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IBM Plex Sans"/>
      <p:regular r:id="rId14"/>
      <p:bold r:id="rId15"/>
      <p:italic r:id="rId16"/>
      <p:boldItalic r:id="rId17"/>
    </p:embeddedFont>
    <p:embeddedFont>
      <p:font typeface="IBM Plex Sans Light"/>
      <p:regular r:id="rId18"/>
      <p:bold r:id="rId19"/>
      <p:italic r:id="rId20"/>
      <p:boldItalic r:id="rId21"/>
    </p:embeddedFont>
    <p:embeddedFont>
      <p:font typeface="IBM Plex Sans Thin"/>
      <p:regular r:id="rId22"/>
      <p:bold r:id="rId23"/>
      <p:italic r:id="rId24"/>
      <p:boldItalic r:id="rId25"/>
    </p:embeddedFont>
    <p:embeddedFont>
      <p:font typeface="IBM Plex Sans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1AEA3D-7674-470A-A952-764EF1572D8D}">
  <a:tblStyle styleId="{411AEA3D-7674-470A-A952-764EF1572D8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italic.fntdata"/><Relationship Id="rId22" Type="http://schemas.openxmlformats.org/officeDocument/2006/relationships/font" Target="fonts/IBMPlexSansThin-regular.fntdata"/><Relationship Id="rId21" Type="http://schemas.openxmlformats.org/officeDocument/2006/relationships/font" Target="fonts/IBMPlexSansLight-boldItalic.fntdata"/><Relationship Id="rId24" Type="http://schemas.openxmlformats.org/officeDocument/2006/relationships/font" Target="fonts/IBMPlexSansThin-italic.fntdata"/><Relationship Id="rId23" Type="http://schemas.openxmlformats.org/officeDocument/2006/relationships/font" Target="fonts/IBMPlexSansTh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BMPlexSansMedium-regular.fntdata"/><Relationship Id="rId25" Type="http://schemas.openxmlformats.org/officeDocument/2006/relationships/font" Target="fonts/IBMPlexSansThin-boldItalic.fntdata"/><Relationship Id="rId28" Type="http://schemas.openxmlformats.org/officeDocument/2006/relationships/font" Target="fonts/IBMPlexSansMedium-italic.fntdata"/><Relationship Id="rId27" Type="http://schemas.openxmlformats.org/officeDocument/2006/relationships/font" Target="fonts/IBMPlexSa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BMPlexSans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IBMPlexSans-bold.fntdata"/><Relationship Id="rId14" Type="http://schemas.openxmlformats.org/officeDocument/2006/relationships/font" Target="fonts/IBMPlexSans-regular.fntdata"/><Relationship Id="rId17" Type="http://schemas.openxmlformats.org/officeDocument/2006/relationships/font" Target="fonts/IBMPlexSans-boldItalic.fntdata"/><Relationship Id="rId16" Type="http://schemas.openxmlformats.org/officeDocument/2006/relationships/font" Target="fonts/IBMPlexSans-italic.fntdata"/><Relationship Id="rId19" Type="http://schemas.openxmlformats.org/officeDocument/2006/relationships/font" Target="fonts/IBMPlexSansLight-bold.fntdata"/><Relationship Id="rId18" Type="http://schemas.openxmlformats.org/officeDocument/2006/relationships/font" Target="fonts/IBMPlex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8" name="Google Shape;198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0" name="Google Shape;20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1" name="Google Shape;211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2" name="Google Shape;2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0490" y="6592631"/>
            <a:ext cx="9600648" cy="428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8886" y="6592631"/>
            <a:ext cx="9600648" cy="42873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Google Shape;20;p3"/>
          <p:cNvGraphicFramePr/>
          <p:nvPr/>
        </p:nvGraphicFramePr>
        <p:xfrm>
          <a:off x="3756220" y="3455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099450"/>
                <a:gridCol w="3099450"/>
                <a:gridCol w="3099450"/>
              </a:tblGrid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1" name="Google Shape;21;p3"/>
          <p:cNvCxnSpPr/>
          <p:nvPr/>
        </p:nvCxnSpPr>
        <p:spPr>
          <a:xfrm>
            <a:off x="527449" y="1466269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2" name="Google Shape;22;p3"/>
          <p:cNvGraphicFramePr/>
          <p:nvPr/>
        </p:nvGraphicFramePr>
        <p:xfrm>
          <a:off x="527449" y="6592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8026375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oogle Shape;23;p3"/>
          <p:cNvGraphicFramePr/>
          <p:nvPr/>
        </p:nvGraphicFramePr>
        <p:xfrm>
          <a:off x="527449" y="34554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097600"/>
              </a:tblGrid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oogle Shape;24;p3"/>
          <p:cNvGraphicFramePr/>
          <p:nvPr/>
        </p:nvGraphicFramePr>
        <p:xfrm>
          <a:off x="9425702" y="6592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8035375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pSp>
        <p:nvGrpSpPr>
          <p:cNvPr id="25" name="Google Shape;25;p3"/>
          <p:cNvGrpSpPr/>
          <p:nvPr/>
        </p:nvGrpSpPr>
        <p:grpSpPr>
          <a:xfrm>
            <a:off x="4053075" y="1982220"/>
            <a:ext cx="2535570" cy="1290851"/>
            <a:chOff x="0" y="0"/>
            <a:chExt cx="667800" cy="339975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28575"/>
              <a:ext cx="6678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7207738" y="1982220"/>
            <a:ext cx="2535570" cy="1290851"/>
            <a:chOff x="0" y="0"/>
            <a:chExt cx="667800" cy="339975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28575"/>
              <a:ext cx="6678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0290450" y="1982220"/>
            <a:ext cx="2535570" cy="1290851"/>
            <a:chOff x="0" y="0"/>
            <a:chExt cx="667800" cy="339975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0" y="28575"/>
              <a:ext cx="6678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4" name="Google Shape;34;p3"/>
          <p:cNvGraphicFramePr/>
          <p:nvPr/>
        </p:nvGraphicFramePr>
        <p:xfrm>
          <a:off x="13480544" y="19822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98055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Google Shape;35;p3"/>
          <p:cNvGraphicFramePr/>
          <p:nvPr/>
        </p:nvGraphicFramePr>
        <p:xfrm>
          <a:off x="13480544" y="27841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980550"/>
              </a:tblGrid>
              <a:tr h="351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" name="Google Shape;36;p3"/>
          <p:cNvSpPr txBox="1"/>
          <p:nvPr>
            <p:ph idx="1" type="body"/>
          </p:nvPr>
        </p:nvSpPr>
        <p:spPr>
          <a:xfrm>
            <a:off x="12212150" y="586375"/>
            <a:ext cx="5248800" cy="4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r">
              <a:spcBef>
                <a:spcPts val="640"/>
              </a:spcBef>
              <a:spcAft>
                <a:spcPts val="0"/>
              </a:spcAft>
              <a:buSzPts val="3000"/>
              <a:buChar char="•"/>
              <a:defRPr sz="3000"/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2" type="subTitle"/>
          </p:nvPr>
        </p:nvSpPr>
        <p:spPr>
          <a:xfrm>
            <a:off x="547175" y="616075"/>
            <a:ext cx="10862700" cy="4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3" type="body"/>
          </p:nvPr>
        </p:nvSpPr>
        <p:spPr>
          <a:xfrm>
            <a:off x="2826600" y="6750188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4" type="body"/>
          </p:nvPr>
        </p:nvSpPr>
        <p:spPr>
          <a:xfrm>
            <a:off x="12042275" y="675017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5" type="body"/>
          </p:nvPr>
        </p:nvSpPr>
        <p:spPr>
          <a:xfrm>
            <a:off x="14045025" y="2109163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6" type="body"/>
          </p:nvPr>
        </p:nvSpPr>
        <p:spPr>
          <a:xfrm>
            <a:off x="722825" y="3665813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7" type="body"/>
          </p:nvPr>
        </p:nvSpPr>
        <p:spPr>
          <a:xfrm>
            <a:off x="722825" y="4392800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8" type="body"/>
          </p:nvPr>
        </p:nvSpPr>
        <p:spPr>
          <a:xfrm>
            <a:off x="722825" y="5119788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9" type="body"/>
          </p:nvPr>
        </p:nvSpPr>
        <p:spPr>
          <a:xfrm>
            <a:off x="722825" y="584677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13" type="subTitle"/>
          </p:nvPr>
        </p:nvSpPr>
        <p:spPr>
          <a:xfrm>
            <a:off x="4281958" y="2364250"/>
            <a:ext cx="20778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4" type="subTitle"/>
          </p:nvPr>
        </p:nvSpPr>
        <p:spPr>
          <a:xfrm>
            <a:off x="7400658" y="2364250"/>
            <a:ext cx="20778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5" type="subTitle"/>
          </p:nvPr>
        </p:nvSpPr>
        <p:spPr>
          <a:xfrm>
            <a:off x="10573033" y="2364250"/>
            <a:ext cx="20778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6" type="body"/>
          </p:nvPr>
        </p:nvSpPr>
        <p:spPr>
          <a:xfrm>
            <a:off x="13720025" y="3072600"/>
            <a:ext cx="34857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3"/>
          <p:cNvSpPr txBox="1"/>
          <p:nvPr>
            <p:ph idx="17" type="body"/>
          </p:nvPr>
        </p:nvSpPr>
        <p:spPr>
          <a:xfrm>
            <a:off x="3861650" y="366990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3"/>
          <p:cNvSpPr txBox="1"/>
          <p:nvPr>
            <p:ph idx="18" type="body"/>
          </p:nvPr>
        </p:nvSpPr>
        <p:spPr>
          <a:xfrm>
            <a:off x="3861650" y="439552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3"/>
          <p:cNvSpPr txBox="1"/>
          <p:nvPr>
            <p:ph idx="19" type="body"/>
          </p:nvPr>
        </p:nvSpPr>
        <p:spPr>
          <a:xfrm>
            <a:off x="3861650" y="512115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3"/>
          <p:cNvSpPr txBox="1"/>
          <p:nvPr>
            <p:ph idx="20" type="body"/>
          </p:nvPr>
        </p:nvSpPr>
        <p:spPr>
          <a:xfrm>
            <a:off x="3861650" y="584677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3"/>
          <p:cNvSpPr txBox="1"/>
          <p:nvPr>
            <p:ph idx="21" type="body"/>
          </p:nvPr>
        </p:nvSpPr>
        <p:spPr>
          <a:xfrm>
            <a:off x="6940450" y="378902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3"/>
          <p:cNvSpPr txBox="1"/>
          <p:nvPr>
            <p:ph idx="22" type="body"/>
          </p:nvPr>
        </p:nvSpPr>
        <p:spPr>
          <a:xfrm>
            <a:off x="6940450" y="451465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3"/>
          <p:cNvSpPr txBox="1"/>
          <p:nvPr>
            <p:ph idx="23" type="body"/>
          </p:nvPr>
        </p:nvSpPr>
        <p:spPr>
          <a:xfrm>
            <a:off x="6940450" y="524027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3"/>
          <p:cNvSpPr txBox="1"/>
          <p:nvPr>
            <p:ph idx="24" type="body"/>
          </p:nvPr>
        </p:nvSpPr>
        <p:spPr>
          <a:xfrm>
            <a:off x="6940450" y="596590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3"/>
          <p:cNvSpPr txBox="1"/>
          <p:nvPr>
            <p:ph idx="25" type="body"/>
          </p:nvPr>
        </p:nvSpPr>
        <p:spPr>
          <a:xfrm>
            <a:off x="10019250" y="377123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3"/>
          <p:cNvSpPr txBox="1"/>
          <p:nvPr>
            <p:ph idx="26" type="body"/>
          </p:nvPr>
        </p:nvSpPr>
        <p:spPr>
          <a:xfrm>
            <a:off x="10019250" y="449686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3"/>
          <p:cNvSpPr txBox="1"/>
          <p:nvPr>
            <p:ph idx="27" type="body"/>
          </p:nvPr>
        </p:nvSpPr>
        <p:spPr>
          <a:xfrm>
            <a:off x="10019250" y="522248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3"/>
          <p:cNvSpPr txBox="1"/>
          <p:nvPr>
            <p:ph idx="28" type="body"/>
          </p:nvPr>
        </p:nvSpPr>
        <p:spPr>
          <a:xfrm>
            <a:off x="10019250" y="594811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4"/>
          <p:cNvCxnSpPr/>
          <p:nvPr/>
        </p:nvCxnSpPr>
        <p:spPr>
          <a:xfrm>
            <a:off x="527449" y="1466269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3" name="Google Shape;63;p4"/>
          <p:cNvGrpSpPr/>
          <p:nvPr/>
        </p:nvGrpSpPr>
        <p:grpSpPr>
          <a:xfrm>
            <a:off x="617843" y="2899384"/>
            <a:ext cx="5390079" cy="2085333"/>
            <a:chOff x="0" y="0"/>
            <a:chExt cx="1419600" cy="549220"/>
          </a:xfrm>
        </p:grpSpPr>
        <p:sp>
          <p:nvSpPr>
            <p:cNvPr id="64" name="Google Shape;64;p4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0" y="28575"/>
              <a:ext cx="141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617843" y="5260928"/>
            <a:ext cx="5390079" cy="2085333"/>
            <a:chOff x="0" y="0"/>
            <a:chExt cx="1419600" cy="549220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 txBox="1"/>
            <p:nvPr/>
          </p:nvSpPr>
          <p:spPr>
            <a:xfrm>
              <a:off x="0" y="28575"/>
              <a:ext cx="141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617843" y="7624314"/>
            <a:ext cx="5390079" cy="2085333"/>
            <a:chOff x="0" y="0"/>
            <a:chExt cx="1419600" cy="54922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28575"/>
              <a:ext cx="14196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72" name="Google Shape;72;p4"/>
          <p:cNvGraphicFramePr/>
          <p:nvPr/>
        </p:nvGraphicFramePr>
        <p:xfrm>
          <a:off x="551168" y="18897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48100"/>
                <a:gridCol w="5648100"/>
                <a:gridCol w="564810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Google Shape;73;p4"/>
          <p:cNvGraphicFramePr/>
          <p:nvPr/>
        </p:nvGraphicFramePr>
        <p:xfrm>
          <a:off x="6247905" y="29279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23775"/>
                <a:gridCol w="5623775"/>
              </a:tblGrid>
              <a:tr h="5251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525125">
                <a:tc vMerge="1"/>
                <a:tc vMerge="1"/>
              </a:tr>
              <a:tr h="525125">
                <a:tc vMerge="1"/>
                <a:tc vMerge="1"/>
              </a:tr>
              <a:tr h="481375">
                <a:tc vMerge="1"/>
                <a:tc vMerge="1"/>
              </a:tr>
            </a:tbl>
          </a:graphicData>
        </a:graphic>
      </p:graphicFrame>
      <p:graphicFrame>
        <p:nvGraphicFramePr>
          <p:cNvPr id="74" name="Google Shape;74;p4"/>
          <p:cNvGraphicFramePr/>
          <p:nvPr/>
        </p:nvGraphicFramePr>
        <p:xfrm>
          <a:off x="6247905" y="5260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23775"/>
                <a:gridCol w="5623775"/>
              </a:tblGrid>
              <a:tr h="5324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532425">
                <a:tc vMerge="1"/>
                <a:tc vMerge="1"/>
              </a:tr>
              <a:tr h="532425">
                <a:tc vMerge="1"/>
                <a:tc vMerge="1"/>
              </a:tr>
              <a:tr h="488075">
                <a:tc vMerge="1"/>
                <a:tc vMerge="1"/>
              </a:tr>
            </a:tbl>
          </a:graphicData>
        </a:graphic>
      </p:graphicFrame>
      <p:graphicFrame>
        <p:nvGraphicFramePr>
          <p:cNvPr id="75" name="Google Shape;75;p4"/>
          <p:cNvGraphicFramePr/>
          <p:nvPr/>
        </p:nvGraphicFramePr>
        <p:xfrm>
          <a:off x="6247905" y="7593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06600"/>
                <a:gridCol w="5606600"/>
              </a:tblGrid>
              <a:tr h="5401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540175">
                <a:tc vMerge="1"/>
                <a:tc vMerge="1"/>
              </a:tr>
              <a:tr h="540175">
                <a:tc vMerge="1"/>
                <a:tc vMerge="1"/>
              </a:tr>
              <a:tr h="495175">
                <a:tc vMerge="1"/>
                <a:tc vMerge="1"/>
              </a:tr>
            </a:tbl>
          </a:graphicData>
        </a:graphic>
      </p:graphicFrame>
      <p:sp>
        <p:nvSpPr>
          <p:cNvPr id="76" name="Google Shape;76;p4"/>
          <p:cNvSpPr txBox="1"/>
          <p:nvPr>
            <p:ph idx="1" type="subTitle"/>
          </p:nvPr>
        </p:nvSpPr>
        <p:spPr>
          <a:xfrm>
            <a:off x="547175" y="616075"/>
            <a:ext cx="10862700" cy="4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4"/>
          <p:cNvSpPr txBox="1"/>
          <p:nvPr>
            <p:ph idx="2" type="subTitle"/>
          </p:nvPr>
        </p:nvSpPr>
        <p:spPr>
          <a:xfrm>
            <a:off x="1671288" y="3577525"/>
            <a:ext cx="32832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4"/>
          <p:cNvSpPr txBox="1"/>
          <p:nvPr>
            <p:ph idx="3" type="subTitle"/>
          </p:nvPr>
        </p:nvSpPr>
        <p:spPr>
          <a:xfrm>
            <a:off x="1671288" y="5996213"/>
            <a:ext cx="32832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4"/>
          <p:cNvSpPr txBox="1"/>
          <p:nvPr>
            <p:ph idx="4" type="subTitle"/>
          </p:nvPr>
        </p:nvSpPr>
        <p:spPr>
          <a:xfrm>
            <a:off x="1671275" y="8414900"/>
            <a:ext cx="32832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4"/>
          <p:cNvSpPr txBox="1"/>
          <p:nvPr>
            <p:ph idx="5" type="body"/>
          </p:nvPr>
        </p:nvSpPr>
        <p:spPr>
          <a:xfrm>
            <a:off x="1894350" y="203087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4"/>
          <p:cNvSpPr txBox="1"/>
          <p:nvPr>
            <p:ph idx="6" type="body"/>
          </p:nvPr>
        </p:nvSpPr>
        <p:spPr>
          <a:xfrm>
            <a:off x="6586425" y="3210125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4"/>
          <p:cNvSpPr txBox="1"/>
          <p:nvPr>
            <p:ph idx="7" type="body"/>
          </p:nvPr>
        </p:nvSpPr>
        <p:spPr>
          <a:xfrm>
            <a:off x="12230900" y="3210125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4"/>
          <p:cNvSpPr txBox="1"/>
          <p:nvPr>
            <p:ph idx="8" type="body"/>
          </p:nvPr>
        </p:nvSpPr>
        <p:spPr>
          <a:xfrm>
            <a:off x="6576988" y="5543550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4"/>
          <p:cNvSpPr txBox="1"/>
          <p:nvPr>
            <p:ph idx="9" type="body"/>
          </p:nvPr>
        </p:nvSpPr>
        <p:spPr>
          <a:xfrm>
            <a:off x="12221463" y="5543550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5" name="Google Shape;85;p4"/>
          <p:cNvSpPr txBox="1"/>
          <p:nvPr>
            <p:ph idx="13" type="body"/>
          </p:nvPr>
        </p:nvSpPr>
        <p:spPr>
          <a:xfrm>
            <a:off x="6576988" y="7876975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4"/>
          <p:cNvSpPr txBox="1"/>
          <p:nvPr>
            <p:ph idx="14" type="body"/>
          </p:nvPr>
        </p:nvSpPr>
        <p:spPr>
          <a:xfrm>
            <a:off x="12221463" y="7876975"/>
            <a:ext cx="4944900" cy="152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7" name="Google Shape;87;p4"/>
          <p:cNvSpPr txBox="1"/>
          <p:nvPr>
            <p:ph idx="15" type="body"/>
          </p:nvPr>
        </p:nvSpPr>
        <p:spPr>
          <a:xfrm>
            <a:off x="7575650" y="2045163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4"/>
          <p:cNvSpPr txBox="1"/>
          <p:nvPr>
            <p:ph idx="16" type="body"/>
          </p:nvPr>
        </p:nvSpPr>
        <p:spPr>
          <a:xfrm>
            <a:off x="13159325" y="2045150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5"/>
          <p:cNvGraphicFramePr/>
          <p:nvPr/>
        </p:nvGraphicFramePr>
        <p:xfrm>
          <a:off x="4068648" y="1930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Google Shape;91;p5"/>
          <p:cNvGraphicFramePr/>
          <p:nvPr/>
        </p:nvGraphicFramePr>
        <p:xfrm>
          <a:off x="679850" y="91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8850"/>
                <a:gridCol w="3388850"/>
                <a:gridCol w="3388850"/>
                <a:gridCol w="3388850"/>
                <a:gridCol w="338885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5"/>
          <p:cNvSpPr/>
          <p:nvPr/>
        </p:nvSpPr>
        <p:spPr>
          <a:xfrm>
            <a:off x="663848" y="1893596"/>
            <a:ext cx="3257325" cy="2085663"/>
          </a:xfrm>
          <a:custGeom>
            <a:rect b="b" l="l" r="r" t="t"/>
            <a:pathLst>
              <a:path extrusionOk="0" h="549220" w="857755">
                <a:moveTo>
                  <a:pt x="121235" y="0"/>
                </a:moveTo>
                <a:lnTo>
                  <a:pt x="736520" y="0"/>
                </a:lnTo>
                <a:cubicBezTo>
                  <a:pt x="803476" y="0"/>
                  <a:pt x="857755" y="54279"/>
                  <a:pt x="857755" y="121235"/>
                </a:cubicBezTo>
                <a:lnTo>
                  <a:pt x="857755" y="427984"/>
                </a:lnTo>
                <a:cubicBezTo>
                  <a:pt x="857755" y="460138"/>
                  <a:pt x="844982" y="490975"/>
                  <a:pt x="822246" y="513711"/>
                </a:cubicBezTo>
                <a:cubicBezTo>
                  <a:pt x="799510" y="536447"/>
                  <a:pt x="768673" y="549220"/>
                  <a:pt x="736520" y="549220"/>
                </a:cubicBezTo>
                <a:lnTo>
                  <a:pt x="121235" y="549220"/>
                </a:lnTo>
                <a:cubicBezTo>
                  <a:pt x="89082" y="549220"/>
                  <a:pt x="58245" y="536447"/>
                  <a:pt x="35509" y="513711"/>
                </a:cubicBezTo>
                <a:cubicBezTo>
                  <a:pt x="12773" y="490975"/>
                  <a:pt x="0" y="460138"/>
                  <a:pt x="0" y="427984"/>
                </a:cubicBezTo>
                <a:lnTo>
                  <a:pt x="0" y="121235"/>
                </a:lnTo>
                <a:cubicBezTo>
                  <a:pt x="0" y="89082"/>
                  <a:pt x="12773" y="58245"/>
                  <a:pt x="35509" y="35509"/>
                </a:cubicBezTo>
                <a:cubicBezTo>
                  <a:pt x="58245" y="12773"/>
                  <a:pt x="89082" y="0"/>
                  <a:pt x="12123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5"/>
          <p:cNvCxnSpPr/>
          <p:nvPr/>
        </p:nvCxnSpPr>
        <p:spPr>
          <a:xfrm>
            <a:off x="674516" y="4334747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4" name="Google Shape;94;p5"/>
          <p:cNvGrpSpPr/>
          <p:nvPr/>
        </p:nvGrpSpPr>
        <p:grpSpPr>
          <a:xfrm>
            <a:off x="663848" y="4602417"/>
            <a:ext cx="3256810" cy="2085333"/>
            <a:chOff x="0" y="0"/>
            <a:chExt cx="857755" cy="549220"/>
          </a:xfrm>
        </p:grpSpPr>
        <p:sp>
          <p:nvSpPr>
            <p:cNvPr id="95" name="Google Shape;95;p5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0" y="28575"/>
              <a:ext cx="8577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7" name="Google Shape;97;p5"/>
          <p:cNvCxnSpPr/>
          <p:nvPr/>
        </p:nvCxnSpPr>
        <p:spPr>
          <a:xfrm>
            <a:off x="674516" y="6955407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8" name="Google Shape;98;p5"/>
          <p:cNvGrpSpPr/>
          <p:nvPr/>
        </p:nvGrpSpPr>
        <p:grpSpPr>
          <a:xfrm>
            <a:off x="663848" y="7223077"/>
            <a:ext cx="3256810" cy="2085333"/>
            <a:chOff x="0" y="0"/>
            <a:chExt cx="857755" cy="549220"/>
          </a:xfrm>
        </p:grpSpPr>
        <p:sp>
          <p:nvSpPr>
            <p:cNvPr id="99" name="Google Shape;99;p5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0" y="28575"/>
              <a:ext cx="8577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1" name="Google Shape;101;p5"/>
          <p:cNvCxnSpPr/>
          <p:nvPr/>
        </p:nvCxnSpPr>
        <p:spPr>
          <a:xfrm>
            <a:off x="685184" y="1714088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5"/>
          <p:cNvSpPr/>
          <p:nvPr/>
        </p:nvSpPr>
        <p:spPr>
          <a:xfrm>
            <a:off x="1659948" y="4815760"/>
            <a:ext cx="1264588" cy="1096742"/>
          </a:xfrm>
          <a:custGeom>
            <a:rect b="b" l="l" r="r" t="t"/>
            <a:pathLst>
              <a:path extrusionOk="0" h="1096742" w="1264588">
                <a:moveTo>
                  <a:pt x="0" y="0"/>
                </a:moveTo>
                <a:lnTo>
                  <a:pt x="1264588" y="0"/>
                </a:lnTo>
                <a:lnTo>
                  <a:pt x="1264588" y="1096742"/>
                </a:lnTo>
                <a:lnTo>
                  <a:pt x="0" y="109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5"/>
          <p:cNvSpPr/>
          <p:nvPr/>
        </p:nvSpPr>
        <p:spPr>
          <a:xfrm>
            <a:off x="1759330" y="2079566"/>
            <a:ext cx="1065824" cy="1025129"/>
          </a:xfrm>
          <a:custGeom>
            <a:rect b="b" l="l" r="r" t="t"/>
            <a:pathLst>
              <a:path extrusionOk="0" h="1025129" w="1065824">
                <a:moveTo>
                  <a:pt x="0" y="0"/>
                </a:moveTo>
                <a:lnTo>
                  <a:pt x="1065824" y="0"/>
                </a:lnTo>
                <a:lnTo>
                  <a:pt x="1065824" y="1025128"/>
                </a:lnTo>
                <a:lnTo>
                  <a:pt x="0" y="1025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5"/>
          <p:cNvSpPr/>
          <p:nvPr/>
        </p:nvSpPr>
        <p:spPr>
          <a:xfrm>
            <a:off x="1649450" y="7417369"/>
            <a:ext cx="1285584" cy="1285584"/>
          </a:xfrm>
          <a:custGeom>
            <a:rect b="b" l="l" r="r" t="t"/>
            <a:pathLst>
              <a:path extrusionOk="0" h="1285584" w="1285584">
                <a:moveTo>
                  <a:pt x="0" y="0"/>
                </a:moveTo>
                <a:lnTo>
                  <a:pt x="1285584" y="0"/>
                </a:lnTo>
                <a:lnTo>
                  <a:pt x="1285584" y="1285584"/>
                </a:lnTo>
                <a:lnTo>
                  <a:pt x="0" y="1285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05" name="Google Shape;105;p5"/>
          <p:cNvGraphicFramePr/>
          <p:nvPr/>
        </p:nvGraphicFramePr>
        <p:xfrm>
          <a:off x="4068648" y="4651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4095298" y="727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5"/>
          <p:cNvSpPr txBox="1"/>
          <p:nvPr>
            <p:ph idx="1" type="subTitle"/>
          </p:nvPr>
        </p:nvSpPr>
        <p:spPr>
          <a:xfrm>
            <a:off x="1033575" y="3372250"/>
            <a:ext cx="2614200" cy="42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2" type="subTitle"/>
          </p:nvPr>
        </p:nvSpPr>
        <p:spPr>
          <a:xfrm>
            <a:off x="985138" y="6070125"/>
            <a:ext cx="2614200" cy="42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3" type="subTitle"/>
          </p:nvPr>
        </p:nvSpPr>
        <p:spPr>
          <a:xfrm>
            <a:off x="985400" y="8768000"/>
            <a:ext cx="2614200" cy="42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5"/>
          <p:cNvSpPr txBox="1"/>
          <p:nvPr>
            <p:ph idx="4" type="body"/>
          </p:nvPr>
        </p:nvSpPr>
        <p:spPr>
          <a:xfrm>
            <a:off x="4332038" y="207957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5"/>
          <p:cNvSpPr txBox="1"/>
          <p:nvPr>
            <p:ph idx="5" type="body"/>
          </p:nvPr>
        </p:nvSpPr>
        <p:spPr>
          <a:xfrm>
            <a:off x="4332038" y="255895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5"/>
          <p:cNvSpPr txBox="1"/>
          <p:nvPr>
            <p:ph idx="6" type="body"/>
          </p:nvPr>
        </p:nvSpPr>
        <p:spPr>
          <a:xfrm>
            <a:off x="4332038" y="3038342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3" name="Google Shape;113;p5"/>
          <p:cNvSpPr txBox="1"/>
          <p:nvPr>
            <p:ph idx="7" type="body"/>
          </p:nvPr>
        </p:nvSpPr>
        <p:spPr>
          <a:xfrm>
            <a:off x="4332038" y="3517725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4" name="Google Shape;114;p5"/>
          <p:cNvSpPr txBox="1"/>
          <p:nvPr>
            <p:ph idx="8" type="body"/>
          </p:nvPr>
        </p:nvSpPr>
        <p:spPr>
          <a:xfrm>
            <a:off x="7661313" y="215340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5"/>
          <p:cNvSpPr txBox="1"/>
          <p:nvPr>
            <p:ph idx="9" type="body"/>
          </p:nvPr>
        </p:nvSpPr>
        <p:spPr>
          <a:xfrm>
            <a:off x="7661313" y="263278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"/>
          <p:cNvSpPr txBox="1"/>
          <p:nvPr>
            <p:ph idx="13" type="body"/>
          </p:nvPr>
        </p:nvSpPr>
        <p:spPr>
          <a:xfrm>
            <a:off x="7661313" y="3112167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"/>
          <p:cNvSpPr txBox="1"/>
          <p:nvPr>
            <p:ph idx="14" type="body"/>
          </p:nvPr>
        </p:nvSpPr>
        <p:spPr>
          <a:xfrm>
            <a:off x="7661313" y="359155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8" name="Google Shape;118;p5"/>
          <p:cNvSpPr txBox="1"/>
          <p:nvPr>
            <p:ph idx="15" type="body"/>
          </p:nvPr>
        </p:nvSpPr>
        <p:spPr>
          <a:xfrm>
            <a:off x="11076538" y="215340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5"/>
          <p:cNvSpPr txBox="1"/>
          <p:nvPr>
            <p:ph idx="16" type="body"/>
          </p:nvPr>
        </p:nvSpPr>
        <p:spPr>
          <a:xfrm>
            <a:off x="11076538" y="263278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p5"/>
          <p:cNvSpPr txBox="1"/>
          <p:nvPr>
            <p:ph idx="17" type="body"/>
          </p:nvPr>
        </p:nvSpPr>
        <p:spPr>
          <a:xfrm>
            <a:off x="11076538" y="3112167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1" name="Google Shape;121;p5"/>
          <p:cNvSpPr txBox="1"/>
          <p:nvPr>
            <p:ph idx="18" type="body"/>
          </p:nvPr>
        </p:nvSpPr>
        <p:spPr>
          <a:xfrm>
            <a:off x="11076538" y="359155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2" name="Google Shape;122;p5"/>
          <p:cNvSpPr txBox="1"/>
          <p:nvPr>
            <p:ph idx="19" type="body"/>
          </p:nvPr>
        </p:nvSpPr>
        <p:spPr>
          <a:xfrm>
            <a:off x="14491763" y="215340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5"/>
          <p:cNvSpPr txBox="1"/>
          <p:nvPr>
            <p:ph idx="20" type="body"/>
          </p:nvPr>
        </p:nvSpPr>
        <p:spPr>
          <a:xfrm>
            <a:off x="14491763" y="263278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p5"/>
          <p:cNvSpPr txBox="1"/>
          <p:nvPr>
            <p:ph idx="21" type="body"/>
          </p:nvPr>
        </p:nvSpPr>
        <p:spPr>
          <a:xfrm>
            <a:off x="14491763" y="3112167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5" name="Google Shape;125;p5"/>
          <p:cNvSpPr txBox="1"/>
          <p:nvPr>
            <p:ph idx="22" type="body"/>
          </p:nvPr>
        </p:nvSpPr>
        <p:spPr>
          <a:xfrm>
            <a:off x="14491763" y="3591550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6" name="Google Shape;126;p5"/>
          <p:cNvSpPr txBox="1"/>
          <p:nvPr>
            <p:ph idx="23" type="body"/>
          </p:nvPr>
        </p:nvSpPr>
        <p:spPr>
          <a:xfrm>
            <a:off x="4332038" y="473713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7" name="Google Shape;127;p5"/>
          <p:cNvSpPr txBox="1"/>
          <p:nvPr>
            <p:ph idx="24" type="body"/>
          </p:nvPr>
        </p:nvSpPr>
        <p:spPr>
          <a:xfrm>
            <a:off x="4332038" y="5216521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5"/>
          <p:cNvSpPr txBox="1"/>
          <p:nvPr>
            <p:ph idx="25" type="body"/>
          </p:nvPr>
        </p:nvSpPr>
        <p:spPr>
          <a:xfrm>
            <a:off x="4332038" y="5695904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p5"/>
          <p:cNvSpPr txBox="1"/>
          <p:nvPr>
            <p:ph idx="26" type="body"/>
          </p:nvPr>
        </p:nvSpPr>
        <p:spPr>
          <a:xfrm>
            <a:off x="4332038" y="617528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5"/>
          <p:cNvSpPr txBox="1"/>
          <p:nvPr>
            <p:ph idx="27" type="body"/>
          </p:nvPr>
        </p:nvSpPr>
        <p:spPr>
          <a:xfrm>
            <a:off x="7661313" y="481096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5"/>
          <p:cNvSpPr txBox="1"/>
          <p:nvPr>
            <p:ph idx="28" type="body"/>
          </p:nvPr>
        </p:nvSpPr>
        <p:spPr>
          <a:xfrm>
            <a:off x="7661313" y="5290346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2" name="Google Shape;132;p5"/>
          <p:cNvSpPr txBox="1"/>
          <p:nvPr>
            <p:ph idx="29" type="body"/>
          </p:nvPr>
        </p:nvSpPr>
        <p:spPr>
          <a:xfrm>
            <a:off x="7661313" y="5769729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3" name="Google Shape;133;p5"/>
          <p:cNvSpPr txBox="1"/>
          <p:nvPr>
            <p:ph idx="30" type="body"/>
          </p:nvPr>
        </p:nvSpPr>
        <p:spPr>
          <a:xfrm>
            <a:off x="7661313" y="624911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4" name="Google Shape;134;p5"/>
          <p:cNvSpPr txBox="1"/>
          <p:nvPr>
            <p:ph idx="31" type="body"/>
          </p:nvPr>
        </p:nvSpPr>
        <p:spPr>
          <a:xfrm>
            <a:off x="11076538" y="481096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p5"/>
          <p:cNvSpPr txBox="1"/>
          <p:nvPr>
            <p:ph idx="32" type="body"/>
          </p:nvPr>
        </p:nvSpPr>
        <p:spPr>
          <a:xfrm>
            <a:off x="11076538" y="5290346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5"/>
          <p:cNvSpPr txBox="1"/>
          <p:nvPr>
            <p:ph idx="33" type="body"/>
          </p:nvPr>
        </p:nvSpPr>
        <p:spPr>
          <a:xfrm>
            <a:off x="11076538" y="5769729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7" name="Google Shape;137;p5"/>
          <p:cNvSpPr txBox="1"/>
          <p:nvPr>
            <p:ph idx="34" type="body"/>
          </p:nvPr>
        </p:nvSpPr>
        <p:spPr>
          <a:xfrm>
            <a:off x="11076538" y="624911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8" name="Google Shape;138;p5"/>
          <p:cNvSpPr txBox="1"/>
          <p:nvPr>
            <p:ph idx="35" type="body"/>
          </p:nvPr>
        </p:nvSpPr>
        <p:spPr>
          <a:xfrm>
            <a:off x="14491763" y="481096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5"/>
          <p:cNvSpPr txBox="1"/>
          <p:nvPr>
            <p:ph idx="36" type="body"/>
          </p:nvPr>
        </p:nvSpPr>
        <p:spPr>
          <a:xfrm>
            <a:off x="14491763" y="5290346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0" name="Google Shape;140;p5"/>
          <p:cNvSpPr txBox="1"/>
          <p:nvPr>
            <p:ph idx="37" type="body"/>
          </p:nvPr>
        </p:nvSpPr>
        <p:spPr>
          <a:xfrm>
            <a:off x="14491763" y="5769729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1" name="Google Shape;141;p5"/>
          <p:cNvSpPr txBox="1"/>
          <p:nvPr>
            <p:ph idx="38" type="body"/>
          </p:nvPr>
        </p:nvSpPr>
        <p:spPr>
          <a:xfrm>
            <a:off x="14491763" y="624911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2" name="Google Shape;142;p5"/>
          <p:cNvSpPr txBox="1"/>
          <p:nvPr>
            <p:ph idx="39" type="body"/>
          </p:nvPr>
        </p:nvSpPr>
        <p:spPr>
          <a:xfrm>
            <a:off x="4332038" y="735776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p5"/>
          <p:cNvSpPr txBox="1"/>
          <p:nvPr>
            <p:ph idx="40" type="body"/>
          </p:nvPr>
        </p:nvSpPr>
        <p:spPr>
          <a:xfrm>
            <a:off x="4332038" y="7837146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5"/>
          <p:cNvSpPr txBox="1"/>
          <p:nvPr>
            <p:ph idx="41" type="body"/>
          </p:nvPr>
        </p:nvSpPr>
        <p:spPr>
          <a:xfrm>
            <a:off x="4332038" y="8316529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5" name="Google Shape;145;p5"/>
          <p:cNvSpPr txBox="1"/>
          <p:nvPr>
            <p:ph idx="42" type="body"/>
          </p:nvPr>
        </p:nvSpPr>
        <p:spPr>
          <a:xfrm>
            <a:off x="4332038" y="8795913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6" name="Google Shape;146;p5"/>
          <p:cNvSpPr txBox="1"/>
          <p:nvPr>
            <p:ph idx="43" type="body"/>
          </p:nvPr>
        </p:nvSpPr>
        <p:spPr>
          <a:xfrm>
            <a:off x="7661313" y="743158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7" name="Google Shape;147;p5"/>
          <p:cNvSpPr txBox="1"/>
          <p:nvPr>
            <p:ph idx="44" type="body"/>
          </p:nvPr>
        </p:nvSpPr>
        <p:spPr>
          <a:xfrm>
            <a:off x="7661313" y="7910971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8" name="Google Shape;148;p5"/>
          <p:cNvSpPr txBox="1"/>
          <p:nvPr>
            <p:ph idx="45" type="body"/>
          </p:nvPr>
        </p:nvSpPr>
        <p:spPr>
          <a:xfrm>
            <a:off x="7661313" y="8390354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9" name="Google Shape;149;p5"/>
          <p:cNvSpPr txBox="1"/>
          <p:nvPr>
            <p:ph idx="46" type="body"/>
          </p:nvPr>
        </p:nvSpPr>
        <p:spPr>
          <a:xfrm>
            <a:off x="7661313" y="886973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0" name="Google Shape;150;p5"/>
          <p:cNvSpPr txBox="1"/>
          <p:nvPr>
            <p:ph idx="47" type="body"/>
          </p:nvPr>
        </p:nvSpPr>
        <p:spPr>
          <a:xfrm>
            <a:off x="11076538" y="743158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1" name="Google Shape;151;p5"/>
          <p:cNvSpPr txBox="1"/>
          <p:nvPr>
            <p:ph idx="48" type="body"/>
          </p:nvPr>
        </p:nvSpPr>
        <p:spPr>
          <a:xfrm>
            <a:off x="11076538" y="7910971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2" name="Google Shape;152;p5"/>
          <p:cNvSpPr txBox="1"/>
          <p:nvPr>
            <p:ph idx="49" type="body"/>
          </p:nvPr>
        </p:nvSpPr>
        <p:spPr>
          <a:xfrm>
            <a:off x="11076538" y="8390354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3" name="Google Shape;153;p5"/>
          <p:cNvSpPr txBox="1"/>
          <p:nvPr>
            <p:ph idx="50" type="body"/>
          </p:nvPr>
        </p:nvSpPr>
        <p:spPr>
          <a:xfrm>
            <a:off x="11076538" y="886973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4" name="Google Shape;154;p5"/>
          <p:cNvSpPr txBox="1"/>
          <p:nvPr>
            <p:ph idx="51" type="body"/>
          </p:nvPr>
        </p:nvSpPr>
        <p:spPr>
          <a:xfrm>
            <a:off x="14491763" y="743158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5" name="Google Shape;155;p5"/>
          <p:cNvSpPr txBox="1"/>
          <p:nvPr>
            <p:ph idx="52" type="body"/>
          </p:nvPr>
        </p:nvSpPr>
        <p:spPr>
          <a:xfrm>
            <a:off x="14491763" y="7910971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6" name="Google Shape;156;p5"/>
          <p:cNvSpPr txBox="1"/>
          <p:nvPr>
            <p:ph idx="53" type="body"/>
          </p:nvPr>
        </p:nvSpPr>
        <p:spPr>
          <a:xfrm>
            <a:off x="14491763" y="8390354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7" name="Google Shape;157;p5"/>
          <p:cNvSpPr txBox="1"/>
          <p:nvPr>
            <p:ph idx="54" type="body"/>
          </p:nvPr>
        </p:nvSpPr>
        <p:spPr>
          <a:xfrm>
            <a:off x="14491763" y="8869738"/>
            <a:ext cx="29184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58" name="Google Shape;158;p5"/>
          <p:cNvSpPr txBox="1"/>
          <p:nvPr>
            <p:ph idx="55" type="body"/>
          </p:nvPr>
        </p:nvSpPr>
        <p:spPr>
          <a:xfrm>
            <a:off x="911975" y="104472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Google Shape;159;p5"/>
          <p:cNvSpPr txBox="1"/>
          <p:nvPr>
            <p:ph idx="56" type="body"/>
          </p:nvPr>
        </p:nvSpPr>
        <p:spPr>
          <a:xfrm>
            <a:off x="4372700" y="104472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5"/>
          <p:cNvSpPr txBox="1"/>
          <p:nvPr>
            <p:ph idx="57" type="body"/>
          </p:nvPr>
        </p:nvSpPr>
        <p:spPr>
          <a:xfrm>
            <a:off x="7833425" y="104472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58" type="body"/>
          </p:nvPr>
        </p:nvSpPr>
        <p:spPr>
          <a:xfrm>
            <a:off x="11117200" y="104472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5"/>
          <p:cNvSpPr txBox="1"/>
          <p:nvPr>
            <p:ph idx="59" type="body"/>
          </p:nvPr>
        </p:nvSpPr>
        <p:spPr>
          <a:xfrm>
            <a:off x="14400975" y="1044725"/>
            <a:ext cx="2837100" cy="3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1" sz="1800">
                <a:solidFill>
                  <a:schemeClr val="dk1"/>
                </a:solidFill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1" sz="1800">
                <a:solidFill>
                  <a:schemeClr val="dk1"/>
                </a:solidFill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6"/>
          <p:cNvCxnSpPr/>
          <p:nvPr/>
        </p:nvCxnSpPr>
        <p:spPr>
          <a:xfrm>
            <a:off x="527449" y="1466269"/>
            <a:ext cx="1693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6"/>
          <p:cNvSpPr txBox="1"/>
          <p:nvPr>
            <p:ph idx="1" type="body"/>
          </p:nvPr>
        </p:nvSpPr>
        <p:spPr>
          <a:xfrm>
            <a:off x="547175" y="737675"/>
            <a:ext cx="5248800" cy="4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>
              <a:spcBef>
                <a:spcPts val="640"/>
              </a:spcBef>
              <a:spcAft>
                <a:spcPts val="0"/>
              </a:spcAft>
              <a:buSzPts val="3000"/>
              <a:buChar char="•"/>
              <a:defRPr sz="3000"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6" name="Google Shape;166;p6"/>
          <p:cNvSpPr txBox="1"/>
          <p:nvPr>
            <p:ph idx="2" type="body"/>
          </p:nvPr>
        </p:nvSpPr>
        <p:spPr>
          <a:xfrm>
            <a:off x="12212150" y="737675"/>
            <a:ext cx="5248800" cy="4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r">
              <a:spcBef>
                <a:spcPts val="640"/>
              </a:spcBef>
              <a:spcAft>
                <a:spcPts val="0"/>
              </a:spcAft>
              <a:buSzPts val="3000"/>
              <a:buChar char="•"/>
              <a:defRPr sz="3000"/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7" name="Google Shape;167;p6"/>
          <p:cNvSpPr txBox="1"/>
          <p:nvPr>
            <p:ph type="title"/>
          </p:nvPr>
        </p:nvSpPr>
        <p:spPr>
          <a:xfrm>
            <a:off x="547175" y="8459025"/>
            <a:ext cx="15118500" cy="13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BM Plex Sans Light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sp>
        <p:nvSpPr>
          <p:cNvPr id="168" name="Google Shape;168;p6"/>
          <p:cNvSpPr txBox="1"/>
          <p:nvPr>
            <p:ph idx="3" type="title"/>
          </p:nvPr>
        </p:nvSpPr>
        <p:spPr>
          <a:xfrm>
            <a:off x="547175" y="6990125"/>
            <a:ext cx="15118500" cy="13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2" name="Google Shape;17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457200" y="3424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0" name="Google Shape;190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1" name="Google Shape;19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/>
            </a:blip>
            <a:stretch>
              <a:fillRect b="-9219" l="0" r="0" t="-9219"/>
            </a:stretch>
          </a:blipFill>
          <a:ln>
            <a:noFill/>
          </a:ln>
        </p:spPr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IBM Plex Sans Medium"/>
              <a:buNone/>
              <a:defRPr i="0" sz="11200" u="none" cap="none" strike="noStrike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None/>
              <a:defRPr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3424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•"/>
              <a:defRPr i="0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–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•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–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»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•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•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•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•"/>
              <a:defRPr i="0" sz="1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sp>
        <p:nvSpPr>
          <p:cNvPr id="240" name="Google Shape;240;p17"/>
          <p:cNvSpPr txBox="1"/>
          <p:nvPr/>
        </p:nvSpPr>
        <p:spPr>
          <a:xfrm>
            <a:off x="551168" y="6583299"/>
            <a:ext cx="9331968" cy="1652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69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Social Media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551168" y="630081"/>
            <a:ext cx="6824364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2D5EC"/>
                </a:solidFill>
                <a:latin typeface="IBM Plex Sans Thin"/>
                <a:ea typeface="IBM Plex Sans Thin"/>
                <a:cs typeface="IBM Plex Sans Thin"/>
                <a:sym typeface="IBM Plex Sans Thin"/>
              </a:rPr>
              <a:t>Company Name: Add Company Name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13690225" y="630081"/>
            <a:ext cx="3770858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Date: DD/MM/YYYY</a:t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527449" y="1466269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17"/>
          <p:cNvSpPr txBox="1"/>
          <p:nvPr/>
        </p:nvSpPr>
        <p:spPr>
          <a:xfrm>
            <a:off x="551168" y="8280800"/>
            <a:ext cx="1390264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IBM Plex Sans Thin"/>
                <a:ea typeface="IBM Plex Sans Thin"/>
                <a:cs typeface="IBM Plex Sans Thin"/>
                <a:sym typeface="IBM Plex Sans Thin"/>
              </a:rPr>
              <a:t>Competitive Analysis Slides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89" r="0" t="-52068"/>
            </a:stretch>
          </a:blipFill>
          <a:ln>
            <a:noFill/>
          </a:ln>
        </p:spPr>
      </p:sp>
      <p:graphicFrame>
        <p:nvGraphicFramePr>
          <p:cNvPr id="250" name="Google Shape;250;p18"/>
          <p:cNvGraphicFramePr/>
          <p:nvPr/>
        </p:nvGraphicFramePr>
        <p:xfrm>
          <a:off x="4068648" y="1930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Google Shape;251;p18"/>
          <p:cNvGraphicFramePr/>
          <p:nvPr/>
        </p:nvGraphicFramePr>
        <p:xfrm>
          <a:off x="679850" y="91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8850"/>
                <a:gridCol w="3388850"/>
                <a:gridCol w="3388850"/>
                <a:gridCol w="3388850"/>
                <a:gridCol w="338885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PLATFORM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KEY METRICS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A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B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18"/>
          <p:cNvSpPr/>
          <p:nvPr/>
        </p:nvSpPr>
        <p:spPr>
          <a:xfrm>
            <a:off x="663848" y="1893596"/>
            <a:ext cx="3256810" cy="2085333"/>
          </a:xfrm>
          <a:custGeom>
            <a:rect b="b" l="l" r="r" t="t"/>
            <a:pathLst>
              <a:path extrusionOk="0" h="549220" w="857755">
                <a:moveTo>
                  <a:pt x="121235" y="0"/>
                </a:moveTo>
                <a:lnTo>
                  <a:pt x="736520" y="0"/>
                </a:lnTo>
                <a:cubicBezTo>
                  <a:pt x="803476" y="0"/>
                  <a:pt x="857755" y="54279"/>
                  <a:pt x="857755" y="121235"/>
                </a:cubicBezTo>
                <a:lnTo>
                  <a:pt x="857755" y="427984"/>
                </a:lnTo>
                <a:cubicBezTo>
                  <a:pt x="857755" y="460138"/>
                  <a:pt x="844982" y="490975"/>
                  <a:pt x="822246" y="513711"/>
                </a:cubicBezTo>
                <a:cubicBezTo>
                  <a:pt x="799510" y="536447"/>
                  <a:pt x="768673" y="549220"/>
                  <a:pt x="736520" y="549220"/>
                </a:cubicBezTo>
                <a:lnTo>
                  <a:pt x="121235" y="549220"/>
                </a:lnTo>
                <a:cubicBezTo>
                  <a:pt x="89082" y="549220"/>
                  <a:pt x="58245" y="536447"/>
                  <a:pt x="35509" y="513711"/>
                </a:cubicBezTo>
                <a:cubicBezTo>
                  <a:pt x="12773" y="490975"/>
                  <a:pt x="0" y="460138"/>
                  <a:pt x="0" y="427984"/>
                </a:cubicBezTo>
                <a:lnTo>
                  <a:pt x="0" y="121235"/>
                </a:lnTo>
                <a:cubicBezTo>
                  <a:pt x="0" y="89082"/>
                  <a:pt x="12773" y="58245"/>
                  <a:pt x="35509" y="35509"/>
                </a:cubicBezTo>
                <a:cubicBezTo>
                  <a:pt x="58245" y="12773"/>
                  <a:pt x="89082" y="0"/>
                  <a:pt x="12123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18"/>
          <p:cNvCxnSpPr/>
          <p:nvPr/>
        </p:nvCxnSpPr>
        <p:spPr>
          <a:xfrm>
            <a:off x="674516" y="4334747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4" name="Google Shape;254;p18"/>
          <p:cNvGrpSpPr/>
          <p:nvPr/>
        </p:nvGrpSpPr>
        <p:grpSpPr>
          <a:xfrm>
            <a:off x="663848" y="4602417"/>
            <a:ext cx="3256788" cy="2085319"/>
            <a:chOff x="0" y="0"/>
            <a:chExt cx="857755" cy="549220"/>
          </a:xfrm>
        </p:grpSpPr>
        <p:sp>
          <p:nvSpPr>
            <p:cNvPr id="255" name="Google Shape;255;p18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0" y="28575"/>
              <a:ext cx="857755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7" name="Google Shape;257;p18"/>
          <p:cNvCxnSpPr/>
          <p:nvPr/>
        </p:nvCxnSpPr>
        <p:spPr>
          <a:xfrm>
            <a:off x="674516" y="6955407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8" name="Google Shape;258;p18"/>
          <p:cNvGrpSpPr/>
          <p:nvPr/>
        </p:nvGrpSpPr>
        <p:grpSpPr>
          <a:xfrm>
            <a:off x="663848" y="7223077"/>
            <a:ext cx="3256788" cy="2085319"/>
            <a:chOff x="0" y="0"/>
            <a:chExt cx="857755" cy="549220"/>
          </a:xfrm>
        </p:grpSpPr>
        <p:sp>
          <p:nvSpPr>
            <p:cNvPr id="259" name="Google Shape;259;p18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0" y="28575"/>
              <a:ext cx="857755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1" name="Google Shape;261;p18"/>
          <p:cNvCxnSpPr/>
          <p:nvPr/>
        </p:nvCxnSpPr>
        <p:spPr>
          <a:xfrm>
            <a:off x="685184" y="1714088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18"/>
          <p:cNvSpPr/>
          <p:nvPr/>
        </p:nvSpPr>
        <p:spPr>
          <a:xfrm>
            <a:off x="1659948" y="4815760"/>
            <a:ext cx="1264588" cy="1096742"/>
          </a:xfrm>
          <a:custGeom>
            <a:rect b="b" l="l" r="r" t="t"/>
            <a:pathLst>
              <a:path extrusionOk="0" h="1096742" w="1264588">
                <a:moveTo>
                  <a:pt x="0" y="0"/>
                </a:moveTo>
                <a:lnTo>
                  <a:pt x="1264588" y="0"/>
                </a:lnTo>
                <a:lnTo>
                  <a:pt x="1264588" y="1096742"/>
                </a:lnTo>
                <a:lnTo>
                  <a:pt x="0" y="109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8"/>
          <p:cNvSpPr/>
          <p:nvPr/>
        </p:nvSpPr>
        <p:spPr>
          <a:xfrm>
            <a:off x="1759330" y="2079566"/>
            <a:ext cx="1065824" cy="1025129"/>
          </a:xfrm>
          <a:custGeom>
            <a:rect b="b" l="l" r="r" t="t"/>
            <a:pathLst>
              <a:path extrusionOk="0" h="1025129" w="1065824">
                <a:moveTo>
                  <a:pt x="0" y="0"/>
                </a:moveTo>
                <a:lnTo>
                  <a:pt x="1065824" y="0"/>
                </a:lnTo>
                <a:lnTo>
                  <a:pt x="1065824" y="1025128"/>
                </a:lnTo>
                <a:lnTo>
                  <a:pt x="0" y="1025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8"/>
          <p:cNvSpPr/>
          <p:nvPr/>
        </p:nvSpPr>
        <p:spPr>
          <a:xfrm>
            <a:off x="1649450" y="7417369"/>
            <a:ext cx="1285584" cy="1285584"/>
          </a:xfrm>
          <a:custGeom>
            <a:rect b="b" l="l" r="r" t="t"/>
            <a:pathLst>
              <a:path extrusionOk="0" h="1285584" w="1285584">
                <a:moveTo>
                  <a:pt x="0" y="0"/>
                </a:moveTo>
                <a:lnTo>
                  <a:pt x="1285584" y="0"/>
                </a:lnTo>
                <a:lnTo>
                  <a:pt x="1285584" y="1285584"/>
                </a:lnTo>
                <a:lnTo>
                  <a:pt x="0" y="1285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8"/>
          <p:cNvSpPr txBox="1"/>
          <p:nvPr/>
        </p:nvSpPr>
        <p:spPr>
          <a:xfrm>
            <a:off x="1420435" y="3470168"/>
            <a:ext cx="17436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420372" y="6116645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Instagram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420372" y="8817253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Twitter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4856537" y="20737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4856537" y="25552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4856537" y="30368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4856537" y="35184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8194674" y="20737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8194674" y="25552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4" name="Google Shape;274;p18"/>
          <p:cNvSpPr txBox="1"/>
          <p:nvPr/>
        </p:nvSpPr>
        <p:spPr>
          <a:xfrm>
            <a:off x="8194674" y="30368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8194674" y="35184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6" name="Google Shape;276;p18"/>
          <p:cNvSpPr txBox="1"/>
          <p:nvPr/>
        </p:nvSpPr>
        <p:spPr>
          <a:xfrm>
            <a:off x="11532824" y="20737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7" name="Google Shape;277;p18"/>
          <p:cNvSpPr txBox="1"/>
          <p:nvPr/>
        </p:nvSpPr>
        <p:spPr>
          <a:xfrm>
            <a:off x="11532824" y="25552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8" name="Google Shape;278;p18"/>
          <p:cNvSpPr txBox="1"/>
          <p:nvPr/>
        </p:nvSpPr>
        <p:spPr>
          <a:xfrm>
            <a:off x="11532824" y="30368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79" name="Google Shape;279;p18"/>
          <p:cNvSpPr txBox="1"/>
          <p:nvPr/>
        </p:nvSpPr>
        <p:spPr>
          <a:xfrm>
            <a:off x="11532824" y="35184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0" name="Google Shape;280;p18"/>
          <p:cNvSpPr txBox="1"/>
          <p:nvPr/>
        </p:nvSpPr>
        <p:spPr>
          <a:xfrm>
            <a:off x="14998487" y="20737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1" name="Google Shape;281;p18"/>
          <p:cNvSpPr txBox="1"/>
          <p:nvPr/>
        </p:nvSpPr>
        <p:spPr>
          <a:xfrm>
            <a:off x="14998487" y="25552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14998487" y="30368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14998487" y="35184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graphicFrame>
        <p:nvGraphicFramePr>
          <p:cNvPr id="284" name="Google Shape;284;p18"/>
          <p:cNvGraphicFramePr/>
          <p:nvPr/>
        </p:nvGraphicFramePr>
        <p:xfrm>
          <a:off x="4068648" y="4651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5" name="Google Shape;285;p18"/>
          <p:cNvSpPr txBox="1"/>
          <p:nvPr/>
        </p:nvSpPr>
        <p:spPr>
          <a:xfrm>
            <a:off x="4856537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4856537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4856537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4856537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8194674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8194674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8194674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8194674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11532824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11532824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11532824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11532824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7" name="Google Shape;297;p18"/>
          <p:cNvSpPr txBox="1"/>
          <p:nvPr/>
        </p:nvSpPr>
        <p:spPr>
          <a:xfrm>
            <a:off x="14998487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14998487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299" name="Google Shape;299;p18"/>
          <p:cNvSpPr txBox="1"/>
          <p:nvPr/>
        </p:nvSpPr>
        <p:spPr>
          <a:xfrm>
            <a:off x="14998487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0" name="Google Shape;300;p18"/>
          <p:cNvSpPr txBox="1"/>
          <p:nvPr/>
        </p:nvSpPr>
        <p:spPr>
          <a:xfrm>
            <a:off x="14998487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graphicFrame>
        <p:nvGraphicFramePr>
          <p:cNvPr id="301" name="Google Shape;301;p18"/>
          <p:cNvGraphicFramePr/>
          <p:nvPr/>
        </p:nvGraphicFramePr>
        <p:xfrm>
          <a:off x="4095298" y="727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18"/>
          <p:cNvSpPr txBox="1"/>
          <p:nvPr/>
        </p:nvSpPr>
        <p:spPr>
          <a:xfrm>
            <a:off x="4883187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4883187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4883187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4883187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8221324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8221324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8" name="Google Shape;308;p18"/>
          <p:cNvSpPr txBox="1"/>
          <p:nvPr/>
        </p:nvSpPr>
        <p:spPr>
          <a:xfrm>
            <a:off x="8221324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09" name="Google Shape;309;p18"/>
          <p:cNvSpPr txBox="1"/>
          <p:nvPr/>
        </p:nvSpPr>
        <p:spPr>
          <a:xfrm>
            <a:off x="8221324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0" name="Google Shape;310;p18"/>
          <p:cNvSpPr txBox="1"/>
          <p:nvPr/>
        </p:nvSpPr>
        <p:spPr>
          <a:xfrm>
            <a:off x="11559474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11559474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11559474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11559474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5025137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15025137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15025137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15025137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92" r="0" t="-52072"/>
            </a:stretch>
          </a:blipFill>
          <a:ln>
            <a:noFill/>
          </a:ln>
        </p:spPr>
      </p:sp>
      <p:sp>
        <p:nvSpPr>
          <p:cNvPr id="323" name="Google Shape;323;p19"/>
          <p:cNvSpPr txBox="1"/>
          <p:nvPr/>
        </p:nvSpPr>
        <p:spPr>
          <a:xfrm>
            <a:off x="551168" y="630081"/>
            <a:ext cx="9605496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2D5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Competitive analysis</a:t>
            </a:r>
            <a:r>
              <a:rPr b="0" i="0" lang="en-US" sz="3000" u="none" cap="none" strike="noStrike">
                <a:solidFill>
                  <a:srgbClr val="C2D5EC"/>
                </a:solidFill>
                <a:latin typeface="IBM Plex Sans Thin"/>
                <a:ea typeface="IBM Plex Sans Thin"/>
                <a:cs typeface="IBM Plex Sans Thin"/>
                <a:sym typeface="IBM Plex Sans Thin"/>
              </a:rPr>
              <a:t> of multiple </a:t>
            </a:r>
            <a:r>
              <a:rPr b="0" i="0" lang="en-US" sz="3000" u="none" cap="none" strike="noStrike">
                <a:solidFill>
                  <a:srgbClr val="C2D5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social media</a:t>
            </a:r>
            <a:r>
              <a:rPr b="0" i="0" lang="en-US" sz="3000" u="none" cap="none" strike="noStrike">
                <a:solidFill>
                  <a:srgbClr val="C2D5EC"/>
                </a:solidFill>
                <a:latin typeface="IBM Plex Sans Thin"/>
                <a:ea typeface="IBM Plex Sans Thin"/>
                <a:cs typeface="IBM Plex Sans Thin"/>
                <a:sym typeface="IBM Plex Sans Thin"/>
              </a:rPr>
              <a:t> tools</a:t>
            </a:r>
            <a:endParaRPr/>
          </a:p>
        </p:txBody>
      </p:sp>
      <p:cxnSp>
        <p:nvCxnSpPr>
          <p:cNvPr id="324" name="Google Shape;324;p19"/>
          <p:cNvCxnSpPr/>
          <p:nvPr/>
        </p:nvCxnSpPr>
        <p:spPr>
          <a:xfrm>
            <a:off x="527449" y="1466269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5" name="Google Shape;325;p19"/>
          <p:cNvGrpSpPr/>
          <p:nvPr/>
        </p:nvGrpSpPr>
        <p:grpSpPr>
          <a:xfrm>
            <a:off x="617843" y="2899384"/>
            <a:ext cx="5389972" cy="2085319"/>
            <a:chOff x="0" y="0"/>
            <a:chExt cx="1419581" cy="549220"/>
          </a:xfrm>
        </p:grpSpPr>
        <p:sp>
          <p:nvSpPr>
            <p:cNvPr id="326" name="Google Shape;326;p19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 txBox="1"/>
            <p:nvPr/>
          </p:nvSpPr>
          <p:spPr>
            <a:xfrm>
              <a:off x="0" y="28575"/>
              <a:ext cx="1419581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9"/>
          <p:cNvGrpSpPr/>
          <p:nvPr/>
        </p:nvGrpSpPr>
        <p:grpSpPr>
          <a:xfrm>
            <a:off x="617843" y="5260928"/>
            <a:ext cx="5389972" cy="2085319"/>
            <a:chOff x="0" y="0"/>
            <a:chExt cx="1419581" cy="549220"/>
          </a:xfrm>
        </p:grpSpPr>
        <p:sp>
          <p:nvSpPr>
            <p:cNvPr id="329" name="Google Shape;329;p19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0" y="28575"/>
              <a:ext cx="1419581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9"/>
          <p:cNvGrpSpPr/>
          <p:nvPr/>
        </p:nvGrpSpPr>
        <p:grpSpPr>
          <a:xfrm>
            <a:off x="617843" y="7624314"/>
            <a:ext cx="5389972" cy="2085319"/>
            <a:chOff x="0" y="0"/>
            <a:chExt cx="1419581" cy="549220"/>
          </a:xfrm>
        </p:grpSpPr>
        <p:sp>
          <p:nvSpPr>
            <p:cNvPr id="332" name="Google Shape;332;p19"/>
            <p:cNvSpPr/>
            <p:nvPr/>
          </p:nvSpPr>
          <p:spPr>
            <a:xfrm>
              <a:off x="0" y="0"/>
              <a:ext cx="1419581" cy="549220"/>
            </a:xfrm>
            <a:custGeom>
              <a:rect b="b" l="l" r="r" t="t"/>
              <a:pathLst>
                <a:path extrusionOk="0" h="549220" w="1419581">
                  <a:moveTo>
                    <a:pt x="73254" y="0"/>
                  </a:moveTo>
                  <a:lnTo>
                    <a:pt x="1346327" y="0"/>
                  </a:lnTo>
                  <a:cubicBezTo>
                    <a:pt x="1365755" y="0"/>
                    <a:pt x="1384387" y="7718"/>
                    <a:pt x="1398125" y="21456"/>
                  </a:cubicBezTo>
                  <a:cubicBezTo>
                    <a:pt x="1411863" y="35193"/>
                    <a:pt x="1419581" y="53826"/>
                    <a:pt x="1419581" y="73254"/>
                  </a:cubicBezTo>
                  <a:lnTo>
                    <a:pt x="1419581" y="475966"/>
                  </a:lnTo>
                  <a:cubicBezTo>
                    <a:pt x="1419581" y="495394"/>
                    <a:pt x="1411863" y="514026"/>
                    <a:pt x="1398125" y="527764"/>
                  </a:cubicBezTo>
                  <a:cubicBezTo>
                    <a:pt x="1384387" y="541502"/>
                    <a:pt x="1365755" y="549220"/>
                    <a:pt x="1346327" y="549220"/>
                  </a:cubicBezTo>
                  <a:lnTo>
                    <a:pt x="73254" y="549220"/>
                  </a:lnTo>
                  <a:cubicBezTo>
                    <a:pt x="53826" y="549220"/>
                    <a:pt x="35193" y="541502"/>
                    <a:pt x="21456" y="527764"/>
                  </a:cubicBezTo>
                  <a:cubicBezTo>
                    <a:pt x="7718" y="514026"/>
                    <a:pt x="0" y="495394"/>
                    <a:pt x="0" y="475966"/>
                  </a:cubicBezTo>
                  <a:lnTo>
                    <a:pt x="0" y="73254"/>
                  </a:lnTo>
                  <a:cubicBezTo>
                    <a:pt x="0" y="53826"/>
                    <a:pt x="7718" y="35193"/>
                    <a:pt x="21456" y="21456"/>
                  </a:cubicBezTo>
                  <a:cubicBezTo>
                    <a:pt x="35193" y="7718"/>
                    <a:pt x="53826" y="0"/>
                    <a:pt x="7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0" y="28575"/>
              <a:ext cx="1419581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34" name="Google Shape;334;p19"/>
          <p:cNvGraphicFramePr/>
          <p:nvPr/>
        </p:nvGraphicFramePr>
        <p:xfrm>
          <a:off x="551168" y="18897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48100"/>
                <a:gridCol w="5648100"/>
                <a:gridCol w="564810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TOOLS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PROS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CONS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sp>
        <p:nvSpPr>
          <p:cNvPr id="335" name="Google Shape;335;p19"/>
          <p:cNvSpPr txBox="1"/>
          <p:nvPr/>
        </p:nvSpPr>
        <p:spPr>
          <a:xfrm>
            <a:off x="2440958" y="3750254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1</a:t>
            </a:r>
            <a:endParaRPr/>
          </a:p>
        </p:txBody>
      </p:sp>
      <p:sp>
        <p:nvSpPr>
          <p:cNvPr id="336" name="Google Shape;336;p19"/>
          <p:cNvSpPr txBox="1"/>
          <p:nvPr/>
        </p:nvSpPr>
        <p:spPr>
          <a:xfrm>
            <a:off x="2440958" y="6111798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2</a:t>
            </a:r>
            <a:endParaRPr/>
          </a:p>
        </p:txBody>
      </p:sp>
      <p:sp>
        <p:nvSpPr>
          <p:cNvPr id="337" name="Google Shape;337;p19"/>
          <p:cNvSpPr txBox="1"/>
          <p:nvPr/>
        </p:nvSpPr>
        <p:spPr>
          <a:xfrm>
            <a:off x="2440958" y="8475185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3</a:t>
            </a:r>
            <a:endParaRPr/>
          </a:p>
        </p:txBody>
      </p:sp>
      <p:graphicFrame>
        <p:nvGraphicFramePr>
          <p:cNvPr id="338" name="Google Shape;338;p19"/>
          <p:cNvGraphicFramePr/>
          <p:nvPr/>
        </p:nvGraphicFramePr>
        <p:xfrm>
          <a:off x="6247905" y="29279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23775"/>
                <a:gridCol w="5623775"/>
              </a:tblGrid>
              <a:tr h="5251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525125">
                <a:tc vMerge="1"/>
                <a:tc vMerge="1"/>
              </a:tr>
              <a:tr h="525125">
                <a:tc vMerge="1"/>
                <a:tc vMerge="1"/>
              </a:tr>
              <a:tr h="481375">
                <a:tc vMerge="1"/>
                <a:tc vMerge="1"/>
              </a:tr>
            </a:tbl>
          </a:graphicData>
        </a:graphic>
      </p:graphicFrame>
      <p:graphicFrame>
        <p:nvGraphicFramePr>
          <p:cNvPr id="339" name="Google Shape;339;p19"/>
          <p:cNvGraphicFramePr/>
          <p:nvPr/>
        </p:nvGraphicFramePr>
        <p:xfrm>
          <a:off x="6247905" y="5260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23775"/>
                <a:gridCol w="5623775"/>
              </a:tblGrid>
              <a:tr h="5324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532425">
                <a:tc vMerge="1"/>
                <a:tc vMerge="1"/>
              </a:tr>
              <a:tr h="532425">
                <a:tc vMerge="1"/>
                <a:tc vMerge="1"/>
              </a:tr>
              <a:tr h="488075">
                <a:tc vMerge="1"/>
                <a:tc vMerge="1"/>
              </a:tr>
            </a:tbl>
          </a:graphicData>
        </a:graphic>
      </p:graphicFrame>
      <p:graphicFrame>
        <p:nvGraphicFramePr>
          <p:cNvPr id="340" name="Google Shape;340;p19"/>
          <p:cNvGraphicFramePr/>
          <p:nvPr/>
        </p:nvGraphicFramePr>
        <p:xfrm>
          <a:off x="6247905" y="7593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5606600"/>
                <a:gridCol w="5606600"/>
              </a:tblGrid>
              <a:tr h="5401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540175">
                <a:tc vMerge="1"/>
                <a:tc vMerge="1"/>
              </a:tr>
              <a:tr h="540175">
                <a:tc vMerge="1"/>
                <a:tc vMerge="1"/>
              </a:tr>
              <a:tr h="495175">
                <a:tc vMerge="1"/>
                <a:tc vMerge="1"/>
              </a:tr>
            </a:tbl>
          </a:graphicData>
        </a:graphic>
      </p:graphicFrame>
      <p:sp>
        <p:nvSpPr>
          <p:cNvPr id="341" name="Google Shape;341;p19"/>
          <p:cNvSpPr txBox="1"/>
          <p:nvPr/>
        </p:nvSpPr>
        <p:spPr>
          <a:xfrm>
            <a:off x="6642019" y="3025401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12229413" y="3025401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6627194" y="5345372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12214588" y="5345372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6627194" y="7677042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6" name="Google Shape;346;p19"/>
          <p:cNvSpPr txBox="1"/>
          <p:nvPr/>
        </p:nvSpPr>
        <p:spPr>
          <a:xfrm>
            <a:off x="12214588" y="7677042"/>
            <a:ext cx="49017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92" r="0" t="-52072"/>
            </a:stretch>
          </a:blipFill>
          <a:ln>
            <a:noFill/>
          </a:ln>
        </p:spPr>
      </p:sp>
      <p:graphicFrame>
        <p:nvGraphicFramePr>
          <p:cNvPr id="352" name="Google Shape;352;p20"/>
          <p:cNvGraphicFramePr/>
          <p:nvPr/>
        </p:nvGraphicFramePr>
        <p:xfrm>
          <a:off x="679850" y="91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8850"/>
                <a:gridCol w="3388850"/>
                <a:gridCol w="3388850"/>
                <a:gridCol w="3388850"/>
                <a:gridCol w="338885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PLATFORM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KEY METRICS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A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B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pSp>
        <p:nvGrpSpPr>
          <p:cNvPr id="353" name="Google Shape;353;p20"/>
          <p:cNvGrpSpPr/>
          <p:nvPr/>
        </p:nvGrpSpPr>
        <p:grpSpPr>
          <a:xfrm>
            <a:off x="663848" y="1981758"/>
            <a:ext cx="3256788" cy="2085319"/>
            <a:chOff x="0" y="0"/>
            <a:chExt cx="857755" cy="549220"/>
          </a:xfrm>
        </p:grpSpPr>
        <p:sp>
          <p:nvSpPr>
            <p:cNvPr id="354" name="Google Shape;354;p20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28575"/>
              <a:ext cx="857755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6" name="Google Shape;356;p20"/>
          <p:cNvCxnSpPr/>
          <p:nvPr/>
        </p:nvCxnSpPr>
        <p:spPr>
          <a:xfrm>
            <a:off x="674516" y="4334747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7" name="Google Shape;357;p20"/>
          <p:cNvGrpSpPr/>
          <p:nvPr/>
        </p:nvGrpSpPr>
        <p:grpSpPr>
          <a:xfrm>
            <a:off x="663848" y="4602417"/>
            <a:ext cx="3256788" cy="2085319"/>
            <a:chOff x="0" y="0"/>
            <a:chExt cx="857755" cy="549220"/>
          </a:xfrm>
        </p:grpSpPr>
        <p:sp>
          <p:nvSpPr>
            <p:cNvPr id="358" name="Google Shape;358;p20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 txBox="1"/>
            <p:nvPr/>
          </p:nvSpPr>
          <p:spPr>
            <a:xfrm>
              <a:off x="0" y="28575"/>
              <a:ext cx="857755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0" name="Google Shape;360;p20"/>
          <p:cNvCxnSpPr/>
          <p:nvPr/>
        </p:nvCxnSpPr>
        <p:spPr>
          <a:xfrm>
            <a:off x="674516" y="6955407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1" name="Google Shape;361;p20"/>
          <p:cNvGrpSpPr/>
          <p:nvPr/>
        </p:nvGrpSpPr>
        <p:grpSpPr>
          <a:xfrm>
            <a:off x="1654699" y="7417369"/>
            <a:ext cx="1275086" cy="1275086"/>
            <a:chOff x="0" y="0"/>
            <a:chExt cx="812800" cy="812800"/>
          </a:xfrm>
        </p:grpSpPr>
        <p:sp>
          <p:nvSpPr>
            <p:cNvPr id="362" name="Google Shape;36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2D5E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0"/>
          <p:cNvGrpSpPr/>
          <p:nvPr/>
        </p:nvGrpSpPr>
        <p:grpSpPr>
          <a:xfrm>
            <a:off x="663848" y="7223077"/>
            <a:ext cx="3256788" cy="2085319"/>
            <a:chOff x="0" y="0"/>
            <a:chExt cx="857755" cy="549220"/>
          </a:xfrm>
        </p:grpSpPr>
        <p:sp>
          <p:nvSpPr>
            <p:cNvPr id="365" name="Google Shape;365;p20"/>
            <p:cNvSpPr/>
            <p:nvPr/>
          </p:nvSpPr>
          <p:spPr>
            <a:xfrm>
              <a:off x="0" y="0"/>
              <a:ext cx="857755" cy="549220"/>
            </a:xfrm>
            <a:custGeom>
              <a:rect b="b" l="l" r="r" t="t"/>
              <a:pathLst>
                <a:path extrusionOk="0" h="549220" w="857755">
                  <a:moveTo>
                    <a:pt x="121235" y="0"/>
                  </a:moveTo>
                  <a:lnTo>
                    <a:pt x="736520" y="0"/>
                  </a:lnTo>
                  <a:cubicBezTo>
                    <a:pt x="803476" y="0"/>
                    <a:pt x="857755" y="54279"/>
                    <a:pt x="857755" y="121235"/>
                  </a:cubicBezTo>
                  <a:lnTo>
                    <a:pt x="857755" y="427984"/>
                  </a:lnTo>
                  <a:cubicBezTo>
                    <a:pt x="857755" y="460138"/>
                    <a:pt x="844982" y="490975"/>
                    <a:pt x="822246" y="513711"/>
                  </a:cubicBezTo>
                  <a:cubicBezTo>
                    <a:pt x="799510" y="536447"/>
                    <a:pt x="768673" y="549220"/>
                    <a:pt x="736520" y="549220"/>
                  </a:cubicBezTo>
                  <a:lnTo>
                    <a:pt x="121235" y="549220"/>
                  </a:lnTo>
                  <a:cubicBezTo>
                    <a:pt x="89082" y="549220"/>
                    <a:pt x="58245" y="536447"/>
                    <a:pt x="35509" y="513711"/>
                  </a:cubicBezTo>
                  <a:cubicBezTo>
                    <a:pt x="12773" y="490975"/>
                    <a:pt x="0" y="460138"/>
                    <a:pt x="0" y="427984"/>
                  </a:cubicBezTo>
                  <a:lnTo>
                    <a:pt x="0" y="121235"/>
                  </a:lnTo>
                  <a:cubicBezTo>
                    <a:pt x="0" y="89082"/>
                    <a:pt x="12773" y="58245"/>
                    <a:pt x="35509" y="35509"/>
                  </a:cubicBezTo>
                  <a:cubicBezTo>
                    <a:pt x="58245" y="12773"/>
                    <a:pt x="89082" y="0"/>
                    <a:pt x="1212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0" y="28575"/>
              <a:ext cx="857755" cy="520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7" name="Google Shape;367;p20"/>
          <p:cNvCxnSpPr/>
          <p:nvPr/>
        </p:nvCxnSpPr>
        <p:spPr>
          <a:xfrm>
            <a:off x="685184" y="1714088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20"/>
          <p:cNvSpPr/>
          <p:nvPr/>
        </p:nvSpPr>
        <p:spPr>
          <a:xfrm>
            <a:off x="1646300" y="2153821"/>
            <a:ext cx="1278236" cy="1278236"/>
          </a:xfrm>
          <a:custGeom>
            <a:rect b="b" l="l" r="r" t="t"/>
            <a:pathLst>
              <a:path extrusionOk="0" h="1278236" w="1278236">
                <a:moveTo>
                  <a:pt x="0" y="0"/>
                </a:moveTo>
                <a:lnTo>
                  <a:pt x="1278236" y="0"/>
                </a:lnTo>
                <a:lnTo>
                  <a:pt x="1278236" y="1278235"/>
                </a:lnTo>
                <a:lnTo>
                  <a:pt x="0" y="1278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0"/>
          <p:cNvSpPr/>
          <p:nvPr/>
        </p:nvSpPr>
        <p:spPr>
          <a:xfrm>
            <a:off x="1649450" y="4743113"/>
            <a:ext cx="1275086" cy="1275086"/>
          </a:xfrm>
          <a:custGeom>
            <a:rect b="b" l="l" r="r" t="t"/>
            <a:pathLst>
              <a:path extrusionOk="0" h="1275086" w="1275086">
                <a:moveTo>
                  <a:pt x="0" y="0"/>
                </a:moveTo>
                <a:lnTo>
                  <a:pt x="1275086" y="0"/>
                </a:lnTo>
                <a:lnTo>
                  <a:pt x="1275086" y="1275086"/>
                </a:lnTo>
                <a:lnTo>
                  <a:pt x="0" y="1275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0"/>
          <p:cNvSpPr/>
          <p:nvPr/>
        </p:nvSpPr>
        <p:spPr>
          <a:xfrm>
            <a:off x="1975406" y="7577504"/>
            <a:ext cx="633673" cy="895938"/>
          </a:xfrm>
          <a:custGeom>
            <a:rect b="b" l="l" r="r" t="t"/>
            <a:pathLst>
              <a:path extrusionOk="0" h="895938" w="633673">
                <a:moveTo>
                  <a:pt x="0" y="0"/>
                </a:moveTo>
                <a:lnTo>
                  <a:pt x="633672" y="0"/>
                </a:lnTo>
                <a:lnTo>
                  <a:pt x="633672" y="895938"/>
                </a:lnTo>
                <a:lnTo>
                  <a:pt x="0" y="895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0"/>
          <p:cNvSpPr txBox="1"/>
          <p:nvPr/>
        </p:nvSpPr>
        <p:spPr>
          <a:xfrm>
            <a:off x="1420372" y="3470156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Youtube</a:t>
            </a:r>
            <a:endParaRPr/>
          </a:p>
        </p:txBody>
      </p:sp>
      <p:sp>
        <p:nvSpPr>
          <p:cNvPr id="372" name="Google Shape;372;p20"/>
          <p:cNvSpPr txBox="1"/>
          <p:nvPr/>
        </p:nvSpPr>
        <p:spPr>
          <a:xfrm>
            <a:off x="1420372" y="6116645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Vimeo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1420372" y="8817253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TikTok</a:t>
            </a:r>
            <a:endParaRPr/>
          </a:p>
        </p:txBody>
      </p:sp>
      <p:graphicFrame>
        <p:nvGraphicFramePr>
          <p:cNvPr id="374" name="Google Shape;374;p20"/>
          <p:cNvGraphicFramePr/>
          <p:nvPr/>
        </p:nvGraphicFramePr>
        <p:xfrm>
          <a:off x="4068648" y="2006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5" name="Google Shape;375;p20"/>
          <p:cNvSpPr txBox="1"/>
          <p:nvPr/>
        </p:nvSpPr>
        <p:spPr>
          <a:xfrm>
            <a:off x="4856537" y="21499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4856537" y="26314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4856537" y="31130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4856537" y="35946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8194674" y="21499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0" name="Google Shape;380;p20"/>
          <p:cNvSpPr txBox="1"/>
          <p:nvPr/>
        </p:nvSpPr>
        <p:spPr>
          <a:xfrm>
            <a:off x="8194674" y="26314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1" name="Google Shape;381;p20"/>
          <p:cNvSpPr txBox="1"/>
          <p:nvPr/>
        </p:nvSpPr>
        <p:spPr>
          <a:xfrm>
            <a:off x="8194674" y="31130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2" name="Google Shape;382;p20"/>
          <p:cNvSpPr txBox="1"/>
          <p:nvPr/>
        </p:nvSpPr>
        <p:spPr>
          <a:xfrm>
            <a:off x="8194674" y="35946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3" name="Google Shape;383;p20"/>
          <p:cNvSpPr txBox="1"/>
          <p:nvPr/>
        </p:nvSpPr>
        <p:spPr>
          <a:xfrm>
            <a:off x="11532824" y="21499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11532824" y="26314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11532824" y="31130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6" name="Google Shape;386;p20"/>
          <p:cNvSpPr txBox="1"/>
          <p:nvPr/>
        </p:nvSpPr>
        <p:spPr>
          <a:xfrm>
            <a:off x="11532824" y="35946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14998487" y="21499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8" name="Google Shape;388;p20"/>
          <p:cNvSpPr txBox="1"/>
          <p:nvPr/>
        </p:nvSpPr>
        <p:spPr>
          <a:xfrm>
            <a:off x="14998487" y="26314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89" name="Google Shape;389;p20"/>
          <p:cNvSpPr txBox="1"/>
          <p:nvPr/>
        </p:nvSpPr>
        <p:spPr>
          <a:xfrm>
            <a:off x="14998487" y="31130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14998487" y="35946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graphicFrame>
        <p:nvGraphicFramePr>
          <p:cNvPr id="391" name="Google Shape;391;p20"/>
          <p:cNvGraphicFramePr/>
          <p:nvPr/>
        </p:nvGraphicFramePr>
        <p:xfrm>
          <a:off x="4068648" y="4651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p20"/>
          <p:cNvSpPr txBox="1"/>
          <p:nvPr/>
        </p:nvSpPr>
        <p:spPr>
          <a:xfrm>
            <a:off x="4856537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4856537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4856537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5" name="Google Shape;395;p20"/>
          <p:cNvSpPr txBox="1"/>
          <p:nvPr/>
        </p:nvSpPr>
        <p:spPr>
          <a:xfrm>
            <a:off x="4856537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6" name="Google Shape;396;p20"/>
          <p:cNvSpPr txBox="1"/>
          <p:nvPr/>
        </p:nvSpPr>
        <p:spPr>
          <a:xfrm>
            <a:off x="8194674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7" name="Google Shape;397;p20"/>
          <p:cNvSpPr txBox="1"/>
          <p:nvPr/>
        </p:nvSpPr>
        <p:spPr>
          <a:xfrm>
            <a:off x="8194674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8" name="Google Shape;398;p20"/>
          <p:cNvSpPr txBox="1"/>
          <p:nvPr/>
        </p:nvSpPr>
        <p:spPr>
          <a:xfrm>
            <a:off x="8194674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99" name="Google Shape;399;p20"/>
          <p:cNvSpPr txBox="1"/>
          <p:nvPr/>
        </p:nvSpPr>
        <p:spPr>
          <a:xfrm>
            <a:off x="8194674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11532824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11532824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2" name="Google Shape;402;p20"/>
          <p:cNvSpPr txBox="1"/>
          <p:nvPr/>
        </p:nvSpPr>
        <p:spPr>
          <a:xfrm>
            <a:off x="11532824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11532824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14998487" y="479561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5" name="Google Shape;405;p20"/>
          <p:cNvSpPr txBox="1"/>
          <p:nvPr/>
        </p:nvSpPr>
        <p:spPr>
          <a:xfrm>
            <a:off x="14998487" y="527719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6" name="Google Shape;406;p20"/>
          <p:cNvSpPr txBox="1"/>
          <p:nvPr/>
        </p:nvSpPr>
        <p:spPr>
          <a:xfrm>
            <a:off x="14998487" y="575877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07" name="Google Shape;407;p20"/>
          <p:cNvSpPr txBox="1"/>
          <p:nvPr/>
        </p:nvSpPr>
        <p:spPr>
          <a:xfrm>
            <a:off x="14998487" y="624036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graphicFrame>
        <p:nvGraphicFramePr>
          <p:cNvPr id="408" name="Google Shape;408;p20"/>
          <p:cNvGraphicFramePr/>
          <p:nvPr/>
        </p:nvGraphicFramePr>
        <p:xfrm>
          <a:off x="4095298" y="727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382200"/>
                <a:gridCol w="3382200"/>
                <a:gridCol w="3382200"/>
                <a:gridCol w="3382200"/>
              </a:tblGrid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9" name="Google Shape;409;p20"/>
          <p:cNvSpPr txBox="1"/>
          <p:nvPr/>
        </p:nvSpPr>
        <p:spPr>
          <a:xfrm>
            <a:off x="4883187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0" name="Google Shape;410;p20"/>
          <p:cNvSpPr txBox="1"/>
          <p:nvPr/>
        </p:nvSpPr>
        <p:spPr>
          <a:xfrm>
            <a:off x="4883187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1" name="Google Shape;411;p20"/>
          <p:cNvSpPr txBox="1"/>
          <p:nvPr/>
        </p:nvSpPr>
        <p:spPr>
          <a:xfrm>
            <a:off x="4883187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2" name="Google Shape;412;p20"/>
          <p:cNvSpPr txBox="1"/>
          <p:nvPr/>
        </p:nvSpPr>
        <p:spPr>
          <a:xfrm>
            <a:off x="4883187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3" name="Google Shape;413;p20"/>
          <p:cNvSpPr txBox="1"/>
          <p:nvPr/>
        </p:nvSpPr>
        <p:spPr>
          <a:xfrm>
            <a:off x="8221324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4" name="Google Shape;414;p20"/>
          <p:cNvSpPr txBox="1"/>
          <p:nvPr/>
        </p:nvSpPr>
        <p:spPr>
          <a:xfrm>
            <a:off x="8221324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5" name="Google Shape;415;p20"/>
          <p:cNvSpPr txBox="1"/>
          <p:nvPr/>
        </p:nvSpPr>
        <p:spPr>
          <a:xfrm>
            <a:off x="8221324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6" name="Google Shape;416;p20"/>
          <p:cNvSpPr txBox="1"/>
          <p:nvPr/>
        </p:nvSpPr>
        <p:spPr>
          <a:xfrm>
            <a:off x="8221324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7" name="Google Shape;417;p20"/>
          <p:cNvSpPr txBox="1"/>
          <p:nvPr/>
        </p:nvSpPr>
        <p:spPr>
          <a:xfrm>
            <a:off x="11559474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8" name="Google Shape;418;p20"/>
          <p:cNvSpPr txBox="1"/>
          <p:nvPr/>
        </p:nvSpPr>
        <p:spPr>
          <a:xfrm>
            <a:off x="11559474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19" name="Google Shape;419;p20"/>
          <p:cNvSpPr txBox="1"/>
          <p:nvPr/>
        </p:nvSpPr>
        <p:spPr>
          <a:xfrm>
            <a:off x="11559474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20" name="Google Shape;420;p20"/>
          <p:cNvSpPr txBox="1"/>
          <p:nvPr/>
        </p:nvSpPr>
        <p:spPr>
          <a:xfrm>
            <a:off x="11559474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21" name="Google Shape;421;p20"/>
          <p:cNvSpPr txBox="1"/>
          <p:nvPr/>
        </p:nvSpPr>
        <p:spPr>
          <a:xfrm>
            <a:off x="15025137" y="7416260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15025137" y="7897844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23" name="Google Shape;423;p20"/>
          <p:cNvSpPr txBox="1"/>
          <p:nvPr/>
        </p:nvSpPr>
        <p:spPr>
          <a:xfrm>
            <a:off x="15025137" y="8379428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24" name="Google Shape;424;p20"/>
          <p:cNvSpPr txBox="1"/>
          <p:nvPr/>
        </p:nvSpPr>
        <p:spPr>
          <a:xfrm>
            <a:off x="15025137" y="8861012"/>
            <a:ext cx="18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92" r="0" t="-52072"/>
            </a:stretch>
          </a:blipFill>
          <a:ln>
            <a:noFill/>
          </a:ln>
        </p:spPr>
      </p:sp>
      <p:graphicFrame>
        <p:nvGraphicFramePr>
          <p:cNvPr id="430" name="Google Shape;430;p21"/>
          <p:cNvGraphicFramePr/>
          <p:nvPr/>
        </p:nvGraphicFramePr>
        <p:xfrm>
          <a:off x="3756220" y="3455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099450"/>
                <a:gridCol w="3099450"/>
                <a:gridCol w="3099450"/>
              </a:tblGrid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1" name="Google Shape;431;p21"/>
          <p:cNvSpPr txBox="1"/>
          <p:nvPr/>
        </p:nvSpPr>
        <p:spPr>
          <a:xfrm>
            <a:off x="551168" y="630081"/>
            <a:ext cx="112356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Competitive landscape with </a:t>
            </a:r>
            <a:r>
              <a:rPr b="0" i="0" lang="en-US" sz="3000" u="none" cap="none" strike="noStrike">
                <a:solidFill>
                  <a:srgbClr val="C2D5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Social Media audit findings</a:t>
            </a:r>
            <a:endParaRPr/>
          </a:p>
        </p:txBody>
      </p:sp>
      <p:cxnSp>
        <p:nvCxnSpPr>
          <p:cNvPr id="432" name="Google Shape;432;p21"/>
          <p:cNvCxnSpPr/>
          <p:nvPr/>
        </p:nvCxnSpPr>
        <p:spPr>
          <a:xfrm>
            <a:off x="527449" y="1466269"/>
            <a:ext cx="1693363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433" name="Google Shape;433;p21"/>
          <p:cNvGraphicFramePr/>
          <p:nvPr/>
        </p:nvGraphicFramePr>
        <p:xfrm>
          <a:off x="527449" y="6592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8026375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SOCIAL MEDIA FOLLOWERS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4" name="Google Shape;434;p21"/>
          <p:cNvGraphicFramePr/>
          <p:nvPr/>
        </p:nvGraphicFramePr>
        <p:xfrm>
          <a:off x="527449" y="34554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097600"/>
              </a:tblGrid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OUR COMPANY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A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B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  <a:tr h="71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COMPETITOR C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5" name="Google Shape;435;p21"/>
          <p:cNvGraphicFramePr/>
          <p:nvPr/>
        </p:nvGraphicFramePr>
        <p:xfrm>
          <a:off x="9425702" y="6592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8035375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MONTHLY CONTENT POSTING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pSp>
        <p:nvGrpSpPr>
          <p:cNvPr id="436" name="Google Shape;436;p21"/>
          <p:cNvGrpSpPr/>
          <p:nvPr/>
        </p:nvGrpSpPr>
        <p:grpSpPr>
          <a:xfrm>
            <a:off x="4053075" y="1982220"/>
            <a:ext cx="2535538" cy="1290534"/>
            <a:chOff x="0" y="0"/>
            <a:chExt cx="667796" cy="339894"/>
          </a:xfrm>
        </p:grpSpPr>
        <p:sp>
          <p:nvSpPr>
            <p:cNvPr id="437" name="Google Shape;437;p21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0" y="28575"/>
              <a:ext cx="667796" cy="311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21"/>
          <p:cNvGrpSpPr/>
          <p:nvPr/>
        </p:nvGrpSpPr>
        <p:grpSpPr>
          <a:xfrm>
            <a:off x="7207738" y="1982220"/>
            <a:ext cx="2535555" cy="1290544"/>
            <a:chOff x="0" y="0"/>
            <a:chExt cx="667796" cy="339894"/>
          </a:xfrm>
        </p:grpSpPr>
        <p:sp>
          <p:nvSpPr>
            <p:cNvPr id="440" name="Google Shape;440;p21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 txBox="1"/>
            <p:nvPr/>
          </p:nvSpPr>
          <p:spPr>
            <a:xfrm>
              <a:off x="0" y="28575"/>
              <a:ext cx="667796" cy="311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10290450" y="1982220"/>
            <a:ext cx="2535555" cy="1290544"/>
            <a:chOff x="0" y="0"/>
            <a:chExt cx="667796" cy="339894"/>
          </a:xfrm>
        </p:grpSpPr>
        <p:sp>
          <p:nvSpPr>
            <p:cNvPr id="443" name="Google Shape;443;p21"/>
            <p:cNvSpPr/>
            <p:nvPr/>
          </p:nvSpPr>
          <p:spPr>
            <a:xfrm>
              <a:off x="0" y="0"/>
              <a:ext cx="667796" cy="339894"/>
            </a:xfrm>
            <a:custGeom>
              <a:rect b="b" l="l" r="r" t="t"/>
              <a:pathLst>
                <a:path extrusionOk="0" h="339894" w="667796">
                  <a:moveTo>
                    <a:pt x="155722" y="0"/>
                  </a:moveTo>
                  <a:lnTo>
                    <a:pt x="512075" y="0"/>
                  </a:lnTo>
                  <a:cubicBezTo>
                    <a:pt x="553374" y="0"/>
                    <a:pt x="592983" y="16406"/>
                    <a:pt x="622186" y="45610"/>
                  </a:cubicBezTo>
                  <a:cubicBezTo>
                    <a:pt x="651390" y="74813"/>
                    <a:pt x="667796" y="114422"/>
                    <a:pt x="667796" y="155722"/>
                  </a:cubicBezTo>
                  <a:lnTo>
                    <a:pt x="667796" y="184172"/>
                  </a:lnTo>
                  <a:cubicBezTo>
                    <a:pt x="667796" y="225472"/>
                    <a:pt x="651390" y="265080"/>
                    <a:pt x="622186" y="294284"/>
                  </a:cubicBezTo>
                  <a:cubicBezTo>
                    <a:pt x="592983" y="323487"/>
                    <a:pt x="553374" y="339894"/>
                    <a:pt x="512075" y="339894"/>
                  </a:cubicBezTo>
                  <a:lnTo>
                    <a:pt x="155722" y="339894"/>
                  </a:lnTo>
                  <a:cubicBezTo>
                    <a:pt x="114422" y="339894"/>
                    <a:pt x="74813" y="323487"/>
                    <a:pt x="45610" y="294284"/>
                  </a:cubicBezTo>
                  <a:cubicBezTo>
                    <a:pt x="16406" y="265080"/>
                    <a:pt x="0" y="225472"/>
                    <a:pt x="0" y="184172"/>
                  </a:cubicBezTo>
                  <a:lnTo>
                    <a:pt x="0" y="155722"/>
                  </a:lnTo>
                  <a:cubicBezTo>
                    <a:pt x="0" y="114422"/>
                    <a:pt x="16406" y="74813"/>
                    <a:pt x="45610" y="45610"/>
                  </a:cubicBezTo>
                  <a:cubicBezTo>
                    <a:pt x="74813" y="16406"/>
                    <a:pt x="114422" y="0"/>
                    <a:pt x="155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 txBox="1"/>
            <p:nvPr/>
          </p:nvSpPr>
          <p:spPr>
            <a:xfrm>
              <a:off x="0" y="28575"/>
              <a:ext cx="667796" cy="311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45" name="Google Shape;445;p21"/>
          <p:cNvGraphicFramePr/>
          <p:nvPr/>
        </p:nvGraphicFramePr>
        <p:xfrm>
          <a:off x="13480544" y="19822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980550"/>
              </a:tblGrid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F0D4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AUDIT FINDINGS</a:t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6" name="Google Shape;446;p21"/>
          <p:cNvGraphicFramePr/>
          <p:nvPr/>
        </p:nvGraphicFramePr>
        <p:xfrm>
          <a:off x="13480544" y="27841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{411AEA3D-7674-470A-A952-764EF1572D8D}</a:tableStyleId>
              </a:tblPr>
              <a:tblGrid>
                <a:gridCol w="3980550"/>
              </a:tblGrid>
              <a:tr h="351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1925" marB="121925" marR="121925" marL="1219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1E4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47" name="Google Shape;447;p21"/>
          <p:cNvSpPr txBox="1"/>
          <p:nvPr/>
        </p:nvSpPr>
        <p:spPr>
          <a:xfrm>
            <a:off x="4448974" y="2408596"/>
            <a:ext cx="1743741" cy="402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/>
          </a:p>
        </p:txBody>
      </p:sp>
      <p:sp>
        <p:nvSpPr>
          <p:cNvPr id="448" name="Google Shape;448;p21"/>
          <p:cNvSpPr txBox="1"/>
          <p:nvPr/>
        </p:nvSpPr>
        <p:spPr>
          <a:xfrm>
            <a:off x="7605761" y="2408596"/>
            <a:ext cx="17436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Instagram</a:t>
            </a:r>
            <a:endParaRPr/>
          </a:p>
        </p:txBody>
      </p:sp>
      <p:sp>
        <p:nvSpPr>
          <p:cNvPr id="449" name="Google Shape;449;p21"/>
          <p:cNvSpPr txBox="1"/>
          <p:nvPr/>
        </p:nvSpPr>
        <p:spPr>
          <a:xfrm>
            <a:off x="10686348" y="2408596"/>
            <a:ext cx="17436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74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Twitter</a:t>
            </a:r>
            <a:endParaRPr/>
          </a:p>
        </p:txBody>
      </p:sp>
      <p:pic>
        <p:nvPicPr>
          <p:cNvPr id="450" name="Google Shape;4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8886" y="6592631"/>
            <a:ext cx="9600647" cy="428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0490" y="6592631"/>
            <a:ext cx="9600647" cy="428738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1"/>
          <p:cNvSpPr txBox="1"/>
          <p:nvPr/>
        </p:nvSpPr>
        <p:spPr>
          <a:xfrm>
            <a:off x="13690225" y="630081"/>
            <a:ext cx="3770858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Date: DD/MM/YYYY</a:t>
            </a:r>
            <a:endParaRPr/>
          </a:p>
        </p:txBody>
      </p:sp>
      <p:sp>
        <p:nvSpPr>
          <p:cNvPr id="453" name="Google Shape;453;p21"/>
          <p:cNvSpPr txBox="1"/>
          <p:nvPr/>
        </p:nvSpPr>
        <p:spPr>
          <a:xfrm>
            <a:off x="13729017" y="2941557"/>
            <a:ext cx="3483600" cy="3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194310" lvl="1" marL="388620" marR="0" rtl="0" algn="ctr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Clr>
                <a:srgbClr val="C2D5E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4" name="Google Shape;454;p21"/>
          <p:cNvSpPr txBox="1"/>
          <p:nvPr/>
        </p:nvSpPr>
        <p:spPr>
          <a:xfrm>
            <a:off x="4155802" y="3653750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4155802" y="4389879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6" name="Google Shape;456;p21"/>
          <p:cNvSpPr txBox="1"/>
          <p:nvPr/>
        </p:nvSpPr>
        <p:spPr>
          <a:xfrm>
            <a:off x="4155802" y="512600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7" name="Google Shape;457;p21"/>
          <p:cNvSpPr txBox="1"/>
          <p:nvPr/>
        </p:nvSpPr>
        <p:spPr>
          <a:xfrm>
            <a:off x="4155802" y="586213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7234052" y="3689900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59" name="Google Shape;459;p21"/>
          <p:cNvSpPr txBox="1"/>
          <p:nvPr/>
        </p:nvSpPr>
        <p:spPr>
          <a:xfrm>
            <a:off x="7234052" y="4426029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0" name="Google Shape;460;p21"/>
          <p:cNvSpPr txBox="1"/>
          <p:nvPr/>
        </p:nvSpPr>
        <p:spPr>
          <a:xfrm>
            <a:off x="7234052" y="516215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1" name="Google Shape;461;p21"/>
          <p:cNvSpPr txBox="1"/>
          <p:nvPr/>
        </p:nvSpPr>
        <p:spPr>
          <a:xfrm>
            <a:off x="7234052" y="589828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2" name="Google Shape;462;p21"/>
          <p:cNvSpPr txBox="1"/>
          <p:nvPr/>
        </p:nvSpPr>
        <p:spPr>
          <a:xfrm>
            <a:off x="10357302" y="3689900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3" name="Google Shape;463;p21"/>
          <p:cNvSpPr txBox="1"/>
          <p:nvPr/>
        </p:nvSpPr>
        <p:spPr>
          <a:xfrm>
            <a:off x="10357302" y="4426029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4" name="Google Shape;464;p21"/>
          <p:cNvSpPr txBox="1"/>
          <p:nvPr/>
        </p:nvSpPr>
        <p:spPr>
          <a:xfrm>
            <a:off x="10357302" y="516215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465" name="Google Shape;465;p21"/>
          <p:cNvSpPr txBox="1"/>
          <p:nvPr/>
        </p:nvSpPr>
        <p:spPr>
          <a:xfrm>
            <a:off x="10357302" y="5898288"/>
            <a:ext cx="234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92" r="0" t="-52072"/>
            </a:stretch>
          </a:blipFill>
          <a:ln>
            <a:noFill/>
          </a:ln>
        </p:spPr>
      </p:sp>
      <p:grpSp>
        <p:nvGrpSpPr>
          <p:cNvPr id="471" name="Google Shape;471;p22"/>
          <p:cNvGrpSpPr/>
          <p:nvPr/>
        </p:nvGrpSpPr>
        <p:grpSpPr>
          <a:xfrm>
            <a:off x="515767" y="2066883"/>
            <a:ext cx="5097641" cy="7400322"/>
            <a:chOff x="0" y="0"/>
            <a:chExt cx="1342589" cy="1949056"/>
          </a:xfrm>
        </p:grpSpPr>
        <p:sp>
          <p:nvSpPr>
            <p:cNvPr id="472" name="Google Shape;472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77455" y="0"/>
                  </a:moveTo>
                  <a:lnTo>
                    <a:pt x="1265134" y="0"/>
                  </a:lnTo>
                  <a:cubicBezTo>
                    <a:pt x="1307911" y="0"/>
                    <a:pt x="1342589" y="34678"/>
                    <a:pt x="1342589" y="77455"/>
                  </a:cubicBezTo>
                  <a:lnTo>
                    <a:pt x="1342589" y="1871601"/>
                  </a:lnTo>
                  <a:cubicBezTo>
                    <a:pt x="1342589" y="1914378"/>
                    <a:pt x="1307911" y="1949056"/>
                    <a:pt x="1265134" y="1949056"/>
                  </a:cubicBezTo>
                  <a:lnTo>
                    <a:pt x="77455" y="1949056"/>
                  </a:lnTo>
                  <a:cubicBezTo>
                    <a:pt x="34678" y="1949056"/>
                    <a:pt x="0" y="1914378"/>
                    <a:pt x="0" y="1871601"/>
                  </a:cubicBezTo>
                  <a:lnTo>
                    <a:pt x="0" y="77455"/>
                  </a:lnTo>
                  <a:cubicBezTo>
                    <a:pt x="0" y="34678"/>
                    <a:pt x="34678" y="0"/>
                    <a:pt x="77455" y="0"/>
                  </a:cubicBezTo>
                  <a:close/>
                </a:path>
              </a:pathLst>
            </a:custGeom>
            <a:solidFill>
              <a:srgbClr val="C2D5EC">
                <a:alpha val="1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 txBox="1"/>
            <p:nvPr/>
          </p:nvSpPr>
          <p:spPr>
            <a:xfrm>
              <a:off x="0" y="28575"/>
              <a:ext cx="1342589" cy="192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22"/>
          <p:cNvGrpSpPr/>
          <p:nvPr/>
        </p:nvGrpSpPr>
        <p:grpSpPr>
          <a:xfrm>
            <a:off x="6106854" y="2066883"/>
            <a:ext cx="11512980" cy="7400322"/>
            <a:chOff x="0" y="0"/>
            <a:chExt cx="3032225" cy="1949056"/>
          </a:xfrm>
        </p:grpSpPr>
        <p:sp>
          <p:nvSpPr>
            <p:cNvPr id="475" name="Google Shape;475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34295" y="0"/>
                  </a:moveTo>
                  <a:lnTo>
                    <a:pt x="2997930" y="0"/>
                  </a:lnTo>
                  <a:cubicBezTo>
                    <a:pt x="3007026" y="0"/>
                    <a:pt x="3015749" y="3613"/>
                    <a:pt x="3022180" y="10045"/>
                  </a:cubicBezTo>
                  <a:cubicBezTo>
                    <a:pt x="3028612" y="16476"/>
                    <a:pt x="3032225" y="25199"/>
                    <a:pt x="3032225" y="34295"/>
                  </a:cubicBezTo>
                  <a:lnTo>
                    <a:pt x="3032225" y="1914761"/>
                  </a:lnTo>
                  <a:cubicBezTo>
                    <a:pt x="3032225" y="1933702"/>
                    <a:pt x="3016871" y="1949056"/>
                    <a:pt x="2997930" y="1949056"/>
                  </a:cubicBezTo>
                  <a:lnTo>
                    <a:pt x="34295" y="1949056"/>
                  </a:lnTo>
                  <a:cubicBezTo>
                    <a:pt x="15354" y="1949056"/>
                    <a:pt x="0" y="1933702"/>
                    <a:pt x="0" y="1914761"/>
                  </a:cubicBezTo>
                  <a:lnTo>
                    <a:pt x="0" y="34295"/>
                  </a:lnTo>
                  <a:cubicBezTo>
                    <a:pt x="0" y="15354"/>
                    <a:pt x="15354" y="0"/>
                    <a:pt x="34295" y="0"/>
                  </a:cubicBezTo>
                  <a:close/>
                </a:path>
              </a:pathLst>
            </a:custGeom>
            <a:solidFill>
              <a:srgbClr val="C2D5EC">
                <a:alpha val="1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2"/>
            <p:cNvSpPr txBox="1"/>
            <p:nvPr/>
          </p:nvSpPr>
          <p:spPr>
            <a:xfrm>
              <a:off x="0" y="28575"/>
              <a:ext cx="3032225" cy="192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2"/>
          <p:cNvGrpSpPr/>
          <p:nvPr/>
        </p:nvGrpSpPr>
        <p:grpSpPr>
          <a:xfrm>
            <a:off x="880554" y="2239105"/>
            <a:ext cx="4368067" cy="755733"/>
            <a:chOff x="0" y="-28575"/>
            <a:chExt cx="1150437" cy="199041"/>
          </a:xfrm>
        </p:grpSpPr>
        <p:sp>
          <p:nvSpPr>
            <p:cNvPr id="478" name="Google Shape;478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2D5E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2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>
            <a:off x="9679310" y="2239105"/>
            <a:ext cx="4368067" cy="755733"/>
            <a:chOff x="0" y="-28575"/>
            <a:chExt cx="1150437" cy="199041"/>
          </a:xfrm>
        </p:grpSpPr>
        <p:sp>
          <p:nvSpPr>
            <p:cNvPr id="481" name="Google Shape;481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2D5E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2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22"/>
          <p:cNvGrpSpPr/>
          <p:nvPr/>
        </p:nvGrpSpPr>
        <p:grpSpPr>
          <a:xfrm>
            <a:off x="871461" y="6681069"/>
            <a:ext cx="4368067" cy="755733"/>
            <a:chOff x="0" y="-28575"/>
            <a:chExt cx="1150437" cy="199041"/>
          </a:xfrm>
        </p:grpSpPr>
        <p:sp>
          <p:nvSpPr>
            <p:cNvPr id="484" name="Google Shape;484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2D5E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1722904" y="7791287"/>
            <a:ext cx="754204" cy="780719"/>
            <a:chOff x="0" y="-28575"/>
            <a:chExt cx="812800" cy="841375"/>
          </a:xfrm>
        </p:grpSpPr>
        <p:sp>
          <p:nvSpPr>
            <p:cNvPr id="487" name="Google Shape;487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F0D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22"/>
          <p:cNvGrpSpPr/>
          <p:nvPr/>
        </p:nvGrpSpPr>
        <p:grpSpPr>
          <a:xfrm>
            <a:off x="2658415" y="7791287"/>
            <a:ext cx="754204" cy="780719"/>
            <a:chOff x="0" y="-28575"/>
            <a:chExt cx="812800" cy="841375"/>
          </a:xfrm>
        </p:grpSpPr>
        <p:sp>
          <p:nvSpPr>
            <p:cNvPr id="490" name="Google Shape;49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2D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22"/>
          <p:cNvGrpSpPr/>
          <p:nvPr/>
        </p:nvGrpSpPr>
        <p:grpSpPr>
          <a:xfrm>
            <a:off x="3591977" y="7791287"/>
            <a:ext cx="754204" cy="780719"/>
            <a:chOff x="0" y="-28575"/>
            <a:chExt cx="812800" cy="841375"/>
          </a:xfrm>
        </p:grpSpPr>
        <p:sp>
          <p:nvSpPr>
            <p:cNvPr id="493" name="Google Shape;493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2"/>
          <p:cNvSpPr txBox="1"/>
          <p:nvPr/>
        </p:nvSpPr>
        <p:spPr>
          <a:xfrm>
            <a:off x="973945" y="323628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uses the following free fonts:</a:t>
            </a:r>
            <a:endParaRPr/>
          </a:p>
        </p:txBody>
      </p:sp>
      <p:sp>
        <p:nvSpPr>
          <p:cNvPr id="496" name="Google Shape;496;p22"/>
          <p:cNvSpPr txBox="1"/>
          <p:nvPr/>
        </p:nvSpPr>
        <p:spPr>
          <a:xfrm>
            <a:off x="881528" y="6231908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 can find these fonts online too.</a:t>
            </a:r>
            <a:endParaRPr/>
          </a:p>
        </p:txBody>
      </p:sp>
      <p:sp>
        <p:nvSpPr>
          <p:cNvPr id="497" name="Google Shape;497;p22"/>
          <p:cNvSpPr txBox="1"/>
          <p:nvPr/>
        </p:nvSpPr>
        <p:spPr>
          <a:xfrm>
            <a:off x="1490257" y="4124058"/>
            <a:ext cx="3150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C2D5E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C2D5E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</p:txBody>
      </p:sp>
      <p:sp>
        <p:nvSpPr>
          <p:cNvPr id="498" name="Google Shape;498;p22"/>
          <p:cNvSpPr txBox="1"/>
          <p:nvPr/>
        </p:nvSpPr>
        <p:spPr>
          <a:xfrm>
            <a:off x="1489319" y="87049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#0F0D4A</a:t>
            </a:r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2424830" y="87049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#C2D5EC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3358393" y="870497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#FFFFFF</a:t>
            </a:r>
            <a:endParaRPr/>
          </a:p>
        </p:txBody>
      </p:sp>
      <p:sp>
        <p:nvSpPr>
          <p:cNvPr id="501" name="Google Shape;501;p22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these design resources in your Canva Presentation.</a:t>
            </a:r>
            <a:endParaRPr/>
          </a:p>
        </p:txBody>
      </p:sp>
      <p:sp>
        <p:nvSpPr>
          <p:cNvPr id="502" name="Google Shape;502;p22"/>
          <p:cNvSpPr txBox="1"/>
          <p:nvPr/>
        </p:nvSpPr>
        <p:spPr>
          <a:xfrm>
            <a:off x="11703076" y="9762481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IBM Plex Sans"/>
                <a:ea typeface="IBM Plex Sans"/>
                <a:cs typeface="IBM Plex Sans"/>
                <a:sym typeface="IBM Plex Sans"/>
              </a:rPr>
              <a:t>DON'T FORGET TO DELETE THIS PAGE BEFORE PRESENTING. </a:t>
            </a:r>
            <a:endParaRPr/>
          </a:p>
        </p:txBody>
      </p:sp>
      <p:sp>
        <p:nvSpPr>
          <p:cNvPr id="503" name="Google Shape;503;p22"/>
          <p:cNvSpPr txBox="1"/>
          <p:nvPr/>
        </p:nvSpPr>
        <p:spPr>
          <a:xfrm>
            <a:off x="5469973" y="553424"/>
            <a:ext cx="7348055" cy="76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C2D5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RESOURCE PAGE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1489319" y="247437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Fonts</a:t>
            </a:r>
            <a:endParaRPr/>
          </a:p>
        </p:txBody>
      </p:sp>
      <p:sp>
        <p:nvSpPr>
          <p:cNvPr id="505" name="Google Shape;505;p22"/>
          <p:cNvSpPr txBox="1"/>
          <p:nvPr/>
        </p:nvSpPr>
        <p:spPr>
          <a:xfrm>
            <a:off x="10288075" y="247437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Design Elements</a:t>
            </a:r>
            <a:endParaRPr/>
          </a:p>
        </p:txBody>
      </p:sp>
      <p:sp>
        <p:nvSpPr>
          <p:cNvPr id="506" name="Google Shape;506;p22"/>
          <p:cNvSpPr txBox="1"/>
          <p:nvPr/>
        </p:nvSpPr>
        <p:spPr>
          <a:xfrm>
            <a:off x="1490293" y="691633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Colors</a:t>
            </a:r>
            <a:endParaRPr/>
          </a:p>
        </p:txBody>
      </p:sp>
      <p:sp>
        <p:nvSpPr>
          <p:cNvPr id="507" name="Google Shape;507;p22"/>
          <p:cNvSpPr/>
          <p:nvPr/>
        </p:nvSpPr>
        <p:spPr>
          <a:xfrm>
            <a:off x="10734401" y="6675079"/>
            <a:ext cx="2548904" cy="2210595"/>
          </a:xfrm>
          <a:custGeom>
            <a:rect b="b" l="l" r="r" t="t"/>
            <a:pathLst>
              <a:path extrusionOk="0" h="2210595" w="2548904">
                <a:moveTo>
                  <a:pt x="0" y="0"/>
                </a:moveTo>
                <a:lnTo>
                  <a:pt x="2548904" y="0"/>
                </a:lnTo>
                <a:lnTo>
                  <a:pt x="2548904" y="2210595"/>
                </a:lnTo>
                <a:lnTo>
                  <a:pt x="0" y="2210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2"/>
          <p:cNvSpPr/>
          <p:nvPr/>
        </p:nvSpPr>
        <p:spPr>
          <a:xfrm>
            <a:off x="14739842" y="6819423"/>
            <a:ext cx="2148276" cy="2066251"/>
          </a:xfrm>
          <a:custGeom>
            <a:rect b="b" l="l" r="r" t="t"/>
            <a:pathLst>
              <a:path extrusionOk="0" h="2066251" w="2148276">
                <a:moveTo>
                  <a:pt x="0" y="0"/>
                </a:moveTo>
                <a:lnTo>
                  <a:pt x="2148275" y="0"/>
                </a:lnTo>
                <a:lnTo>
                  <a:pt x="2148275" y="2066251"/>
                </a:lnTo>
                <a:lnTo>
                  <a:pt x="0" y="2066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2"/>
          <p:cNvSpPr/>
          <p:nvPr/>
        </p:nvSpPr>
        <p:spPr>
          <a:xfrm>
            <a:off x="6727833" y="6484765"/>
            <a:ext cx="2591223" cy="2591223"/>
          </a:xfrm>
          <a:custGeom>
            <a:rect b="b" l="l" r="r" t="t"/>
            <a:pathLst>
              <a:path extrusionOk="0" h="2591223" w="2591223">
                <a:moveTo>
                  <a:pt x="0" y="0"/>
                </a:moveTo>
                <a:lnTo>
                  <a:pt x="2591223" y="0"/>
                </a:lnTo>
                <a:lnTo>
                  <a:pt x="2591223" y="2591223"/>
                </a:lnTo>
                <a:lnTo>
                  <a:pt x="0" y="2591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2"/>
          <p:cNvSpPr/>
          <p:nvPr/>
        </p:nvSpPr>
        <p:spPr>
          <a:xfrm>
            <a:off x="14526120" y="3353983"/>
            <a:ext cx="2629407" cy="2629407"/>
          </a:xfrm>
          <a:custGeom>
            <a:rect b="b" l="l" r="r" t="t"/>
            <a:pathLst>
              <a:path extrusionOk="0" h="2629407" w="2629407">
                <a:moveTo>
                  <a:pt x="0" y="0"/>
                </a:moveTo>
                <a:lnTo>
                  <a:pt x="2629408" y="0"/>
                </a:lnTo>
                <a:lnTo>
                  <a:pt x="2629408" y="2629407"/>
                </a:lnTo>
                <a:lnTo>
                  <a:pt x="0" y="2629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2"/>
          <p:cNvSpPr/>
          <p:nvPr/>
        </p:nvSpPr>
        <p:spPr>
          <a:xfrm>
            <a:off x="6727833" y="3355856"/>
            <a:ext cx="2591223" cy="2591223"/>
          </a:xfrm>
          <a:custGeom>
            <a:rect b="b" l="l" r="r" t="t"/>
            <a:pathLst>
              <a:path extrusionOk="0" h="2591223" w="2591223">
                <a:moveTo>
                  <a:pt x="0" y="0"/>
                </a:moveTo>
                <a:lnTo>
                  <a:pt x="2591223" y="0"/>
                </a:lnTo>
                <a:lnTo>
                  <a:pt x="2591223" y="2591224"/>
                </a:lnTo>
                <a:lnTo>
                  <a:pt x="0" y="2591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2"/>
          <p:cNvSpPr/>
          <p:nvPr/>
        </p:nvSpPr>
        <p:spPr>
          <a:xfrm>
            <a:off x="11244599" y="3491299"/>
            <a:ext cx="1528509" cy="2161130"/>
          </a:xfrm>
          <a:custGeom>
            <a:rect b="b" l="l" r="r" t="t"/>
            <a:pathLst>
              <a:path extrusionOk="0" h="2161130" w="1528509">
                <a:moveTo>
                  <a:pt x="0" y="0"/>
                </a:moveTo>
                <a:lnTo>
                  <a:pt x="1528509" y="0"/>
                </a:lnTo>
                <a:lnTo>
                  <a:pt x="1528509" y="2161130"/>
                </a:lnTo>
                <a:lnTo>
                  <a:pt x="0" y="2161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92" r="0" t="-52072"/>
            </a:stretch>
          </a:blipFill>
          <a:ln>
            <a:noFill/>
          </a:ln>
        </p:spPr>
      </p:sp>
      <p:grpSp>
        <p:nvGrpSpPr>
          <p:cNvPr id="518" name="Google Shape;518;p23"/>
          <p:cNvGrpSpPr/>
          <p:nvPr/>
        </p:nvGrpSpPr>
        <p:grpSpPr>
          <a:xfrm>
            <a:off x="2175329" y="790417"/>
            <a:ext cx="13784943" cy="8553765"/>
            <a:chOff x="0" y="0"/>
            <a:chExt cx="3630602" cy="2252844"/>
          </a:xfrm>
        </p:grpSpPr>
        <p:sp>
          <p:nvSpPr>
            <p:cNvPr id="519" name="Google Shape;519;p23"/>
            <p:cNvSpPr/>
            <p:nvPr/>
          </p:nvSpPr>
          <p:spPr>
            <a:xfrm>
              <a:off x="0" y="0"/>
              <a:ext cx="3630602" cy="2252843"/>
            </a:xfrm>
            <a:custGeom>
              <a:rect b="b" l="l" r="r" t="t"/>
              <a:pathLst>
                <a:path extrusionOk="0" h="2252843" w="3630602">
                  <a:moveTo>
                    <a:pt x="28643" y="0"/>
                  </a:moveTo>
                  <a:lnTo>
                    <a:pt x="3601960" y="0"/>
                  </a:lnTo>
                  <a:cubicBezTo>
                    <a:pt x="3609556" y="0"/>
                    <a:pt x="3616842" y="3018"/>
                    <a:pt x="3622213" y="8389"/>
                  </a:cubicBezTo>
                  <a:cubicBezTo>
                    <a:pt x="3627585" y="13761"/>
                    <a:pt x="3630602" y="21046"/>
                    <a:pt x="3630602" y="28643"/>
                  </a:cubicBezTo>
                  <a:lnTo>
                    <a:pt x="3630602" y="2224201"/>
                  </a:lnTo>
                  <a:cubicBezTo>
                    <a:pt x="3630602" y="2231797"/>
                    <a:pt x="3627585" y="2239083"/>
                    <a:pt x="3622213" y="2244454"/>
                  </a:cubicBezTo>
                  <a:cubicBezTo>
                    <a:pt x="3616842" y="2249826"/>
                    <a:pt x="3609556" y="2252843"/>
                    <a:pt x="3601960" y="2252843"/>
                  </a:cubicBezTo>
                  <a:lnTo>
                    <a:pt x="28643" y="2252843"/>
                  </a:lnTo>
                  <a:cubicBezTo>
                    <a:pt x="21046" y="2252843"/>
                    <a:pt x="13761" y="2249826"/>
                    <a:pt x="8389" y="2244454"/>
                  </a:cubicBezTo>
                  <a:cubicBezTo>
                    <a:pt x="3018" y="2239083"/>
                    <a:pt x="0" y="2231797"/>
                    <a:pt x="0" y="2224201"/>
                  </a:cubicBezTo>
                  <a:lnTo>
                    <a:pt x="0" y="28643"/>
                  </a:lnTo>
                  <a:cubicBezTo>
                    <a:pt x="0" y="21046"/>
                    <a:pt x="3018" y="13761"/>
                    <a:pt x="8389" y="8389"/>
                  </a:cubicBezTo>
                  <a:cubicBezTo>
                    <a:pt x="13761" y="3018"/>
                    <a:pt x="21046" y="0"/>
                    <a:pt x="28643" y="0"/>
                  </a:cubicBezTo>
                  <a:close/>
                </a:path>
              </a:pathLst>
            </a:custGeom>
            <a:solidFill>
              <a:srgbClr val="C2D5EC">
                <a:alpha val="1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 txBox="1"/>
            <p:nvPr/>
          </p:nvSpPr>
          <p:spPr>
            <a:xfrm>
              <a:off x="0" y="28575"/>
              <a:ext cx="3630602" cy="2224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23"/>
          <p:cNvSpPr txBox="1"/>
          <p:nvPr/>
        </p:nvSpPr>
        <p:spPr>
          <a:xfrm>
            <a:off x="5145860" y="2768092"/>
            <a:ext cx="7595967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7032532" y="8181223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Happy designing!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4133805" y="5212837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presentation template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4133805" y="6948053"/>
            <a:ext cx="9867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photos</a:t>
            </a:r>
            <a:endParaRPr/>
          </a:p>
        </p:txBody>
      </p:sp>
      <p:sp>
        <p:nvSpPr>
          <p:cNvPr id="525" name="Google Shape;525;p23"/>
          <p:cNvSpPr txBox="1"/>
          <p:nvPr/>
        </p:nvSpPr>
        <p:spPr>
          <a:xfrm>
            <a:off x="5393773" y="1636639"/>
            <a:ext cx="7348055" cy="76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C2D5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CREDITS</a:t>
            </a:r>
            <a:endParaRPr/>
          </a:p>
        </p:txBody>
      </p:sp>
      <p:sp>
        <p:nvSpPr>
          <p:cNvPr id="526" name="Google Shape;526;p23"/>
          <p:cNvSpPr txBox="1"/>
          <p:nvPr/>
        </p:nvSpPr>
        <p:spPr>
          <a:xfrm>
            <a:off x="6033827" y="62060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C2D5EC"/>
                </a:solidFill>
                <a:latin typeface="IBM Plex Sans"/>
                <a:ea typeface="IBM Plex Sans"/>
                <a:cs typeface="IBM Plex Sans"/>
                <a:sym typeface="IBM Plex Sans"/>
              </a:rPr>
              <a:t>Pexels, Pixabay</a:t>
            </a:r>
            <a:endParaRPr/>
          </a:p>
        </p:txBody>
      </p:sp>
      <p:sp>
        <p:nvSpPr>
          <p:cNvPr id="527" name="Google Shape;527;p23"/>
          <p:cNvSpPr/>
          <p:nvPr/>
        </p:nvSpPr>
        <p:spPr>
          <a:xfrm>
            <a:off x="6655579" y="37966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Media Competitive Analysis Slides">
  <a:themeElements>
    <a:clrScheme name="Office">
      <a:dk1>
        <a:srgbClr val="000000"/>
      </a:dk1>
      <a:lt1>
        <a:srgbClr val="FFFFFF"/>
      </a:lt1>
      <a:dk2>
        <a:srgbClr val="F3F7FB"/>
      </a:dk2>
      <a:lt2>
        <a:srgbClr val="C2D5EC"/>
      </a:lt2>
      <a:accent1>
        <a:srgbClr val="0F0D4A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