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Just Another Hand"/>
      <p:regular r:id="rId16"/>
    </p:embeddedFont>
    <p:embeddedFont>
      <p:font typeface="Caveat Brush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CaveatBrush-regular.fntdata"/><Relationship Id="rId16" Type="http://schemas.openxmlformats.org/officeDocument/2006/relationships/font" Target="fonts/JustAnotherHa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E4F8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0" y="4167791"/>
            <a:ext cx="18288118" cy="3033343"/>
            <a:chOff x="0" y="-57150"/>
            <a:chExt cx="4816592" cy="7989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4816592" cy="741693"/>
            </a:xfrm>
            <a:custGeom>
              <a:rect b="b" l="l" r="r" t="t"/>
              <a:pathLst>
                <a:path extrusionOk="0" h="74169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41693"/>
                  </a:lnTo>
                  <a:lnTo>
                    <a:pt x="0" y="741693"/>
                  </a:lnTo>
                  <a:close/>
                </a:path>
              </a:pathLst>
            </a:custGeom>
            <a:solidFill>
              <a:srgbClr val="D0D1A4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-57150"/>
              <a:ext cx="4816500" cy="79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0" y="6977070"/>
            <a:ext cx="18288118" cy="3310137"/>
            <a:chOff x="0" y="-57150"/>
            <a:chExt cx="4816592" cy="8718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4816592" cy="814601"/>
            </a:xfrm>
            <a:custGeom>
              <a:rect b="b" l="l" r="r" t="t"/>
              <a:pathLst>
                <a:path extrusionOk="0" h="81460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4601"/>
                  </a:lnTo>
                  <a:lnTo>
                    <a:pt x="0" y="814601"/>
                  </a:lnTo>
                  <a:close/>
                </a:path>
              </a:pathLst>
            </a:custGeom>
            <a:solidFill>
              <a:srgbClr val="87876A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0" y="-57150"/>
              <a:ext cx="4816500" cy="8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3"/>
          <p:cNvSpPr/>
          <p:nvPr/>
        </p:nvSpPr>
        <p:spPr>
          <a:xfrm rot="10800000">
            <a:off x="431802" y="4382938"/>
            <a:ext cx="4734675" cy="2804287"/>
          </a:xfrm>
          <a:custGeom>
            <a:rect b="b" l="l" r="r" t="t"/>
            <a:pathLst>
              <a:path extrusionOk="0" h="3606800" w="6089614">
                <a:moveTo>
                  <a:pt x="6089614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6089614" y="3606800"/>
                </a:lnTo>
                <a:lnTo>
                  <a:pt x="5048214" y="1803400"/>
                </a:lnTo>
                <a:close/>
              </a:path>
            </a:pathLst>
          </a:custGeom>
          <a:solidFill>
            <a:srgbClr val="C5E987"/>
          </a:solidFill>
          <a:ln>
            <a:noFill/>
          </a:ln>
        </p:spPr>
      </p:sp>
      <p:grpSp>
        <p:nvGrpSpPr>
          <p:cNvPr id="23" name="Google Shape;23;p3"/>
          <p:cNvGrpSpPr/>
          <p:nvPr/>
        </p:nvGrpSpPr>
        <p:grpSpPr>
          <a:xfrm>
            <a:off x="443120" y="6970232"/>
            <a:ext cx="3914984" cy="3303303"/>
            <a:chOff x="0" y="-57150"/>
            <a:chExt cx="1031100" cy="8700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1031052" cy="812800"/>
            </a:xfrm>
            <a:custGeom>
              <a:rect b="b" l="l" r="r" t="t"/>
              <a:pathLst>
                <a:path extrusionOk="0" h="812800" w="1031052">
                  <a:moveTo>
                    <a:pt x="0" y="0"/>
                  </a:moveTo>
                  <a:lnTo>
                    <a:pt x="1031052" y="0"/>
                  </a:lnTo>
                  <a:lnTo>
                    <a:pt x="10310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BCC72"/>
            </a:solidFill>
            <a:ln>
              <a:noFill/>
            </a:ln>
          </p:spPr>
        </p:sp>
        <p:sp>
          <p:nvSpPr>
            <p:cNvPr id="25" name="Google Shape;25;p3"/>
            <p:cNvSpPr txBox="1"/>
            <p:nvPr/>
          </p:nvSpPr>
          <p:spPr>
            <a:xfrm>
              <a:off x="0" y="-57150"/>
              <a:ext cx="10311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8793105" y="6970232"/>
            <a:ext cx="3914984" cy="3303303"/>
            <a:chOff x="0" y="-57150"/>
            <a:chExt cx="1031100" cy="8700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1031052" cy="812800"/>
            </a:xfrm>
            <a:custGeom>
              <a:rect b="b" l="l" r="r" t="t"/>
              <a:pathLst>
                <a:path extrusionOk="0" h="812800" w="1031052">
                  <a:moveTo>
                    <a:pt x="0" y="0"/>
                  </a:moveTo>
                  <a:lnTo>
                    <a:pt x="1031052" y="0"/>
                  </a:lnTo>
                  <a:lnTo>
                    <a:pt x="10310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8A2A"/>
            </a:solidFill>
            <a:ln>
              <a:noFill/>
            </a:ln>
          </p:spPr>
        </p:sp>
        <p:sp>
          <p:nvSpPr>
            <p:cNvPr id="28" name="Google Shape;28;p3"/>
            <p:cNvSpPr txBox="1"/>
            <p:nvPr/>
          </p:nvSpPr>
          <p:spPr>
            <a:xfrm>
              <a:off x="0" y="-57150"/>
              <a:ext cx="10311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12965055" y="6983907"/>
            <a:ext cx="3914984" cy="3303303"/>
            <a:chOff x="0" y="-57150"/>
            <a:chExt cx="1031100" cy="8700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1031052" cy="812800"/>
            </a:xfrm>
            <a:custGeom>
              <a:rect b="b" l="l" r="r" t="t"/>
              <a:pathLst>
                <a:path extrusionOk="0" h="812800" w="1031052">
                  <a:moveTo>
                    <a:pt x="0" y="0"/>
                  </a:moveTo>
                  <a:lnTo>
                    <a:pt x="1031052" y="0"/>
                  </a:lnTo>
                  <a:lnTo>
                    <a:pt x="10310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5811"/>
            </a:solidFill>
            <a:ln>
              <a:noFill/>
            </a:ln>
          </p:spPr>
        </p:sp>
        <p:sp>
          <p:nvSpPr>
            <p:cNvPr id="31" name="Google Shape;31;p3"/>
            <p:cNvSpPr txBox="1"/>
            <p:nvPr/>
          </p:nvSpPr>
          <p:spPr>
            <a:xfrm>
              <a:off x="0" y="-57150"/>
              <a:ext cx="10311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3"/>
          <p:cNvSpPr/>
          <p:nvPr/>
        </p:nvSpPr>
        <p:spPr>
          <a:xfrm rot="10800000">
            <a:off x="4615486" y="4396613"/>
            <a:ext cx="4734675" cy="2804287"/>
          </a:xfrm>
          <a:custGeom>
            <a:rect b="b" l="l" r="r" t="t"/>
            <a:pathLst>
              <a:path extrusionOk="0" h="3606800" w="6089614">
                <a:moveTo>
                  <a:pt x="6089614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6089614" y="3606800"/>
                </a:lnTo>
                <a:lnTo>
                  <a:pt x="5048214" y="1803400"/>
                </a:lnTo>
                <a:close/>
              </a:path>
            </a:pathLst>
          </a:custGeom>
          <a:solidFill>
            <a:srgbClr val="8EC630"/>
          </a:solidFill>
          <a:ln>
            <a:noFill/>
          </a:ln>
        </p:spPr>
      </p:sp>
      <p:sp>
        <p:nvSpPr>
          <p:cNvPr id="33" name="Google Shape;33;p3"/>
          <p:cNvSpPr/>
          <p:nvPr/>
        </p:nvSpPr>
        <p:spPr>
          <a:xfrm rot="10800000">
            <a:off x="8789988" y="4389775"/>
            <a:ext cx="4734675" cy="2804287"/>
          </a:xfrm>
          <a:custGeom>
            <a:rect b="b" l="l" r="r" t="t"/>
            <a:pathLst>
              <a:path extrusionOk="0" h="3606800" w="6089614">
                <a:moveTo>
                  <a:pt x="6089614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6089614" y="3606800"/>
                </a:lnTo>
                <a:lnTo>
                  <a:pt x="5048214" y="1803400"/>
                </a:lnTo>
                <a:close/>
              </a:path>
            </a:pathLst>
          </a:custGeom>
          <a:solidFill>
            <a:srgbClr val="6BA632"/>
          </a:solidFill>
          <a:ln>
            <a:noFill/>
          </a:ln>
        </p:spPr>
      </p:sp>
      <p:sp>
        <p:nvSpPr>
          <p:cNvPr id="34" name="Google Shape;34;p3"/>
          <p:cNvSpPr/>
          <p:nvPr/>
        </p:nvSpPr>
        <p:spPr>
          <a:xfrm rot="10800000">
            <a:off x="12961938" y="4396613"/>
            <a:ext cx="4734675" cy="2804287"/>
          </a:xfrm>
          <a:custGeom>
            <a:rect b="b" l="l" r="r" t="t"/>
            <a:pathLst>
              <a:path extrusionOk="0" h="3606800" w="6089614">
                <a:moveTo>
                  <a:pt x="6089614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6089614" y="3606800"/>
                </a:lnTo>
                <a:lnTo>
                  <a:pt x="5048214" y="1803400"/>
                </a:lnTo>
                <a:close/>
              </a:path>
            </a:pathLst>
          </a:custGeom>
          <a:solidFill>
            <a:srgbClr val="4B8119"/>
          </a:solidFill>
          <a:ln>
            <a:noFill/>
          </a:ln>
        </p:spPr>
      </p:sp>
      <p:grpSp>
        <p:nvGrpSpPr>
          <p:cNvPr id="35" name="Google Shape;35;p3"/>
          <p:cNvGrpSpPr/>
          <p:nvPr/>
        </p:nvGrpSpPr>
        <p:grpSpPr>
          <a:xfrm>
            <a:off x="4618112" y="6970232"/>
            <a:ext cx="3914984" cy="3303303"/>
            <a:chOff x="0" y="-57150"/>
            <a:chExt cx="1031100" cy="870000"/>
          </a:xfrm>
        </p:grpSpPr>
        <p:sp>
          <p:nvSpPr>
            <p:cNvPr id="36" name="Google Shape;36;p3"/>
            <p:cNvSpPr/>
            <p:nvPr/>
          </p:nvSpPr>
          <p:spPr>
            <a:xfrm>
              <a:off x="0" y="0"/>
              <a:ext cx="1031052" cy="812800"/>
            </a:xfrm>
            <a:custGeom>
              <a:rect b="b" l="l" r="r" t="t"/>
              <a:pathLst>
                <a:path extrusionOk="0" h="812800" w="1031052">
                  <a:moveTo>
                    <a:pt x="0" y="0"/>
                  </a:moveTo>
                  <a:lnTo>
                    <a:pt x="1031052" y="0"/>
                  </a:lnTo>
                  <a:lnTo>
                    <a:pt x="10310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5A328"/>
            </a:solidFill>
            <a:ln>
              <a:noFill/>
            </a:ln>
          </p:spPr>
        </p:sp>
        <p:sp>
          <p:nvSpPr>
            <p:cNvPr id="37" name="Google Shape;37;p3"/>
            <p:cNvSpPr txBox="1"/>
            <p:nvPr/>
          </p:nvSpPr>
          <p:spPr>
            <a:xfrm>
              <a:off x="0" y="-57150"/>
              <a:ext cx="10311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3"/>
          <p:cNvSpPr/>
          <p:nvPr/>
        </p:nvSpPr>
        <p:spPr>
          <a:xfrm>
            <a:off x="-456711" y="839294"/>
            <a:ext cx="3257409" cy="1323918"/>
          </a:xfrm>
          <a:custGeom>
            <a:rect b="b" l="l" r="r" t="t"/>
            <a:pathLst>
              <a:path extrusionOk="0" h="1323918" w="3257409">
                <a:moveTo>
                  <a:pt x="0" y="0"/>
                </a:moveTo>
                <a:lnTo>
                  <a:pt x="3257409" y="0"/>
                </a:lnTo>
                <a:lnTo>
                  <a:pt x="3257409" y="1323918"/>
                </a:lnTo>
                <a:lnTo>
                  <a:pt x="0" y="1323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3"/>
          <p:cNvSpPr/>
          <p:nvPr/>
        </p:nvSpPr>
        <p:spPr>
          <a:xfrm>
            <a:off x="3505561" y="2163212"/>
            <a:ext cx="3321834" cy="1534878"/>
          </a:xfrm>
          <a:custGeom>
            <a:rect b="b" l="l" r="r" t="t"/>
            <a:pathLst>
              <a:path extrusionOk="0" h="1534878" w="3321834">
                <a:moveTo>
                  <a:pt x="0" y="0"/>
                </a:moveTo>
                <a:lnTo>
                  <a:pt x="3321834" y="0"/>
                </a:lnTo>
                <a:lnTo>
                  <a:pt x="3321834" y="1534878"/>
                </a:lnTo>
                <a:lnTo>
                  <a:pt x="0" y="1534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" name="Google Shape;40;p3"/>
          <p:cNvSpPr/>
          <p:nvPr/>
        </p:nvSpPr>
        <p:spPr>
          <a:xfrm>
            <a:off x="14922442" y="280552"/>
            <a:ext cx="5788455" cy="2352618"/>
          </a:xfrm>
          <a:custGeom>
            <a:rect b="b" l="l" r="r" t="t"/>
            <a:pathLst>
              <a:path extrusionOk="0" h="2352618" w="5788455">
                <a:moveTo>
                  <a:pt x="0" y="0"/>
                </a:moveTo>
                <a:lnTo>
                  <a:pt x="5788455" y="0"/>
                </a:lnTo>
                <a:lnTo>
                  <a:pt x="5788455" y="2352617"/>
                </a:lnTo>
                <a:lnTo>
                  <a:pt x="0" y="2352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3"/>
          <p:cNvSpPr/>
          <p:nvPr/>
        </p:nvSpPr>
        <p:spPr>
          <a:xfrm>
            <a:off x="6991415" y="-316312"/>
            <a:ext cx="6296138" cy="2558957"/>
          </a:xfrm>
          <a:custGeom>
            <a:rect b="b" l="l" r="r" t="t"/>
            <a:pathLst>
              <a:path extrusionOk="0" h="2558957" w="6296138">
                <a:moveTo>
                  <a:pt x="0" y="0"/>
                </a:moveTo>
                <a:lnTo>
                  <a:pt x="6296137" y="0"/>
                </a:lnTo>
                <a:lnTo>
                  <a:pt x="6296137" y="2558956"/>
                </a:lnTo>
                <a:lnTo>
                  <a:pt x="0" y="255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3"/>
          <p:cNvSpPr txBox="1"/>
          <p:nvPr>
            <p:ph type="title"/>
          </p:nvPr>
        </p:nvSpPr>
        <p:spPr>
          <a:xfrm>
            <a:off x="3071913" y="632050"/>
            <a:ext cx="12144300" cy="84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2523A"/>
              </a:buClr>
              <a:buSzPts val="5400"/>
              <a:buFont typeface="Poppins"/>
              <a:buNone/>
              <a:defRPr b="1" sz="5400">
                <a:solidFill>
                  <a:srgbClr val="82523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" type="body"/>
          </p:nvPr>
        </p:nvSpPr>
        <p:spPr>
          <a:xfrm>
            <a:off x="13296900" y="7733575"/>
            <a:ext cx="3257400" cy="35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–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–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»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" name="Google Shape;44;p3"/>
          <p:cNvSpPr txBox="1"/>
          <p:nvPr>
            <p:ph idx="2" type="body"/>
          </p:nvPr>
        </p:nvSpPr>
        <p:spPr>
          <a:xfrm>
            <a:off x="771875" y="7733575"/>
            <a:ext cx="3257400" cy="35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»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3"/>
          <p:cNvSpPr txBox="1"/>
          <p:nvPr>
            <p:ph idx="3" type="body"/>
          </p:nvPr>
        </p:nvSpPr>
        <p:spPr>
          <a:xfrm>
            <a:off x="4946900" y="7733575"/>
            <a:ext cx="3257400" cy="35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»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6" name="Google Shape;46;p3"/>
          <p:cNvSpPr txBox="1"/>
          <p:nvPr>
            <p:ph idx="4" type="body"/>
          </p:nvPr>
        </p:nvSpPr>
        <p:spPr>
          <a:xfrm>
            <a:off x="9120375" y="7733575"/>
            <a:ext cx="3257400" cy="35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»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E4F8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476904" y="6766314"/>
            <a:ext cx="4176058" cy="3520865"/>
            <a:chOff x="0" y="-38100"/>
            <a:chExt cx="1099860" cy="927300"/>
          </a:xfrm>
        </p:grpSpPr>
        <p:sp>
          <p:nvSpPr>
            <p:cNvPr id="49" name="Google Shape;49;p4"/>
            <p:cNvSpPr/>
            <p:nvPr/>
          </p:nvSpPr>
          <p:spPr>
            <a:xfrm>
              <a:off x="0" y="0"/>
              <a:ext cx="1099860" cy="889159"/>
            </a:xfrm>
            <a:custGeom>
              <a:rect b="b" l="l" r="r" t="t"/>
              <a:pathLst>
                <a:path extrusionOk="0" h="889159" w="1099860">
                  <a:moveTo>
                    <a:pt x="0" y="0"/>
                  </a:moveTo>
                  <a:lnTo>
                    <a:pt x="1099860" y="0"/>
                  </a:lnTo>
                  <a:lnTo>
                    <a:pt x="1099860" y="889159"/>
                  </a:lnTo>
                  <a:lnTo>
                    <a:pt x="0" y="889159"/>
                  </a:lnTo>
                  <a:close/>
                </a:path>
              </a:pathLst>
            </a:custGeom>
            <a:solidFill>
              <a:srgbClr val="C5E987"/>
            </a:solidFill>
            <a:ln>
              <a:noFill/>
            </a:ln>
          </p:spPr>
        </p:sp>
        <p:sp>
          <p:nvSpPr>
            <p:cNvPr id="50" name="Google Shape;50;p4"/>
            <p:cNvSpPr txBox="1"/>
            <p:nvPr/>
          </p:nvSpPr>
          <p:spPr>
            <a:xfrm>
              <a:off x="0" y="-38100"/>
              <a:ext cx="1099800" cy="92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4"/>
          <p:cNvGrpSpPr/>
          <p:nvPr/>
        </p:nvGrpSpPr>
        <p:grpSpPr>
          <a:xfrm>
            <a:off x="9253153" y="6766314"/>
            <a:ext cx="4176058" cy="3520865"/>
            <a:chOff x="0" y="-38100"/>
            <a:chExt cx="1099860" cy="927300"/>
          </a:xfrm>
        </p:grpSpPr>
        <p:sp>
          <p:nvSpPr>
            <p:cNvPr id="52" name="Google Shape;52;p4"/>
            <p:cNvSpPr/>
            <p:nvPr/>
          </p:nvSpPr>
          <p:spPr>
            <a:xfrm>
              <a:off x="0" y="0"/>
              <a:ext cx="1099860" cy="889159"/>
            </a:xfrm>
            <a:custGeom>
              <a:rect b="b" l="l" r="r" t="t"/>
              <a:pathLst>
                <a:path extrusionOk="0" h="889159" w="1099860">
                  <a:moveTo>
                    <a:pt x="0" y="0"/>
                  </a:moveTo>
                  <a:lnTo>
                    <a:pt x="1099860" y="0"/>
                  </a:lnTo>
                  <a:lnTo>
                    <a:pt x="1099860" y="889159"/>
                  </a:lnTo>
                  <a:lnTo>
                    <a:pt x="0" y="889159"/>
                  </a:lnTo>
                  <a:close/>
                </a:path>
              </a:pathLst>
            </a:custGeom>
            <a:solidFill>
              <a:srgbClr val="6BA632"/>
            </a:solidFill>
            <a:ln>
              <a:noFill/>
            </a:ln>
          </p:spPr>
        </p:sp>
        <p:sp>
          <p:nvSpPr>
            <p:cNvPr id="53" name="Google Shape;53;p4"/>
            <p:cNvSpPr txBox="1"/>
            <p:nvPr/>
          </p:nvSpPr>
          <p:spPr>
            <a:xfrm>
              <a:off x="0" y="-38100"/>
              <a:ext cx="1099800" cy="92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13635066" y="6766314"/>
            <a:ext cx="4176058" cy="3520865"/>
            <a:chOff x="0" y="-38100"/>
            <a:chExt cx="1099860" cy="927300"/>
          </a:xfrm>
        </p:grpSpPr>
        <p:sp>
          <p:nvSpPr>
            <p:cNvPr id="55" name="Google Shape;55;p4"/>
            <p:cNvSpPr/>
            <p:nvPr/>
          </p:nvSpPr>
          <p:spPr>
            <a:xfrm>
              <a:off x="0" y="0"/>
              <a:ext cx="1099860" cy="889159"/>
            </a:xfrm>
            <a:custGeom>
              <a:rect b="b" l="l" r="r" t="t"/>
              <a:pathLst>
                <a:path extrusionOk="0" h="889159" w="1099860">
                  <a:moveTo>
                    <a:pt x="0" y="0"/>
                  </a:moveTo>
                  <a:lnTo>
                    <a:pt x="1099860" y="0"/>
                  </a:lnTo>
                  <a:lnTo>
                    <a:pt x="1099860" y="889159"/>
                  </a:lnTo>
                  <a:lnTo>
                    <a:pt x="0" y="889159"/>
                  </a:lnTo>
                  <a:close/>
                </a:path>
              </a:pathLst>
            </a:custGeom>
            <a:solidFill>
              <a:srgbClr val="4B8119"/>
            </a:solidFill>
            <a:ln>
              <a:noFill/>
            </a:ln>
          </p:spPr>
        </p:sp>
        <p:sp>
          <p:nvSpPr>
            <p:cNvPr id="56" name="Google Shape;56;p4"/>
            <p:cNvSpPr txBox="1"/>
            <p:nvPr/>
          </p:nvSpPr>
          <p:spPr>
            <a:xfrm>
              <a:off x="0" y="-38100"/>
              <a:ext cx="1099800" cy="92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4867431" y="6766314"/>
            <a:ext cx="4176058" cy="3520865"/>
            <a:chOff x="0" y="-38100"/>
            <a:chExt cx="1099860" cy="927300"/>
          </a:xfrm>
        </p:grpSpPr>
        <p:sp>
          <p:nvSpPr>
            <p:cNvPr id="58" name="Google Shape;58;p4"/>
            <p:cNvSpPr/>
            <p:nvPr/>
          </p:nvSpPr>
          <p:spPr>
            <a:xfrm>
              <a:off x="0" y="0"/>
              <a:ext cx="1099860" cy="889159"/>
            </a:xfrm>
            <a:custGeom>
              <a:rect b="b" l="l" r="r" t="t"/>
              <a:pathLst>
                <a:path extrusionOk="0" h="889159" w="1099860">
                  <a:moveTo>
                    <a:pt x="0" y="0"/>
                  </a:moveTo>
                  <a:lnTo>
                    <a:pt x="1099860" y="0"/>
                  </a:lnTo>
                  <a:lnTo>
                    <a:pt x="1099860" y="889159"/>
                  </a:lnTo>
                  <a:lnTo>
                    <a:pt x="0" y="889159"/>
                  </a:lnTo>
                  <a:close/>
                </a:path>
              </a:pathLst>
            </a:custGeom>
            <a:solidFill>
              <a:srgbClr val="8EC630"/>
            </a:solidFill>
            <a:ln>
              <a:noFill/>
            </a:ln>
          </p:spPr>
        </p:sp>
        <p:sp>
          <p:nvSpPr>
            <p:cNvPr id="59" name="Google Shape;59;p4"/>
            <p:cNvSpPr txBox="1"/>
            <p:nvPr/>
          </p:nvSpPr>
          <p:spPr>
            <a:xfrm>
              <a:off x="0" y="-38100"/>
              <a:ext cx="1099800" cy="92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4"/>
          <p:cNvSpPr txBox="1"/>
          <p:nvPr>
            <p:ph type="title"/>
          </p:nvPr>
        </p:nvSpPr>
        <p:spPr>
          <a:xfrm>
            <a:off x="476888" y="460375"/>
            <a:ext cx="12144300" cy="84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82523A"/>
              </a:buClr>
              <a:buSzPts val="5400"/>
              <a:buFont typeface="Poppins"/>
              <a:buNone/>
              <a:defRPr b="1" sz="5400">
                <a:solidFill>
                  <a:srgbClr val="82523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idx="1" type="body"/>
          </p:nvPr>
        </p:nvSpPr>
        <p:spPr>
          <a:xfrm>
            <a:off x="14099300" y="7700550"/>
            <a:ext cx="3257400" cy="35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–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–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»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rgbClr val="FEF2E4"/>
              </a:buClr>
              <a:buSzPts val="2300"/>
              <a:buFont typeface="Poppins"/>
              <a:buChar char="•"/>
              <a:defRPr b="1" sz="2300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4"/>
          <p:cNvSpPr txBox="1"/>
          <p:nvPr>
            <p:ph idx="2" type="body"/>
          </p:nvPr>
        </p:nvSpPr>
        <p:spPr>
          <a:xfrm>
            <a:off x="966800" y="7700550"/>
            <a:ext cx="3257400" cy="35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»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3" type="body"/>
          </p:nvPr>
        </p:nvSpPr>
        <p:spPr>
          <a:xfrm>
            <a:off x="5324338" y="7700550"/>
            <a:ext cx="3257400" cy="35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»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4" name="Google Shape;64;p4"/>
          <p:cNvSpPr txBox="1"/>
          <p:nvPr>
            <p:ph idx="4" type="body"/>
          </p:nvPr>
        </p:nvSpPr>
        <p:spPr>
          <a:xfrm>
            <a:off x="9710588" y="7700550"/>
            <a:ext cx="3257400" cy="35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–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»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300"/>
              <a:buFont typeface="Poppins"/>
              <a:buChar char="•"/>
              <a:defRPr b="1" sz="23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"/>
          <p:cNvSpPr txBox="1"/>
          <p:nvPr>
            <p:ph type="title"/>
          </p:nvPr>
        </p:nvSpPr>
        <p:spPr>
          <a:xfrm>
            <a:off x="3071875" y="500950"/>
            <a:ext cx="12144300" cy="13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5811"/>
              </a:buClr>
              <a:buSzPts val="9000"/>
              <a:buFont typeface="Caveat Brush"/>
              <a:buNone/>
              <a:defRPr sz="9000">
                <a:solidFill>
                  <a:srgbClr val="33581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/>
        </p:txBody>
      </p:sp>
      <p:sp>
        <p:nvSpPr>
          <p:cNvPr id="68" name="Google Shape;68;p5"/>
          <p:cNvSpPr txBox="1"/>
          <p:nvPr>
            <p:ph idx="1" type="body"/>
          </p:nvPr>
        </p:nvSpPr>
        <p:spPr>
          <a:xfrm>
            <a:off x="4898100" y="2078650"/>
            <a:ext cx="8491800" cy="53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ctr">
              <a:spcBef>
                <a:spcPts val="640"/>
              </a:spcBef>
              <a:spcAft>
                <a:spcPts val="0"/>
              </a:spcAft>
              <a:buClr>
                <a:srgbClr val="3F1E10"/>
              </a:buClr>
              <a:buSzPts val="2400"/>
              <a:buFont typeface="Poppins"/>
              <a:buChar char="•"/>
              <a:defRPr sz="24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rtl="0" algn="ctr">
              <a:spcBef>
                <a:spcPts val="560"/>
              </a:spcBef>
              <a:spcAft>
                <a:spcPts val="0"/>
              </a:spcAft>
              <a:buClr>
                <a:srgbClr val="3F1E10"/>
              </a:buClr>
              <a:buSzPts val="2800"/>
              <a:buChar char="–"/>
              <a:defRPr>
                <a:solidFill>
                  <a:srgbClr val="3F1E10"/>
                </a:solidFill>
              </a:defRPr>
            </a:lvl2pPr>
            <a:lvl3pPr indent="-381000" lvl="2" marL="1371600" rtl="0" algn="ctr">
              <a:spcBef>
                <a:spcPts val="480"/>
              </a:spcBef>
              <a:spcAft>
                <a:spcPts val="0"/>
              </a:spcAft>
              <a:buClr>
                <a:srgbClr val="3F1E10"/>
              </a:buClr>
              <a:buSzPts val="2400"/>
              <a:buChar char="•"/>
              <a:defRPr>
                <a:solidFill>
                  <a:srgbClr val="3F1E10"/>
                </a:solidFill>
              </a:defRPr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000"/>
              <a:buChar char="–"/>
              <a:defRPr>
                <a:solidFill>
                  <a:srgbClr val="3F1E10"/>
                </a:solidFill>
              </a:defRPr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000"/>
              <a:buChar char="»"/>
              <a:defRPr>
                <a:solidFill>
                  <a:srgbClr val="3F1E10"/>
                </a:solidFill>
              </a:defRPr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000"/>
              <a:buChar char="•"/>
              <a:defRPr>
                <a:solidFill>
                  <a:srgbClr val="3F1E10"/>
                </a:solidFill>
              </a:defRPr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000"/>
              <a:buChar char="•"/>
              <a:defRPr>
                <a:solidFill>
                  <a:srgbClr val="3F1E10"/>
                </a:solidFill>
              </a:defRPr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000"/>
              <a:buChar char="•"/>
              <a:defRPr>
                <a:solidFill>
                  <a:srgbClr val="3F1E10"/>
                </a:solidFill>
              </a:defRPr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000"/>
              <a:buChar char="•"/>
              <a:defRPr>
                <a:solidFill>
                  <a:srgbClr val="3F1E1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EF2E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type="title"/>
          </p:nvPr>
        </p:nvSpPr>
        <p:spPr>
          <a:xfrm>
            <a:off x="1028700" y="419650"/>
            <a:ext cx="12144300" cy="13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82523A"/>
              </a:buClr>
              <a:buSzPts val="8000"/>
              <a:buFont typeface="Caveat Brush"/>
              <a:buNone/>
              <a:defRPr sz="8000">
                <a:solidFill>
                  <a:srgbClr val="82523A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Just Another Hand"/>
              <a:buNone/>
              <a:defRPr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/>
        </p:txBody>
      </p: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1028700" y="2053000"/>
            <a:ext cx="9056700" cy="76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rtl="0">
              <a:spcBef>
                <a:spcPts val="640"/>
              </a:spcBef>
              <a:spcAft>
                <a:spcPts val="0"/>
              </a:spcAft>
              <a:buClr>
                <a:srgbClr val="3F1E10"/>
              </a:buClr>
              <a:buSzPts val="2500"/>
              <a:buFont typeface="Poppins"/>
              <a:buChar char="•"/>
              <a:defRPr sz="2500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7350" lvl="1" marL="914400" rtl="0">
              <a:spcBef>
                <a:spcPts val="560"/>
              </a:spcBef>
              <a:spcAft>
                <a:spcPts val="0"/>
              </a:spcAft>
              <a:buClr>
                <a:srgbClr val="3F1E10"/>
              </a:buClr>
              <a:buSzPts val="2500"/>
              <a:buChar char="–"/>
              <a:defRPr sz="2500">
                <a:solidFill>
                  <a:srgbClr val="3F1E10"/>
                </a:solidFill>
              </a:defRPr>
            </a:lvl2pPr>
            <a:lvl3pPr indent="-387350" lvl="2" marL="1371600" rtl="0">
              <a:spcBef>
                <a:spcPts val="480"/>
              </a:spcBef>
              <a:spcAft>
                <a:spcPts val="0"/>
              </a:spcAft>
              <a:buClr>
                <a:srgbClr val="3F1E10"/>
              </a:buClr>
              <a:buSzPts val="2500"/>
              <a:buChar char="•"/>
              <a:defRPr sz="2500">
                <a:solidFill>
                  <a:srgbClr val="3F1E10"/>
                </a:solidFill>
              </a:defRPr>
            </a:lvl3pPr>
            <a:lvl4pPr indent="-387350" lvl="3" marL="1828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500"/>
              <a:buChar char="–"/>
              <a:defRPr sz="2500">
                <a:solidFill>
                  <a:srgbClr val="3F1E10"/>
                </a:solidFill>
              </a:defRPr>
            </a:lvl4pPr>
            <a:lvl5pPr indent="-387350" lvl="4" marL="22860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500"/>
              <a:buChar char="»"/>
              <a:defRPr sz="2500">
                <a:solidFill>
                  <a:srgbClr val="3F1E10"/>
                </a:solidFill>
              </a:defRPr>
            </a:lvl5pPr>
            <a:lvl6pPr indent="-387350" lvl="5" marL="27432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500"/>
              <a:buChar char="•"/>
              <a:defRPr sz="2500">
                <a:solidFill>
                  <a:srgbClr val="3F1E10"/>
                </a:solidFill>
              </a:defRPr>
            </a:lvl6pPr>
            <a:lvl7pPr indent="-387350" lvl="6" marL="32004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500"/>
              <a:buChar char="•"/>
              <a:defRPr sz="2500">
                <a:solidFill>
                  <a:srgbClr val="3F1E10"/>
                </a:solidFill>
              </a:defRPr>
            </a:lvl7pPr>
            <a:lvl8pPr indent="-387350" lvl="7" marL="36576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500"/>
              <a:buChar char="•"/>
              <a:defRPr sz="2500">
                <a:solidFill>
                  <a:srgbClr val="3F1E10"/>
                </a:solidFill>
              </a:defRPr>
            </a:lvl8pPr>
            <a:lvl9pPr indent="-387350" lvl="8" marL="4114800" rtl="0">
              <a:spcBef>
                <a:spcPts val="400"/>
              </a:spcBef>
              <a:spcAft>
                <a:spcPts val="0"/>
              </a:spcAft>
              <a:buClr>
                <a:srgbClr val="3F1E10"/>
              </a:buClr>
              <a:buSzPts val="2500"/>
              <a:buChar char="•"/>
              <a:defRPr sz="2500">
                <a:solidFill>
                  <a:srgbClr val="3F1E1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6" name="Google Shape;7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3" name="Google Shape;8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5" name="Google Shape;8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6" name="Google Shape;96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7" name="Google Shape;9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5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5.png"/><Relationship Id="rId5" Type="http://schemas.openxmlformats.org/officeDocument/2006/relationships/image" Target="../media/image22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26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8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4"/>
          <p:cNvGrpSpPr/>
          <p:nvPr/>
        </p:nvGrpSpPr>
        <p:grpSpPr>
          <a:xfrm>
            <a:off x="476904" y="6766315"/>
            <a:ext cx="4176031" cy="3520685"/>
            <a:chOff x="0" y="-38100"/>
            <a:chExt cx="1099860" cy="927259"/>
          </a:xfrm>
        </p:grpSpPr>
        <p:sp>
          <p:nvSpPr>
            <p:cNvPr id="124" name="Google Shape;124;p14"/>
            <p:cNvSpPr/>
            <p:nvPr/>
          </p:nvSpPr>
          <p:spPr>
            <a:xfrm>
              <a:off x="0" y="0"/>
              <a:ext cx="1099860" cy="889159"/>
            </a:xfrm>
            <a:custGeom>
              <a:rect b="b" l="l" r="r" t="t"/>
              <a:pathLst>
                <a:path extrusionOk="0" h="889159" w="1099860">
                  <a:moveTo>
                    <a:pt x="0" y="0"/>
                  </a:moveTo>
                  <a:lnTo>
                    <a:pt x="1099860" y="0"/>
                  </a:lnTo>
                  <a:lnTo>
                    <a:pt x="1099860" y="889159"/>
                  </a:lnTo>
                  <a:lnTo>
                    <a:pt x="0" y="889159"/>
                  </a:lnTo>
                  <a:close/>
                </a:path>
              </a:pathLst>
            </a:custGeom>
            <a:solidFill>
              <a:srgbClr val="C5E987"/>
            </a:solidFill>
            <a:ln>
              <a:noFill/>
            </a:ln>
          </p:spPr>
        </p:sp>
        <p:sp>
          <p:nvSpPr>
            <p:cNvPr id="125" name="Google Shape;125;p14"/>
            <p:cNvSpPr txBox="1"/>
            <p:nvPr/>
          </p:nvSpPr>
          <p:spPr>
            <a:xfrm>
              <a:off x="0" y="-38100"/>
              <a:ext cx="1099860" cy="927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4867431" y="6766315"/>
            <a:ext cx="4176031" cy="3520685"/>
            <a:chOff x="0" y="-38100"/>
            <a:chExt cx="1099860" cy="927259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1099860" cy="889159"/>
            </a:xfrm>
            <a:custGeom>
              <a:rect b="b" l="l" r="r" t="t"/>
              <a:pathLst>
                <a:path extrusionOk="0" h="889159" w="1099860">
                  <a:moveTo>
                    <a:pt x="0" y="0"/>
                  </a:moveTo>
                  <a:lnTo>
                    <a:pt x="1099860" y="0"/>
                  </a:lnTo>
                  <a:lnTo>
                    <a:pt x="1099860" y="889159"/>
                  </a:lnTo>
                  <a:lnTo>
                    <a:pt x="0" y="889159"/>
                  </a:lnTo>
                  <a:close/>
                </a:path>
              </a:pathLst>
            </a:custGeom>
            <a:solidFill>
              <a:srgbClr val="8EC630"/>
            </a:solidFill>
            <a:ln>
              <a:noFill/>
            </a:ln>
          </p:spPr>
        </p:sp>
        <p:sp>
          <p:nvSpPr>
            <p:cNvPr id="128" name="Google Shape;128;p14"/>
            <p:cNvSpPr txBox="1"/>
            <p:nvPr/>
          </p:nvSpPr>
          <p:spPr>
            <a:xfrm>
              <a:off x="0" y="-38100"/>
              <a:ext cx="1099860" cy="927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>
            <a:off x="9253153" y="6766315"/>
            <a:ext cx="4176031" cy="3520685"/>
            <a:chOff x="0" y="-38100"/>
            <a:chExt cx="1099860" cy="927259"/>
          </a:xfrm>
        </p:grpSpPr>
        <p:sp>
          <p:nvSpPr>
            <p:cNvPr id="130" name="Google Shape;130;p14"/>
            <p:cNvSpPr/>
            <p:nvPr/>
          </p:nvSpPr>
          <p:spPr>
            <a:xfrm>
              <a:off x="0" y="0"/>
              <a:ext cx="1099860" cy="889159"/>
            </a:xfrm>
            <a:custGeom>
              <a:rect b="b" l="l" r="r" t="t"/>
              <a:pathLst>
                <a:path extrusionOk="0" h="889159" w="1099860">
                  <a:moveTo>
                    <a:pt x="0" y="0"/>
                  </a:moveTo>
                  <a:lnTo>
                    <a:pt x="1099860" y="0"/>
                  </a:lnTo>
                  <a:lnTo>
                    <a:pt x="1099860" y="889159"/>
                  </a:lnTo>
                  <a:lnTo>
                    <a:pt x="0" y="889159"/>
                  </a:lnTo>
                  <a:close/>
                </a:path>
              </a:pathLst>
            </a:custGeom>
            <a:solidFill>
              <a:srgbClr val="6BA632"/>
            </a:solidFill>
            <a:ln>
              <a:noFill/>
            </a:ln>
          </p:spPr>
        </p:sp>
        <p:sp>
          <p:nvSpPr>
            <p:cNvPr id="131" name="Google Shape;131;p14"/>
            <p:cNvSpPr txBox="1"/>
            <p:nvPr/>
          </p:nvSpPr>
          <p:spPr>
            <a:xfrm>
              <a:off x="0" y="-38100"/>
              <a:ext cx="1099860" cy="927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13635066" y="6766315"/>
            <a:ext cx="4176031" cy="3520685"/>
            <a:chOff x="0" y="-38100"/>
            <a:chExt cx="1099860" cy="927259"/>
          </a:xfrm>
        </p:grpSpPr>
        <p:sp>
          <p:nvSpPr>
            <p:cNvPr id="133" name="Google Shape;133;p14"/>
            <p:cNvSpPr/>
            <p:nvPr/>
          </p:nvSpPr>
          <p:spPr>
            <a:xfrm>
              <a:off x="0" y="0"/>
              <a:ext cx="1099860" cy="889159"/>
            </a:xfrm>
            <a:custGeom>
              <a:rect b="b" l="l" r="r" t="t"/>
              <a:pathLst>
                <a:path extrusionOk="0" h="889159" w="1099860">
                  <a:moveTo>
                    <a:pt x="0" y="0"/>
                  </a:moveTo>
                  <a:lnTo>
                    <a:pt x="1099860" y="0"/>
                  </a:lnTo>
                  <a:lnTo>
                    <a:pt x="1099860" y="889159"/>
                  </a:lnTo>
                  <a:lnTo>
                    <a:pt x="0" y="889159"/>
                  </a:lnTo>
                  <a:close/>
                </a:path>
              </a:pathLst>
            </a:custGeom>
            <a:solidFill>
              <a:srgbClr val="4B8119"/>
            </a:solidFill>
            <a:ln>
              <a:noFill/>
            </a:ln>
          </p:spPr>
        </p:sp>
        <p:sp>
          <p:nvSpPr>
            <p:cNvPr id="134" name="Google Shape;134;p14"/>
            <p:cNvSpPr txBox="1"/>
            <p:nvPr/>
          </p:nvSpPr>
          <p:spPr>
            <a:xfrm>
              <a:off x="0" y="-38100"/>
              <a:ext cx="1099860" cy="9272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4"/>
          <p:cNvSpPr/>
          <p:nvPr/>
        </p:nvSpPr>
        <p:spPr>
          <a:xfrm>
            <a:off x="5060297" y="4332942"/>
            <a:ext cx="3790299" cy="2887519"/>
          </a:xfrm>
          <a:custGeom>
            <a:rect b="b" l="l" r="r" t="t"/>
            <a:pathLst>
              <a:path extrusionOk="0" h="2887519" w="3790299">
                <a:moveTo>
                  <a:pt x="0" y="0"/>
                </a:moveTo>
                <a:lnTo>
                  <a:pt x="3790299" y="0"/>
                </a:lnTo>
                <a:lnTo>
                  <a:pt x="3790299" y="2887519"/>
                </a:lnTo>
                <a:lnTo>
                  <a:pt x="0" y="2887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4"/>
          <p:cNvSpPr/>
          <p:nvPr/>
        </p:nvSpPr>
        <p:spPr>
          <a:xfrm>
            <a:off x="667525" y="4019039"/>
            <a:ext cx="3794789" cy="3201422"/>
          </a:xfrm>
          <a:custGeom>
            <a:rect b="b" l="l" r="r" t="t"/>
            <a:pathLst>
              <a:path extrusionOk="0" h="3201422" w="3794789">
                <a:moveTo>
                  <a:pt x="0" y="0"/>
                </a:moveTo>
                <a:lnTo>
                  <a:pt x="3794789" y="0"/>
                </a:lnTo>
                <a:lnTo>
                  <a:pt x="3794789" y="3201422"/>
                </a:lnTo>
                <a:lnTo>
                  <a:pt x="0" y="3201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4"/>
          <p:cNvSpPr/>
          <p:nvPr/>
        </p:nvSpPr>
        <p:spPr>
          <a:xfrm>
            <a:off x="13838758" y="1179535"/>
            <a:ext cx="3778325" cy="6040926"/>
          </a:xfrm>
          <a:custGeom>
            <a:rect b="b" l="l" r="r" t="t"/>
            <a:pathLst>
              <a:path extrusionOk="0" h="6040926" w="3778325">
                <a:moveTo>
                  <a:pt x="0" y="0"/>
                </a:moveTo>
                <a:lnTo>
                  <a:pt x="3778325" y="0"/>
                </a:lnTo>
                <a:lnTo>
                  <a:pt x="3778325" y="6040926"/>
                </a:lnTo>
                <a:lnTo>
                  <a:pt x="0" y="6040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4"/>
          <p:cNvSpPr/>
          <p:nvPr/>
        </p:nvSpPr>
        <p:spPr>
          <a:xfrm>
            <a:off x="9450277" y="3396968"/>
            <a:ext cx="3781782" cy="3823493"/>
          </a:xfrm>
          <a:custGeom>
            <a:rect b="b" l="l" r="r" t="t"/>
            <a:pathLst>
              <a:path extrusionOk="0" h="3823493" w="3781782">
                <a:moveTo>
                  <a:pt x="0" y="0"/>
                </a:moveTo>
                <a:lnTo>
                  <a:pt x="3781782" y="0"/>
                </a:lnTo>
                <a:lnTo>
                  <a:pt x="3781782" y="3823493"/>
                </a:lnTo>
                <a:lnTo>
                  <a:pt x="0" y="38234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4"/>
          <p:cNvSpPr txBox="1"/>
          <p:nvPr/>
        </p:nvSpPr>
        <p:spPr>
          <a:xfrm>
            <a:off x="910487" y="7700555"/>
            <a:ext cx="330886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SEED GERMINATION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910487" y="8273829"/>
            <a:ext cx="33090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5301014" y="7700555"/>
            <a:ext cx="330886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SEED DEVELOPMENT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5301014" y="8273829"/>
            <a:ext cx="33090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9686736" y="7691030"/>
            <a:ext cx="3308865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SAPLING GROWTH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9686736" y="8273829"/>
            <a:ext cx="33090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14073488" y="7691030"/>
            <a:ext cx="3308865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MATURE TREE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14073488" y="8273829"/>
            <a:ext cx="3309000" cy="15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2869550" y="1179525"/>
            <a:ext cx="71616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82523A"/>
                </a:solidFill>
                <a:latin typeface="Poppins"/>
                <a:ea typeface="Poppins"/>
                <a:cs typeface="Poppins"/>
                <a:sym typeface="Poppins"/>
              </a:rPr>
              <a:t>TREE GROWTH PROCESS DIAGRAM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8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5"/>
          <p:cNvGrpSpPr/>
          <p:nvPr/>
        </p:nvGrpSpPr>
        <p:grpSpPr>
          <a:xfrm>
            <a:off x="0" y="4167793"/>
            <a:ext cx="18288000" cy="3033107"/>
            <a:chOff x="0" y="-57150"/>
            <a:chExt cx="4816593" cy="798843"/>
          </a:xfrm>
        </p:grpSpPr>
        <p:sp>
          <p:nvSpPr>
            <p:cNvPr id="153" name="Google Shape;153;p15"/>
            <p:cNvSpPr/>
            <p:nvPr/>
          </p:nvSpPr>
          <p:spPr>
            <a:xfrm>
              <a:off x="0" y="0"/>
              <a:ext cx="4816592" cy="741693"/>
            </a:xfrm>
            <a:custGeom>
              <a:rect b="b" l="l" r="r" t="t"/>
              <a:pathLst>
                <a:path extrusionOk="0" h="74169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41693"/>
                  </a:lnTo>
                  <a:lnTo>
                    <a:pt x="0" y="741693"/>
                  </a:lnTo>
                  <a:close/>
                </a:path>
              </a:pathLst>
            </a:custGeom>
            <a:solidFill>
              <a:srgbClr val="D0D1A4"/>
            </a:solidFill>
            <a:ln>
              <a:noFill/>
            </a:ln>
          </p:spPr>
        </p:sp>
        <p:sp>
          <p:nvSpPr>
            <p:cNvPr id="154" name="Google Shape;154;p15"/>
            <p:cNvSpPr txBox="1"/>
            <p:nvPr/>
          </p:nvSpPr>
          <p:spPr>
            <a:xfrm>
              <a:off x="0" y="-57150"/>
              <a:ext cx="4816593" cy="798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5"/>
          <p:cNvGrpSpPr/>
          <p:nvPr/>
        </p:nvGrpSpPr>
        <p:grpSpPr>
          <a:xfrm>
            <a:off x="0" y="6977072"/>
            <a:ext cx="18288000" cy="3309928"/>
            <a:chOff x="0" y="-57150"/>
            <a:chExt cx="4816593" cy="871751"/>
          </a:xfrm>
        </p:grpSpPr>
        <p:sp>
          <p:nvSpPr>
            <p:cNvPr id="156" name="Google Shape;156;p15"/>
            <p:cNvSpPr/>
            <p:nvPr/>
          </p:nvSpPr>
          <p:spPr>
            <a:xfrm>
              <a:off x="0" y="0"/>
              <a:ext cx="4816592" cy="814601"/>
            </a:xfrm>
            <a:custGeom>
              <a:rect b="b" l="l" r="r" t="t"/>
              <a:pathLst>
                <a:path extrusionOk="0" h="81460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4601"/>
                  </a:lnTo>
                  <a:lnTo>
                    <a:pt x="0" y="814601"/>
                  </a:lnTo>
                  <a:close/>
                </a:path>
              </a:pathLst>
            </a:custGeom>
            <a:solidFill>
              <a:srgbClr val="87876A"/>
            </a:solidFill>
            <a:ln>
              <a:noFill/>
            </a:ln>
          </p:spPr>
        </p:sp>
        <p:sp>
          <p:nvSpPr>
            <p:cNvPr id="157" name="Google Shape;157;p15"/>
            <p:cNvSpPr txBox="1"/>
            <p:nvPr/>
          </p:nvSpPr>
          <p:spPr>
            <a:xfrm>
              <a:off x="0" y="-57150"/>
              <a:ext cx="4816593" cy="871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5"/>
          <p:cNvSpPr/>
          <p:nvPr/>
        </p:nvSpPr>
        <p:spPr>
          <a:xfrm rot="10800000">
            <a:off x="434918" y="4384784"/>
            <a:ext cx="4731559" cy="2802441"/>
          </a:xfrm>
          <a:custGeom>
            <a:rect b="b" l="l" r="r" t="t"/>
            <a:pathLst>
              <a:path extrusionOk="0" h="3606800" w="6089614">
                <a:moveTo>
                  <a:pt x="6089614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6089614" y="3606800"/>
                </a:lnTo>
                <a:lnTo>
                  <a:pt x="5048214" y="1803400"/>
                </a:lnTo>
                <a:close/>
              </a:path>
            </a:pathLst>
          </a:custGeom>
          <a:solidFill>
            <a:srgbClr val="C5E987"/>
          </a:solidFill>
          <a:ln>
            <a:noFill/>
          </a:ln>
        </p:spPr>
      </p:sp>
      <p:grpSp>
        <p:nvGrpSpPr>
          <p:cNvPr id="159" name="Google Shape;159;p15"/>
          <p:cNvGrpSpPr/>
          <p:nvPr/>
        </p:nvGrpSpPr>
        <p:grpSpPr>
          <a:xfrm>
            <a:off x="443120" y="6970234"/>
            <a:ext cx="3914775" cy="3303091"/>
            <a:chOff x="0" y="-57150"/>
            <a:chExt cx="1031052" cy="869950"/>
          </a:xfrm>
        </p:grpSpPr>
        <p:sp>
          <p:nvSpPr>
            <p:cNvPr id="160" name="Google Shape;160;p15"/>
            <p:cNvSpPr/>
            <p:nvPr/>
          </p:nvSpPr>
          <p:spPr>
            <a:xfrm>
              <a:off x="0" y="0"/>
              <a:ext cx="1031052" cy="812800"/>
            </a:xfrm>
            <a:custGeom>
              <a:rect b="b" l="l" r="r" t="t"/>
              <a:pathLst>
                <a:path extrusionOk="0" h="812800" w="1031052">
                  <a:moveTo>
                    <a:pt x="0" y="0"/>
                  </a:moveTo>
                  <a:lnTo>
                    <a:pt x="1031052" y="0"/>
                  </a:lnTo>
                  <a:lnTo>
                    <a:pt x="10310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BCC72"/>
            </a:solidFill>
            <a:ln>
              <a:noFill/>
            </a:ln>
          </p:spPr>
        </p:sp>
        <p:sp>
          <p:nvSpPr>
            <p:cNvPr id="161" name="Google Shape;161;p15"/>
            <p:cNvSpPr txBox="1"/>
            <p:nvPr/>
          </p:nvSpPr>
          <p:spPr>
            <a:xfrm>
              <a:off x="0" y="-57150"/>
              <a:ext cx="1031052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5"/>
          <p:cNvGrpSpPr/>
          <p:nvPr/>
        </p:nvGrpSpPr>
        <p:grpSpPr>
          <a:xfrm>
            <a:off x="8793105" y="6970234"/>
            <a:ext cx="3914775" cy="3303091"/>
            <a:chOff x="0" y="-57150"/>
            <a:chExt cx="1031052" cy="869950"/>
          </a:xfrm>
        </p:grpSpPr>
        <p:sp>
          <p:nvSpPr>
            <p:cNvPr id="163" name="Google Shape;163;p15"/>
            <p:cNvSpPr/>
            <p:nvPr/>
          </p:nvSpPr>
          <p:spPr>
            <a:xfrm>
              <a:off x="0" y="0"/>
              <a:ext cx="1031052" cy="812800"/>
            </a:xfrm>
            <a:custGeom>
              <a:rect b="b" l="l" r="r" t="t"/>
              <a:pathLst>
                <a:path extrusionOk="0" h="812800" w="1031052">
                  <a:moveTo>
                    <a:pt x="0" y="0"/>
                  </a:moveTo>
                  <a:lnTo>
                    <a:pt x="1031052" y="0"/>
                  </a:lnTo>
                  <a:lnTo>
                    <a:pt x="10310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8A2A"/>
            </a:solidFill>
            <a:ln>
              <a:noFill/>
            </a:ln>
          </p:spPr>
        </p:sp>
        <p:sp>
          <p:nvSpPr>
            <p:cNvPr id="164" name="Google Shape;164;p15"/>
            <p:cNvSpPr txBox="1"/>
            <p:nvPr/>
          </p:nvSpPr>
          <p:spPr>
            <a:xfrm>
              <a:off x="0" y="-57150"/>
              <a:ext cx="1031052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12965055" y="6983909"/>
            <a:ext cx="3914775" cy="3303091"/>
            <a:chOff x="0" y="-57150"/>
            <a:chExt cx="1031052" cy="869950"/>
          </a:xfrm>
        </p:grpSpPr>
        <p:sp>
          <p:nvSpPr>
            <p:cNvPr id="166" name="Google Shape;166;p15"/>
            <p:cNvSpPr/>
            <p:nvPr/>
          </p:nvSpPr>
          <p:spPr>
            <a:xfrm>
              <a:off x="0" y="0"/>
              <a:ext cx="1031052" cy="812800"/>
            </a:xfrm>
            <a:custGeom>
              <a:rect b="b" l="l" r="r" t="t"/>
              <a:pathLst>
                <a:path extrusionOk="0" h="812800" w="1031052">
                  <a:moveTo>
                    <a:pt x="0" y="0"/>
                  </a:moveTo>
                  <a:lnTo>
                    <a:pt x="1031052" y="0"/>
                  </a:lnTo>
                  <a:lnTo>
                    <a:pt x="10310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35811"/>
            </a:solidFill>
            <a:ln>
              <a:noFill/>
            </a:ln>
          </p:spPr>
        </p:sp>
        <p:sp>
          <p:nvSpPr>
            <p:cNvPr id="167" name="Google Shape;167;p15"/>
            <p:cNvSpPr txBox="1"/>
            <p:nvPr/>
          </p:nvSpPr>
          <p:spPr>
            <a:xfrm>
              <a:off x="0" y="-57150"/>
              <a:ext cx="1031052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5"/>
          <p:cNvSpPr/>
          <p:nvPr/>
        </p:nvSpPr>
        <p:spPr>
          <a:xfrm rot="10800000">
            <a:off x="4618602" y="4398459"/>
            <a:ext cx="4731559" cy="2802441"/>
          </a:xfrm>
          <a:custGeom>
            <a:rect b="b" l="l" r="r" t="t"/>
            <a:pathLst>
              <a:path extrusionOk="0" h="3606800" w="6089614">
                <a:moveTo>
                  <a:pt x="6089614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6089614" y="3606800"/>
                </a:lnTo>
                <a:lnTo>
                  <a:pt x="5048214" y="1803400"/>
                </a:lnTo>
                <a:close/>
              </a:path>
            </a:pathLst>
          </a:custGeom>
          <a:solidFill>
            <a:srgbClr val="8EC630"/>
          </a:solidFill>
          <a:ln>
            <a:noFill/>
          </a:ln>
        </p:spPr>
      </p:sp>
      <p:sp>
        <p:nvSpPr>
          <p:cNvPr id="169" name="Google Shape;169;p15"/>
          <p:cNvSpPr/>
          <p:nvPr/>
        </p:nvSpPr>
        <p:spPr>
          <a:xfrm rot="10800000">
            <a:off x="8793104" y="4391621"/>
            <a:ext cx="4731559" cy="2802441"/>
          </a:xfrm>
          <a:custGeom>
            <a:rect b="b" l="l" r="r" t="t"/>
            <a:pathLst>
              <a:path extrusionOk="0" h="3606800" w="6089614">
                <a:moveTo>
                  <a:pt x="6089614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6089614" y="3606800"/>
                </a:lnTo>
                <a:lnTo>
                  <a:pt x="5048214" y="1803400"/>
                </a:lnTo>
                <a:close/>
              </a:path>
            </a:pathLst>
          </a:custGeom>
          <a:solidFill>
            <a:srgbClr val="6BA632"/>
          </a:solidFill>
          <a:ln>
            <a:noFill/>
          </a:ln>
        </p:spPr>
      </p:sp>
      <p:sp>
        <p:nvSpPr>
          <p:cNvPr id="170" name="Google Shape;170;p15"/>
          <p:cNvSpPr/>
          <p:nvPr/>
        </p:nvSpPr>
        <p:spPr>
          <a:xfrm rot="10800000">
            <a:off x="12965054" y="4398459"/>
            <a:ext cx="4731559" cy="2802441"/>
          </a:xfrm>
          <a:custGeom>
            <a:rect b="b" l="l" r="r" t="t"/>
            <a:pathLst>
              <a:path extrusionOk="0" h="3606800" w="6089614">
                <a:moveTo>
                  <a:pt x="6089614" y="0"/>
                </a:moveTo>
                <a:lnTo>
                  <a:pt x="1041400" y="0"/>
                </a:lnTo>
                <a:lnTo>
                  <a:pt x="0" y="1803400"/>
                </a:lnTo>
                <a:lnTo>
                  <a:pt x="1041400" y="3606800"/>
                </a:lnTo>
                <a:lnTo>
                  <a:pt x="6089614" y="3606800"/>
                </a:lnTo>
                <a:lnTo>
                  <a:pt x="5048214" y="1803400"/>
                </a:lnTo>
                <a:close/>
              </a:path>
            </a:pathLst>
          </a:custGeom>
          <a:solidFill>
            <a:srgbClr val="4B8119"/>
          </a:solidFill>
          <a:ln>
            <a:noFill/>
          </a:ln>
        </p:spPr>
      </p:sp>
      <p:grpSp>
        <p:nvGrpSpPr>
          <p:cNvPr id="171" name="Google Shape;171;p15"/>
          <p:cNvGrpSpPr/>
          <p:nvPr/>
        </p:nvGrpSpPr>
        <p:grpSpPr>
          <a:xfrm>
            <a:off x="4618112" y="6970234"/>
            <a:ext cx="3914775" cy="3303091"/>
            <a:chOff x="0" y="-57150"/>
            <a:chExt cx="1031052" cy="869950"/>
          </a:xfrm>
        </p:grpSpPr>
        <p:sp>
          <p:nvSpPr>
            <p:cNvPr id="172" name="Google Shape;172;p15"/>
            <p:cNvSpPr/>
            <p:nvPr/>
          </p:nvSpPr>
          <p:spPr>
            <a:xfrm>
              <a:off x="0" y="0"/>
              <a:ext cx="1031052" cy="812800"/>
            </a:xfrm>
            <a:custGeom>
              <a:rect b="b" l="l" r="r" t="t"/>
              <a:pathLst>
                <a:path extrusionOk="0" h="812800" w="1031052">
                  <a:moveTo>
                    <a:pt x="0" y="0"/>
                  </a:moveTo>
                  <a:lnTo>
                    <a:pt x="1031052" y="0"/>
                  </a:lnTo>
                  <a:lnTo>
                    <a:pt x="10310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75A328"/>
            </a:solidFill>
            <a:ln>
              <a:noFill/>
            </a:ln>
          </p:spPr>
        </p:sp>
        <p:sp>
          <p:nvSpPr>
            <p:cNvPr id="173" name="Google Shape;173;p15"/>
            <p:cNvSpPr txBox="1"/>
            <p:nvPr/>
          </p:nvSpPr>
          <p:spPr>
            <a:xfrm>
              <a:off x="0" y="-57150"/>
              <a:ext cx="1031052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15"/>
          <p:cNvSpPr/>
          <p:nvPr/>
        </p:nvSpPr>
        <p:spPr>
          <a:xfrm>
            <a:off x="2320121" y="4618967"/>
            <a:ext cx="1517432" cy="1517432"/>
          </a:xfrm>
          <a:custGeom>
            <a:rect b="b" l="l" r="r" t="t"/>
            <a:pathLst>
              <a:path extrusionOk="0" h="1517432" w="1517432">
                <a:moveTo>
                  <a:pt x="0" y="0"/>
                </a:moveTo>
                <a:lnTo>
                  <a:pt x="1517432" y="0"/>
                </a:lnTo>
                <a:lnTo>
                  <a:pt x="1517432" y="1517432"/>
                </a:lnTo>
                <a:lnTo>
                  <a:pt x="0" y="1517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15"/>
          <p:cNvSpPr/>
          <p:nvPr/>
        </p:nvSpPr>
        <p:spPr>
          <a:xfrm>
            <a:off x="-456711" y="839294"/>
            <a:ext cx="3257409" cy="1323918"/>
          </a:xfrm>
          <a:custGeom>
            <a:rect b="b" l="l" r="r" t="t"/>
            <a:pathLst>
              <a:path extrusionOk="0" h="1323918" w="3257409">
                <a:moveTo>
                  <a:pt x="0" y="0"/>
                </a:moveTo>
                <a:lnTo>
                  <a:pt x="3257409" y="0"/>
                </a:lnTo>
                <a:lnTo>
                  <a:pt x="3257409" y="1323918"/>
                </a:lnTo>
                <a:lnTo>
                  <a:pt x="0" y="13239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5"/>
          <p:cNvSpPr/>
          <p:nvPr/>
        </p:nvSpPr>
        <p:spPr>
          <a:xfrm>
            <a:off x="3505561" y="2163212"/>
            <a:ext cx="3321834" cy="1534878"/>
          </a:xfrm>
          <a:custGeom>
            <a:rect b="b" l="l" r="r" t="t"/>
            <a:pathLst>
              <a:path extrusionOk="0" h="1534878" w="3321834">
                <a:moveTo>
                  <a:pt x="0" y="0"/>
                </a:moveTo>
                <a:lnTo>
                  <a:pt x="3321834" y="0"/>
                </a:lnTo>
                <a:lnTo>
                  <a:pt x="3321834" y="1534878"/>
                </a:lnTo>
                <a:lnTo>
                  <a:pt x="0" y="1534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5"/>
          <p:cNvSpPr txBox="1"/>
          <p:nvPr/>
        </p:nvSpPr>
        <p:spPr>
          <a:xfrm>
            <a:off x="746075" y="7733575"/>
            <a:ext cx="330886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81A0D"/>
                </a:solidFill>
                <a:latin typeface="Poppins"/>
                <a:ea typeface="Poppins"/>
                <a:cs typeface="Poppins"/>
                <a:sym typeface="Poppins"/>
              </a:rPr>
              <a:t>SEED GERMINATION</a:t>
            </a:r>
            <a:endParaRPr/>
          </a:p>
        </p:txBody>
      </p:sp>
      <p:sp>
        <p:nvSpPr>
          <p:cNvPr id="178" name="Google Shape;178;p15"/>
          <p:cNvSpPr txBox="1"/>
          <p:nvPr/>
        </p:nvSpPr>
        <p:spPr>
          <a:xfrm>
            <a:off x="1028700" y="8483379"/>
            <a:ext cx="28089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381A0D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79" name="Google Shape;179;p15"/>
          <p:cNvSpPr txBox="1"/>
          <p:nvPr/>
        </p:nvSpPr>
        <p:spPr>
          <a:xfrm>
            <a:off x="4922265" y="7733575"/>
            <a:ext cx="330886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81A0D"/>
                </a:solidFill>
                <a:latin typeface="Poppins"/>
                <a:ea typeface="Poppins"/>
                <a:cs typeface="Poppins"/>
                <a:sym typeface="Poppins"/>
              </a:rPr>
              <a:t>SEED DEVELOPMENT</a:t>
            </a:r>
            <a:endParaRPr/>
          </a:p>
        </p:txBody>
      </p:sp>
      <p:sp>
        <p:nvSpPr>
          <p:cNvPr id="180" name="Google Shape;180;p15"/>
          <p:cNvSpPr txBox="1"/>
          <p:nvPr/>
        </p:nvSpPr>
        <p:spPr>
          <a:xfrm>
            <a:off x="9092506" y="7700555"/>
            <a:ext cx="330886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381A0D"/>
                </a:solidFill>
                <a:latin typeface="Poppins"/>
                <a:ea typeface="Poppins"/>
                <a:cs typeface="Poppins"/>
                <a:sym typeface="Poppins"/>
              </a:rPr>
              <a:t>SAPLING GROWTH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13268010" y="7700555"/>
            <a:ext cx="330886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rPr>
              <a:t>MATURE TREE</a:t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5166478" y="8483379"/>
            <a:ext cx="28089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381A0D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83" name="Google Shape;183;p15"/>
          <p:cNvSpPr txBox="1"/>
          <p:nvPr/>
        </p:nvSpPr>
        <p:spPr>
          <a:xfrm>
            <a:off x="9342512" y="8483379"/>
            <a:ext cx="28089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381A0D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13480290" y="8483379"/>
            <a:ext cx="28089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FEF2E4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14887842" y="324940"/>
            <a:ext cx="5788455" cy="2352618"/>
          </a:xfrm>
          <a:custGeom>
            <a:rect b="b" l="l" r="r" t="t"/>
            <a:pathLst>
              <a:path extrusionOk="0" h="2352618" w="5788455">
                <a:moveTo>
                  <a:pt x="0" y="0"/>
                </a:moveTo>
                <a:lnTo>
                  <a:pt x="5788455" y="0"/>
                </a:lnTo>
                <a:lnTo>
                  <a:pt x="5788455" y="2352617"/>
                </a:lnTo>
                <a:lnTo>
                  <a:pt x="0" y="2352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5"/>
          <p:cNvSpPr/>
          <p:nvPr/>
        </p:nvSpPr>
        <p:spPr>
          <a:xfrm>
            <a:off x="6991415" y="-316312"/>
            <a:ext cx="6296138" cy="2558957"/>
          </a:xfrm>
          <a:custGeom>
            <a:rect b="b" l="l" r="r" t="t"/>
            <a:pathLst>
              <a:path extrusionOk="0" h="2558957" w="6296138">
                <a:moveTo>
                  <a:pt x="0" y="0"/>
                </a:moveTo>
                <a:lnTo>
                  <a:pt x="6296137" y="0"/>
                </a:lnTo>
                <a:lnTo>
                  <a:pt x="6296137" y="2558956"/>
                </a:lnTo>
                <a:lnTo>
                  <a:pt x="0" y="2558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5"/>
          <p:cNvSpPr txBox="1"/>
          <p:nvPr/>
        </p:nvSpPr>
        <p:spPr>
          <a:xfrm>
            <a:off x="2771831" y="686894"/>
            <a:ext cx="12744338" cy="984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82523A"/>
                </a:solidFill>
                <a:latin typeface="Poppins"/>
                <a:ea typeface="Poppins"/>
                <a:cs typeface="Poppins"/>
                <a:sym typeface="Poppins"/>
              </a:rPr>
              <a:t>Tree Growth Process Diagram</a:t>
            </a:r>
            <a:endParaRPr/>
          </a:p>
        </p:txBody>
      </p:sp>
      <p:pic>
        <p:nvPicPr>
          <p:cNvPr id="188" name="Google Shape;18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3700" y="5041101"/>
            <a:ext cx="2212168" cy="11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51988" y="2653730"/>
            <a:ext cx="3211226" cy="346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287550" y="2727616"/>
            <a:ext cx="4457224" cy="3504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/>
          <p:nvPr/>
        </p:nvSpPr>
        <p:spPr>
          <a:xfrm>
            <a:off x="2771831" y="500874"/>
            <a:ext cx="12744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335811"/>
                </a:solidFill>
                <a:latin typeface="Caveat Brush"/>
                <a:ea typeface="Caveat Brush"/>
                <a:cs typeface="Caveat Brush"/>
                <a:sym typeface="Caveat Brush"/>
              </a:rPr>
              <a:t>Tree Growth Process Diagram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4075220" y="2155588"/>
            <a:ext cx="10137561" cy="34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3F1E10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834409" y="4954470"/>
            <a:ext cx="3213900" cy="28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33581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9" u="none" cap="none" strike="noStrike">
              <a:solidFill>
                <a:srgbClr val="33581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33581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eiusmod.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14239599" y="4954470"/>
            <a:ext cx="3213900" cy="3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33581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 labore et dolore magna aliqua.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9" u="none" cap="none" strike="noStrike">
              <a:solidFill>
                <a:srgbClr val="33581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335811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9" u="none" cap="none" strike="noStrike">
              <a:solidFill>
                <a:srgbClr val="33581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834409" y="4201995"/>
            <a:ext cx="324081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345812"/>
                </a:solidFill>
                <a:latin typeface="Caveat Brush"/>
                <a:ea typeface="Caveat Brush"/>
                <a:cs typeface="Caveat Brush"/>
                <a:sym typeface="Caveat Brush"/>
              </a:rPr>
              <a:t>Seedling</a:t>
            </a:r>
            <a:endParaRPr/>
          </a:p>
        </p:txBody>
      </p:sp>
      <p:sp>
        <p:nvSpPr>
          <p:cNvPr id="201" name="Google Shape;201;p16"/>
          <p:cNvSpPr txBox="1"/>
          <p:nvPr/>
        </p:nvSpPr>
        <p:spPr>
          <a:xfrm>
            <a:off x="14212780" y="4201995"/>
            <a:ext cx="324081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335811"/>
                </a:solidFill>
                <a:latin typeface="Caveat Brush"/>
                <a:ea typeface="Caveat Brush"/>
                <a:cs typeface="Caveat Brush"/>
                <a:sym typeface="Caveat Brush"/>
              </a:rPr>
              <a:t>Tree</a:t>
            </a:r>
            <a:endParaRPr/>
          </a:p>
        </p:txBody>
      </p:sp>
      <p:pic>
        <p:nvPicPr>
          <p:cNvPr id="202" name="Google Shape;2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000" y="6339451"/>
            <a:ext cx="3240825" cy="327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16900" y="4012659"/>
            <a:ext cx="3240825" cy="5614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2E4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>
            <a:off x="5516546" y="5374954"/>
            <a:ext cx="3236976" cy="2465987"/>
          </a:xfrm>
          <a:custGeom>
            <a:rect b="b" l="l" r="r" t="t"/>
            <a:pathLst>
              <a:path extrusionOk="0" h="2465987" w="3236976">
                <a:moveTo>
                  <a:pt x="0" y="0"/>
                </a:moveTo>
                <a:lnTo>
                  <a:pt x="3236976" y="0"/>
                </a:lnTo>
                <a:lnTo>
                  <a:pt x="3236976" y="2465987"/>
                </a:lnTo>
                <a:lnTo>
                  <a:pt x="0" y="2465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7"/>
          <p:cNvSpPr/>
          <p:nvPr/>
        </p:nvSpPr>
        <p:spPr>
          <a:xfrm>
            <a:off x="1479299" y="5106875"/>
            <a:ext cx="3240810" cy="2734065"/>
          </a:xfrm>
          <a:custGeom>
            <a:rect b="b" l="l" r="r" t="t"/>
            <a:pathLst>
              <a:path extrusionOk="0" h="2734065" w="3240810">
                <a:moveTo>
                  <a:pt x="0" y="0"/>
                </a:moveTo>
                <a:lnTo>
                  <a:pt x="3240810" y="0"/>
                </a:lnTo>
                <a:lnTo>
                  <a:pt x="3240810" y="2734066"/>
                </a:lnTo>
                <a:lnTo>
                  <a:pt x="0" y="2734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7"/>
          <p:cNvSpPr/>
          <p:nvPr/>
        </p:nvSpPr>
        <p:spPr>
          <a:xfrm>
            <a:off x="9551410" y="4575617"/>
            <a:ext cx="3229702" cy="3265324"/>
          </a:xfrm>
          <a:custGeom>
            <a:rect b="b" l="l" r="r" t="t"/>
            <a:pathLst>
              <a:path extrusionOk="0" h="3265324" w="3229702">
                <a:moveTo>
                  <a:pt x="0" y="0"/>
                </a:moveTo>
                <a:lnTo>
                  <a:pt x="3229702" y="0"/>
                </a:lnTo>
                <a:lnTo>
                  <a:pt x="3229702" y="3265324"/>
                </a:lnTo>
                <a:lnTo>
                  <a:pt x="0" y="3265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7"/>
          <p:cNvSpPr/>
          <p:nvPr/>
        </p:nvSpPr>
        <p:spPr>
          <a:xfrm>
            <a:off x="13579335" y="2255559"/>
            <a:ext cx="3229366" cy="5585381"/>
          </a:xfrm>
          <a:custGeom>
            <a:rect b="b" l="l" r="r" t="t"/>
            <a:pathLst>
              <a:path extrusionOk="0" h="5585381" w="3229366">
                <a:moveTo>
                  <a:pt x="0" y="0"/>
                </a:moveTo>
                <a:lnTo>
                  <a:pt x="3229366" y="0"/>
                </a:lnTo>
                <a:lnTo>
                  <a:pt x="3229366" y="5585382"/>
                </a:lnTo>
                <a:lnTo>
                  <a:pt x="0" y="55853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7"/>
          <p:cNvSpPr txBox="1"/>
          <p:nvPr/>
        </p:nvSpPr>
        <p:spPr>
          <a:xfrm>
            <a:off x="1028700" y="496610"/>
            <a:ext cx="12744338" cy="1377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82523A"/>
                </a:solidFill>
                <a:latin typeface="Caveat Brush"/>
                <a:ea typeface="Caveat Brush"/>
                <a:cs typeface="Caveat Brush"/>
                <a:sym typeface="Caveat Brush"/>
              </a:rPr>
              <a:t>Tree Growth Process Diagram</a:t>
            </a:r>
            <a:endParaRPr/>
          </a:p>
        </p:txBody>
      </p:sp>
      <p:sp>
        <p:nvSpPr>
          <p:cNvPr id="213" name="Google Shape;213;p17"/>
          <p:cNvSpPr txBox="1"/>
          <p:nvPr/>
        </p:nvSpPr>
        <p:spPr>
          <a:xfrm>
            <a:off x="1479299" y="8151822"/>
            <a:ext cx="324081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82523A"/>
                </a:solidFill>
                <a:latin typeface="Caveat Brush"/>
                <a:ea typeface="Caveat Brush"/>
                <a:cs typeface="Caveat Brush"/>
                <a:sym typeface="Caveat Brush"/>
              </a:rPr>
              <a:t>Seed Germination</a:t>
            </a:r>
            <a:endParaRPr/>
          </a:p>
        </p:txBody>
      </p:sp>
      <p:sp>
        <p:nvSpPr>
          <p:cNvPr id="214" name="Google Shape;214;p17"/>
          <p:cNvSpPr txBox="1"/>
          <p:nvPr/>
        </p:nvSpPr>
        <p:spPr>
          <a:xfrm>
            <a:off x="1479299" y="8779510"/>
            <a:ext cx="32409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4C2615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ut.</a:t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5516546" y="8151822"/>
            <a:ext cx="324081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82523A"/>
                </a:solidFill>
                <a:latin typeface="Caveat Brush"/>
                <a:ea typeface="Caveat Brush"/>
                <a:cs typeface="Caveat Brush"/>
                <a:sym typeface="Caveat Brush"/>
              </a:rPr>
              <a:t>Seed Development</a:t>
            </a:r>
            <a:endParaRPr/>
          </a:p>
        </p:txBody>
      </p:sp>
      <p:sp>
        <p:nvSpPr>
          <p:cNvPr id="216" name="Google Shape;216;p17"/>
          <p:cNvSpPr txBox="1"/>
          <p:nvPr/>
        </p:nvSpPr>
        <p:spPr>
          <a:xfrm>
            <a:off x="5516546" y="8779510"/>
            <a:ext cx="32409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4C2615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ut.</a:t>
            </a:r>
            <a:endParaRPr/>
          </a:p>
        </p:txBody>
      </p:sp>
      <p:sp>
        <p:nvSpPr>
          <p:cNvPr id="217" name="Google Shape;217;p17"/>
          <p:cNvSpPr txBox="1"/>
          <p:nvPr/>
        </p:nvSpPr>
        <p:spPr>
          <a:xfrm>
            <a:off x="9545856" y="8151822"/>
            <a:ext cx="324081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82523A"/>
                </a:solidFill>
                <a:latin typeface="Caveat Brush"/>
                <a:ea typeface="Caveat Brush"/>
                <a:cs typeface="Caveat Brush"/>
                <a:sym typeface="Caveat Brush"/>
              </a:rPr>
              <a:t>Sapling Growth</a:t>
            </a:r>
            <a:endParaRPr/>
          </a:p>
        </p:txBody>
      </p:sp>
      <p:sp>
        <p:nvSpPr>
          <p:cNvPr id="218" name="Google Shape;218;p17"/>
          <p:cNvSpPr txBox="1"/>
          <p:nvPr/>
        </p:nvSpPr>
        <p:spPr>
          <a:xfrm>
            <a:off x="9545856" y="8779510"/>
            <a:ext cx="32409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4C2615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ut.</a:t>
            </a:r>
            <a:endParaRPr/>
          </a:p>
        </p:txBody>
      </p:sp>
      <p:sp>
        <p:nvSpPr>
          <p:cNvPr id="219" name="Google Shape;219;p17"/>
          <p:cNvSpPr txBox="1"/>
          <p:nvPr/>
        </p:nvSpPr>
        <p:spPr>
          <a:xfrm>
            <a:off x="13586766" y="8151822"/>
            <a:ext cx="324081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82523A"/>
                </a:solidFill>
                <a:latin typeface="Caveat Brush"/>
                <a:ea typeface="Caveat Brush"/>
                <a:cs typeface="Caveat Brush"/>
                <a:sym typeface="Caveat Brush"/>
              </a:rPr>
              <a:t>Mature Tree</a:t>
            </a:r>
            <a:endParaRPr/>
          </a:p>
        </p:txBody>
      </p:sp>
      <p:sp>
        <p:nvSpPr>
          <p:cNvPr id="220" name="Google Shape;220;p17"/>
          <p:cNvSpPr txBox="1"/>
          <p:nvPr/>
        </p:nvSpPr>
        <p:spPr>
          <a:xfrm>
            <a:off x="13586766" y="8779510"/>
            <a:ext cx="32409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4C2615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 ut.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>
            <a:off x="1028700" y="2052994"/>
            <a:ext cx="10137561" cy="6635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4C2615"/>
                </a:solidFill>
                <a:latin typeface="Poppins"/>
                <a:ea typeface="Poppins"/>
                <a:cs typeface="Poppins"/>
                <a:sym typeface="Poppins"/>
              </a:rPr>
              <a:t>Lorem ipsum dolor sit amet, consectetur adipiscing elit,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4C2615"/>
                </a:solidFill>
                <a:latin typeface="Poppins"/>
                <a:ea typeface="Poppins"/>
                <a:cs typeface="Poppins"/>
                <a:sym typeface="Poppins"/>
              </a:rPr>
              <a:t>sed do eiusmod tempor incididunt ut.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2E4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8"/>
          <p:cNvGrpSpPr/>
          <p:nvPr/>
        </p:nvGrpSpPr>
        <p:grpSpPr>
          <a:xfrm>
            <a:off x="774218" y="2213566"/>
            <a:ext cx="5097641" cy="7472652"/>
            <a:chOff x="0" y="-19050"/>
            <a:chExt cx="1342589" cy="1968106"/>
          </a:xfrm>
        </p:grpSpPr>
        <p:sp>
          <p:nvSpPr>
            <p:cNvPr id="227" name="Google Shape;227;p18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8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8"/>
          <p:cNvGrpSpPr/>
          <p:nvPr/>
        </p:nvGrpSpPr>
        <p:grpSpPr>
          <a:xfrm>
            <a:off x="6109984" y="2213566"/>
            <a:ext cx="11512980" cy="7472652"/>
            <a:chOff x="0" y="-19050"/>
            <a:chExt cx="3032225" cy="1968106"/>
          </a:xfrm>
        </p:grpSpPr>
        <p:sp>
          <p:nvSpPr>
            <p:cNvPr id="230" name="Google Shape;230;p18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8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1139005" y="2494284"/>
            <a:ext cx="4368067" cy="719567"/>
            <a:chOff x="0" y="-19050"/>
            <a:chExt cx="1150437" cy="189516"/>
          </a:xfrm>
        </p:grpSpPr>
        <p:sp>
          <p:nvSpPr>
            <p:cNvPr id="233" name="Google Shape;233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8"/>
          <p:cNvGrpSpPr/>
          <p:nvPr/>
        </p:nvGrpSpPr>
        <p:grpSpPr>
          <a:xfrm>
            <a:off x="9682440" y="2494284"/>
            <a:ext cx="4368067" cy="719567"/>
            <a:chOff x="0" y="-19050"/>
            <a:chExt cx="1150437" cy="189516"/>
          </a:xfrm>
        </p:grpSpPr>
        <p:sp>
          <p:nvSpPr>
            <p:cNvPr id="236" name="Google Shape;236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18"/>
          <p:cNvSpPr txBox="1"/>
          <p:nvPr/>
        </p:nvSpPr>
        <p:spPr>
          <a:xfrm>
            <a:off x="1232396" y="3499746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39" name="Google Shape;239;p18"/>
          <p:cNvSpPr txBox="1"/>
          <p:nvPr/>
        </p:nvSpPr>
        <p:spPr>
          <a:xfrm>
            <a:off x="1139005" y="6718053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40" name="Google Shape;240;p18"/>
          <p:cNvSpPr txBox="1"/>
          <p:nvPr/>
        </p:nvSpPr>
        <p:spPr>
          <a:xfrm>
            <a:off x="1747770" y="4422528"/>
            <a:ext cx="31506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Caveat Brush</a:t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</a:t>
            </a:r>
            <a:endParaRPr/>
          </a:p>
        </p:txBody>
      </p:sp>
      <p:sp>
        <p:nvSpPr>
          <p:cNvPr id="241" name="Google Shape;241;p18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82523A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42" name="Google Shape;242;p18"/>
          <p:cNvSpPr txBox="1"/>
          <p:nvPr/>
        </p:nvSpPr>
        <p:spPr>
          <a:xfrm>
            <a:off x="11706206" y="9915836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9" u="none" cap="none" strike="noStrike">
                <a:solidFill>
                  <a:srgbClr val="82523A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243" name="Google Shape;243;p18"/>
          <p:cNvSpPr txBox="1"/>
          <p:nvPr/>
        </p:nvSpPr>
        <p:spPr>
          <a:xfrm>
            <a:off x="5469973" y="543899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82523A"/>
                </a:solidFill>
              </a:rPr>
              <a:t>RESOURCE PAGE</a:t>
            </a:r>
            <a:endParaRPr b="1"/>
          </a:p>
        </p:txBody>
      </p:sp>
      <p:sp>
        <p:nvSpPr>
          <p:cNvPr id="244" name="Google Shape;244;p18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45" name="Google Shape;245;p18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46" name="Google Shape;246;p18"/>
          <p:cNvSpPr/>
          <p:nvPr/>
        </p:nvSpPr>
        <p:spPr>
          <a:xfrm>
            <a:off x="14077995" y="3826735"/>
            <a:ext cx="2983319" cy="2344784"/>
          </a:xfrm>
          <a:custGeom>
            <a:rect b="b" l="l" r="r" t="t"/>
            <a:pathLst>
              <a:path extrusionOk="0" h="2344784" w="2983319">
                <a:moveTo>
                  <a:pt x="0" y="0"/>
                </a:moveTo>
                <a:lnTo>
                  <a:pt x="2983318" y="0"/>
                </a:lnTo>
                <a:lnTo>
                  <a:pt x="2983318" y="2344784"/>
                </a:lnTo>
                <a:lnTo>
                  <a:pt x="0" y="2344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8"/>
          <p:cNvSpPr/>
          <p:nvPr/>
        </p:nvSpPr>
        <p:spPr>
          <a:xfrm>
            <a:off x="10965714" y="4307867"/>
            <a:ext cx="3112281" cy="3356381"/>
          </a:xfrm>
          <a:custGeom>
            <a:rect b="b" l="l" r="r" t="t"/>
            <a:pathLst>
              <a:path extrusionOk="0" h="3356381" w="3112281">
                <a:moveTo>
                  <a:pt x="0" y="0"/>
                </a:moveTo>
                <a:lnTo>
                  <a:pt x="3112281" y="0"/>
                </a:lnTo>
                <a:lnTo>
                  <a:pt x="3112281" y="3356381"/>
                </a:lnTo>
                <a:lnTo>
                  <a:pt x="0" y="3356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8"/>
          <p:cNvSpPr/>
          <p:nvPr/>
        </p:nvSpPr>
        <p:spPr>
          <a:xfrm>
            <a:off x="9372318" y="6273673"/>
            <a:ext cx="1826676" cy="939908"/>
          </a:xfrm>
          <a:custGeom>
            <a:rect b="b" l="l" r="r" t="t"/>
            <a:pathLst>
              <a:path extrusionOk="0" h="939908" w="1826676">
                <a:moveTo>
                  <a:pt x="0" y="0"/>
                </a:moveTo>
                <a:lnTo>
                  <a:pt x="1826677" y="0"/>
                </a:lnTo>
                <a:lnTo>
                  <a:pt x="1826677" y="939907"/>
                </a:lnTo>
                <a:lnTo>
                  <a:pt x="0" y="9399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8"/>
          <p:cNvSpPr/>
          <p:nvPr/>
        </p:nvSpPr>
        <p:spPr>
          <a:xfrm>
            <a:off x="9495343" y="4147301"/>
            <a:ext cx="1703652" cy="1703652"/>
          </a:xfrm>
          <a:custGeom>
            <a:rect b="b" l="l" r="r" t="t"/>
            <a:pathLst>
              <a:path extrusionOk="0" h="1703652" w="1703652">
                <a:moveTo>
                  <a:pt x="0" y="0"/>
                </a:moveTo>
                <a:lnTo>
                  <a:pt x="1703652" y="0"/>
                </a:lnTo>
                <a:lnTo>
                  <a:pt x="1703652" y="1703652"/>
                </a:lnTo>
                <a:lnTo>
                  <a:pt x="0" y="1703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8"/>
          <p:cNvSpPr/>
          <p:nvPr/>
        </p:nvSpPr>
        <p:spPr>
          <a:xfrm>
            <a:off x="11405944" y="7898990"/>
            <a:ext cx="1701636" cy="1296337"/>
          </a:xfrm>
          <a:custGeom>
            <a:rect b="b" l="l" r="r" t="t"/>
            <a:pathLst>
              <a:path extrusionOk="0" h="1296337" w="1701636">
                <a:moveTo>
                  <a:pt x="0" y="0"/>
                </a:moveTo>
                <a:lnTo>
                  <a:pt x="1701636" y="0"/>
                </a:lnTo>
                <a:lnTo>
                  <a:pt x="1701636" y="1296337"/>
                </a:lnTo>
                <a:lnTo>
                  <a:pt x="0" y="1296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8"/>
          <p:cNvSpPr/>
          <p:nvPr/>
        </p:nvSpPr>
        <p:spPr>
          <a:xfrm>
            <a:off x="9433831" y="7758065"/>
            <a:ext cx="1703652" cy="1437263"/>
          </a:xfrm>
          <a:custGeom>
            <a:rect b="b" l="l" r="r" t="t"/>
            <a:pathLst>
              <a:path extrusionOk="0" h="1437263" w="1703652">
                <a:moveTo>
                  <a:pt x="0" y="0"/>
                </a:moveTo>
                <a:lnTo>
                  <a:pt x="1703651" y="0"/>
                </a:lnTo>
                <a:lnTo>
                  <a:pt x="1703651" y="1437262"/>
                </a:lnTo>
                <a:lnTo>
                  <a:pt x="0" y="1437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8"/>
          <p:cNvSpPr/>
          <p:nvPr/>
        </p:nvSpPr>
        <p:spPr>
          <a:xfrm>
            <a:off x="15346991" y="6483283"/>
            <a:ext cx="1696260" cy="2712044"/>
          </a:xfrm>
          <a:custGeom>
            <a:rect b="b" l="l" r="r" t="t"/>
            <a:pathLst>
              <a:path extrusionOk="0" h="2712044" w="1696260">
                <a:moveTo>
                  <a:pt x="0" y="0"/>
                </a:moveTo>
                <a:lnTo>
                  <a:pt x="1696261" y="0"/>
                </a:lnTo>
                <a:lnTo>
                  <a:pt x="1696261" y="2712044"/>
                </a:lnTo>
                <a:lnTo>
                  <a:pt x="0" y="2712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8"/>
          <p:cNvSpPr/>
          <p:nvPr/>
        </p:nvSpPr>
        <p:spPr>
          <a:xfrm>
            <a:off x="13376804" y="7478789"/>
            <a:ext cx="1697812" cy="1716538"/>
          </a:xfrm>
          <a:custGeom>
            <a:rect b="b" l="l" r="r" t="t"/>
            <a:pathLst>
              <a:path extrusionOk="0" h="1716538" w="1697812">
                <a:moveTo>
                  <a:pt x="0" y="0"/>
                </a:moveTo>
                <a:lnTo>
                  <a:pt x="1697813" y="0"/>
                </a:lnTo>
                <a:lnTo>
                  <a:pt x="1697813" y="1716538"/>
                </a:lnTo>
                <a:lnTo>
                  <a:pt x="0" y="1716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8"/>
          <p:cNvSpPr/>
          <p:nvPr/>
        </p:nvSpPr>
        <p:spPr>
          <a:xfrm>
            <a:off x="6795346" y="3938770"/>
            <a:ext cx="2699997" cy="4669806"/>
          </a:xfrm>
          <a:custGeom>
            <a:rect b="b" l="l" r="r" t="t"/>
            <a:pathLst>
              <a:path extrusionOk="0" h="4669806" w="2699997">
                <a:moveTo>
                  <a:pt x="0" y="0"/>
                </a:moveTo>
                <a:lnTo>
                  <a:pt x="2699997" y="0"/>
                </a:lnTo>
                <a:lnTo>
                  <a:pt x="2699997" y="4669805"/>
                </a:lnTo>
                <a:lnTo>
                  <a:pt x="0" y="4669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5" name="Google Shape;255;p18"/>
          <p:cNvGrpSpPr/>
          <p:nvPr/>
        </p:nvGrpSpPr>
        <p:grpSpPr>
          <a:xfrm>
            <a:off x="1139005" y="7128683"/>
            <a:ext cx="4368067" cy="719567"/>
            <a:chOff x="0" y="-19050"/>
            <a:chExt cx="1150437" cy="189516"/>
          </a:xfrm>
        </p:grpSpPr>
        <p:sp>
          <p:nvSpPr>
            <p:cNvPr id="256" name="Google Shape;256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8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8"/>
          <p:cNvGrpSpPr/>
          <p:nvPr/>
        </p:nvGrpSpPr>
        <p:grpSpPr>
          <a:xfrm>
            <a:off x="1533213" y="8059173"/>
            <a:ext cx="754204" cy="771881"/>
            <a:chOff x="0" y="-19050"/>
            <a:chExt cx="812800" cy="831850"/>
          </a:xfrm>
        </p:grpSpPr>
        <p:sp>
          <p:nvSpPr>
            <p:cNvPr id="259" name="Google Shape;259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B81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18"/>
          <p:cNvSpPr txBox="1"/>
          <p:nvPr/>
        </p:nvSpPr>
        <p:spPr>
          <a:xfrm>
            <a:off x="1299628" y="89545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#4B8119</a:t>
            </a:r>
            <a:endParaRPr/>
          </a:p>
        </p:txBody>
      </p:sp>
      <p:sp>
        <p:nvSpPr>
          <p:cNvPr id="262" name="Google Shape;262;p18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263" name="Google Shape;263;p18"/>
          <p:cNvGrpSpPr/>
          <p:nvPr/>
        </p:nvGrpSpPr>
        <p:grpSpPr>
          <a:xfrm>
            <a:off x="2468392" y="8059173"/>
            <a:ext cx="754204" cy="771881"/>
            <a:chOff x="0" y="-19050"/>
            <a:chExt cx="812800" cy="831850"/>
          </a:xfrm>
        </p:grpSpPr>
        <p:sp>
          <p:nvSpPr>
            <p:cNvPr id="264" name="Google Shape;264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6BA6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8"/>
          <p:cNvSpPr txBox="1"/>
          <p:nvPr/>
        </p:nvSpPr>
        <p:spPr>
          <a:xfrm>
            <a:off x="2234808" y="896402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#6BA632</a:t>
            </a:r>
            <a:endParaRPr/>
          </a:p>
        </p:txBody>
      </p:sp>
      <p:grpSp>
        <p:nvGrpSpPr>
          <p:cNvPr id="267" name="Google Shape;267;p18"/>
          <p:cNvGrpSpPr/>
          <p:nvPr/>
        </p:nvGrpSpPr>
        <p:grpSpPr>
          <a:xfrm>
            <a:off x="3423480" y="8059173"/>
            <a:ext cx="754204" cy="771881"/>
            <a:chOff x="0" y="-19050"/>
            <a:chExt cx="812800" cy="831850"/>
          </a:xfrm>
        </p:grpSpPr>
        <p:sp>
          <p:nvSpPr>
            <p:cNvPr id="268" name="Google Shape;26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EC6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18"/>
          <p:cNvSpPr txBox="1"/>
          <p:nvPr/>
        </p:nvSpPr>
        <p:spPr>
          <a:xfrm>
            <a:off x="3189895" y="89545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#8EC630</a:t>
            </a:r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4358659" y="8059173"/>
            <a:ext cx="754204" cy="771881"/>
            <a:chOff x="0" y="-19050"/>
            <a:chExt cx="812800" cy="831850"/>
          </a:xfrm>
        </p:grpSpPr>
        <p:sp>
          <p:nvSpPr>
            <p:cNvPr id="272" name="Google Shape;27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5E9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18"/>
          <p:cNvSpPr txBox="1"/>
          <p:nvPr/>
        </p:nvSpPr>
        <p:spPr>
          <a:xfrm>
            <a:off x="4125075" y="8964027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#C5E987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2E4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82523A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80" name="Google Shape;280;p19"/>
          <p:cNvSpPr txBox="1"/>
          <p:nvPr/>
        </p:nvSpPr>
        <p:spPr>
          <a:xfrm>
            <a:off x="7108732" y="8257423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82523A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281" name="Google Shape;281;p19"/>
          <p:cNvSpPr txBox="1"/>
          <p:nvPr/>
        </p:nvSpPr>
        <p:spPr>
          <a:xfrm>
            <a:off x="4210005" y="52795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82523A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82" name="Google Shape;282;p19"/>
          <p:cNvSpPr txBox="1"/>
          <p:nvPr/>
        </p:nvSpPr>
        <p:spPr>
          <a:xfrm>
            <a:off x="4210005" y="70147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82523A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83" name="Google Shape;283;p19"/>
          <p:cNvSpPr txBox="1"/>
          <p:nvPr/>
        </p:nvSpPr>
        <p:spPr>
          <a:xfrm>
            <a:off x="5469973" y="1703314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82523A"/>
                </a:solidFill>
              </a:rPr>
              <a:t>CREDITS</a:t>
            </a:r>
            <a:endParaRPr b="1"/>
          </a:p>
        </p:txBody>
      </p:sp>
      <p:sp>
        <p:nvSpPr>
          <p:cNvPr id="284" name="Google Shape;284;p19"/>
          <p:cNvSpPr txBox="1"/>
          <p:nvPr/>
        </p:nvSpPr>
        <p:spPr>
          <a:xfrm>
            <a:off x="6110027" y="6282261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82523A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pic>
        <p:nvPicPr>
          <p:cNvPr id="285" name="Google Shape;2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775" y="3893350"/>
            <a:ext cx="4824450" cy="12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