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Roboto"/>
      <p:bold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0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.png"/><Relationship Id="rId20" Type="http://schemas.openxmlformats.org/officeDocument/2006/relationships/image" Target="../media/image28.png"/><Relationship Id="rId42" Type="http://schemas.openxmlformats.org/officeDocument/2006/relationships/image" Target="../media/image45.png"/><Relationship Id="rId41" Type="http://schemas.openxmlformats.org/officeDocument/2006/relationships/image" Target="../media/image44.png"/><Relationship Id="rId22" Type="http://schemas.openxmlformats.org/officeDocument/2006/relationships/image" Target="../media/image26.png"/><Relationship Id="rId21" Type="http://schemas.openxmlformats.org/officeDocument/2006/relationships/image" Target="../media/image43.png"/><Relationship Id="rId43" Type="http://schemas.openxmlformats.org/officeDocument/2006/relationships/image" Target="../media/image24.png"/><Relationship Id="rId24" Type="http://schemas.openxmlformats.org/officeDocument/2006/relationships/image" Target="../media/image29.png"/><Relationship Id="rId23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26" Type="http://schemas.openxmlformats.org/officeDocument/2006/relationships/image" Target="../media/image22.png"/><Relationship Id="rId25" Type="http://schemas.openxmlformats.org/officeDocument/2006/relationships/image" Target="../media/image34.png"/><Relationship Id="rId28" Type="http://schemas.openxmlformats.org/officeDocument/2006/relationships/image" Target="../media/image38.png"/><Relationship Id="rId27" Type="http://schemas.openxmlformats.org/officeDocument/2006/relationships/image" Target="../media/image2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29" Type="http://schemas.openxmlformats.org/officeDocument/2006/relationships/image" Target="../media/image35.png"/><Relationship Id="rId7" Type="http://schemas.openxmlformats.org/officeDocument/2006/relationships/image" Target="../media/image7.png"/><Relationship Id="rId8" Type="http://schemas.openxmlformats.org/officeDocument/2006/relationships/image" Target="../media/image5.png"/><Relationship Id="rId31" Type="http://schemas.openxmlformats.org/officeDocument/2006/relationships/image" Target="../media/image48.png"/><Relationship Id="rId30" Type="http://schemas.openxmlformats.org/officeDocument/2006/relationships/image" Target="../media/image33.png"/><Relationship Id="rId11" Type="http://schemas.openxmlformats.org/officeDocument/2006/relationships/image" Target="../media/image9.png"/><Relationship Id="rId33" Type="http://schemas.openxmlformats.org/officeDocument/2006/relationships/image" Target="../media/image39.png"/><Relationship Id="rId10" Type="http://schemas.openxmlformats.org/officeDocument/2006/relationships/image" Target="../media/image17.png"/><Relationship Id="rId32" Type="http://schemas.openxmlformats.org/officeDocument/2006/relationships/image" Target="../media/image36.png"/><Relationship Id="rId13" Type="http://schemas.openxmlformats.org/officeDocument/2006/relationships/image" Target="../media/image15.png"/><Relationship Id="rId35" Type="http://schemas.openxmlformats.org/officeDocument/2006/relationships/image" Target="../media/image31.png"/><Relationship Id="rId12" Type="http://schemas.openxmlformats.org/officeDocument/2006/relationships/image" Target="../media/image12.png"/><Relationship Id="rId34" Type="http://schemas.openxmlformats.org/officeDocument/2006/relationships/image" Target="../media/image32.png"/><Relationship Id="rId15" Type="http://schemas.openxmlformats.org/officeDocument/2006/relationships/image" Target="../media/image11.png"/><Relationship Id="rId37" Type="http://schemas.openxmlformats.org/officeDocument/2006/relationships/image" Target="../media/image40.png"/><Relationship Id="rId14" Type="http://schemas.openxmlformats.org/officeDocument/2006/relationships/image" Target="../media/image18.png"/><Relationship Id="rId36" Type="http://schemas.openxmlformats.org/officeDocument/2006/relationships/image" Target="../media/image41.png"/><Relationship Id="rId17" Type="http://schemas.openxmlformats.org/officeDocument/2006/relationships/image" Target="../media/image19.png"/><Relationship Id="rId39" Type="http://schemas.openxmlformats.org/officeDocument/2006/relationships/image" Target="../media/image42.png"/><Relationship Id="rId16" Type="http://schemas.openxmlformats.org/officeDocument/2006/relationships/image" Target="../media/image10.png"/><Relationship Id="rId38" Type="http://schemas.openxmlformats.org/officeDocument/2006/relationships/image" Target="../media/image37.png"/><Relationship Id="rId19" Type="http://schemas.openxmlformats.org/officeDocument/2006/relationships/image" Target="../media/image14.png"/><Relationship Id="rId1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9D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 rot="10800000">
            <a:off x="2922967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5" name="Google Shape;85;p13"/>
          <p:cNvCxnSpPr/>
          <p:nvPr/>
        </p:nvCxnSpPr>
        <p:spPr>
          <a:xfrm rot="10800000">
            <a:off x="3791802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" name="Google Shape;86;p13"/>
          <p:cNvCxnSpPr/>
          <p:nvPr/>
        </p:nvCxnSpPr>
        <p:spPr>
          <a:xfrm rot="10800000">
            <a:off x="4660636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7" name="Google Shape;87;p13"/>
          <p:cNvCxnSpPr/>
          <p:nvPr/>
        </p:nvCxnSpPr>
        <p:spPr>
          <a:xfrm rot="10800000">
            <a:off x="5529471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8" name="Google Shape;88;p13"/>
          <p:cNvCxnSpPr/>
          <p:nvPr/>
        </p:nvCxnSpPr>
        <p:spPr>
          <a:xfrm rot="10800000">
            <a:off x="2054133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9" name="Google Shape;89;p13"/>
          <p:cNvCxnSpPr/>
          <p:nvPr/>
        </p:nvCxnSpPr>
        <p:spPr>
          <a:xfrm rot="10800000">
            <a:off x="6398305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" name="Google Shape;90;p13"/>
          <p:cNvCxnSpPr/>
          <p:nvPr/>
        </p:nvCxnSpPr>
        <p:spPr>
          <a:xfrm rot="10800000">
            <a:off x="7267140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1" name="Google Shape;91;p13"/>
          <p:cNvSpPr/>
          <p:nvPr/>
        </p:nvSpPr>
        <p:spPr>
          <a:xfrm>
            <a:off x="8221699" y="3725149"/>
            <a:ext cx="3353755" cy="4259966"/>
          </a:xfrm>
          <a:custGeom>
            <a:rect b="b" l="l" r="r" t="t"/>
            <a:pathLst>
              <a:path extrusionOk="0" h="4259966" w="3353755">
                <a:moveTo>
                  <a:pt x="0" y="0"/>
                </a:moveTo>
                <a:lnTo>
                  <a:pt x="3353755" y="0"/>
                </a:lnTo>
                <a:lnTo>
                  <a:pt x="3353755" y="4259966"/>
                </a:lnTo>
                <a:lnTo>
                  <a:pt x="0" y="4259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flipH="1">
            <a:off x="8249294" y="-16611"/>
            <a:ext cx="2993388" cy="3802225"/>
          </a:xfrm>
          <a:custGeom>
            <a:rect b="b" l="l" r="r" t="t"/>
            <a:pathLst>
              <a:path extrusionOk="0" h="3802225" w="2993388">
                <a:moveTo>
                  <a:pt x="2993388" y="0"/>
                </a:moveTo>
                <a:lnTo>
                  <a:pt x="0" y="0"/>
                </a:lnTo>
                <a:lnTo>
                  <a:pt x="0" y="3802225"/>
                </a:lnTo>
                <a:lnTo>
                  <a:pt x="2993388" y="3802225"/>
                </a:lnTo>
                <a:lnTo>
                  <a:pt x="2993388" y="0"/>
                </a:lnTo>
                <a:close/>
              </a:path>
            </a:pathLst>
          </a:custGeom>
          <a:blipFill rotWithShape="1">
            <a:blip r:embed="rId3">
              <a:alphaModFix amt="85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3" name="Google Shape;93;p13"/>
          <p:cNvCxnSpPr/>
          <p:nvPr/>
        </p:nvCxnSpPr>
        <p:spPr>
          <a:xfrm rot="10800000">
            <a:off x="8135974" y="2648817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4" name="Google Shape;94;p13"/>
          <p:cNvCxnSpPr/>
          <p:nvPr/>
        </p:nvCxnSpPr>
        <p:spPr>
          <a:xfrm>
            <a:off x="1540617" y="2873676"/>
            <a:ext cx="6331085" cy="3655254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3"/>
          <p:cNvCxnSpPr/>
          <p:nvPr/>
        </p:nvCxnSpPr>
        <p:spPr>
          <a:xfrm rot="10800000">
            <a:off x="9124957" y="2620576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C5CCC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1141248" y="6716467"/>
            <a:ext cx="8002759" cy="0"/>
          </a:xfrm>
          <a:prstGeom prst="straightConnector1">
            <a:avLst/>
          </a:prstGeom>
          <a:noFill/>
          <a:ln cap="flat" cmpd="sng" w="38100">
            <a:solidFill>
              <a:srgbClr val="365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3"/>
          <p:cNvCxnSpPr/>
          <p:nvPr/>
        </p:nvCxnSpPr>
        <p:spPr>
          <a:xfrm rot="10800000">
            <a:off x="1162672" y="2650562"/>
            <a:ext cx="0" cy="4065905"/>
          </a:xfrm>
          <a:prstGeom prst="straightConnector1">
            <a:avLst/>
          </a:prstGeom>
          <a:noFill/>
          <a:ln cap="flat" cmpd="sng" w="38100">
            <a:solidFill>
              <a:srgbClr val="365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3"/>
          <p:cNvSpPr/>
          <p:nvPr/>
        </p:nvSpPr>
        <p:spPr>
          <a:xfrm>
            <a:off x="1325722" y="2620576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60" y="0"/>
                </a:lnTo>
                <a:lnTo>
                  <a:pt x="336260" y="324031"/>
                </a:lnTo>
                <a:lnTo>
                  <a:pt x="0" y="324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3741742" y="3061948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2"/>
                </a:lnTo>
                <a:lnTo>
                  <a:pt x="0" y="32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4400794" y="5168815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2"/>
                </a:lnTo>
                <a:lnTo>
                  <a:pt x="0" y="32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/>
          <p:nvPr/>
        </p:nvSpPr>
        <p:spPr>
          <a:xfrm>
            <a:off x="6935255" y="4775546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2"/>
                </a:lnTo>
                <a:lnTo>
                  <a:pt x="0" y="32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3"/>
          <p:cNvSpPr/>
          <p:nvPr/>
        </p:nvSpPr>
        <p:spPr>
          <a:xfrm>
            <a:off x="7719066" y="6286106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2"/>
                </a:lnTo>
                <a:lnTo>
                  <a:pt x="0" y="32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3" name="Google Shape;103;p13"/>
          <p:cNvCxnSpPr/>
          <p:nvPr/>
        </p:nvCxnSpPr>
        <p:spPr>
          <a:xfrm>
            <a:off x="1630417" y="2762011"/>
            <a:ext cx="2111325" cy="427880"/>
          </a:xfrm>
          <a:prstGeom prst="straightConnector1">
            <a:avLst/>
          </a:prstGeom>
          <a:noFill/>
          <a:ln cap="flat" cmpd="sng" w="38100">
            <a:solidFill>
              <a:srgbClr val="36582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4" name="Google Shape;104;p13"/>
          <p:cNvCxnSpPr/>
          <p:nvPr/>
        </p:nvCxnSpPr>
        <p:spPr>
          <a:xfrm>
            <a:off x="4000709" y="3354178"/>
            <a:ext cx="493278" cy="1840940"/>
          </a:xfrm>
          <a:prstGeom prst="straightConnector1">
            <a:avLst/>
          </a:prstGeom>
          <a:noFill/>
          <a:ln cap="flat" cmpd="sng" w="38100">
            <a:solidFill>
              <a:srgbClr val="36582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5" name="Google Shape;105;p13"/>
          <p:cNvCxnSpPr/>
          <p:nvPr/>
        </p:nvCxnSpPr>
        <p:spPr>
          <a:xfrm flipH="1" rot="10800000">
            <a:off x="4745724" y="4964893"/>
            <a:ext cx="2189531" cy="355932"/>
          </a:xfrm>
          <a:prstGeom prst="straightConnector1">
            <a:avLst/>
          </a:prstGeom>
          <a:noFill/>
          <a:ln cap="flat" cmpd="sng" w="38100">
            <a:solidFill>
              <a:srgbClr val="36582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6" name="Google Shape;106;p13"/>
          <p:cNvCxnSpPr/>
          <p:nvPr/>
        </p:nvCxnSpPr>
        <p:spPr>
          <a:xfrm>
            <a:off x="7103385" y="5009314"/>
            <a:ext cx="783811" cy="1357600"/>
          </a:xfrm>
          <a:prstGeom prst="straightConnector1">
            <a:avLst/>
          </a:prstGeom>
          <a:noFill/>
          <a:ln cap="flat" cmpd="sng" w="38100">
            <a:solidFill>
              <a:srgbClr val="36582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7" name="Google Shape;107;p13"/>
          <p:cNvSpPr/>
          <p:nvPr/>
        </p:nvSpPr>
        <p:spPr>
          <a:xfrm>
            <a:off x="2517950" y="3374584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2"/>
                </a:lnTo>
                <a:lnTo>
                  <a:pt x="0" y="32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3"/>
          <p:cNvSpPr/>
          <p:nvPr/>
        </p:nvSpPr>
        <p:spPr>
          <a:xfrm>
            <a:off x="3814624" y="4122835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1"/>
                </a:lnTo>
                <a:lnTo>
                  <a:pt x="0" y="324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3"/>
          <p:cNvSpPr/>
          <p:nvPr/>
        </p:nvSpPr>
        <p:spPr>
          <a:xfrm>
            <a:off x="5111298" y="4871086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1"/>
                </a:lnTo>
                <a:lnTo>
                  <a:pt x="0" y="324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3"/>
          <p:cNvSpPr/>
          <p:nvPr/>
        </p:nvSpPr>
        <p:spPr>
          <a:xfrm>
            <a:off x="6407972" y="5619336"/>
            <a:ext cx="336259" cy="324032"/>
          </a:xfrm>
          <a:custGeom>
            <a:rect b="b" l="l" r="r" t="t"/>
            <a:pathLst>
              <a:path extrusionOk="0" h="324032" w="336259">
                <a:moveTo>
                  <a:pt x="0" y="0"/>
                </a:moveTo>
                <a:lnTo>
                  <a:pt x="336259" y="0"/>
                </a:lnTo>
                <a:lnTo>
                  <a:pt x="336259" y="324032"/>
                </a:lnTo>
                <a:lnTo>
                  <a:pt x="0" y="32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1" name="Google Shape;111;p13"/>
          <p:cNvGrpSpPr/>
          <p:nvPr/>
        </p:nvGrpSpPr>
        <p:grpSpPr>
          <a:xfrm>
            <a:off x="6110496" y="2540842"/>
            <a:ext cx="3151377" cy="1523929"/>
            <a:chOff x="0" y="-28575"/>
            <a:chExt cx="1129382" cy="546142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129382" cy="517567"/>
            </a:xfrm>
            <a:custGeom>
              <a:rect b="b" l="l" r="r" t="t"/>
              <a:pathLst>
                <a:path extrusionOk="0" h="517567" w="1129382">
                  <a:moveTo>
                    <a:pt x="90897" y="0"/>
                  </a:moveTo>
                  <a:lnTo>
                    <a:pt x="1038485" y="0"/>
                  </a:lnTo>
                  <a:cubicBezTo>
                    <a:pt x="1088686" y="0"/>
                    <a:pt x="1129382" y="40696"/>
                    <a:pt x="1129382" y="90897"/>
                  </a:cubicBezTo>
                  <a:lnTo>
                    <a:pt x="1129382" y="426670"/>
                  </a:lnTo>
                  <a:cubicBezTo>
                    <a:pt x="1129382" y="476871"/>
                    <a:pt x="1088686" y="517567"/>
                    <a:pt x="1038485" y="517567"/>
                  </a:cubicBezTo>
                  <a:lnTo>
                    <a:pt x="90897" y="517567"/>
                  </a:lnTo>
                  <a:cubicBezTo>
                    <a:pt x="40696" y="517567"/>
                    <a:pt x="0" y="476871"/>
                    <a:pt x="0" y="426670"/>
                  </a:cubicBezTo>
                  <a:lnTo>
                    <a:pt x="0" y="90897"/>
                  </a:lnTo>
                  <a:cubicBezTo>
                    <a:pt x="0" y="40696"/>
                    <a:pt x="40696" y="0"/>
                    <a:pt x="90897" y="0"/>
                  </a:cubicBezTo>
                  <a:close/>
                </a:path>
              </a:pathLst>
            </a:custGeom>
            <a:solidFill>
              <a:srgbClr val="93C0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0" y="-28575"/>
              <a:ext cx="1129382" cy="546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6598753" y="2852698"/>
            <a:ext cx="1072073" cy="357461"/>
            <a:chOff x="0" y="0"/>
            <a:chExt cx="1429430" cy="476615"/>
          </a:xfrm>
        </p:grpSpPr>
        <p:cxnSp>
          <p:nvCxnSpPr>
            <p:cNvPr id="115" name="Google Shape;115;p13"/>
            <p:cNvCxnSpPr/>
            <p:nvPr/>
          </p:nvCxnSpPr>
          <p:spPr>
            <a:xfrm>
              <a:off x="0" y="242738"/>
              <a:ext cx="1429430" cy="0"/>
            </a:xfrm>
            <a:prstGeom prst="straightConnector1">
              <a:avLst/>
            </a:prstGeom>
            <a:noFill/>
            <a:ln cap="flat" cmpd="sng" w="56025">
              <a:solidFill>
                <a:srgbClr val="365828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16" name="Google Shape;116;p13"/>
            <p:cNvSpPr/>
            <p:nvPr/>
          </p:nvSpPr>
          <p:spPr>
            <a:xfrm>
              <a:off x="467415" y="0"/>
              <a:ext cx="494600" cy="476615"/>
            </a:xfrm>
            <a:custGeom>
              <a:rect b="b" l="l" r="r" t="t"/>
              <a:pathLst>
                <a:path extrusionOk="0" h="476615" w="494600">
                  <a:moveTo>
                    <a:pt x="0" y="0"/>
                  </a:moveTo>
                  <a:lnTo>
                    <a:pt x="494600" y="0"/>
                  </a:lnTo>
                  <a:lnTo>
                    <a:pt x="494600" y="476615"/>
                  </a:lnTo>
                  <a:lnTo>
                    <a:pt x="0" y="476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17" name="Google Shape;117;p13"/>
          <p:cNvGrpSpPr/>
          <p:nvPr/>
        </p:nvGrpSpPr>
        <p:grpSpPr>
          <a:xfrm>
            <a:off x="6598753" y="3475187"/>
            <a:ext cx="1072073" cy="357461"/>
            <a:chOff x="0" y="0"/>
            <a:chExt cx="1429430" cy="476615"/>
          </a:xfrm>
        </p:grpSpPr>
        <p:cxnSp>
          <p:nvCxnSpPr>
            <p:cNvPr id="118" name="Google Shape;118;p13"/>
            <p:cNvCxnSpPr/>
            <p:nvPr/>
          </p:nvCxnSpPr>
          <p:spPr>
            <a:xfrm>
              <a:off x="0" y="242738"/>
              <a:ext cx="1429430" cy="0"/>
            </a:xfrm>
            <a:prstGeom prst="straightConnector1">
              <a:avLst/>
            </a:prstGeom>
            <a:noFill/>
            <a:ln cap="flat" cmpd="sng" w="560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9" name="Google Shape;119;p13"/>
            <p:cNvSpPr/>
            <p:nvPr/>
          </p:nvSpPr>
          <p:spPr>
            <a:xfrm>
              <a:off x="467415" y="0"/>
              <a:ext cx="494600" cy="476615"/>
            </a:xfrm>
            <a:custGeom>
              <a:rect b="b" l="l" r="r" t="t"/>
              <a:pathLst>
                <a:path extrusionOk="0" h="476615" w="494600">
                  <a:moveTo>
                    <a:pt x="0" y="0"/>
                  </a:moveTo>
                  <a:lnTo>
                    <a:pt x="494600" y="0"/>
                  </a:lnTo>
                  <a:lnTo>
                    <a:pt x="494600" y="476615"/>
                  </a:lnTo>
                  <a:lnTo>
                    <a:pt x="0" y="476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20" name="Google Shape;120;p13"/>
          <p:cNvSpPr txBox="1"/>
          <p:nvPr/>
        </p:nvSpPr>
        <p:spPr>
          <a:xfrm>
            <a:off x="-653774" y="930850"/>
            <a:ext cx="102591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7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WATERFALL PROJECTS BURNDOWN</a:t>
            </a:r>
            <a:endParaRPr/>
          </a:p>
        </p:txBody>
      </p:sp>
      <p:grpSp>
        <p:nvGrpSpPr>
          <p:cNvPr id="121" name="Google Shape;121;p13"/>
          <p:cNvGrpSpPr/>
          <p:nvPr/>
        </p:nvGrpSpPr>
        <p:grpSpPr>
          <a:xfrm>
            <a:off x="519076" y="318310"/>
            <a:ext cx="3332498" cy="562806"/>
            <a:chOff x="0" y="-28575"/>
            <a:chExt cx="1194292" cy="201697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1194292" cy="173122"/>
            </a:xfrm>
            <a:custGeom>
              <a:rect b="b" l="l" r="r" t="t"/>
              <a:pathLst>
                <a:path extrusionOk="0" h="173122" w="1194292">
                  <a:moveTo>
                    <a:pt x="85957" y="0"/>
                  </a:moveTo>
                  <a:lnTo>
                    <a:pt x="1108335" y="0"/>
                  </a:lnTo>
                  <a:cubicBezTo>
                    <a:pt x="1131132" y="0"/>
                    <a:pt x="1152996" y="9056"/>
                    <a:pt x="1169116" y="25176"/>
                  </a:cubicBezTo>
                  <a:cubicBezTo>
                    <a:pt x="1185236" y="41296"/>
                    <a:pt x="1194292" y="63160"/>
                    <a:pt x="1194292" y="85957"/>
                  </a:cubicBezTo>
                  <a:lnTo>
                    <a:pt x="1194292" y="87165"/>
                  </a:lnTo>
                  <a:cubicBezTo>
                    <a:pt x="1194292" y="134638"/>
                    <a:pt x="1155808" y="173122"/>
                    <a:pt x="1108335" y="173122"/>
                  </a:cubicBezTo>
                  <a:lnTo>
                    <a:pt x="85957" y="173122"/>
                  </a:lnTo>
                  <a:cubicBezTo>
                    <a:pt x="38484" y="173122"/>
                    <a:pt x="0" y="134638"/>
                    <a:pt x="0" y="87165"/>
                  </a:cubicBezTo>
                  <a:lnTo>
                    <a:pt x="0" y="85957"/>
                  </a:lnTo>
                  <a:cubicBezTo>
                    <a:pt x="0" y="38484"/>
                    <a:pt x="38484" y="0"/>
                    <a:pt x="85957" y="0"/>
                  </a:cubicBezTo>
                  <a:close/>
                </a:path>
              </a:pathLst>
            </a:custGeom>
            <a:solidFill>
              <a:srgbClr val="93C0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28575"/>
              <a:ext cx="1194292" cy="201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3"/>
          <p:cNvSpPr txBox="1"/>
          <p:nvPr/>
        </p:nvSpPr>
        <p:spPr>
          <a:xfrm>
            <a:off x="751800" y="522775"/>
            <a:ext cx="2867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INFOGRAPHIC POSTER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1062809" y="6924207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1656388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2468018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4091279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4902909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5714540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6526170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7337800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3279648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8149431" y="6974198"/>
            <a:ext cx="99864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8955467" y="6974198"/>
            <a:ext cx="199727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572420" y="6062450"/>
            <a:ext cx="199727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572420" y="5199953"/>
            <a:ext cx="199727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572420" y="4337456"/>
            <a:ext cx="199727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572420" y="3474959"/>
            <a:ext cx="199727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40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572420" y="2612462"/>
            <a:ext cx="199727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65828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7960340" y="2861633"/>
            <a:ext cx="855937" cy="30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ACTUAL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7960340" y="3484122"/>
            <a:ext cx="609335" cy="30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IDEAL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572420" y="1745546"/>
            <a:ext cx="78219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Primis montes aptent egestas urna torquent condimentum donec. Commodo cursus accumsan himenaeos.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9D8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4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149" name="Google Shape;149;p14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4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4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155" name="Google Shape;15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4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4"/>
          <p:cNvGrpSpPr/>
          <p:nvPr/>
        </p:nvGrpSpPr>
        <p:grpSpPr>
          <a:xfrm>
            <a:off x="700460" y="5513526"/>
            <a:ext cx="570511" cy="597254"/>
            <a:chOff x="0" y="-38100"/>
            <a:chExt cx="812800" cy="850900"/>
          </a:xfrm>
        </p:grpSpPr>
        <p:sp>
          <p:nvSpPr>
            <p:cNvPr id="164" name="Google Shape;16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DE9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1505161" y="5526646"/>
            <a:ext cx="570511" cy="597254"/>
            <a:chOff x="0" y="-38100"/>
            <a:chExt cx="812800" cy="850900"/>
          </a:xfrm>
        </p:grpSpPr>
        <p:sp>
          <p:nvSpPr>
            <p:cNvPr id="167" name="Google Shape;16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6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2323911" y="5513526"/>
            <a:ext cx="570511" cy="597254"/>
            <a:chOff x="0" y="-38100"/>
            <a:chExt cx="812800" cy="850900"/>
          </a:xfrm>
        </p:grpSpPr>
        <p:sp>
          <p:nvSpPr>
            <p:cNvPr id="170" name="Google Shape;17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3C0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4"/>
          <p:cNvSpPr/>
          <p:nvPr/>
        </p:nvSpPr>
        <p:spPr>
          <a:xfrm>
            <a:off x="3996851" y="2888452"/>
            <a:ext cx="391620" cy="336793"/>
          </a:xfrm>
          <a:custGeom>
            <a:rect b="b" l="l" r="r" t="t"/>
            <a:pathLst>
              <a:path extrusionOk="0" h="336793" w="391620">
                <a:moveTo>
                  <a:pt x="0" y="0"/>
                </a:moveTo>
                <a:lnTo>
                  <a:pt x="391619" y="0"/>
                </a:lnTo>
                <a:lnTo>
                  <a:pt x="391619" y="336793"/>
                </a:lnTo>
                <a:lnTo>
                  <a:pt x="0" y="336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7993448" y="2888452"/>
            <a:ext cx="278340" cy="384641"/>
          </a:xfrm>
          <a:custGeom>
            <a:rect b="b" l="l" r="r" t="t"/>
            <a:pathLst>
              <a:path extrusionOk="0" h="384641" w="278340">
                <a:moveTo>
                  <a:pt x="0" y="0"/>
                </a:moveTo>
                <a:lnTo>
                  <a:pt x="278340" y="0"/>
                </a:lnTo>
                <a:lnTo>
                  <a:pt x="278340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/>
          <p:nvPr/>
        </p:nvSpPr>
        <p:spPr>
          <a:xfrm>
            <a:off x="7543958" y="2908942"/>
            <a:ext cx="229316" cy="343661"/>
          </a:xfrm>
          <a:custGeom>
            <a:rect b="b" l="l" r="r" t="t"/>
            <a:pathLst>
              <a:path extrusionOk="0" h="343661" w="229316">
                <a:moveTo>
                  <a:pt x="0" y="0"/>
                </a:moveTo>
                <a:lnTo>
                  <a:pt x="229316" y="0"/>
                </a:lnTo>
                <a:lnTo>
                  <a:pt x="229316" y="343661"/>
                </a:lnTo>
                <a:lnTo>
                  <a:pt x="0" y="34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>
            <a:off x="6945507" y="2908942"/>
            <a:ext cx="380309" cy="343661"/>
          </a:xfrm>
          <a:custGeom>
            <a:rect b="b" l="l" r="r" t="t"/>
            <a:pathLst>
              <a:path extrusionOk="0" h="343661" w="380309">
                <a:moveTo>
                  <a:pt x="0" y="0"/>
                </a:moveTo>
                <a:lnTo>
                  <a:pt x="380309" y="0"/>
                </a:lnTo>
                <a:lnTo>
                  <a:pt x="380309" y="343661"/>
                </a:lnTo>
                <a:lnTo>
                  <a:pt x="0" y="34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6383704" y="2908942"/>
            <a:ext cx="343661" cy="343661"/>
          </a:xfrm>
          <a:custGeom>
            <a:rect b="b" l="l" r="r" t="t"/>
            <a:pathLst>
              <a:path extrusionOk="0" h="343661" w="343661">
                <a:moveTo>
                  <a:pt x="0" y="0"/>
                </a:moveTo>
                <a:lnTo>
                  <a:pt x="343661" y="0"/>
                </a:lnTo>
                <a:lnTo>
                  <a:pt x="343661" y="343661"/>
                </a:lnTo>
                <a:lnTo>
                  <a:pt x="0" y="34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5695386" y="2912376"/>
            <a:ext cx="470177" cy="288945"/>
          </a:xfrm>
          <a:custGeom>
            <a:rect b="b" l="l" r="r" t="t"/>
            <a:pathLst>
              <a:path extrusionOk="0" h="288945" w="470177">
                <a:moveTo>
                  <a:pt x="0" y="0"/>
                </a:moveTo>
                <a:lnTo>
                  <a:pt x="470176" y="0"/>
                </a:lnTo>
                <a:lnTo>
                  <a:pt x="470176" y="288945"/>
                </a:lnTo>
                <a:lnTo>
                  <a:pt x="0" y="288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4606612" y="2888452"/>
            <a:ext cx="384641" cy="384641"/>
          </a:xfrm>
          <a:custGeom>
            <a:rect b="b" l="l" r="r" t="t"/>
            <a:pathLst>
              <a:path extrusionOk="0" h="384641" w="384641">
                <a:moveTo>
                  <a:pt x="0" y="0"/>
                </a:moveTo>
                <a:lnTo>
                  <a:pt x="384641" y="0"/>
                </a:lnTo>
                <a:lnTo>
                  <a:pt x="384641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>
            <a:off x="5209394" y="2888452"/>
            <a:ext cx="267850" cy="384641"/>
          </a:xfrm>
          <a:custGeom>
            <a:rect b="b" l="l" r="r" t="t"/>
            <a:pathLst>
              <a:path extrusionOk="0" h="384641" w="267850">
                <a:moveTo>
                  <a:pt x="0" y="0"/>
                </a:moveTo>
                <a:lnTo>
                  <a:pt x="267850" y="0"/>
                </a:lnTo>
                <a:lnTo>
                  <a:pt x="267850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6746621" y="3604308"/>
            <a:ext cx="337784" cy="384641"/>
          </a:xfrm>
          <a:custGeom>
            <a:rect b="b" l="l" r="r" t="t"/>
            <a:pathLst>
              <a:path extrusionOk="0" h="384641" w="337784">
                <a:moveTo>
                  <a:pt x="0" y="0"/>
                </a:moveTo>
                <a:lnTo>
                  <a:pt x="337785" y="0"/>
                </a:lnTo>
                <a:lnTo>
                  <a:pt x="337785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7862484" y="3674095"/>
            <a:ext cx="445965" cy="265146"/>
          </a:xfrm>
          <a:custGeom>
            <a:rect b="b" l="l" r="r" t="t"/>
            <a:pathLst>
              <a:path extrusionOk="0" h="265146" w="445965">
                <a:moveTo>
                  <a:pt x="0" y="0"/>
                </a:moveTo>
                <a:lnTo>
                  <a:pt x="445964" y="0"/>
                </a:lnTo>
                <a:lnTo>
                  <a:pt x="445964" y="265146"/>
                </a:lnTo>
                <a:lnTo>
                  <a:pt x="0" y="265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4529074" y="3624798"/>
            <a:ext cx="343661" cy="343661"/>
          </a:xfrm>
          <a:custGeom>
            <a:rect b="b" l="l" r="r" t="t"/>
            <a:pathLst>
              <a:path extrusionOk="0" h="343661" w="343661">
                <a:moveTo>
                  <a:pt x="0" y="0"/>
                </a:moveTo>
                <a:lnTo>
                  <a:pt x="343661" y="0"/>
                </a:lnTo>
                <a:lnTo>
                  <a:pt x="343661" y="343661"/>
                </a:lnTo>
                <a:lnTo>
                  <a:pt x="0" y="34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>
            <a:off x="3996851" y="3624798"/>
            <a:ext cx="343661" cy="343661"/>
          </a:xfrm>
          <a:custGeom>
            <a:rect b="b" l="l" r="r" t="t"/>
            <a:pathLst>
              <a:path extrusionOk="0" h="343661" w="343661">
                <a:moveTo>
                  <a:pt x="0" y="0"/>
                </a:moveTo>
                <a:lnTo>
                  <a:pt x="343661" y="0"/>
                </a:lnTo>
                <a:lnTo>
                  <a:pt x="343661" y="343661"/>
                </a:lnTo>
                <a:lnTo>
                  <a:pt x="0" y="34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>
            <a:off x="6160023" y="3614607"/>
            <a:ext cx="381379" cy="364044"/>
          </a:xfrm>
          <a:custGeom>
            <a:rect b="b" l="l" r="r" t="t"/>
            <a:pathLst>
              <a:path extrusionOk="0" h="364044" w="381379">
                <a:moveTo>
                  <a:pt x="0" y="0"/>
                </a:moveTo>
                <a:lnTo>
                  <a:pt x="381379" y="0"/>
                </a:lnTo>
                <a:lnTo>
                  <a:pt x="381379" y="364043"/>
                </a:lnTo>
                <a:lnTo>
                  <a:pt x="0" y="364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>
            <a:off x="5069070" y="3604308"/>
            <a:ext cx="381843" cy="384641"/>
          </a:xfrm>
          <a:custGeom>
            <a:rect b="b" l="l" r="r" t="t"/>
            <a:pathLst>
              <a:path extrusionOk="0" h="384641" w="381843">
                <a:moveTo>
                  <a:pt x="0" y="0"/>
                </a:moveTo>
                <a:lnTo>
                  <a:pt x="381843" y="0"/>
                </a:lnTo>
                <a:lnTo>
                  <a:pt x="381843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>
            <a:off x="5643362" y="3600529"/>
            <a:ext cx="318504" cy="388420"/>
          </a:xfrm>
          <a:custGeom>
            <a:rect b="b" l="l" r="r" t="t"/>
            <a:pathLst>
              <a:path extrusionOk="0" h="388420" w="318504">
                <a:moveTo>
                  <a:pt x="0" y="0"/>
                </a:moveTo>
                <a:lnTo>
                  <a:pt x="318504" y="0"/>
                </a:lnTo>
                <a:lnTo>
                  <a:pt x="318504" y="388420"/>
                </a:lnTo>
                <a:lnTo>
                  <a:pt x="0" y="388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4"/>
          <p:cNvSpPr/>
          <p:nvPr/>
        </p:nvSpPr>
        <p:spPr>
          <a:xfrm>
            <a:off x="7298671" y="3624798"/>
            <a:ext cx="361756" cy="363740"/>
          </a:xfrm>
          <a:custGeom>
            <a:rect b="b" l="l" r="r" t="t"/>
            <a:pathLst>
              <a:path extrusionOk="0" h="363740" w="361756">
                <a:moveTo>
                  <a:pt x="0" y="0"/>
                </a:moveTo>
                <a:lnTo>
                  <a:pt x="361755" y="0"/>
                </a:lnTo>
                <a:lnTo>
                  <a:pt x="361755" y="363739"/>
                </a:lnTo>
                <a:lnTo>
                  <a:pt x="0" y="363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4"/>
          <p:cNvSpPr/>
          <p:nvPr/>
        </p:nvSpPr>
        <p:spPr>
          <a:xfrm>
            <a:off x="7260003" y="4311192"/>
            <a:ext cx="310510" cy="384641"/>
          </a:xfrm>
          <a:custGeom>
            <a:rect b="b" l="l" r="r" t="t"/>
            <a:pathLst>
              <a:path extrusionOk="0" h="384641" w="310510">
                <a:moveTo>
                  <a:pt x="0" y="0"/>
                </a:moveTo>
                <a:lnTo>
                  <a:pt x="310510" y="0"/>
                </a:lnTo>
                <a:lnTo>
                  <a:pt x="310510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4"/>
          <p:cNvSpPr/>
          <p:nvPr/>
        </p:nvSpPr>
        <p:spPr>
          <a:xfrm>
            <a:off x="6590917" y="4311192"/>
            <a:ext cx="418088" cy="384641"/>
          </a:xfrm>
          <a:custGeom>
            <a:rect b="b" l="l" r="r" t="t"/>
            <a:pathLst>
              <a:path extrusionOk="0" h="384641" w="418088">
                <a:moveTo>
                  <a:pt x="0" y="0"/>
                </a:moveTo>
                <a:lnTo>
                  <a:pt x="418088" y="0"/>
                </a:lnTo>
                <a:lnTo>
                  <a:pt x="418088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4"/>
          <p:cNvSpPr/>
          <p:nvPr/>
        </p:nvSpPr>
        <p:spPr>
          <a:xfrm>
            <a:off x="7847334" y="4398420"/>
            <a:ext cx="439561" cy="252548"/>
          </a:xfrm>
          <a:custGeom>
            <a:rect b="b" l="l" r="r" t="t"/>
            <a:pathLst>
              <a:path extrusionOk="0" h="252548" w="439561">
                <a:moveTo>
                  <a:pt x="0" y="0"/>
                </a:moveTo>
                <a:lnTo>
                  <a:pt x="439561" y="0"/>
                </a:lnTo>
                <a:lnTo>
                  <a:pt x="439561" y="252547"/>
                </a:lnTo>
                <a:lnTo>
                  <a:pt x="0" y="252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4"/>
          <p:cNvSpPr/>
          <p:nvPr/>
        </p:nvSpPr>
        <p:spPr>
          <a:xfrm>
            <a:off x="5328091" y="4311192"/>
            <a:ext cx="384641" cy="384641"/>
          </a:xfrm>
          <a:custGeom>
            <a:rect b="b" l="l" r="r" t="t"/>
            <a:pathLst>
              <a:path extrusionOk="0" h="384641" w="384641">
                <a:moveTo>
                  <a:pt x="0" y="0"/>
                </a:moveTo>
                <a:lnTo>
                  <a:pt x="384640" y="0"/>
                </a:lnTo>
                <a:lnTo>
                  <a:pt x="384640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4"/>
          <p:cNvSpPr/>
          <p:nvPr/>
        </p:nvSpPr>
        <p:spPr>
          <a:xfrm>
            <a:off x="3996851" y="4311192"/>
            <a:ext cx="447257" cy="384641"/>
          </a:xfrm>
          <a:custGeom>
            <a:rect b="b" l="l" r="r" t="t"/>
            <a:pathLst>
              <a:path extrusionOk="0" h="384641" w="447257">
                <a:moveTo>
                  <a:pt x="0" y="0"/>
                </a:moveTo>
                <a:lnTo>
                  <a:pt x="447256" y="0"/>
                </a:lnTo>
                <a:lnTo>
                  <a:pt x="447256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4"/>
          <p:cNvSpPr/>
          <p:nvPr/>
        </p:nvSpPr>
        <p:spPr>
          <a:xfrm>
            <a:off x="5918259" y="4311192"/>
            <a:ext cx="383941" cy="384641"/>
          </a:xfrm>
          <a:custGeom>
            <a:rect b="b" l="l" r="r" t="t"/>
            <a:pathLst>
              <a:path extrusionOk="0" h="384641" w="383941">
                <a:moveTo>
                  <a:pt x="0" y="0"/>
                </a:moveTo>
                <a:lnTo>
                  <a:pt x="383942" y="0"/>
                </a:lnTo>
                <a:lnTo>
                  <a:pt x="383942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4"/>
          <p:cNvSpPr/>
          <p:nvPr/>
        </p:nvSpPr>
        <p:spPr>
          <a:xfrm>
            <a:off x="4693779" y="4311192"/>
            <a:ext cx="384641" cy="384641"/>
          </a:xfrm>
          <a:custGeom>
            <a:rect b="b" l="l" r="r" t="t"/>
            <a:pathLst>
              <a:path extrusionOk="0" h="384641" w="384641">
                <a:moveTo>
                  <a:pt x="0" y="0"/>
                </a:moveTo>
                <a:lnTo>
                  <a:pt x="384640" y="0"/>
                </a:lnTo>
                <a:lnTo>
                  <a:pt x="384640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/>
          <p:nvPr/>
        </p:nvSpPr>
        <p:spPr>
          <a:xfrm>
            <a:off x="6799797" y="5028650"/>
            <a:ext cx="421546" cy="332638"/>
          </a:xfrm>
          <a:custGeom>
            <a:rect b="b" l="l" r="r" t="t"/>
            <a:pathLst>
              <a:path extrusionOk="0" h="332638" w="421546">
                <a:moveTo>
                  <a:pt x="0" y="0"/>
                </a:moveTo>
                <a:lnTo>
                  <a:pt x="421547" y="0"/>
                </a:lnTo>
                <a:lnTo>
                  <a:pt x="421547" y="332639"/>
                </a:lnTo>
                <a:lnTo>
                  <a:pt x="0" y="332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4"/>
          <p:cNvSpPr/>
          <p:nvPr/>
        </p:nvSpPr>
        <p:spPr>
          <a:xfrm>
            <a:off x="6153683" y="5044283"/>
            <a:ext cx="434747" cy="261639"/>
          </a:xfrm>
          <a:custGeom>
            <a:rect b="b" l="l" r="r" t="t"/>
            <a:pathLst>
              <a:path extrusionOk="0" h="261639" w="434747">
                <a:moveTo>
                  <a:pt x="0" y="0"/>
                </a:moveTo>
                <a:lnTo>
                  <a:pt x="434747" y="0"/>
                </a:lnTo>
                <a:lnTo>
                  <a:pt x="434747" y="261639"/>
                </a:lnTo>
                <a:lnTo>
                  <a:pt x="0" y="261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4"/>
          <p:cNvSpPr/>
          <p:nvPr/>
        </p:nvSpPr>
        <p:spPr>
          <a:xfrm>
            <a:off x="5130086" y="5004316"/>
            <a:ext cx="357735" cy="381306"/>
          </a:xfrm>
          <a:custGeom>
            <a:rect b="b" l="l" r="r" t="t"/>
            <a:pathLst>
              <a:path extrusionOk="0" h="381306" w="357735">
                <a:moveTo>
                  <a:pt x="0" y="0"/>
                </a:moveTo>
                <a:lnTo>
                  <a:pt x="357734" y="0"/>
                </a:lnTo>
                <a:lnTo>
                  <a:pt x="357734" y="381307"/>
                </a:lnTo>
                <a:lnTo>
                  <a:pt x="0" y="381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>
            <a:off x="5699187" y="5008783"/>
            <a:ext cx="243128" cy="332638"/>
          </a:xfrm>
          <a:custGeom>
            <a:rect b="b" l="l" r="r" t="t"/>
            <a:pathLst>
              <a:path extrusionOk="0" h="332638" w="243128">
                <a:moveTo>
                  <a:pt x="0" y="0"/>
                </a:moveTo>
                <a:lnTo>
                  <a:pt x="243129" y="0"/>
                </a:lnTo>
                <a:lnTo>
                  <a:pt x="243129" y="332639"/>
                </a:lnTo>
                <a:lnTo>
                  <a:pt x="0" y="332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4"/>
          <p:cNvSpPr/>
          <p:nvPr/>
        </p:nvSpPr>
        <p:spPr>
          <a:xfrm>
            <a:off x="4639622" y="5004316"/>
            <a:ext cx="278007" cy="381306"/>
          </a:xfrm>
          <a:custGeom>
            <a:rect b="b" l="l" r="r" t="t"/>
            <a:pathLst>
              <a:path extrusionOk="0" h="381306" w="278007">
                <a:moveTo>
                  <a:pt x="0" y="0"/>
                </a:moveTo>
                <a:lnTo>
                  <a:pt x="278007" y="0"/>
                </a:lnTo>
                <a:lnTo>
                  <a:pt x="278007" y="381307"/>
                </a:lnTo>
                <a:lnTo>
                  <a:pt x="0" y="381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>
            <a:off x="7978894" y="5028650"/>
            <a:ext cx="332638" cy="332638"/>
          </a:xfrm>
          <a:custGeom>
            <a:rect b="b" l="l" r="r" t="t"/>
            <a:pathLst>
              <a:path extrusionOk="0" h="332638" w="332638">
                <a:moveTo>
                  <a:pt x="0" y="0"/>
                </a:moveTo>
                <a:lnTo>
                  <a:pt x="332639" y="0"/>
                </a:lnTo>
                <a:lnTo>
                  <a:pt x="332639" y="332639"/>
                </a:lnTo>
                <a:lnTo>
                  <a:pt x="0" y="332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7434344" y="5028650"/>
            <a:ext cx="332638" cy="332638"/>
          </a:xfrm>
          <a:custGeom>
            <a:rect b="b" l="l" r="r" t="t"/>
            <a:pathLst>
              <a:path extrusionOk="0" h="332638" w="332638">
                <a:moveTo>
                  <a:pt x="0" y="0"/>
                </a:moveTo>
                <a:lnTo>
                  <a:pt x="332639" y="0"/>
                </a:lnTo>
                <a:lnTo>
                  <a:pt x="332639" y="332639"/>
                </a:lnTo>
                <a:lnTo>
                  <a:pt x="0" y="332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3996851" y="4982782"/>
            <a:ext cx="430860" cy="384641"/>
          </a:xfrm>
          <a:custGeom>
            <a:rect b="b" l="l" r="r" t="t"/>
            <a:pathLst>
              <a:path extrusionOk="0" h="384641" w="430860">
                <a:moveTo>
                  <a:pt x="0" y="0"/>
                </a:moveTo>
                <a:lnTo>
                  <a:pt x="430860" y="0"/>
                </a:lnTo>
                <a:lnTo>
                  <a:pt x="430860" y="384641"/>
                </a:lnTo>
                <a:lnTo>
                  <a:pt x="0" y="38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7897104" y="5740899"/>
            <a:ext cx="329297" cy="376534"/>
          </a:xfrm>
          <a:custGeom>
            <a:rect b="b" l="l" r="r" t="t"/>
            <a:pathLst>
              <a:path extrusionOk="0" h="376534" w="329297">
                <a:moveTo>
                  <a:pt x="0" y="0"/>
                </a:moveTo>
                <a:lnTo>
                  <a:pt x="329297" y="0"/>
                </a:lnTo>
                <a:lnTo>
                  <a:pt x="329297" y="376534"/>
                </a:lnTo>
                <a:lnTo>
                  <a:pt x="0" y="37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7245254" y="5790409"/>
            <a:ext cx="396448" cy="277513"/>
          </a:xfrm>
          <a:custGeom>
            <a:rect b="b" l="l" r="r" t="t"/>
            <a:pathLst>
              <a:path extrusionOk="0" h="277513" w="396448">
                <a:moveTo>
                  <a:pt x="0" y="0"/>
                </a:moveTo>
                <a:lnTo>
                  <a:pt x="396448" y="0"/>
                </a:lnTo>
                <a:lnTo>
                  <a:pt x="396448" y="277514"/>
                </a:lnTo>
                <a:lnTo>
                  <a:pt x="0" y="277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6647189" y="5790409"/>
            <a:ext cx="339183" cy="277513"/>
          </a:xfrm>
          <a:custGeom>
            <a:rect b="b" l="l" r="r" t="t"/>
            <a:pathLst>
              <a:path extrusionOk="0" h="277513" w="339183">
                <a:moveTo>
                  <a:pt x="0" y="0"/>
                </a:moveTo>
                <a:lnTo>
                  <a:pt x="339183" y="0"/>
                </a:lnTo>
                <a:lnTo>
                  <a:pt x="339183" y="277514"/>
                </a:lnTo>
                <a:lnTo>
                  <a:pt x="0" y="277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5669235" y="5740899"/>
            <a:ext cx="189636" cy="376534"/>
          </a:xfrm>
          <a:custGeom>
            <a:rect b="b" l="l" r="r" t="t"/>
            <a:pathLst>
              <a:path extrusionOk="0" h="376534" w="189636">
                <a:moveTo>
                  <a:pt x="0" y="0"/>
                </a:moveTo>
                <a:lnTo>
                  <a:pt x="189636" y="0"/>
                </a:lnTo>
                <a:lnTo>
                  <a:pt x="189636" y="376534"/>
                </a:lnTo>
                <a:lnTo>
                  <a:pt x="0" y="37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4"/>
          <p:cNvSpPr/>
          <p:nvPr/>
        </p:nvSpPr>
        <p:spPr>
          <a:xfrm>
            <a:off x="6114273" y="5790409"/>
            <a:ext cx="277513" cy="277513"/>
          </a:xfrm>
          <a:custGeom>
            <a:rect b="b" l="l" r="r" t="t"/>
            <a:pathLst>
              <a:path extrusionOk="0" h="277513" w="277513">
                <a:moveTo>
                  <a:pt x="0" y="0"/>
                </a:moveTo>
                <a:lnTo>
                  <a:pt x="277514" y="0"/>
                </a:lnTo>
                <a:lnTo>
                  <a:pt x="277514" y="277514"/>
                </a:lnTo>
                <a:lnTo>
                  <a:pt x="0" y="277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4"/>
          <p:cNvSpPr/>
          <p:nvPr/>
        </p:nvSpPr>
        <p:spPr>
          <a:xfrm>
            <a:off x="3994059" y="5707077"/>
            <a:ext cx="239049" cy="444179"/>
          </a:xfrm>
          <a:custGeom>
            <a:rect b="b" l="l" r="r" t="t"/>
            <a:pathLst>
              <a:path extrusionOk="0" h="444179" w="239049">
                <a:moveTo>
                  <a:pt x="0" y="0"/>
                </a:moveTo>
                <a:lnTo>
                  <a:pt x="239049" y="0"/>
                </a:lnTo>
                <a:lnTo>
                  <a:pt x="239049" y="444178"/>
                </a:lnTo>
                <a:lnTo>
                  <a:pt x="0" y="44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4"/>
          <p:cNvSpPr/>
          <p:nvPr/>
        </p:nvSpPr>
        <p:spPr>
          <a:xfrm>
            <a:off x="4489206" y="5707077"/>
            <a:ext cx="344037" cy="444179"/>
          </a:xfrm>
          <a:custGeom>
            <a:rect b="b" l="l" r="r" t="t"/>
            <a:pathLst>
              <a:path extrusionOk="0" h="444179" w="344037">
                <a:moveTo>
                  <a:pt x="0" y="0"/>
                </a:moveTo>
                <a:lnTo>
                  <a:pt x="344036" y="0"/>
                </a:lnTo>
                <a:lnTo>
                  <a:pt x="344036" y="444178"/>
                </a:lnTo>
                <a:lnTo>
                  <a:pt x="0" y="44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4"/>
          <p:cNvSpPr/>
          <p:nvPr/>
        </p:nvSpPr>
        <p:spPr>
          <a:xfrm>
            <a:off x="5088644" y="5740899"/>
            <a:ext cx="325189" cy="376534"/>
          </a:xfrm>
          <a:custGeom>
            <a:rect b="b" l="l" r="r" t="t"/>
            <a:pathLst>
              <a:path extrusionOk="0" h="376534" w="325189">
                <a:moveTo>
                  <a:pt x="0" y="0"/>
                </a:moveTo>
                <a:lnTo>
                  <a:pt x="325189" y="0"/>
                </a:lnTo>
                <a:lnTo>
                  <a:pt x="325189" y="376534"/>
                </a:lnTo>
                <a:lnTo>
                  <a:pt x="0" y="37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4"/>
          <p:cNvSpPr/>
          <p:nvPr/>
        </p:nvSpPr>
        <p:spPr>
          <a:xfrm flipH="1">
            <a:off x="8613387" y="2839861"/>
            <a:ext cx="1322613" cy="1679993"/>
          </a:xfrm>
          <a:custGeom>
            <a:rect b="b" l="l" r="r" t="t"/>
            <a:pathLst>
              <a:path extrusionOk="0" h="1679993" w="1322613">
                <a:moveTo>
                  <a:pt x="1322613" y="0"/>
                </a:moveTo>
                <a:lnTo>
                  <a:pt x="0" y="0"/>
                </a:lnTo>
                <a:lnTo>
                  <a:pt x="0" y="1679993"/>
                </a:lnTo>
                <a:lnTo>
                  <a:pt x="1322613" y="1679993"/>
                </a:lnTo>
                <a:lnTo>
                  <a:pt x="1322613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4"/>
          <p:cNvSpPr/>
          <p:nvPr/>
        </p:nvSpPr>
        <p:spPr>
          <a:xfrm>
            <a:off x="8700092" y="4952265"/>
            <a:ext cx="1149203" cy="1107414"/>
          </a:xfrm>
          <a:custGeom>
            <a:rect b="b" l="l" r="r" t="t"/>
            <a:pathLst>
              <a:path extrusionOk="0" h="1107414" w="1149203">
                <a:moveTo>
                  <a:pt x="0" y="0"/>
                </a:moveTo>
                <a:lnTo>
                  <a:pt x="1149203" y="0"/>
                </a:lnTo>
                <a:lnTo>
                  <a:pt x="1149203" y="1107415"/>
                </a:lnTo>
                <a:lnTo>
                  <a:pt x="0" y="1107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4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867752" y="2916671"/>
            <a:ext cx="20553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523767" y="6196873"/>
            <a:ext cx="923896" cy="1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#DDE9D8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1328469" y="6196873"/>
            <a:ext cx="923896" cy="1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#365828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2147218" y="6196873"/>
            <a:ext cx="923896" cy="1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#93C07F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2380467" y="1399412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3375493" y="6804000"/>
            <a:ext cx="7062895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65828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3137759" y="876139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365828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9D8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365828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365828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235" name="Google Shape;23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100" y="2857459"/>
            <a:ext cx="3229781" cy="81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