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Dosis"/>
      <p:regular r:id="rId13"/>
      <p:bold r:id="rId14"/>
    </p:embeddedFont>
    <p:embeddedFont>
      <p:font typeface="Libre Franklin SemiBold"/>
      <p:regular r:id="rId15"/>
      <p:bold r:id="rId16"/>
      <p:italic r:id="rId17"/>
      <p:boldItalic r:id="rId18"/>
    </p:embeddedFont>
    <p:embeddedFont>
      <p:font typeface="Dosis ExtraBold"/>
      <p:bold r:id="rId19"/>
    </p:embeddedFont>
    <p:embeddedFont>
      <p:font typeface="Libre Franklin"/>
      <p:regular r:id="rId20"/>
      <p:bold r:id="rId21"/>
      <p:italic r:id="rId22"/>
      <p:boldItalic r:id="rId23"/>
    </p:embeddedFont>
    <p:embeddedFont>
      <p:font typeface="Bebas Neue"/>
      <p:regular r:id="rId24"/>
    </p:embeddedFont>
    <p:embeddedFont>
      <p:font typeface="Dosis Medium"/>
      <p:regular r:id="rId25"/>
      <p:bold r:id="rId26"/>
    </p:embeddedFont>
    <p:embeddedFont>
      <p:font typeface="Quicksand"/>
      <p:bold r:id="rId27"/>
    </p:embeddedFont>
    <p:embeddedFont>
      <p:font typeface="DM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regular.fntdata"/><Relationship Id="rId22" Type="http://schemas.openxmlformats.org/officeDocument/2006/relationships/font" Target="fonts/LibreFranklin-italic.fntdata"/><Relationship Id="rId21" Type="http://schemas.openxmlformats.org/officeDocument/2006/relationships/font" Target="fonts/LibreFranklin-bold.fntdata"/><Relationship Id="rId24" Type="http://schemas.openxmlformats.org/officeDocument/2006/relationships/font" Target="fonts/BebasNeue-regular.fntdata"/><Relationship Id="rId23" Type="http://schemas.openxmlformats.org/officeDocument/2006/relationships/font" Target="fonts/LibreFranklin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osisMedium-bold.fntdata"/><Relationship Id="rId25" Type="http://schemas.openxmlformats.org/officeDocument/2006/relationships/font" Target="fonts/DosisMedium-regular.fntdata"/><Relationship Id="rId28" Type="http://schemas.openxmlformats.org/officeDocument/2006/relationships/font" Target="fonts/DMSans-regular.fntdata"/><Relationship Id="rId27" Type="http://schemas.openxmlformats.org/officeDocument/2006/relationships/font" Target="fonts/Quicksa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ans-boldItalic.fntdata"/><Relationship Id="rId30" Type="http://schemas.openxmlformats.org/officeDocument/2006/relationships/font" Target="fonts/DM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Dosis-regular.fntdata"/><Relationship Id="rId12" Type="http://schemas.openxmlformats.org/officeDocument/2006/relationships/slide" Target="slides/slide7.xml"/><Relationship Id="rId15" Type="http://schemas.openxmlformats.org/officeDocument/2006/relationships/font" Target="fonts/LibreFranklinSemiBold-regular.fntdata"/><Relationship Id="rId14" Type="http://schemas.openxmlformats.org/officeDocument/2006/relationships/font" Target="fonts/Dosis-bold.fntdata"/><Relationship Id="rId17" Type="http://schemas.openxmlformats.org/officeDocument/2006/relationships/font" Target="fonts/LibreFranklinSemiBold-italic.fntdata"/><Relationship Id="rId16" Type="http://schemas.openxmlformats.org/officeDocument/2006/relationships/font" Target="fonts/LibreFranklinSemiBold-bold.fntdata"/><Relationship Id="rId19" Type="http://schemas.openxmlformats.org/officeDocument/2006/relationships/font" Target="fonts/DosisExtraBold-bold.fntdata"/><Relationship Id="rId18" Type="http://schemas.openxmlformats.org/officeDocument/2006/relationships/font" Target="fonts/LibreFranklin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38" name="Google Shape;238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9" name="Google Shape;239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40" name="Google Shape;240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1" name="Google Shape;241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42" name="Google Shape;24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47" name="Google Shape;24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52" name="Google Shape;252;p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53" name="Google Shape;253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54" name="Google Shape;25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59" name="Google Shape;259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61" name="Google Shape;26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66" name="Google Shape;266;p1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72" name="Google Shape;272;p1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bg>
      <p:bgPr>
        <a:gradFill>
          <a:gsLst>
            <a:gs pos="0">
              <a:srgbClr val="8C52FF"/>
            </a:gs>
            <a:gs pos="100000">
              <a:srgbClr val="5CE1E6"/>
            </a:gs>
          </a:gsLst>
          <a:lin ang="5400700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3"/>
          <p:cNvCxnSpPr/>
          <p:nvPr/>
        </p:nvCxnSpPr>
        <p:spPr>
          <a:xfrm rot="10800000">
            <a:off x="14561843" y="3088401"/>
            <a:ext cx="2762700" cy="8700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" name="Google Shape;14;p3"/>
          <p:cNvCxnSpPr/>
          <p:nvPr/>
        </p:nvCxnSpPr>
        <p:spPr>
          <a:xfrm>
            <a:off x="9403472" y="1397257"/>
            <a:ext cx="8014500" cy="25800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" name="Google Shape;15;p3"/>
          <p:cNvCxnSpPr/>
          <p:nvPr/>
        </p:nvCxnSpPr>
        <p:spPr>
          <a:xfrm>
            <a:off x="17372882" y="1460900"/>
            <a:ext cx="0" cy="1636200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6" name="Google Shape;16;p3"/>
          <p:cNvCxnSpPr/>
          <p:nvPr/>
        </p:nvCxnSpPr>
        <p:spPr>
          <a:xfrm rot="10800000">
            <a:off x="14714243" y="6923400"/>
            <a:ext cx="2762700" cy="8700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/>
          <p:nvPr/>
        </p:nvSpPr>
        <p:spPr>
          <a:xfrm>
            <a:off x="-7331841" y="-3044744"/>
            <a:ext cx="10517906" cy="10792627"/>
          </a:xfrm>
          <a:custGeom>
            <a:rect b="b" l="l" r="r" t="t"/>
            <a:pathLst>
              <a:path extrusionOk="0" h="10792627" w="10517906">
                <a:moveTo>
                  <a:pt x="0" y="0"/>
                </a:moveTo>
                <a:lnTo>
                  <a:pt x="10517906" y="0"/>
                </a:lnTo>
                <a:lnTo>
                  <a:pt x="10517906" y="10792627"/>
                </a:lnTo>
                <a:lnTo>
                  <a:pt x="0" y="10792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2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" name="Google Shape;18;p3"/>
          <p:cNvGrpSpPr/>
          <p:nvPr/>
        </p:nvGrpSpPr>
        <p:grpSpPr>
          <a:xfrm>
            <a:off x="1181100" y="641491"/>
            <a:ext cx="8374529" cy="1648366"/>
            <a:chOff x="0" y="-9525"/>
            <a:chExt cx="6552327" cy="1289700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 txBox="1"/>
            <p:nvPr/>
          </p:nvSpPr>
          <p:spPr>
            <a:xfrm>
              <a:off x="0" y="-9525"/>
              <a:ext cx="65523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1028700" y="489091"/>
            <a:ext cx="8374529" cy="1648366"/>
            <a:chOff x="0" y="-9525"/>
            <a:chExt cx="6552327" cy="1289700"/>
          </a:xfrm>
        </p:grpSpPr>
        <p:sp>
          <p:nvSpPr>
            <p:cNvPr id="22" name="Google Shape;22;p3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 txBox="1"/>
            <p:nvPr/>
          </p:nvSpPr>
          <p:spPr>
            <a:xfrm>
              <a:off x="0" y="-9525"/>
              <a:ext cx="65523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7568461" y="2553558"/>
            <a:ext cx="8374529" cy="1648366"/>
            <a:chOff x="0" y="-9525"/>
            <a:chExt cx="6552327" cy="1289700"/>
          </a:xfrm>
        </p:grpSpPr>
        <p:sp>
          <p:nvSpPr>
            <p:cNvPr id="25" name="Google Shape;25;p3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 txBox="1"/>
            <p:nvPr/>
          </p:nvSpPr>
          <p:spPr>
            <a:xfrm>
              <a:off x="0" y="-9525"/>
              <a:ext cx="65523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7416061" y="2401158"/>
            <a:ext cx="8374529" cy="1648366"/>
            <a:chOff x="0" y="-9525"/>
            <a:chExt cx="6552327" cy="1289700"/>
          </a:xfrm>
        </p:grpSpPr>
        <p:sp>
          <p:nvSpPr>
            <p:cNvPr id="28" name="Google Shape;28;p3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 txBox="1"/>
            <p:nvPr/>
          </p:nvSpPr>
          <p:spPr>
            <a:xfrm>
              <a:off x="0" y="-9525"/>
              <a:ext cx="65523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1181100" y="4465625"/>
            <a:ext cx="8374529" cy="1648366"/>
            <a:chOff x="0" y="-9525"/>
            <a:chExt cx="6552327" cy="1289700"/>
          </a:xfrm>
        </p:grpSpPr>
        <p:sp>
          <p:nvSpPr>
            <p:cNvPr id="31" name="Google Shape;31;p3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 txBox="1"/>
            <p:nvPr/>
          </p:nvSpPr>
          <p:spPr>
            <a:xfrm>
              <a:off x="0" y="-9525"/>
              <a:ext cx="65523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1028700" y="4313225"/>
            <a:ext cx="8374529" cy="1648366"/>
            <a:chOff x="0" y="-9525"/>
            <a:chExt cx="6552327" cy="1289700"/>
          </a:xfrm>
        </p:grpSpPr>
        <p:sp>
          <p:nvSpPr>
            <p:cNvPr id="34" name="Google Shape;34;p3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 txBox="1"/>
            <p:nvPr/>
          </p:nvSpPr>
          <p:spPr>
            <a:xfrm>
              <a:off x="0" y="-9525"/>
              <a:ext cx="65523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7568461" y="6377693"/>
            <a:ext cx="8374529" cy="1648366"/>
            <a:chOff x="0" y="-9525"/>
            <a:chExt cx="6552327" cy="1289700"/>
          </a:xfrm>
        </p:grpSpPr>
        <p:sp>
          <p:nvSpPr>
            <p:cNvPr id="37" name="Google Shape;37;p3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 txBox="1"/>
            <p:nvPr/>
          </p:nvSpPr>
          <p:spPr>
            <a:xfrm>
              <a:off x="0" y="-9525"/>
              <a:ext cx="65523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1181100" y="8289760"/>
            <a:ext cx="8374529" cy="1648366"/>
            <a:chOff x="0" y="-9525"/>
            <a:chExt cx="6552327" cy="1289700"/>
          </a:xfrm>
        </p:grpSpPr>
        <p:sp>
          <p:nvSpPr>
            <p:cNvPr id="40" name="Google Shape;40;p3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 txBox="1"/>
            <p:nvPr/>
          </p:nvSpPr>
          <p:spPr>
            <a:xfrm>
              <a:off x="0" y="-9525"/>
              <a:ext cx="65523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2;p3"/>
          <p:cNvGrpSpPr/>
          <p:nvPr/>
        </p:nvGrpSpPr>
        <p:grpSpPr>
          <a:xfrm>
            <a:off x="7416061" y="6225293"/>
            <a:ext cx="8374529" cy="1648366"/>
            <a:chOff x="0" y="-9525"/>
            <a:chExt cx="6552327" cy="1289700"/>
          </a:xfrm>
        </p:grpSpPr>
        <p:sp>
          <p:nvSpPr>
            <p:cNvPr id="43" name="Google Shape;43;p3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 txBox="1"/>
            <p:nvPr/>
          </p:nvSpPr>
          <p:spPr>
            <a:xfrm>
              <a:off x="0" y="-9525"/>
              <a:ext cx="65523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1028700" y="8137360"/>
            <a:ext cx="8374529" cy="1648366"/>
            <a:chOff x="0" y="-9525"/>
            <a:chExt cx="6552327" cy="1289700"/>
          </a:xfrm>
        </p:grpSpPr>
        <p:sp>
          <p:nvSpPr>
            <p:cNvPr id="46" name="Google Shape;46;p3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 txBox="1"/>
            <p:nvPr/>
          </p:nvSpPr>
          <p:spPr>
            <a:xfrm>
              <a:off x="0" y="-9525"/>
              <a:ext cx="65523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8" name="Google Shape;48;p3"/>
          <p:cNvCxnSpPr/>
          <p:nvPr/>
        </p:nvCxnSpPr>
        <p:spPr>
          <a:xfrm>
            <a:off x="9555872" y="5232256"/>
            <a:ext cx="8014500" cy="25800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9" name="Google Shape;49;p3"/>
          <p:cNvSpPr/>
          <p:nvPr/>
        </p:nvSpPr>
        <p:spPr>
          <a:xfrm>
            <a:off x="1252021" y="627049"/>
            <a:ext cx="1386365" cy="1384632"/>
          </a:xfrm>
          <a:custGeom>
            <a:rect b="b" l="l" r="r" t="t"/>
            <a:pathLst>
              <a:path extrusionOk="0" h="1384632" w="1386365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" name="Google Shape;50;p3"/>
          <p:cNvSpPr/>
          <p:nvPr/>
        </p:nvSpPr>
        <p:spPr>
          <a:xfrm>
            <a:off x="1252021" y="4451184"/>
            <a:ext cx="1386365" cy="1384632"/>
          </a:xfrm>
          <a:custGeom>
            <a:rect b="b" l="l" r="r" t="t"/>
            <a:pathLst>
              <a:path extrusionOk="0" h="1384632" w="1386365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3"/>
          <p:cNvSpPr/>
          <p:nvPr/>
        </p:nvSpPr>
        <p:spPr>
          <a:xfrm>
            <a:off x="1252021" y="8275319"/>
            <a:ext cx="1386365" cy="1384632"/>
          </a:xfrm>
          <a:custGeom>
            <a:rect b="b" l="l" r="r" t="t"/>
            <a:pathLst>
              <a:path extrusionOk="0" h="1384632" w="1386365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" name="Google Shape;52;p3"/>
          <p:cNvSpPr/>
          <p:nvPr/>
        </p:nvSpPr>
        <p:spPr>
          <a:xfrm>
            <a:off x="14211386" y="6363251"/>
            <a:ext cx="1386365" cy="1384632"/>
          </a:xfrm>
          <a:custGeom>
            <a:rect b="b" l="l" r="r" t="t"/>
            <a:pathLst>
              <a:path extrusionOk="0" h="1384632" w="1386365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" name="Google Shape;53;p3"/>
          <p:cNvSpPr/>
          <p:nvPr/>
        </p:nvSpPr>
        <p:spPr>
          <a:xfrm>
            <a:off x="14211386" y="2539117"/>
            <a:ext cx="1386365" cy="1384632"/>
          </a:xfrm>
          <a:custGeom>
            <a:rect b="b" l="l" r="r" t="t"/>
            <a:pathLst>
              <a:path extrusionOk="0" h="1384632" w="1386365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" name="Google Shape;54;p3"/>
          <p:cNvSpPr/>
          <p:nvPr/>
        </p:nvSpPr>
        <p:spPr>
          <a:xfrm>
            <a:off x="14904569" y="7207967"/>
            <a:ext cx="10517906" cy="10792627"/>
          </a:xfrm>
          <a:custGeom>
            <a:rect b="b" l="l" r="r" t="t"/>
            <a:pathLst>
              <a:path extrusionOk="0" h="10792627" w="10517906">
                <a:moveTo>
                  <a:pt x="0" y="0"/>
                </a:moveTo>
                <a:lnTo>
                  <a:pt x="10517906" y="0"/>
                </a:lnTo>
                <a:lnTo>
                  <a:pt x="10517906" y="10792628"/>
                </a:lnTo>
                <a:lnTo>
                  <a:pt x="0" y="10792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25000"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55" name="Google Shape;55;p3"/>
          <p:cNvCxnSpPr/>
          <p:nvPr/>
        </p:nvCxnSpPr>
        <p:spPr>
          <a:xfrm flipH="1" rot="10800000">
            <a:off x="3713133" y="3234119"/>
            <a:ext cx="3779100" cy="32700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6" name="Google Shape;56;p3"/>
          <p:cNvCxnSpPr/>
          <p:nvPr/>
        </p:nvCxnSpPr>
        <p:spPr>
          <a:xfrm flipH="1" rot="10800000">
            <a:off x="3713133" y="7109308"/>
            <a:ext cx="3779100" cy="32700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7" name="Google Shape;57;p3"/>
          <p:cNvCxnSpPr/>
          <p:nvPr/>
        </p:nvCxnSpPr>
        <p:spPr>
          <a:xfrm>
            <a:off x="3713133" y="7207967"/>
            <a:ext cx="0" cy="1636200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8" name="Google Shape;58;p3"/>
          <p:cNvCxnSpPr/>
          <p:nvPr/>
        </p:nvCxnSpPr>
        <p:spPr>
          <a:xfrm>
            <a:off x="3713133" y="3266819"/>
            <a:ext cx="0" cy="1636200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9" name="Google Shape;59;p3"/>
          <p:cNvCxnSpPr/>
          <p:nvPr/>
        </p:nvCxnSpPr>
        <p:spPr>
          <a:xfrm>
            <a:off x="17525282" y="5295899"/>
            <a:ext cx="0" cy="1636200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0" name="Google Shape;60;p3"/>
          <p:cNvSpPr txBox="1"/>
          <p:nvPr>
            <p:ph idx="1" type="subTitle"/>
          </p:nvPr>
        </p:nvSpPr>
        <p:spPr>
          <a:xfrm>
            <a:off x="1561175" y="1045875"/>
            <a:ext cx="782400" cy="6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F9FDF"/>
              </a:buClr>
              <a:buSzPts val="4500"/>
              <a:buNone/>
              <a:defRPr sz="4500">
                <a:solidFill>
                  <a:srgbClr val="4F9FDF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3"/>
          <p:cNvSpPr txBox="1"/>
          <p:nvPr>
            <p:ph idx="2" type="body"/>
          </p:nvPr>
        </p:nvSpPr>
        <p:spPr>
          <a:xfrm>
            <a:off x="2897150" y="969525"/>
            <a:ext cx="6234600" cy="7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40"/>
              </a:spcBef>
              <a:spcAft>
                <a:spcPts val="0"/>
              </a:spcAft>
              <a:buSzPts val="1600"/>
              <a:buFont typeface="DM Sans"/>
              <a:buChar char="•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62" name="Google Shape;62;p3"/>
          <p:cNvSpPr txBox="1"/>
          <p:nvPr>
            <p:ph idx="3" type="subTitle"/>
          </p:nvPr>
        </p:nvSpPr>
        <p:spPr>
          <a:xfrm>
            <a:off x="1583075" y="4832013"/>
            <a:ext cx="782400" cy="6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4F9FDF"/>
              </a:buClr>
              <a:buSzPts val="4500"/>
              <a:buNone/>
              <a:defRPr sz="4500">
                <a:solidFill>
                  <a:srgbClr val="4F9FD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3"/>
          <p:cNvSpPr txBox="1"/>
          <p:nvPr>
            <p:ph idx="4" type="body"/>
          </p:nvPr>
        </p:nvSpPr>
        <p:spPr>
          <a:xfrm>
            <a:off x="2919050" y="4755663"/>
            <a:ext cx="6234600" cy="7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Font typeface="DM Sans"/>
              <a:buChar char="•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64" name="Google Shape;64;p3"/>
          <p:cNvSpPr txBox="1"/>
          <p:nvPr>
            <p:ph idx="5" type="subTitle"/>
          </p:nvPr>
        </p:nvSpPr>
        <p:spPr>
          <a:xfrm>
            <a:off x="1506875" y="8656113"/>
            <a:ext cx="782400" cy="6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4F9FDF"/>
              </a:buClr>
              <a:buSzPts val="4500"/>
              <a:buNone/>
              <a:defRPr sz="4500">
                <a:solidFill>
                  <a:srgbClr val="4F9FD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5" name="Google Shape;65;p3"/>
          <p:cNvSpPr txBox="1"/>
          <p:nvPr>
            <p:ph idx="6" type="body"/>
          </p:nvPr>
        </p:nvSpPr>
        <p:spPr>
          <a:xfrm>
            <a:off x="2842850" y="8579763"/>
            <a:ext cx="6234600" cy="7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Font typeface="DM Sans"/>
              <a:buChar char="•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66" name="Google Shape;66;p3"/>
          <p:cNvSpPr txBox="1"/>
          <p:nvPr>
            <p:ph idx="7" type="subTitle"/>
          </p:nvPr>
        </p:nvSpPr>
        <p:spPr>
          <a:xfrm>
            <a:off x="14513363" y="6820263"/>
            <a:ext cx="782400" cy="6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4F9FDF"/>
              </a:buClr>
              <a:buSzPts val="4500"/>
              <a:buNone/>
              <a:defRPr sz="4500">
                <a:solidFill>
                  <a:srgbClr val="4F9FD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3"/>
          <p:cNvSpPr txBox="1"/>
          <p:nvPr>
            <p:ph idx="8" type="body"/>
          </p:nvPr>
        </p:nvSpPr>
        <p:spPr>
          <a:xfrm>
            <a:off x="7734500" y="6743913"/>
            <a:ext cx="6234600" cy="7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r">
              <a:spcBef>
                <a:spcPts val="640"/>
              </a:spcBef>
              <a:spcAft>
                <a:spcPts val="0"/>
              </a:spcAft>
              <a:buSzPts val="1600"/>
              <a:buFont typeface="DM Sans"/>
              <a:buChar char="•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rtl="0" algn="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68" name="Google Shape;68;p3"/>
          <p:cNvSpPr txBox="1"/>
          <p:nvPr>
            <p:ph idx="9" type="subTitle"/>
          </p:nvPr>
        </p:nvSpPr>
        <p:spPr>
          <a:xfrm>
            <a:off x="14601550" y="2919925"/>
            <a:ext cx="782400" cy="6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4F9FDF"/>
              </a:buClr>
              <a:buSzPts val="4500"/>
              <a:buNone/>
              <a:defRPr sz="4500">
                <a:solidFill>
                  <a:srgbClr val="4F9FD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" name="Google Shape;69;p3"/>
          <p:cNvSpPr txBox="1"/>
          <p:nvPr>
            <p:ph idx="13" type="body"/>
          </p:nvPr>
        </p:nvSpPr>
        <p:spPr>
          <a:xfrm>
            <a:off x="7822688" y="2843575"/>
            <a:ext cx="6234600" cy="7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r">
              <a:spcBef>
                <a:spcPts val="640"/>
              </a:spcBef>
              <a:spcAft>
                <a:spcPts val="0"/>
              </a:spcAft>
              <a:buSzPts val="1600"/>
              <a:buFont typeface="DM Sans"/>
              <a:buChar char="•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rtl="0" algn="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70" name="Google Shape;70;p3"/>
          <p:cNvSpPr txBox="1"/>
          <p:nvPr>
            <p:ph type="title"/>
          </p:nvPr>
        </p:nvSpPr>
        <p:spPr>
          <a:xfrm>
            <a:off x="11046600" y="8470075"/>
            <a:ext cx="6469800" cy="11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BEFF3"/>
              </a:buClr>
              <a:buSzPts val="5000"/>
              <a:buNone/>
              <a:defRPr>
                <a:solidFill>
                  <a:srgbClr val="EBEFF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/>
          <p:nvPr/>
        </p:nvSpPr>
        <p:spPr>
          <a:xfrm>
            <a:off x="2003190" y="2742093"/>
            <a:ext cx="1446896" cy="1446896"/>
          </a:xfrm>
          <a:custGeom>
            <a:rect b="b" l="l" r="r" t="t"/>
            <a:pathLst>
              <a:path extrusionOk="0" h="1446896" w="1446896">
                <a:moveTo>
                  <a:pt x="0" y="0"/>
                </a:moveTo>
                <a:lnTo>
                  <a:pt x="1446896" y="0"/>
                </a:lnTo>
                <a:lnTo>
                  <a:pt x="1446896" y="1446897"/>
                </a:lnTo>
                <a:lnTo>
                  <a:pt x="0" y="1446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" name="Google Shape;73;p4"/>
          <p:cNvSpPr/>
          <p:nvPr/>
        </p:nvSpPr>
        <p:spPr>
          <a:xfrm>
            <a:off x="5296422" y="5241591"/>
            <a:ext cx="1446896" cy="1446896"/>
          </a:xfrm>
          <a:custGeom>
            <a:rect b="b" l="l" r="r" t="t"/>
            <a:pathLst>
              <a:path extrusionOk="0" h="1446896" w="1446896">
                <a:moveTo>
                  <a:pt x="0" y="0"/>
                </a:moveTo>
                <a:lnTo>
                  <a:pt x="1446896" y="0"/>
                </a:lnTo>
                <a:lnTo>
                  <a:pt x="1446896" y="1446896"/>
                </a:lnTo>
                <a:lnTo>
                  <a:pt x="0" y="1446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" name="Google Shape;74;p4"/>
          <p:cNvSpPr/>
          <p:nvPr/>
        </p:nvSpPr>
        <p:spPr>
          <a:xfrm>
            <a:off x="11586360" y="5276294"/>
            <a:ext cx="1446896" cy="1446896"/>
          </a:xfrm>
          <a:custGeom>
            <a:rect b="b" l="l" r="r" t="t"/>
            <a:pathLst>
              <a:path extrusionOk="0" h="1446896" w="1446896">
                <a:moveTo>
                  <a:pt x="0" y="0"/>
                </a:moveTo>
                <a:lnTo>
                  <a:pt x="1446896" y="0"/>
                </a:lnTo>
                <a:lnTo>
                  <a:pt x="1446896" y="1446897"/>
                </a:lnTo>
                <a:lnTo>
                  <a:pt x="0" y="1446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" name="Google Shape;75;p4"/>
          <p:cNvSpPr/>
          <p:nvPr/>
        </p:nvSpPr>
        <p:spPr>
          <a:xfrm>
            <a:off x="8425314" y="2742093"/>
            <a:ext cx="1446896" cy="1446896"/>
          </a:xfrm>
          <a:custGeom>
            <a:rect b="b" l="l" r="r" t="t"/>
            <a:pathLst>
              <a:path extrusionOk="0" h="1446896" w="1446896">
                <a:moveTo>
                  <a:pt x="0" y="0"/>
                </a:moveTo>
                <a:lnTo>
                  <a:pt x="1446897" y="0"/>
                </a:lnTo>
                <a:lnTo>
                  <a:pt x="1446897" y="1446897"/>
                </a:lnTo>
                <a:lnTo>
                  <a:pt x="0" y="1446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" name="Google Shape;76;p4"/>
          <p:cNvSpPr/>
          <p:nvPr/>
        </p:nvSpPr>
        <p:spPr>
          <a:xfrm>
            <a:off x="14730132" y="2742093"/>
            <a:ext cx="1446896" cy="1446896"/>
          </a:xfrm>
          <a:custGeom>
            <a:rect b="b" l="l" r="r" t="t"/>
            <a:pathLst>
              <a:path extrusionOk="0" h="1446896" w="1446896">
                <a:moveTo>
                  <a:pt x="0" y="0"/>
                </a:moveTo>
                <a:lnTo>
                  <a:pt x="1446896" y="0"/>
                </a:lnTo>
                <a:lnTo>
                  <a:pt x="1446896" y="1446897"/>
                </a:lnTo>
                <a:lnTo>
                  <a:pt x="0" y="1446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77" name="Google Shape;77;p4"/>
          <p:cNvCxnSpPr/>
          <p:nvPr/>
        </p:nvCxnSpPr>
        <p:spPr>
          <a:xfrm rot="-5400000">
            <a:off x="963293" y="2552818"/>
            <a:ext cx="3761400" cy="3151500"/>
          </a:xfrm>
          <a:prstGeom prst="bentConnector3">
            <a:avLst>
              <a:gd fmla="val -10280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p4"/>
          <p:cNvCxnSpPr/>
          <p:nvPr/>
        </p:nvCxnSpPr>
        <p:spPr>
          <a:xfrm flipH="1" rot="-5400000">
            <a:off x="2209800" y="4457700"/>
            <a:ext cx="7620000" cy="3200400"/>
          </a:xfrm>
          <a:prstGeom prst="bentConnector3">
            <a:avLst>
              <a:gd fmla="val -9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4"/>
          <p:cNvCxnSpPr/>
          <p:nvPr/>
        </p:nvCxnSpPr>
        <p:spPr>
          <a:xfrm rot="-5400000">
            <a:off x="5350352" y="4517502"/>
            <a:ext cx="7709100" cy="3169800"/>
          </a:xfrm>
          <a:prstGeom prst="bentConnector3">
            <a:avLst>
              <a:gd fmla="val 104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4"/>
          <p:cNvCxnSpPr/>
          <p:nvPr/>
        </p:nvCxnSpPr>
        <p:spPr>
          <a:xfrm flipH="1" rot="-5400000">
            <a:off x="8580106" y="4457700"/>
            <a:ext cx="7620000" cy="3200400"/>
          </a:xfrm>
          <a:prstGeom prst="bentConnector3">
            <a:avLst>
              <a:gd fmla="val -9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" name="Google Shape;81;p4"/>
          <p:cNvCxnSpPr/>
          <p:nvPr/>
        </p:nvCxnSpPr>
        <p:spPr>
          <a:xfrm rot="-5400000">
            <a:off x="13726907" y="6555001"/>
            <a:ext cx="3576300" cy="3049500"/>
          </a:xfrm>
          <a:prstGeom prst="bentConnector3">
            <a:avLst>
              <a:gd fmla="val -32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4"/>
          <p:cNvSpPr txBox="1"/>
          <p:nvPr>
            <p:ph idx="1" type="body"/>
          </p:nvPr>
        </p:nvSpPr>
        <p:spPr>
          <a:xfrm>
            <a:off x="1565000" y="6038600"/>
            <a:ext cx="2496300" cy="19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ctr">
              <a:spcBef>
                <a:spcPts val="640"/>
              </a:spcBef>
              <a:spcAft>
                <a:spcPts val="0"/>
              </a:spcAft>
              <a:buSzPts val="1600"/>
              <a:buFont typeface="DM Sans"/>
              <a:buChar char="•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83" name="Google Shape;83;p4"/>
          <p:cNvSpPr txBox="1"/>
          <p:nvPr>
            <p:ph idx="2" type="body"/>
          </p:nvPr>
        </p:nvSpPr>
        <p:spPr>
          <a:xfrm>
            <a:off x="4799613" y="7883550"/>
            <a:ext cx="2496300" cy="19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SzPts val="1600"/>
              <a:buFont typeface="DM Sans"/>
              <a:buChar char="•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84" name="Google Shape;84;p4"/>
          <p:cNvSpPr txBox="1"/>
          <p:nvPr>
            <p:ph idx="3" type="body"/>
          </p:nvPr>
        </p:nvSpPr>
        <p:spPr>
          <a:xfrm>
            <a:off x="7930050" y="6038600"/>
            <a:ext cx="2496300" cy="19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SzPts val="1600"/>
              <a:buFont typeface="DM Sans"/>
              <a:buChar char="•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85" name="Google Shape;85;p4"/>
          <p:cNvSpPr txBox="1"/>
          <p:nvPr>
            <p:ph idx="4" type="body"/>
          </p:nvPr>
        </p:nvSpPr>
        <p:spPr>
          <a:xfrm>
            <a:off x="11164663" y="7883550"/>
            <a:ext cx="2496300" cy="19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SzPts val="1600"/>
              <a:buFont typeface="DM Sans"/>
              <a:buChar char="•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86" name="Google Shape;86;p4"/>
          <p:cNvSpPr txBox="1"/>
          <p:nvPr>
            <p:ph idx="5" type="body"/>
          </p:nvPr>
        </p:nvSpPr>
        <p:spPr>
          <a:xfrm>
            <a:off x="14277650" y="6038600"/>
            <a:ext cx="2496300" cy="19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SzPts val="1600"/>
              <a:buFont typeface="DM Sans"/>
              <a:buChar char="•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87" name="Google Shape;87;p4"/>
          <p:cNvSpPr txBox="1"/>
          <p:nvPr>
            <p:ph type="title"/>
          </p:nvPr>
        </p:nvSpPr>
        <p:spPr>
          <a:xfrm>
            <a:off x="1268250" y="398975"/>
            <a:ext cx="8798400" cy="10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88" name="Google Shape;88;p4"/>
          <p:cNvSpPr txBox="1"/>
          <p:nvPr>
            <p:ph idx="6" type="subTitle"/>
          </p:nvPr>
        </p:nvSpPr>
        <p:spPr>
          <a:xfrm>
            <a:off x="1529863" y="4443625"/>
            <a:ext cx="24039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CC04E"/>
              </a:buClr>
              <a:buSzPts val="3500"/>
              <a:buNone/>
              <a:defRPr>
                <a:solidFill>
                  <a:srgbClr val="8CC04E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7" type="subTitle"/>
          </p:nvPr>
        </p:nvSpPr>
        <p:spPr>
          <a:xfrm>
            <a:off x="2326973" y="3196150"/>
            <a:ext cx="9468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8" type="subTitle"/>
          </p:nvPr>
        </p:nvSpPr>
        <p:spPr>
          <a:xfrm>
            <a:off x="4817913" y="6923025"/>
            <a:ext cx="24039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C2D5EC"/>
              </a:buClr>
              <a:buSzPts val="3500"/>
              <a:buNone/>
              <a:defRPr>
                <a:solidFill>
                  <a:srgbClr val="C2D5EC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C2D5EC"/>
              </a:buClr>
              <a:buSzPts val="1600"/>
              <a:buNone/>
              <a:defRPr>
                <a:solidFill>
                  <a:srgbClr val="C2D5EC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C2D5EC"/>
              </a:buClr>
              <a:buSzPts val="1600"/>
              <a:buNone/>
              <a:defRPr>
                <a:solidFill>
                  <a:srgbClr val="C2D5EC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C2D5EC"/>
              </a:buClr>
              <a:buSzPts val="1600"/>
              <a:buNone/>
              <a:defRPr>
                <a:solidFill>
                  <a:srgbClr val="C2D5EC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C2D5EC"/>
              </a:buClr>
              <a:buSzPts val="1600"/>
              <a:buNone/>
              <a:defRPr>
                <a:solidFill>
                  <a:srgbClr val="C2D5EC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C2D5EC"/>
              </a:buClr>
              <a:buSzPts val="1600"/>
              <a:buNone/>
              <a:defRPr>
                <a:solidFill>
                  <a:srgbClr val="C2D5EC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C2D5EC"/>
              </a:buClr>
              <a:buSzPts val="1600"/>
              <a:buNone/>
              <a:defRPr>
                <a:solidFill>
                  <a:srgbClr val="C2D5EC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C2D5EC"/>
              </a:buClr>
              <a:buSzPts val="1600"/>
              <a:buNone/>
              <a:defRPr>
                <a:solidFill>
                  <a:srgbClr val="C2D5EC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C2D5EC"/>
              </a:buClr>
              <a:buSzPts val="1600"/>
              <a:buNone/>
              <a:defRPr>
                <a:solidFill>
                  <a:srgbClr val="C2D5EC"/>
                </a:solidFill>
              </a:defRPr>
            </a:lvl9pPr>
          </a:lstStyle>
          <a:p/>
        </p:txBody>
      </p:sp>
      <p:sp>
        <p:nvSpPr>
          <p:cNvPr id="91" name="Google Shape;91;p4"/>
          <p:cNvSpPr txBox="1"/>
          <p:nvPr>
            <p:ph idx="9" type="subTitle"/>
          </p:nvPr>
        </p:nvSpPr>
        <p:spPr>
          <a:xfrm>
            <a:off x="5615023" y="5675550"/>
            <a:ext cx="9468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2" name="Google Shape;92;p4"/>
          <p:cNvSpPr txBox="1"/>
          <p:nvPr>
            <p:ph idx="13" type="subTitle"/>
          </p:nvPr>
        </p:nvSpPr>
        <p:spPr>
          <a:xfrm>
            <a:off x="7926788" y="4443625"/>
            <a:ext cx="24039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C52FF"/>
              </a:buClr>
              <a:buSzPts val="3500"/>
              <a:buNone/>
              <a:defRPr>
                <a:solidFill>
                  <a:srgbClr val="8C52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8C52FF"/>
              </a:buClr>
              <a:buSzPts val="1600"/>
              <a:buNone/>
              <a:defRPr>
                <a:solidFill>
                  <a:srgbClr val="8C52FF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8C52FF"/>
              </a:buClr>
              <a:buSzPts val="1600"/>
              <a:buNone/>
              <a:defRPr>
                <a:solidFill>
                  <a:srgbClr val="8C52FF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8C52FF"/>
              </a:buClr>
              <a:buSzPts val="1600"/>
              <a:buNone/>
              <a:defRPr>
                <a:solidFill>
                  <a:srgbClr val="8C52FF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8C52FF"/>
              </a:buClr>
              <a:buSzPts val="1600"/>
              <a:buNone/>
              <a:defRPr>
                <a:solidFill>
                  <a:srgbClr val="8C52FF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8C52FF"/>
              </a:buClr>
              <a:buSzPts val="1600"/>
              <a:buNone/>
              <a:defRPr>
                <a:solidFill>
                  <a:srgbClr val="8C52FF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8C52FF"/>
              </a:buClr>
              <a:buSzPts val="1600"/>
              <a:buNone/>
              <a:defRPr>
                <a:solidFill>
                  <a:srgbClr val="8C52FF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8C52FF"/>
              </a:buClr>
              <a:buSzPts val="1600"/>
              <a:buNone/>
              <a:defRPr>
                <a:solidFill>
                  <a:srgbClr val="8C52FF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8C52FF"/>
              </a:buClr>
              <a:buSzPts val="1600"/>
              <a:buNone/>
              <a:defRPr>
                <a:solidFill>
                  <a:srgbClr val="8C52FF"/>
                </a:solidFill>
              </a:defRPr>
            </a:lvl9pPr>
          </a:lstStyle>
          <a:p/>
        </p:txBody>
      </p:sp>
      <p:sp>
        <p:nvSpPr>
          <p:cNvPr id="93" name="Google Shape;93;p4"/>
          <p:cNvSpPr txBox="1"/>
          <p:nvPr>
            <p:ph idx="14" type="subTitle"/>
          </p:nvPr>
        </p:nvSpPr>
        <p:spPr>
          <a:xfrm>
            <a:off x="8723898" y="3196150"/>
            <a:ext cx="9468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4" name="Google Shape;94;p4"/>
          <p:cNvSpPr txBox="1"/>
          <p:nvPr>
            <p:ph idx="15" type="subTitle"/>
          </p:nvPr>
        </p:nvSpPr>
        <p:spPr>
          <a:xfrm>
            <a:off x="11150038" y="6923025"/>
            <a:ext cx="24039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C1FF72"/>
              </a:buClr>
              <a:buSzPts val="3500"/>
              <a:buNone/>
              <a:defRPr>
                <a:solidFill>
                  <a:srgbClr val="C1FF7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C1FF72"/>
              </a:buClr>
              <a:buSzPts val="1600"/>
              <a:buNone/>
              <a:defRPr>
                <a:solidFill>
                  <a:srgbClr val="C1FF72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C1FF72"/>
              </a:buClr>
              <a:buSzPts val="1600"/>
              <a:buNone/>
              <a:defRPr>
                <a:solidFill>
                  <a:srgbClr val="C1FF72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1600"/>
              <a:buNone/>
              <a:defRPr>
                <a:solidFill>
                  <a:srgbClr val="C1FF72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1600"/>
              <a:buNone/>
              <a:defRPr>
                <a:solidFill>
                  <a:srgbClr val="C1FF72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1600"/>
              <a:buNone/>
              <a:defRPr>
                <a:solidFill>
                  <a:srgbClr val="C1FF72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1600"/>
              <a:buNone/>
              <a:defRPr>
                <a:solidFill>
                  <a:srgbClr val="C1FF72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1600"/>
              <a:buNone/>
              <a:defRPr>
                <a:solidFill>
                  <a:srgbClr val="C1FF72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C1FF72"/>
              </a:buClr>
              <a:buSzPts val="1600"/>
              <a:buNone/>
              <a:defRPr>
                <a:solidFill>
                  <a:srgbClr val="C1FF72"/>
                </a:solidFill>
              </a:defRPr>
            </a:lvl9pPr>
          </a:lstStyle>
          <a:p/>
        </p:txBody>
      </p:sp>
      <p:sp>
        <p:nvSpPr>
          <p:cNvPr id="95" name="Google Shape;95;p4"/>
          <p:cNvSpPr txBox="1"/>
          <p:nvPr>
            <p:ph idx="16" type="subTitle"/>
          </p:nvPr>
        </p:nvSpPr>
        <p:spPr>
          <a:xfrm>
            <a:off x="11947148" y="5675550"/>
            <a:ext cx="9468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6" name="Google Shape;96;p4"/>
          <p:cNvSpPr txBox="1"/>
          <p:nvPr>
            <p:ph idx="17" type="subTitle"/>
          </p:nvPr>
        </p:nvSpPr>
        <p:spPr>
          <a:xfrm>
            <a:off x="14247513" y="4443625"/>
            <a:ext cx="24039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0CC0DF"/>
              </a:buClr>
              <a:buSzPts val="3500"/>
              <a:buNone/>
              <a:defRPr>
                <a:solidFill>
                  <a:srgbClr val="0CC0D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9pPr>
          </a:lstStyle>
          <a:p/>
        </p:txBody>
      </p:sp>
      <p:sp>
        <p:nvSpPr>
          <p:cNvPr id="97" name="Google Shape;97;p4"/>
          <p:cNvSpPr txBox="1"/>
          <p:nvPr>
            <p:ph idx="18" type="subTitle"/>
          </p:nvPr>
        </p:nvSpPr>
        <p:spPr>
          <a:xfrm>
            <a:off x="15044623" y="3196150"/>
            <a:ext cx="9468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8" name="Google Shape;98;p4"/>
          <p:cNvSpPr txBox="1"/>
          <p:nvPr>
            <p:ph idx="19" type="body"/>
          </p:nvPr>
        </p:nvSpPr>
        <p:spPr>
          <a:xfrm>
            <a:off x="14772050" y="408425"/>
            <a:ext cx="2267700" cy="4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algn="r">
              <a:spcBef>
                <a:spcPts val="640"/>
              </a:spcBef>
              <a:spcAft>
                <a:spcPts val="0"/>
              </a:spcAft>
              <a:buSzPts val="2500"/>
              <a:buChar char="•"/>
              <a:defRPr sz="2500"/>
            </a:lvl1pPr>
            <a:lvl2pPr indent="-387350" lvl="1" marL="914400" algn="r">
              <a:spcBef>
                <a:spcPts val="560"/>
              </a:spcBef>
              <a:spcAft>
                <a:spcPts val="0"/>
              </a:spcAft>
              <a:buSzPts val="2500"/>
              <a:buFont typeface="Bebas Neue"/>
              <a:buChar char="–"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indent="-387350" lvl="2" marL="1371600" algn="r">
              <a:spcBef>
                <a:spcPts val="480"/>
              </a:spcBef>
              <a:spcAft>
                <a:spcPts val="0"/>
              </a:spcAft>
              <a:buSzPts val="2500"/>
              <a:buFont typeface="Bebas Neue"/>
              <a:buChar char="•"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indent="-387350" lvl="3" marL="1828800" algn="r">
              <a:spcBef>
                <a:spcPts val="400"/>
              </a:spcBef>
              <a:spcAft>
                <a:spcPts val="0"/>
              </a:spcAft>
              <a:buSzPts val="2500"/>
              <a:buFont typeface="Bebas Neue"/>
              <a:buChar char="–"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indent="-387350" lvl="4" marL="2286000" algn="r">
              <a:spcBef>
                <a:spcPts val="400"/>
              </a:spcBef>
              <a:spcAft>
                <a:spcPts val="0"/>
              </a:spcAft>
              <a:buSzPts val="2500"/>
              <a:buFont typeface="Bebas Neue"/>
              <a:buChar char="»"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indent="-387350" lvl="5" marL="2743200" algn="r">
              <a:spcBef>
                <a:spcPts val="400"/>
              </a:spcBef>
              <a:spcAft>
                <a:spcPts val="0"/>
              </a:spcAft>
              <a:buSzPts val="2500"/>
              <a:buFont typeface="Bebas Neue"/>
              <a:buChar char="•"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indent="-387350" lvl="6" marL="3200400" algn="r">
              <a:spcBef>
                <a:spcPts val="400"/>
              </a:spcBef>
              <a:spcAft>
                <a:spcPts val="0"/>
              </a:spcAft>
              <a:buSzPts val="2500"/>
              <a:buFont typeface="Bebas Neue"/>
              <a:buChar char="•"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indent="-387350" lvl="7" marL="3657600" algn="r">
              <a:spcBef>
                <a:spcPts val="400"/>
              </a:spcBef>
              <a:spcAft>
                <a:spcPts val="0"/>
              </a:spcAft>
              <a:buSzPts val="2500"/>
              <a:buFont typeface="Bebas Neue"/>
              <a:buChar char="•"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indent="-387350" lvl="8" marL="4114800" algn="r">
              <a:spcBef>
                <a:spcPts val="400"/>
              </a:spcBef>
              <a:spcAft>
                <a:spcPts val="0"/>
              </a:spcAft>
              <a:buSzPts val="2500"/>
              <a:buFont typeface="Bebas Neue"/>
              <a:buChar char="•"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1244459" y="7071970"/>
            <a:ext cx="2664345" cy="581822"/>
            <a:chOff x="0" y="0"/>
            <a:chExt cx="609035" cy="132997"/>
          </a:xfrm>
        </p:grpSpPr>
        <p:sp>
          <p:nvSpPr>
            <p:cNvPr id="101" name="Google Shape;101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5"/>
          <p:cNvGrpSpPr/>
          <p:nvPr/>
        </p:nvGrpSpPr>
        <p:grpSpPr>
          <a:xfrm>
            <a:off x="1244459" y="7760386"/>
            <a:ext cx="2664345" cy="581822"/>
            <a:chOff x="0" y="0"/>
            <a:chExt cx="609035" cy="132997"/>
          </a:xfrm>
        </p:grpSpPr>
        <p:sp>
          <p:nvSpPr>
            <p:cNvPr id="104" name="Google Shape;104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" name="Google Shape;106;p5"/>
          <p:cNvGrpSpPr/>
          <p:nvPr/>
        </p:nvGrpSpPr>
        <p:grpSpPr>
          <a:xfrm>
            <a:off x="1051916" y="494478"/>
            <a:ext cx="16184724" cy="1838511"/>
            <a:chOff x="0" y="-19050"/>
            <a:chExt cx="3998400" cy="454200"/>
          </a:xfrm>
        </p:grpSpPr>
        <p:sp>
          <p:nvSpPr>
            <p:cNvPr id="107" name="Google Shape;107;p5"/>
            <p:cNvSpPr/>
            <p:nvPr/>
          </p:nvSpPr>
          <p:spPr>
            <a:xfrm>
              <a:off x="0" y="0"/>
              <a:ext cx="3998256" cy="435058"/>
            </a:xfrm>
            <a:custGeom>
              <a:rect b="b" l="l" r="r" t="t"/>
              <a:pathLst>
                <a:path extrusionOk="0" h="435058" w="3998256">
                  <a:moveTo>
                    <a:pt x="8132" y="0"/>
                  </a:moveTo>
                  <a:lnTo>
                    <a:pt x="3990124" y="0"/>
                  </a:lnTo>
                  <a:cubicBezTo>
                    <a:pt x="3992281" y="0"/>
                    <a:pt x="3994349" y="857"/>
                    <a:pt x="3995874" y="2382"/>
                  </a:cubicBezTo>
                  <a:cubicBezTo>
                    <a:pt x="3997399" y="3907"/>
                    <a:pt x="3998256" y="5975"/>
                    <a:pt x="3998256" y="8132"/>
                  </a:cubicBezTo>
                  <a:lnTo>
                    <a:pt x="3998256" y="426926"/>
                  </a:lnTo>
                  <a:cubicBezTo>
                    <a:pt x="3998256" y="429083"/>
                    <a:pt x="3997399" y="431151"/>
                    <a:pt x="3995874" y="432676"/>
                  </a:cubicBezTo>
                  <a:cubicBezTo>
                    <a:pt x="3994349" y="434202"/>
                    <a:pt x="3992281" y="435058"/>
                    <a:pt x="3990124" y="435058"/>
                  </a:cubicBezTo>
                  <a:lnTo>
                    <a:pt x="8132" y="435058"/>
                  </a:lnTo>
                  <a:cubicBezTo>
                    <a:pt x="5975" y="435058"/>
                    <a:pt x="3907" y="434202"/>
                    <a:pt x="2382" y="432676"/>
                  </a:cubicBezTo>
                  <a:cubicBezTo>
                    <a:pt x="857" y="431151"/>
                    <a:pt x="0" y="429083"/>
                    <a:pt x="0" y="426926"/>
                  </a:cubicBezTo>
                  <a:lnTo>
                    <a:pt x="0" y="8132"/>
                  </a:lnTo>
                  <a:cubicBezTo>
                    <a:pt x="0" y="5975"/>
                    <a:pt x="857" y="3907"/>
                    <a:pt x="2382" y="2382"/>
                  </a:cubicBezTo>
                  <a:cubicBezTo>
                    <a:pt x="3907" y="857"/>
                    <a:pt x="5975" y="0"/>
                    <a:pt x="8132" y="0"/>
                  </a:cubicBez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 txBox="1"/>
            <p:nvPr/>
          </p:nvSpPr>
          <p:spPr>
            <a:xfrm>
              <a:off x="0" y="-19050"/>
              <a:ext cx="3998400" cy="4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5"/>
          <p:cNvSpPr/>
          <p:nvPr/>
        </p:nvSpPr>
        <p:spPr>
          <a:xfrm rot="5400000">
            <a:off x="14186642" y="2993159"/>
            <a:ext cx="3049443" cy="3049443"/>
          </a:xfrm>
          <a:custGeom>
            <a:rect b="b" l="l" r="r" t="t"/>
            <a:pathLst>
              <a:path extrusionOk="0" h="3049443" w="3049443">
                <a:moveTo>
                  <a:pt x="0" y="0"/>
                </a:moveTo>
                <a:lnTo>
                  <a:pt x="3049442" y="0"/>
                </a:lnTo>
                <a:lnTo>
                  <a:pt x="3049442" y="3049443"/>
                </a:lnTo>
                <a:lnTo>
                  <a:pt x="0" y="3049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-44728" t="0"/>
            </a:stretch>
          </a:blipFill>
          <a:ln>
            <a:noFill/>
          </a:ln>
        </p:spPr>
      </p:sp>
      <p:sp>
        <p:nvSpPr>
          <p:cNvPr id="110" name="Google Shape;110;p5"/>
          <p:cNvSpPr/>
          <p:nvPr/>
        </p:nvSpPr>
        <p:spPr>
          <a:xfrm>
            <a:off x="9808400" y="2993159"/>
            <a:ext cx="3049443" cy="3049443"/>
          </a:xfrm>
          <a:custGeom>
            <a:rect b="b" l="l" r="r" t="t"/>
            <a:pathLst>
              <a:path extrusionOk="0" h="3049443" w="3049443">
                <a:moveTo>
                  <a:pt x="0" y="0"/>
                </a:moveTo>
                <a:lnTo>
                  <a:pt x="3049442" y="0"/>
                </a:lnTo>
                <a:lnTo>
                  <a:pt x="3049442" y="3049443"/>
                </a:lnTo>
                <a:lnTo>
                  <a:pt x="0" y="3049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44728" t="0"/>
            </a:stretch>
          </a:blipFill>
          <a:ln>
            <a:noFill/>
          </a:ln>
        </p:spPr>
      </p:sp>
      <p:sp>
        <p:nvSpPr>
          <p:cNvPr id="111" name="Google Shape;111;p5"/>
          <p:cNvSpPr/>
          <p:nvPr/>
        </p:nvSpPr>
        <p:spPr>
          <a:xfrm rot="-5400000">
            <a:off x="5430158" y="2993159"/>
            <a:ext cx="3049443" cy="3049443"/>
          </a:xfrm>
          <a:custGeom>
            <a:rect b="b" l="l" r="r" t="t"/>
            <a:pathLst>
              <a:path extrusionOk="0" h="3049443" w="3049443">
                <a:moveTo>
                  <a:pt x="0" y="0"/>
                </a:moveTo>
                <a:lnTo>
                  <a:pt x="3049442" y="0"/>
                </a:lnTo>
                <a:lnTo>
                  <a:pt x="3049442" y="3049443"/>
                </a:lnTo>
                <a:lnTo>
                  <a:pt x="0" y="3049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44728" t="0"/>
            </a:stretch>
          </a:blipFill>
          <a:ln>
            <a:noFill/>
          </a:ln>
        </p:spPr>
      </p:sp>
      <p:sp>
        <p:nvSpPr>
          <p:cNvPr id="112" name="Google Shape;112;p5"/>
          <p:cNvSpPr/>
          <p:nvPr/>
        </p:nvSpPr>
        <p:spPr>
          <a:xfrm rot="10800000">
            <a:off x="1051916" y="2993159"/>
            <a:ext cx="3049443" cy="3049443"/>
          </a:xfrm>
          <a:custGeom>
            <a:rect b="b" l="l" r="r" t="t"/>
            <a:pathLst>
              <a:path extrusionOk="0" h="3049443" w="3049443">
                <a:moveTo>
                  <a:pt x="0" y="0"/>
                </a:moveTo>
                <a:lnTo>
                  <a:pt x="3049442" y="0"/>
                </a:lnTo>
                <a:lnTo>
                  <a:pt x="3049442" y="3049443"/>
                </a:lnTo>
                <a:lnTo>
                  <a:pt x="0" y="3049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44728" t="0"/>
            </a:stretch>
          </a:blipFill>
          <a:ln>
            <a:noFill/>
          </a:ln>
        </p:spPr>
      </p:sp>
      <p:grpSp>
        <p:nvGrpSpPr>
          <p:cNvPr id="113" name="Google Shape;113;p5"/>
          <p:cNvGrpSpPr/>
          <p:nvPr/>
        </p:nvGrpSpPr>
        <p:grpSpPr>
          <a:xfrm>
            <a:off x="1244459" y="8446986"/>
            <a:ext cx="2664345" cy="581822"/>
            <a:chOff x="0" y="0"/>
            <a:chExt cx="609035" cy="132997"/>
          </a:xfrm>
        </p:grpSpPr>
        <p:sp>
          <p:nvSpPr>
            <p:cNvPr id="114" name="Google Shape;114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>
            <a:off x="1244459" y="9133586"/>
            <a:ext cx="2664345" cy="581822"/>
            <a:chOff x="0" y="0"/>
            <a:chExt cx="609035" cy="132997"/>
          </a:xfrm>
        </p:grpSpPr>
        <p:sp>
          <p:nvSpPr>
            <p:cNvPr id="117" name="Google Shape;117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>
            <a:off x="5650683" y="7071970"/>
            <a:ext cx="2664345" cy="581822"/>
            <a:chOff x="0" y="0"/>
            <a:chExt cx="609035" cy="132997"/>
          </a:xfrm>
        </p:grpSpPr>
        <p:sp>
          <p:nvSpPr>
            <p:cNvPr id="120" name="Google Shape;120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>
            <a:off x="10015885" y="7071970"/>
            <a:ext cx="2664345" cy="581822"/>
            <a:chOff x="0" y="0"/>
            <a:chExt cx="609035" cy="132997"/>
          </a:xfrm>
        </p:grpSpPr>
        <p:sp>
          <p:nvSpPr>
            <p:cNvPr id="123" name="Google Shape;123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>
            <a:off x="14379185" y="7071970"/>
            <a:ext cx="2664345" cy="581822"/>
            <a:chOff x="0" y="0"/>
            <a:chExt cx="609035" cy="132997"/>
          </a:xfrm>
        </p:grpSpPr>
        <p:sp>
          <p:nvSpPr>
            <p:cNvPr id="126" name="Google Shape;126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80ED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" name="Google Shape;128;p5"/>
          <p:cNvSpPr/>
          <p:nvPr/>
        </p:nvSpPr>
        <p:spPr>
          <a:xfrm>
            <a:off x="1594277" y="3654347"/>
            <a:ext cx="1772176" cy="1727066"/>
          </a:xfrm>
          <a:custGeom>
            <a:rect b="b" l="l" r="r" t="t"/>
            <a:pathLst>
              <a:path extrusionOk="0" h="1727066" w="1772176">
                <a:moveTo>
                  <a:pt x="0" y="0"/>
                </a:moveTo>
                <a:lnTo>
                  <a:pt x="1772176" y="0"/>
                </a:lnTo>
                <a:lnTo>
                  <a:pt x="1772176" y="1727067"/>
                </a:lnTo>
                <a:lnTo>
                  <a:pt x="0" y="1727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5"/>
          <p:cNvSpPr/>
          <p:nvPr/>
        </p:nvSpPr>
        <p:spPr>
          <a:xfrm>
            <a:off x="14982617" y="3823731"/>
            <a:ext cx="1649691" cy="1463726"/>
          </a:xfrm>
          <a:custGeom>
            <a:rect b="b" l="l" r="r" t="t"/>
            <a:pathLst>
              <a:path extrusionOk="0" h="1463726" w="1649691">
                <a:moveTo>
                  <a:pt x="0" y="0"/>
                </a:moveTo>
                <a:lnTo>
                  <a:pt x="1649691" y="0"/>
                </a:lnTo>
                <a:lnTo>
                  <a:pt x="1649691" y="1463725"/>
                </a:lnTo>
                <a:lnTo>
                  <a:pt x="0" y="1463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5"/>
          <p:cNvSpPr/>
          <p:nvPr/>
        </p:nvSpPr>
        <p:spPr>
          <a:xfrm>
            <a:off x="10733189" y="3814206"/>
            <a:ext cx="1407350" cy="1407350"/>
          </a:xfrm>
          <a:custGeom>
            <a:rect b="b" l="l" r="r" t="t"/>
            <a:pathLst>
              <a:path extrusionOk="0" h="1407350" w="1407350">
                <a:moveTo>
                  <a:pt x="0" y="0"/>
                </a:moveTo>
                <a:lnTo>
                  <a:pt x="1407350" y="0"/>
                </a:lnTo>
                <a:lnTo>
                  <a:pt x="1407350" y="1407349"/>
                </a:lnTo>
                <a:lnTo>
                  <a:pt x="0" y="1407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5"/>
          <p:cNvSpPr/>
          <p:nvPr/>
        </p:nvSpPr>
        <p:spPr>
          <a:xfrm>
            <a:off x="6119915" y="3654347"/>
            <a:ext cx="1477385" cy="1458582"/>
          </a:xfrm>
          <a:custGeom>
            <a:rect b="b" l="l" r="r" t="t"/>
            <a:pathLst>
              <a:path extrusionOk="0" h="1458582" w="1477385">
                <a:moveTo>
                  <a:pt x="0" y="0"/>
                </a:moveTo>
                <a:lnTo>
                  <a:pt x="1477385" y="0"/>
                </a:lnTo>
                <a:lnTo>
                  <a:pt x="1477385" y="1458582"/>
                </a:lnTo>
                <a:lnTo>
                  <a:pt x="0" y="1458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2" name="Google Shape;132;p5"/>
          <p:cNvGrpSpPr/>
          <p:nvPr/>
        </p:nvGrpSpPr>
        <p:grpSpPr>
          <a:xfrm>
            <a:off x="4644283" y="4393583"/>
            <a:ext cx="248636" cy="248636"/>
            <a:chOff x="0" y="0"/>
            <a:chExt cx="812800" cy="812800"/>
          </a:xfrm>
        </p:grpSpPr>
        <p:sp>
          <p:nvSpPr>
            <p:cNvPr id="133" name="Google Shape;133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F4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5"/>
          <p:cNvGrpSpPr/>
          <p:nvPr/>
        </p:nvGrpSpPr>
        <p:grpSpPr>
          <a:xfrm>
            <a:off x="9022525" y="4393583"/>
            <a:ext cx="248636" cy="248636"/>
            <a:chOff x="0" y="0"/>
            <a:chExt cx="812800" cy="812800"/>
          </a:xfrm>
        </p:grpSpPr>
        <p:sp>
          <p:nvSpPr>
            <p:cNvPr id="136" name="Google Shape;136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F4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5"/>
          <p:cNvGrpSpPr/>
          <p:nvPr/>
        </p:nvGrpSpPr>
        <p:grpSpPr>
          <a:xfrm>
            <a:off x="13400767" y="4393583"/>
            <a:ext cx="248636" cy="248636"/>
            <a:chOff x="0" y="0"/>
            <a:chExt cx="812800" cy="812800"/>
          </a:xfrm>
        </p:grpSpPr>
        <p:sp>
          <p:nvSpPr>
            <p:cNvPr id="139" name="Google Shape;139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F4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5"/>
          <p:cNvSpPr txBox="1"/>
          <p:nvPr>
            <p:ph idx="1" type="body"/>
          </p:nvPr>
        </p:nvSpPr>
        <p:spPr>
          <a:xfrm>
            <a:off x="1507750" y="9264025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algn="ctr">
              <a:spcBef>
                <a:spcPts val="56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algn="ctr">
              <a:spcBef>
                <a:spcPts val="48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»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42" name="Google Shape;142;p5"/>
          <p:cNvSpPr txBox="1"/>
          <p:nvPr>
            <p:ph idx="2" type="body"/>
          </p:nvPr>
        </p:nvSpPr>
        <p:spPr>
          <a:xfrm>
            <a:off x="1542988" y="8599438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»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43" name="Google Shape;143;p5"/>
          <p:cNvSpPr txBox="1"/>
          <p:nvPr>
            <p:ph idx="3" type="body"/>
          </p:nvPr>
        </p:nvSpPr>
        <p:spPr>
          <a:xfrm>
            <a:off x="1542913" y="7911925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»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44" name="Google Shape;144;p5"/>
          <p:cNvSpPr txBox="1"/>
          <p:nvPr>
            <p:ph idx="4" type="body"/>
          </p:nvPr>
        </p:nvSpPr>
        <p:spPr>
          <a:xfrm>
            <a:off x="1542913" y="7227338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–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–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»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145" name="Google Shape;145;p5"/>
          <p:cNvGrpSpPr/>
          <p:nvPr/>
        </p:nvGrpSpPr>
        <p:grpSpPr>
          <a:xfrm>
            <a:off x="5630172" y="7745136"/>
            <a:ext cx="2664345" cy="581822"/>
            <a:chOff x="0" y="0"/>
            <a:chExt cx="609035" cy="132997"/>
          </a:xfrm>
        </p:grpSpPr>
        <p:sp>
          <p:nvSpPr>
            <p:cNvPr id="146" name="Google Shape;146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" name="Google Shape;148;p5"/>
          <p:cNvGrpSpPr/>
          <p:nvPr/>
        </p:nvGrpSpPr>
        <p:grpSpPr>
          <a:xfrm>
            <a:off x="5630172" y="8431736"/>
            <a:ext cx="2664345" cy="581822"/>
            <a:chOff x="0" y="0"/>
            <a:chExt cx="609035" cy="132997"/>
          </a:xfrm>
        </p:grpSpPr>
        <p:sp>
          <p:nvSpPr>
            <p:cNvPr id="149" name="Google Shape;149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5630172" y="9118336"/>
            <a:ext cx="2664345" cy="581822"/>
            <a:chOff x="0" y="0"/>
            <a:chExt cx="609035" cy="132997"/>
          </a:xfrm>
        </p:grpSpPr>
        <p:sp>
          <p:nvSpPr>
            <p:cNvPr id="152" name="Google Shape;152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5"/>
          <p:cNvSpPr txBox="1"/>
          <p:nvPr>
            <p:ph idx="5" type="body"/>
          </p:nvPr>
        </p:nvSpPr>
        <p:spPr>
          <a:xfrm>
            <a:off x="5893463" y="9248775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»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55" name="Google Shape;155;p5"/>
          <p:cNvSpPr txBox="1"/>
          <p:nvPr>
            <p:ph idx="6" type="body"/>
          </p:nvPr>
        </p:nvSpPr>
        <p:spPr>
          <a:xfrm>
            <a:off x="5928700" y="8584188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»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56" name="Google Shape;156;p5"/>
          <p:cNvSpPr txBox="1"/>
          <p:nvPr>
            <p:ph idx="7" type="body"/>
          </p:nvPr>
        </p:nvSpPr>
        <p:spPr>
          <a:xfrm>
            <a:off x="5928625" y="7896675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»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57" name="Google Shape;157;p5"/>
          <p:cNvSpPr txBox="1"/>
          <p:nvPr>
            <p:ph idx="8" type="body"/>
          </p:nvPr>
        </p:nvSpPr>
        <p:spPr>
          <a:xfrm>
            <a:off x="5928625" y="7212088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–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–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»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158" name="Google Shape;158;p5"/>
          <p:cNvGrpSpPr/>
          <p:nvPr/>
        </p:nvGrpSpPr>
        <p:grpSpPr>
          <a:xfrm>
            <a:off x="10014922" y="7745136"/>
            <a:ext cx="2664345" cy="581822"/>
            <a:chOff x="0" y="0"/>
            <a:chExt cx="609035" cy="132997"/>
          </a:xfrm>
        </p:grpSpPr>
        <p:sp>
          <p:nvSpPr>
            <p:cNvPr id="159" name="Google Shape;159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5"/>
          <p:cNvGrpSpPr/>
          <p:nvPr/>
        </p:nvGrpSpPr>
        <p:grpSpPr>
          <a:xfrm>
            <a:off x="10014922" y="8431736"/>
            <a:ext cx="2664345" cy="581822"/>
            <a:chOff x="0" y="0"/>
            <a:chExt cx="609035" cy="132997"/>
          </a:xfrm>
        </p:grpSpPr>
        <p:sp>
          <p:nvSpPr>
            <p:cNvPr id="162" name="Google Shape;162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10014922" y="9118336"/>
            <a:ext cx="2664345" cy="581822"/>
            <a:chOff x="0" y="0"/>
            <a:chExt cx="609035" cy="132997"/>
          </a:xfrm>
        </p:grpSpPr>
        <p:sp>
          <p:nvSpPr>
            <p:cNvPr id="165" name="Google Shape;165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5"/>
          <p:cNvSpPr txBox="1"/>
          <p:nvPr>
            <p:ph idx="9" type="body"/>
          </p:nvPr>
        </p:nvSpPr>
        <p:spPr>
          <a:xfrm>
            <a:off x="10278213" y="9248775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»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8" name="Google Shape;168;p5"/>
          <p:cNvSpPr txBox="1"/>
          <p:nvPr>
            <p:ph idx="13" type="body"/>
          </p:nvPr>
        </p:nvSpPr>
        <p:spPr>
          <a:xfrm>
            <a:off x="10313450" y="8584188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»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9" name="Google Shape;169;p5"/>
          <p:cNvSpPr txBox="1"/>
          <p:nvPr>
            <p:ph idx="14" type="body"/>
          </p:nvPr>
        </p:nvSpPr>
        <p:spPr>
          <a:xfrm>
            <a:off x="10313375" y="7896675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»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70" name="Google Shape;170;p5"/>
          <p:cNvSpPr txBox="1"/>
          <p:nvPr>
            <p:ph idx="15" type="body"/>
          </p:nvPr>
        </p:nvSpPr>
        <p:spPr>
          <a:xfrm>
            <a:off x="10313375" y="7212088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–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–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»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171" name="Google Shape;171;p5"/>
          <p:cNvGrpSpPr/>
          <p:nvPr/>
        </p:nvGrpSpPr>
        <p:grpSpPr>
          <a:xfrm>
            <a:off x="14381072" y="7745136"/>
            <a:ext cx="2664345" cy="581822"/>
            <a:chOff x="0" y="0"/>
            <a:chExt cx="609035" cy="132997"/>
          </a:xfrm>
        </p:grpSpPr>
        <p:sp>
          <p:nvSpPr>
            <p:cNvPr id="172" name="Google Shape;172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14381072" y="8431736"/>
            <a:ext cx="2664345" cy="581822"/>
            <a:chOff x="0" y="0"/>
            <a:chExt cx="609035" cy="132997"/>
          </a:xfrm>
        </p:grpSpPr>
        <p:sp>
          <p:nvSpPr>
            <p:cNvPr id="175" name="Google Shape;175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14381072" y="9118336"/>
            <a:ext cx="2664345" cy="581822"/>
            <a:chOff x="0" y="0"/>
            <a:chExt cx="609035" cy="132997"/>
          </a:xfrm>
        </p:grpSpPr>
        <p:sp>
          <p:nvSpPr>
            <p:cNvPr id="178" name="Google Shape;178;p5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0" y="0"/>
              <a:ext cx="609000" cy="1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Google Shape;180;p5"/>
          <p:cNvSpPr txBox="1"/>
          <p:nvPr>
            <p:ph idx="16" type="body"/>
          </p:nvPr>
        </p:nvSpPr>
        <p:spPr>
          <a:xfrm>
            <a:off x="14644363" y="9248775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»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81" name="Google Shape;181;p5"/>
          <p:cNvSpPr txBox="1"/>
          <p:nvPr>
            <p:ph idx="17" type="body"/>
          </p:nvPr>
        </p:nvSpPr>
        <p:spPr>
          <a:xfrm>
            <a:off x="14679600" y="8584188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»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82" name="Google Shape;182;p5"/>
          <p:cNvSpPr txBox="1"/>
          <p:nvPr>
            <p:ph idx="18" type="body"/>
          </p:nvPr>
        </p:nvSpPr>
        <p:spPr>
          <a:xfrm>
            <a:off x="14679525" y="7896675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–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»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83" name="Google Shape;183;p5"/>
          <p:cNvSpPr txBox="1"/>
          <p:nvPr>
            <p:ph idx="19" type="body"/>
          </p:nvPr>
        </p:nvSpPr>
        <p:spPr>
          <a:xfrm>
            <a:off x="14679525" y="7212088"/>
            <a:ext cx="20673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–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429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–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»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•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84" name="Google Shape;184;p5"/>
          <p:cNvSpPr txBox="1"/>
          <p:nvPr>
            <p:ph idx="20" type="subTitle"/>
          </p:nvPr>
        </p:nvSpPr>
        <p:spPr>
          <a:xfrm>
            <a:off x="1450475" y="6401225"/>
            <a:ext cx="2309400" cy="48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2500"/>
              <a:buFont typeface="Dosis ExtraBold"/>
              <a:buNone/>
              <a:defRPr sz="2500">
                <a:solidFill>
                  <a:srgbClr val="3F4A4B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5" name="Google Shape;185;p5"/>
          <p:cNvSpPr txBox="1"/>
          <p:nvPr>
            <p:ph idx="21" type="subTitle"/>
          </p:nvPr>
        </p:nvSpPr>
        <p:spPr>
          <a:xfrm>
            <a:off x="5828150" y="6401225"/>
            <a:ext cx="2309400" cy="48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2500"/>
              <a:buFont typeface="Dosis ExtraBold"/>
              <a:buNone/>
              <a:defRPr sz="2500">
                <a:solidFill>
                  <a:srgbClr val="3F4A4B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6" name="Google Shape;186;p5"/>
          <p:cNvSpPr txBox="1"/>
          <p:nvPr>
            <p:ph idx="22" type="subTitle"/>
          </p:nvPr>
        </p:nvSpPr>
        <p:spPr>
          <a:xfrm>
            <a:off x="10167325" y="6401225"/>
            <a:ext cx="2309400" cy="48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2500"/>
              <a:buFont typeface="Dosis ExtraBold"/>
              <a:buNone/>
              <a:defRPr sz="2500">
                <a:solidFill>
                  <a:srgbClr val="3F4A4B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7" name="Google Shape;187;p5"/>
          <p:cNvSpPr txBox="1"/>
          <p:nvPr>
            <p:ph idx="23" type="subTitle"/>
          </p:nvPr>
        </p:nvSpPr>
        <p:spPr>
          <a:xfrm>
            <a:off x="14545000" y="6401225"/>
            <a:ext cx="2309400" cy="48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2500"/>
              <a:buFont typeface="Dosis ExtraBold"/>
              <a:buNone/>
              <a:defRPr sz="2500">
                <a:solidFill>
                  <a:srgbClr val="3F4A4B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8" name="Google Shape;188;p5"/>
          <p:cNvSpPr txBox="1"/>
          <p:nvPr>
            <p:ph idx="24" type="body"/>
          </p:nvPr>
        </p:nvSpPr>
        <p:spPr>
          <a:xfrm>
            <a:off x="1908525" y="1668050"/>
            <a:ext cx="14562000" cy="48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spcBef>
                <a:spcPts val="640"/>
              </a:spcBef>
              <a:spcAft>
                <a:spcPts val="0"/>
              </a:spcAft>
              <a:buClr>
                <a:srgbClr val="3F4A4B"/>
              </a:buClr>
              <a:buSzPts val="1800"/>
              <a:buFont typeface="Dosis"/>
              <a:buChar char="•"/>
              <a:defRPr sz="1800">
                <a:solidFill>
                  <a:srgbClr val="3F4A4B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30200" lvl="1" marL="91440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89" name="Google Shape;189;p5"/>
          <p:cNvSpPr txBox="1"/>
          <p:nvPr>
            <p:ph type="title"/>
          </p:nvPr>
        </p:nvSpPr>
        <p:spPr>
          <a:xfrm>
            <a:off x="1565000" y="847400"/>
            <a:ext cx="15289500" cy="5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F4A4B"/>
              </a:buClr>
              <a:buSzPts val="5500"/>
              <a:buFont typeface="Dosis ExtraBold"/>
              <a:buNone/>
              <a:defRPr sz="5500">
                <a:solidFill>
                  <a:srgbClr val="3F4A4B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6"/>
          <p:cNvGrpSpPr/>
          <p:nvPr/>
        </p:nvGrpSpPr>
        <p:grpSpPr>
          <a:xfrm>
            <a:off x="567075" y="566462"/>
            <a:ext cx="7653705" cy="1844987"/>
            <a:chOff x="0" y="-9525"/>
            <a:chExt cx="2801400" cy="675300"/>
          </a:xfrm>
        </p:grpSpPr>
        <p:sp>
          <p:nvSpPr>
            <p:cNvPr id="192" name="Google Shape;192;p6"/>
            <p:cNvSpPr/>
            <p:nvPr/>
          </p:nvSpPr>
          <p:spPr>
            <a:xfrm>
              <a:off x="0" y="0"/>
              <a:ext cx="2801251" cy="665731"/>
            </a:xfrm>
            <a:custGeom>
              <a:rect b="b" l="l" r="r" t="t"/>
              <a:pathLst>
                <a:path extrusionOk="0" h="665731" w="2801251">
                  <a:moveTo>
                    <a:pt x="101158" y="0"/>
                  </a:moveTo>
                  <a:lnTo>
                    <a:pt x="2700093" y="0"/>
                  </a:lnTo>
                  <a:cubicBezTo>
                    <a:pt x="2755961" y="0"/>
                    <a:pt x="2801251" y="45290"/>
                    <a:pt x="2801251" y="101158"/>
                  </a:cubicBezTo>
                  <a:lnTo>
                    <a:pt x="2801251" y="564573"/>
                  </a:lnTo>
                  <a:cubicBezTo>
                    <a:pt x="2801251" y="620441"/>
                    <a:pt x="2755961" y="665731"/>
                    <a:pt x="2700093" y="665731"/>
                  </a:cubicBezTo>
                  <a:lnTo>
                    <a:pt x="101158" y="665731"/>
                  </a:lnTo>
                  <a:cubicBezTo>
                    <a:pt x="45290" y="665731"/>
                    <a:pt x="0" y="620441"/>
                    <a:pt x="0" y="564573"/>
                  </a:cubicBezTo>
                  <a:lnTo>
                    <a:pt x="0" y="101158"/>
                  </a:lnTo>
                  <a:cubicBezTo>
                    <a:pt x="0" y="45290"/>
                    <a:pt x="45290" y="0"/>
                    <a:pt x="101158" y="0"/>
                  </a:cubicBezTo>
                  <a:close/>
                </a:path>
              </a:pathLst>
            </a:custGeom>
            <a:solidFill>
              <a:srgbClr val="8C52FF"/>
            </a:solidFill>
            <a:ln cap="rnd" cmpd="sng" w="57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0" y="-9525"/>
              <a:ext cx="2801400" cy="6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11214871" y="2670265"/>
            <a:ext cx="6557341" cy="1870527"/>
            <a:chOff x="0" y="-9525"/>
            <a:chExt cx="2400110" cy="684648"/>
          </a:xfrm>
        </p:grpSpPr>
        <p:sp>
          <p:nvSpPr>
            <p:cNvPr id="195" name="Google Shape;195;p6"/>
            <p:cNvSpPr/>
            <p:nvPr/>
          </p:nvSpPr>
          <p:spPr>
            <a:xfrm>
              <a:off x="0" y="0"/>
              <a:ext cx="2400110" cy="675123"/>
            </a:xfrm>
            <a:custGeom>
              <a:rect b="b" l="l" r="r" t="t"/>
              <a:pathLst>
                <a:path extrusionOk="0" h="675123" w="2400110">
                  <a:moveTo>
                    <a:pt x="118065" y="0"/>
                  </a:moveTo>
                  <a:lnTo>
                    <a:pt x="2282044" y="0"/>
                  </a:lnTo>
                  <a:cubicBezTo>
                    <a:pt x="2347250" y="0"/>
                    <a:pt x="2400110" y="52860"/>
                    <a:pt x="2400110" y="118065"/>
                  </a:cubicBezTo>
                  <a:lnTo>
                    <a:pt x="2400110" y="557058"/>
                  </a:lnTo>
                  <a:cubicBezTo>
                    <a:pt x="2400110" y="588371"/>
                    <a:pt x="2387671" y="618401"/>
                    <a:pt x="2365529" y="640543"/>
                  </a:cubicBezTo>
                  <a:cubicBezTo>
                    <a:pt x="2343387" y="662684"/>
                    <a:pt x="2313357" y="675123"/>
                    <a:pt x="2282044" y="675123"/>
                  </a:cubicBezTo>
                  <a:lnTo>
                    <a:pt x="118065" y="675123"/>
                  </a:lnTo>
                  <a:cubicBezTo>
                    <a:pt x="52860" y="675123"/>
                    <a:pt x="0" y="622264"/>
                    <a:pt x="0" y="557058"/>
                  </a:cubicBezTo>
                  <a:lnTo>
                    <a:pt x="0" y="118065"/>
                  </a:lnTo>
                  <a:cubicBezTo>
                    <a:pt x="0" y="52860"/>
                    <a:pt x="52860" y="0"/>
                    <a:pt x="118065" y="0"/>
                  </a:cubicBezTo>
                  <a:close/>
                </a:path>
              </a:pathLst>
            </a:custGeom>
            <a:solidFill>
              <a:srgbClr val="0CC0DF"/>
            </a:solidFill>
            <a:ln cap="rnd" cmpd="sng" w="57150">
              <a:solidFill>
                <a:srgbClr val="100F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0" y="-9525"/>
              <a:ext cx="2400000" cy="6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7601920" y="5667463"/>
            <a:ext cx="5604111" cy="1716207"/>
            <a:chOff x="0" y="0"/>
            <a:chExt cx="2051210" cy="628164"/>
          </a:xfrm>
        </p:grpSpPr>
        <p:sp>
          <p:nvSpPr>
            <p:cNvPr id="198" name="Google Shape;198;p6"/>
            <p:cNvSpPr/>
            <p:nvPr/>
          </p:nvSpPr>
          <p:spPr>
            <a:xfrm>
              <a:off x="0" y="0"/>
              <a:ext cx="2051210" cy="628164"/>
            </a:xfrm>
            <a:custGeom>
              <a:rect b="b" l="l" r="r" t="t"/>
              <a:pathLst>
                <a:path extrusionOk="0" h="628164" w="2051210">
                  <a:moveTo>
                    <a:pt x="138148" y="0"/>
                  </a:moveTo>
                  <a:lnTo>
                    <a:pt x="1913063" y="0"/>
                  </a:lnTo>
                  <a:cubicBezTo>
                    <a:pt x="1949702" y="0"/>
                    <a:pt x="1984840" y="14555"/>
                    <a:pt x="2010748" y="40463"/>
                  </a:cubicBezTo>
                  <a:cubicBezTo>
                    <a:pt x="2036656" y="66370"/>
                    <a:pt x="2051210" y="101509"/>
                    <a:pt x="2051210" y="138148"/>
                  </a:cubicBezTo>
                  <a:lnTo>
                    <a:pt x="2051210" y="490016"/>
                  </a:lnTo>
                  <a:cubicBezTo>
                    <a:pt x="2051210" y="566313"/>
                    <a:pt x="1989359" y="628164"/>
                    <a:pt x="1913063" y="628164"/>
                  </a:cubicBezTo>
                  <a:lnTo>
                    <a:pt x="138148" y="628164"/>
                  </a:lnTo>
                  <a:cubicBezTo>
                    <a:pt x="61851" y="628164"/>
                    <a:pt x="0" y="566313"/>
                    <a:pt x="0" y="490016"/>
                  </a:cubicBezTo>
                  <a:lnTo>
                    <a:pt x="0" y="138148"/>
                  </a:lnTo>
                  <a:cubicBezTo>
                    <a:pt x="0" y="101509"/>
                    <a:pt x="14555" y="66370"/>
                    <a:pt x="40463" y="40463"/>
                  </a:cubicBezTo>
                  <a:cubicBezTo>
                    <a:pt x="66370" y="14555"/>
                    <a:pt x="101509" y="0"/>
                    <a:pt x="138148" y="0"/>
                  </a:cubicBezTo>
                  <a:close/>
                </a:path>
              </a:pathLst>
            </a:custGeom>
            <a:solidFill>
              <a:srgbClr val="004AAD"/>
            </a:solidFill>
            <a:ln cap="rnd" cmpd="sng" w="57150">
              <a:solidFill>
                <a:srgbClr val="100F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0" y="9525"/>
              <a:ext cx="2051100" cy="6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12612746" y="8048465"/>
            <a:ext cx="5159711" cy="1496015"/>
            <a:chOff x="0" y="0"/>
            <a:chExt cx="1695600" cy="491625"/>
          </a:xfrm>
        </p:grpSpPr>
        <p:sp>
          <p:nvSpPr>
            <p:cNvPr id="201" name="Google Shape;201;p6"/>
            <p:cNvSpPr/>
            <p:nvPr/>
          </p:nvSpPr>
          <p:spPr>
            <a:xfrm>
              <a:off x="0" y="0"/>
              <a:ext cx="1695487" cy="491587"/>
            </a:xfrm>
            <a:custGeom>
              <a:rect b="b" l="l" r="r" t="t"/>
              <a:pathLst>
                <a:path extrusionOk="0" h="491587" w="1695487">
                  <a:moveTo>
                    <a:pt x="150053" y="0"/>
                  </a:moveTo>
                  <a:lnTo>
                    <a:pt x="1545433" y="0"/>
                  </a:lnTo>
                  <a:cubicBezTo>
                    <a:pt x="1585230" y="0"/>
                    <a:pt x="1623397" y="15809"/>
                    <a:pt x="1651537" y="43950"/>
                  </a:cubicBezTo>
                  <a:cubicBezTo>
                    <a:pt x="1679678" y="72090"/>
                    <a:pt x="1695487" y="110257"/>
                    <a:pt x="1695487" y="150053"/>
                  </a:cubicBezTo>
                  <a:lnTo>
                    <a:pt x="1695487" y="341533"/>
                  </a:lnTo>
                  <a:cubicBezTo>
                    <a:pt x="1695487" y="381330"/>
                    <a:pt x="1679678" y="419497"/>
                    <a:pt x="1651537" y="447637"/>
                  </a:cubicBezTo>
                  <a:cubicBezTo>
                    <a:pt x="1623397" y="475778"/>
                    <a:pt x="1585230" y="491587"/>
                    <a:pt x="1545433" y="491587"/>
                  </a:cubicBezTo>
                  <a:lnTo>
                    <a:pt x="150053" y="491587"/>
                  </a:lnTo>
                  <a:cubicBezTo>
                    <a:pt x="110257" y="491587"/>
                    <a:pt x="72090" y="475778"/>
                    <a:pt x="43950" y="447637"/>
                  </a:cubicBezTo>
                  <a:cubicBezTo>
                    <a:pt x="15809" y="419497"/>
                    <a:pt x="0" y="381330"/>
                    <a:pt x="0" y="341533"/>
                  </a:cubicBezTo>
                  <a:lnTo>
                    <a:pt x="0" y="150053"/>
                  </a:lnTo>
                  <a:cubicBezTo>
                    <a:pt x="0" y="110257"/>
                    <a:pt x="15809" y="72090"/>
                    <a:pt x="43950" y="43950"/>
                  </a:cubicBezTo>
                  <a:cubicBezTo>
                    <a:pt x="72090" y="15809"/>
                    <a:pt x="110257" y="0"/>
                    <a:pt x="150053" y="0"/>
                  </a:cubicBezTo>
                  <a:close/>
                </a:path>
              </a:pathLst>
            </a:custGeom>
            <a:solidFill>
              <a:srgbClr val="5CE1E6"/>
            </a:solidFill>
            <a:ln cap="rnd" cmpd="sng" w="57150">
              <a:solidFill>
                <a:srgbClr val="100F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0" y="9525"/>
              <a:ext cx="1695600" cy="48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567075" y="2696288"/>
            <a:ext cx="7653271" cy="7912216"/>
          </a:xfrm>
          <a:custGeom>
            <a:rect b="b" l="l" r="r" t="t"/>
            <a:pathLst>
              <a:path extrusionOk="0" h="7912216" w="7653271">
                <a:moveTo>
                  <a:pt x="0" y="0"/>
                </a:moveTo>
                <a:lnTo>
                  <a:pt x="7653271" y="0"/>
                </a:lnTo>
                <a:lnTo>
                  <a:pt x="7653271" y="7912217"/>
                </a:lnTo>
                <a:lnTo>
                  <a:pt x="0" y="7912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04" name="Google Shape;204;p6"/>
          <p:cNvCxnSpPr/>
          <p:nvPr/>
        </p:nvCxnSpPr>
        <p:spPr>
          <a:xfrm rot="5400000">
            <a:off x="9688322" y="4140988"/>
            <a:ext cx="2049000" cy="1004100"/>
          </a:xfrm>
          <a:prstGeom prst="bentConnector3">
            <a:avLst>
              <a:gd fmla="val 11747" name="adj1"/>
            </a:avLst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6"/>
          <p:cNvCxnSpPr>
            <a:stCxn id="196" idx="0"/>
          </p:cNvCxnSpPr>
          <p:nvPr/>
        </p:nvCxnSpPr>
        <p:spPr>
          <a:xfrm flipH="1" rot="5400000">
            <a:off x="10766041" y="-1057085"/>
            <a:ext cx="1181400" cy="6273300"/>
          </a:xfrm>
          <a:prstGeom prst="bentConnector2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6"/>
          <p:cNvCxnSpPr>
            <a:stCxn id="202" idx="0"/>
          </p:cNvCxnSpPr>
          <p:nvPr/>
        </p:nvCxnSpPr>
        <p:spPr>
          <a:xfrm flipH="1" rot="5400000">
            <a:off x="13423051" y="6307900"/>
            <a:ext cx="1551900" cy="1987200"/>
          </a:xfrm>
          <a:prstGeom prst="bentConnector2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Google Shape;207;p6"/>
          <p:cNvSpPr txBox="1"/>
          <p:nvPr>
            <p:ph type="title"/>
          </p:nvPr>
        </p:nvSpPr>
        <p:spPr>
          <a:xfrm>
            <a:off x="935175" y="1057325"/>
            <a:ext cx="6909000" cy="9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Libre Franklin"/>
              <a:buNone/>
              <a:defRPr b="1" sz="65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08" name="Google Shape;208;p6"/>
          <p:cNvSpPr txBox="1"/>
          <p:nvPr>
            <p:ph idx="2" type="title"/>
          </p:nvPr>
        </p:nvSpPr>
        <p:spPr>
          <a:xfrm>
            <a:off x="11718400" y="3109350"/>
            <a:ext cx="5706300" cy="9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Libre Franklin"/>
              <a:buNone/>
              <a:defRPr b="1" sz="65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09" name="Google Shape;209;p6"/>
          <p:cNvSpPr txBox="1"/>
          <p:nvPr>
            <p:ph idx="3" type="title"/>
          </p:nvPr>
        </p:nvSpPr>
        <p:spPr>
          <a:xfrm>
            <a:off x="7939200" y="6029375"/>
            <a:ext cx="4924200" cy="9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Libre Franklin"/>
              <a:buNone/>
              <a:defRPr b="1" sz="55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210" name="Google Shape;210;p6"/>
          <p:cNvSpPr txBox="1"/>
          <p:nvPr>
            <p:ph idx="4" type="title"/>
          </p:nvPr>
        </p:nvSpPr>
        <p:spPr>
          <a:xfrm>
            <a:off x="12863400" y="8300275"/>
            <a:ext cx="4673700" cy="9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Libre Franklin"/>
              <a:buNone/>
              <a:defRPr b="1" sz="55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13" name="Google Shape;213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4" name="Google Shape;21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19" name="Google Shape;219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25" name="Google Shape;225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6" name="Google Shape;22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31" name="Google Shape;231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2" name="Google Shape;232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3" name="Google Shape;23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Bebas Neue"/>
              <a:buNone/>
              <a:defRPr i="0" sz="50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08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Char char="•"/>
              <a:defRPr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302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–"/>
              <a:defRPr i="0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302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•"/>
              <a:defRPr i="0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–"/>
              <a:defRPr i="0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»"/>
              <a:defRPr i="0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02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•"/>
              <a:defRPr i="0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•"/>
              <a:defRPr i="0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•"/>
              <a:defRPr i="0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•"/>
              <a:defRPr i="0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7"/>
          <p:cNvGrpSpPr/>
          <p:nvPr/>
        </p:nvGrpSpPr>
        <p:grpSpPr>
          <a:xfrm>
            <a:off x="567075" y="566462"/>
            <a:ext cx="7653271" cy="1844861"/>
            <a:chOff x="0" y="-9525"/>
            <a:chExt cx="2801251" cy="675256"/>
          </a:xfrm>
        </p:grpSpPr>
        <p:sp>
          <p:nvSpPr>
            <p:cNvPr id="281" name="Google Shape;281;p17"/>
            <p:cNvSpPr/>
            <p:nvPr/>
          </p:nvSpPr>
          <p:spPr>
            <a:xfrm>
              <a:off x="0" y="0"/>
              <a:ext cx="2801251" cy="665731"/>
            </a:xfrm>
            <a:custGeom>
              <a:rect b="b" l="l" r="r" t="t"/>
              <a:pathLst>
                <a:path extrusionOk="0" h="665731" w="2801251">
                  <a:moveTo>
                    <a:pt x="101158" y="0"/>
                  </a:moveTo>
                  <a:lnTo>
                    <a:pt x="2700093" y="0"/>
                  </a:lnTo>
                  <a:cubicBezTo>
                    <a:pt x="2755961" y="0"/>
                    <a:pt x="2801251" y="45290"/>
                    <a:pt x="2801251" y="101158"/>
                  </a:cubicBezTo>
                  <a:lnTo>
                    <a:pt x="2801251" y="564573"/>
                  </a:lnTo>
                  <a:cubicBezTo>
                    <a:pt x="2801251" y="620441"/>
                    <a:pt x="2755961" y="665731"/>
                    <a:pt x="2700093" y="665731"/>
                  </a:cubicBezTo>
                  <a:lnTo>
                    <a:pt x="101158" y="665731"/>
                  </a:lnTo>
                  <a:cubicBezTo>
                    <a:pt x="45290" y="665731"/>
                    <a:pt x="0" y="620441"/>
                    <a:pt x="0" y="564573"/>
                  </a:cubicBezTo>
                  <a:lnTo>
                    <a:pt x="0" y="101158"/>
                  </a:lnTo>
                  <a:cubicBezTo>
                    <a:pt x="0" y="45290"/>
                    <a:pt x="45290" y="0"/>
                    <a:pt x="101158" y="0"/>
                  </a:cubicBezTo>
                  <a:close/>
                </a:path>
              </a:pathLst>
            </a:custGeom>
            <a:solidFill>
              <a:srgbClr val="8C52FF"/>
            </a:solidFill>
            <a:ln cap="rnd" cmpd="sng" w="57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7"/>
            <p:cNvSpPr txBox="1"/>
            <p:nvPr/>
          </p:nvSpPr>
          <p:spPr>
            <a:xfrm>
              <a:off x="0" y="-9525"/>
              <a:ext cx="2801251" cy="675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5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WEBSITE</a:t>
              </a:r>
              <a:endParaRPr/>
            </a:p>
          </p:txBody>
        </p:sp>
      </p:grpSp>
      <p:grpSp>
        <p:nvGrpSpPr>
          <p:cNvPr id="283" name="Google Shape;283;p17"/>
          <p:cNvGrpSpPr/>
          <p:nvPr/>
        </p:nvGrpSpPr>
        <p:grpSpPr>
          <a:xfrm>
            <a:off x="11214871" y="2670265"/>
            <a:ext cx="6557316" cy="1870521"/>
            <a:chOff x="0" y="-9525"/>
            <a:chExt cx="2400110" cy="684648"/>
          </a:xfrm>
        </p:grpSpPr>
        <p:sp>
          <p:nvSpPr>
            <p:cNvPr id="284" name="Google Shape;284;p17"/>
            <p:cNvSpPr/>
            <p:nvPr/>
          </p:nvSpPr>
          <p:spPr>
            <a:xfrm>
              <a:off x="0" y="0"/>
              <a:ext cx="2400110" cy="675123"/>
            </a:xfrm>
            <a:custGeom>
              <a:rect b="b" l="l" r="r" t="t"/>
              <a:pathLst>
                <a:path extrusionOk="0" h="675123" w="2400110">
                  <a:moveTo>
                    <a:pt x="118065" y="0"/>
                  </a:moveTo>
                  <a:lnTo>
                    <a:pt x="2282044" y="0"/>
                  </a:lnTo>
                  <a:cubicBezTo>
                    <a:pt x="2347250" y="0"/>
                    <a:pt x="2400110" y="52860"/>
                    <a:pt x="2400110" y="118065"/>
                  </a:cubicBezTo>
                  <a:lnTo>
                    <a:pt x="2400110" y="557058"/>
                  </a:lnTo>
                  <a:cubicBezTo>
                    <a:pt x="2400110" y="588371"/>
                    <a:pt x="2387671" y="618401"/>
                    <a:pt x="2365529" y="640543"/>
                  </a:cubicBezTo>
                  <a:cubicBezTo>
                    <a:pt x="2343387" y="662684"/>
                    <a:pt x="2313357" y="675123"/>
                    <a:pt x="2282044" y="675123"/>
                  </a:cubicBezTo>
                  <a:lnTo>
                    <a:pt x="118065" y="675123"/>
                  </a:lnTo>
                  <a:cubicBezTo>
                    <a:pt x="52860" y="675123"/>
                    <a:pt x="0" y="622264"/>
                    <a:pt x="0" y="557058"/>
                  </a:cubicBezTo>
                  <a:lnTo>
                    <a:pt x="0" y="118065"/>
                  </a:lnTo>
                  <a:cubicBezTo>
                    <a:pt x="0" y="52860"/>
                    <a:pt x="52860" y="0"/>
                    <a:pt x="118065" y="0"/>
                  </a:cubicBezTo>
                  <a:close/>
                </a:path>
              </a:pathLst>
            </a:custGeom>
            <a:solidFill>
              <a:srgbClr val="0CC0DF"/>
            </a:solidFill>
            <a:ln cap="rnd" cmpd="sng" w="57150">
              <a:solidFill>
                <a:srgbClr val="100F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 txBox="1"/>
            <p:nvPr/>
          </p:nvSpPr>
          <p:spPr>
            <a:xfrm>
              <a:off x="0" y="-9525"/>
              <a:ext cx="2400110" cy="684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5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CUSTOMER</a:t>
              </a:r>
              <a:endParaRPr/>
            </a:p>
          </p:txBody>
        </p:sp>
      </p:grpSp>
      <p:grpSp>
        <p:nvGrpSpPr>
          <p:cNvPr id="286" name="Google Shape;286;p17"/>
          <p:cNvGrpSpPr/>
          <p:nvPr/>
        </p:nvGrpSpPr>
        <p:grpSpPr>
          <a:xfrm>
            <a:off x="7601920" y="5667463"/>
            <a:ext cx="5604091" cy="1716200"/>
            <a:chOff x="0" y="0"/>
            <a:chExt cx="2051210" cy="628164"/>
          </a:xfrm>
        </p:grpSpPr>
        <p:sp>
          <p:nvSpPr>
            <p:cNvPr id="287" name="Google Shape;287;p17"/>
            <p:cNvSpPr/>
            <p:nvPr/>
          </p:nvSpPr>
          <p:spPr>
            <a:xfrm>
              <a:off x="0" y="0"/>
              <a:ext cx="2051210" cy="628164"/>
            </a:xfrm>
            <a:custGeom>
              <a:rect b="b" l="l" r="r" t="t"/>
              <a:pathLst>
                <a:path extrusionOk="0" h="628164" w="2051210">
                  <a:moveTo>
                    <a:pt x="138148" y="0"/>
                  </a:moveTo>
                  <a:lnTo>
                    <a:pt x="1913063" y="0"/>
                  </a:lnTo>
                  <a:cubicBezTo>
                    <a:pt x="1949702" y="0"/>
                    <a:pt x="1984840" y="14555"/>
                    <a:pt x="2010748" y="40463"/>
                  </a:cubicBezTo>
                  <a:cubicBezTo>
                    <a:pt x="2036656" y="66370"/>
                    <a:pt x="2051210" y="101509"/>
                    <a:pt x="2051210" y="138148"/>
                  </a:cubicBezTo>
                  <a:lnTo>
                    <a:pt x="2051210" y="490016"/>
                  </a:lnTo>
                  <a:cubicBezTo>
                    <a:pt x="2051210" y="566313"/>
                    <a:pt x="1989359" y="628164"/>
                    <a:pt x="1913063" y="628164"/>
                  </a:cubicBezTo>
                  <a:lnTo>
                    <a:pt x="138148" y="628164"/>
                  </a:lnTo>
                  <a:cubicBezTo>
                    <a:pt x="61851" y="628164"/>
                    <a:pt x="0" y="566313"/>
                    <a:pt x="0" y="490016"/>
                  </a:cubicBezTo>
                  <a:lnTo>
                    <a:pt x="0" y="138148"/>
                  </a:lnTo>
                  <a:cubicBezTo>
                    <a:pt x="0" y="101509"/>
                    <a:pt x="14555" y="66370"/>
                    <a:pt x="40463" y="40463"/>
                  </a:cubicBezTo>
                  <a:cubicBezTo>
                    <a:pt x="66370" y="14555"/>
                    <a:pt x="101509" y="0"/>
                    <a:pt x="138148" y="0"/>
                  </a:cubicBezTo>
                  <a:close/>
                </a:path>
              </a:pathLst>
            </a:custGeom>
            <a:solidFill>
              <a:srgbClr val="004AAD"/>
            </a:solidFill>
            <a:ln cap="rnd" cmpd="sng" w="57150">
              <a:solidFill>
                <a:srgbClr val="100F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7"/>
            <p:cNvSpPr txBox="1"/>
            <p:nvPr/>
          </p:nvSpPr>
          <p:spPr>
            <a:xfrm>
              <a:off x="0" y="9525"/>
              <a:ext cx="2051210" cy="618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99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JOURNEY</a:t>
              </a:r>
              <a:endParaRPr/>
            </a:p>
          </p:txBody>
        </p:sp>
      </p:grpSp>
      <p:grpSp>
        <p:nvGrpSpPr>
          <p:cNvPr id="289" name="Google Shape;289;p17"/>
          <p:cNvGrpSpPr/>
          <p:nvPr/>
        </p:nvGrpSpPr>
        <p:grpSpPr>
          <a:xfrm>
            <a:off x="12612746" y="8048465"/>
            <a:ext cx="5159442" cy="1495921"/>
            <a:chOff x="0" y="0"/>
            <a:chExt cx="1695487" cy="491587"/>
          </a:xfrm>
        </p:grpSpPr>
        <p:sp>
          <p:nvSpPr>
            <p:cNvPr id="290" name="Google Shape;290;p17"/>
            <p:cNvSpPr/>
            <p:nvPr/>
          </p:nvSpPr>
          <p:spPr>
            <a:xfrm>
              <a:off x="0" y="0"/>
              <a:ext cx="1695487" cy="491587"/>
            </a:xfrm>
            <a:custGeom>
              <a:rect b="b" l="l" r="r" t="t"/>
              <a:pathLst>
                <a:path extrusionOk="0" h="491587" w="1695487">
                  <a:moveTo>
                    <a:pt x="150053" y="0"/>
                  </a:moveTo>
                  <a:lnTo>
                    <a:pt x="1545433" y="0"/>
                  </a:lnTo>
                  <a:cubicBezTo>
                    <a:pt x="1585230" y="0"/>
                    <a:pt x="1623397" y="15809"/>
                    <a:pt x="1651537" y="43950"/>
                  </a:cubicBezTo>
                  <a:cubicBezTo>
                    <a:pt x="1679678" y="72090"/>
                    <a:pt x="1695487" y="110257"/>
                    <a:pt x="1695487" y="150053"/>
                  </a:cubicBezTo>
                  <a:lnTo>
                    <a:pt x="1695487" y="341533"/>
                  </a:lnTo>
                  <a:cubicBezTo>
                    <a:pt x="1695487" y="381330"/>
                    <a:pt x="1679678" y="419497"/>
                    <a:pt x="1651537" y="447637"/>
                  </a:cubicBezTo>
                  <a:cubicBezTo>
                    <a:pt x="1623397" y="475778"/>
                    <a:pt x="1585230" y="491587"/>
                    <a:pt x="1545433" y="491587"/>
                  </a:cubicBezTo>
                  <a:lnTo>
                    <a:pt x="150053" y="491587"/>
                  </a:lnTo>
                  <a:cubicBezTo>
                    <a:pt x="110257" y="491587"/>
                    <a:pt x="72090" y="475778"/>
                    <a:pt x="43950" y="447637"/>
                  </a:cubicBezTo>
                  <a:cubicBezTo>
                    <a:pt x="15809" y="419497"/>
                    <a:pt x="0" y="381330"/>
                    <a:pt x="0" y="341533"/>
                  </a:cubicBezTo>
                  <a:lnTo>
                    <a:pt x="0" y="150053"/>
                  </a:lnTo>
                  <a:cubicBezTo>
                    <a:pt x="0" y="110257"/>
                    <a:pt x="15809" y="72090"/>
                    <a:pt x="43950" y="43950"/>
                  </a:cubicBezTo>
                  <a:cubicBezTo>
                    <a:pt x="72090" y="15809"/>
                    <a:pt x="110257" y="0"/>
                    <a:pt x="150053" y="0"/>
                  </a:cubicBezTo>
                  <a:close/>
                </a:path>
              </a:pathLst>
            </a:custGeom>
            <a:solidFill>
              <a:srgbClr val="5CE1E6"/>
            </a:solidFill>
            <a:ln cap="rnd" cmpd="sng" w="57150">
              <a:solidFill>
                <a:srgbClr val="100F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7"/>
            <p:cNvSpPr txBox="1"/>
            <p:nvPr/>
          </p:nvSpPr>
          <p:spPr>
            <a:xfrm>
              <a:off x="0" y="9525"/>
              <a:ext cx="1695487" cy="4820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99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MAPPING</a:t>
              </a:r>
              <a:endParaRPr/>
            </a:p>
          </p:txBody>
        </p:sp>
      </p:grpSp>
      <p:sp>
        <p:nvSpPr>
          <p:cNvPr id="292" name="Google Shape;292;p17"/>
          <p:cNvSpPr/>
          <p:nvPr/>
        </p:nvSpPr>
        <p:spPr>
          <a:xfrm>
            <a:off x="567075" y="2696288"/>
            <a:ext cx="7653271" cy="7912216"/>
          </a:xfrm>
          <a:custGeom>
            <a:rect b="b" l="l" r="r" t="t"/>
            <a:pathLst>
              <a:path extrusionOk="0" h="7912216" w="7653271">
                <a:moveTo>
                  <a:pt x="0" y="0"/>
                </a:moveTo>
                <a:lnTo>
                  <a:pt x="7653271" y="0"/>
                </a:lnTo>
                <a:lnTo>
                  <a:pt x="7653271" y="7912217"/>
                </a:lnTo>
                <a:lnTo>
                  <a:pt x="0" y="7912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93" name="Google Shape;293;p17"/>
          <p:cNvCxnSpPr/>
          <p:nvPr/>
        </p:nvCxnSpPr>
        <p:spPr>
          <a:xfrm rot="5400000">
            <a:off x="9688322" y="4140988"/>
            <a:ext cx="2049000" cy="1004100"/>
          </a:xfrm>
          <a:prstGeom prst="bentConnector3">
            <a:avLst>
              <a:gd fmla="val 11747" name="adj1"/>
            </a:avLst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17"/>
          <p:cNvCxnSpPr>
            <a:stCxn id="285" idx="0"/>
          </p:cNvCxnSpPr>
          <p:nvPr/>
        </p:nvCxnSpPr>
        <p:spPr>
          <a:xfrm flipH="1" rot="5400000">
            <a:off x="10766179" y="-1057085"/>
            <a:ext cx="1181400" cy="6273300"/>
          </a:xfrm>
          <a:prstGeom prst="bentConnector2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" name="Google Shape;295;p17"/>
          <p:cNvCxnSpPr>
            <a:stCxn id="291" idx="0"/>
          </p:cNvCxnSpPr>
          <p:nvPr/>
        </p:nvCxnSpPr>
        <p:spPr>
          <a:xfrm flipH="1" rot="5400000">
            <a:off x="13422917" y="6307900"/>
            <a:ext cx="1551900" cy="1987200"/>
          </a:xfrm>
          <a:prstGeom prst="bentConnector2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8"/>
          <p:cNvGrpSpPr/>
          <p:nvPr/>
        </p:nvGrpSpPr>
        <p:grpSpPr>
          <a:xfrm>
            <a:off x="1244459" y="7071970"/>
            <a:ext cx="2664356" cy="581825"/>
            <a:chOff x="0" y="0"/>
            <a:chExt cx="609035" cy="132997"/>
          </a:xfrm>
        </p:grpSpPr>
        <p:sp>
          <p:nvSpPr>
            <p:cNvPr id="301" name="Google Shape;301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FFFFF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303" name="Google Shape;303;p18"/>
          <p:cNvGrpSpPr/>
          <p:nvPr/>
        </p:nvGrpSpPr>
        <p:grpSpPr>
          <a:xfrm>
            <a:off x="1244459" y="7760386"/>
            <a:ext cx="2664356" cy="581825"/>
            <a:chOff x="0" y="0"/>
            <a:chExt cx="609035" cy="132997"/>
          </a:xfrm>
        </p:grpSpPr>
        <p:sp>
          <p:nvSpPr>
            <p:cNvPr id="304" name="Google Shape;304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000000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306" name="Google Shape;306;p18"/>
          <p:cNvGrpSpPr/>
          <p:nvPr/>
        </p:nvGrpSpPr>
        <p:grpSpPr>
          <a:xfrm>
            <a:off x="1051916" y="494478"/>
            <a:ext cx="16184169" cy="1838143"/>
            <a:chOff x="0" y="-19050"/>
            <a:chExt cx="3998256" cy="454108"/>
          </a:xfrm>
        </p:grpSpPr>
        <p:sp>
          <p:nvSpPr>
            <p:cNvPr id="307" name="Google Shape;307;p18"/>
            <p:cNvSpPr/>
            <p:nvPr/>
          </p:nvSpPr>
          <p:spPr>
            <a:xfrm>
              <a:off x="0" y="0"/>
              <a:ext cx="3998256" cy="435058"/>
            </a:xfrm>
            <a:custGeom>
              <a:rect b="b" l="l" r="r" t="t"/>
              <a:pathLst>
                <a:path extrusionOk="0" h="435058" w="3998256">
                  <a:moveTo>
                    <a:pt x="8132" y="0"/>
                  </a:moveTo>
                  <a:lnTo>
                    <a:pt x="3990124" y="0"/>
                  </a:lnTo>
                  <a:cubicBezTo>
                    <a:pt x="3992281" y="0"/>
                    <a:pt x="3994349" y="857"/>
                    <a:pt x="3995874" y="2382"/>
                  </a:cubicBezTo>
                  <a:cubicBezTo>
                    <a:pt x="3997399" y="3907"/>
                    <a:pt x="3998256" y="5975"/>
                    <a:pt x="3998256" y="8132"/>
                  </a:cubicBezTo>
                  <a:lnTo>
                    <a:pt x="3998256" y="426926"/>
                  </a:lnTo>
                  <a:cubicBezTo>
                    <a:pt x="3998256" y="429083"/>
                    <a:pt x="3997399" y="431151"/>
                    <a:pt x="3995874" y="432676"/>
                  </a:cubicBezTo>
                  <a:cubicBezTo>
                    <a:pt x="3994349" y="434202"/>
                    <a:pt x="3992281" y="435058"/>
                    <a:pt x="3990124" y="435058"/>
                  </a:cubicBezTo>
                  <a:lnTo>
                    <a:pt x="8132" y="435058"/>
                  </a:lnTo>
                  <a:cubicBezTo>
                    <a:pt x="5975" y="435058"/>
                    <a:pt x="3907" y="434202"/>
                    <a:pt x="2382" y="432676"/>
                  </a:cubicBezTo>
                  <a:cubicBezTo>
                    <a:pt x="857" y="431151"/>
                    <a:pt x="0" y="429083"/>
                    <a:pt x="0" y="426926"/>
                  </a:cubicBezTo>
                  <a:lnTo>
                    <a:pt x="0" y="8132"/>
                  </a:lnTo>
                  <a:cubicBezTo>
                    <a:pt x="0" y="5975"/>
                    <a:pt x="857" y="3907"/>
                    <a:pt x="2382" y="2382"/>
                  </a:cubicBezTo>
                  <a:cubicBezTo>
                    <a:pt x="3907" y="857"/>
                    <a:pt x="5975" y="0"/>
                    <a:pt x="8132" y="0"/>
                  </a:cubicBezTo>
                  <a:close/>
                </a:path>
              </a:pathLst>
            </a:custGeom>
            <a:solidFill>
              <a:srgbClr val="C7F9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8"/>
            <p:cNvSpPr txBox="1"/>
            <p:nvPr/>
          </p:nvSpPr>
          <p:spPr>
            <a:xfrm>
              <a:off x="0" y="-19050"/>
              <a:ext cx="3998256" cy="454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18"/>
          <p:cNvSpPr/>
          <p:nvPr/>
        </p:nvSpPr>
        <p:spPr>
          <a:xfrm rot="5400000">
            <a:off x="14186642" y="2993159"/>
            <a:ext cx="3049443" cy="3049443"/>
          </a:xfrm>
          <a:custGeom>
            <a:rect b="b" l="l" r="r" t="t"/>
            <a:pathLst>
              <a:path extrusionOk="0" h="3049443" w="3049443">
                <a:moveTo>
                  <a:pt x="0" y="0"/>
                </a:moveTo>
                <a:lnTo>
                  <a:pt x="3049442" y="0"/>
                </a:lnTo>
                <a:lnTo>
                  <a:pt x="3049442" y="3049443"/>
                </a:lnTo>
                <a:lnTo>
                  <a:pt x="0" y="3049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44734" t="0"/>
            </a:stretch>
          </a:blipFill>
          <a:ln>
            <a:noFill/>
          </a:ln>
        </p:spPr>
      </p:sp>
      <p:sp>
        <p:nvSpPr>
          <p:cNvPr id="310" name="Google Shape;310;p18"/>
          <p:cNvSpPr/>
          <p:nvPr/>
        </p:nvSpPr>
        <p:spPr>
          <a:xfrm>
            <a:off x="9808400" y="2993159"/>
            <a:ext cx="3049443" cy="3049443"/>
          </a:xfrm>
          <a:custGeom>
            <a:rect b="b" l="l" r="r" t="t"/>
            <a:pathLst>
              <a:path extrusionOk="0" h="3049443" w="3049443">
                <a:moveTo>
                  <a:pt x="0" y="0"/>
                </a:moveTo>
                <a:lnTo>
                  <a:pt x="3049442" y="0"/>
                </a:lnTo>
                <a:lnTo>
                  <a:pt x="3049442" y="3049443"/>
                </a:lnTo>
                <a:lnTo>
                  <a:pt x="0" y="3049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44734" t="0"/>
            </a:stretch>
          </a:blipFill>
          <a:ln>
            <a:noFill/>
          </a:ln>
        </p:spPr>
      </p:sp>
      <p:sp>
        <p:nvSpPr>
          <p:cNvPr id="311" name="Google Shape;311;p18"/>
          <p:cNvSpPr/>
          <p:nvPr/>
        </p:nvSpPr>
        <p:spPr>
          <a:xfrm rot="-5400000">
            <a:off x="5430158" y="2993159"/>
            <a:ext cx="3049443" cy="3049443"/>
          </a:xfrm>
          <a:custGeom>
            <a:rect b="b" l="l" r="r" t="t"/>
            <a:pathLst>
              <a:path extrusionOk="0" h="3049443" w="3049443">
                <a:moveTo>
                  <a:pt x="0" y="0"/>
                </a:moveTo>
                <a:lnTo>
                  <a:pt x="3049442" y="0"/>
                </a:lnTo>
                <a:lnTo>
                  <a:pt x="3049442" y="3049443"/>
                </a:lnTo>
                <a:lnTo>
                  <a:pt x="0" y="3049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44734" t="0"/>
            </a:stretch>
          </a:blipFill>
          <a:ln>
            <a:noFill/>
          </a:ln>
        </p:spPr>
      </p:sp>
      <p:sp>
        <p:nvSpPr>
          <p:cNvPr id="312" name="Google Shape;312;p18"/>
          <p:cNvSpPr/>
          <p:nvPr/>
        </p:nvSpPr>
        <p:spPr>
          <a:xfrm rot="10800000">
            <a:off x="1051916" y="2993159"/>
            <a:ext cx="3049443" cy="3049443"/>
          </a:xfrm>
          <a:custGeom>
            <a:rect b="b" l="l" r="r" t="t"/>
            <a:pathLst>
              <a:path extrusionOk="0" h="3049443" w="3049443">
                <a:moveTo>
                  <a:pt x="0" y="0"/>
                </a:moveTo>
                <a:lnTo>
                  <a:pt x="3049442" y="0"/>
                </a:lnTo>
                <a:lnTo>
                  <a:pt x="3049442" y="3049443"/>
                </a:lnTo>
                <a:lnTo>
                  <a:pt x="0" y="3049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44734" t="0"/>
            </a:stretch>
          </a:blipFill>
          <a:ln>
            <a:noFill/>
          </a:ln>
        </p:spPr>
      </p:sp>
      <p:grpSp>
        <p:nvGrpSpPr>
          <p:cNvPr id="313" name="Google Shape;313;p18"/>
          <p:cNvGrpSpPr/>
          <p:nvPr/>
        </p:nvGrpSpPr>
        <p:grpSpPr>
          <a:xfrm>
            <a:off x="1244459" y="8446986"/>
            <a:ext cx="2664356" cy="581825"/>
            <a:chOff x="0" y="0"/>
            <a:chExt cx="609035" cy="132997"/>
          </a:xfrm>
        </p:grpSpPr>
        <p:sp>
          <p:nvSpPr>
            <p:cNvPr id="314" name="Google Shape;314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000000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316" name="Google Shape;316;p18"/>
          <p:cNvGrpSpPr/>
          <p:nvPr/>
        </p:nvGrpSpPr>
        <p:grpSpPr>
          <a:xfrm>
            <a:off x="1244459" y="9133586"/>
            <a:ext cx="2664356" cy="581825"/>
            <a:chOff x="0" y="0"/>
            <a:chExt cx="609035" cy="132997"/>
          </a:xfrm>
        </p:grpSpPr>
        <p:sp>
          <p:nvSpPr>
            <p:cNvPr id="317" name="Google Shape;317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000000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319" name="Google Shape;319;p18"/>
          <p:cNvGrpSpPr/>
          <p:nvPr/>
        </p:nvGrpSpPr>
        <p:grpSpPr>
          <a:xfrm>
            <a:off x="5650683" y="7071970"/>
            <a:ext cx="2664356" cy="581825"/>
            <a:chOff x="0" y="0"/>
            <a:chExt cx="609035" cy="132997"/>
          </a:xfrm>
        </p:grpSpPr>
        <p:sp>
          <p:nvSpPr>
            <p:cNvPr id="320" name="Google Shape;320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FFFFF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322" name="Google Shape;322;p18"/>
          <p:cNvGrpSpPr/>
          <p:nvPr/>
        </p:nvGrpSpPr>
        <p:grpSpPr>
          <a:xfrm>
            <a:off x="5650683" y="7760386"/>
            <a:ext cx="2664356" cy="581825"/>
            <a:chOff x="0" y="0"/>
            <a:chExt cx="609035" cy="132997"/>
          </a:xfrm>
        </p:grpSpPr>
        <p:sp>
          <p:nvSpPr>
            <p:cNvPr id="323" name="Google Shape;323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000000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325" name="Google Shape;325;p18"/>
          <p:cNvGrpSpPr/>
          <p:nvPr/>
        </p:nvGrpSpPr>
        <p:grpSpPr>
          <a:xfrm>
            <a:off x="5650683" y="8446986"/>
            <a:ext cx="2664356" cy="581825"/>
            <a:chOff x="0" y="0"/>
            <a:chExt cx="609035" cy="132997"/>
          </a:xfrm>
        </p:grpSpPr>
        <p:sp>
          <p:nvSpPr>
            <p:cNvPr id="326" name="Google Shape;326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000000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328" name="Google Shape;328;p18"/>
          <p:cNvGrpSpPr/>
          <p:nvPr/>
        </p:nvGrpSpPr>
        <p:grpSpPr>
          <a:xfrm>
            <a:off x="5650683" y="9133586"/>
            <a:ext cx="2664356" cy="581825"/>
            <a:chOff x="0" y="0"/>
            <a:chExt cx="609035" cy="132997"/>
          </a:xfrm>
        </p:grpSpPr>
        <p:sp>
          <p:nvSpPr>
            <p:cNvPr id="329" name="Google Shape;329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000000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331" name="Google Shape;331;p18"/>
          <p:cNvGrpSpPr/>
          <p:nvPr/>
        </p:nvGrpSpPr>
        <p:grpSpPr>
          <a:xfrm>
            <a:off x="10015885" y="7071970"/>
            <a:ext cx="2664356" cy="581825"/>
            <a:chOff x="0" y="0"/>
            <a:chExt cx="609035" cy="132997"/>
          </a:xfrm>
        </p:grpSpPr>
        <p:sp>
          <p:nvSpPr>
            <p:cNvPr id="332" name="Google Shape;332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FFFFF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334" name="Google Shape;334;p18"/>
          <p:cNvGrpSpPr/>
          <p:nvPr/>
        </p:nvGrpSpPr>
        <p:grpSpPr>
          <a:xfrm>
            <a:off x="10015885" y="7760386"/>
            <a:ext cx="2664356" cy="581825"/>
            <a:chOff x="0" y="0"/>
            <a:chExt cx="609035" cy="132997"/>
          </a:xfrm>
        </p:grpSpPr>
        <p:sp>
          <p:nvSpPr>
            <p:cNvPr id="335" name="Google Shape;335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000000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337" name="Google Shape;337;p18"/>
          <p:cNvGrpSpPr/>
          <p:nvPr/>
        </p:nvGrpSpPr>
        <p:grpSpPr>
          <a:xfrm>
            <a:off x="10015885" y="8446986"/>
            <a:ext cx="2664356" cy="581825"/>
            <a:chOff x="0" y="0"/>
            <a:chExt cx="609035" cy="132997"/>
          </a:xfrm>
        </p:grpSpPr>
        <p:sp>
          <p:nvSpPr>
            <p:cNvPr id="338" name="Google Shape;338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000000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340" name="Google Shape;340;p18"/>
          <p:cNvGrpSpPr/>
          <p:nvPr/>
        </p:nvGrpSpPr>
        <p:grpSpPr>
          <a:xfrm>
            <a:off x="10015885" y="9133586"/>
            <a:ext cx="2664356" cy="581825"/>
            <a:chOff x="0" y="0"/>
            <a:chExt cx="609035" cy="132997"/>
          </a:xfrm>
        </p:grpSpPr>
        <p:sp>
          <p:nvSpPr>
            <p:cNvPr id="341" name="Google Shape;341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000000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343" name="Google Shape;343;p18"/>
          <p:cNvGrpSpPr/>
          <p:nvPr/>
        </p:nvGrpSpPr>
        <p:grpSpPr>
          <a:xfrm>
            <a:off x="14379185" y="7071970"/>
            <a:ext cx="2664356" cy="581825"/>
            <a:chOff x="0" y="0"/>
            <a:chExt cx="609035" cy="132997"/>
          </a:xfrm>
        </p:grpSpPr>
        <p:sp>
          <p:nvSpPr>
            <p:cNvPr id="344" name="Google Shape;344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80ED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FFFFF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346" name="Google Shape;346;p18"/>
          <p:cNvGrpSpPr/>
          <p:nvPr/>
        </p:nvGrpSpPr>
        <p:grpSpPr>
          <a:xfrm>
            <a:off x="14379185" y="7760386"/>
            <a:ext cx="2664356" cy="581825"/>
            <a:chOff x="0" y="0"/>
            <a:chExt cx="609035" cy="132997"/>
          </a:xfrm>
        </p:grpSpPr>
        <p:sp>
          <p:nvSpPr>
            <p:cNvPr id="347" name="Google Shape;347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000000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349" name="Google Shape;349;p18"/>
          <p:cNvGrpSpPr/>
          <p:nvPr/>
        </p:nvGrpSpPr>
        <p:grpSpPr>
          <a:xfrm>
            <a:off x="14379185" y="8446986"/>
            <a:ext cx="2664356" cy="581825"/>
            <a:chOff x="0" y="0"/>
            <a:chExt cx="609035" cy="132997"/>
          </a:xfrm>
        </p:grpSpPr>
        <p:sp>
          <p:nvSpPr>
            <p:cNvPr id="350" name="Google Shape;350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000000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352" name="Google Shape;352;p18"/>
          <p:cNvGrpSpPr/>
          <p:nvPr/>
        </p:nvGrpSpPr>
        <p:grpSpPr>
          <a:xfrm>
            <a:off x="14379185" y="9133586"/>
            <a:ext cx="2664356" cy="581825"/>
            <a:chOff x="0" y="0"/>
            <a:chExt cx="609035" cy="132997"/>
          </a:xfrm>
        </p:grpSpPr>
        <p:sp>
          <p:nvSpPr>
            <p:cNvPr id="353" name="Google Shape;353;p18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8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000000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sp>
        <p:nvSpPr>
          <p:cNvPr id="355" name="Google Shape;355;p18"/>
          <p:cNvSpPr/>
          <p:nvPr/>
        </p:nvSpPr>
        <p:spPr>
          <a:xfrm>
            <a:off x="1594277" y="3654347"/>
            <a:ext cx="1772176" cy="1727066"/>
          </a:xfrm>
          <a:custGeom>
            <a:rect b="b" l="l" r="r" t="t"/>
            <a:pathLst>
              <a:path extrusionOk="0" h="1727066" w="1772176">
                <a:moveTo>
                  <a:pt x="0" y="0"/>
                </a:moveTo>
                <a:lnTo>
                  <a:pt x="1772176" y="0"/>
                </a:lnTo>
                <a:lnTo>
                  <a:pt x="1772176" y="1727067"/>
                </a:lnTo>
                <a:lnTo>
                  <a:pt x="0" y="1727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18"/>
          <p:cNvSpPr/>
          <p:nvPr/>
        </p:nvSpPr>
        <p:spPr>
          <a:xfrm>
            <a:off x="14982617" y="3823731"/>
            <a:ext cx="1649691" cy="1463726"/>
          </a:xfrm>
          <a:custGeom>
            <a:rect b="b" l="l" r="r" t="t"/>
            <a:pathLst>
              <a:path extrusionOk="0" h="1463726" w="1649691">
                <a:moveTo>
                  <a:pt x="0" y="0"/>
                </a:moveTo>
                <a:lnTo>
                  <a:pt x="1649691" y="0"/>
                </a:lnTo>
                <a:lnTo>
                  <a:pt x="1649691" y="1463725"/>
                </a:lnTo>
                <a:lnTo>
                  <a:pt x="0" y="1463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18"/>
          <p:cNvSpPr/>
          <p:nvPr/>
        </p:nvSpPr>
        <p:spPr>
          <a:xfrm>
            <a:off x="10733189" y="3814206"/>
            <a:ext cx="1407350" cy="1407350"/>
          </a:xfrm>
          <a:custGeom>
            <a:rect b="b" l="l" r="r" t="t"/>
            <a:pathLst>
              <a:path extrusionOk="0" h="1407350" w="1407350">
                <a:moveTo>
                  <a:pt x="0" y="0"/>
                </a:moveTo>
                <a:lnTo>
                  <a:pt x="1407350" y="0"/>
                </a:lnTo>
                <a:lnTo>
                  <a:pt x="1407350" y="1407349"/>
                </a:lnTo>
                <a:lnTo>
                  <a:pt x="0" y="1407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18"/>
          <p:cNvSpPr/>
          <p:nvPr/>
        </p:nvSpPr>
        <p:spPr>
          <a:xfrm>
            <a:off x="6119915" y="3654347"/>
            <a:ext cx="1477385" cy="1458582"/>
          </a:xfrm>
          <a:custGeom>
            <a:rect b="b" l="l" r="r" t="t"/>
            <a:pathLst>
              <a:path extrusionOk="0" h="1458582" w="1477385">
                <a:moveTo>
                  <a:pt x="0" y="0"/>
                </a:moveTo>
                <a:lnTo>
                  <a:pt x="1477385" y="0"/>
                </a:lnTo>
                <a:lnTo>
                  <a:pt x="1477385" y="1458582"/>
                </a:lnTo>
                <a:lnTo>
                  <a:pt x="0" y="1458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9" name="Google Shape;359;p18"/>
          <p:cNvGrpSpPr/>
          <p:nvPr/>
        </p:nvGrpSpPr>
        <p:grpSpPr>
          <a:xfrm>
            <a:off x="4644283" y="4393583"/>
            <a:ext cx="248595" cy="248595"/>
            <a:chOff x="0" y="0"/>
            <a:chExt cx="812800" cy="812800"/>
          </a:xfrm>
        </p:grpSpPr>
        <p:sp>
          <p:nvSpPr>
            <p:cNvPr id="360" name="Google Shape;360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F4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18"/>
          <p:cNvSpPr txBox="1"/>
          <p:nvPr/>
        </p:nvSpPr>
        <p:spPr>
          <a:xfrm>
            <a:off x="5443197" y="6435041"/>
            <a:ext cx="3079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3F4A4B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STEP TWO</a:t>
            </a:r>
            <a:endParaRPr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363" name="Google Shape;363;p18"/>
          <p:cNvSpPr txBox="1"/>
          <p:nvPr/>
        </p:nvSpPr>
        <p:spPr>
          <a:xfrm>
            <a:off x="14171699" y="6435041"/>
            <a:ext cx="3079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3F4A4B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STEP FOUR</a:t>
            </a:r>
            <a:endParaRPr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364" name="Google Shape;364;p18"/>
          <p:cNvSpPr txBox="1"/>
          <p:nvPr/>
        </p:nvSpPr>
        <p:spPr>
          <a:xfrm>
            <a:off x="1036973" y="6435041"/>
            <a:ext cx="3079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3F4A4B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STEP ONE</a:t>
            </a:r>
            <a:endParaRPr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365" name="Google Shape;365;p18"/>
          <p:cNvSpPr txBox="1"/>
          <p:nvPr/>
        </p:nvSpPr>
        <p:spPr>
          <a:xfrm>
            <a:off x="9808400" y="6435041"/>
            <a:ext cx="3079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3F4A4B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STEP THREE</a:t>
            </a:r>
            <a:endParaRPr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366" name="Google Shape;366;p18"/>
          <p:cNvSpPr txBox="1"/>
          <p:nvPr/>
        </p:nvSpPr>
        <p:spPr>
          <a:xfrm>
            <a:off x="1450199" y="797456"/>
            <a:ext cx="15387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3F4A4B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WEBSITE CUSTOMER JOURNEY MAPPING</a:t>
            </a:r>
            <a:endParaRPr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367" name="Google Shape;367;p18"/>
          <p:cNvSpPr txBox="1"/>
          <p:nvPr/>
        </p:nvSpPr>
        <p:spPr>
          <a:xfrm>
            <a:off x="3575089" y="1721381"/>
            <a:ext cx="11137821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3F4A4B"/>
                </a:solidFill>
                <a:latin typeface="Dosis Medium"/>
                <a:ea typeface="Dosis Medium"/>
                <a:cs typeface="Dosis Medium"/>
                <a:sym typeface="Dosis Medium"/>
              </a:rPr>
              <a:t>dolore duis eu duis ipsum qui dolore cillum ipsum nisi minim excepteur aliqua sint elit sit irure irure anim esse occaecat tempor</a:t>
            </a:r>
            <a:endParaRPr/>
          </a:p>
        </p:txBody>
      </p:sp>
      <p:grpSp>
        <p:nvGrpSpPr>
          <p:cNvPr id="368" name="Google Shape;368;p18"/>
          <p:cNvGrpSpPr/>
          <p:nvPr/>
        </p:nvGrpSpPr>
        <p:grpSpPr>
          <a:xfrm>
            <a:off x="9022525" y="4393583"/>
            <a:ext cx="248595" cy="248595"/>
            <a:chOff x="0" y="0"/>
            <a:chExt cx="812800" cy="812800"/>
          </a:xfrm>
        </p:grpSpPr>
        <p:sp>
          <p:nvSpPr>
            <p:cNvPr id="369" name="Google Shape;369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F4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18"/>
          <p:cNvGrpSpPr/>
          <p:nvPr/>
        </p:nvGrpSpPr>
        <p:grpSpPr>
          <a:xfrm>
            <a:off x="13400767" y="4393583"/>
            <a:ext cx="248595" cy="248595"/>
            <a:chOff x="0" y="0"/>
            <a:chExt cx="812800" cy="812800"/>
          </a:xfrm>
        </p:grpSpPr>
        <p:sp>
          <p:nvSpPr>
            <p:cNvPr id="372" name="Google Shape;372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F4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/>
          <p:nvPr/>
        </p:nvSpPr>
        <p:spPr>
          <a:xfrm>
            <a:off x="2003190" y="2742093"/>
            <a:ext cx="1446896" cy="1446896"/>
          </a:xfrm>
          <a:custGeom>
            <a:rect b="b" l="l" r="r" t="t"/>
            <a:pathLst>
              <a:path extrusionOk="0" h="1446896" w="1446896">
                <a:moveTo>
                  <a:pt x="0" y="0"/>
                </a:moveTo>
                <a:lnTo>
                  <a:pt x="1446896" y="0"/>
                </a:lnTo>
                <a:lnTo>
                  <a:pt x="1446896" y="1446897"/>
                </a:lnTo>
                <a:lnTo>
                  <a:pt x="0" y="1446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19"/>
          <p:cNvSpPr txBox="1"/>
          <p:nvPr/>
        </p:nvSpPr>
        <p:spPr>
          <a:xfrm>
            <a:off x="1672704" y="4346560"/>
            <a:ext cx="2194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8CC04E"/>
                </a:solidFill>
                <a:latin typeface="Bebas Neue"/>
                <a:ea typeface="Bebas Neue"/>
                <a:cs typeface="Bebas Neue"/>
                <a:sym typeface="Bebas Neue"/>
              </a:rPr>
              <a:t>Step One</a:t>
            </a:r>
            <a:endParaRPr/>
          </a:p>
        </p:txBody>
      </p:sp>
      <p:sp>
        <p:nvSpPr>
          <p:cNvPr id="380" name="Google Shape;380;p19"/>
          <p:cNvSpPr txBox="1"/>
          <p:nvPr/>
        </p:nvSpPr>
        <p:spPr>
          <a:xfrm>
            <a:off x="7940458" y="4298317"/>
            <a:ext cx="2322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8C52FF"/>
                </a:solidFill>
                <a:latin typeface="Bebas Neue"/>
                <a:ea typeface="Bebas Neue"/>
                <a:cs typeface="Bebas Neue"/>
                <a:sym typeface="Bebas Neue"/>
              </a:rPr>
              <a:t>Step Three</a:t>
            </a:r>
            <a:endParaRPr/>
          </a:p>
        </p:txBody>
      </p:sp>
      <p:sp>
        <p:nvSpPr>
          <p:cNvPr id="381" name="Google Shape;381;p19"/>
          <p:cNvSpPr txBox="1"/>
          <p:nvPr/>
        </p:nvSpPr>
        <p:spPr>
          <a:xfrm>
            <a:off x="14269722" y="4298317"/>
            <a:ext cx="236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0CC0DF"/>
                </a:solidFill>
                <a:latin typeface="Bebas Neue"/>
                <a:ea typeface="Bebas Neue"/>
                <a:cs typeface="Bebas Neue"/>
                <a:sym typeface="Bebas Neue"/>
              </a:rPr>
              <a:t>Step Five</a:t>
            </a:r>
            <a:endParaRPr/>
          </a:p>
        </p:txBody>
      </p:sp>
      <p:sp>
        <p:nvSpPr>
          <p:cNvPr id="382" name="Google Shape;382;p19"/>
          <p:cNvSpPr txBox="1"/>
          <p:nvPr/>
        </p:nvSpPr>
        <p:spPr>
          <a:xfrm>
            <a:off x="4938156" y="6800300"/>
            <a:ext cx="2163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C2D5EC"/>
                </a:solidFill>
                <a:latin typeface="Bebas Neue"/>
                <a:ea typeface="Bebas Neue"/>
                <a:cs typeface="Bebas Neue"/>
                <a:sym typeface="Bebas Neue"/>
              </a:rPr>
              <a:t>Step Two</a:t>
            </a:r>
            <a:endParaRPr/>
          </a:p>
        </p:txBody>
      </p:sp>
      <p:sp>
        <p:nvSpPr>
          <p:cNvPr id="383" name="Google Shape;383;p19"/>
          <p:cNvSpPr txBox="1"/>
          <p:nvPr/>
        </p:nvSpPr>
        <p:spPr>
          <a:xfrm>
            <a:off x="11190428" y="6800300"/>
            <a:ext cx="2403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C1FF72"/>
                </a:solidFill>
                <a:latin typeface="Bebas Neue"/>
                <a:ea typeface="Bebas Neue"/>
                <a:cs typeface="Bebas Neue"/>
                <a:sym typeface="Bebas Neue"/>
              </a:rPr>
              <a:t>Step Four</a:t>
            </a:r>
            <a:endParaRPr/>
          </a:p>
        </p:txBody>
      </p:sp>
      <p:sp>
        <p:nvSpPr>
          <p:cNvPr id="384" name="Google Shape;384;p19"/>
          <p:cNvSpPr txBox="1"/>
          <p:nvPr/>
        </p:nvSpPr>
        <p:spPr>
          <a:xfrm>
            <a:off x="1522076" y="6009268"/>
            <a:ext cx="2496203" cy="1654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dolore duis eu duis ipsum qui dolore cillum ipsum nisi minim excepteur aliqua sint elit sit irure irure anim esse occaecat tempor</a:t>
            </a:r>
            <a:endParaRPr b="0" i="0" sz="1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5" name="Google Shape;385;p19"/>
          <p:cNvSpPr txBox="1"/>
          <p:nvPr/>
        </p:nvSpPr>
        <p:spPr>
          <a:xfrm>
            <a:off x="4771768" y="7855957"/>
            <a:ext cx="24963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dolore duis eu duis ipsum qui dolore cillum ipsum nisi minim excepteur aliqua sint elit sit irure irure anim esse occaecat tempor</a:t>
            </a:r>
            <a:endParaRPr/>
          </a:p>
        </p:txBody>
      </p:sp>
      <p:sp>
        <p:nvSpPr>
          <p:cNvPr id="386" name="Google Shape;386;p19"/>
          <p:cNvSpPr txBox="1"/>
          <p:nvPr/>
        </p:nvSpPr>
        <p:spPr>
          <a:xfrm>
            <a:off x="11143303" y="7855957"/>
            <a:ext cx="2496203" cy="1654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dolore duis eu duis ipsum qui dolore cillum ipsum nisi minim excepteur aliqua sint elit sit irure irure anim esse occaecat tempor</a:t>
            </a:r>
            <a:endParaRPr/>
          </a:p>
        </p:txBody>
      </p:sp>
      <p:sp>
        <p:nvSpPr>
          <p:cNvPr id="387" name="Google Shape;387;p19"/>
          <p:cNvSpPr txBox="1"/>
          <p:nvPr/>
        </p:nvSpPr>
        <p:spPr>
          <a:xfrm>
            <a:off x="7881830" y="6009268"/>
            <a:ext cx="2496203" cy="1654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dolore duis eu duis ipsum qui dolore cillum ipsum nisi minim excepteur aliqua sint elit sit irure irure anim esse occaecat tempor</a:t>
            </a:r>
            <a:endParaRPr/>
          </a:p>
        </p:txBody>
      </p:sp>
      <p:sp>
        <p:nvSpPr>
          <p:cNvPr id="388" name="Google Shape;388;p19"/>
          <p:cNvSpPr txBox="1"/>
          <p:nvPr/>
        </p:nvSpPr>
        <p:spPr>
          <a:xfrm>
            <a:off x="14241583" y="6009268"/>
            <a:ext cx="2496203" cy="1654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dolore duis eu duis ipsum qui dolore cillum ipsum nisi minim excepteur aliqua sint elit sit irure irure anim esse occaecat tempor</a:t>
            </a:r>
            <a:endParaRPr/>
          </a:p>
        </p:txBody>
      </p:sp>
      <p:sp>
        <p:nvSpPr>
          <p:cNvPr id="389" name="Google Shape;389;p19"/>
          <p:cNvSpPr txBox="1"/>
          <p:nvPr/>
        </p:nvSpPr>
        <p:spPr>
          <a:xfrm>
            <a:off x="1268244" y="550597"/>
            <a:ext cx="80685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42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Website Customer Journey Mapping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361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Slides</a:t>
            </a:r>
            <a:endParaRPr/>
          </a:p>
        </p:txBody>
      </p:sp>
      <p:sp>
        <p:nvSpPr>
          <p:cNvPr id="390" name="Google Shape;390;p19"/>
          <p:cNvSpPr txBox="1"/>
          <p:nvPr/>
        </p:nvSpPr>
        <p:spPr>
          <a:xfrm>
            <a:off x="13639506" y="712470"/>
            <a:ext cx="3383049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Date: dd/mm/yy</a:t>
            </a:r>
            <a:endParaRPr/>
          </a:p>
        </p:txBody>
      </p:sp>
      <p:sp>
        <p:nvSpPr>
          <p:cNvPr id="391" name="Google Shape;391;p19"/>
          <p:cNvSpPr txBox="1"/>
          <p:nvPr/>
        </p:nvSpPr>
        <p:spPr>
          <a:xfrm>
            <a:off x="2296754" y="3141344"/>
            <a:ext cx="946846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01.</a:t>
            </a:r>
            <a:endParaRPr/>
          </a:p>
        </p:txBody>
      </p:sp>
      <p:sp>
        <p:nvSpPr>
          <p:cNvPr id="392" name="Google Shape;392;p19"/>
          <p:cNvSpPr/>
          <p:nvPr/>
        </p:nvSpPr>
        <p:spPr>
          <a:xfrm>
            <a:off x="5296422" y="5241591"/>
            <a:ext cx="1446896" cy="1446896"/>
          </a:xfrm>
          <a:custGeom>
            <a:rect b="b" l="l" r="r" t="t"/>
            <a:pathLst>
              <a:path extrusionOk="0" h="1446896" w="1446896">
                <a:moveTo>
                  <a:pt x="0" y="0"/>
                </a:moveTo>
                <a:lnTo>
                  <a:pt x="1446896" y="0"/>
                </a:lnTo>
                <a:lnTo>
                  <a:pt x="1446896" y="1446896"/>
                </a:lnTo>
                <a:lnTo>
                  <a:pt x="0" y="1446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19"/>
          <p:cNvSpPr txBox="1"/>
          <p:nvPr/>
        </p:nvSpPr>
        <p:spPr>
          <a:xfrm>
            <a:off x="5589986" y="5640842"/>
            <a:ext cx="946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02.</a:t>
            </a:r>
            <a:endParaRPr/>
          </a:p>
        </p:txBody>
      </p:sp>
      <p:sp>
        <p:nvSpPr>
          <p:cNvPr id="394" name="Google Shape;394;p19"/>
          <p:cNvSpPr/>
          <p:nvPr/>
        </p:nvSpPr>
        <p:spPr>
          <a:xfrm>
            <a:off x="11586360" y="5276294"/>
            <a:ext cx="1446896" cy="1446896"/>
          </a:xfrm>
          <a:custGeom>
            <a:rect b="b" l="l" r="r" t="t"/>
            <a:pathLst>
              <a:path extrusionOk="0" h="1446896" w="1446896">
                <a:moveTo>
                  <a:pt x="0" y="0"/>
                </a:moveTo>
                <a:lnTo>
                  <a:pt x="1446896" y="0"/>
                </a:lnTo>
                <a:lnTo>
                  <a:pt x="1446896" y="1446897"/>
                </a:lnTo>
                <a:lnTo>
                  <a:pt x="0" y="1446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19"/>
          <p:cNvSpPr txBox="1"/>
          <p:nvPr/>
        </p:nvSpPr>
        <p:spPr>
          <a:xfrm>
            <a:off x="11879924" y="5675546"/>
            <a:ext cx="946846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04.</a:t>
            </a:r>
            <a:endParaRPr/>
          </a:p>
        </p:txBody>
      </p:sp>
      <p:sp>
        <p:nvSpPr>
          <p:cNvPr id="396" name="Google Shape;396;p19"/>
          <p:cNvSpPr/>
          <p:nvPr/>
        </p:nvSpPr>
        <p:spPr>
          <a:xfrm>
            <a:off x="8425314" y="2742093"/>
            <a:ext cx="1446896" cy="1446896"/>
          </a:xfrm>
          <a:custGeom>
            <a:rect b="b" l="l" r="r" t="t"/>
            <a:pathLst>
              <a:path extrusionOk="0" h="1446896" w="1446896">
                <a:moveTo>
                  <a:pt x="0" y="0"/>
                </a:moveTo>
                <a:lnTo>
                  <a:pt x="1446897" y="0"/>
                </a:lnTo>
                <a:lnTo>
                  <a:pt x="1446897" y="1446897"/>
                </a:lnTo>
                <a:lnTo>
                  <a:pt x="0" y="1446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19"/>
          <p:cNvSpPr txBox="1"/>
          <p:nvPr/>
        </p:nvSpPr>
        <p:spPr>
          <a:xfrm>
            <a:off x="8718879" y="3141344"/>
            <a:ext cx="946846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03.</a:t>
            </a:r>
            <a:endParaRPr/>
          </a:p>
        </p:txBody>
      </p:sp>
      <p:sp>
        <p:nvSpPr>
          <p:cNvPr id="398" name="Google Shape;398;p19"/>
          <p:cNvSpPr/>
          <p:nvPr/>
        </p:nvSpPr>
        <p:spPr>
          <a:xfrm>
            <a:off x="14730132" y="2742093"/>
            <a:ext cx="1446896" cy="1446896"/>
          </a:xfrm>
          <a:custGeom>
            <a:rect b="b" l="l" r="r" t="t"/>
            <a:pathLst>
              <a:path extrusionOk="0" h="1446896" w="1446896">
                <a:moveTo>
                  <a:pt x="0" y="0"/>
                </a:moveTo>
                <a:lnTo>
                  <a:pt x="1446896" y="0"/>
                </a:lnTo>
                <a:lnTo>
                  <a:pt x="1446896" y="1446897"/>
                </a:lnTo>
                <a:lnTo>
                  <a:pt x="0" y="1446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19"/>
          <p:cNvSpPr txBox="1"/>
          <p:nvPr/>
        </p:nvSpPr>
        <p:spPr>
          <a:xfrm>
            <a:off x="15023696" y="3141344"/>
            <a:ext cx="946846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05.</a:t>
            </a:r>
            <a:endParaRPr/>
          </a:p>
        </p:txBody>
      </p:sp>
      <p:cxnSp>
        <p:nvCxnSpPr>
          <p:cNvPr id="400" name="Google Shape;400;p19"/>
          <p:cNvCxnSpPr/>
          <p:nvPr/>
        </p:nvCxnSpPr>
        <p:spPr>
          <a:xfrm rot="-5400000">
            <a:off x="963293" y="2552818"/>
            <a:ext cx="3761400" cy="3151500"/>
          </a:xfrm>
          <a:prstGeom prst="bentConnector3">
            <a:avLst>
              <a:gd fmla="val -10280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1" name="Google Shape;401;p19"/>
          <p:cNvCxnSpPr/>
          <p:nvPr/>
        </p:nvCxnSpPr>
        <p:spPr>
          <a:xfrm flipH="1" rot="-5400000">
            <a:off x="2209800" y="4457700"/>
            <a:ext cx="7620000" cy="3200400"/>
          </a:xfrm>
          <a:prstGeom prst="bentConnector3">
            <a:avLst>
              <a:gd fmla="val -9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2" name="Google Shape;402;p19"/>
          <p:cNvCxnSpPr/>
          <p:nvPr/>
        </p:nvCxnSpPr>
        <p:spPr>
          <a:xfrm rot="-5400000">
            <a:off x="5350352" y="4517502"/>
            <a:ext cx="7709100" cy="3169800"/>
          </a:xfrm>
          <a:prstGeom prst="bentConnector3">
            <a:avLst>
              <a:gd fmla="val 104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3" name="Google Shape;403;p19"/>
          <p:cNvCxnSpPr/>
          <p:nvPr/>
        </p:nvCxnSpPr>
        <p:spPr>
          <a:xfrm flipH="1" rot="-5400000">
            <a:off x="8580106" y="4457700"/>
            <a:ext cx="7620000" cy="3200400"/>
          </a:xfrm>
          <a:prstGeom prst="bentConnector3">
            <a:avLst>
              <a:gd fmla="val -9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" name="Google Shape;404;p19"/>
          <p:cNvCxnSpPr/>
          <p:nvPr/>
        </p:nvCxnSpPr>
        <p:spPr>
          <a:xfrm rot="-5400000">
            <a:off x="13726907" y="6555001"/>
            <a:ext cx="3576300" cy="3049500"/>
          </a:xfrm>
          <a:prstGeom prst="bentConnector3">
            <a:avLst>
              <a:gd fmla="val -32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0F0D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0"/>
          <p:cNvGrpSpPr/>
          <p:nvPr/>
        </p:nvGrpSpPr>
        <p:grpSpPr>
          <a:xfrm>
            <a:off x="1244459" y="6920936"/>
            <a:ext cx="2664356" cy="581825"/>
            <a:chOff x="0" y="0"/>
            <a:chExt cx="609035" cy="132997"/>
          </a:xfrm>
        </p:grpSpPr>
        <p:sp>
          <p:nvSpPr>
            <p:cNvPr id="410" name="Google Shape;410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2257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412" name="Google Shape;412;p20"/>
          <p:cNvGrpSpPr/>
          <p:nvPr/>
        </p:nvGrpSpPr>
        <p:grpSpPr>
          <a:xfrm>
            <a:off x="1244459" y="7609352"/>
            <a:ext cx="2664356" cy="581825"/>
            <a:chOff x="0" y="0"/>
            <a:chExt cx="609035" cy="132997"/>
          </a:xfrm>
        </p:grpSpPr>
        <p:sp>
          <p:nvSpPr>
            <p:cNvPr id="413" name="Google Shape;413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AF1E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sp>
        <p:nvSpPr>
          <p:cNvPr id="415" name="Google Shape;415;p20"/>
          <p:cNvSpPr/>
          <p:nvPr/>
        </p:nvSpPr>
        <p:spPr>
          <a:xfrm rot="5400000">
            <a:off x="14186642" y="2842125"/>
            <a:ext cx="3049443" cy="3049443"/>
          </a:xfrm>
          <a:custGeom>
            <a:rect b="b" l="l" r="r" t="t"/>
            <a:pathLst>
              <a:path extrusionOk="0" h="3049443" w="3049443">
                <a:moveTo>
                  <a:pt x="0" y="0"/>
                </a:moveTo>
                <a:lnTo>
                  <a:pt x="3049442" y="0"/>
                </a:lnTo>
                <a:lnTo>
                  <a:pt x="3049442" y="3049443"/>
                </a:lnTo>
                <a:lnTo>
                  <a:pt x="0" y="3049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44734" t="0"/>
            </a:stretch>
          </a:blipFill>
          <a:ln>
            <a:noFill/>
          </a:ln>
        </p:spPr>
      </p:sp>
      <p:sp>
        <p:nvSpPr>
          <p:cNvPr id="416" name="Google Shape;416;p20"/>
          <p:cNvSpPr/>
          <p:nvPr/>
        </p:nvSpPr>
        <p:spPr>
          <a:xfrm>
            <a:off x="9808400" y="2842125"/>
            <a:ext cx="3049443" cy="3049443"/>
          </a:xfrm>
          <a:custGeom>
            <a:rect b="b" l="l" r="r" t="t"/>
            <a:pathLst>
              <a:path extrusionOk="0" h="3049443" w="3049443">
                <a:moveTo>
                  <a:pt x="0" y="0"/>
                </a:moveTo>
                <a:lnTo>
                  <a:pt x="3049442" y="0"/>
                </a:lnTo>
                <a:lnTo>
                  <a:pt x="3049442" y="3049443"/>
                </a:lnTo>
                <a:lnTo>
                  <a:pt x="0" y="3049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44734" t="0"/>
            </a:stretch>
          </a:blipFill>
          <a:ln>
            <a:noFill/>
          </a:ln>
        </p:spPr>
      </p:sp>
      <p:sp>
        <p:nvSpPr>
          <p:cNvPr id="417" name="Google Shape;417;p20"/>
          <p:cNvSpPr/>
          <p:nvPr/>
        </p:nvSpPr>
        <p:spPr>
          <a:xfrm rot="-5400000">
            <a:off x="5430158" y="2842125"/>
            <a:ext cx="3049443" cy="3049443"/>
          </a:xfrm>
          <a:custGeom>
            <a:rect b="b" l="l" r="r" t="t"/>
            <a:pathLst>
              <a:path extrusionOk="0" h="3049443" w="3049443">
                <a:moveTo>
                  <a:pt x="0" y="0"/>
                </a:moveTo>
                <a:lnTo>
                  <a:pt x="3049442" y="0"/>
                </a:lnTo>
                <a:lnTo>
                  <a:pt x="3049442" y="3049443"/>
                </a:lnTo>
                <a:lnTo>
                  <a:pt x="0" y="3049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44734" t="0"/>
            </a:stretch>
          </a:blipFill>
          <a:ln>
            <a:noFill/>
          </a:ln>
        </p:spPr>
      </p:sp>
      <p:sp>
        <p:nvSpPr>
          <p:cNvPr id="418" name="Google Shape;418;p20"/>
          <p:cNvSpPr/>
          <p:nvPr/>
        </p:nvSpPr>
        <p:spPr>
          <a:xfrm rot="10800000">
            <a:off x="1051916" y="2842125"/>
            <a:ext cx="3049443" cy="3049443"/>
          </a:xfrm>
          <a:custGeom>
            <a:rect b="b" l="l" r="r" t="t"/>
            <a:pathLst>
              <a:path extrusionOk="0" h="3049443" w="3049443">
                <a:moveTo>
                  <a:pt x="0" y="0"/>
                </a:moveTo>
                <a:lnTo>
                  <a:pt x="3049442" y="0"/>
                </a:lnTo>
                <a:lnTo>
                  <a:pt x="3049442" y="3049443"/>
                </a:lnTo>
                <a:lnTo>
                  <a:pt x="0" y="3049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44734" t="0"/>
            </a:stretch>
          </a:blipFill>
          <a:ln>
            <a:noFill/>
          </a:ln>
        </p:spPr>
      </p:sp>
      <p:grpSp>
        <p:nvGrpSpPr>
          <p:cNvPr id="419" name="Google Shape;419;p20"/>
          <p:cNvGrpSpPr/>
          <p:nvPr/>
        </p:nvGrpSpPr>
        <p:grpSpPr>
          <a:xfrm>
            <a:off x="1244459" y="8295952"/>
            <a:ext cx="2664356" cy="581825"/>
            <a:chOff x="0" y="0"/>
            <a:chExt cx="609035" cy="132997"/>
          </a:xfrm>
        </p:grpSpPr>
        <p:sp>
          <p:nvSpPr>
            <p:cNvPr id="420" name="Google Shape;420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AF1E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244459" y="8982552"/>
            <a:ext cx="2664356" cy="581825"/>
            <a:chOff x="0" y="0"/>
            <a:chExt cx="609035" cy="132997"/>
          </a:xfrm>
        </p:grpSpPr>
        <p:sp>
          <p:nvSpPr>
            <p:cNvPr id="423" name="Google Shape;423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AF1E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425" name="Google Shape;425;p20"/>
          <p:cNvGrpSpPr/>
          <p:nvPr/>
        </p:nvGrpSpPr>
        <p:grpSpPr>
          <a:xfrm>
            <a:off x="5650683" y="6920936"/>
            <a:ext cx="2664356" cy="581825"/>
            <a:chOff x="0" y="0"/>
            <a:chExt cx="609035" cy="132997"/>
          </a:xfrm>
        </p:grpSpPr>
        <p:sp>
          <p:nvSpPr>
            <p:cNvPr id="426" name="Google Shape;426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38A3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428" name="Google Shape;428;p20"/>
          <p:cNvGrpSpPr/>
          <p:nvPr/>
        </p:nvGrpSpPr>
        <p:grpSpPr>
          <a:xfrm>
            <a:off x="5650683" y="7609352"/>
            <a:ext cx="2664356" cy="581825"/>
            <a:chOff x="0" y="0"/>
            <a:chExt cx="609035" cy="132997"/>
          </a:xfrm>
        </p:grpSpPr>
        <p:sp>
          <p:nvSpPr>
            <p:cNvPr id="429" name="Google Shape;429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AF1E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431" name="Google Shape;431;p20"/>
          <p:cNvGrpSpPr/>
          <p:nvPr/>
        </p:nvGrpSpPr>
        <p:grpSpPr>
          <a:xfrm>
            <a:off x="5650683" y="8295952"/>
            <a:ext cx="2664356" cy="581825"/>
            <a:chOff x="0" y="0"/>
            <a:chExt cx="609035" cy="132997"/>
          </a:xfrm>
        </p:grpSpPr>
        <p:sp>
          <p:nvSpPr>
            <p:cNvPr id="432" name="Google Shape;432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AF1E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434" name="Google Shape;434;p20"/>
          <p:cNvGrpSpPr/>
          <p:nvPr/>
        </p:nvGrpSpPr>
        <p:grpSpPr>
          <a:xfrm>
            <a:off x="5650683" y="8982552"/>
            <a:ext cx="2664356" cy="581825"/>
            <a:chOff x="0" y="0"/>
            <a:chExt cx="609035" cy="132997"/>
          </a:xfrm>
        </p:grpSpPr>
        <p:sp>
          <p:nvSpPr>
            <p:cNvPr id="435" name="Google Shape;435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AF1E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437" name="Google Shape;437;p20"/>
          <p:cNvGrpSpPr/>
          <p:nvPr/>
        </p:nvGrpSpPr>
        <p:grpSpPr>
          <a:xfrm>
            <a:off x="10015885" y="6920936"/>
            <a:ext cx="2664356" cy="581825"/>
            <a:chOff x="0" y="0"/>
            <a:chExt cx="609035" cy="132997"/>
          </a:xfrm>
        </p:grpSpPr>
        <p:sp>
          <p:nvSpPr>
            <p:cNvPr id="438" name="Google Shape;438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440" name="Google Shape;440;p20"/>
          <p:cNvGrpSpPr/>
          <p:nvPr/>
        </p:nvGrpSpPr>
        <p:grpSpPr>
          <a:xfrm>
            <a:off x="10015885" y="7609352"/>
            <a:ext cx="2664356" cy="581825"/>
            <a:chOff x="0" y="0"/>
            <a:chExt cx="609035" cy="132997"/>
          </a:xfrm>
        </p:grpSpPr>
        <p:sp>
          <p:nvSpPr>
            <p:cNvPr id="441" name="Google Shape;441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AF1E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443" name="Google Shape;443;p20"/>
          <p:cNvGrpSpPr/>
          <p:nvPr/>
        </p:nvGrpSpPr>
        <p:grpSpPr>
          <a:xfrm>
            <a:off x="10015885" y="8295952"/>
            <a:ext cx="2664356" cy="581825"/>
            <a:chOff x="0" y="0"/>
            <a:chExt cx="609035" cy="132997"/>
          </a:xfrm>
        </p:grpSpPr>
        <p:sp>
          <p:nvSpPr>
            <p:cNvPr id="444" name="Google Shape;444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AF1E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446" name="Google Shape;446;p20"/>
          <p:cNvGrpSpPr/>
          <p:nvPr/>
        </p:nvGrpSpPr>
        <p:grpSpPr>
          <a:xfrm>
            <a:off x="10015885" y="8982552"/>
            <a:ext cx="2664356" cy="581825"/>
            <a:chOff x="0" y="0"/>
            <a:chExt cx="609035" cy="132997"/>
          </a:xfrm>
        </p:grpSpPr>
        <p:sp>
          <p:nvSpPr>
            <p:cNvPr id="447" name="Google Shape;447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AF1E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449" name="Google Shape;449;p20"/>
          <p:cNvGrpSpPr/>
          <p:nvPr/>
        </p:nvGrpSpPr>
        <p:grpSpPr>
          <a:xfrm>
            <a:off x="14379185" y="6920936"/>
            <a:ext cx="2664356" cy="581825"/>
            <a:chOff x="0" y="0"/>
            <a:chExt cx="609035" cy="132997"/>
          </a:xfrm>
        </p:grpSpPr>
        <p:sp>
          <p:nvSpPr>
            <p:cNvPr id="450" name="Google Shape;450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80ED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452" name="Google Shape;452;p20"/>
          <p:cNvGrpSpPr/>
          <p:nvPr/>
        </p:nvGrpSpPr>
        <p:grpSpPr>
          <a:xfrm>
            <a:off x="14379185" y="7609352"/>
            <a:ext cx="2664356" cy="581825"/>
            <a:chOff x="0" y="0"/>
            <a:chExt cx="609035" cy="132997"/>
          </a:xfrm>
        </p:grpSpPr>
        <p:sp>
          <p:nvSpPr>
            <p:cNvPr id="453" name="Google Shape;453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AF1E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455" name="Google Shape;455;p20"/>
          <p:cNvGrpSpPr/>
          <p:nvPr/>
        </p:nvGrpSpPr>
        <p:grpSpPr>
          <a:xfrm>
            <a:off x="14379185" y="8295952"/>
            <a:ext cx="2664356" cy="581825"/>
            <a:chOff x="0" y="0"/>
            <a:chExt cx="609035" cy="132997"/>
          </a:xfrm>
        </p:grpSpPr>
        <p:sp>
          <p:nvSpPr>
            <p:cNvPr id="456" name="Google Shape;456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AF1E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grpSp>
        <p:nvGrpSpPr>
          <p:cNvPr id="458" name="Google Shape;458;p20"/>
          <p:cNvGrpSpPr/>
          <p:nvPr/>
        </p:nvGrpSpPr>
        <p:grpSpPr>
          <a:xfrm>
            <a:off x="14379185" y="8982552"/>
            <a:ext cx="2664356" cy="581825"/>
            <a:chOff x="0" y="0"/>
            <a:chExt cx="609035" cy="132997"/>
          </a:xfrm>
        </p:grpSpPr>
        <p:sp>
          <p:nvSpPr>
            <p:cNvPr id="459" name="Google Shape;459;p20"/>
            <p:cNvSpPr/>
            <p:nvPr/>
          </p:nvSpPr>
          <p:spPr>
            <a:xfrm>
              <a:off x="0" y="0"/>
              <a:ext cx="609035" cy="132997"/>
            </a:xfrm>
            <a:custGeom>
              <a:rect b="b" l="l" r="r" t="t"/>
              <a:pathLst>
                <a:path extrusionOk="0" h="132997" w="609035">
                  <a:moveTo>
                    <a:pt x="66499" y="0"/>
                  </a:moveTo>
                  <a:lnTo>
                    <a:pt x="542537" y="0"/>
                  </a:lnTo>
                  <a:cubicBezTo>
                    <a:pt x="560173" y="0"/>
                    <a:pt x="577087" y="7006"/>
                    <a:pt x="589558" y="19477"/>
                  </a:cubicBezTo>
                  <a:cubicBezTo>
                    <a:pt x="602029" y="31948"/>
                    <a:pt x="609035" y="48862"/>
                    <a:pt x="609035" y="66499"/>
                  </a:cubicBezTo>
                  <a:lnTo>
                    <a:pt x="609035" y="66499"/>
                  </a:lnTo>
                  <a:cubicBezTo>
                    <a:pt x="609035" y="84135"/>
                    <a:pt x="602029" y="101049"/>
                    <a:pt x="589558" y="113520"/>
                  </a:cubicBezTo>
                  <a:cubicBezTo>
                    <a:pt x="577087" y="125991"/>
                    <a:pt x="560173" y="132997"/>
                    <a:pt x="542537" y="132997"/>
                  </a:cubicBezTo>
                  <a:lnTo>
                    <a:pt x="66499" y="132997"/>
                  </a:lnTo>
                  <a:cubicBezTo>
                    <a:pt x="48862" y="132997"/>
                    <a:pt x="31948" y="125991"/>
                    <a:pt x="19477" y="113520"/>
                  </a:cubicBezTo>
                  <a:cubicBezTo>
                    <a:pt x="7006" y="101049"/>
                    <a:pt x="0" y="84135"/>
                    <a:pt x="0" y="66499"/>
                  </a:cubicBezTo>
                  <a:lnTo>
                    <a:pt x="0" y="66499"/>
                  </a:lnTo>
                  <a:cubicBezTo>
                    <a:pt x="0" y="48862"/>
                    <a:pt x="7006" y="31948"/>
                    <a:pt x="19477" y="19477"/>
                  </a:cubicBezTo>
                  <a:cubicBezTo>
                    <a:pt x="31948" y="7006"/>
                    <a:pt x="48862" y="0"/>
                    <a:pt x="66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FAF1E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0"/>
            <p:cNvSpPr txBox="1"/>
            <p:nvPr/>
          </p:nvSpPr>
          <p:spPr>
            <a:xfrm>
              <a:off x="0" y="0"/>
              <a:ext cx="609035" cy="132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99" u="none" cap="none" strike="noStrike">
                  <a:solidFill>
                    <a:srgbClr val="FAF1E4"/>
                  </a:solidFill>
                  <a:latin typeface="Dosis Medium"/>
                  <a:ea typeface="Dosis Medium"/>
                  <a:cs typeface="Dosis Medium"/>
                  <a:sym typeface="Dosis Medium"/>
                </a:rPr>
                <a:t>Add a main point</a:t>
              </a:r>
              <a:endParaRPr/>
            </a:p>
          </p:txBody>
        </p:sp>
      </p:grpSp>
      <p:sp>
        <p:nvSpPr>
          <p:cNvPr id="461" name="Google Shape;461;p20"/>
          <p:cNvSpPr/>
          <p:nvPr/>
        </p:nvSpPr>
        <p:spPr>
          <a:xfrm>
            <a:off x="1594277" y="3503314"/>
            <a:ext cx="1772176" cy="1727066"/>
          </a:xfrm>
          <a:custGeom>
            <a:rect b="b" l="l" r="r" t="t"/>
            <a:pathLst>
              <a:path extrusionOk="0" h="1727066" w="1772176">
                <a:moveTo>
                  <a:pt x="0" y="0"/>
                </a:moveTo>
                <a:lnTo>
                  <a:pt x="1772176" y="0"/>
                </a:lnTo>
                <a:lnTo>
                  <a:pt x="1772176" y="1727066"/>
                </a:lnTo>
                <a:lnTo>
                  <a:pt x="0" y="1727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p20"/>
          <p:cNvSpPr/>
          <p:nvPr/>
        </p:nvSpPr>
        <p:spPr>
          <a:xfrm>
            <a:off x="14982617" y="3672697"/>
            <a:ext cx="1649691" cy="1463726"/>
          </a:xfrm>
          <a:custGeom>
            <a:rect b="b" l="l" r="r" t="t"/>
            <a:pathLst>
              <a:path extrusionOk="0" h="1463726" w="1649691">
                <a:moveTo>
                  <a:pt x="0" y="0"/>
                </a:moveTo>
                <a:lnTo>
                  <a:pt x="1649691" y="0"/>
                </a:lnTo>
                <a:lnTo>
                  <a:pt x="1649691" y="1463725"/>
                </a:lnTo>
                <a:lnTo>
                  <a:pt x="0" y="1463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20"/>
          <p:cNvSpPr/>
          <p:nvPr/>
        </p:nvSpPr>
        <p:spPr>
          <a:xfrm>
            <a:off x="10733189" y="3663172"/>
            <a:ext cx="1407350" cy="1407350"/>
          </a:xfrm>
          <a:custGeom>
            <a:rect b="b" l="l" r="r" t="t"/>
            <a:pathLst>
              <a:path extrusionOk="0" h="1407350" w="1407350">
                <a:moveTo>
                  <a:pt x="0" y="0"/>
                </a:moveTo>
                <a:lnTo>
                  <a:pt x="1407350" y="0"/>
                </a:lnTo>
                <a:lnTo>
                  <a:pt x="1407350" y="1407350"/>
                </a:lnTo>
                <a:lnTo>
                  <a:pt x="0" y="1407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4" name="Google Shape;464;p20"/>
          <p:cNvSpPr/>
          <p:nvPr/>
        </p:nvSpPr>
        <p:spPr>
          <a:xfrm>
            <a:off x="6119915" y="3503314"/>
            <a:ext cx="1477385" cy="1458582"/>
          </a:xfrm>
          <a:custGeom>
            <a:rect b="b" l="l" r="r" t="t"/>
            <a:pathLst>
              <a:path extrusionOk="0" h="1458582" w="1477385">
                <a:moveTo>
                  <a:pt x="0" y="0"/>
                </a:moveTo>
                <a:lnTo>
                  <a:pt x="1477385" y="0"/>
                </a:lnTo>
                <a:lnTo>
                  <a:pt x="1477385" y="1458581"/>
                </a:lnTo>
                <a:lnTo>
                  <a:pt x="0" y="1458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65" name="Google Shape;465;p20"/>
          <p:cNvGrpSpPr/>
          <p:nvPr/>
        </p:nvGrpSpPr>
        <p:grpSpPr>
          <a:xfrm>
            <a:off x="4644283" y="4242549"/>
            <a:ext cx="248595" cy="248595"/>
            <a:chOff x="0" y="0"/>
            <a:chExt cx="812800" cy="812800"/>
          </a:xfrm>
        </p:grpSpPr>
        <p:sp>
          <p:nvSpPr>
            <p:cNvPr id="466" name="Google Shape;466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F1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8" name="Google Shape;468;p20"/>
          <p:cNvSpPr txBox="1"/>
          <p:nvPr/>
        </p:nvSpPr>
        <p:spPr>
          <a:xfrm>
            <a:off x="5443197" y="6284007"/>
            <a:ext cx="3079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FAF1E4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STEP TWO</a:t>
            </a:r>
            <a:endParaRPr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469" name="Google Shape;469;p20"/>
          <p:cNvSpPr txBox="1"/>
          <p:nvPr/>
        </p:nvSpPr>
        <p:spPr>
          <a:xfrm>
            <a:off x="14171699" y="6284007"/>
            <a:ext cx="3079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FAF1E4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STEP FOUR</a:t>
            </a:r>
            <a:endParaRPr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470" name="Google Shape;470;p20"/>
          <p:cNvSpPr txBox="1"/>
          <p:nvPr/>
        </p:nvSpPr>
        <p:spPr>
          <a:xfrm>
            <a:off x="1036973" y="6284007"/>
            <a:ext cx="3079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FAF1E4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STEP ONE</a:t>
            </a:r>
            <a:endParaRPr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471" name="Google Shape;471;p20"/>
          <p:cNvSpPr txBox="1"/>
          <p:nvPr/>
        </p:nvSpPr>
        <p:spPr>
          <a:xfrm>
            <a:off x="9808400" y="6284007"/>
            <a:ext cx="3079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FAF1E4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STEP THREE</a:t>
            </a:r>
            <a:endParaRPr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472" name="Google Shape;472;p20"/>
          <p:cNvSpPr txBox="1"/>
          <p:nvPr/>
        </p:nvSpPr>
        <p:spPr>
          <a:xfrm>
            <a:off x="1450199" y="646422"/>
            <a:ext cx="15387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FAF1E4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WEBSITE CUSTOMER JOURNEY MAPPING</a:t>
            </a:r>
            <a:endParaRPr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473" name="Google Shape;473;p20"/>
          <p:cNvSpPr txBox="1"/>
          <p:nvPr/>
        </p:nvSpPr>
        <p:spPr>
          <a:xfrm>
            <a:off x="3197243" y="1612010"/>
            <a:ext cx="11893511" cy="263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FAF1E4"/>
                </a:solidFill>
                <a:latin typeface="Dosis Medium"/>
                <a:ea typeface="Dosis Medium"/>
                <a:cs typeface="Dosis Medium"/>
                <a:sym typeface="Dosis Medium"/>
              </a:rPr>
              <a:t>dolore duis eu duis ipsum qui dolore cillum ipsum nisi minim excepteur aliqua sint elit sit irure irure anim esse occaecat tempor</a:t>
            </a:r>
            <a:endParaRPr b="0" i="0" sz="1799" u="none" cap="none" strike="noStrike">
              <a:solidFill>
                <a:srgbClr val="FAF1E4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grpSp>
        <p:nvGrpSpPr>
          <p:cNvPr id="474" name="Google Shape;474;p20"/>
          <p:cNvGrpSpPr/>
          <p:nvPr/>
        </p:nvGrpSpPr>
        <p:grpSpPr>
          <a:xfrm>
            <a:off x="9022525" y="4242549"/>
            <a:ext cx="248595" cy="248595"/>
            <a:chOff x="0" y="0"/>
            <a:chExt cx="812800" cy="812800"/>
          </a:xfrm>
        </p:grpSpPr>
        <p:sp>
          <p:nvSpPr>
            <p:cNvPr id="475" name="Google Shape;475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F1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20"/>
          <p:cNvGrpSpPr/>
          <p:nvPr/>
        </p:nvGrpSpPr>
        <p:grpSpPr>
          <a:xfrm>
            <a:off x="13400767" y="4242549"/>
            <a:ext cx="248595" cy="248595"/>
            <a:chOff x="0" y="0"/>
            <a:chExt cx="812800" cy="812800"/>
          </a:xfrm>
        </p:grpSpPr>
        <p:sp>
          <p:nvSpPr>
            <p:cNvPr id="478" name="Google Shape;478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F1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1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21"/>
          <p:cNvGrpSpPr/>
          <p:nvPr/>
        </p:nvGrpSpPr>
        <p:grpSpPr>
          <a:xfrm>
            <a:off x="2175329" y="790417"/>
            <a:ext cx="13784943" cy="8553765"/>
            <a:chOff x="0" y="0"/>
            <a:chExt cx="3630602" cy="2252844"/>
          </a:xfrm>
        </p:grpSpPr>
        <p:sp>
          <p:nvSpPr>
            <p:cNvPr id="485" name="Google Shape;485;p21"/>
            <p:cNvSpPr/>
            <p:nvPr/>
          </p:nvSpPr>
          <p:spPr>
            <a:xfrm>
              <a:off x="0" y="0"/>
              <a:ext cx="3630602" cy="2252843"/>
            </a:xfrm>
            <a:custGeom>
              <a:rect b="b" l="l" r="r" t="t"/>
              <a:pathLst>
                <a:path extrusionOk="0" h="2252843" w="3630602">
                  <a:moveTo>
                    <a:pt x="28643" y="0"/>
                  </a:moveTo>
                  <a:lnTo>
                    <a:pt x="3601960" y="0"/>
                  </a:lnTo>
                  <a:cubicBezTo>
                    <a:pt x="3609556" y="0"/>
                    <a:pt x="3616842" y="3018"/>
                    <a:pt x="3622213" y="8389"/>
                  </a:cubicBezTo>
                  <a:cubicBezTo>
                    <a:pt x="3627585" y="13761"/>
                    <a:pt x="3630602" y="21046"/>
                    <a:pt x="3630602" y="28643"/>
                  </a:cubicBezTo>
                  <a:lnTo>
                    <a:pt x="3630602" y="2224201"/>
                  </a:lnTo>
                  <a:cubicBezTo>
                    <a:pt x="3630602" y="2231797"/>
                    <a:pt x="3627585" y="2239083"/>
                    <a:pt x="3622213" y="2244454"/>
                  </a:cubicBezTo>
                  <a:cubicBezTo>
                    <a:pt x="3616842" y="2249826"/>
                    <a:pt x="3609556" y="2252843"/>
                    <a:pt x="3601960" y="2252843"/>
                  </a:cubicBezTo>
                  <a:lnTo>
                    <a:pt x="28643" y="2252843"/>
                  </a:lnTo>
                  <a:cubicBezTo>
                    <a:pt x="21046" y="2252843"/>
                    <a:pt x="13761" y="2249826"/>
                    <a:pt x="8389" y="2244454"/>
                  </a:cubicBezTo>
                  <a:cubicBezTo>
                    <a:pt x="3018" y="2239083"/>
                    <a:pt x="0" y="2231797"/>
                    <a:pt x="0" y="2224201"/>
                  </a:cubicBezTo>
                  <a:lnTo>
                    <a:pt x="0" y="28643"/>
                  </a:lnTo>
                  <a:cubicBezTo>
                    <a:pt x="0" y="21046"/>
                    <a:pt x="3018" y="13761"/>
                    <a:pt x="8389" y="8389"/>
                  </a:cubicBezTo>
                  <a:cubicBezTo>
                    <a:pt x="13761" y="3018"/>
                    <a:pt x="21046" y="0"/>
                    <a:pt x="28643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1"/>
            <p:cNvSpPr txBox="1"/>
            <p:nvPr/>
          </p:nvSpPr>
          <p:spPr>
            <a:xfrm>
              <a:off x="0" y="28575"/>
              <a:ext cx="3630602" cy="22242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7" name="Google Shape;487;p21"/>
          <p:cNvSpPr txBox="1"/>
          <p:nvPr/>
        </p:nvSpPr>
        <p:spPr>
          <a:xfrm>
            <a:off x="5145860" y="2758567"/>
            <a:ext cx="7595967" cy="670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88" name="Google Shape;488;p21"/>
          <p:cNvSpPr txBox="1"/>
          <p:nvPr/>
        </p:nvSpPr>
        <p:spPr>
          <a:xfrm>
            <a:off x="7032532" y="8181223"/>
            <a:ext cx="4070535" cy="431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Happy designing!</a:t>
            </a:r>
            <a:endParaRPr/>
          </a:p>
        </p:txBody>
      </p:sp>
      <p:sp>
        <p:nvSpPr>
          <p:cNvPr id="489" name="Google Shape;489;p21"/>
          <p:cNvSpPr txBox="1"/>
          <p:nvPr/>
        </p:nvSpPr>
        <p:spPr>
          <a:xfrm>
            <a:off x="4133805" y="52033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for the presentation template</a:t>
            </a:r>
            <a:endParaRPr/>
          </a:p>
        </p:txBody>
      </p:sp>
      <p:sp>
        <p:nvSpPr>
          <p:cNvPr id="490" name="Google Shape;490;p21"/>
          <p:cNvSpPr txBox="1"/>
          <p:nvPr/>
        </p:nvSpPr>
        <p:spPr>
          <a:xfrm>
            <a:off x="4133805" y="69385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for the photos</a:t>
            </a:r>
            <a:endParaRPr/>
          </a:p>
        </p:txBody>
      </p:sp>
      <p:sp>
        <p:nvSpPr>
          <p:cNvPr id="491" name="Google Shape;491;p21"/>
          <p:cNvSpPr txBox="1"/>
          <p:nvPr/>
        </p:nvSpPr>
        <p:spPr>
          <a:xfrm>
            <a:off x="5393773" y="1646164"/>
            <a:ext cx="7348055" cy="7545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6" u="none" cap="none" strike="noStrike">
                <a:solidFill>
                  <a:srgbClr val="100F0D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CREDITS</a:t>
            </a:r>
            <a:endParaRPr/>
          </a:p>
        </p:txBody>
      </p:sp>
      <p:sp>
        <p:nvSpPr>
          <p:cNvPr id="492" name="Google Shape;492;p21"/>
          <p:cNvSpPr txBox="1"/>
          <p:nvPr/>
        </p:nvSpPr>
        <p:spPr>
          <a:xfrm>
            <a:off x="6033827" y="6206061"/>
            <a:ext cx="6067945" cy="6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Pexels, Pixabay</a:t>
            </a:r>
            <a:endParaRPr/>
          </a:p>
        </p:txBody>
      </p:sp>
      <p:sp>
        <p:nvSpPr>
          <p:cNvPr id="493" name="Google Shape;493;p21"/>
          <p:cNvSpPr/>
          <p:nvPr/>
        </p:nvSpPr>
        <p:spPr>
          <a:xfrm>
            <a:off x="6655579" y="37966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C52FF"/>
            </a:gs>
            <a:gs pos="100000">
              <a:srgbClr val="5CE1E6"/>
            </a:gs>
          </a:gsLst>
          <a:lin ang="5400000" scaled="0"/>
        </a:gra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8" name="Google Shape;498;p22"/>
          <p:cNvCxnSpPr/>
          <p:nvPr/>
        </p:nvCxnSpPr>
        <p:spPr>
          <a:xfrm rot="10800000">
            <a:off x="14561922" y="3088535"/>
            <a:ext cx="2762621" cy="8566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3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99" name="Google Shape;499;p22"/>
          <p:cNvCxnSpPr/>
          <p:nvPr/>
        </p:nvCxnSpPr>
        <p:spPr>
          <a:xfrm>
            <a:off x="9403472" y="1397257"/>
            <a:ext cx="8014381" cy="25791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3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00" name="Google Shape;500;p22"/>
          <p:cNvCxnSpPr/>
          <p:nvPr/>
        </p:nvCxnSpPr>
        <p:spPr>
          <a:xfrm>
            <a:off x="17372882" y="1460900"/>
            <a:ext cx="0" cy="1636201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3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01" name="Google Shape;501;p22"/>
          <p:cNvCxnSpPr/>
          <p:nvPr/>
        </p:nvCxnSpPr>
        <p:spPr>
          <a:xfrm rot="10800000">
            <a:off x="14714322" y="6923534"/>
            <a:ext cx="2762621" cy="8566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3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502" name="Google Shape;502;p22"/>
          <p:cNvSpPr/>
          <p:nvPr/>
        </p:nvSpPr>
        <p:spPr>
          <a:xfrm>
            <a:off x="-7331841" y="-3044744"/>
            <a:ext cx="10517906" cy="10792627"/>
          </a:xfrm>
          <a:custGeom>
            <a:rect b="b" l="l" r="r" t="t"/>
            <a:pathLst>
              <a:path extrusionOk="0" h="10792627" w="10517906">
                <a:moveTo>
                  <a:pt x="0" y="0"/>
                </a:moveTo>
                <a:lnTo>
                  <a:pt x="10517906" y="0"/>
                </a:lnTo>
                <a:lnTo>
                  <a:pt x="10517906" y="10792627"/>
                </a:lnTo>
                <a:lnTo>
                  <a:pt x="0" y="10792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03" name="Google Shape;503;p22"/>
          <p:cNvGrpSpPr/>
          <p:nvPr/>
        </p:nvGrpSpPr>
        <p:grpSpPr>
          <a:xfrm>
            <a:off x="1181100" y="641491"/>
            <a:ext cx="8374772" cy="1648375"/>
            <a:chOff x="0" y="-9525"/>
            <a:chExt cx="6552327" cy="1289670"/>
          </a:xfrm>
        </p:grpSpPr>
        <p:sp>
          <p:nvSpPr>
            <p:cNvPr id="504" name="Google Shape;504;p22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2"/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22"/>
          <p:cNvGrpSpPr/>
          <p:nvPr/>
        </p:nvGrpSpPr>
        <p:grpSpPr>
          <a:xfrm>
            <a:off x="1028700" y="489091"/>
            <a:ext cx="8374772" cy="1648375"/>
            <a:chOff x="0" y="-9525"/>
            <a:chExt cx="6552327" cy="1289670"/>
          </a:xfrm>
        </p:grpSpPr>
        <p:sp>
          <p:nvSpPr>
            <p:cNvPr id="507" name="Google Shape;507;p22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2"/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22"/>
          <p:cNvGrpSpPr/>
          <p:nvPr/>
        </p:nvGrpSpPr>
        <p:grpSpPr>
          <a:xfrm>
            <a:off x="7568461" y="2553558"/>
            <a:ext cx="8374772" cy="1648375"/>
            <a:chOff x="0" y="-9525"/>
            <a:chExt cx="6552327" cy="1289670"/>
          </a:xfrm>
        </p:grpSpPr>
        <p:sp>
          <p:nvSpPr>
            <p:cNvPr id="510" name="Google Shape;510;p22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2"/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22"/>
          <p:cNvGrpSpPr/>
          <p:nvPr/>
        </p:nvGrpSpPr>
        <p:grpSpPr>
          <a:xfrm>
            <a:off x="7416061" y="2401158"/>
            <a:ext cx="8374772" cy="1648375"/>
            <a:chOff x="0" y="-9525"/>
            <a:chExt cx="6552327" cy="1289670"/>
          </a:xfrm>
        </p:grpSpPr>
        <p:sp>
          <p:nvSpPr>
            <p:cNvPr id="513" name="Google Shape;513;p22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2"/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22"/>
          <p:cNvGrpSpPr/>
          <p:nvPr/>
        </p:nvGrpSpPr>
        <p:grpSpPr>
          <a:xfrm>
            <a:off x="1181100" y="4465625"/>
            <a:ext cx="8374772" cy="1648375"/>
            <a:chOff x="0" y="-9525"/>
            <a:chExt cx="6552327" cy="1289670"/>
          </a:xfrm>
        </p:grpSpPr>
        <p:sp>
          <p:nvSpPr>
            <p:cNvPr id="516" name="Google Shape;516;p22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2"/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22"/>
          <p:cNvGrpSpPr/>
          <p:nvPr/>
        </p:nvGrpSpPr>
        <p:grpSpPr>
          <a:xfrm>
            <a:off x="1028700" y="4313225"/>
            <a:ext cx="8374772" cy="1648375"/>
            <a:chOff x="0" y="-9525"/>
            <a:chExt cx="6552327" cy="1289670"/>
          </a:xfrm>
        </p:grpSpPr>
        <p:sp>
          <p:nvSpPr>
            <p:cNvPr id="519" name="Google Shape;519;p22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2"/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22"/>
          <p:cNvGrpSpPr/>
          <p:nvPr/>
        </p:nvGrpSpPr>
        <p:grpSpPr>
          <a:xfrm>
            <a:off x="7568461" y="6377693"/>
            <a:ext cx="8374772" cy="1648375"/>
            <a:chOff x="0" y="-9525"/>
            <a:chExt cx="6552327" cy="1289670"/>
          </a:xfrm>
        </p:grpSpPr>
        <p:sp>
          <p:nvSpPr>
            <p:cNvPr id="522" name="Google Shape;522;p22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2"/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2"/>
          <p:cNvGrpSpPr/>
          <p:nvPr/>
        </p:nvGrpSpPr>
        <p:grpSpPr>
          <a:xfrm>
            <a:off x="1181100" y="8289760"/>
            <a:ext cx="8374772" cy="1648375"/>
            <a:chOff x="0" y="-9525"/>
            <a:chExt cx="6552327" cy="1289670"/>
          </a:xfrm>
        </p:grpSpPr>
        <p:sp>
          <p:nvSpPr>
            <p:cNvPr id="525" name="Google Shape;525;p22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100F0D">
                <a:alpha val="1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2"/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22"/>
          <p:cNvGrpSpPr/>
          <p:nvPr/>
        </p:nvGrpSpPr>
        <p:grpSpPr>
          <a:xfrm>
            <a:off x="7416061" y="6225293"/>
            <a:ext cx="8374772" cy="1648375"/>
            <a:chOff x="0" y="-9525"/>
            <a:chExt cx="6552327" cy="1289670"/>
          </a:xfrm>
        </p:grpSpPr>
        <p:sp>
          <p:nvSpPr>
            <p:cNvPr id="528" name="Google Shape;528;p22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2"/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22"/>
          <p:cNvGrpSpPr/>
          <p:nvPr/>
        </p:nvGrpSpPr>
        <p:grpSpPr>
          <a:xfrm>
            <a:off x="1028700" y="8137360"/>
            <a:ext cx="8374772" cy="1648375"/>
            <a:chOff x="0" y="-9525"/>
            <a:chExt cx="6552327" cy="1289670"/>
          </a:xfrm>
        </p:grpSpPr>
        <p:sp>
          <p:nvSpPr>
            <p:cNvPr id="531" name="Google Shape;531;p22"/>
            <p:cNvSpPr/>
            <p:nvPr/>
          </p:nvSpPr>
          <p:spPr>
            <a:xfrm>
              <a:off x="0" y="0"/>
              <a:ext cx="6552327" cy="1280145"/>
            </a:xfrm>
            <a:custGeom>
              <a:rect b="b" l="l" r="r" t="t"/>
              <a:pathLst>
                <a:path extrusionOk="0" h="1280145" w="6552327">
                  <a:moveTo>
                    <a:pt x="14791" y="0"/>
                  </a:moveTo>
                  <a:lnTo>
                    <a:pt x="6537537" y="0"/>
                  </a:lnTo>
                  <a:cubicBezTo>
                    <a:pt x="6545705" y="0"/>
                    <a:pt x="6552327" y="6622"/>
                    <a:pt x="6552327" y="14791"/>
                  </a:cubicBezTo>
                  <a:lnTo>
                    <a:pt x="6552327" y="1265354"/>
                  </a:lnTo>
                  <a:cubicBezTo>
                    <a:pt x="6552327" y="1273523"/>
                    <a:pt x="6545705" y="1280145"/>
                    <a:pt x="6537537" y="1280145"/>
                  </a:cubicBezTo>
                  <a:lnTo>
                    <a:pt x="14791" y="1280145"/>
                  </a:lnTo>
                  <a:cubicBezTo>
                    <a:pt x="6622" y="1280145"/>
                    <a:pt x="0" y="1273523"/>
                    <a:pt x="0" y="1265354"/>
                  </a:cubicBezTo>
                  <a:lnTo>
                    <a:pt x="0" y="14791"/>
                  </a:lnTo>
                  <a:cubicBezTo>
                    <a:pt x="0" y="6622"/>
                    <a:pt x="6622" y="0"/>
                    <a:pt x="14791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2"/>
            <p:cNvSpPr txBox="1"/>
            <p:nvPr/>
          </p:nvSpPr>
          <p:spPr>
            <a:xfrm>
              <a:off x="0" y="-9525"/>
              <a:ext cx="6552327" cy="1289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150" lIns="45150" spcFirstLastPara="1" rIns="45150" wrap="square" tIns="45150">
              <a:noAutofit/>
            </a:bodyPr>
            <a:lstStyle/>
            <a:p>
              <a:pPr indent="0" lvl="0" marL="0" marR="0" rtl="0" algn="ctr">
                <a:lnSpc>
                  <a:spcPct val="48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33" name="Google Shape;533;p22"/>
          <p:cNvCxnSpPr/>
          <p:nvPr/>
        </p:nvCxnSpPr>
        <p:spPr>
          <a:xfrm>
            <a:off x="9555872" y="5232256"/>
            <a:ext cx="8014381" cy="25791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3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534" name="Google Shape;534;p22"/>
          <p:cNvSpPr/>
          <p:nvPr/>
        </p:nvSpPr>
        <p:spPr>
          <a:xfrm>
            <a:off x="1252021" y="627049"/>
            <a:ext cx="1386365" cy="1384632"/>
          </a:xfrm>
          <a:custGeom>
            <a:rect b="b" l="l" r="r" t="t"/>
            <a:pathLst>
              <a:path extrusionOk="0" h="1384632" w="1386365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5" name="Google Shape;535;p22"/>
          <p:cNvSpPr/>
          <p:nvPr/>
        </p:nvSpPr>
        <p:spPr>
          <a:xfrm>
            <a:off x="1252021" y="4451184"/>
            <a:ext cx="1386365" cy="1384632"/>
          </a:xfrm>
          <a:custGeom>
            <a:rect b="b" l="l" r="r" t="t"/>
            <a:pathLst>
              <a:path extrusionOk="0" h="1384632" w="1386365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6" name="Google Shape;536;p22"/>
          <p:cNvSpPr/>
          <p:nvPr/>
        </p:nvSpPr>
        <p:spPr>
          <a:xfrm>
            <a:off x="1252021" y="8275319"/>
            <a:ext cx="1386365" cy="1384632"/>
          </a:xfrm>
          <a:custGeom>
            <a:rect b="b" l="l" r="r" t="t"/>
            <a:pathLst>
              <a:path extrusionOk="0" h="1384632" w="1386365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7" name="Google Shape;537;p22"/>
          <p:cNvSpPr/>
          <p:nvPr/>
        </p:nvSpPr>
        <p:spPr>
          <a:xfrm>
            <a:off x="14211386" y="6363251"/>
            <a:ext cx="1386365" cy="1384632"/>
          </a:xfrm>
          <a:custGeom>
            <a:rect b="b" l="l" r="r" t="t"/>
            <a:pathLst>
              <a:path extrusionOk="0" h="1384632" w="1386365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8" name="Google Shape;538;p22"/>
          <p:cNvSpPr/>
          <p:nvPr/>
        </p:nvSpPr>
        <p:spPr>
          <a:xfrm>
            <a:off x="14211386" y="2539117"/>
            <a:ext cx="1386365" cy="1384632"/>
          </a:xfrm>
          <a:custGeom>
            <a:rect b="b" l="l" r="r" t="t"/>
            <a:pathLst>
              <a:path extrusionOk="0" h="1384632" w="1386365">
                <a:moveTo>
                  <a:pt x="0" y="0"/>
                </a:moveTo>
                <a:lnTo>
                  <a:pt x="1386365" y="0"/>
                </a:lnTo>
                <a:lnTo>
                  <a:pt x="1386365" y="1384632"/>
                </a:lnTo>
                <a:lnTo>
                  <a:pt x="0" y="1384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9" name="Google Shape;539;p22"/>
          <p:cNvSpPr txBox="1"/>
          <p:nvPr/>
        </p:nvSpPr>
        <p:spPr>
          <a:xfrm>
            <a:off x="11851162" y="8301934"/>
            <a:ext cx="5642100" cy="1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264" u="none" cap="none" strike="noStrike">
                <a:solidFill>
                  <a:srgbClr val="EBEFF3"/>
                </a:solidFill>
                <a:latin typeface="Bebas Neue"/>
                <a:ea typeface="Bebas Neue"/>
                <a:cs typeface="Bebas Neue"/>
                <a:sym typeface="Bebas Neue"/>
              </a:rPr>
              <a:t>Website Customer Journey Mapping</a:t>
            </a:r>
            <a:endParaRPr/>
          </a:p>
        </p:txBody>
      </p:sp>
      <p:sp>
        <p:nvSpPr>
          <p:cNvPr id="540" name="Google Shape;540;p22"/>
          <p:cNvSpPr txBox="1"/>
          <p:nvPr/>
        </p:nvSpPr>
        <p:spPr>
          <a:xfrm>
            <a:off x="14431146" y="6641367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4F9FDF"/>
                </a:solidFill>
                <a:latin typeface="Bebas Neue"/>
                <a:ea typeface="Bebas Neue"/>
                <a:cs typeface="Bebas Neue"/>
                <a:sym typeface="Bebas Neue"/>
              </a:rPr>
              <a:t>04.</a:t>
            </a:r>
            <a:endParaRPr/>
          </a:p>
        </p:txBody>
      </p:sp>
      <p:sp>
        <p:nvSpPr>
          <p:cNvPr id="541" name="Google Shape;541;p22"/>
          <p:cNvSpPr/>
          <p:nvPr/>
        </p:nvSpPr>
        <p:spPr>
          <a:xfrm>
            <a:off x="14904569" y="7207967"/>
            <a:ext cx="10517906" cy="10792627"/>
          </a:xfrm>
          <a:custGeom>
            <a:rect b="b" l="l" r="r" t="t"/>
            <a:pathLst>
              <a:path extrusionOk="0" h="10792627" w="10517906">
                <a:moveTo>
                  <a:pt x="0" y="0"/>
                </a:moveTo>
                <a:lnTo>
                  <a:pt x="10517906" y="0"/>
                </a:lnTo>
                <a:lnTo>
                  <a:pt x="10517906" y="10792628"/>
                </a:lnTo>
                <a:lnTo>
                  <a:pt x="0" y="10792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p22"/>
          <p:cNvSpPr txBox="1"/>
          <p:nvPr/>
        </p:nvSpPr>
        <p:spPr>
          <a:xfrm>
            <a:off x="2912851" y="887249"/>
            <a:ext cx="5744777" cy="826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dolore duis eu duis ipsum qui dolore cillum ipsum nisi minim excepteur aliqua sint elit sit irure irure anim esse occaecat tempor</a:t>
            </a:r>
            <a:endParaRPr/>
          </a:p>
        </p:txBody>
      </p:sp>
      <p:sp>
        <p:nvSpPr>
          <p:cNvPr id="543" name="Google Shape;543;p22"/>
          <p:cNvSpPr txBox="1"/>
          <p:nvPr/>
        </p:nvSpPr>
        <p:spPr>
          <a:xfrm>
            <a:off x="2912851" y="4711384"/>
            <a:ext cx="5744777" cy="826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dolore duis eu duis ipsum qui dolore cillum ipsum nisi minim excepteur aliqua sint elit sit irure irure anim esse occaecat tempor</a:t>
            </a:r>
            <a:endParaRPr/>
          </a:p>
        </p:txBody>
      </p:sp>
      <p:sp>
        <p:nvSpPr>
          <p:cNvPr id="544" name="Google Shape;544;p22"/>
          <p:cNvSpPr txBox="1"/>
          <p:nvPr/>
        </p:nvSpPr>
        <p:spPr>
          <a:xfrm>
            <a:off x="2912851" y="8535518"/>
            <a:ext cx="5744777" cy="826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dolore duis eu duis ipsum qui dolore cillum ipsum nisi minim excepteur aliqua sint elit sit irure irure anim esse occaecat tempor</a:t>
            </a:r>
            <a:endParaRPr/>
          </a:p>
        </p:txBody>
      </p:sp>
      <p:sp>
        <p:nvSpPr>
          <p:cNvPr id="545" name="Google Shape;545;p22"/>
          <p:cNvSpPr txBox="1"/>
          <p:nvPr/>
        </p:nvSpPr>
        <p:spPr>
          <a:xfrm>
            <a:off x="8028002" y="6618826"/>
            <a:ext cx="5744777" cy="826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dolore duis eu duis ipsum qui dolore cillum ipsum nisi minim excepteur aliqua sint elit sit irure irure anim esse occaecat tempor</a:t>
            </a:r>
            <a:endParaRPr/>
          </a:p>
        </p:txBody>
      </p:sp>
      <p:sp>
        <p:nvSpPr>
          <p:cNvPr id="546" name="Google Shape;546;p22"/>
          <p:cNvSpPr txBox="1"/>
          <p:nvPr/>
        </p:nvSpPr>
        <p:spPr>
          <a:xfrm>
            <a:off x="8028002" y="2799316"/>
            <a:ext cx="5744777" cy="826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dolore duis eu duis ipsum qui dolore cillum ipsum nisi minim excepteur aliqua sint elit sit irure irure anim esse occaecat tempor</a:t>
            </a:r>
            <a:endParaRPr/>
          </a:p>
        </p:txBody>
      </p:sp>
      <p:sp>
        <p:nvSpPr>
          <p:cNvPr id="547" name="Google Shape;547;p22"/>
          <p:cNvSpPr txBox="1"/>
          <p:nvPr/>
        </p:nvSpPr>
        <p:spPr>
          <a:xfrm>
            <a:off x="1471781" y="933450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4F9FDF"/>
                </a:solidFill>
                <a:latin typeface="Bebas Neue"/>
                <a:ea typeface="Bebas Neue"/>
                <a:cs typeface="Bebas Neue"/>
                <a:sym typeface="Bebas Neue"/>
              </a:rPr>
              <a:t>01.</a:t>
            </a:r>
            <a:endParaRPr/>
          </a:p>
        </p:txBody>
      </p:sp>
      <p:sp>
        <p:nvSpPr>
          <p:cNvPr id="548" name="Google Shape;548;p22"/>
          <p:cNvSpPr txBox="1"/>
          <p:nvPr/>
        </p:nvSpPr>
        <p:spPr>
          <a:xfrm>
            <a:off x="1471781" y="4705350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4F9FDF"/>
                </a:solidFill>
                <a:latin typeface="Bebas Neue"/>
                <a:ea typeface="Bebas Neue"/>
                <a:cs typeface="Bebas Neue"/>
                <a:sym typeface="Bebas Neue"/>
              </a:rPr>
              <a:t>03.</a:t>
            </a:r>
            <a:endParaRPr/>
          </a:p>
        </p:txBody>
      </p:sp>
      <p:sp>
        <p:nvSpPr>
          <p:cNvPr id="549" name="Google Shape;549;p22"/>
          <p:cNvSpPr txBox="1"/>
          <p:nvPr/>
        </p:nvSpPr>
        <p:spPr>
          <a:xfrm>
            <a:off x="1471781" y="8529485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4F9FDF"/>
                </a:solidFill>
                <a:latin typeface="Bebas Neue"/>
                <a:ea typeface="Bebas Neue"/>
                <a:cs typeface="Bebas Neue"/>
                <a:sym typeface="Bebas Neue"/>
              </a:rPr>
              <a:t>05.</a:t>
            </a:r>
            <a:endParaRPr/>
          </a:p>
        </p:txBody>
      </p:sp>
      <p:sp>
        <p:nvSpPr>
          <p:cNvPr id="550" name="Google Shape;550;p22"/>
          <p:cNvSpPr txBox="1"/>
          <p:nvPr/>
        </p:nvSpPr>
        <p:spPr>
          <a:xfrm>
            <a:off x="14431146" y="2812333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4F9FDF"/>
                </a:solidFill>
                <a:latin typeface="Bebas Neue"/>
                <a:ea typeface="Bebas Neue"/>
                <a:cs typeface="Bebas Neue"/>
                <a:sym typeface="Bebas Neue"/>
              </a:rPr>
              <a:t>02.</a:t>
            </a:r>
            <a:endParaRPr/>
          </a:p>
        </p:txBody>
      </p:sp>
      <p:cxnSp>
        <p:nvCxnSpPr>
          <p:cNvPr id="551" name="Google Shape;551;p22"/>
          <p:cNvCxnSpPr/>
          <p:nvPr/>
        </p:nvCxnSpPr>
        <p:spPr>
          <a:xfrm flipH="1" rot="10800000">
            <a:off x="3713133" y="3234161"/>
            <a:ext cx="3779128" cy="32658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3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52" name="Google Shape;552;p22"/>
          <p:cNvCxnSpPr/>
          <p:nvPr/>
        </p:nvCxnSpPr>
        <p:spPr>
          <a:xfrm flipH="1" rot="10800000">
            <a:off x="3713133" y="7109350"/>
            <a:ext cx="3779128" cy="32658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3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53" name="Google Shape;553;p22"/>
          <p:cNvCxnSpPr/>
          <p:nvPr/>
        </p:nvCxnSpPr>
        <p:spPr>
          <a:xfrm>
            <a:off x="3713133" y="7207967"/>
            <a:ext cx="0" cy="1636201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3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54" name="Google Shape;554;p22"/>
          <p:cNvCxnSpPr/>
          <p:nvPr/>
        </p:nvCxnSpPr>
        <p:spPr>
          <a:xfrm>
            <a:off x="3713133" y="3266819"/>
            <a:ext cx="0" cy="1636201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3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55" name="Google Shape;555;p22"/>
          <p:cNvCxnSpPr/>
          <p:nvPr/>
        </p:nvCxnSpPr>
        <p:spPr>
          <a:xfrm>
            <a:off x="17525282" y="5295899"/>
            <a:ext cx="0" cy="1636201"/>
          </a:xfrm>
          <a:prstGeom prst="straightConnector1">
            <a:avLst/>
          </a:prstGeom>
          <a:noFill/>
          <a:ln cap="flat" cmpd="sng" w="57150">
            <a:solidFill>
              <a:srgbClr val="EBEFF3">
                <a:alpha val="49803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23"/>
          <p:cNvGrpSpPr/>
          <p:nvPr/>
        </p:nvGrpSpPr>
        <p:grpSpPr>
          <a:xfrm>
            <a:off x="515767" y="2066883"/>
            <a:ext cx="5097641" cy="7695597"/>
            <a:chOff x="0" y="0"/>
            <a:chExt cx="1342589" cy="2026824"/>
          </a:xfrm>
        </p:grpSpPr>
        <p:sp>
          <p:nvSpPr>
            <p:cNvPr id="561" name="Google Shape;561;p23"/>
            <p:cNvSpPr/>
            <p:nvPr/>
          </p:nvSpPr>
          <p:spPr>
            <a:xfrm>
              <a:off x="0" y="0"/>
              <a:ext cx="1342589" cy="2026824"/>
            </a:xfrm>
            <a:custGeom>
              <a:rect b="b" l="l" r="r" t="t"/>
              <a:pathLst>
                <a:path extrusionOk="0" h="2026824" w="1342589">
                  <a:moveTo>
                    <a:pt x="77455" y="0"/>
                  </a:moveTo>
                  <a:lnTo>
                    <a:pt x="1265134" y="0"/>
                  </a:lnTo>
                  <a:cubicBezTo>
                    <a:pt x="1307911" y="0"/>
                    <a:pt x="1342589" y="34678"/>
                    <a:pt x="1342589" y="77455"/>
                  </a:cubicBezTo>
                  <a:lnTo>
                    <a:pt x="1342589" y="1949369"/>
                  </a:lnTo>
                  <a:cubicBezTo>
                    <a:pt x="1342589" y="1992146"/>
                    <a:pt x="1307911" y="2026824"/>
                    <a:pt x="1265134" y="2026824"/>
                  </a:cubicBezTo>
                  <a:lnTo>
                    <a:pt x="77455" y="2026824"/>
                  </a:lnTo>
                  <a:cubicBezTo>
                    <a:pt x="34678" y="2026824"/>
                    <a:pt x="0" y="1992146"/>
                    <a:pt x="0" y="1949369"/>
                  </a:cubicBezTo>
                  <a:lnTo>
                    <a:pt x="0" y="77455"/>
                  </a:lnTo>
                  <a:cubicBezTo>
                    <a:pt x="0" y="34678"/>
                    <a:pt x="34678" y="0"/>
                    <a:pt x="77455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3"/>
            <p:cNvSpPr txBox="1"/>
            <p:nvPr/>
          </p:nvSpPr>
          <p:spPr>
            <a:xfrm>
              <a:off x="0" y="28575"/>
              <a:ext cx="1342589" cy="19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23"/>
          <p:cNvGrpSpPr/>
          <p:nvPr/>
        </p:nvGrpSpPr>
        <p:grpSpPr>
          <a:xfrm>
            <a:off x="6106854" y="2066883"/>
            <a:ext cx="11512980" cy="7695597"/>
            <a:chOff x="0" y="0"/>
            <a:chExt cx="3032225" cy="2026824"/>
          </a:xfrm>
        </p:grpSpPr>
        <p:sp>
          <p:nvSpPr>
            <p:cNvPr id="564" name="Google Shape;564;p23"/>
            <p:cNvSpPr/>
            <p:nvPr/>
          </p:nvSpPr>
          <p:spPr>
            <a:xfrm>
              <a:off x="0" y="0"/>
              <a:ext cx="3032225" cy="2026824"/>
            </a:xfrm>
            <a:custGeom>
              <a:rect b="b" l="l" r="r" t="t"/>
              <a:pathLst>
                <a:path extrusionOk="0" h="2026824" w="3032225">
                  <a:moveTo>
                    <a:pt x="34295" y="0"/>
                  </a:moveTo>
                  <a:lnTo>
                    <a:pt x="2997930" y="0"/>
                  </a:lnTo>
                  <a:cubicBezTo>
                    <a:pt x="3007026" y="0"/>
                    <a:pt x="3015749" y="3613"/>
                    <a:pt x="3022180" y="10045"/>
                  </a:cubicBezTo>
                  <a:cubicBezTo>
                    <a:pt x="3028612" y="16476"/>
                    <a:pt x="3032225" y="25199"/>
                    <a:pt x="3032225" y="34295"/>
                  </a:cubicBezTo>
                  <a:lnTo>
                    <a:pt x="3032225" y="1992529"/>
                  </a:lnTo>
                  <a:cubicBezTo>
                    <a:pt x="3032225" y="2011469"/>
                    <a:pt x="3016871" y="2026824"/>
                    <a:pt x="2997930" y="2026824"/>
                  </a:cubicBezTo>
                  <a:lnTo>
                    <a:pt x="34295" y="2026824"/>
                  </a:lnTo>
                  <a:cubicBezTo>
                    <a:pt x="15354" y="2026824"/>
                    <a:pt x="0" y="2011469"/>
                    <a:pt x="0" y="1992529"/>
                  </a:cubicBezTo>
                  <a:lnTo>
                    <a:pt x="0" y="34295"/>
                  </a:lnTo>
                  <a:cubicBezTo>
                    <a:pt x="0" y="15354"/>
                    <a:pt x="15354" y="0"/>
                    <a:pt x="34295" y="0"/>
                  </a:cubicBezTo>
                  <a:close/>
                </a:path>
              </a:pathLst>
            </a:custGeom>
            <a:solidFill>
              <a:srgbClr val="EB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3"/>
            <p:cNvSpPr txBox="1"/>
            <p:nvPr/>
          </p:nvSpPr>
          <p:spPr>
            <a:xfrm>
              <a:off x="0" y="28575"/>
              <a:ext cx="3032225" cy="19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23"/>
          <p:cNvGrpSpPr/>
          <p:nvPr/>
        </p:nvGrpSpPr>
        <p:grpSpPr>
          <a:xfrm>
            <a:off x="880554" y="2239105"/>
            <a:ext cx="4368067" cy="755733"/>
            <a:chOff x="0" y="-28575"/>
            <a:chExt cx="1150437" cy="199041"/>
          </a:xfrm>
        </p:grpSpPr>
        <p:sp>
          <p:nvSpPr>
            <p:cNvPr id="567" name="Google Shape;567;p2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100F0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3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9" name="Google Shape;569;p23"/>
          <p:cNvGrpSpPr/>
          <p:nvPr/>
        </p:nvGrpSpPr>
        <p:grpSpPr>
          <a:xfrm>
            <a:off x="9679310" y="2239105"/>
            <a:ext cx="4368067" cy="755733"/>
            <a:chOff x="0" y="-28575"/>
            <a:chExt cx="1150437" cy="199041"/>
          </a:xfrm>
        </p:grpSpPr>
        <p:sp>
          <p:nvSpPr>
            <p:cNvPr id="570" name="Google Shape;570;p2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100F0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3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2" name="Google Shape;572;p23"/>
          <p:cNvGrpSpPr/>
          <p:nvPr/>
        </p:nvGrpSpPr>
        <p:grpSpPr>
          <a:xfrm>
            <a:off x="872534" y="6528538"/>
            <a:ext cx="4368067" cy="755733"/>
            <a:chOff x="0" y="-28575"/>
            <a:chExt cx="1150437" cy="199041"/>
          </a:xfrm>
        </p:grpSpPr>
        <p:sp>
          <p:nvSpPr>
            <p:cNvPr id="573" name="Google Shape;573;p2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100F0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3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23"/>
          <p:cNvGrpSpPr/>
          <p:nvPr/>
        </p:nvGrpSpPr>
        <p:grpSpPr>
          <a:xfrm>
            <a:off x="811366" y="7391106"/>
            <a:ext cx="754204" cy="780719"/>
            <a:chOff x="0" y="-28575"/>
            <a:chExt cx="812800" cy="841375"/>
          </a:xfrm>
        </p:grpSpPr>
        <p:sp>
          <p:nvSpPr>
            <p:cNvPr id="576" name="Google Shape;576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p23"/>
          <p:cNvGrpSpPr/>
          <p:nvPr/>
        </p:nvGrpSpPr>
        <p:grpSpPr>
          <a:xfrm>
            <a:off x="1746876" y="7391106"/>
            <a:ext cx="754204" cy="780719"/>
            <a:chOff x="0" y="-28575"/>
            <a:chExt cx="812800" cy="841375"/>
          </a:xfrm>
        </p:grpSpPr>
        <p:sp>
          <p:nvSpPr>
            <p:cNvPr id="579" name="Google Shape;579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4F9F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2680439" y="7391106"/>
            <a:ext cx="754204" cy="780719"/>
            <a:chOff x="0" y="-28575"/>
            <a:chExt cx="812800" cy="841375"/>
          </a:xfrm>
        </p:grpSpPr>
        <p:sp>
          <p:nvSpPr>
            <p:cNvPr id="582" name="Google Shape;582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7C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4" name="Google Shape;584;p23"/>
          <p:cNvGrpSpPr/>
          <p:nvPr/>
        </p:nvGrpSpPr>
        <p:grpSpPr>
          <a:xfrm>
            <a:off x="3614002" y="7391106"/>
            <a:ext cx="754204" cy="780719"/>
            <a:chOff x="0" y="-28575"/>
            <a:chExt cx="812800" cy="841375"/>
          </a:xfrm>
        </p:grpSpPr>
        <p:sp>
          <p:nvSpPr>
            <p:cNvPr id="585" name="Google Shape;585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0ED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23"/>
          <p:cNvGrpSpPr/>
          <p:nvPr/>
        </p:nvGrpSpPr>
        <p:grpSpPr>
          <a:xfrm>
            <a:off x="4547565" y="7391106"/>
            <a:ext cx="754204" cy="780719"/>
            <a:chOff x="0" y="-28575"/>
            <a:chExt cx="812800" cy="841375"/>
          </a:xfrm>
        </p:grpSpPr>
        <p:sp>
          <p:nvSpPr>
            <p:cNvPr id="588" name="Google Shape;588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0" name="Google Shape;590;p23"/>
          <p:cNvSpPr txBox="1"/>
          <p:nvPr/>
        </p:nvSpPr>
        <p:spPr>
          <a:xfrm>
            <a:off x="1028700" y="3100356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uses the following free fonts:</a:t>
            </a:r>
            <a:endParaRPr/>
          </a:p>
        </p:txBody>
      </p:sp>
      <p:sp>
        <p:nvSpPr>
          <p:cNvPr id="591" name="Google Shape;591;p23"/>
          <p:cNvSpPr txBox="1"/>
          <p:nvPr/>
        </p:nvSpPr>
        <p:spPr>
          <a:xfrm>
            <a:off x="881528" y="6294110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</a:t>
            </a:r>
            <a:endParaRPr/>
          </a:p>
        </p:txBody>
      </p:sp>
      <p:sp>
        <p:nvSpPr>
          <p:cNvPr id="592" name="Google Shape;592;p23"/>
          <p:cNvSpPr txBox="1"/>
          <p:nvPr/>
        </p:nvSpPr>
        <p:spPr>
          <a:xfrm>
            <a:off x="1491332" y="3807385"/>
            <a:ext cx="31506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TITLES: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BEBAS NEUE &amp; LIBRE FRANKLIN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100F0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HEADERS: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BEBAS NEUE &amp; LIBRE FRANKLIN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100F0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BODY COPY: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DOSIS &amp; DM SANS</a:t>
            </a:r>
            <a:endParaRPr/>
          </a:p>
        </p:txBody>
      </p:sp>
      <p:sp>
        <p:nvSpPr>
          <p:cNvPr id="593" name="Google Shape;593;p23"/>
          <p:cNvSpPr txBox="1"/>
          <p:nvPr/>
        </p:nvSpPr>
        <p:spPr>
          <a:xfrm>
            <a:off x="577781" y="8304798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#100F0D</a:t>
            </a:r>
            <a:endParaRPr/>
          </a:p>
        </p:txBody>
      </p:sp>
      <p:sp>
        <p:nvSpPr>
          <p:cNvPr id="594" name="Google Shape;594;p23"/>
          <p:cNvSpPr txBox="1"/>
          <p:nvPr/>
        </p:nvSpPr>
        <p:spPr>
          <a:xfrm>
            <a:off x="1513292" y="8304798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#4F9FDF</a:t>
            </a:r>
            <a:endParaRPr/>
          </a:p>
        </p:txBody>
      </p:sp>
      <p:sp>
        <p:nvSpPr>
          <p:cNvPr id="595" name="Google Shape;595;p23"/>
          <p:cNvSpPr txBox="1"/>
          <p:nvPr/>
        </p:nvSpPr>
        <p:spPr>
          <a:xfrm>
            <a:off x="2446855" y="8304798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#57CC99</a:t>
            </a:r>
            <a:endParaRPr/>
          </a:p>
        </p:txBody>
      </p:sp>
      <p:sp>
        <p:nvSpPr>
          <p:cNvPr id="596" name="Google Shape;596;p23"/>
          <p:cNvSpPr txBox="1"/>
          <p:nvPr/>
        </p:nvSpPr>
        <p:spPr>
          <a:xfrm>
            <a:off x="3380417" y="8304798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#80ED99</a:t>
            </a:r>
            <a:endParaRPr/>
          </a:p>
        </p:txBody>
      </p:sp>
      <p:sp>
        <p:nvSpPr>
          <p:cNvPr id="597" name="Google Shape;597;p23"/>
          <p:cNvSpPr txBox="1"/>
          <p:nvPr/>
        </p:nvSpPr>
        <p:spPr>
          <a:xfrm>
            <a:off x="4313980" y="8304798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#004AD</a:t>
            </a:r>
            <a:endParaRPr/>
          </a:p>
        </p:txBody>
      </p:sp>
      <p:sp>
        <p:nvSpPr>
          <p:cNvPr id="598" name="Google Shape;598;p23"/>
          <p:cNvSpPr txBox="1"/>
          <p:nvPr/>
        </p:nvSpPr>
        <p:spPr>
          <a:xfrm>
            <a:off x="4210005" y="1446041"/>
            <a:ext cx="9867990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100F0D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Use these design resources in your Canva Presentation.</a:t>
            </a:r>
            <a:endParaRPr/>
          </a:p>
        </p:txBody>
      </p:sp>
      <p:sp>
        <p:nvSpPr>
          <p:cNvPr id="599" name="Google Shape;599;p23"/>
          <p:cNvSpPr txBox="1"/>
          <p:nvPr/>
        </p:nvSpPr>
        <p:spPr>
          <a:xfrm>
            <a:off x="11703076" y="9876781"/>
            <a:ext cx="5916757" cy="185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ED7843"/>
                </a:solidFill>
                <a:latin typeface="Quicksand"/>
                <a:ea typeface="Quicksand"/>
                <a:cs typeface="Quicksand"/>
                <a:sym typeface="Quicksand"/>
              </a:rPr>
              <a:t>DON'T FORGET TO DELETE THIS PAGE BEFORE PRESENTING. </a:t>
            </a:r>
            <a:endParaRPr/>
          </a:p>
        </p:txBody>
      </p:sp>
      <p:sp>
        <p:nvSpPr>
          <p:cNvPr id="600" name="Google Shape;600;p23"/>
          <p:cNvSpPr txBox="1"/>
          <p:nvPr/>
        </p:nvSpPr>
        <p:spPr>
          <a:xfrm>
            <a:off x="5469973" y="562949"/>
            <a:ext cx="7348055" cy="7545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6" u="none" cap="none" strike="noStrike">
                <a:solidFill>
                  <a:srgbClr val="100F0D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RESOURCE PAGE</a:t>
            </a:r>
            <a:endParaRPr/>
          </a:p>
        </p:txBody>
      </p:sp>
      <p:sp>
        <p:nvSpPr>
          <p:cNvPr id="601" name="Google Shape;601;p23"/>
          <p:cNvSpPr txBox="1"/>
          <p:nvPr/>
        </p:nvSpPr>
        <p:spPr>
          <a:xfrm>
            <a:off x="1489319" y="2474370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Fonts</a:t>
            </a:r>
            <a:endParaRPr/>
          </a:p>
        </p:txBody>
      </p:sp>
      <p:sp>
        <p:nvSpPr>
          <p:cNvPr id="602" name="Google Shape;602;p23"/>
          <p:cNvSpPr txBox="1"/>
          <p:nvPr/>
        </p:nvSpPr>
        <p:spPr>
          <a:xfrm>
            <a:off x="10288075" y="2474370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Design Elements</a:t>
            </a:r>
            <a:endParaRPr/>
          </a:p>
        </p:txBody>
      </p:sp>
      <p:sp>
        <p:nvSpPr>
          <p:cNvPr id="603" name="Google Shape;603;p23"/>
          <p:cNvSpPr txBox="1"/>
          <p:nvPr/>
        </p:nvSpPr>
        <p:spPr>
          <a:xfrm>
            <a:off x="1491367" y="6763802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Colors</a:t>
            </a:r>
            <a:endParaRPr/>
          </a:p>
        </p:txBody>
      </p:sp>
      <p:sp>
        <p:nvSpPr>
          <p:cNvPr id="604" name="Google Shape;604;p23"/>
          <p:cNvSpPr/>
          <p:nvPr/>
        </p:nvSpPr>
        <p:spPr>
          <a:xfrm rot="10800000">
            <a:off x="9354060" y="3417526"/>
            <a:ext cx="2370672" cy="2370672"/>
          </a:xfrm>
          <a:custGeom>
            <a:rect b="b" l="l" r="r" t="t"/>
            <a:pathLst>
              <a:path extrusionOk="0" h="2370672" w="2370672">
                <a:moveTo>
                  <a:pt x="0" y="0"/>
                </a:moveTo>
                <a:lnTo>
                  <a:pt x="2370673" y="0"/>
                </a:lnTo>
                <a:lnTo>
                  <a:pt x="2370673" y="2370672"/>
                </a:lnTo>
                <a:lnTo>
                  <a:pt x="0" y="2370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44734" t="0"/>
            </a:stretch>
          </a:blipFill>
          <a:ln>
            <a:noFill/>
          </a:ln>
        </p:spPr>
      </p:sp>
      <p:sp>
        <p:nvSpPr>
          <p:cNvPr id="605" name="Google Shape;605;p23"/>
          <p:cNvSpPr/>
          <p:nvPr/>
        </p:nvSpPr>
        <p:spPr>
          <a:xfrm>
            <a:off x="9265233" y="6425146"/>
            <a:ext cx="2232256" cy="2175435"/>
          </a:xfrm>
          <a:custGeom>
            <a:rect b="b" l="l" r="r" t="t"/>
            <a:pathLst>
              <a:path extrusionOk="0" h="2175435" w="2232256">
                <a:moveTo>
                  <a:pt x="0" y="0"/>
                </a:moveTo>
                <a:lnTo>
                  <a:pt x="2232256" y="0"/>
                </a:lnTo>
                <a:lnTo>
                  <a:pt x="2232256" y="2175435"/>
                </a:lnTo>
                <a:lnTo>
                  <a:pt x="0" y="2175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6" name="Google Shape;606;p23"/>
          <p:cNvSpPr/>
          <p:nvPr/>
        </p:nvSpPr>
        <p:spPr>
          <a:xfrm>
            <a:off x="12476159" y="3491299"/>
            <a:ext cx="2448400" cy="2172399"/>
          </a:xfrm>
          <a:custGeom>
            <a:rect b="b" l="l" r="r" t="t"/>
            <a:pathLst>
              <a:path extrusionOk="0" h="2172399" w="2448400">
                <a:moveTo>
                  <a:pt x="0" y="0"/>
                </a:moveTo>
                <a:lnTo>
                  <a:pt x="2448401" y="0"/>
                </a:lnTo>
                <a:lnTo>
                  <a:pt x="2448401" y="2172399"/>
                </a:lnTo>
                <a:lnTo>
                  <a:pt x="0" y="2172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7" name="Google Shape;607;p23"/>
          <p:cNvSpPr/>
          <p:nvPr/>
        </p:nvSpPr>
        <p:spPr>
          <a:xfrm>
            <a:off x="12291941" y="6524927"/>
            <a:ext cx="2062920" cy="2062920"/>
          </a:xfrm>
          <a:custGeom>
            <a:rect b="b" l="l" r="r" t="t"/>
            <a:pathLst>
              <a:path extrusionOk="0" h="2062920" w="2062920">
                <a:moveTo>
                  <a:pt x="0" y="0"/>
                </a:moveTo>
                <a:lnTo>
                  <a:pt x="2062920" y="0"/>
                </a:lnTo>
                <a:lnTo>
                  <a:pt x="2062920" y="2062920"/>
                </a:lnTo>
                <a:lnTo>
                  <a:pt x="0" y="2062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8" name="Google Shape;608;p23"/>
          <p:cNvSpPr/>
          <p:nvPr/>
        </p:nvSpPr>
        <p:spPr>
          <a:xfrm>
            <a:off x="14924560" y="6569387"/>
            <a:ext cx="2172770" cy="2145117"/>
          </a:xfrm>
          <a:custGeom>
            <a:rect b="b" l="l" r="r" t="t"/>
            <a:pathLst>
              <a:path extrusionOk="0" h="2145117" w="2172770">
                <a:moveTo>
                  <a:pt x="0" y="0"/>
                </a:moveTo>
                <a:lnTo>
                  <a:pt x="2172770" y="0"/>
                </a:lnTo>
                <a:lnTo>
                  <a:pt x="2172770" y="2145117"/>
                </a:lnTo>
                <a:lnTo>
                  <a:pt x="0" y="2145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9" name="Google Shape;609;p23"/>
          <p:cNvSpPr/>
          <p:nvPr/>
        </p:nvSpPr>
        <p:spPr>
          <a:xfrm>
            <a:off x="6542991" y="3417526"/>
            <a:ext cx="2370672" cy="2370672"/>
          </a:xfrm>
          <a:custGeom>
            <a:rect b="b" l="l" r="r" t="t"/>
            <a:pathLst>
              <a:path extrusionOk="0" h="2370672" w="2370672">
                <a:moveTo>
                  <a:pt x="0" y="0"/>
                </a:moveTo>
                <a:lnTo>
                  <a:pt x="2370672" y="0"/>
                </a:lnTo>
                <a:lnTo>
                  <a:pt x="2370672" y="2370672"/>
                </a:lnTo>
                <a:lnTo>
                  <a:pt x="0" y="2370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0" name="Google Shape;610;p23"/>
          <p:cNvSpPr/>
          <p:nvPr/>
        </p:nvSpPr>
        <p:spPr>
          <a:xfrm>
            <a:off x="6479299" y="6189335"/>
            <a:ext cx="2498056" cy="2494934"/>
          </a:xfrm>
          <a:custGeom>
            <a:rect b="b" l="l" r="r" t="t"/>
            <a:pathLst>
              <a:path extrusionOk="0" h="2494934" w="2498056">
                <a:moveTo>
                  <a:pt x="0" y="0"/>
                </a:moveTo>
                <a:lnTo>
                  <a:pt x="2498056" y="0"/>
                </a:lnTo>
                <a:lnTo>
                  <a:pt x="2498056" y="2494934"/>
                </a:lnTo>
                <a:lnTo>
                  <a:pt x="0" y="2494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11" name="Google Shape;611;p23"/>
          <p:cNvGrpSpPr/>
          <p:nvPr/>
        </p:nvGrpSpPr>
        <p:grpSpPr>
          <a:xfrm>
            <a:off x="1752948" y="8534950"/>
            <a:ext cx="754204" cy="780719"/>
            <a:chOff x="0" y="-28575"/>
            <a:chExt cx="812800" cy="841375"/>
          </a:xfrm>
        </p:grpSpPr>
        <p:sp>
          <p:nvSpPr>
            <p:cNvPr id="612" name="Google Shape;612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4" name="Google Shape;614;p23"/>
          <p:cNvGrpSpPr/>
          <p:nvPr/>
        </p:nvGrpSpPr>
        <p:grpSpPr>
          <a:xfrm>
            <a:off x="2688459" y="8534950"/>
            <a:ext cx="754204" cy="780719"/>
            <a:chOff x="0" y="-28575"/>
            <a:chExt cx="812800" cy="841375"/>
          </a:xfrm>
        </p:grpSpPr>
        <p:sp>
          <p:nvSpPr>
            <p:cNvPr id="615" name="Google Shape;615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C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7" name="Google Shape;617;p23"/>
          <p:cNvGrpSpPr/>
          <p:nvPr/>
        </p:nvGrpSpPr>
        <p:grpSpPr>
          <a:xfrm>
            <a:off x="3622022" y="8534950"/>
            <a:ext cx="754204" cy="780719"/>
            <a:chOff x="0" y="-28575"/>
            <a:chExt cx="812800" cy="841375"/>
          </a:xfrm>
        </p:grpSpPr>
        <p:sp>
          <p:nvSpPr>
            <p:cNvPr id="618" name="Google Shape;618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0" name="Google Shape;620;p23"/>
          <p:cNvSpPr txBox="1"/>
          <p:nvPr/>
        </p:nvSpPr>
        <p:spPr>
          <a:xfrm>
            <a:off x="1519364" y="9448641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#8C52FF</a:t>
            </a:r>
            <a:endParaRPr/>
          </a:p>
        </p:txBody>
      </p:sp>
      <p:sp>
        <p:nvSpPr>
          <p:cNvPr id="621" name="Google Shape;621;p23"/>
          <p:cNvSpPr txBox="1"/>
          <p:nvPr/>
        </p:nvSpPr>
        <p:spPr>
          <a:xfrm>
            <a:off x="2454875" y="9448641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#5CE1E6</a:t>
            </a:r>
            <a:endParaRPr/>
          </a:p>
        </p:txBody>
      </p:sp>
      <p:sp>
        <p:nvSpPr>
          <p:cNvPr id="622" name="Google Shape;622;p23"/>
          <p:cNvSpPr txBox="1"/>
          <p:nvPr/>
        </p:nvSpPr>
        <p:spPr>
          <a:xfrm>
            <a:off x="3388437" y="9448641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#FFFFFF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ebsite Customer Journey Mapping Slides">
  <a:themeElements>
    <a:clrScheme name="Office">
      <a:dk1>
        <a:srgbClr val="000000"/>
      </a:dk1>
      <a:lt1>
        <a:srgbClr val="FFFFFF"/>
      </a:lt1>
      <a:dk2>
        <a:srgbClr val="888888"/>
      </a:dk2>
      <a:lt2>
        <a:srgbClr val="4F9FDF"/>
      </a:lt2>
      <a:accent1>
        <a:srgbClr val="C1FF72"/>
      </a:accent1>
      <a:accent2>
        <a:srgbClr val="8CC04E"/>
      </a:accent2>
      <a:accent3>
        <a:srgbClr val="8C52FF"/>
      </a:accent3>
      <a:accent4>
        <a:srgbClr val="0CC0DF"/>
      </a:accent4>
      <a:accent5>
        <a:srgbClr val="C2D5EC"/>
      </a:accent5>
      <a:accent6>
        <a:srgbClr val="EBEFF3"/>
      </a:accent6>
      <a:hlink>
        <a:srgbClr val="100F0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