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Nunito"/>
      <p:regular r:id="rId12"/>
      <p:bold r:id="rId13"/>
      <p:italic r:id="rId14"/>
      <p:boldItalic r:id="rId15"/>
    </p:embeddedFont>
    <p:embeddedFont>
      <p:font typeface="Aleo"/>
      <p:bold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17" Type="http://schemas.openxmlformats.org/officeDocument/2006/relationships/font" Target="fonts/Aleo-boldItalic.fntdata"/><Relationship Id="rId16" Type="http://schemas.openxmlformats.org/officeDocument/2006/relationships/font" Target="fonts/Ale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F1B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3"/>
          <p:cNvCxnSpPr/>
          <p:nvPr/>
        </p:nvCxnSpPr>
        <p:spPr>
          <a:xfrm>
            <a:off x="1028700" y="9272588"/>
            <a:ext cx="162306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13"/>
          <p:cNvCxnSpPr/>
          <p:nvPr/>
        </p:nvCxnSpPr>
        <p:spPr>
          <a:xfrm>
            <a:off x="1028700" y="1028700"/>
            <a:ext cx="162306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3"/>
          <p:cNvSpPr/>
          <p:nvPr/>
        </p:nvSpPr>
        <p:spPr>
          <a:xfrm>
            <a:off x="1028700" y="1863755"/>
            <a:ext cx="605986" cy="608197"/>
          </a:xfrm>
          <a:custGeom>
            <a:rect b="b" l="l" r="r" t="t"/>
            <a:pathLst>
              <a:path extrusionOk="0" h="608197" w="605986">
                <a:moveTo>
                  <a:pt x="0" y="0"/>
                </a:moveTo>
                <a:lnTo>
                  <a:pt x="605986" y="0"/>
                </a:lnTo>
                <a:lnTo>
                  <a:pt x="605986" y="608198"/>
                </a:lnTo>
                <a:lnTo>
                  <a:pt x="0" y="608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 txBox="1"/>
          <p:nvPr/>
        </p:nvSpPr>
        <p:spPr>
          <a:xfrm>
            <a:off x="954976" y="3185875"/>
            <a:ext cx="8914500" cy="42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221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WORK TRANSITION PLAN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028700" y="7674130"/>
            <a:ext cx="80415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Use the infographics that follow to plan out changes in a business’s leadership, goals, structure, or overall operations.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762409" y="1901855"/>
            <a:ext cx="1875973" cy="591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HENDLES BUILDERS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4799949" y="1952875"/>
            <a:ext cx="41697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Marketing Department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10414703" y="1827903"/>
            <a:ext cx="6844597" cy="6645481"/>
          </a:xfrm>
          <a:custGeom>
            <a:rect b="b" l="l" r="r" t="t"/>
            <a:pathLst>
              <a:path extrusionOk="0" h="6645481" w="6844597">
                <a:moveTo>
                  <a:pt x="0" y="0"/>
                </a:moveTo>
                <a:lnTo>
                  <a:pt x="6844597" y="0"/>
                </a:lnTo>
                <a:lnTo>
                  <a:pt x="6844597" y="6645481"/>
                </a:lnTo>
                <a:lnTo>
                  <a:pt x="0" y="6645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F1BE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14"/>
          <p:cNvCxnSpPr/>
          <p:nvPr/>
        </p:nvCxnSpPr>
        <p:spPr>
          <a:xfrm>
            <a:off x="1028700" y="9272588"/>
            <a:ext cx="162306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14"/>
          <p:cNvCxnSpPr/>
          <p:nvPr/>
        </p:nvCxnSpPr>
        <p:spPr>
          <a:xfrm>
            <a:off x="1028700" y="1028700"/>
            <a:ext cx="162306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8" name="Google Shape;98;p14"/>
          <p:cNvGrpSpPr/>
          <p:nvPr/>
        </p:nvGrpSpPr>
        <p:grpSpPr>
          <a:xfrm>
            <a:off x="7380184" y="1404812"/>
            <a:ext cx="3525190" cy="969446"/>
            <a:chOff x="0" y="-38100"/>
            <a:chExt cx="928445" cy="255327"/>
          </a:xfrm>
        </p:grpSpPr>
        <p:sp>
          <p:nvSpPr>
            <p:cNvPr id="99" name="Google Shape;99;p14"/>
            <p:cNvSpPr/>
            <p:nvPr/>
          </p:nvSpPr>
          <p:spPr>
            <a:xfrm>
              <a:off x="0" y="0"/>
              <a:ext cx="928445" cy="217227"/>
            </a:xfrm>
            <a:custGeom>
              <a:rect b="b" l="l" r="r" t="t"/>
              <a:pathLst>
                <a:path extrusionOk="0" h="217227" w="928445">
                  <a:moveTo>
                    <a:pt x="32943" y="0"/>
                  </a:moveTo>
                  <a:lnTo>
                    <a:pt x="895503" y="0"/>
                  </a:lnTo>
                  <a:cubicBezTo>
                    <a:pt x="913696" y="0"/>
                    <a:pt x="928445" y="14749"/>
                    <a:pt x="928445" y="32943"/>
                  </a:cubicBezTo>
                  <a:lnTo>
                    <a:pt x="928445" y="184285"/>
                  </a:lnTo>
                  <a:cubicBezTo>
                    <a:pt x="928445" y="202478"/>
                    <a:pt x="913696" y="217227"/>
                    <a:pt x="895503" y="217227"/>
                  </a:cubicBezTo>
                  <a:lnTo>
                    <a:pt x="32943" y="217227"/>
                  </a:lnTo>
                  <a:cubicBezTo>
                    <a:pt x="14749" y="217227"/>
                    <a:pt x="0" y="202478"/>
                    <a:pt x="0" y="184285"/>
                  </a:cubicBezTo>
                  <a:lnTo>
                    <a:pt x="0" y="32943"/>
                  </a:lnTo>
                  <a:cubicBezTo>
                    <a:pt x="0" y="14749"/>
                    <a:pt x="14749" y="0"/>
                    <a:pt x="32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0" y="-38100"/>
              <a:ext cx="928445" cy="255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4"/>
          <p:cNvGrpSpPr/>
          <p:nvPr/>
        </p:nvGrpSpPr>
        <p:grpSpPr>
          <a:xfrm>
            <a:off x="5711640" y="2420097"/>
            <a:ext cx="6862277" cy="1276809"/>
            <a:chOff x="0" y="-38100"/>
            <a:chExt cx="1807349" cy="336279"/>
          </a:xfrm>
        </p:grpSpPr>
        <p:sp>
          <p:nvSpPr>
            <p:cNvPr id="102" name="Google Shape;102;p14"/>
            <p:cNvSpPr/>
            <p:nvPr/>
          </p:nvSpPr>
          <p:spPr>
            <a:xfrm>
              <a:off x="0" y="0"/>
              <a:ext cx="1807349" cy="298179"/>
            </a:xfrm>
            <a:custGeom>
              <a:rect b="b" l="l" r="r" t="t"/>
              <a:pathLst>
                <a:path extrusionOk="0" h="298179" w="1807349">
                  <a:moveTo>
                    <a:pt x="16923" y="0"/>
                  </a:moveTo>
                  <a:lnTo>
                    <a:pt x="1790426" y="0"/>
                  </a:lnTo>
                  <a:cubicBezTo>
                    <a:pt x="1799772" y="0"/>
                    <a:pt x="1807349" y="7577"/>
                    <a:pt x="1807349" y="16923"/>
                  </a:cubicBezTo>
                  <a:lnTo>
                    <a:pt x="1807349" y="281256"/>
                  </a:lnTo>
                  <a:cubicBezTo>
                    <a:pt x="1807349" y="285744"/>
                    <a:pt x="1805566" y="290049"/>
                    <a:pt x="1802392" y="293222"/>
                  </a:cubicBezTo>
                  <a:cubicBezTo>
                    <a:pt x="1799219" y="296396"/>
                    <a:pt x="1794914" y="298179"/>
                    <a:pt x="1790426" y="298179"/>
                  </a:cubicBezTo>
                  <a:lnTo>
                    <a:pt x="16923" y="298179"/>
                  </a:lnTo>
                  <a:cubicBezTo>
                    <a:pt x="7577" y="298179"/>
                    <a:pt x="0" y="290602"/>
                    <a:pt x="0" y="281256"/>
                  </a:cubicBezTo>
                  <a:lnTo>
                    <a:pt x="0" y="16923"/>
                  </a:lnTo>
                  <a:cubicBezTo>
                    <a:pt x="0" y="12435"/>
                    <a:pt x="1783" y="8130"/>
                    <a:pt x="4957" y="4957"/>
                  </a:cubicBezTo>
                  <a:cubicBezTo>
                    <a:pt x="8130" y="1783"/>
                    <a:pt x="12435" y="0"/>
                    <a:pt x="16923" y="0"/>
                  </a:cubicBezTo>
                  <a:close/>
                </a:path>
              </a:pathLst>
            </a:custGeom>
            <a:solidFill>
              <a:srgbClr val="FCF3D4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 txBox="1"/>
            <p:nvPr/>
          </p:nvSpPr>
          <p:spPr>
            <a:xfrm>
              <a:off x="0" y="-38100"/>
              <a:ext cx="1807349" cy="336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4"/>
          <p:cNvGrpSpPr/>
          <p:nvPr/>
        </p:nvGrpSpPr>
        <p:grpSpPr>
          <a:xfrm>
            <a:off x="1027479" y="3780845"/>
            <a:ext cx="3702285" cy="815764"/>
            <a:chOff x="0" y="-38100"/>
            <a:chExt cx="975088" cy="21485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975087" cy="176751"/>
            </a:xfrm>
            <a:custGeom>
              <a:rect b="b" l="l" r="r" t="t"/>
              <a:pathLst>
                <a:path extrusionOk="0" h="176751" w="975087">
                  <a:moveTo>
                    <a:pt x="31367" y="0"/>
                  </a:moveTo>
                  <a:lnTo>
                    <a:pt x="943721" y="0"/>
                  </a:lnTo>
                  <a:cubicBezTo>
                    <a:pt x="961044" y="0"/>
                    <a:pt x="975087" y="14043"/>
                    <a:pt x="975087" y="31367"/>
                  </a:cubicBezTo>
                  <a:lnTo>
                    <a:pt x="975087" y="145385"/>
                  </a:lnTo>
                  <a:cubicBezTo>
                    <a:pt x="975087" y="162708"/>
                    <a:pt x="961044" y="176751"/>
                    <a:pt x="943721" y="176751"/>
                  </a:cubicBezTo>
                  <a:lnTo>
                    <a:pt x="31367" y="176751"/>
                  </a:lnTo>
                  <a:cubicBezTo>
                    <a:pt x="14043" y="176751"/>
                    <a:pt x="0" y="162708"/>
                    <a:pt x="0" y="145385"/>
                  </a:cubicBezTo>
                  <a:lnTo>
                    <a:pt x="0" y="31367"/>
                  </a:lnTo>
                  <a:cubicBezTo>
                    <a:pt x="0" y="14043"/>
                    <a:pt x="14043" y="0"/>
                    <a:pt x="31367" y="0"/>
                  </a:cubicBezTo>
                  <a:close/>
                </a:path>
              </a:pathLst>
            </a:custGeom>
            <a:solidFill>
              <a:srgbClr val="6E9673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0" y="-38100"/>
              <a:ext cx="975088" cy="214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1027479" y="7002983"/>
            <a:ext cx="3702285" cy="1748831"/>
            <a:chOff x="0" y="-38100"/>
            <a:chExt cx="975088" cy="460597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975087" cy="422497"/>
            </a:xfrm>
            <a:custGeom>
              <a:rect b="b" l="l" r="r" t="t"/>
              <a:pathLst>
                <a:path extrusionOk="0" h="422497" w="975087">
                  <a:moveTo>
                    <a:pt x="31367" y="0"/>
                  </a:moveTo>
                  <a:lnTo>
                    <a:pt x="943721" y="0"/>
                  </a:lnTo>
                  <a:cubicBezTo>
                    <a:pt x="961044" y="0"/>
                    <a:pt x="975087" y="14043"/>
                    <a:pt x="975087" y="31367"/>
                  </a:cubicBezTo>
                  <a:lnTo>
                    <a:pt x="975087" y="391131"/>
                  </a:lnTo>
                  <a:cubicBezTo>
                    <a:pt x="975087" y="408454"/>
                    <a:pt x="961044" y="422497"/>
                    <a:pt x="943721" y="422497"/>
                  </a:cubicBezTo>
                  <a:lnTo>
                    <a:pt x="31367" y="422497"/>
                  </a:lnTo>
                  <a:cubicBezTo>
                    <a:pt x="14043" y="422497"/>
                    <a:pt x="0" y="408454"/>
                    <a:pt x="0" y="391131"/>
                  </a:cubicBezTo>
                  <a:lnTo>
                    <a:pt x="0" y="31367"/>
                  </a:lnTo>
                  <a:cubicBezTo>
                    <a:pt x="0" y="14043"/>
                    <a:pt x="14043" y="0"/>
                    <a:pt x="3136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0" y="-38100"/>
              <a:ext cx="975088" cy="460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4"/>
          <p:cNvGrpSpPr/>
          <p:nvPr/>
        </p:nvGrpSpPr>
        <p:grpSpPr>
          <a:xfrm>
            <a:off x="5201165" y="7002983"/>
            <a:ext cx="3702285" cy="1748831"/>
            <a:chOff x="0" y="-38100"/>
            <a:chExt cx="975088" cy="460597"/>
          </a:xfrm>
        </p:grpSpPr>
        <p:sp>
          <p:nvSpPr>
            <p:cNvPr id="111" name="Google Shape;111;p14"/>
            <p:cNvSpPr/>
            <p:nvPr/>
          </p:nvSpPr>
          <p:spPr>
            <a:xfrm>
              <a:off x="0" y="0"/>
              <a:ext cx="975087" cy="422497"/>
            </a:xfrm>
            <a:custGeom>
              <a:rect b="b" l="l" r="r" t="t"/>
              <a:pathLst>
                <a:path extrusionOk="0" h="422497" w="975087">
                  <a:moveTo>
                    <a:pt x="31367" y="0"/>
                  </a:moveTo>
                  <a:lnTo>
                    <a:pt x="943721" y="0"/>
                  </a:lnTo>
                  <a:cubicBezTo>
                    <a:pt x="961044" y="0"/>
                    <a:pt x="975087" y="14043"/>
                    <a:pt x="975087" y="31367"/>
                  </a:cubicBezTo>
                  <a:lnTo>
                    <a:pt x="975087" y="391131"/>
                  </a:lnTo>
                  <a:cubicBezTo>
                    <a:pt x="975087" y="408454"/>
                    <a:pt x="961044" y="422497"/>
                    <a:pt x="943721" y="422497"/>
                  </a:cubicBezTo>
                  <a:lnTo>
                    <a:pt x="31367" y="422497"/>
                  </a:lnTo>
                  <a:cubicBezTo>
                    <a:pt x="14043" y="422497"/>
                    <a:pt x="0" y="408454"/>
                    <a:pt x="0" y="391131"/>
                  </a:cubicBezTo>
                  <a:lnTo>
                    <a:pt x="0" y="31367"/>
                  </a:lnTo>
                  <a:cubicBezTo>
                    <a:pt x="0" y="14043"/>
                    <a:pt x="14043" y="0"/>
                    <a:pt x="3136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/>
            <p:cNvSpPr txBox="1"/>
            <p:nvPr/>
          </p:nvSpPr>
          <p:spPr>
            <a:xfrm>
              <a:off x="0" y="-38100"/>
              <a:ext cx="975088" cy="460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14"/>
          <p:cNvGrpSpPr/>
          <p:nvPr/>
        </p:nvGrpSpPr>
        <p:grpSpPr>
          <a:xfrm>
            <a:off x="9378479" y="7002983"/>
            <a:ext cx="3702285" cy="1748831"/>
            <a:chOff x="0" y="-38100"/>
            <a:chExt cx="975088" cy="460597"/>
          </a:xfrm>
        </p:grpSpPr>
        <p:sp>
          <p:nvSpPr>
            <p:cNvPr id="114" name="Google Shape;114;p14"/>
            <p:cNvSpPr/>
            <p:nvPr/>
          </p:nvSpPr>
          <p:spPr>
            <a:xfrm>
              <a:off x="0" y="0"/>
              <a:ext cx="975087" cy="422497"/>
            </a:xfrm>
            <a:custGeom>
              <a:rect b="b" l="l" r="r" t="t"/>
              <a:pathLst>
                <a:path extrusionOk="0" h="422497" w="975087">
                  <a:moveTo>
                    <a:pt x="31367" y="0"/>
                  </a:moveTo>
                  <a:lnTo>
                    <a:pt x="943721" y="0"/>
                  </a:lnTo>
                  <a:cubicBezTo>
                    <a:pt x="961044" y="0"/>
                    <a:pt x="975087" y="14043"/>
                    <a:pt x="975087" y="31367"/>
                  </a:cubicBezTo>
                  <a:lnTo>
                    <a:pt x="975087" y="391131"/>
                  </a:lnTo>
                  <a:cubicBezTo>
                    <a:pt x="975087" y="408454"/>
                    <a:pt x="961044" y="422497"/>
                    <a:pt x="943721" y="422497"/>
                  </a:cubicBezTo>
                  <a:lnTo>
                    <a:pt x="31367" y="422497"/>
                  </a:lnTo>
                  <a:cubicBezTo>
                    <a:pt x="14043" y="422497"/>
                    <a:pt x="0" y="408454"/>
                    <a:pt x="0" y="391131"/>
                  </a:cubicBezTo>
                  <a:lnTo>
                    <a:pt x="0" y="31367"/>
                  </a:lnTo>
                  <a:cubicBezTo>
                    <a:pt x="0" y="14043"/>
                    <a:pt x="14043" y="0"/>
                    <a:pt x="3136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0" y="-38100"/>
              <a:ext cx="975088" cy="460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4"/>
          <p:cNvGrpSpPr/>
          <p:nvPr/>
        </p:nvGrpSpPr>
        <p:grpSpPr>
          <a:xfrm>
            <a:off x="13557015" y="7002983"/>
            <a:ext cx="3702285" cy="1748831"/>
            <a:chOff x="0" y="-38100"/>
            <a:chExt cx="975088" cy="460597"/>
          </a:xfrm>
        </p:grpSpPr>
        <p:sp>
          <p:nvSpPr>
            <p:cNvPr id="117" name="Google Shape;117;p14"/>
            <p:cNvSpPr/>
            <p:nvPr/>
          </p:nvSpPr>
          <p:spPr>
            <a:xfrm>
              <a:off x="0" y="0"/>
              <a:ext cx="975087" cy="422497"/>
            </a:xfrm>
            <a:custGeom>
              <a:rect b="b" l="l" r="r" t="t"/>
              <a:pathLst>
                <a:path extrusionOk="0" h="422497" w="975087">
                  <a:moveTo>
                    <a:pt x="31367" y="0"/>
                  </a:moveTo>
                  <a:lnTo>
                    <a:pt x="943721" y="0"/>
                  </a:lnTo>
                  <a:cubicBezTo>
                    <a:pt x="961044" y="0"/>
                    <a:pt x="975087" y="14043"/>
                    <a:pt x="975087" y="31367"/>
                  </a:cubicBezTo>
                  <a:lnTo>
                    <a:pt x="975087" y="391131"/>
                  </a:lnTo>
                  <a:cubicBezTo>
                    <a:pt x="975087" y="408454"/>
                    <a:pt x="961044" y="422497"/>
                    <a:pt x="943721" y="422497"/>
                  </a:cubicBezTo>
                  <a:lnTo>
                    <a:pt x="31367" y="422497"/>
                  </a:lnTo>
                  <a:cubicBezTo>
                    <a:pt x="14043" y="422497"/>
                    <a:pt x="0" y="408454"/>
                    <a:pt x="0" y="391131"/>
                  </a:cubicBezTo>
                  <a:lnTo>
                    <a:pt x="0" y="31367"/>
                  </a:lnTo>
                  <a:cubicBezTo>
                    <a:pt x="0" y="14043"/>
                    <a:pt x="14043" y="0"/>
                    <a:pt x="3136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4"/>
            <p:cNvSpPr txBox="1"/>
            <p:nvPr/>
          </p:nvSpPr>
          <p:spPr>
            <a:xfrm>
              <a:off x="0" y="-38100"/>
              <a:ext cx="975088" cy="460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14"/>
          <p:cNvGrpSpPr/>
          <p:nvPr/>
        </p:nvGrpSpPr>
        <p:grpSpPr>
          <a:xfrm>
            <a:off x="5202979" y="3780845"/>
            <a:ext cx="3702285" cy="815764"/>
            <a:chOff x="0" y="-38100"/>
            <a:chExt cx="975088" cy="214851"/>
          </a:xfrm>
        </p:grpSpPr>
        <p:sp>
          <p:nvSpPr>
            <p:cNvPr id="120" name="Google Shape;120;p14"/>
            <p:cNvSpPr/>
            <p:nvPr/>
          </p:nvSpPr>
          <p:spPr>
            <a:xfrm>
              <a:off x="0" y="0"/>
              <a:ext cx="975087" cy="176751"/>
            </a:xfrm>
            <a:custGeom>
              <a:rect b="b" l="l" r="r" t="t"/>
              <a:pathLst>
                <a:path extrusionOk="0" h="176751" w="975087">
                  <a:moveTo>
                    <a:pt x="31367" y="0"/>
                  </a:moveTo>
                  <a:lnTo>
                    <a:pt x="943721" y="0"/>
                  </a:lnTo>
                  <a:cubicBezTo>
                    <a:pt x="961044" y="0"/>
                    <a:pt x="975087" y="14043"/>
                    <a:pt x="975087" y="31367"/>
                  </a:cubicBezTo>
                  <a:lnTo>
                    <a:pt x="975087" y="145385"/>
                  </a:lnTo>
                  <a:cubicBezTo>
                    <a:pt x="975087" y="162708"/>
                    <a:pt x="961044" y="176751"/>
                    <a:pt x="943721" y="176751"/>
                  </a:cubicBezTo>
                  <a:lnTo>
                    <a:pt x="31367" y="176751"/>
                  </a:lnTo>
                  <a:cubicBezTo>
                    <a:pt x="14043" y="176751"/>
                    <a:pt x="0" y="162708"/>
                    <a:pt x="0" y="145385"/>
                  </a:cubicBezTo>
                  <a:lnTo>
                    <a:pt x="0" y="31367"/>
                  </a:lnTo>
                  <a:cubicBezTo>
                    <a:pt x="0" y="14043"/>
                    <a:pt x="14043" y="0"/>
                    <a:pt x="31367" y="0"/>
                  </a:cubicBezTo>
                  <a:close/>
                </a:path>
              </a:pathLst>
            </a:custGeom>
            <a:solidFill>
              <a:srgbClr val="6E9673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4"/>
            <p:cNvSpPr txBox="1"/>
            <p:nvPr/>
          </p:nvSpPr>
          <p:spPr>
            <a:xfrm>
              <a:off x="0" y="-38100"/>
              <a:ext cx="975088" cy="214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14"/>
          <p:cNvGrpSpPr/>
          <p:nvPr/>
        </p:nvGrpSpPr>
        <p:grpSpPr>
          <a:xfrm>
            <a:off x="9378479" y="3780845"/>
            <a:ext cx="3702285" cy="815764"/>
            <a:chOff x="0" y="-38100"/>
            <a:chExt cx="975088" cy="214851"/>
          </a:xfrm>
        </p:grpSpPr>
        <p:sp>
          <p:nvSpPr>
            <p:cNvPr id="123" name="Google Shape;123;p14"/>
            <p:cNvSpPr/>
            <p:nvPr/>
          </p:nvSpPr>
          <p:spPr>
            <a:xfrm>
              <a:off x="0" y="0"/>
              <a:ext cx="975087" cy="176751"/>
            </a:xfrm>
            <a:custGeom>
              <a:rect b="b" l="l" r="r" t="t"/>
              <a:pathLst>
                <a:path extrusionOk="0" h="176751" w="975087">
                  <a:moveTo>
                    <a:pt x="31367" y="0"/>
                  </a:moveTo>
                  <a:lnTo>
                    <a:pt x="943721" y="0"/>
                  </a:lnTo>
                  <a:cubicBezTo>
                    <a:pt x="961044" y="0"/>
                    <a:pt x="975087" y="14043"/>
                    <a:pt x="975087" y="31367"/>
                  </a:cubicBezTo>
                  <a:lnTo>
                    <a:pt x="975087" y="145385"/>
                  </a:lnTo>
                  <a:cubicBezTo>
                    <a:pt x="975087" y="162708"/>
                    <a:pt x="961044" y="176751"/>
                    <a:pt x="943721" y="176751"/>
                  </a:cubicBezTo>
                  <a:lnTo>
                    <a:pt x="31367" y="176751"/>
                  </a:lnTo>
                  <a:cubicBezTo>
                    <a:pt x="14043" y="176751"/>
                    <a:pt x="0" y="162708"/>
                    <a:pt x="0" y="145385"/>
                  </a:cubicBezTo>
                  <a:lnTo>
                    <a:pt x="0" y="31367"/>
                  </a:lnTo>
                  <a:cubicBezTo>
                    <a:pt x="0" y="14043"/>
                    <a:pt x="14043" y="0"/>
                    <a:pt x="31367" y="0"/>
                  </a:cubicBezTo>
                  <a:close/>
                </a:path>
              </a:pathLst>
            </a:custGeom>
            <a:solidFill>
              <a:srgbClr val="6E9673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4"/>
            <p:cNvSpPr txBox="1"/>
            <p:nvPr/>
          </p:nvSpPr>
          <p:spPr>
            <a:xfrm>
              <a:off x="0" y="-38100"/>
              <a:ext cx="975088" cy="214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4"/>
          <p:cNvGrpSpPr/>
          <p:nvPr/>
        </p:nvGrpSpPr>
        <p:grpSpPr>
          <a:xfrm>
            <a:off x="13557015" y="3780845"/>
            <a:ext cx="3702285" cy="815764"/>
            <a:chOff x="0" y="-38100"/>
            <a:chExt cx="975088" cy="214851"/>
          </a:xfrm>
        </p:grpSpPr>
        <p:sp>
          <p:nvSpPr>
            <p:cNvPr id="126" name="Google Shape;126;p14"/>
            <p:cNvSpPr/>
            <p:nvPr/>
          </p:nvSpPr>
          <p:spPr>
            <a:xfrm>
              <a:off x="0" y="0"/>
              <a:ext cx="975087" cy="176751"/>
            </a:xfrm>
            <a:custGeom>
              <a:rect b="b" l="l" r="r" t="t"/>
              <a:pathLst>
                <a:path extrusionOk="0" h="176751" w="975087">
                  <a:moveTo>
                    <a:pt x="31367" y="0"/>
                  </a:moveTo>
                  <a:lnTo>
                    <a:pt x="943721" y="0"/>
                  </a:lnTo>
                  <a:cubicBezTo>
                    <a:pt x="961044" y="0"/>
                    <a:pt x="975087" y="14043"/>
                    <a:pt x="975087" y="31367"/>
                  </a:cubicBezTo>
                  <a:lnTo>
                    <a:pt x="975087" y="145385"/>
                  </a:lnTo>
                  <a:cubicBezTo>
                    <a:pt x="975087" y="162708"/>
                    <a:pt x="961044" y="176751"/>
                    <a:pt x="943721" y="176751"/>
                  </a:cubicBezTo>
                  <a:lnTo>
                    <a:pt x="31367" y="176751"/>
                  </a:lnTo>
                  <a:cubicBezTo>
                    <a:pt x="14043" y="176751"/>
                    <a:pt x="0" y="162708"/>
                    <a:pt x="0" y="145385"/>
                  </a:cubicBezTo>
                  <a:lnTo>
                    <a:pt x="0" y="31367"/>
                  </a:lnTo>
                  <a:cubicBezTo>
                    <a:pt x="0" y="14043"/>
                    <a:pt x="14043" y="0"/>
                    <a:pt x="31367" y="0"/>
                  </a:cubicBezTo>
                  <a:close/>
                </a:path>
              </a:pathLst>
            </a:custGeom>
            <a:solidFill>
              <a:srgbClr val="6E9673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4"/>
            <p:cNvSpPr txBox="1"/>
            <p:nvPr/>
          </p:nvSpPr>
          <p:spPr>
            <a:xfrm>
              <a:off x="0" y="-38100"/>
              <a:ext cx="975088" cy="214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4"/>
          <p:cNvGrpSpPr/>
          <p:nvPr/>
        </p:nvGrpSpPr>
        <p:grpSpPr>
          <a:xfrm>
            <a:off x="1027479" y="4682470"/>
            <a:ext cx="3702281" cy="2236574"/>
            <a:chOff x="0" y="-38100"/>
            <a:chExt cx="975087" cy="589057"/>
          </a:xfrm>
        </p:grpSpPr>
        <p:sp>
          <p:nvSpPr>
            <p:cNvPr id="129" name="Google Shape;129;p14"/>
            <p:cNvSpPr/>
            <p:nvPr/>
          </p:nvSpPr>
          <p:spPr>
            <a:xfrm>
              <a:off x="0" y="0"/>
              <a:ext cx="975087" cy="550956"/>
            </a:xfrm>
            <a:custGeom>
              <a:rect b="b" l="l" r="r" t="t"/>
              <a:pathLst>
                <a:path extrusionOk="0" h="550956" w="975087">
                  <a:moveTo>
                    <a:pt x="0" y="0"/>
                  </a:moveTo>
                  <a:lnTo>
                    <a:pt x="771888" y="0"/>
                  </a:lnTo>
                  <a:lnTo>
                    <a:pt x="975087" y="275478"/>
                  </a:lnTo>
                  <a:lnTo>
                    <a:pt x="771888" y="550956"/>
                  </a:lnTo>
                  <a:lnTo>
                    <a:pt x="0" y="550956"/>
                  </a:lnTo>
                  <a:lnTo>
                    <a:pt x="203200" y="275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4DB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0" name="Google Shape;130;p14"/>
            <p:cNvSpPr txBox="1"/>
            <p:nvPr/>
          </p:nvSpPr>
          <p:spPr>
            <a:xfrm>
              <a:off x="177800" y="-38100"/>
              <a:ext cx="721088" cy="589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14"/>
          <p:cNvGrpSpPr/>
          <p:nvPr/>
        </p:nvGrpSpPr>
        <p:grpSpPr>
          <a:xfrm>
            <a:off x="5201165" y="4682470"/>
            <a:ext cx="3702281" cy="2236574"/>
            <a:chOff x="0" y="-38100"/>
            <a:chExt cx="975087" cy="589057"/>
          </a:xfrm>
        </p:grpSpPr>
        <p:sp>
          <p:nvSpPr>
            <p:cNvPr id="132" name="Google Shape;132;p14"/>
            <p:cNvSpPr/>
            <p:nvPr/>
          </p:nvSpPr>
          <p:spPr>
            <a:xfrm>
              <a:off x="0" y="0"/>
              <a:ext cx="975087" cy="550956"/>
            </a:xfrm>
            <a:custGeom>
              <a:rect b="b" l="l" r="r" t="t"/>
              <a:pathLst>
                <a:path extrusionOk="0" h="550956" w="975087">
                  <a:moveTo>
                    <a:pt x="0" y="0"/>
                  </a:moveTo>
                  <a:lnTo>
                    <a:pt x="771888" y="0"/>
                  </a:lnTo>
                  <a:lnTo>
                    <a:pt x="975087" y="275478"/>
                  </a:lnTo>
                  <a:lnTo>
                    <a:pt x="771888" y="550956"/>
                  </a:lnTo>
                  <a:lnTo>
                    <a:pt x="0" y="550956"/>
                  </a:lnTo>
                  <a:lnTo>
                    <a:pt x="203200" y="275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4DB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3" name="Google Shape;133;p14"/>
            <p:cNvSpPr txBox="1"/>
            <p:nvPr/>
          </p:nvSpPr>
          <p:spPr>
            <a:xfrm>
              <a:off x="177800" y="-38100"/>
              <a:ext cx="721088" cy="589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14"/>
          <p:cNvGrpSpPr/>
          <p:nvPr/>
        </p:nvGrpSpPr>
        <p:grpSpPr>
          <a:xfrm>
            <a:off x="9378479" y="4682470"/>
            <a:ext cx="3702281" cy="2236574"/>
            <a:chOff x="0" y="-38100"/>
            <a:chExt cx="975087" cy="589057"/>
          </a:xfrm>
        </p:grpSpPr>
        <p:sp>
          <p:nvSpPr>
            <p:cNvPr id="135" name="Google Shape;135;p14"/>
            <p:cNvSpPr/>
            <p:nvPr/>
          </p:nvSpPr>
          <p:spPr>
            <a:xfrm>
              <a:off x="0" y="0"/>
              <a:ext cx="975087" cy="550956"/>
            </a:xfrm>
            <a:custGeom>
              <a:rect b="b" l="l" r="r" t="t"/>
              <a:pathLst>
                <a:path extrusionOk="0" h="550956" w="975087">
                  <a:moveTo>
                    <a:pt x="0" y="0"/>
                  </a:moveTo>
                  <a:lnTo>
                    <a:pt x="771888" y="0"/>
                  </a:lnTo>
                  <a:lnTo>
                    <a:pt x="975087" y="275478"/>
                  </a:lnTo>
                  <a:lnTo>
                    <a:pt x="771888" y="550956"/>
                  </a:lnTo>
                  <a:lnTo>
                    <a:pt x="0" y="550956"/>
                  </a:lnTo>
                  <a:lnTo>
                    <a:pt x="203200" y="275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4DB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6" name="Google Shape;136;p14"/>
            <p:cNvSpPr txBox="1"/>
            <p:nvPr/>
          </p:nvSpPr>
          <p:spPr>
            <a:xfrm>
              <a:off x="177800" y="-38100"/>
              <a:ext cx="721088" cy="589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14"/>
          <p:cNvGrpSpPr/>
          <p:nvPr/>
        </p:nvGrpSpPr>
        <p:grpSpPr>
          <a:xfrm>
            <a:off x="13555793" y="4682470"/>
            <a:ext cx="3702281" cy="2236574"/>
            <a:chOff x="0" y="-38100"/>
            <a:chExt cx="975087" cy="589057"/>
          </a:xfrm>
        </p:grpSpPr>
        <p:sp>
          <p:nvSpPr>
            <p:cNvPr id="138" name="Google Shape;138;p14"/>
            <p:cNvSpPr/>
            <p:nvPr/>
          </p:nvSpPr>
          <p:spPr>
            <a:xfrm>
              <a:off x="0" y="0"/>
              <a:ext cx="975087" cy="550956"/>
            </a:xfrm>
            <a:custGeom>
              <a:rect b="b" l="l" r="r" t="t"/>
              <a:pathLst>
                <a:path extrusionOk="0" h="550956" w="975087">
                  <a:moveTo>
                    <a:pt x="0" y="0"/>
                  </a:moveTo>
                  <a:lnTo>
                    <a:pt x="771888" y="0"/>
                  </a:lnTo>
                  <a:lnTo>
                    <a:pt x="975087" y="275478"/>
                  </a:lnTo>
                  <a:lnTo>
                    <a:pt x="771888" y="550956"/>
                  </a:lnTo>
                  <a:lnTo>
                    <a:pt x="0" y="550956"/>
                  </a:lnTo>
                  <a:lnTo>
                    <a:pt x="203200" y="275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4DB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9" name="Google Shape;139;p14"/>
            <p:cNvSpPr txBox="1"/>
            <p:nvPr/>
          </p:nvSpPr>
          <p:spPr>
            <a:xfrm>
              <a:off x="177800" y="-38100"/>
              <a:ext cx="721088" cy="589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14"/>
          <p:cNvSpPr/>
          <p:nvPr/>
        </p:nvSpPr>
        <p:spPr>
          <a:xfrm>
            <a:off x="1955094" y="4936693"/>
            <a:ext cx="1847055" cy="1870866"/>
          </a:xfrm>
          <a:custGeom>
            <a:rect b="b" l="l" r="r" t="t"/>
            <a:pathLst>
              <a:path extrusionOk="0" h="1870866" w="1847055">
                <a:moveTo>
                  <a:pt x="0" y="0"/>
                </a:moveTo>
                <a:lnTo>
                  <a:pt x="1847055" y="0"/>
                </a:lnTo>
                <a:lnTo>
                  <a:pt x="1847055" y="1870867"/>
                </a:lnTo>
                <a:lnTo>
                  <a:pt x="0" y="1870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4"/>
          <p:cNvSpPr/>
          <p:nvPr/>
        </p:nvSpPr>
        <p:spPr>
          <a:xfrm>
            <a:off x="6113461" y="4936693"/>
            <a:ext cx="1877694" cy="1870866"/>
          </a:xfrm>
          <a:custGeom>
            <a:rect b="b" l="l" r="r" t="t"/>
            <a:pathLst>
              <a:path extrusionOk="0" h="1870866" w="1877694">
                <a:moveTo>
                  <a:pt x="0" y="0"/>
                </a:moveTo>
                <a:lnTo>
                  <a:pt x="1877694" y="0"/>
                </a:lnTo>
                <a:lnTo>
                  <a:pt x="1877694" y="1870867"/>
                </a:lnTo>
                <a:lnTo>
                  <a:pt x="0" y="1870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4"/>
          <p:cNvSpPr/>
          <p:nvPr/>
        </p:nvSpPr>
        <p:spPr>
          <a:xfrm>
            <a:off x="10386908" y="4936693"/>
            <a:ext cx="1847055" cy="1870866"/>
          </a:xfrm>
          <a:custGeom>
            <a:rect b="b" l="l" r="r" t="t"/>
            <a:pathLst>
              <a:path extrusionOk="0" h="1870866" w="1847055">
                <a:moveTo>
                  <a:pt x="0" y="0"/>
                </a:moveTo>
                <a:lnTo>
                  <a:pt x="1847056" y="0"/>
                </a:lnTo>
                <a:lnTo>
                  <a:pt x="1847056" y="1870867"/>
                </a:lnTo>
                <a:lnTo>
                  <a:pt x="0" y="1870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4"/>
          <p:cNvSpPr/>
          <p:nvPr/>
        </p:nvSpPr>
        <p:spPr>
          <a:xfrm>
            <a:off x="14494834" y="4936693"/>
            <a:ext cx="1826646" cy="1870866"/>
          </a:xfrm>
          <a:custGeom>
            <a:rect b="b" l="l" r="r" t="t"/>
            <a:pathLst>
              <a:path extrusionOk="0" h="1870866" w="1826646">
                <a:moveTo>
                  <a:pt x="0" y="0"/>
                </a:moveTo>
                <a:lnTo>
                  <a:pt x="1826646" y="0"/>
                </a:lnTo>
                <a:lnTo>
                  <a:pt x="1826646" y="1870867"/>
                </a:lnTo>
                <a:lnTo>
                  <a:pt x="0" y="1870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4"/>
          <p:cNvSpPr txBox="1"/>
          <p:nvPr/>
        </p:nvSpPr>
        <p:spPr>
          <a:xfrm>
            <a:off x="7380150" y="1722725"/>
            <a:ext cx="352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FFFFFF"/>
                </a:solidFill>
                <a:latin typeface="Aleo"/>
                <a:ea typeface="Aleo"/>
                <a:cs typeface="Aleo"/>
                <a:sym typeface="Aleo"/>
              </a:rPr>
              <a:t>HENDLES BUILDERS</a:t>
            </a:r>
            <a:endParaRPr/>
          </a:p>
        </p:txBody>
      </p:sp>
      <p:sp>
        <p:nvSpPr>
          <p:cNvPr id="145" name="Google Shape;145;p14"/>
          <p:cNvSpPr txBox="1"/>
          <p:nvPr/>
        </p:nvSpPr>
        <p:spPr>
          <a:xfrm>
            <a:off x="6117597" y="2748500"/>
            <a:ext cx="6050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TRANSITION TYPE HERE</a:t>
            </a: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1361677" y="4081888"/>
            <a:ext cx="30339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leo"/>
                <a:ea typeface="Aleo"/>
                <a:cs typeface="Aleo"/>
                <a:sym typeface="Aleo"/>
              </a:rPr>
              <a:t>PHASE 1 HERE</a:t>
            </a:r>
            <a:endParaRPr/>
          </a:p>
        </p:txBody>
      </p:sp>
      <p:sp>
        <p:nvSpPr>
          <p:cNvPr id="147" name="Google Shape;147;p14"/>
          <p:cNvSpPr txBox="1"/>
          <p:nvPr/>
        </p:nvSpPr>
        <p:spPr>
          <a:xfrm>
            <a:off x="4982906" y="4081888"/>
            <a:ext cx="4138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leo"/>
                <a:ea typeface="Aleo"/>
                <a:cs typeface="Aleo"/>
                <a:sym typeface="Aleo"/>
              </a:rPr>
              <a:t>PHASE 2 HERE</a:t>
            </a:r>
            <a:endParaRPr/>
          </a:p>
        </p:txBody>
      </p:sp>
      <p:sp>
        <p:nvSpPr>
          <p:cNvPr id="148" name="Google Shape;148;p14"/>
          <p:cNvSpPr txBox="1"/>
          <p:nvPr/>
        </p:nvSpPr>
        <p:spPr>
          <a:xfrm>
            <a:off x="9303854" y="4081888"/>
            <a:ext cx="3851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leo"/>
                <a:ea typeface="Aleo"/>
                <a:cs typeface="Aleo"/>
                <a:sym typeface="Aleo"/>
              </a:rPr>
              <a:t>PHASE 3 HERE</a:t>
            </a: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14121727" y="4081888"/>
            <a:ext cx="2572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leo"/>
                <a:ea typeface="Aleo"/>
                <a:cs typeface="Aleo"/>
                <a:sym typeface="Aleo"/>
              </a:rPr>
              <a:t>PHASE 4 HERE</a:t>
            </a:r>
            <a:endParaRPr/>
          </a:p>
        </p:txBody>
      </p:sp>
      <p:sp>
        <p:nvSpPr>
          <p:cNvPr id="150" name="Google Shape;150;p14"/>
          <p:cNvSpPr txBox="1"/>
          <p:nvPr/>
        </p:nvSpPr>
        <p:spPr>
          <a:xfrm>
            <a:off x="6117599" y="3092732"/>
            <a:ext cx="6050360" cy="3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(e.g., leadership change, ownership change, etc.)</a:t>
            </a:r>
            <a:endParaRPr/>
          </a:p>
        </p:txBody>
      </p:sp>
      <p:sp>
        <p:nvSpPr>
          <p:cNvPr id="151" name="Google Shape;151;p14"/>
          <p:cNvSpPr txBox="1"/>
          <p:nvPr/>
        </p:nvSpPr>
        <p:spPr>
          <a:xfrm>
            <a:off x="1424705" y="7323944"/>
            <a:ext cx="2907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Use this section to give a brief overview of the first transition phase. You may use bullet points to keep this section clear and concise.</a:t>
            </a:r>
            <a:endParaRPr/>
          </a:p>
        </p:txBody>
      </p:sp>
      <p:sp>
        <p:nvSpPr>
          <p:cNvPr id="152" name="Google Shape;152;p14"/>
          <p:cNvSpPr txBox="1"/>
          <p:nvPr/>
        </p:nvSpPr>
        <p:spPr>
          <a:xfrm>
            <a:off x="9776316" y="7323944"/>
            <a:ext cx="2907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Use this section to give a brief overview of the first transition phase. You may use bullet points to keep this section clear and concise.</a:t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5393639" y="7411654"/>
            <a:ext cx="3321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1" lvl="1" marL="34544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Detail goes here</a:t>
            </a:r>
            <a:endParaRPr/>
          </a:p>
          <a:p>
            <a:pPr indent="-172721" lvl="1" marL="34544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Key point goes here</a:t>
            </a:r>
            <a:endParaRPr/>
          </a:p>
          <a:p>
            <a:pPr indent="-172721" lvl="1" marL="34544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Detail goes here</a:t>
            </a:r>
            <a:endParaRPr/>
          </a:p>
          <a:p>
            <a:pPr indent="-172721" lvl="1" marL="34544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Key point goes here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13746453" y="7411654"/>
            <a:ext cx="3321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1" lvl="1" marL="34544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Detail goes here</a:t>
            </a:r>
            <a:endParaRPr/>
          </a:p>
          <a:p>
            <a:pPr indent="-172721" lvl="1" marL="34544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Key point goes here</a:t>
            </a:r>
            <a:endParaRPr/>
          </a:p>
          <a:p>
            <a:pPr indent="-172721" lvl="1" marL="34544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Detail goes here</a:t>
            </a:r>
            <a:endParaRPr/>
          </a:p>
          <a:p>
            <a:pPr indent="-172721" lvl="1" marL="34544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Key point goes here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F1BE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p15"/>
          <p:cNvCxnSpPr/>
          <p:nvPr/>
        </p:nvCxnSpPr>
        <p:spPr>
          <a:xfrm>
            <a:off x="1028700" y="9272588"/>
            <a:ext cx="162306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15"/>
          <p:cNvCxnSpPr/>
          <p:nvPr/>
        </p:nvCxnSpPr>
        <p:spPr>
          <a:xfrm>
            <a:off x="1028700" y="1028700"/>
            <a:ext cx="162306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1" name="Google Shape;161;p15"/>
          <p:cNvGrpSpPr/>
          <p:nvPr/>
        </p:nvGrpSpPr>
        <p:grpSpPr>
          <a:xfrm>
            <a:off x="6655684" y="1404812"/>
            <a:ext cx="4974189" cy="969446"/>
            <a:chOff x="0" y="-38100"/>
            <a:chExt cx="1310074" cy="255327"/>
          </a:xfrm>
        </p:grpSpPr>
        <p:sp>
          <p:nvSpPr>
            <p:cNvPr id="162" name="Google Shape;162;p15"/>
            <p:cNvSpPr/>
            <p:nvPr/>
          </p:nvSpPr>
          <p:spPr>
            <a:xfrm>
              <a:off x="0" y="0"/>
              <a:ext cx="1310074" cy="217227"/>
            </a:xfrm>
            <a:custGeom>
              <a:rect b="b" l="l" r="r" t="t"/>
              <a:pathLst>
                <a:path extrusionOk="0" h="217227" w="1310074">
                  <a:moveTo>
                    <a:pt x="23346" y="0"/>
                  </a:moveTo>
                  <a:lnTo>
                    <a:pt x="1286728" y="0"/>
                  </a:lnTo>
                  <a:cubicBezTo>
                    <a:pt x="1299622" y="0"/>
                    <a:pt x="1310074" y="10452"/>
                    <a:pt x="1310074" y="23346"/>
                  </a:cubicBezTo>
                  <a:lnTo>
                    <a:pt x="1310074" y="193881"/>
                  </a:lnTo>
                  <a:cubicBezTo>
                    <a:pt x="1310074" y="200073"/>
                    <a:pt x="1307615" y="206011"/>
                    <a:pt x="1303236" y="210389"/>
                  </a:cubicBezTo>
                  <a:cubicBezTo>
                    <a:pt x="1298858" y="214768"/>
                    <a:pt x="1292920" y="217227"/>
                    <a:pt x="1286728" y="217227"/>
                  </a:cubicBezTo>
                  <a:lnTo>
                    <a:pt x="23346" y="217227"/>
                  </a:lnTo>
                  <a:cubicBezTo>
                    <a:pt x="10452" y="217227"/>
                    <a:pt x="0" y="206775"/>
                    <a:pt x="0" y="193881"/>
                  </a:cubicBezTo>
                  <a:lnTo>
                    <a:pt x="0" y="23346"/>
                  </a:lnTo>
                  <a:cubicBezTo>
                    <a:pt x="0" y="17154"/>
                    <a:pt x="2460" y="11216"/>
                    <a:pt x="6838" y="6838"/>
                  </a:cubicBezTo>
                  <a:cubicBezTo>
                    <a:pt x="11216" y="2460"/>
                    <a:pt x="17154" y="0"/>
                    <a:pt x="23346" y="0"/>
                  </a:cubicBezTo>
                  <a:close/>
                </a:path>
              </a:pathLst>
            </a:custGeom>
            <a:solidFill>
              <a:srgbClr val="FCF3D4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0" y="-38100"/>
              <a:ext cx="1310074" cy="255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5"/>
          <p:cNvGrpSpPr/>
          <p:nvPr/>
        </p:nvGrpSpPr>
        <p:grpSpPr>
          <a:xfrm>
            <a:off x="1398188" y="1404812"/>
            <a:ext cx="4971746" cy="969446"/>
            <a:chOff x="0" y="-38100"/>
            <a:chExt cx="1309431" cy="255327"/>
          </a:xfrm>
        </p:grpSpPr>
        <p:sp>
          <p:nvSpPr>
            <p:cNvPr id="165" name="Google Shape;165;p15"/>
            <p:cNvSpPr/>
            <p:nvPr/>
          </p:nvSpPr>
          <p:spPr>
            <a:xfrm>
              <a:off x="0" y="0"/>
              <a:ext cx="1309431" cy="217227"/>
            </a:xfrm>
            <a:custGeom>
              <a:rect b="b" l="l" r="r" t="t"/>
              <a:pathLst>
                <a:path extrusionOk="0" h="217227" w="1309431">
                  <a:moveTo>
                    <a:pt x="23358" y="0"/>
                  </a:moveTo>
                  <a:lnTo>
                    <a:pt x="1286073" y="0"/>
                  </a:lnTo>
                  <a:cubicBezTo>
                    <a:pt x="1298973" y="0"/>
                    <a:pt x="1309431" y="10458"/>
                    <a:pt x="1309431" y="23358"/>
                  </a:cubicBezTo>
                  <a:lnTo>
                    <a:pt x="1309431" y="193869"/>
                  </a:lnTo>
                  <a:cubicBezTo>
                    <a:pt x="1309431" y="200064"/>
                    <a:pt x="1306970" y="206005"/>
                    <a:pt x="1302590" y="210386"/>
                  </a:cubicBezTo>
                  <a:cubicBezTo>
                    <a:pt x="1298209" y="214766"/>
                    <a:pt x="1292268" y="217227"/>
                    <a:pt x="1286073" y="217227"/>
                  </a:cubicBezTo>
                  <a:lnTo>
                    <a:pt x="23358" y="217227"/>
                  </a:lnTo>
                  <a:cubicBezTo>
                    <a:pt x="17163" y="217227"/>
                    <a:pt x="11222" y="214766"/>
                    <a:pt x="6841" y="210386"/>
                  </a:cubicBezTo>
                  <a:cubicBezTo>
                    <a:pt x="2461" y="206005"/>
                    <a:pt x="0" y="200064"/>
                    <a:pt x="0" y="193869"/>
                  </a:cubicBezTo>
                  <a:lnTo>
                    <a:pt x="0" y="23358"/>
                  </a:lnTo>
                  <a:cubicBezTo>
                    <a:pt x="0" y="17163"/>
                    <a:pt x="2461" y="11222"/>
                    <a:pt x="6841" y="6841"/>
                  </a:cubicBezTo>
                  <a:cubicBezTo>
                    <a:pt x="11222" y="2461"/>
                    <a:pt x="17163" y="0"/>
                    <a:pt x="2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 txBox="1"/>
            <p:nvPr/>
          </p:nvSpPr>
          <p:spPr>
            <a:xfrm>
              <a:off x="0" y="-38100"/>
              <a:ext cx="1309431" cy="255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5"/>
          <p:cNvGrpSpPr/>
          <p:nvPr/>
        </p:nvGrpSpPr>
        <p:grpSpPr>
          <a:xfrm>
            <a:off x="11915623" y="1404812"/>
            <a:ext cx="4971746" cy="969446"/>
            <a:chOff x="0" y="-38100"/>
            <a:chExt cx="1309431" cy="255327"/>
          </a:xfrm>
        </p:grpSpPr>
        <p:sp>
          <p:nvSpPr>
            <p:cNvPr id="168" name="Google Shape;168;p15"/>
            <p:cNvSpPr/>
            <p:nvPr/>
          </p:nvSpPr>
          <p:spPr>
            <a:xfrm>
              <a:off x="0" y="0"/>
              <a:ext cx="1309431" cy="217227"/>
            </a:xfrm>
            <a:custGeom>
              <a:rect b="b" l="l" r="r" t="t"/>
              <a:pathLst>
                <a:path extrusionOk="0" h="217227" w="1309431">
                  <a:moveTo>
                    <a:pt x="23358" y="0"/>
                  </a:moveTo>
                  <a:lnTo>
                    <a:pt x="1286073" y="0"/>
                  </a:lnTo>
                  <a:cubicBezTo>
                    <a:pt x="1298973" y="0"/>
                    <a:pt x="1309431" y="10458"/>
                    <a:pt x="1309431" y="23358"/>
                  </a:cubicBezTo>
                  <a:lnTo>
                    <a:pt x="1309431" y="193869"/>
                  </a:lnTo>
                  <a:cubicBezTo>
                    <a:pt x="1309431" y="200064"/>
                    <a:pt x="1306970" y="206005"/>
                    <a:pt x="1302590" y="210386"/>
                  </a:cubicBezTo>
                  <a:cubicBezTo>
                    <a:pt x="1298209" y="214766"/>
                    <a:pt x="1292268" y="217227"/>
                    <a:pt x="1286073" y="217227"/>
                  </a:cubicBezTo>
                  <a:lnTo>
                    <a:pt x="23358" y="217227"/>
                  </a:lnTo>
                  <a:cubicBezTo>
                    <a:pt x="17163" y="217227"/>
                    <a:pt x="11222" y="214766"/>
                    <a:pt x="6841" y="210386"/>
                  </a:cubicBezTo>
                  <a:cubicBezTo>
                    <a:pt x="2461" y="206005"/>
                    <a:pt x="0" y="200064"/>
                    <a:pt x="0" y="193869"/>
                  </a:cubicBezTo>
                  <a:lnTo>
                    <a:pt x="0" y="23358"/>
                  </a:lnTo>
                  <a:cubicBezTo>
                    <a:pt x="0" y="17163"/>
                    <a:pt x="2461" y="11222"/>
                    <a:pt x="6841" y="6841"/>
                  </a:cubicBezTo>
                  <a:cubicBezTo>
                    <a:pt x="11222" y="2461"/>
                    <a:pt x="17163" y="0"/>
                    <a:pt x="2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5"/>
            <p:cNvSpPr txBox="1"/>
            <p:nvPr/>
          </p:nvSpPr>
          <p:spPr>
            <a:xfrm>
              <a:off x="0" y="-38100"/>
              <a:ext cx="1309431" cy="255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15"/>
          <p:cNvGrpSpPr/>
          <p:nvPr/>
        </p:nvGrpSpPr>
        <p:grpSpPr>
          <a:xfrm>
            <a:off x="1398188" y="2420097"/>
            <a:ext cx="4971746" cy="2050599"/>
            <a:chOff x="0" y="-38100"/>
            <a:chExt cx="1309431" cy="540075"/>
          </a:xfrm>
        </p:grpSpPr>
        <p:sp>
          <p:nvSpPr>
            <p:cNvPr id="171" name="Google Shape;171;p15"/>
            <p:cNvSpPr/>
            <p:nvPr/>
          </p:nvSpPr>
          <p:spPr>
            <a:xfrm>
              <a:off x="0" y="0"/>
              <a:ext cx="1309431" cy="501975"/>
            </a:xfrm>
            <a:custGeom>
              <a:rect b="b" l="l" r="r" t="t"/>
              <a:pathLst>
                <a:path extrusionOk="0" h="501975" w="1309431">
                  <a:moveTo>
                    <a:pt x="23358" y="0"/>
                  </a:moveTo>
                  <a:lnTo>
                    <a:pt x="1286073" y="0"/>
                  </a:lnTo>
                  <a:cubicBezTo>
                    <a:pt x="1298973" y="0"/>
                    <a:pt x="1309431" y="10458"/>
                    <a:pt x="1309431" y="23358"/>
                  </a:cubicBezTo>
                  <a:lnTo>
                    <a:pt x="1309431" y="478618"/>
                  </a:lnTo>
                  <a:cubicBezTo>
                    <a:pt x="1309431" y="484813"/>
                    <a:pt x="1306970" y="490754"/>
                    <a:pt x="1302590" y="495134"/>
                  </a:cubicBezTo>
                  <a:cubicBezTo>
                    <a:pt x="1298209" y="499515"/>
                    <a:pt x="1292268" y="501975"/>
                    <a:pt x="1286073" y="501975"/>
                  </a:cubicBezTo>
                  <a:lnTo>
                    <a:pt x="23358" y="501975"/>
                  </a:lnTo>
                  <a:cubicBezTo>
                    <a:pt x="17163" y="501975"/>
                    <a:pt x="11222" y="499515"/>
                    <a:pt x="6841" y="495134"/>
                  </a:cubicBezTo>
                  <a:cubicBezTo>
                    <a:pt x="2461" y="490754"/>
                    <a:pt x="0" y="484813"/>
                    <a:pt x="0" y="478618"/>
                  </a:cubicBezTo>
                  <a:lnTo>
                    <a:pt x="0" y="23358"/>
                  </a:lnTo>
                  <a:cubicBezTo>
                    <a:pt x="0" y="17163"/>
                    <a:pt x="2461" y="11222"/>
                    <a:pt x="6841" y="6841"/>
                  </a:cubicBezTo>
                  <a:cubicBezTo>
                    <a:pt x="11222" y="2461"/>
                    <a:pt x="17163" y="0"/>
                    <a:pt x="23358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5"/>
            <p:cNvSpPr txBox="1"/>
            <p:nvPr/>
          </p:nvSpPr>
          <p:spPr>
            <a:xfrm>
              <a:off x="0" y="-38100"/>
              <a:ext cx="1309431" cy="5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15"/>
          <p:cNvGrpSpPr/>
          <p:nvPr/>
        </p:nvGrpSpPr>
        <p:grpSpPr>
          <a:xfrm>
            <a:off x="11915623" y="2420097"/>
            <a:ext cx="4971746" cy="2050599"/>
            <a:chOff x="0" y="-38100"/>
            <a:chExt cx="1309431" cy="540075"/>
          </a:xfrm>
        </p:grpSpPr>
        <p:sp>
          <p:nvSpPr>
            <p:cNvPr id="174" name="Google Shape;174;p15"/>
            <p:cNvSpPr/>
            <p:nvPr/>
          </p:nvSpPr>
          <p:spPr>
            <a:xfrm>
              <a:off x="0" y="0"/>
              <a:ext cx="1309431" cy="501975"/>
            </a:xfrm>
            <a:custGeom>
              <a:rect b="b" l="l" r="r" t="t"/>
              <a:pathLst>
                <a:path extrusionOk="0" h="501975" w="1309431">
                  <a:moveTo>
                    <a:pt x="23358" y="0"/>
                  </a:moveTo>
                  <a:lnTo>
                    <a:pt x="1286073" y="0"/>
                  </a:lnTo>
                  <a:cubicBezTo>
                    <a:pt x="1298973" y="0"/>
                    <a:pt x="1309431" y="10458"/>
                    <a:pt x="1309431" y="23358"/>
                  </a:cubicBezTo>
                  <a:lnTo>
                    <a:pt x="1309431" y="478618"/>
                  </a:lnTo>
                  <a:cubicBezTo>
                    <a:pt x="1309431" y="484813"/>
                    <a:pt x="1306970" y="490754"/>
                    <a:pt x="1302590" y="495134"/>
                  </a:cubicBezTo>
                  <a:cubicBezTo>
                    <a:pt x="1298209" y="499515"/>
                    <a:pt x="1292268" y="501975"/>
                    <a:pt x="1286073" y="501975"/>
                  </a:cubicBezTo>
                  <a:lnTo>
                    <a:pt x="23358" y="501975"/>
                  </a:lnTo>
                  <a:cubicBezTo>
                    <a:pt x="17163" y="501975"/>
                    <a:pt x="11222" y="499515"/>
                    <a:pt x="6841" y="495134"/>
                  </a:cubicBezTo>
                  <a:cubicBezTo>
                    <a:pt x="2461" y="490754"/>
                    <a:pt x="0" y="484813"/>
                    <a:pt x="0" y="478618"/>
                  </a:cubicBezTo>
                  <a:lnTo>
                    <a:pt x="0" y="23358"/>
                  </a:lnTo>
                  <a:cubicBezTo>
                    <a:pt x="0" y="17163"/>
                    <a:pt x="2461" y="11222"/>
                    <a:pt x="6841" y="6841"/>
                  </a:cubicBezTo>
                  <a:cubicBezTo>
                    <a:pt x="11222" y="2461"/>
                    <a:pt x="17163" y="0"/>
                    <a:pt x="23358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5"/>
            <p:cNvSpPr txBox="1"/>
            <p:nvPr/>
          </p:nvSpPr>
          <p:spPr>
            <a:xfrm>
              <a:off x="0" y="-38100"/>
              <a:ext cx="1309431" cy="5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15"/>
          <p:cNvGrpSpPr/>
          <p:nvPr/>
        </p:nvGrpSpPr>
        <p:grpSpPr>
          <a:xfrm>
            <a:off x="1398188" y="4516535"/>
            <a:ext cx="4971746" cy="2050599"/>
            <a:chOff x="0" y="-38100"/>
            <a:chExt cx="1309431" cy="540075"/>
          </a:xfrm>
        </p:grpSpPr>
        <p:sp>
          <p:nvSpPr>
            <p:cNvPr id="177" name="Google Shape;177;p15"/>
            <p:cNvSpPr/>
            <p:nvPr/>
          </p:nvSpPr>
          <p:spPr>
            <a:xfrm>
              <a:off x="0" y="0"/>
              <a:ext cx="1309431" cy="501975"/>
            </a:xfrm>
            <a:custGeom>
              <a:rect b="b" l="l" r="r" t="t"/>
              <a:pathLst>
                <a:path extrusionOk="0" h="501975" w="1309431">
                  <a:moveTo>
                    <a:pt x="23358" y="0"/>
                  </a:moveTo>
                  <a:lnTo>
                    <a:pt x="1286073" y="0"/>
                  </a:lnTo>
                  <a:cubicBezTo>
                    <a:pt x="1298973" y="0"/>
                    <a:pt x="1309431" y="10458"/>
                    <a:pt x="1309431" y="23358"/>
                  </a:cubicBezTo>
                  <a:lnTo>
                    <a:pt x="1309431" y="478618"/>
                  </a:lnTo>
                  <a:cubicBezTo>
                    <a:pt x="1309431" y="484813"/>
                    <a:pt x="1306970" y="490754"/>
                    <a:pt x="1302590" y="495134"/>
                  </a:cubicBezTo>
                  <a:cubicBezTo>
                    <a:pt x="1298209" y="499515"/>
                    <a:pt x="1292268" y="501975"/>
                    <a:pt x="1286073" y="501975"/>
                  </a:cubicBezTo>
                  <a:lnTo>
                    <a:pt x="23358" y="501975"/>
                  </a:lnTo>
                  <a:cubicBezTo>
                    <a:pt x="17163" y="501975"/>
                    <a:pt x="11222" y="499515"/>
                    <a:pt x="6841" y="495134"/>
                  </a:cubicBezTo>
                  <a:cubicBezTo>
                    <a:pt x="2461" y="490754"/>
                    <a:pt x="0" y="484813"/>
                    <a:pt x="0" y="478618"/>
                  </a:cubicBezTo>
                  <a:lnTo>
                    <a:pt x="0" y="23358"/>
                  </a:lnTo>
                  <a:cubicBezTo>
                    <a:pt x="0" y="17163"/>
                    <a:pt x="2461" y="11222"/>
                    <a:pt x="6841" y="6841"/>
                  </a:cubicBezTo>
                  <a:cubicBezTo>
                    <a:pt x="11222" y="2461"/>
                    <a:pt x="17163" y="0"/>
                    <a:pt x="23358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5"/>
            <p:cNvSpPr txBox="1"/>
            <p:nvPr/>
          </p:nvSpPr>
          <p:spPr>
            <a:xfrm>
              <a:off x="0" y="-38100"/>
              <a:ext cx="1309431" cy="5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5"/>
          <p:cNvGrpSpPr/>
          <p:nvPr/>
        </p:nvGrpSpPr>
        <p:grpSpPr>
          <a:xfrm>
            <a:off x="11915623" y="4516535"/>
            <a:ext cx="4971746" cy="2050599"/>
            <a:chOff x="0" y="-38100"/>
            <a:chExt cx="1309431" cy="540075"/>
          </a:xfrm>
        </p:grpSpPr>
        <p:sp>
          <p:nvSpPr>
            <p:cNvPr id="180" name="Google Shape;180;p15"/>
            <p:cNvSpPr/>
            <p:nvPr/>
          </p:nvSpPr>
          <p:spPr>
            <a:xfrm>
              <a:off x="0" y="0"/>
              <a:ext cx="1309431" cy="501975"/>
            </a:xfrm>
            <a:custGeom>
              <a:rect b="b" l="l" r="r" t="t"/>
              <a:pathLst>
                <a:path extrusionOk="0" h="501975" w="1309431">
                  <a:moveTo>
                    <a:pt x="23358" y="0"/>
                  </a:moveTo>
                  <a:lnTo>
                    <a:pt x="1286073" y="0"/>
                  </a:lnTo>
                  <a:cubicBezTo>
                    <a:pt x="1298973" y="0"/>
                    <a:pt x="1309431" y="10458"/>
                    <a:pt x="1309431" y="23358"/>
                  </a:cubicBezTo>
                  <a:lnTo>
                    <a:pt x="1309431" y="478618"/>
                  </a:lnTo>
                  <a:cubicBezTo>
                    <a:pt x="1309431" y="484813"/>
                    <a:pt x="1306970" y="490754"/>
                    <a:pt x="1302590" y="495134"/>
                  </a:cubicBezTo>
                  <a:cubicBezTo>
                    <a:pt x="1298209" y="499515"/>
                    <a:pt x="1292268" y="501975"/>
                    <a:pt x="1286073" y="501975"/>
                  </a:cubicBezTo>
                  <a:lnTo>
                    <a:pt x="23358" y="501975"/>
                  </a:lnTo>
                  <a:cubicBezTo>
                    <a:pt x="17163" y="501975"/>
                    <a:pt x="11222" y="499515"/>
                    <a:pt x="6841" y="495134"/>
                  </a:cubicBezTo>
                  <a:cubicBezTo>
                    <a:pt x="2461" y="490754"/>
                    <a:pt x="0" y="484813"/>
                    <a:pt x="0" y="478618"/>
                  </a:cubicBezTo>
                  <a:lnTo>
                    <a:pt x="0" y="23358"/>
                  </a:lnTo>
                  <a:cubicBezTo>
                    <a:pt x="0" y="17163"/>
                    <a:pt x="2461" y="11222"/>
                    <a:pt x="6841" y="6841"/>
                  </a:cubicBezTo>
                  <a:cubicBezTo>
                    <a:pt x="11222" y="2461"/>
                    <a:pt x="17163" y="0"/>
                    <a:pt x="23358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5"/>
            <p:cNvSpPr txBox="1"/>
            <p:nvPr/>
          </p:nvSpPr>
          <p:spPr>
            <a:xfrm>
              <a:off x="0" y="-38100"/>
              <a:ext cx="1309431" cy="5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5"/>
          <p:cNvGrpSpPr/>
          <p:nvPr/>
        </p:nvGrpSpPr>
        <p:grpSpPr>
          <a:xfrm>
            <a:off x="1398188" y="6612973"/>
            <a:ext cx="4971746" cy="2050599"/>
            <a:chOff x="0" y="-38100"/>
            <a:chExt cx="1309431" cy="540075"/>
          </a:xfrm>
        </p:grpSpPr>
        <p:sp>
          <p:nvSpPr>
            <p:cNvPr id="183" name="Google Shape;183;p15"/>
            <p:cNvSpPr/>
            <p:nvPr/>
          </p:nvSpPr>
          <p:spPr>
            <a:xfrm>
              <a:off x="0" y="0"/>
              <a:ext cx="1309431" cy="501975"/>
            </a:xfrm>
            <a:custGeom>
              <a:rect b="b" l="l" r="r" t="t"/>
              <a:pathLst>
                <a:path extrusionOk="0" h="501975" w="1309431">
                  <a:moveTo>
                    <a:pt x="23358" y="0"/>
                  </a:moveTo>
                  <a:lnTo>
                    <a:pt x="1286073" y="0"/>
                  </a:lnTo>
                  <a:cubicBezTo>
                    <a:pt x="1298973" y="0"/>
                    <a:pt x="1309431" y="10458"/>
                    <a:pt x="1309431" y="23358"/>
                  </a:cubicBezTo>
                  <a:lnTo>
                    <a:pt x="1309431" y="478618"/>
                  </a:lnTo>
                  <a:cubicBezTo>
                    <a:pt x="1309431" y="484813"/>
                    <a:pt x="1306970" y="490754"/>
                    <a:pt x="1302590" y="495134"/>
                  </a:cubicBezTo>
                  <a:cubicBezTo>
                    <a:pt x="1298209" y="499515"/>
                    <a:pt x="1292268" y="501975"/>
                    <a:pt x="1286073" y="501975"/>
                  </a:cubicBezTo>
                  <a:lnTo>
                    <a:pt x="23358" y="501975"/>
                  </a:lnTo>
                  <a:cubicBezTo>
                    <a:pt x="17163" y="501975"/>
                    <a:pt x="11222" y="499515"/>
                    <a:pt x="6841" y="495134"/>
                  </a:cubicBezTo>
                  <a:cubicBezTo>
                    <a:pt x="2461" y="490754"/>
                    <a:pt x="0" y="484813"/>
                    <a:pt x="0" y="478618"/>
                  </a:cubicBezTo>
                  <a:lnTo>
                    <a:pt x="0" y="23358"/>
                  </a:lnTo>
                  <a:cubicBezTo>
                    <a:pt x="0" y="17163"/>
                    <a:pt x="2461" y="11222"/>
                    <a:pt x="6841" y="6841"/>
                  </a:cubicBezTo>
                  <a:cubicBezTo>
                    <a:pt x="11222" y="2461"/>
                    <a:pt x="17163" y="0"/>
                    <a:pt x="23358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 txBox="1"/>
            <p:nvPr/>
          </p:nvSpPr>
          <p:spPr>
            <a:xfrm>
              <a:off x="0" y="-38100"/>
              <a:ext cx="1309431" cy="5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5"/>
          <p:cNvGrpSpPr/>
          <p:nvPr/>
        </p:nvGrpSpPr>
        <p:grpSpPr>
          <a:xfrm>
            <a:off x="11915623" y="6612973"/>
            <a:ext cx="4971746" cy="2050599"/>
            <a:chOff x="0" y="-38100"/>
            <a:chExt cx="1309431" cy="540075"/>
          </a:xfrm>
        </p:grpSpPr>
        <p:sp>
          <p:nvSpPr>
            <p:cNvPr id="186" name="Google Shape;186;p15"/>
            <p:cNvSpPr/>
            <p:nvPr/>
          </p:nvSpPr>
          <p:spPr>
            <a:xfrm>
              <a:off x="0" y="0"/>
              <a:ext cx="1309431" cy="501975"/>
            </a:xfrm>
            <a:custGeom>
              <a:rect b="b" l="l" r="r" t="t"/>
              <a:pathLst>
                <a:path extrusionOk="0" h="501975" w="1309431">
                  <a:moveTo>
                    <a:pt x="23358" y="0"/>
                  </a:moveTo>
                  <a:lnTo>
                    <a:pt x="1286073" y="0"/>
                  </a:lnTo>
                  <a:cubicBezTo>
                    <a:pt x="1298973" y="0"/>
                    <a:pt x="1309431" y="10458"/>
                    <a:pt x="1309431" y="23358"/>
                  </a:cubicBezTo>
                  <a:lnTo>
                    <a:pt x="1309431" y="478618"/>
                  </a:lnTo>
                  <a:cubicBezTo>
                    <a:pt x="1309431" y="484813"/>
                    <a:pt x="1306970" y="490754"/>
                    <a:pt x="1302590" y="495134"/>
                  </a:cubicBezTo>
                  <a:cubicBezTo>
                    <a:pt x="1298209" y="499515"/>
                    <a:pt x="1292268" y="501975"/>
                    <a:pt x="1286073" y="501975"/>
                  </a:cubicBezTo>
                  <a:lnTo>
                    <a:pt x="23358" y="501975"/>
                  </a:lnTo>
                  <a:cubicBezTo>
                    <a:pt x="17163" y="501975"/>
                    <a:pt x="11222" y="499515"/>
                    <a:pt x="6841" y="495134"/>
                  </a:cubicBezTo>
                  <a:cubicBezTo>
                    <a:pt x="2461" y="490754"/>
                    <a:pt x="0" y="484813"/>
                    <a:pt x="0" y="478618"/>
                  </a:cubicBezTo>
                  <a:lnTo>
                    <a:pt x="0" y="23358"/>
                  </a:lnTo>
                  <a:cubicBezTo>
                    <a:pt x="0" y="17163"/>
                    <a:pt x="2461" y="11222"/>
                    <a:pt x="6841" y="6841"/>
                  </a:cubicBezTo>
                  <a:cubicBezTo>
                    <a:pt x="11222" y="2461"/>
                    <a:pt x="17163" y="0"/>
                    <a:pt x="23358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 txBox="1"/>
            <p:nvPr/>
          </p:nvSpPr>
          <p:spPr>
            <a:xfrm>
              <a:off x="0" y="-38100"/>
              <a:ext cx="1309431" cy="5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15"/>
          <p:cNvSpPr/>
          <p:nvPr/>
        </p:nvSpPr>
        <p:spPr>
          <a:xfrm>
            <a:off x="8081581" y="3169500"/>
            <a:ext cx="1850483" cy="696454"/>
          </a:xfrm>
          <a:custGeom>
            <a:rect b="b" l="l" r="r" t="t"/>
            <a:pathLst>
              <a:path extrusionOk="0" h="696454" w="1850483">
                <a:moveTo>
                  <a:pt x="0" y="0"/>
                </a:moveTo>
                <a:lnTo>
                  <a:pt x="1850483" y="0"/>
                </a:lnTo>
                <a:lnTo>
                  <a:pt x="1850483" y="696454"/>
                </a:lnTo>
                <a:lnTo>
                  <a:pt x="0" y="696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5"/>
          <p:cNvSpPr/>
          <p:nvPr/>
        </p:nvSpPr>
        <p:spPr>
          <a:xfrm>
            <a:off x="8082802" y="5265938"/>
            <a:ext cx="1850483" cy="696454"/>
          </a:xfrm>
          <a:custGeom>
            <a:rect b="b" l="l" r="r" t="t"/>
            <a:pathLst>
              <a:path extrusionOk="0" h="696454" w="1850483">
                <a:moveTo>
                  <a:pt x="0" y="0"/>
                </a:moveTo>
                <a:lnTo>
                  <a:pt x="1850483" y="0"/>
                </a:lnTo>
                <a:lnTo>
                  <a:pt x="1850483" y="696454"/>
                </a:lnTo>
                <a:lnTo>
                  <a:pt x="0" y="696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5"/>
          <p:cNvSpPr/>
          <p:nvPr/>
        </p:nvSpPr>
        <p:spPr>
          <a:xfrm>
            <a:off x="8082802" y="7362376"/>
            <a:ext cx="1850483" cy="696454"/>
          </a:xfrm>
          <a:custGeom>
            <a:rect b="b" l="l" r="r" t="t"/>
            <a:pathLst>
              <a:path extrusionOk="0" h="696454" w="1850483">
                <a:moveTo>
                  <a:pt x="0" y="0"/>
                </a:moveTo>
                <a:lnTo>
                  <a:pt x="1850483" y="0"/>
                </a:lnTo>
                <a:lnTo>
                  <a:pt x="1850483" y="696454"/>
                </a:lnTo>
                <a:lnTo>
                  <a:pt x="0" y="696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5"/>
          <p:cNvSpPr/>
          <p:nvPr/>
        </p:nvSpPr>
        <p:spPr>
          <a:xfrm>
            <a:off x="5845847" y="4348485"/>
            <a:ext cx="2236955" cy="4114800"/>
          </a:xfrm>
          <a:custGeom>
            <a:rect b="b" l="l" r="r" t="t"/>
            <a:pathLst>
              <a:path extrusionOk="0" h="4114800" w="2236955">
                <a:moveTo>
                  <a:pt x="0" y="0"/>
                </a:moveTo>
                <a:lnTo>
                  <a:pt x="2236955" y="0"/>
                </a:lnTo>
                <a:lnTo>
                  <a:pt x="22369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5"/>
          <p:cNvSpPr/>
          <p:nvPr/>
        </p:nvSpPr>
        <p:spPr>
          <a:xfrm>
            <a:off x="10203977" y="2508694"/>
            <a:ext cx="2053954" cy="4668077"/>
          </a:xfrm>
          <a:custGeom>
            <a:rect b="b" l="l" r="r" t="t"/>
            <a:pathLst>
              <a:path extrusionOk="0" h="4668077" w="2053954">
                <a:moveTo>
                  <a:pt x="0" y="0"/>
                </a:moveTo>
                <a:lnTo>
                  <a:pt x="2053954" y="0"/>
                </a:lnTo>
                <a:lnTo>
                  <a:pt x="2053954" y="4668077"/>
                </a:lnTo>
                <a:lnTo>
                  <a:pt x="0" y="4668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5"/>
          <p:cNvSpPr txBox="1"/>
          <p:nvPr/>
        </p:nvSpPr>
        <p:spPr>
          <a:xfrm>
            <a:off x="7301525" y="1808775"/>
            <a:ext cx="36627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TRANSITION TYPE HERE</a:t>
            </a:r>
            <a:endParaRPr/>
          </a:p>
        </p:txBody>
      </p:sp>
      <p:sp>
        <p:nvSpPr>
          <p:cNvPr id="194" name="Google Shape;194;p15"/>
          <p:cNvSpPr txBox="1"/>
          <p:nvPr/>
        </p:nvSpPr>
        <p:spPr>
          <a:xfrm>
            <a:off x="2524350" y="1808775"/>
            <a:ext cx="26997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leo"/>
                <a:ea typeface="Aleo"/>
                <a:cs typeface="Aleo"/>
                <a:sym typeface="Aleo"/>
              </a:rPr>
              <a:t>PRE-TRANSITION</a:t>
            </a:r>
            <a:endParaRPr/>
          </a:p>
        </p:txBody>
      </p:sp>
      <p:sp>
        <p:nvSpPr>
          <p:cNvPr id="195" name="Google Shape;195;p15"/>
          <p:cNvSpPr txBox="1"/>
          <p:nvPr/>
        </p:nvSpPr>
        <p:spPr>
          <a:xfrm>
            <a:off x="12887551" y="1808775"/>
            <a:ext cx="3008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leo"/>
                <a:ea typeface="Aleo"/>
                <a:cs typeface="Aleo"/>
                <a:sym typeface="Aleo"/>
              </a:rPr>
              <a:t>POST-TRANSITION</a:t>
            </a:r>
            <a:endParaRPr/>
          </a:p>
        </p:txBody>
      </p:sp>
      <p:sp>
        <p:nvSpPr>
          <p:cNvPr id="196" name="Google Shape;196;p15"/>
          <p:cNvSpPr txBox="1"/>
          <p:nvPr/>
        </p:nvSpPr>
        <p:spPr>
          <a:xfrm>
            <a:off x="2111971" y="3135391"/>
            <a:ext cx="3544181" cy="39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SAMPLE: CURRENT CEO</a:t>
            </a:r>
            <a:endParaRPr/>
          </a:p>
        </p:txBody>
      </p:sp>
      <p:sp>
        <p:nvSpPr>
          <p:cNvPr id="197" name="Google Shape;197;p15"/>
          <p:cNvSpPr txBox="1"/>
          <p:nvPr/>
        </p:nvSpPr>
        <p:spPr>
          <a:xfrm>
            <a:off x="1843988" y="3540152"/>
            <a:ext cx="408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Zola Bekker</a:t>
            </a:r>
            <a:endParaRPr/>
          </a:p>
        </p:txBody>
      </p:sp>
      <p:sp>
        <p:nvSpPr>
          <p:cNvPr id="198" name="Google Shape;198;p15"/>
          <p:cNvSpPr txBox="1"/>
          <p:nvPr/>
        </p:nvSpPr>
        <p:spPr>
          <a:xfrm>
            <a:off x="2111971" y="5231829"/>
            <a:ext cx="3544181" cy="39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TOPIC GOES HERE</a:t>
            </a:r>
            <a:endParaRPr/>
          </a:p>
        </p:txBody>
      </p:sp>
      <p:sp>
        <p:nvSpPr>
          <p:cNvPr id="199" name="Google Shape;199;p15"/>
          <p:cNvSpPr txBox="1"/>
          <p:nvPr/>
        </p:nvSpPr>
        <p:spPr>
          <a:xfrm>
            <a:off x="2111971" y="7329134"/>
            <a:ext cx="3544181" cy="39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TOPIC GOES HERE</a:t>
            </a:r>
            <a:endParaRPr/>
          </a:p>
        </p:txBody>
      </p:sp>
      <p:sp>
        <p:nvSpPr>
          <p:cNvPr id="200" name="Google Shape;200;p15"/>
          <p:cNvSpPr txBox="1"/>
          <p:nvPr/>
        </p:nvSpPr>
        <p:spPr>
          <a:xfrm>
            <a:off x="12629406" y="7329134"/>
            <a:ext cx="3544181" cy="39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TOPIC GOES HERE</a:t>
            </a:r>
            <a:endParaRPr/>
          </a:p>
        </p:txBody>
      </p:sp>
      <p:sp>
        <p:nvSpPr>
          <p:cNvPr id="201" name="Google Shape;201;p15"/>
          <p:cNvSpPr txBox="1"/>
          <p:nvPr/>
        </p:nvSpPr>
        <p:spPr>
          <a:xfrm>
            <a:off x="12716413" y="5231829"/>
            <a:ext cx="3544181" cy="39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TOPIC GOES HERE</a:t>
            </a:r>
            <a:endParaRPr/>
          </a:p>
        </p:txBody>
      </p:sp>
      <p:sp>
        <p:nvSpPr>
          <p:cNvPr id="202" name="Google Shape;202;p15"/>
          <p:cNvSpPr txBox="1"/>
          <p:nvPr/>
        </p:nvSpPr>
        <p:spPr>
          <a:xfrm>
            <a:off x="12716413" y="3135391"/>
            <a:ext cx="3544181" cy="39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TOPIC GOES HERE</a:t>
            </a:r>
            <a:endParaRPr/>
          </a:p>
        </p:txBody>
      </p:sp>
      <p:sp>
        <p:nvSpPr>
          <p:cNvPr id="203" name="Google Shape;203;p15"/>
          <p:cNvSpPr txBox="1"/>
          <p:nvPr/>
        </p:nvSpPr>
        <p:spPr>
          <a:xfrm>
            <a:off x="1843988" y="5636590"/>
            <a:ext cx="408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Details go here</a:t>
            </a:r>
            <a:endParaRPr/>
          </a:p>
        </p:txBody>
      </p:sp>
      <p:sp>
        <p:nvSpPr>
          <p:cNvPr id="204" name="Google Shape;204;p15"/>
          <p:cNvSpPr txBox="1"/>
          <p:nvPr/>
        </p:nvSpPr>
        <p:spPr>
          <a:xfrm>
            <a:off x="1843988" y="7733896"/>
            <a:ext cx="408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Details go here</a:t>
            </a:r>
            <a:endParaRPr/>
          </a:p>
        </p:txBody>
      </p:sp>
      <p:sp>
        <p:nvSpPr>
          <p:cNvPr id="205" name="Google Shape;205;p15"/>
          <p:cNvSpPr txBox="1"/>
          <p:nvPr/>
        </p:nvSpPr>
        <p:spPr>
          <a:xfrm>
            <a:off x="12361423" y="7733896"/>
            <a:ext cx="408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Details go here</a:t>
            </a: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12448431" y="5636590"/>
            <a:ext cx="408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Details go here</a:t>
            </a:r>
            <a:endParaRPr/>
          </a:p>
        </p:txBody>
      </p:sp>
      <p:sp>
        <p:nvSpPr>
          <p:cNvPr id="207" name="Google Shape;207;p15"/>
          <p:cNvSpPr txBox="1"/>
          <p:nvPr/>
        </p:nvSpPr>
        <p:spPr>
          <a:xfrm>
            <a:off x="12448431" y="3540152"/>
            <a:ext cx="408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Details go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F1BE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Google Shape;212;p16"/>
          <p:cNvCxnSpPr/>
          <p:nvPr/>
        </p:nvCxnSpPr>
        <p:spPr>
          <a:xfrm>
            <a:off x="1028700" y="9272588"/>
            <a:ext cx="162306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16"/>
          <p:cNvCxnSpPr/>
          <p:nvPr/>
        </p:nvCxnSpPr>
        <p:spPr>
          <a:xfrm>
            <a:off x="1028700" y="1028700"/>
            <a:ext cx="162306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4" name="Google Shape;214;p16"/>
          <p:cNvGrpSpPr/>
          <p:nvPr/>
        </p:nvGrpSpPr>
        <p:grpSpPr>
          <a:xfrm>
            <a:off x="2923101" y="6637417"/>
            <a:ext cx="4387054" cy="2050599"/>
            <a:chOff x="0" y="-38100"/>
            <a:chExt cx="1155438" cy="540075"/>
          </a:xfrm>
        </p:grpSpPr>
        <p:sp>
          <p:nvSpPr>
            <p:cNvPr id="215" name="Google Shape;215;p16"/>
            <p:cNvSpPr/>
            <p:nvPr/>
          </p:nvSpPr>
          <p:spPr>
            <a:xfrm>
              <a:off x="0" y="0"/>
              <a:ext cx="1155438" cy="501975"/>
            </a:xfrm>
            <a:custGeom>
              <a:rect b="b" l="l" r="r" t="t"/>
              <a:pathLst>
                <a:path extrusionOk="0" h="501975" w="1155438">
                  <a:moveTo>
                    <a:pt x="26471" y="0"/>
                  </a:moveTo>
                  <a:lnTo>
                    <a:pt x="1128967" y="0"/>
                  </a:lnTo>
                  <a:cubicBezTo>
                    <a:pt x="1135988" y="0"/>
                    <a:pt x="1142721" y="2789"/>
                    <a:pt x="1147685" y="7753"/>
                  </a:cubicBezTo>
                  <a:cubicBezTo>
                    <a:pt x="1152649" y="12717"/>
                    <a:pt x="1155438" y="19450"/>
                    <a:pt x="1155438" y="26471"/>
                  </a:cubicBezTo>
                  <a:lnTo>
                    <a:pt x="1155438" y="475505"/>
                  </a:lnTo>
                  <a:cubicBezTo>
                    <a:pt x="1155438" y="482525"/>
                    <a:pt x="1152649" y="489258"/>
                    <a:pt x="1147685" y="494222"/>
                  </a:cubicBezTo>
                  <a:cubicBezTo>
                    <a:pt x="1142721" y="499187"/>
                    <a:pt x="1135988" y="501975"/>
                    <a:pt x="1128967" y="501975"/>
                  </a:cubicBezTo>
                  <a:lnTo>
                    <a:pt x="26471" y="501975"/>
                  </a:lnTo>
                  <a:cubicBezTo>
                    <a:pt x="11851" y="501975"/>
                    <a:pt x="0" y="490124"/>
                    <a:pt x="0" y="475505"/>
                  </a:cubicBezTo>
                  <a:lnTo>
                    <a:pt x="0" y="26471"/>
                  </a:lnTo>
                  <a:cubicBezTo>
                    <a:pt x="0" y="19450"/>
                    <a:pt x="2789" y="12717"/>
                    <a:pt x="7753" y="7753"/>
                  </a:cubicBezTo>
                  <a:cubicBezTo>
                    <a:pt x="12717" y="2789"/>
                    <a:pt x="19450" y="0"/>
                    <a:pt x="26471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6"/>
            <p:cNvSpPr txBox="1"/>
            <p:nvPr/>
          </p:nvSpPr>
          <p:spPr>
            <a:xfrm>
              <a:off x="0" y="-38100"/>
              <a:ext cx="1155438" cy="5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6"/>
          <p:cNvGrpSpPr/>
          <p:nvPr/>
        </p:nvGrpSpPr>
        <p:grpSpPr>
          <a:xfrm>
            <a:off x="7650016" y="6637417"/>
            <a:ext cx="4387054" cy="2050599"/>
            <a:chOff x="0" y="-38100"/>
            <a:chExt cx="1155438" cy="540075"/>
          </a:xfrm>
        </p:grpSpPr>
        <p:sp>
          <p:nvSpPr>
            <p:cNvPr id="218" name="Google Shape;218;p16"/>
            <p:cNvSpPr/>
            <p:nvPr/>
          </p:nvSpPr>
          <p:spPr>
            <a:xfrm>
              <a:off x="0" y="0"/>
              <a:ext cx="1155438" cy="501975"/>
            </a:xfrm>
            <a:custGeom>
              <a:rect b="b" l="l" r="r" t="t"/>
              <a:pathLst>
                <a:path extrusionOk="0" h="501975" w="1155438">
                  <a:moveTo>
                    <a:pt x="26471" y="0"/>
                  </a:moveTo>
                  <a:lnTo>
                    <a:pt x="1128967" y="0"/>
                  </a:lnTo>
                  <a:cubicBezTo>
                    <a:pt x="1135988" y="0"/>
                    <a:pt x="1142721" y="2789"/>
                    <a:pt x="1147685" y="7753"/>
                  </a:cubicBezTo>
                  <a:cubicBezTo>
                    <a:pt x="1152649" y="12717"/>
                    <a:pt x="1155438" y="19450"/>
                    <a:pt x="1155438" y="26471"/>
                  </a:cubicBezTo>
                  <a:lnTo>
                    <a:pt x="1155438" y="475505"/>
                  </a:lnTo>
                  <a:cubicBezTo>
                    <a:pt x="1155438" y="482525"/>
                    <a:pt x="1152649" y="489258"/>
                    <a:pt x="1147685" y="494222"/>
                  </a:cubicBezTo>
                  <a:cubicBezTo>
                    <a:pt x="1142721" y="499187"/>
                    <a:pt x="1135988" y="501975"/>
                    <a:pt x="1128967" y="501975"/>
                  </a:cubicBezTo>
                  <a:lnTo>
                    <a:pt x="26471" y="501975"/>
                  </a:lnTo>
                  <a:cubicBezTo>
                    <a:pt x="11851" y="501975"/>
                    <a:pt x="0" y="490124"/>
                    <a:pt x="0" y="475505"/>
                  </a:cubicBezTo>
                  <a:lnTo>
                    <a:pt x="0" y="26471"/>
                  </a:lnTo>
                  <a:cubicBezTo>
                    <a:pt x="0" y="19450"/>
                    <a:pt x="2789" y="12717"/>
                    <a:pt x="7753" y="7753"/>
                  </a:cubicBezTo>
                  <a:cubicBezTo>
                    <a:pt x="12717" y="2789"/>
                    <a:pt x="19450" y="0"/>
                    <a:pt x="26471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6"/>
            <p:cNvSpPr txBox="1"/>
            <p:nvPr/>
          </p:nvSpPr>
          <p:spPr>
            <a:xfrm>
              <a:off x="0" y="-38100"/>
              <a:ext cx="1155438" cy="5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16"/>
          <p:cNvGrpSpPr/>
          <p:nvPr/>
        </p:nvGrpSpPr>
        <p:grpSpPr>
          <a:xfrm>
            <a:off x="12373262" y="6637417"/>
            <a:ext cx="4387054" cy="2050599"/>
            <a:chOff x="0" y="-38100"/>
            <a:chExt cx="1155438" cy="540075"/>
          </a:xfrm>
        </p:grpSpPr>
        <p:sp>
          <p:nvSpPr>
            <p:cNvPr id="221" name="Google Shape;221;p16"/>
            <p:cNvSpPr/>
            <p:nvPr/>
          </p:nvSpPr>
          <p:spPr>
            <a:xfrm>
              <a:off x="0" y="0"/>
              <a:ext cx="1155438" cy="501975"/>
            </a:xfrm>
            <a:custGeom>
              <a:rect b="b" l="l" r="r" t="t"/>
              <a:pathLst>
                <a:path extrusionOk="0" h="501975" w="1155438">
                  <a:moveTo>
                    <a:pt x="26471" y="0"/>
                  </a:moveTo>
                  <a:lnTo>
                    <a:pt x="1128967" y="0"/>
                  </a:lnTo>
                  <a:cubicBezTo>
                    <a:pt x="1135988" y="0"/>
                    <a:pt x="1142721" y="2789"/>
                    <a:pt x="1147685" y="7753"/>
                  </a:cubicBezTo>
                  <a:cubicBezTo>
                    <a:pt x="1152649" y="12717"/>
                    <a:pt x="1155438" y="19450"/>
                    <a:pt x="1155438" y="26471"/>
                  </a:cubicBezTo>
                  <a:lnTo>
                    <a:pt x="1155438" y="475505"/>
                  </a:lnTo>
                  <a:cubicBezTo>
                    <a:pt x="1155438" y="482525"/>
                    <a:pt x="1152649" y="489258"/>
                    <a:pt x="1147685" y="494222"/>
                  </a:cubicBezTo>
                  <a:cubicBezTo>
                    <a:pt x="1142721" y="499187"/>
                    <a:pt x="1135988" y="501975"/>
                    <a:pt x="1128967" y="501975"/>
                  </a:cubicBezTo>
                  <a:lnTo>
                    <a:pt x="26471" y="501975"/>
                  </a:lnTo>
                  <a:cubicBezTo>
                    <a:pt x="11851" y="501975"/>
                    <a:pt x="0" y="490124"/>
                    <a:pt x="0" y="475505"/>
                  </a:cubicBezTo>
                  <a:lnTo>
                    <a:pt x="0" y="26471"/>
                  </a:lnTo>
                  <a:cubicBezTo>
                    <a:pt x="0" y="19450"/>
                    <a:pt x="2789" y="12717"/>
                    <a:pt x="7753" y="7753"/>
                  </a:cubicBezTo>
                  <a:cubicBezTo>
                    <a:pt x="12717" y="2789"/>
                    <a:pt x="19450" y="0"/>
                    <a:pt x="26471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6"/>
            <p:cNvSpPr txBox="1"/>
            <p:nvPr/>
          </p:nvSpPr>
          <p:spPr>
            <a:xfrm>
              <a:off x="0" y="-38100"/>
              <a:ext cx="1155438" cy="5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16"/>
          <p:cNvGrpSpPr/>
          <p:nvPr/>
        </p:nvGrpSpPr>
        <p:grpSpPr>
          <a:xfrm>
            <a:off x="2921267" y="1454323"/>
            <a:ext cx="4387054" cy="2050599"/>
            <a:chOff x="0" y="-38100"/>
            <a:chExt cx="1155438" cy="540075"/>
          </a:xfrm>
        </p:grpSpPr>
        <p:sp>
          <p:nvSpPr>
            <p:cNvPr id="224" name="Google Shape;224;p16"/>
            <p:cNvSpPr/>
            <p:nvPr/>
          </p:nvSpPr>
          <p:spPr>
            <a:xfrm>
              <a:off x="0" y="0"/>
              <a:ext cx="1155438" cy="501975"/>
            </a:xfrm>
            <a:custGeom>
              <a:rect b="b" l="l" r="r" t="t"/>
              <a:pathLst>
                <a:path extrusionOk="0" h="501975" w="1155438">
                  <a:moveTo>
                    <a:pt x="26471" y="0"/>
                  </a:moveTo>
                  <a:lnTo>
                    <a:pt x="1128967" y="0"/>
                  </a:lnTo>
                  <a:cubicBezTo>
                    <a:pt x="1135988" y="0"/>
                    <a:pt x="1142721" y="2789"/>
                    <a:pt x="1147685" y="7753"/>
                  </a:cubicBezTo>
                  <a:cubicBezTo>
                    <a:pt x="1152649" y="12717"/>
                    <a:pt x="1155438" y="19450"/>
                    <a:pt x="1155438" y="26471"/>
                  </a:cubicBezTo>
                  <a:lnTo>
                    <a:pt x="1155438" y="475505"/>
                  </a:lnTo>
                  <a:cubicBezTo>
                    <a:pt x="1155438" y="482525"/>
                    <a:pt x="1152649" y="489258"/>
                    <a:pt x="1147685" y="494222"/>
                  </a:cubicBezTo>
                  <a:cubicBezTo>
                    <a:pt x="1142721" y="499187"/>
                    <a:pt x="1135988" y="501975"/>
                    <a:pt x="1128967" y="501975"/>
                  </a:cubicBezTo>
                  <a:lnTo>
                    <a:pt x="26471" y="501975"/>
                  </a:lnTo>
                  <a:cubicBezTo>
                    <a:pt x="11851" y="501975"/>
                    <a:pt x="0" y="490124"/>
                    <a:pt x="0" y="475505"/>
                  </a:cubicBezTo>
                  <a:lnTo>
                    <a:pt x="0" y="26471"/>
                  </a:lnTo>
                  <a:cubicBezTo>
                    <a:pt x="0" y="19450"/>
                    <a:pt x="2789" y="12717"/>
                    <a:pt x="7753" y="7753"/>
                  </a:cubicBezTo>
                  <a:cubicBezTo>
                    <a:pt x="12717" y="2789"/>
                    <a:pt x="19450" y="0"/>
                    <a:pt x="26471" y="0"/>
                  </a:cubicBezTo>
                  <a:close/>
                </a:path>
              </a:pathLst>
            </a:custGeom>
            <a:solidFill>
              <a:srgbClr val="FCF3D4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6"/>
            <p:cNvSpPr txBox="1"/>
            <p:nvPr/>
          </p:nvSpPr>
          <p:spPr>
            <a:xfrm>
              <a:off x="0" y="-38100"/>
              <a:ext cx="1155438" cy="5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16"/>
          <p:cNvGrpSpPr/>
          <p:nvPr/>
        </p:nvGrpSpPr>
        <p:grpSpPr>
          <a:xfrm>
            <a:off x="7648182" y="1454323"/>
            <a:ext cx="4387054" cy="2050599"/>
            <a:chOff x="0" y="-38100"/>
            <a:chExt cx="1155438" cy="540075"/>
          </a:xfrm>
        </p:grpSpPr>
        <p:sp>
          <p:nvSpPr>
            <p:cNvPr id="227" name="Google Shape;227;p16"/>
            <p:cNvSpPr/>
            <p:nvPr/>
          </p:nvSpPr>
          <p:spPr>
            <a:xfrm>
              <a:off x="0" y="0"/>
              <a:ext cx="1155438" cy="501975"/>
            </a:xfrm>
            <a:custGeom>
              <a:rect b="b" l="l" r="r" t="t"/>
              <a:pathLst>
                <a:path extrusionOk="0" h="501975" w="1155438">
                  <a:moveTo>
                    <a:pt x="26471" y="0"/>
                  </a:moveTo>
                  <a:lnTo>
                    <a:pt x="1128967" y="0"/>
                  </a:lnTo>
                  <a:cubicBezTo>
                    <a:pt x="1135988" y="0"/>
                    <a:pt x="1142721" y="2789"/>
                    <a:pt x="1147685" y="7753"/>
                  </a:cubicBezTo>
                  <a:cubicBezTo>
                    <a:pt x="1152649" y="12717"/>
                    <a:pt x="1155438" y="19450"/>
                    <a:pt x="1155438" y="26471"/>
                  </a:cubicBezTo>
                  <a:lnTo>
                    <a:pt x="1155438" y="475505"/>
                  </a:lnTo>
                  <a:cubicBezTo>
                    <a:pt x="1155438" y="482525"/>
                    <a:pt x="1152649" y="489258"/>
                    <a:pt x="1147685" y="494222"/>
                  </a:cubicBezTo>
                  <a:cubicBezTo>
                    <a:pt x="1142721" y="499187"/>
                    <a:pt x="1135988" y="501975"/>
                    <a:pt x="1128967" y="501975"/>
                  </a:cubicBezTo>
                  <a:lnTo>
                    <a:pt x="26471" y="501975"/>
                  </a:lnTo>
                  <a:cubicBezTo>
                    <a:pt x="11851" y="501975"/>
                    <a:pt x="0" y="490124"/>
                    <a:pt x="0" y="475505"/>
                  </a:cubicBezTo>
                  <a:lnTo>
                    <a:pt x="0" y="26471"/>
                  </a:lnTo>
                  <a:cubicBezTo>
                    <a:pt x="0" y="19450"/>
                    <a:pt x="2789" y="12717"/>
                    <a:pt x="7753" y="7753"/>
                  </a:cubicBezTo>
                  <a:cubicBezTo>
                    <a:pt x="12717" y="2789"/>
                    <a:pt x="19450" y="0"/>
                    <a:pt x="26471" y="0"/>
                  </a:cubicBezTo>
                  <a:close/>
                </a:path>
              </a:pathLst>
            </a:custGeom>
            <a:solidFill>
              <a:srgbClr val="FCF3D4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 txBox="1"/>
            <p:nvPr/>
          </p:nvSpPr>
          <p:spPr>
            <a:xfrm>
              <a:off x="0" y="-38100"/>
              <a:ext cx="1155438" cy="5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16"/>
          <p:cNvGrpSpPr/>
          <p:nvPr/>
        </p:nvGrpSpPr>
        <p:grpSpPr>
          <a:xfrm>
            <a:off x="12371429" y="1454323"/>
            <a:ext cx="4387054" cy="2050599"/>
            <a:chOff x="0" y="-38100"/>
            <a:chExt cx="1155438" cy="540075"/>
          </a:xfrm>
        </p:grpSpPr>
        <p:sp>
          <p:nvSpPr>
            <p:cNvPr id="230" name="Google Shape;230;p16"/>
            <p:cNvSpPr/>
            <p:nvPr/>
          </p:nvSpPr>
          <p:spPr>
            <a:xfrm>
              <a:off x="0" y="0"/>
              <a:ext cx="1155438" cy="501975"/>
            </a:xfrm>
            <a:custGeom>
              <a:rect b="b" l="l" r="r" t="t"/>
              <a:pathLst>
                <a:path extrusionOk="0" h="501975" w="1155438">
                  <a:moveTo>
                    <a:pt x="26471" y="0"/>
                  </a:moveTo>
                  <a:lnTo>
                    <a:pt x="1128967" y="0"/>
                  </a:lnTo>
                  <a:cubicBezTo>
                    <a:pt x="1135988" y="0"/>
                    <a:pt x="1142721" y="2789"/>
                    <a:pt x="1147685" y="7753"/>
                  </a:cubicBezTo>
                  <a:cubicBezTo>
                    <a:pt x="1152649" y="12717"/>
                    <a:pt x="1155438" y="19450"/>
                    <a:pt x="1155438" y="26471"/>
                  </a:cubicBezTo>
                  <a:lnTo>
                    <a:pt x="1155438" y="475505"/>
                  </a:lnTo>
                  <a:cubicBezTo>
                    <a:pt x="1155438" y="482525"/>
                    <a:pt x="1152649" y="489258"/>
                    <a:pt x="1147685" y="494222"/>
                  </a:cubicBezTo>
                  <a:cubicBezTo>
                    <a:pt x="1142721" y="499187"/>
                    <a:pt x="1135988" y="501975"/>
                    <a:pt x="1128967" y="501975"/>
                  </a:cubicBezTo>
                  <a:lnTo>
                    <a:pt x="26471" y="501975"/>
                  </a:lnTo>
                  <a:cubicBezTo>
                    <a:pt x="11851" y="501975"/>
                    <a:pt x="0" y="490124"/>
                    <a:pt x="0" y="475505"/>
                  </a:cubicBezTo>
                  <a:lnTo>
                    <a:pt x="0" y="26471"/>
                  </a:lnTo>
                  <a:cubicBezTo>
                    <a:pt x="0" y="19450"/>
                    <a:pt x="2789" y="12717"/>
                    <a:pt x="7753" y="7753"/>
                  </a:cubicBezTo>
                  <a:cubicBezTo>
                    <a:pt x="12717" y="2789"/>
                    <a:pt x="19450" y="0"/>
                    <a:pt x="26471" y="0"/>
                  </a:cubicBezTo>
                  <a:close/>
                </a:path>
              </a:pathLst>
            </a:custGeom>
            <a:solidFill>
              <a:srgbClr val="FCF3D4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6"/>
            <p:cNvSpPr txBox="1"/>
            <p:nvPr/>
          </p:nvSpPr>
          <p:spPr>
            <a:xfrm>
              <a:off x="0" y="-38100"/>
              <a:ext cx="1155438" cy="5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2" name="Google Shape;232;p16"/>
          <p:cNvCxnSpPr/>
          <p:nvPr/>
        </p:nvCxnSpPr>
        <p:spPr>
          <a:xfrm>
            <a:off x="1028700" y="5143500"/>
            <a:ext cx="162306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sm" w="sm" type="none"/>
            <a:tailEnd len="med" w="med" type="stealth"/>
          </a:ln>
        </p:spPr>
      </p:cxnSp>
      <p:grpSp>
        <p:nvGrpSpPr>
          <p:cNvPr id="233" name="Google Shape;233;p16"/>
          <p:cNvGrpSpPr/>
          <p:nvPr/>
        </p:nvGrpSpPr>
        <p:grpSpPr>
          <a:xfrm>
            <a:off x="2921267" y="3550761"/>
            <a:ext cx="4387054" cy="3040816"/>
            <a:chOff x="0" y="-38100"/>
            <a:chExt cx="1155438" cy="800873"/>
          </a:xfrm>
        </p:grpSpPr>
        <p:sp>
          <p:nvSpPr>
            <p:cNvPr id="234" name="Google Shape;234;p16"/>
            <p:cNvSpPr/>
            <p:nvPr/>
          </p:nvSpPr>
          <p:spPr>
            <a:xfrm>
              <a:off x="0" y="0"/>
              <a:ext cx="1155438" cy="762773"/>
            </a:xfrm>
            <a:custGeom>
              <a:rect b="b" l="l" r="r" t="t"/>
              <a:pathLst>
                <a:path extrusionOk="0" h="762773" w="1155438">
                  <a:moveTo>
                    <a:pt x="26471" y="0"/>
                  </a:moveTo>
                  <a:lnTo>
                    <a:pt x="1128967" y="0"/>
                  </a:lnTo>
                  <a:cubicBezTo>
                    <a:pt x="1135988" y="0"/>
                    <a:pt x="1142721" y="2789"/>
                    <a:pt x="1147685" y="7753"/>
                  </a:cubicBezTo>
                  <a:cubicBezTo>
                    <a:pt x="1152649" y="12717"/>
                    <a:pt x="1155438" y="19450"/>
                    <a:pt x="1155438" y="26471"/>
                  </a:cubicBezTo>
                  <a:lnTo>
                    <a:pt x="1155438" y="736303"/>
                  </a:lnTo>
                  <a:cubicBezTo>
                    <a:pt x="1155438" y="750922"/>
                    <a:pt x="1143587" y="762773"/>
                    <a:pt x="1128967" y="762773"/>
                  </a:cubicBezTo>
                  <a:lnTo>
                    <a:pt x="26471" y="762773"/>
                  </a:lnTo>
                  <a:cubicBezTo>
                    <a:pt x="19450" y="762773"/>
                    <a:pt x="12717" y="759984"/>
                    <a:pt x="7753" y="755020"/>
                  </a:cubicBezTo>
                  <a:cubicBezTo>
                    <a:pt x="2789" y="750056"/>
                    <a:pt x="0" y="743323"/>
                    <a:pt x="0" y="736303"/>
                  </a:cubicBezTo>
                  <a:lnTo>
                    <a:pt x="0" y="26471"/>
                  </a:lnTo>
                  <a:cubicBezTo>
                    <a:pt x="0" y="19450"/>
                    <a:pt x="2789" y="12717"/>
                    <a:pt x="7753" y="7753"/>
                  </a:cubicBezTo>
                  <a:cubicBezTo>
                    <a:pt x="12717" y="2789"/>
                    <a:pt x="19450" y="0"/>
                    <a:pt x="26471" y="0"/>
                  </a:cubicBezTo>
                  <a:close/>
                </a:path>
              </a:pathLst>
            </a:custGeom>
            <a:solidFill>
              <a:srgbClr val="F8B4DB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6"/>
            <p:cNvSpPr txBox="1"/>
            <p:nvPr/>
          </p:nvSpPr>
          <p:spPr>
            <a:xfrm>
              <a:off x="0" y="-38100"/>
              <a:ext cx="1155438" cy="80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16"/>
          <p:cNvGrpSpPr/>
          <p:nvPr/>
        </p:nvGrpSpPr>
        <p:grpSpPr>
          <a:xfrm>
            <a:off x="7648182" y="3550761"/>
            <a:ext cx="4387054" cy="3040816"/>
            <a:chOff x="0" y="-38100"/>
            <a:chExt cx="1155438" cy="800873"/>
          </a:xfrm>
        </p:grpSpPr>
        <p:sp>
          <p:nvSpPr>
            <p:cNvPr id="237" name="Google Shape;237;p16"/>
            <p:cNvSpPr/>
            <p:nvPr/>
          </p:nvSpPr>
          <p:spPr>
            <a:xfrm>
              <a:off x="0" y="0"/>
              <a:ext cx="1155438" cy="762773"/>
            </a:xfrm>
            <a:custGeom>
              <a:rect b="b" l="l" r="r" t="t"/>
              <a:pathLst>
                <a:path extrusionOk="0" h="762773" w="1155438">
                  <a:moveTo>
                    <a:pt x="26471" y="0"/>
                  </a:moveTo>
                  <a:lnTo>
                    <a:pt x="1128967" y="0"/>
                  </a:lnTo>
                  <a:cubicBezTo>
                    <a:pt x="1135988" y="0"/>
                    <a:pt x="1142721" y="2789"/>
                    <a:pt x="1147685" y="7753"/>
                  </a:cubicBezTo>
                  <a:cubicBezTo>
                    <a:pt x="1152649" y="12717"/>
                    <a:pt x="1155438" y="19450"/>
                    <a:pt x="1155438" y="26471"/>
                  </a:cubicBezTo>
                  <a:lnTo>
                    <a:pt x="1155438" y="736303"/>
                  </a:lnTo>
                  <a:cubicBezTo>
                    <a:pt x="1155438" y="750922"/>
                    <a:pt x="1143587" y="762773"/>
                    <a:pt x="1128967" y="762773"/>
                  </a:cubicBezTo>
                  <a:lnTo>
                    <a:pt x="26471" y="762773"/>
                  </a:lnTo>
                  <a:cubicBezTo>
                    <a:pt x="19450" y="762773"/>
                    <a:pt x="12717" y="759984"/>
                    <a:pt x="7753" y="755020"/>
                  </a:cubicBezTo>
                  <a:cubicBezTo>
                    <a:pt x="2789" y="750056"/>
                    <a:pt x="0" y="743323"/>
                    <a:pt x="0" y="736303"/>
                  </a:cubicBezTo>
                  <a:lnTo>
                    <a:pt x="0" y="26471"/>
                  </a:lnTo>
                  <a:cubicBezTo>
                    <a:pt x="0" y="19450"/>
                    <a:pt x="2789" y="12717"/>
                    <a:pt x="7753" y="7753"/>
                  </a:cubicBezTo>
                  <a:cubicBezTo>
                    <a:pt x="12717" y="2789"/>
                    <a:pt x="19450" y="0"/>
                    <a:pt x="26471" y="0"/>
                  </a:cubicBezTo>
                  <a:close/>
                </a:path>
              </a:pathLst>
            </a:custGeom>
            <a:solidFill>
              <a:srgbClr val="F8B4DB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6"/>
            <p:cNvSpPr txBox="1"/>
            <p:nvPr/>
          </p:nvSpPr>
          <p:spPr>
            <a:xfrm>
              <a:off x="0" y="-38100"/>
              <a:ext cx="1155438" cy="80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16"/>
          <p:cNvGrpSpPr/>
          <p:nvPr/>
        </p:nvGrpSpPr>
        <p:grpSpPr>
          <a:xfrm>
            <a:off x="12371429" y="3550761"/>
            <a:ext cx="4387054" cy="3040816"/>
            <a:chOff x="0" y="-38100"/>
            <a:chExt cx="1155438" cy="800873"/>
          </a:xfrm>
        </p:grpSpPr>
        <p:sp>
          <p:nvSpPr>
            <p:cNvPr id="240" name="Google Shape;240;p16"/>
            <p:cNvSpPr/>
            <p:nvPr/>
          </p:nvSpPr>
          <p:spPr>
            <a:xfrm>
              <a:off x="0" y="0"/>
              <a:ext cx="1155438" cy="762773"/>
            </a:xfrm>
            <a:custGeom>
              <a:rect b="b" l="l" r="r" t="t"/>
              <a:pathLst>
                <a:path extrusionOk="0" h="762773" w="1155438">
                  <a:moveTo>
                    <a:pt x="26471" y="0"/>
                  </a:moveTo>
                  <a:lnTo>
                    <a:pt x="1128967" y="0"/>
                  </a:lnTo>
                  <a:cubicBezTo>
                    <a:pt x="1135988" y="0"/>
                    <a:pt x="1142721" y="2789"/>
                    <a:pt x="1147685" y="7753"/>
                  </a:cubicBezTo>
                  <a:cubicBezTo>
                    <a:pt x="1152649" y="12717"/>
                    <a:pt x="1155438" y="19450"/>
                    <a:pt x="1155438" y="26471"/>
                  </a:cubicBezTo>
                  <a:lnTo>
                    <a:pt x="1155438" y="736303"/>
                  </a:lnTo>
                  <a:cubicBezTo>
                    <a:pt x="1155438" y="750922"/>
                    <a:pt x="1143587" y="762773"/>
                    <a:pt x="1128967" y="762773"/>
                  </a:cubicBezTo>
                  <a:lnTo>
                    <a:pt x="26471" y="762773"/>
                  </a:lnTo>
                  <a:cubicBezTo>
                    <a:pt x="19450" y="762773"/>
                    <a:pt x="12717" y="759984"/>
                    <a:pt x="7753" y="755020"/>
                  </a:cubicBezTo>
                  <a:cubicBezTo>
                    <a:pt x="2789" y="750056"/>
                    <a:pt x="0" y="743323"/>
                    <a:pt x="0" y="736303"/>
                  </a:cubicBezTo>
                  <a:lnTo>
                    <a:pt x="0" y="26471"/>
                  </a:lnTo>
                  <a:cubicBezTo>
                    <a:pt x="0" y="19450"/>
                    <a:pt x="2789" y="12717"/>
                    <a:pt x="7753" y="7753"/>
                  </a:cubicBezTo>
                  <a:cubicBezTo>
                    <a:pt x="12717" y="2789"/>
                    <a:pt x="19450" y="0"/>
                    <a:pt x="26471" y="0"/>
                  </a:cubicBezTo>
                  <a:close/>
                </a:path>
              </a:pathLst>
            </a:custGeom>
            <a:solidFill>
              <a:srgbClr val="F8B4DB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 txBox="1"/>
            <p:nvPr/>
          </p:nvSpPr>
          <p:spPr>
            <a:xfrm>
              <a:off x="0" y="-38100"/>
              <a:ext cx="1155438" cy="80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16"/>
          <p:cNvSpPr/>
          <p:nvPr/>
        </p:nvSpPr>
        <p:spPr>
          <a:xfrm rot="5400000">
            <a:off x="657190" y="4618158"/>
            <a:ext cx="2791670" cy="1050683"/>
          </a:xfrm>
          <a:custGeom>
            <a:rect b="b" l="l" r="r" t="t"/>
            <a:pathLst>
              <a:path extrusionOk="0" h="1050683" w="2791670">
                <a:moveTo>
                  <a:pt x="0" y="0"/>
                </a:moveTo>
                <a:lnTo>
                  <a:pt x="2791671" y="0"/>
                </a:lnTo>
                <a:lnTo>
                  <a:pt x="2791671" y="1050684"/>
                </a:lnTo>
                <a:lnTo>
                  <a:pt x="0" y="10506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6"/>
          <p:cNvSpPr/>
          <p:nvPr/>
        </p:nvSpPr>
        <p:spPr>
          <a:xfrm>
            <a:off x="3887213" y="3857463"/>
            <a:ext cx="2455161" cy="2572074"/>
          </a:xfrm>
          <a:custGeom>
            <a:rect b="b" l="l" r="r" t="t"/>
            <a:pathLst>
              <a:path extrusionOk="0" h="2572074" w="2455161">
                <a:moveTo>
                  <a:pt x="0" y="0"/>
                </a:moveTo>
                <a:lnTo>
                  <a:pt x="2455162" y="0"/>
                </a:lnTo>
                <a:lnTo>
                  <a:pt x="2455162" y="2572074"/>
                </a:lnTo>
                <a:lnTo>
                  <a:pt x="0" y="257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6"/>
          <p:cNvSpPr/>
          <p:nvPr/>
        </p:nvSpPr>
        <p:spPr>
          <a:xfrm>
            <a:off x="8431892" y="4270843"/>
            <a:ext cx="2823301" cy="1745313"/>
          </a:xfrm>
          <a:custGeom>
            <a:rect b="b" l="l" r="r" t="t"/>
            <a:pathLst>
              <a:path extrusionOk="0" h="1745313" w="2823301">
                <a:moveTo>
                  <a:pt x="0" y="0"/>
                </a:moveTo>
                <a:lnTo>
                  <a:pt x="2823301" y="0"/>
                </a:lnTo>
                <a:lnTo>
                  <a:pt x="2823301" y="1745314"/>
                </a:lnTo>
                <a:lnTo>
                  <a:pt x="0" y="1745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16"/>
          <p:cNvSpPr/>
          <p:nvPr/>
        </p:nvSpPr>
        <p:spPr>
          <a:xfrm>
            <a:off x="13206104" y="3972515"/>
            <a:ext cx="2721370" cy="2341970"/>
          </a:xfrm>
          <a:custGeom>
            <a:rect b="b" l="l" r="r" t="t"/>
            <a:pathLst>
              <a:path extrusionOk="0" h="2341970" w="2721370">
                <a:moveTo>
                  <a:pt x="0" y="0"/>
                </a:moveTo>
                <a:lnTo>
                  <a:pt x="2721370" y="0"/>
                </a:lnTo>
                <a:lnTo>
                  <a:pt x="2721370" y="2341970"/>
                </a:lnTo>
                <a:lnTo>
                  <a:pt x="0" y="2341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16"/>
          <p:cNvSpPr txBox="1"/>
          <p:nvPr/>
        </p:nvSpPr>
        <p:spPr>
          <a:xfrm>
            <a:off x="3342704" y="2174909"/>
            <a:ext cx="3544181" cy="39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TOPIC GOES HERE</a:t>
            </a:r>
            <a:endParaRPr/>
          </a:p>
        </p:txBody>
      </p:sp>
      <p:sp>
        <p:nvSpPr>
          <p:cNvPr id="247" name="Google Shape;247;p16"/>
          <p:cNvSpPr txBox="1"/>
          <p:nvPr/>
        </p:nvSpPr>
        <p:spPr>
          <a:xfrm>
            <a:off x="3074721" y="2567820"/>
            <a:ext cx="408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Details go here</a:t>
            </a:r>
            <a:endParaRPr/>
          </a:p>
        </p:txBody>
      </p:sp>
      <p:sp>
        <p:nvSpPr>
          <p:cNvPr id="248" name="Google Shape;248;p16"/>
          <p:cNvSpPr txBox="1"/>
          <p:nvPr/>
        </p:nvSpPr>
        <p:spPr>
          <a:xfrm>
            <a:off x="8071452" y="2174909"/>
            <a:ext cx="3544181" cy="39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TOPIC GOES HERE</a:t>
            </a:r>
            <a:endParaRPr/>
          </a:p>
        </p:txBody>
      </p:sp>
      <p:sp>
        <p:nvSpPr>
          <p:cNvPr id="249" name="Google Shape;249;p16"/>
          <p:cNvSpPr txBox="1"/>
          <p:nvPr/>
        </p:nvSpPr>
        <p:spPr>
          <a:xfrm>
            <a:off x="7803469" y="2567820"/>
            <a:ext cx="408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Details go here</a:t>
            </a:r>
            <a:endParaRPr/>
          </a:p>
        </p:txBody>
      </p:sp>
      <p:sp>
        <p:nvSpPr>
          <p:cNvPr id="250" name="Google Shape;250;p16"/>
          <p:cNvSpPr txBox="1"/>
          <p:nvPr/>
        </p:nvSpPr>
        <p:spPr>
          <a:xfrm>
            <a:off x="12792865" y="2174909"/>
            <a:ext cx="3544181" cy="39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TOPIC GOES HERE</a:t>
            </a:r>
            <a:endParaRPr/>
          </a:p>
        </p:txBody>
      </p:sp>
      <p:sp>
        <p:nvSpPr>
          <p:cNvPr id="251" name="Google Shape;251;p16"/>
          <p:cNvSpPr txBox="1"/>
          <p:nvPr/>
        </p:nvSpPr>
        <p:spPr>
          <a:xfrm>
            <a:off x="12524882" y="2567820"/>
            <a:ext cx="408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Details go here</a:t>
            </a:r>
            <a:endParaRPr/>
          </a:p>
        </p:txBody>
      </p:sp>
      <p:sp>
        <p:nvSpPr>
          <p:cNvPr id="252" name="Google Shape;252;p16"/>
          <p:cNvSpPr txBox="1"/>
          <p:nvPr/>
        </p:nvSpPr>
        <p:spPr>
          <a:xfrm>
            <a:off x="3342704" y="7352710"/>
            <a:ext cx="3544181" cy="39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TOPIC GOES HERE</a:t>
            </a:r>
            <a:endParaRPr/>
          </a:p>
        </p:txBody>
      </p:sp>
      <p:sp>
        <p:nvSpPr>
          <p:cNvPr id="253" name="Google Shape;253;p16"/>
          <p:cNvSpPr txBox="1"/>
          <p:nvPr/>
        </p:nvSpPr>
        <p:spPr>
          <a:xfrm>
            <a:off x="3074721" y="7745622"/>
            <a:ext cx="408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Details go here</a:t>
            </a:r>
            <a:endParaRPr/>
          </a:p>
        </p:txBody>
      </p:sp>
      <p:sp>
        <p:nvSpPr>
          <p:cNvPr id="254" name="Google Shape;254;p16"/>
          <p:cNvSpPr txBox="1"/>
          <p:nvPr/>
        </p:nvSpPr>
        <p:spPr>
          <a:xfrm>
            <a:off x="8071452" y="7363294"/>
            <a:ext cx="3544181" cy="39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TOPIC GOES HERE</a:t>
            </a:r>
            <a:endParaRPr/>
          </a:p>
        </p:txBody>
      </p:sp>
      <p:sp>
        <p:nvSpPr>
          <p:cNvPr id="255" name="Google Shape;255;p16"/>
          <p:cNvSpPr txBox="1"/>
          <p:nvPr/>
        </p:nvSpPr>
        <p:spPr>
          <a:xfrm>
            <a:off x="7803469" y="7756205"/>
            <a:ext cx="408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Details go here</a:t>
            </a:r>
            <a:endParaRPr/>
          </a:p>
        </p:txBody>
      </p:sp>
      <p:sp>
        <p:nvSpPr>
          <p:cNvPr id="256" name="Google Shape;256;p16"/>
          <p:cNvSpPr txBox="1"/>
          <p:nvPr/>
        </p:nvSpPr>
        <p:spPr>
          <a:xfrm>
            <a:off x="12792865" y="7352710"/>
            <a:ext cx="3544181" cy="39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TOPIC GOES HERE</a:t>
            </a:r>
            <a:endParaRPr/>
          </a:p>
        </p:txBody>
      </p:sp>
      <p:sp>
        <p:nvSpPr>
          <p:cNvPr id="257" name="Google Shape;257;p16"/>
          <p:cNvSpPr txBox="1"/>
          <p:nvPr/>
        </p:nvSpPr>
        <p:spPr>
          <a:xfrm>
            <a:off x="12524882" y="7745622"/>
            <a:ext cx="408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Details go here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3D4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7"/>
          <p:cNvGrpSpPr/>
          <p:nvPr/>
        </p:nvGrpSpPr>
        <p:grpSpPr>
          <a:xfrm>
            <a:off x="714865" y="2228207"/>
            <a:ext cx="5097641" cy="7472652"/>
            <a:chOff x="0" y="-19050"/>
            <a:chExt cx="1342589" cy="1968106"/>
          </a:xfrm>
        </p:grpSpPr>
        <p:sp>
          <p:nvSpPr>
            <p:cNvPr id="263" name="Google Shape;263;p17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7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17"/>
          <p:cNvGrpSpPr/>
          <p:nvPr/>
        </p:nvGrpSpPr>
        <p:grpSpPr>
          <a:xfrm>
            <a:off x="6060156" y="2228207"/>
            <a:ext cx="11512980" cy="7472652"/>
            <a:chOff x="0" y="-19050"/>
            <a:chExt cx="3032225" cy="1968106"/>
          </a:xfrm>
        </p:grpSpPr>
        <p:sp>
          <p:nvSpPr>
            <p:cNvPr id="266" name="Google Shape;266;p17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7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17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269" name="Google Shape;269;p17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7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Aleo"/>
                  <a:ea typeface="Aleo"/>
                  <a:cs typeface="Aleo"/>
                  <a:sym typeface="Aleo"/>
                </a:rPr>
                <a:t>Fonts</a:t>
              </a:r>
              <a:endParaRPr/>
            </a:p>
          </p:txBody>
        </p:sp>
      </p:grpSp>
      <p:grpSp>
        <p:nvGrpSpPr>
          <p:cNvPr id="271" name="Google Shape;271;p17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272" name="Google Shape;272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7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Aleo"/>
                  <a:ea typeface="Aleo"/>
                  <a:cs typeface="Aleo"/>
                  <a:sym typeface="Aleo"/>
                </a:rPr>
                <a:t>Design Elements / Icons</a:t>
              </a:r>
              <a:endParaRPr/>
            </a:p>
          </p:txBody>
        </p:sp>
      </p:grpSp>
      <p:grpSp>
        <p:nvGrpSpPr>
          <p:cNvPr id="274" name="Google Shape;274;p17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275" name="Google Shape;275;p17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7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Aleo"/>
                  <a:ea typeface="Aleo"/>
                  <a:cs typeface="Aleo"/>
                  <a:sym typeface="Aleo"/>
                </a:rPr>
                <a:t>Colors</a:t>
              </a:r>
              <a:endParaRPr/>
            </a:p>
          </p:txBody>
        </p:sp>
      </p:grpSp>
      <p:grpSp>
        <p:nvGrpSpPr>
          <p:cNvPr id="277" name="Google Shape;277;p17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278" name="Google Shape;27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3D4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7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281" name="Google Shape;28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B4DB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17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284" name="Google Shape;28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F1BE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17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287" name="Google Shape;28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E967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17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290" name="Google Shape;29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17"/>
          <p:cNvSpPr/>
          <p:nvPr/>
        </p:nvSpPr>
        <p:spPr>
          <a:xfrm>
            <a:off x="10715446" y="3790820"/>
            <a:ext cx="2428916" cy="2420083"/>
          </a:xfrm>
          <a:custGeom>
            <a:rect b="b" l="l" r="r" t="t"/>
            <a:pathLst>
              <a:path extrusionOk="0" h="2420083" w="2428916">
                <a:moveTo>
                  <a:pt x="0" y="0"/>
                </a:moveTo>
                <a:lnTo>
                  <a:pt x="2428916" y="0"/>
                </a:lnTo>
                <a:lnTo>
                  <a:pt x="2428916" y="2420083"/>
                </a:lnTo>
                <a:lnTo>
                  <a:pt x="0" y="2420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17"/>
          <p:cNvSpPr/>
          <p:nvPr/>
        </p:nvSpPr>
        <p:spPr>
          <a:xfrm>
            <a:off x="13513748" y="3790820"/>
            <a:ext cx="2266078" cy="2420083"/>
          </a:xfrm>
          <a:custGeom>
            <a:rect b="b" l="l" r="r" t="t"/>
            <a:pathLst>
              <a:path extrusionOk="0" h="2420083" w="2266078">
                <a:moveTo>
                  <a:pt x="0" y="0"/>
                </a:moveTo>
                <a:lnTo>
                  <a:pt x="2266078" y="0"/>
                </a:lnTo>
                <a:lnTo>
                  <a:pt x="2266078" y="2420083"/>
                </a:lnTo>
                <a:lnTo>
                  <a:pt x="0" y="2420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17"/>
          <p:cNvSpPr/>
          <p:nvPr/>
        </p:nvSpPr>
        <p:spPr>
          <a:xfrm>
            <a:off x="7853465" y="6682100"/>
            <a:ext cx="2389282" cy="2420083"/>
          </a:xfrm>
          <a:custGeom>
            <a:rect b="b" l="l" r="r" t="t"/>
            <a:pathLst>
              <a:path extrusionOk="0" h="2420083" w="2389282">
                <a:moveTo>
                  <a:pt x="0" y="0"/>
                </a:moveTo>
                <a:lnTo>
                  <a:pt x="2389282" y="0"/>
                </a:lnTo>
                <a:lnTo>
                  <a:pt x="2389282" y="2420084"/>
                </a:lnTo>
                <a:lnTo>
                  <a:pt x="0" y="2420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17"/>
          <p:cNvSpPr/>
          <p:nvPr/>
        </p:nvSpPr>
        <p:spPr>
          <a:xfrm>
            <a:off x="10612133" y="6682100"/>
            <a:ext cx="2564635" cy="2420083"/>
          </a:xfrm>
          <a:custGeom>
            <a:rect b="b" l="l" r="r" t="t"/>
            <a:pathLst>
              <a:path extrusionOk="0" h="2420083" w="2564635">
                <a:moveTo>
                  <a:pt x="0" y="0"/>
                </a:moveTo>
                <a:lnTo>
                  <a:pt x="2564636" y="0"/>
                </a:lnTo>
                <a:lnTo>
                  <a:pt x="2564636" y="2420084"/>
                </a:lnTo>
                <a:lnTo>
                  <a:pt x="0" y="2420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17"/>
          <p:cNvSpPr/>
          <p:nvPr/>
        </p:nvSpPr>
        <p:spPr>
          <a:xfrm>
            <a:off x="7853465" y="3790820"/>
            <a:ext cx="2492595" cy="2420083"/>
          </a:xfrm>
          <a:custGeom>
            <a:rect b="b" l="l" r="r" t="t"/>
            <a:pathLst>
              <a:path extrusionOk="0" h="2420083" w="2492595">
                <a:moveTo>
                  <a:pt x="0" y="0"/>
                </a:moveTo>
                <a:lnTo>
                  <a:pt x="2492595" y="0"/>
                </a:lnTo>
                <a:lnTo>
                  <a:pt x="2492595" y="2420083"/>
                </a:lnTo>
                <a:lnTo>
                  <a:pt x="0" y="2420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17"/>
          <p:cNvSpPr/>
          <p:nvPr/>
        </p:nvSpPr>
        <p:spPr>
          <a:xfrm>
            <a:off x="13546155" y="6636873"/>
            <a:ext cx="1748247" cy="2510538"/>
          </a:xfrm>
          <a:custGeom>
            <a:rect b="b" l="l" r="r" t="t"/>
            <a:pathLst>
              <a:path extrusionOk="0" h="2510538" w="1748247">
                <a:moveTo>
                  <a:pt x="0" y="0"/>
                </a:moveTo>
                <a:lnTo>
                  <a:pt x="1748247" y="0"/>
                </a:lnTo>
                <a:lnTo>
                  <a:pt x="1748247" y="2510538"/>
                </a:lnTo>
                <a:lnTo>
                  <a:pt x="0" y="2510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17"/>
          <p:cNvSpPr txBox="1"/>
          <p:nvPr/>
        </p:nvSpPr>
        <p:spPr>
          <a:xfrm>
            <a:off x="1173043" y="3687144"/>
            <a:ext cx="4181285" cy="500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uses the following free fonts:</a:t>
            </a:r>
            <a:endParaRPr/>
          </a:p>
        </p:txBody>
      </p:sp>
      <p:sp>
        <p:nvSpPr>
          <p:cNvPr id="299" name="Google Shape;299;p17"/>
          <p:cNvSpPr txBox="1"/>
          <p:nvPr/>
        </p:nvSpPr>
        <p:spPr>
          <a:xfrm>
            <a:off x="1116102" y="6779922"/>
            <a:ext cx="4368067" cy="243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You can find these fonts online too.</a:t>
            </a:r>
            <a:endParaRPr/>
          </a:p>
        </p:txBody>
      </p:sp>
      <p:sp>
        <p:nvSpPr>
          <p:cNvPr id="300" name="Google Shape;300;p17"/>
          <p:cNvSpPr txBox="1"/>
          <p:nvPr/>
        </p:nvSpPr>
        <p:spPr>
          <a:xfrm>
            <a:off x="1688417" y="5005735"/>
            <a:ext cx="3150536" cy="372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7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Aleo Bold</a:t>
            </a:r>
            <a:endParaRPr/>
          </a:p>
        </p:txBody>
      </p:sp>
      <p:sp>
        <p:nvSpPr>
          <p:cNvPr id="301" name="Google Shape;301;p17"/>
          <p:cNvSpPr txBox="1"/>
          <p:nvPr/>
        </p:nvSpPr>
        <p:spPr>
          <a:xfrm>
            <a:off x="1523971" y="6004102"/>
            <a:ext cx="3479429" cy="273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Nunito Regular</a:t>
            </a:r>
            <a:endParaRPr/>
          </a:p>
        </p:txBody>
      </p:sp>
      <p:sp>
        <p:nvSpPr>
          <p:cNvPr id="302" name="Google Shape;302;p17"/>
          <p:cNvSpPr txBox="1"/>
          <p:nvPr/>
        </p:nvSpPr>
        <p:spPr>
          <a:xfrm>
            <a:off x="2319155" y="4711675"/>
            <a:ext cx="1889061" cy="206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TITLES:</a:t>
            </a:r>
            <a:endParaRPr/>
          </a:p>
        </p:txBody>
      </p:sp>
      <p:sp>
        <p:nvSpPr>
          <p:cNvPr id="303" name="Google Shape;303;p17"/>
          <p:cNvSpPr txBox="1"/>
          <p:nvPr/>
        </p:nvSpPr>
        <p:spPr>
          <a:xfrm>
            <a:off x="2319155" y="5712367"/>
            <a:ext cx="1889061" cy="206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BODY TEXT:</a:t>
            </a:r>
            <a:endParaRPr/>
          </a:p>
        </p:txBody>
      </p:sp>
      <p:sp>
        <p:nvSpPr>
          <p:cNvPr id="304" name="Google Shape;304;p17"/>
          <p:cNvSpPr txBox="1"/>
          <p:nvPr/>
        </p:nvSpPr>
        <p:spPr>
          <a:xfrm>
            <a:off x="1249355" y="9111709"/>
            <a:ext cx="725897" cy="171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#FCF3D4</a:t>
            </a:r>
            <a:endParaRPr/>
          </a:p>
        </p:txBody>
      </p:sp>
      <p:sp>
        <p:nvSpPr>
          <p:cNvPr id="305" name="Google Shape;305;p17"/>
          <p:cNvSpPr txBox="1"/>
          <p:nvPr/>
        </p:nvSpPr>
        <p:spPr>
          <a:xfrm>
            <a:off x="2064714" y="9111709"/>
            <a:ext cx="725897" cy="171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#F8B4DB</a:t>
            </a:r>
            <a:endParaRPr/>
          </a:p>
        </p:txBody>
      </p:sp>
      <p:sp>
        <p:nvSpPr>
          <p:cNvPr id="306" name="Google Shape;306;p17"/>
          <p:cNvSpPr txBox="1"/>
          <p:nvPr/>
        </p:nvSpPr>
        <p:spPr>
          <a:xfrm>
            <a:off x="2943011" y="9111709"/>
            <a:ext cx="725897" cy="171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#DFF1BE</a:t>
            </a:r>
            <a:endParaRPr/>
          </a:p>
        </p:txBody>
      </p:sp>
      <p:sp>
        <p:nvSpPr>
          <p:cNvPr id="307" name="Google Shape;307;p17"/>
          <p:cNvSpPr txBox="1"/>
          <p:nvPr/>
        </p:nvSpPr>
        <p:spPr>
          <a:xfrm>
            <a:off x="3819515" y="9111709"/>
            <a:ext cx="725897" cy="171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#6E9673</a:t>
            </a:r>
            <a:endParaRPr/>
          </a:p>
        </p:txBody>
      </p:sp>
      <p:sp>
        <p:nvSpPr>
          <p:cNvPr id="308" name="Google Shape;308;p17"/>
          <p:cNvSpPr txBox="1"/>
          <p:nvPr/>
        </p:nvSpPr>
        <p:spPr>
          <a:xfrm>
            <a:off x="4696916" y="9111709"/>
            <a:ext cx="725897" cy="171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#000000</a:t>
            </a:r>
            <a:endParaRPr/>
          </a:p>
        </p:txBody>
      </p:sp>
      <p:sp>
        <p:nvSpPr>
          <p:cNvPr id="309" name="Google Shape;309;p17"/>
          <p:cNvSpPr txBox="1"/>
          <p:nvPr/>
        </p:nvSpPr>
        <p:spPr>
          <a:xfrm>
            <a:off x="3800933" y="1719479"/>
            <a:ext cx="10686133" cy="314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10" name="Google Shape;310;p17"/>
          <p:cNvSpPr txBox="1"/>
          <p:nvPr/>
        </p:nvSpPr>
        <p:spPr>
          <a:xfrm>
            <a:off x="5469973" y="700441"/>
            <a:ext cx="7348055" cy="85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Resource Page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3D4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18"/>
          <p:cNvGrpSpPr/>
          <p:nvPr/>
        </p:nvGrpSpPr>
        <p:grpSpPr>
          <a:xfrm>
            <a:off x="714865" y="521369"/>
            <a:ext cx="16858270" cy="9171932"/>
            <a:chOff x="0" y="-19050"/>
            <a:chExt cx="4440038" cy="2415653"/>
          </a:xfrm>
        </p:grpSpPr>
        <p:sp>
          <p:nvSpPr>
            <p:cNvPr id="316" name="Google Shape;316;p18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9185" y="0"/>
                  </a:moveTo>
                  <a:lnTo>
                    <a:pt x="4430854" y="0"/>
                  </a:lnTo>
                  <a:cubicBezTo>
                    <a:pt x="4435926" y="0"/>
                    <a:pt x="4440038" y="4112"/>
                    <a:pt x="4440038" y="9185"/>
                  </a:cubicBezTo>
                  <a:lnTo>
                    <a:pt x="4440038" y="2387418"/>
                  </a:lnTo>
                  <a:cubicBezTo>
                    <a:pt x="4440038" y="2389854"/>
                    <a:pt x="4439071" y="2392190"/>
                    <a:pt x="4437348" y="2393913"/>
                  </a:cubicBezTo>
                  <a:cubicBezTo>
                    <a:pt x="4435626" y="2395635"/>
                    <a:pt x="4433289" y="2396603"/>
                    <a:pt x="4430854" y="2396603"/>
                  </a:cubicBezTo>
                  <a:lnTo>
                    <a:pt x="9185" y="2396603"/>
                  </a:lnTo>
                  <a:cubicBezTo>
                    <a:pt x="6749" y="2396603"/>
                    <a:pt x="4413" y="2395635"/>
                    <a:pt x="2690" y="2393913"/>
                  </a:cubicBezTo>
                  <a:cubicBezTo>
                    <a:pt x="968" y="2392190"/>
                    <a:pt x="0" y="2389854"/>
                    <a:pt x="0" y="2387418"/>
                  </a:cubicBezTo>
                  <a:lnTo>
                    <a:pt x="0" y="9185"/>
                  </a:lnTo>
                  <a:cubicBezTo>
                    <a:pt x="0" y="6749"/>
                    <a:pt x="968" y="4413"/>
                    <a:pt x="2690" y="2690"/>
                  </a:cubicBezTo>
                  <a:cubicBezTo>
                    <a:pt x="4413" y="968"/>
                    <a:pt x="6749" y="0"/>
                    <a:pt x="918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8"/>
            <p:cNvSpPr txBox="1"/>
            <p:nvPr/>
          </p:nvSpPr>
          <p:spPr>
            <a:xfrm>
              <a:off x="0" y="-19050"/>
              <a:ext cx="4440038" cy="24156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8"/>
          <p:cNvSpPr txBox="1"/>
          <p:nvPr/>
        </p:nvSpPr>
        <p:spPr>
          <a:xfrm>
            <a:off x="3377480" y="2492366"/>
            <a:ext cx="11533039" cy="304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19" name="Google Shape;319;p18"/>
          <p:cNvSpPr txBox="1"/>
          <p:nvPr/>
        </p:nvSpPr>
        <p:spPr>
          <a:xfrm>
            <a:off x="3377480" y="5269847"/>
            <a:ext cx="11533039" cy="304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for this presentation template</a:t>
            </a:r>
            <a:endParaRPr/>
          </a:p>
        </p:txBody>
      </p:sp>
      <p:sp>
        <p:nvSpPr>
          <p:cNvPr id="320" name="Google Shape;320;p18"/>
          <p:cNvSpPr txBox="1"/>
          <p:nvPr/>
        </p:nvSpPr>
        <p:spPr>
          <a:xfrm>
            <a:off x="3377480" y="7327214"/>
            <a:ext cx="11533039" cy="304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for the photos, graphics, and elements</a:t>
            </a:r>
            <a:endParaRPr/>
          </a:p>
        </p:txBody>
      </p:sp>
      <p:sp>
        <p:nvSpPr>
          <p:cNvPr id="321" name="Google Shape;321;p18"/>
          <p:cNvSpPr txBox="1"/>
          <p:nvPr/>
        </p:nvSpPr>
        <p:spPr>
          <a:xfrm>
            <a:off x="7108732" y="8470181"/>
            <a:ext cx="4070535" cy="516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Happy designing!</a:t>
            </a:r>
            <a:endParaRPr/>
          </a:p>
        </p:txBody>
      </p:sp>
      <p:sp>
        <p:nvSpPr>
          <p:cNvPr id="322" name="Google Shape;322;p18"/>
          <p:cNvSpPr txBox="1"/>
          <p:nvPr/>
        </p:nvSpPr>
        <p:spPr>
          <a:xfrm>
            <a:off x="5469973" y="1424930"/>
            <a:ext cx="7348055" cy="85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Credits</a:t>
            </a:r>
            <a:endParaRPr/>
          </a:p>
        </p:txBody>
      </p:sp>
      <p:sp>
        <p:nvSpPr>
          <p:cNvPr id="323" name="Google Shape;323;p18"/>
          <p:cNvSpPr txBox="1"/>
          <p:nvPr/>
        </p:nvSpPr>
        <p:spPr>
          <a:xfrm>
            <a:off x="5004582" y="6508064"/>
            <a:ext cx="8278835" cy="62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Pexels, Pixabay, Sketchify</a:t>
            </a:r>
            <a:endParaRPr/>
          </a:p>
        </p:txBody>
      </p:sp>
      <p:pic>
        <p:nvPicPr>
          <p:cNvPr id="324" name="Google Shape;3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5100" y="3795725"/>
            <a:ext cx="4797800" cy="11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