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ato" panose="020F0502020204030203" pitchFamily="34" charset="77"/>
      <p:regular r:id="rId33"/>
      <p:bold r:id="rId34"/>
      <p:italic r:id="rId35"/>
      <p:boldItalic r:id="rId36"/>
    </p:embeddedFont>
    <p:embeddedFont>
      <p:font typeface="Lato Bold" panose="020F0502020204030203" pitchFamily="34" charset="77"/>
      <p:regular r:id="rId37"/>
      <p:bold r:id="rId38"/>
      <p:italic r:id="rId39"/>
      <p:boldItalic r:id="rId40"/>
    </p:embeddedFont>
    <p:embeddedFont>
      <p:font typeface="Noto Sans" panose="020B0502040504020204" pitchFamily="34" charset="0"/>
      <p:regular r:id="rId41"/>
      <p:bold r:id="rId42"/>
      <p:italic r:id="rId43"/>
      <p:boldItalic r:id="rId44"/>
    </p:embeddedFont>
    <p:embeddedFont>
      <p:font typeface="Noto Sans Bold" panose="020B0802040504020204" pitchFamily="34" charset="0"/>
      <p:regular r:id="rId45"/>
      <p:bold r:id="rId46"/>
    </p:embeddedFont>
    <p:embeddedFont>
      <p:font typeface="Open Sans Bold" panose="020B0606030504020204" pitchFamily="34" charset="0"/>
      <p:regular r:id="rId47"/>
      <p:bold r:id="rId48"/>
      <p:italic r:id="rId49"/>
      <p:boldItalic r:id="rId50"/>
    </p:embeddedFont>
    <p:embeddedFont>
      <p:font typeface="Open Sans Bold Bold" pitchFamily="2" charset="0"/>
      <p:regular r:id="rId51"/>
      <p:bold r:id="rId52"/>
    </p:embeddedFont>
    <p:embeddedFont>
      <p:font typeface="Open Sans Light" panose="020B0306030504020204" pitchFamily="34" charset="0"/>
      <p:regular r:id="rId53"/>
      <p:italic r:id="rId54"/>
    </p:embeddedFont>
    <p:embeddedFont>
      <p:font typeface="Open Sauce" pitchFamily="2" charset="77"/>
      <p:regular r:id="rId55"/>
    </p:embeddedFont>
    <p:embeddedFont>
      <p:font typeface="Open Sauce Bold" pitchFamily="2" charset="77"/>
      <p:regular r:id="rId56"/>
      <p:bold r:id="rId57"/>
    </p:embeddedFont>
    <p:embeddedFont>
      <p:font typeface="Open Sauce SemiBold Bold" pitchFamily="2" charset="77"/>
      <p:regular r:id="rId58"/>
      <p:bold r:id="rId59"/>
    </p:embeddedFont>
    <p:embeddedFont>
      <p:font typeface="Roboto Condensed Bold" panose="02000000000000000000" pitchFamily="2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63" Type="http://schemas.openxmlformats.org/officeDocument/2006/relationships/font" Target="fonts/font3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3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font" Target="fonts/font31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font" Target="fonts/font3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font" Target="fonts/font3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026F8-785B-4C45-8CEF-A022EE8C310C}" type="datetimeFigureOut">
              <a:rPr lang="en-US" smtClean="0"/>
              <a:t>8/31/22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30DF2-E42B-4D4F-B938-55D21CF5A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7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30DF2-E42B-4D4F-B938-55D21CF5AA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04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5.png"/><Relationship Id="rId21" Type="http://schemas.openxmlformats.org/officeDocument/2006/relationships/image" Target="../media/image70.svg"/><Relationship Id="rId42" Type="http://schemas.openxmlformats.org/officeDocument/2006/relationships/image" Target="../media/image91.png"/><Relationship Id="rId47" Type="http://schemas.openxmlformats.org/officeDocument/2006/relationships/image" Target="../media/image96.svg"/><Relationship Id="rId63" Type="http://schemas.openxmlformats.org/officeDocument/2006/relationships/image" Target="../media/image112.svg"/><Relationship Id="rId68" Type="http://schemas.openxmlformats.org/officeDocument/2006/relationships/image" Target="../media/image117.png"/><Relationship Id="rId16" Type="http://schemas.openxmlformats.org/officeDocument/2006/relationships/image" Target="../media/image65.png"/><Relationship Id="rId11" Type="http://schemas.openxmlformats.org/officeDocument/2006/relationships/image" Target="../media/image60.svg"/><Relationship Id="rId24" Type="http://schemas.openxmlformats.org/officeDocument/2006/relationships/image" Target="../media/image73.png"/><Relationship Id="rId32" Type="http://schemas.openxmlformats.org/officeDocument/2006/relationships/image" Target="../media/image81.png"/><Relationship Id="rId37" Type="http://schemas.openxmlformats.org/officeDocument/2006/relationships/image" Target="../media/image86.svg"/><Relationship Id="rId40" Type="http://schemas.openxmlformats.org/officeDocument/2006/relationships/image" Target="../media/image89.png"/><Relationship Id="rId45" Type="http://schemas.openxmlformats.org/officeDocument/2006/relationships/image" Target="../media/image94.svg"/><Relationship Id="rId53" Type="http://schemas.openxmlformats.org/officeDocument/2006/relationships/image" Target="../media/image102.svg"/><Relationship Id="rId58" Type="http://schemas.openxmlformats.org/officeDocument/2006/relationships/image" Target="../media/image107.png"/><Relationship Id="rId66" Type="http://schemas.openxmlformats.org/officeDocument/2006/relationships/image" Target="../media/image115.png"/><Relationship Id="rId74" Type="http://schemas.openxmlformats.org/officeDocument/2006/relationships/image" Target="../media/image123.png"/><Relationship Id="rId79" Type="http://schemas.openxmlformats.org/officeDocument/2006/relationships/image" Target="../media/image128.svg"/><Relationship Id="rId5" Type="http://schemas.openxmlformats.org/officeDocument/2006/relationships/image" Target="../media/image54.svg"/><Relationship Id="rId61" Type="http://schemas.openxmlformats.org/officeDocument/2006/relationships/image" Target="../media/image110.svg"/><Relationship Id="rId19" Type="http://schemas.openxmlformats.org/officeDocument/2006/relationships/image" Target="../media/image68.sv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svg"/><Relationship Id="rId30" Type="http://schemas.openxmlformats.org/officeDocument/2006/relationships/image" Target="../media/image79.png"/><Relationship Id="rId35" Type="http://schemas.openxmlformats.org/officeDocument/2006/relationships/image" Target="../media/image84.svg"/><Relationship Id="rId43" Type="http://schemas.openxmlformats.org/officeDocument/2006/relationships/image" Target="../media/image92.svg"/><Relationship Id="rId48" Type="http://schemas.openxmlformats.org/officeDocument/2006/relationships/image" Target="../media/image97.png"/><Relationship Id="rId56" Type="http://schemas.openxmlformats.org/officeDocument/2006/relationships/image" Target="../media/image105.png"/><Relationship Id="rId64" Type="http://schemas.openxmlformats.org/officeDocument/2006/relationships/image" Target="../media/image113.png"/><Relationship Id="rId69" Type="http://schemas.openxmlformats.org/officeDocument/2006/relationships/image" Target="../media/image118.svg"/><Relationship Id="rId77" Type="http://schemas.openxmlformats.org/officeDocument/2006/relationships/image" Target="../media/image126.svg"/><Relationship Id="rId8" Type="http://schemas.openxmlformats.org/officeDocument/2006/relationships/image" Target="../media/image57.png"/><Relationship Id="rId51" Type="http://schemas.openxmlformats.org/officeDocument/2006/relationships/image" Target="../media/image100.svg"/><Relationship Id="rId72" Type="http://schemas.openxmlformats.org/officeDocument/2006/relationships/image" Target="../media/image121.png"/><Relationship Id="rId3" Type="http://schemas.openxmlformats.org/officeDocument/2006/relationships/image" Target="../media/image52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5" Type="http://schemas.openxmlformats.org/officeDocument/2006/relationships/image" Target="../media/image74.svg"/><Relationship Id="rId33" Type="http://schemas.openxmlformats.org/officeDocument/2006/relationships/image" Target="../media/image82.svg"/><Relationship Id="rId38" Type="http://schemas.openxmlformats.org/officeDocument/2006/relationships/image" Target="../media/image87.png"/><Relationship Id="rId46" Type="http://schemas.openxmlformats.org/officeDocument/2006/relationships/image" Target="../media/image95.png"/><Relationship Id="rId59" Type="http://schemas.openxmlformats.org/officeDocument/2006/relationships/image" Target="../media/image108.svg"/><Relationship Id="rId67" Type="http://schemas.openxmlformats.org/officeDocument/2006/relationships/image" Target="../media/image116.svg"/><Relationship Id="rId20" Type="http://schemas.openxmlformats.org/officeDocument/2006/relationships/image" Target="../media/image69.png"/><Relationship Id="rId41" Type="http://schemas.openxmlformats.org/officeDocument/2006/relationships/image" Target="../media/image90.svg"/><Relationship Id="rId54" Type="http://schemas.openxmlformats.org/officeDocument/2006/relationships/image" Target="../media/image103.png"/><Relationship Id="rId62" Type="http://schemas.openxmlformats.org/officeDocument/2006/relationships/image" Target="../media/image111.png"/><Relationship Id="rId70" Type="http://schemas.openxmlformats.org/officeDocument/2006/relationships/image" Target="../media/image119.png"/><Relationship Id="rId75" Type="http://schemas.openxmlformats.org/officeDocument/2006/relationships/image" Target="../media/image1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5" Type="http://schemas.openxmlformats.org/officeDocument/2006/relationships/image" Target="../media/image64.svg"/><Relationship Id="rId23" Type="http://schemas.openxmlformats.org/officeDocument/2006/relationships/image" Target="../media/image72.svg"/><Relationship Id="rId28" Type="http://schemas.openxmlformats.org/officeDocument/2006/relationships/image" Target="../media/image77.png"/><Relationship Id="rId36" Type="http://schemas.openxmlformats.org/officeDocument/2006/relationships/image" Target="../media/image85.png"/><Relationship Id="rId49" Type="http://schemas.openxmlformats.org/officeDocument/2006/relationships/image" Target="../media/image98.svg"/><Relationship Id="rId57" Type="http://schemas.openxmlformats.org/officeDocument/2006/relationships/image" Target="../media/image106.svg"/><Relationship Id="rId10" Type="http://schemas.openxmlformats.org/officeDocument/2006/relationships/image" Target="../media/image59.png"/><Relationship Id="rId31" Type="http://schemas.openxmlformats.org/officeDocument/2006/relationships/image" Target="../media/image80.svg"/><Relationship Id="rId44" Type="http://schemas.openxmlformats.org/officeDocument/2006/relationships/image" Target="../media/image93.png"/><Relationship Id="rId52" Type="http://schemas.openxmlformats.org/officeDocument/2006/relationships/image" Target="../media/image101.png"/><Relationship Id="rId60" Type="http://schemas.openxmlformats.org/officeDocument/2006/relationships/image" Target="../media/image109.png"/><Relationship Id="rId65" Type="http://schemas.openxmlformats.org/officeDocument/2006/relationships/image" Target="../media/image114.svg"/><Relationship Id="rId73" Type="http://schemas.openxmlformats.org/officeDocument/2006/relationships/image" Target="../media/image122.svg"/><Relationship Id="rId78" Type="http://schemas.openxmlformats.org/officeDocument/2006/relationships/image" Target="../media/image127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39" Type="http://schemas.openxmlformats.org/officeDocument/2006/relationships/image" Target="../media/image88.svg"/><Relationship Id="rId34" Type="http://schemas.openxmlformats.org/officeDocument/2006/relationships/image" Target="../media/image83.png"/><Relationship Id="rId50" Type="http://schemas.openxmlformats.org/officeDocument/2006/relationships/image" Target="../media/image99.png"/><Relationship Id="rId55" Type="http://schemas.openxmlformats.org/officeDocument/2006/relationships/image" Target="../media/image104.svg"/><Relationship Id="rId76" Type="http://schemas.openxmlformats.org/officeDocument/2006/relationships/image" Target="../media/image125.png"/><Relationship Id="rId7" Type="http://schemas.openxmlformats.org/officeDocument/2006/relationships/image" Target="../media/image56.svg"/><Relationship Id="rId71" Type="http://schemas.openxmlformats.org/officeDocument/2006/relationships/image" Target="../media/image120.svg"/><Relationship Id="rId2" Type="http://schemas.openxmlformats.org/officeDocument/2006/relationships/image" Target="../media/image51.png"/><Relationship Id="rId29" Type="http://schemas.openxmlformats.org/officeDocument/2006/relationships/image" Target="../media/image78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096" t="10762" r="41664" b="16226"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1322571"/>
            <a:ext cx="18288000" cy="8451450"/>
            <a:chOff x="0" y="0"/>
            <a:chExt cx="4816593" cy="22258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25896"/>
            </a:xfrm>
            <a:custGeom>
              <a:avLst/>
              <a:gdLst/>
              <a:ahLst/>
              <a:cxnLst/>
              <a:rect l="l" t="t" r="r" b="b"/>
              <a:pathLst>
                <a:path w="4816592" h="2225896">
                  <a:moveTo>
                    <a:pt x="0" y="0"/>
                  </a:moveTo>
                  <a:lnTo>
                    <a:pt x="4816592" y="0"/>
                  </a:lnTo>
                  <a:lnTo>
                    <a:pt x="4816592" y="2225896"/>
                  </a:lnTo>
                  <a:lnTo>
                    <a:pt x="0" y="2225896"/>
                  </a:lnTo>
                  <a:close/>
                </a:path>
              </a:pathLst>
            </a:custGeom>
            <a:solidFill>
              <a:srgbClr val="F4CE2C">
                <a:alpha val="4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E8E">
                <a:alpha val="9568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7222439"/>
            <a:ext cx="4776978" cy="515722"/>
            <a:chOff x="0" y="0"/>
            <a:chExt cx="1258134" cy="1358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58134" cy="135828"/>
            </a:xfrm>
            <a:custGeom>
              <a:avLst/>
              <a:gdLst/>
              <a:ahLst/>
              <a:cxnLst/>
              <a:rect l="l" t="t" r="r" b="b"/>
              <a:pathLst>
                <a:path w="1258134" h="135828">
                  <a:moveTo>
                    <a:pt x="0" y="0"/>
                  </a:moveTo>
                  <a:lnTo>
                    <a:pt x="1258134" y="0"/>
                  </a:lnTo>
                  <a:lnTo>
                    <a:pt x="1258134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4E8E"/>
                  </a:solidFill>
                  <a:latin typeface="Open Sauce SemiBold Bold"/>
                </a:rPr>
                <a:t>BUSINESS AND CORPORATE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57950" y="9258300"/>
            <a:ext cx="3572101" cy="515722"/>
            <a:chOff x="0" y="0"/>
            <a:chExt cx="940800" cy="1358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4" y="1322571"/>
            <a:ext cx="1786055" cy="515722"/>
            <a:chOff x="0" y="0"/>
            <a:chExt cx="940800" cy="13582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0128" y="2396439"/>
            <a:ext cx="6235700" cy="396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FFFFFF"/>
                </a:solidFill>
                <a:latin typeface="Open Sans Bold"/>
              </a:rPr>
              <a:t>Business Infographic Template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64" t="2868" r="43463"/>
          <a:stretch>
            <a:fillRect/>
          </a:stretch>
        </p:blipFill>
        <p:spPr>
          <a:xfrm>
            <a:off x="10263983" y="0"/>
            <a:ext cx="8024017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63983" y="0"/>
            <a:ext cx="8024017" cy="10287000"/>
            <a:chOff x="0" y="0"/>
            <a:chExt cx="211332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13321" cy="2709333"/>
            </a:xfrm>
            <a:custGeom>
              <a:avLst/>
              <a:gdLst/>
              <a:ahLst/>
              <a:cxnLst/>
              <a:rect l="l" t="t" r="r" b="b"/>
              <a:pathLst>
                <a:path w="2113321" h="2709333">
                  <a:moveTo>
                    <a:pt x="0" y="0"/>
                  </a:moveTo>
                  <a:lnTo>
                    <a:pt x="2113321" y="0"/>
                  </a:lnTo>
                  <a:lnTo>
                    <a:pt x="21133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E8E">
                <a:alpha val="2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50049" y="971550"/>
            <a:ext cx="8637951" cy="8343900"/>
            <a:chOff x="0" y="0"/>
            <a:chExt cx="2275016" cy="21975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5016" cy="2197570"/>
            </a:xfrm>
            <a:custGeom>
              <a:avLst/>
              <a:gdLst/>
              <a:ahLst/>
              <a:cxnLst/>
              <a:rect l="l" t="t" r="r" b="b"/>
              <a:pathLst>
                <a:path w="2275016" h="2197570">
                  <a:moveTo>
                    <a:pt x="0" y="0"/>
                  </a:moveTo>
                  <a:lnTo>
                    <a:pt x="2275016" y="0"/>
                  </a:lnTo>
                  <a:lnTo>
                    <a:pt x="2275016" y="2197570"/>
                  </a:lnTo>
                  <a:lnTo>
                    <a:pt x="0" y="2197570"/>
                  </a:lnTo>
                  <a:close/>
                </a:path>
              </a:pathLst>
            </a:custGeom>
            <a:solidFill>
              <a:srgbClr val="004E8E">
                <a:alpha val="8470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715899" y="455828"/>
            <a:ext cx="3572101" cy="515722"/>
            <a:chOff x="0" y="0"/>
            <a:chExt cx="940800" cy="1358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270889"/>
              </p:ext>
            </p:extLst>
          </p:nvPr>
        </p:nvGraphicFramePr>
        <p:xfrm>
          <a:off x="1355757" y="971550"/>
          <a:ext cx="7212294" cy="8343900"/>
        </p:xfrm>
        <a:graphic>
          <a:graphicData uri="http://schemas.openxmlformats.org/drawingml/2006/table">
            <a:tbl>
              <a:tblPr/>
              <a:tblGrid>
                <a:gridCol w="2404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4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4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065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Lato Bold"/>
                        </a:rPr>
                        <a:t>Table 1</a:t>
                      </a:r>
                      <a:endParaRPr lang="en-US" sz="1100" dirty="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E2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ato Bold"/>
                        </a:rPr>
                        <a:t>Table 2</a:t>
                      </a:r>
                      <a:endParaRPr lang="en-US" sz="110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E2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Lato Bold"/>
                        </a:rPr>
                        <a:t>Table 3</a:t>
                      </a:r>
                      <a:endParaRPr lang="en-US" sz="110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E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Noto Sans"/>
                        </a:rPr>
                        <a:t>42</a:t>
                      </a:r>
                      <a:endParaRPr lang="en-US" sz="1100" dirty="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Noto Sans"/>
                        </a:rPr>
                        <a:t>49</a:t>
                      </a:r>
                      <a:endParaRPr lang="en-US" sz="1100" dirty="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Noto Sans"/>
                        </a:rPr>
                        <a:t>74</a:t>
                      </a:r>
                      <a:endParaRPr lang="en-US" sz="110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Noto Sans"/>
                        </a:rPr>
                        <a:t>89</a:t>
                      </a:r>
                      <a:endParaRPr lang="en-US" sz="110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Noto Sans"/>
                        </a:rPr>
                        <a:t>166</a:t>
                      </a:r>
                      <a:endParaRPr lang="en-US" sz="1100" dirty="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Noto Sans"/>
                        </a:rPr>
                        <a:t>196</a:t>
                      </a:r>
                      <a:endParaRPr lang="en-US" sz="110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Noto Sans"/>
                        </a:rPr>
                        <a:t>275</a:t>
                      </a:r>
                      <a:endParaRPr lang="en-US" sz="110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Noto Sans"/>
                        </a:rPr>
                        <a:t>395</a:t>
                      </a:r>
                      <a:endParaRPr lang="en-US" sz="1100" dirty="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Noto Sans"/>
                        </a:rPr>
                        <a:t>397</a:t>
                      </a:r>
                      <a:endParaRPr lang="en-US" sz="1100" dirty="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Noto Sans"/>
                        </a:rPr>
                        <a:t>402</a:t>
                      </a:r>
                      <a:endParaRPr lang="en-US" sz="110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Noto Sans"/>
                        </a:rPr>
                        <a:t>427</a:t>
                      </a:r>
                      <a:endParaRPr lang="en-US" sz="110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Noto Sans"/>
                        </a:rPr>
                        <a:t>487</a:t>
                      </a:r>
                      <a:endParaRPr lang="en-US" sz="1100" dirty="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065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Noto Sans"/>
                        </a:rPr>
                        <a:t>654</a:t>
                      </a:r>
                      <a:endParaRPr lang="en-US" sz="110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Noto Sans"/>
                        </a:rPr>
                        <a:t>876</a:t>
                      </a:r>
                      <a:endParaRPr lang="en-US" sz="110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Noto Sans"/>
                        </a:rPr>
                        <a:t>895</a:t>
                      </a:r>
                      <a:endParaRPr lang="en-US" sz="1100" dirty="0"/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extBox 13"/>
          <p:cNvSpPr txBox="1"/>
          <p:nvPr/>
        </p:nvSpPr>
        <p:spPr>
          <a:xfrm>
            <a:off x="11296650" y="1057275"/>
            <a:ext cx="6777568" cy="17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Infographic</a:t>
            </a:r>
          </a:p>
          <a:p>
            <a:pPr marL="0" lvl="0" indent="0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Slide Report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296650" y="3493175"/>
            <a:ext cx="5739838" cy="3605449"/>
            <a:chOff x="0" y="0"/>
            <a:chExt cx="7653117" cy="480726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620341"/>
              <a:ext cx="7653117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FFFFFF"/>
                  </a:solidFill>
                  <a:latin typeface="Noto Sans"/>
                </a:rPr>
                <a:t>Presentations are communication tools that can be used as demonstrations.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7653117" cy="512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FFFFFF"/>
                  </a:solidFill>
                  <a:latin typeface="Lato Bold"/>
                </a:rPr>
                <a:t>Scenario 1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887574"/>
              <a:ext cx="7653117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FFFFFF"/>
                  </a:solidFill>
                  <a:latin typeface="Noto Sans"/>
                </a:rPr>
                <a:t>Presentations are communication tools that can be used as demonstrations.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210083"/>
              <a:ext cx="7653117" cy="512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FFFFFF"/>
                  </a:solidFill>
                  <a:latin typeface="Lato Bold"/>
                </a:rPr>
                <a:t>Scenario 2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16419" y="4142092"/>
            <a:ext cx="280776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53839"/>
                </a:solidFill>
                <a:latin typeface="Noto Sans Bold"/>
              </a:rPr>
              <a:t>Step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628268" y="4142092"/>
            <a:ext cx="280776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53839"/>
                </a:solidFill>
                <a:latin typeface="Noto Sans Bold"/>
              </a:rPr>
              <a:t>Step 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40116" y="4142092"/>
            <a:ext cx="280776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53839"/>
                </a:solidFill>
                <a:latin typeface="Noto Sans Bold"/>
              </a:rPr>
              <a:t>Step 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51965" y="4142092"/>
            <a:ext cx="280776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53839"/>
                </a:solidFill>
                <a:latin typeface="Noto Sans Bold"/>
              </a:rPr>
              <a:t>Step 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963813" y="4142092"/>
            <a:ext cx="280776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53839"/>
                </a:solidFill>
                <a:latin typeface="Noto Sans Bold"/>
              </a:rPr>
              <a:t>Step 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7560" y="7492987"/>
            <a:ext cx="2085486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000000"/>
                </a:solidFill>
                <a:latin typeface="Lato"/>
              </a:rPr>
              <a:t>Elaborate on the step here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89409" y="7492987"/>
            <a:ext cx="2085486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000000"/>
                </a:solidFill>
                <a:latin typeface="Lato"/>
              </a:rPr>
              <a:t>Elaborate on the step here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01257" y="7492987"/>
            <a:ext cx="2085486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000000"/>
                </a:solidFill>
                <a:latin typeface="Lato"/>
              </a:rPr>
              <a:t>Elaborate on the step here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13105" y="7492987"/>
            <a:ext cx="2085486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000000"/>
                </a:solidFill>
                <a:latin typeface="Lato"/>
              </a:rPr>
              <a:t>Elaborate on the step here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24954" y="7492987"/>
            <a:ext cx="2085486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000000"/>
                </a:solidFill>
                <a:latin typeface="Lato"/>
              </a:rPr>
              <a:t>Elaborate on the step here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16419" y="5295604"/>
            <a:ext cx="2807768" cy="1641944"/>
            <a:chOff x="0" y="0"/>
            <a:chExt cx="5638478" cy="3230880"/>
          </a:xfrm>
        </p:grpSpPr>
        <p:sp>
          <p:nvSpPr>
            <p:cNvPr id="13" name="Freeform 13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4CE2C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77799" y="5774073"/>
            <a:ext cx="685008" cy="685008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628268" y="5295604"/>
            <a:ext cx="2807768" cy="1641944"/>
            <a:chOff x="0" y="0"/>
            <a:chExt cx="5638478" cy="3230880"/>
          </a:xfrm>
        </p:grpSpPr>
        <p:sp>
          <p:nvSpPr>
            <p:cNvPr id="16" name="Freeform 16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4CE2C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740116" y="5295604"/>
            <a:ext cx="2807768" cy="1641944"/>
            <a:chOff x="0" y="0"/>
            <a:chExt cx="5638478" cy="3230880"/>
          </a:xfrm>
        </p:grpSpPr>
        <p:sp>
          <p:nvSpPr>
            <p:cNvPr id="18" name="Freeform 18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4CE2C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851965" y="5295604"/>
            <a:ext cx="2807768" cy="1641944"/>
            <a:chOff x="0" y="0"/>
            <a:chExt cx="5638478" cy="3230880"/>
          </a:xfrm>
        </p:grpSpPr>
        <p:sp>
          <p:nvSpPr>
            <p:cNvPr id="20" name="Freeform 20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4CE2C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3963813" y="5295604"/>
            <a:ext cx="2807768" cy="1641944"/>
            <a:chOff x="0" y="0"/>
            <a:chExt cx="5638478" cy="3230880"/>
          </a:xfrm>
        </p:grpSpPr>
        <p:sp>
          <p:nvSpPr>
            <p:cNvPr id="22" name="Freeform 22"/>
            <p:cNvSpPr/>
            <p:nvPr/>
          </p:nvSpPr>
          <p:spPr>
            <a:xfrm>
              <a:off x="5080" y="12700"/>
              <a:ext cx="5623239" cy="3205480"/>
            </a:xfrm>
            <a:custGeom>
              <a:avLst/>
              <a:gdLst/>
              <a:ahLst/>
              <a:cxnLst/>
              <a:rect l="l" t="t" r="r" b="b"/>
              <a:pathLst>
                <a:path w="5623239" h="3205480">
                  <a:moveTo>
                    <a:pt x="4833298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4833298" y="0"/>
                  </a:lnTo>
                  <a:lnTo>
                    <a:pt x="5623238" y="1602740"/>
                  </a:lnTo>
                  <a:lnTo>
                    <a:pt x="4833298" y="3205480"/>
                  </a:lnTo>
                  <a:close/>
                </a:path>
              </a:pathLst>
            </a:custGeom>
            <a:solidFill>
              <a:srgbClr val="F4CE2C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24696" y="5709121"/>
            <a:ext cx="814911" cy="81491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71774" y="5744350"/>
            <a:ext cx="744452" cy="74445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95976" y="5756704"/>
            <a:ext cx="719745" cy="71974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12788" y="5761667"/>
            <a:ext cx="709818" cy="709818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0" y="0"/>
            <a:ext cx="18288000" cy="2087842"/>
            <a:chOff x="0" y="0"/>
            <a:chExt cx="4816593" cy="54988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816592" cy="549884"/>
            </a:xfrm>
            <a:custGeom>
              <a:avLst/>
              <a:gdLst/>
              <a:ahLst/>
              <a:cxnLst/>
              <a:rect l="l" t="t" r="r" b="b"/>
              <a:pathLst>
                <a:path w="4816592" h="549884">
                  <a:moveTo>
                    <a:pt x="0" y="0"/>
                  </a:moveTo>
                  <a:lnTo>
                    <a:pt x="4816592" y="0"/>
                  </a:lnTo>
                  <a:lnTo>
                    <a:pt x="4816592" y="549884"/>
                  </a:lnTo>
                  <a:lnTo>
                    <a:pt x="0" y="549884"/>
                  </a:lnTo>
                  <a:close/>
                </a:path>
              </a:pathLst>
            </a:custGeom>
            <a:solidFill>
              <a:srgbClr val="004E8E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0" y="455828"/>
            <a:ext cx="3572101" cy="515722"/>
            <a:chOff x="0" y="0"/>
            <a:chExt cx="940800" cy="13582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804273" y="2849842"/>
            <a:ext cx="14679455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53839"/>
                </a:solidFill>
                <a:latin typeface="Noto Sans Bold"/>
              </a:rPr>
              <a:t>Elaborate on the data you want to discuss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804273" y="952462"/>
            <a:ext cx="14679455" cy="87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59"/>
              </a:lnSpc>
              <a:spcBef>
                <a:spcPct val="0"/>
              </a:spcBef>
            </a:pPr>
            <a:r>
              <a:rPr lang="en-US" sz="6000" u="none">
                <a:solidFill>
                  <a:srgbClr val="FFFFFF"/>
                </a:solidFill>
                <a:latin typeface="Open Sans Bold"/>
              </a:rPr>
              <a:t>Add an Infographic Page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37700" y="5880100"/>
            <a:ext cx="3378200" cy="3378200"/>
            <a:chOff x="0" y="0"/>
            <a:chExt cx="4504267" cy="4504267"/>
          </a:xfrm>
        </p:grpSpPr>
        <p:sp>
          <p:nvSpPr>
            <p:cNvPr id="3" name="TextBox 3"/>
            <p:cNvSpPr txBox="1"/>
            <p:nvPr/>
          </p:nvSpPr>
          <p:spPr>
            <a:xfrm>
              <a:off x="1211825" y="1489925"/>
              <a:ext cx="2124041" cy="1504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27"/>
                </a:lnSpc>
              </a:pPr>
              <a:r>
                <a:rPr lang="en-US" sz="6305" dirty="0">
                  <a:solidFill>
                    <a:srgbClr val="000000"/>
                  </a:solidFill>
                  <a:latin typeface="Open Sans Light"/>
                </a:rPr>
                <a:t>29%</a:t>
              </a:r>
            </a:p>
          </p:txBody>
        </p:sp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4504267" cy="4504267"/>
              <a:chOff x="0" y="0"/>
              <a:chExt cx="2540000" cy="254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1253776" y="17180"/>
                <a:ext cx="1286754" cy="1518056"/>
              </a:xfrm>
              <a:custGeom>
                <a:avLst/>
                <a:gdLst/>
                <a:ahLst/>
                <a:cxnLst/>
                <a:rect l="l" t="t" r="r" b="b"/>
                <a:pathLst>
                  <a:path w="1286754" h="1518056">
                    <a:moveTo>
                      <a:pt x="333724" y="23148"/>
                    </a:moveTo>
                    <a:cubicBezTo>
                      <a:pt x="893833" y="167767"/>
                      <a:pt x="1285440" y="672624"/>
                      <a:pt x="1286223" y="1251102"/>
                    </a:cubicBezTo>
                    <a:cubicBezTo>
                      <a:pt x="1286753" y="1342117"/>
                      <a:pt x="1238544" y="1426460"/>
                      <a:pt x="1159851" y="1472192"/>
                    </a:cubicBezTo>
                    <a:cubicBezTo>
                      <a:pt x="1081158" y="1517925"/>
                      <a:pt x="984010" y="1518056"/>
                      <a:pt x="905193" y="1472537"/>
                    </a:cubicBezTo>
                    <a:cubicBezTo>
                      <a:pt x="826376" y="1427017"/>
                      <a:pt x="777939" y="1342806"/>
                      <a:pt x="778223" y="1251789"/>
                    </a:cubicBezTo>
                    <a:cubicBezTo>
                      <a:pt x="777754" y="904703"/>
                      <a:pt x="542790" y="601788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353839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9537700" y="1028700"/>
            <a:ext cx="3378200" cy="3378200"/>
            <a:chOff x="0" y="0"/>
            <a:chExt cx="4504267" cy="4504267"/>
          </a:xfrm>
        </p:grpSpPr>
        <p:sp>
          <p:nvSpPr>
            <p:cNvPr id="8" name="TextBox 8"/>
            <p:cNvSpPr txBox="1"/>
            <p:nvPr/>
          </p:nvSpPr>
          <p:spPr>
            <a:xfrm>
              <a:off x="1211825" y="1489925"/>
              <a:ext cx="2225641" cy="1504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27"/>
                </a:lnSpc>
              </a:pPr>
              <a:r>
                <a:rPr lang="en-US" sz="6305" dirty="0">
                  <a:solidFill>
                    <a:srgbClr val="000000"/>
                  </a:solidFill>
                  <a:latin typeface="Open Sans Light"/>
                </a:rPr>
                <a:t>86%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4504267" cy="4504267"/>
              <a:chOff x="0" y="0"/>
              <a:chExt cx="2540000" cy="254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-107089" y="17180"/>
                <a:ext cx="2691542" cy="2629835"/>
              </a:xfrm>
              <a:custGeom>
                <a:avLst/>
                <a:gdLst/>
                <a:ahLst/>
                <a:cxnLst/>
                <a:rect l="l" t="t" r="r" b="b"/>
                <a:pathLst>
                  <a:path w="2691542" h="2629835">
                    <a:moveTo>
                      <a:pt x="1694589" y="23148"/>
                    </a:moveTo>
                    <a:cubicBezTo>
                      <a:pt x="2212810" y="156952"/>
                      <a:pt x="2591525" y="601283"/>
                      <a:pt x="2641533" y="1134158"/>
                    </a:cubicBezTo>
                    <a:cubicBezTo>
                      <a:pt x="2691541" y="1667032"/>
                      <a:pt x="2402107" y="2174066"/>
                      <a:pt x="1917829" y="2401950"/>
                    </a:cubicBezTo>
                    <a:cubicBezTo>
                      <a:pt x="1433551" y="2629834"/>
                      <a:pt x="858382" y="2529652"/>
                      <a:pt x="479671" y="2151453"/>
                    </a:cubicBezTo>
                    <a:cubicBezTo>
                      <a:pt x="100960" y="1773254"/>
                      <a:pt x="0" y="1198221"/>
                      <a:pt x="227228" y="713635"/>
                    </a:cubicBezTo>
                    <a:cubicBezTo>
                      <a:pt x="265501" y="631056"/>
                      <a:pt x="345033" y="575268"/>
                      <a:pt x="435709" y="567394"/>
                    </a:cubicBezTo>
                    <a:cubicBezTo>
                      <a:pt x="526384" y="559520"/>
                      <a:pt x="614342" y="600764"/>
                      <a:pt x="666277" y="675510"/>
                    </a:cubicBezTo>
                    <a:cubicBezTo>
                      <a:pt x="718211" y="750256"/>
                      <a:pt x="726182" y="847076"/>
                      <a:pt x="687172" y="929309"/>
                    </a:cubicBezTo>
                    <a:cubicBezTo>
                      <a:pt x="550835" y="1220061"/>
                      <a:pt x="611412" y="1565080"/>
                      <a:pt x="838638" y="1792000"/>
                    </a:cubicBezTo>
                    <a:cubicBezTo>
                      <a:pt x="1065865" y="2018919"/>
                      <a:pt x="1410966" y="2079028"/>
                      <a:pt x="1701533" y="1942298"/>
                    </a:cubicBezTo>
                    <a:cubicBezTo>
                      <a:pt x="1992100" y="1805568"/>
                      <a:pt x="2165760" y="1501347"/>
                      <a:pt x="2135755" y="1181623"/>
                    </a:cubicBezTo>
                    <a:cubicBezTo>
                      <a:pt x="2105751" y="861898"/>
                      <a:pt x="1878521" y="595299"/>
                      <a:pt x="1567589" y="515017"/>
                    </a:cubicBezTo>
                    <a:cubicBezTo>
                      <a:pt x="1479361" y="492657"/>
                      <a:pt x="1409841" y="424799"/>
                      <a:pt x="1385353" y="337138"/>
                    </a:cubicBezTo>
                    <a:cubicBezTo>
                      <a:pt x="1360865" y="249478"/>
                      <a:pt x="1385151" y="155414"/>
                      <a:pt x="1449017" y="90567"/>
                    </a:cubicBezTo>
                    <a:cubicBezTo>
                      <a:pt x="1512883" y="25719"/>
                      <a:pt x="1606565" y="0"/>
                      <a:pt x="1694589" y="23148"/>
                    </a:cubicBezTo>
                    <a:close/>
                  </a:path>
                </a:pathLst>
              </a:custGeom>
              <a:solidFill>
                <a:srgbClr val="F4CE2C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13881100" y="5880100"/>
            <a:ext cx="3378200" cy="3378200"/>
            <a:chOff x="0" y="0"/>
            <a:chExt cx="4504267" cy="4504267"/>
          </a:xfrm>
        </p:grpSpPr>
        <p:sp>
          <p:nvSpPr>
            <p:cNvPr id="13" name="TextBox 13"/>
            <p:cNvSpPr txBox="1"/>
            <p:nvPr/>
          </p:nvSpPr>
          <p:spPr>
            <a:xfrm>
              <a:off x="1211825" y="1489925"/>
              <a:ext cx="2124041" cy="1504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27"/>
                </a:lnSpc>
              </a:pPr>
              <a:r>
                <a:rPr lang="en-US" sz="6305" dirty="0">
                  <a:solidFill>
                    <a:srgbClr val="000000"/>
                  </a:solidFill>
                  <a:latin typeface="Open Sans Light"/>
                </a:rPr>
                <a:t>82%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0" y="0"/>
              <a:ext cx="4504267" cy="4504267"/>
              <a:chOff x="0" y="0"/>
              <a:chExt cx="2540000" cy="254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-106312" y="17180"/>
                <a:ext cx="2770626" cy="2638464"/>
              </a:xfrm>
              <a:custGeom>
                <a:avLst/>
                <a:gdLst/>
                <a:ahLst/>
                <a:cxnLst/>
                <a:rect l="l" t="t" r="r" b="b"/>
                <a:pathLst>
                  <a:path w="2770626" h="2638464">
                    <a:moveTo>
                      <a:pt x="1693812" y="23148"/>
                    </a:moveTo>
                    <a:cubicBezTo>
                      <a:pt x="2362474" y="195796"/>
                      <a:pt x="2770627" y="871109"/>
                      <a:pt x="2612626" y="1543383"/>
                    </a:cubicBezTo>
                    <a:cubicBezTo>
                      <a:pt x="2454626" y="2215657"/>
                      <a:pt x="1788389" y="2638464"/>
                      <a:pt x="1112824" y="2495186"/>
                    </a:cubicBezTo>
                    <a:cubicBezTo>
                      <a:pt x="437260" y="2351909"/>
                      <a:pt x="0" y="1695067"/>
                      <a:pt x="128486" y="1016534"/>
                    </a:cubicBezTo>
                    <a:cubicBezTo>
                      <a:pt x="145020" y="927031"/>
                      <a:pt x="208179" y="853216"/>
                      <a:pt x="294048" y="823039"/>
                    </a:cubicBezTo>
                    <a:cubicBezTo>
                      <a:pt x="379917" y="792863"/>
                      <a:pt x="475369" y="810937"/>
                      <a:pt x="544260" y="870419"/>
                    </a:cubicBezTo>
                    <a:cubicBezTo>
                      <a:pt x="613151" y="929901"/>
                      <a:pt x="644950" y="1021697"/>
                      <a:pt x="627617" y="1111048"/>
                    </a:cubicBezTo>
                    <a:cubicBezTo>
                      <a:pt x="550525" y="1518168"/>
                      <a:pt x="812880" y="1912273"/>
                      <a:pt x="1218219" y="1998240"/>
                    </a:cubicBezTo>
                    <a:cubicBezTo>
                      <a:pt x="1623558" y="2084206"/>
                      <a:pt x="2023300" y="1830522"/>
                      <a:pt x="2118101" y="1427158"/>
                    </a:cubicBezTo>
                    <a:cubicBezTo>
                      <a:pt x="2212901" y="1023794"/>
                      <a:pt x="1968009" y="618605"/>
                      <a:pt x="1566812" y="515017"/>
                    </a:cubicBezTo>
                    <a:cubicBezTo>
                      <a:pt x="1478584" y="492657"/>
                      <a:pt x="1409064" y="424799"/>
                      <a:pt x="1384576" y="337138"/>
                    </a:cubicBezTo>
                    <a:cubicBezTo>
                      <a:pt x="1360088" y="249478"/>
                      <a:pt x="1384374" y="155414"/>
                      <a:pt x="1448240" y="90567"/>
                    </a:cubicBezTo>
                    <a:cubicBezTo>
                      <a:pt x="1512106" y="25719"/>
                      <a:pt x="1605788" y="0"/>
                      <a:pt x="1693812" y="23148"/>
                    </a:cubicBezTo>
                    <a:close/>
                  </a:path>
                </a:pathLst>
              </a:custGeom>
              <a:solidFill>
                <a:srgbClr val="48A568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3881100" y="1028700"/>
            <a:ext cx="3378200" cy="3378200"/>
            <a:chOff x="0" y="0"/>
            <a:chExt cx="4504267" cy="4504267"/>
          </a:xfrm>
        </p:grpSpPr>
        <p:sp>
          <p:nvSpPr>
            <p:cNvPr id="18" name="TextBox 18"/>
            <p:cNvSpPr txBox="1"/>
            <p:nvPr/>
          </p:nvSpPr>
          <p:spPr>
            <a:xfrm>
              <a:off x="1211825" y="1489925"/>
              <a:ext cx="2225641" cy="1504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827"/>
                </a:lnSpc>
              </a:pPr>
              <a:r>
                <a:rPr lang="en-US" sz="6305" dirty="0">
                  <a:solidFill>
                    <a:srgbClr val="000000"/>
                  </a:solidFill>
                  <a:latin typeface="Open Sans Light"/>
                </a:rPr>
                <a:t>46%</a:t>
              </a:r>
            </a:p>
          </p:txBody>
        </p: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0" y="0"/>
              <a:ext cx="4504267" cy="4504267"/>
              <a:chOff x="0" y="0"/>
              <a:chExt cx="2540000" cy="254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1253776" y="17180"/>
                <a:ext cx="1341422" cy="2409213"/>
              </a:xfrm>
              <a:custGeom>
                <a:avLst/>
                <a:gdLst/>
                <a:ahLst/>
                <a:cxnLst/>
                <a:rect l="l" t="t" r="r" b="b"/>
                <a:pathLst>
                  <a:path w="1341422" h="2409213">
                    <a:moveTo>
                      <a:pt x="333724" y="23148"/>
                    </a:moveTo>
                    <a:cubicBezTo>
                      <a:pt x="837512" y="153225"/>
                      <a:pt x="1210997" y="577439"/>
                      <a:pt x="1276210" y="1093647"/>
                    </a:cubicBezTo>
                    <a:cubicBezTo>
                      <a:pt x="1341422" y="1609855"/>
                      <a:pt x="1085168" y="2113623"/>
                      <a:pt x="629556" y="2364901"/>
                    </a:cubicBezTo>
                    <a:cubicBezTo>
                      <a:pt x="550054" y="2409212"/>
                      <a:pt x="452920" y="2407599"/>
                      <a:pt x="374933" y="2360671"/>
                    </a:cubicBezTo>
                    <a:cubicBezTo>
                      <a:pt x="296947" y="2313743"/>
                      <a:pt x="250030" y="2228676"/>
                      <a:pt x="251949" y="2137679"/>
                    </a:cubicBezTo>
                    <a:cubicBezTo>
                      <a:pt x="253868" y="2046682"/>
                      <a:pt x="304328" y="1963667"/>
                      <a:pt x="384223" y="1920068"/>
                    </a:cubicBezTo>
                    <a:cubicBezTo>
                      <a:pt x="657590" y="1769302"/>
                      <a:pt x="811343" y="1467041"/>
                      <a:pt x="772215" y="1157316"/>
                    </a:cubicBezTo>
                    <a:cubicBezTo>
                      <a:pt x="733088" y="847592"/>
                      <a:pt x="508997" y="593063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004E8E"/>
              </a:solidFill>
            </p:spPr>
          </p:sp>
        </p:grp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/>
          <a:srcRect l="370" t="15058" r="370"/>
          <a:stretch>
            <a:fillRect/>
          </a:stretch>
        </p:blipFill>
        <p:spPr>
          <a:xfrm>
            <a:off x="0" y="0"/>
            <a:ext cx="8024017" cy="10287000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0" y="0"/>
            <a:ext cx="8024017" cy="10287000"/>
            <a:chOff x="0" y="0"/>
            <a:chExt cx="2113321" cy="270933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13321" cy="2709333"/>
            </a:xfrm>
            <a:custGeom>
              <a:avLst/>
              <a:gdLst/>
              <a:ahLst/>
              <a:cxnLst/>
              <a:rect l="l" t="t" r="r" b="b"/>
              <a:pathLst>
                <a:path w="2113321" h="2709333">
                  <a:moveTo>
                    <a:pt x="0" y="0"/>
                  </a:moveTo>
                  <a:lnTo>
                    <a:pt x="2113321" y="0"/>
                  </a:lnTo>
                  <a:lnTo>
                    <a:pt x="21133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E8E">
                <a:alpha val="2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0" y="971550"/>
            <a:ext cx="8637951" cy="8343900"/>
            <a:chOff x="0" y="0"/>
            <a:chExt cx="2275016" cy="219757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275016" cy="2197570"/>
            </a:xfrm>
            <a:custGeom>
              <a:avLst/>
              <a:gdLst/>
              <a:ahLst/>
              <a:cxnLst/>
              <a:rect l="l" t="t" r="r" b="b"/>
              <a:pathLst>
                <a:path w="2275016" h="2197570">
                  <a:moveTo>
                    <a:pt x="0" y="0"/>
                  </a:moveTo>
                  <a:lnTo>
                    <a:pt x="2275016" y="0"/>
                  </a:lnTo>
                  <a:lnTo>
                    <a:pt x="2275016" y="2197570"/>
                  </a:lnTo>
                  <a:lnTo>
                    <a:pt x="0" y="2197570"/>
                  </a:lnTo>
                  <a:close/>
                </a:path>
              </a:pathLst>
            </a:custGeom>
            <a:solidFill>
              <a:srgbClr val="004E8E">
                <a:alpha val="84706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0" y="455828"/>
            <a:ext cx="3572101" cy="515722"/>
            <a:chOff x="0" y="0"/>
            <a:chExt cx="940800" cy="13582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28700" y="1000125"/>
            <a:ext cx="6777568" cy="17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Infographic</a:t>
            </a:r>
          </a:p>
          <a:p>
            <a:pPr marL="0" lvl="0" indent="0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Slide Report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028700" y="3340775"/>
            <a:ext cx="5739838" cy="1155025"/>
            <a:chOff x="0" y="0"/>
            <a:chExt cx="7653117" cy="1540033"/>
          </a:xfrm>
        </p:grpSpPr>
        <p:sp>
          <p:nvSpPr>
            <p:cNvPr id="34" name="TextBox 34"/>
            <p:cNvSpPr txBox="1"/>
            <p:nvPr/>
          </p:nvSpPr>
          <p:spPr>
            <a:xfrm>
              <a:off x="0" y="620341"/>
              <a:ext cx="7653117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FFFFFF"/>
                  </a:solidFill>
                  <a:latin typeface="Noto Sans"/>
                </a:rPr>
                <a:t>Presentations are communication tools that can be used as demonstrations.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7653117" cy="512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FFFFFF"/>
                  </a:solidFill>
                  <a:latin typeface="Lato Bold"/>
                </a:rPr>
                <a:t>Scenario 1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028700" y="4864775"/>
            <a:ext cx="5739838" cy="1155025"/>
            <a:chOff x="0" y="0"/>
            <a:chExt cx="7653117" cy="1540033"/>
          </a:xfrm>
        </p:grpSpPr>
        <p:sp>
          <p:nvSpPr>
            <p:cNvPr id="37" name="TextBox 37"/>
            <p:cNvSpPr txBox="1"/>
            <p:nvPr/>
          </p:nvSpPr>
          <p:spPr>
            <a:xfrm>
              <a:off x="0" y="620341"/>
              <a:ext cx="7653117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FFFFFF"/>
                  </a:solidFill>
                  <a:latin typeface="Noto Sans"/>
                </a:rPr>
                <a:t>Presentations are communication tools that can be used as demonstrations.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57150"/>
              <a:ext cx="7653117" cy="512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FFFFFF"/>
                  </a:solidFill>
                  <a:latin typeface="Lato Bold"/>
                </a:rPr>
                <a:t>Scenario 2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028700" y="6388775"/>
            <a:ext cx="5739838" cy="1155025"/>
            <a:chOff x="0" y="0"/>
            <a:chExt cx="7653117" cy="1540033"/>
          </a:xfrm>
        </p:grpSpPr>
        <p:sp>
          <p:nvSpPr>
            <p:cNvPr id="40" name="TextBox 40"/>
            <p:cNvSpPr txBox="1"/>
            <p:nvPr/>
          </p:nvSpPr>
          <p:spPr>
            <a:xfrm>
              <a:off x="0" y="620341"/>
              <a:ext cx="7653117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FFFFFF"/>
                  </a:solidFill>
                  <a:latin typeface="Noto Sans"/>
                </a:rPr>
                <a:t>Presentations are communication tools that can be used as demonstrations.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57150"/>
              <a:ext cx="7653117" cy="512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FFFFFF"/>
                  </a:solidFill>
                  <a:latin typeface="Lato Bold"/>
                </a:rPr>
                <a:t>Scenario 3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28700" y="7912775"/>
            <a:ext cx="5739838" cy="1155025"/>
            <a:chOff x="0" y="0"/>
            <a:chExt cx="7653117" cy="1540033"/>
          </a:xfrm>
        </p:grpSpPr>
        <p:sp>
          <p:nvSpPr>
            <p:cNvPr id="43" name="TextBox 43"/>
            <p:cNvSpPr txBox="1"/>
            <p:nvPr/>
          </p:nvSpPr>
          <p:spPr>
            <a:xfrm>
              <a:off x="0" y="620341"/>
              <a:ext cx="7653117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FFFFFF"/>
                  </a:solidFill>
                  <a:latin typeface="Noto Sans"/>
                </a:rPr>
                <a:t>Presentations are communication tools that can be used as demonstrations.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57150"/>
              <a:ext cx="7653117" cy="512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FFFFFF"/>
                  </a:solidFill>
                  <a:latin typeface="Lato Bold"/>
                </a:rPr>
                <a:t>Scenario 4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929550"/>
            <a:ext cx="4657499" cy="2419964"/>
            <a:chOff x="0" y="0"/>
            <a:chExt cx="6209999" cy="3226617"/>
          </a:xfrm>
        </p:grpSpPr>
        <p:sp>
          <p:nvSpPr>
            <p:cNvPr id="3" name="TextBox 3"/>
            <p:cNvSpPr txBox="1"/>
            <p:nvPr/>
          </p:nvSpPr>
          <p:spPr>
            <a:xfrm>
              <a:off x="1909777" y="1499650"/>
              <a:ext cx="2509823" cy="17269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141"/>
                </a:lnSpc>
              </a:pPr>
              <a:r>
                <a:rPr lang="en-US" sz="7244" dirty="0">
                  <a:solidFill>
                    <a:srgbClr val="000000"/>
                  </a:solidFill>
                  <a:latin typeface="Open Sans Light"/>
                </a:rPr>
                <a:t>61%</a:t>
              </a:r>
            </a:p>
          </p:txBody>
        </p:sp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6209999" cy="3104999"/>
              <a:chOff x="0" y="0"/>
              <a:chExt cx="2540000" cy="127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-65011"/>
                <a:ext cx="1700197" cy="1335011"/>
              </a:xfrm>
              <a:custGeom>
                <a:avLst/>
                <a:gdLst/>
                <a:ahLst/>
                <a:cxnLst/>
                <a:rect l="l" t="t" r="r" b="b"/>
                <a:pathLst>
                  <a:path w="1700197" h="1335011">
                    <a:moveTo>
                      <a:pt x="0" y="1335011"/>
                    </a:moveTo>
                    <a:lnTo>
                      <a:pt x="0" y="1335011"/>
                    </a:lnTo>
                    <a:cubicBezTo>
                      <a:pt x="0" y="921438"/>
                      <a:pt x="201379" y="533767"/>
                      <a:pt x="539743" y="295961"/>
                    </a:cubicBezTo>
                    <a:cubicBezTo>
                      <a:pt x="878108" y="58154"/>
                      <a:pt x="1311074" y="0"/>
                      <a:pt x="1700197" y="140092"/>
                    </a:cubicBezTo>
                    <a:lnTo>
                      <a:pt x="1528118" y="618060"/>
                    </a:lnTo>
                    <a:cubicBezTo>
                      <a:pt x="1294645" y="534004"/>
                      <a:pt x="1034865" y="568897"/>
                      <a:pt x="831846" y="711581"/>
                    </a:cubicBezTo>
                    <a:cubicBezTo>
                      <a:pt x="628827" y="854265"/>
                      <a:pt x="508000" y="1086867"/>
                      <a:pt x="508000" y="1335011"/>
                    </a:cubicBezTo>
                    <a:close/>
                  </a:path>
                </a:pathLst>
              </a:custGeom>
              <a:solidFill>
                <a:srgbClr val="004E8E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6815250" y="6929550"/>
            <a:ext cx="4657499" cy="2419964"/>
            <a:chOff x="0" y="0"/>
            <a:chExt cx="6209999" cy="3226617"/>
          </a:xfrm>
        </p:grpSpPr>
        <p:sp>
          <p:nvSpPr>
            <p:cNvPr id="8" name="TextBox 8"/>
            <p:cNvSpPr txBox="1"/>
            <p:nvPr/>
          </p:nvSpPr>
          <p:spPr>
            <a:xfrm>
              <a:off x="1909777" y="1499650"/>
              <a:ext cx="2456447" cy="17269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141"/>
                </a:lnSpc>
              </a:pPr>
              <a:r>
                <a:rPr lang="en-US" sz="7244" dirty="0">
                  <a:solidFill>
                    <a:srgbClr val="000000"/>
                  </a:solidFill>
                  <a:latin typeface="Open Sans Light"/>
                </a:rPr>
                <a:t>29%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6209999" cy="3104999"/>
              <a:chOff x="0" y="0"/>
              <a:chExt cx="2540000" cy="127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266503"/>
                <a:ext cx="802965" cy="1003497"/>
              </a:xfrm>
              <a:custGeom>
                <a:avLst/>
                <a:gdLst/>
                <a:ahLst/>
                <a:cxnLst/>
                <a:rect l="l" t="t" r="r" b="b"/>
                <a:pathLst>
                  <a:path w="802965" h="1003497">
                    <a:moveTo>
                      <a:pt x="0" y="1003497"/>
                    </a:moveTo>
                    <a:cubicBezTo>
                      <a:pt x="0" y="611003"/>
                      <a:pt x="181477" y="240562"/>
                      <a:pt x="491608" y="0"/>
                    </a:cubicBezTo>
                    <a:lnTo>
                      <a:pt x="802965" y="401399"/>
                    </a:lnTo>
                    <a:cubicBezTo>
                      <a:pt x="616886" y="545736"/>
                      <a:pt x="508000" y="768001"/>
                      <a:pt x="508000" y="1003497"/>
                    </a:cubicBezTo>
                    <a:close/>
                  </a:path>
                </a:pathLst>
              </a:custGeom>
              <a:solidFill>
                <a:srgbClr val="F4CE2C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12601801" y="6929550"/>
            <a:ext cx="4657499" cy="2419964"/>
            <a:chOff x="0" y="0"/>
            <a:chExt cx="6209999" cy="3226617"/>
          </a:xfrm>
        </p:grpSpPr>
        <p:sp>
          <p:nvSpPr>
            <p:cNvPr id="13" name="TextBox 13"/>
            <p:cNvSpPr txBox="1"/>
            <p:nvPr/>
          </p:nvSpPr>
          <p:spPr>
            <a:xfrm>
              <a:off x="1909777" y="1499650"/>
              <a:ext cx="2420621" cy="17269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141"/>
                </a:lnSpc>
              </a:pPr>
              <a:r>
                <a:rPr lang="en-US" sz="7244" dirty="0">
                  <a:solidFill>
                    <a:srgbClr val="000000"/>
                  </a:solidFill>
                  <a:latin typeface="Open Sans Light"/>
                </a:rPr>
                <a:t>70%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0" y="0"/>
              <a:ext cx="6209999" cy="3104999"/>
              <a:chOff x="0" y="0"/>
              <a:chExt cx="2540000" cy="127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5667"/>
                <a:ext cx="2540000" cy="1264333"/>
              </a:xfrm>
              <a:custGeom>
                <a:avLst/>
                <a:gdLst/>
                <a:ahLst/>
                <a:cxnLst/>
                <a:rect l="l" t="t" r="r" b="b"/>
                <a:pathLst>
                  <a:path w="2540000" h="1264333">
                    <a:moveTo>
                      <a:pt x="0" y="1264333"/>
                    </a:moveTo>
                    <a:cubicBezTo>
                      <a:pt x="3127" y="565148"/>
                      <a:pt x="570808" y="0"/>
                      <a:pt x="1270000" y="0"/>
                    </a:cubicBezTo>
                    <a:cubicBezTo>
                      <a:pt x="1969192" y="0"/>
                      <a:pt x="2536873" y="565148"/>
                      <a:pt x="2540000" y="1264333"/>
                    </a:cubicBezTo>
                    <a:lnTo>
                      <a:pt x="2032000" y="1264333"/>
                    </a:lnTo>
                    <a:cubicBezTo>
                      <a:pt x="2030124" y="844822"/>
                      <a:pt x="1689515" y="505733"/>
                      <a:pt x="1270000" y="505733"/>
                    </a:cubicBezTo>
                    <a:cubicBezTo>
                      <a:pt x="850485" y="505733"/>
                      <a:pt x="509876" y="844822"/>
                      <a:pt x="508000" y="1264333"/>
                    </a:cubicBezTo>
                    <a:close/>
                  </a:path>
                </a:pathLst>
              </a:custGeom>
              <a:solidFill>
                <a:srgbClr val="D9D9D9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-78390"/>
                <a:ext cx="2016487" cy="1348390"/>
              </a:xfrm>
              <a:custGeom>
                <a:avLst/>
                <a:gdLst/>
                <a:ahLst/>
                <a:cxnLst/>
                <a:rect l="l" t="t" r="r" b="b"/>
                <a:pathLst>
                  <a:path w="2016487" h="1348390">
                    <a:moveTo>
                      <a:pt x="0" y="1348390"/>
                    </a:moveTo>
                    <a:cubicBezTo>
                      <a:pt x="0" y="870821"/>
                      <a:pt x="267915" y="433624"/>
                      <a:pt x="693432" y="216812"/>
                    </a:cubicBezTo>
                    <a:cubicBezTo>
                      <a:pt x="1118949" y="0"/>
                      <a:pt x="1630125" y="40230"/>
                      <a:pt x="2016487" y="320938"/>
                    </a:cubicBezTo>
                    <a:lnTo>
                      <a:pt x="1717892" y="731919"/>
                    </a:lnTo>
                    <a:cubicBezTo>
                      <a:pt x="1486075" y="563494"/>
                      <a:pt x="1179370" y="539356"/>
                      <a:pt x="924059" y="669443"/>
                    </a:cubicBezTo>
                    <a:cubicBezTo>
                      <a:pt x="668749" y="799530"/>
                      <a:pt x="508000" y="1061848"/>
                      <a:pt x="508000" y="1348390"/>
                    </a:cubicBezTo>
                    <a:close/>
                  </a:path>
                </a:pathLst>
              </a:custGeom>
              <a:solidFill>
                <a:srgbClr val="353839"/>
              </a:solidFill>
            </p:spPr>
          </p:sp>
        </p:grpSp>
      </p:grpSp>
      <p:sp>
        <p:nvSpPr>
          <p:cNvPr id="17" name="TextBox 17"/>
          <p:cNvSpPr txBox="1"/>
          <p:nvPr/>
        </p:nvSpPr>
        <p:spPr>
          <a:xfrm>
            <a:off x="2635531" y="2840317"/>
            <a:ext cx="1301693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53839"/>
                </a:solidFill>
                <a:latin typeface="Noto Sans Bold"/>
              </a:rPr>
              <a:t>Presentations are communication tools that can be used as demonstrations.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67031" y="5117971"/>
            <a:ext cx="3580838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353839"/>
                </a:solidFill>
                <a:latin typeface="Noto Sans"/>
              </a:rPr>
              <a:t>Presentations are communication tools that can be used as demonstrations.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67031" y="4607472"/>
            <a:ext cx="3580838" cy="39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353839"/>
                </a:solidFill>
                <a:latin typeface="Lato Bold"/>
              </a:rPr>
              <a:t>Scenario 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53581" y="5117971"/>
            <a:ext cx="3580838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353839"/>
                </a:solidFill>
                <a:latin typeface="Noto Sans"/>
              </a:rPr>
              <a:t>Presentations are communication tools that can be used as demonstrations.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53581" y="4607472"/>
            <a:ext cx="3580838" cy="39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353839"/>
                </a:solidFill>
                <a:latin typeface="Lato Bold"/>
              </a:rPr>
              <a:t>Scenario 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140132" y="5117971"/>
            <a:ext cx="3580838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353839"/>
                </a:solidFill>
                <a:latin typeface="Noto Sans"/>
              </a:rPr>
              <a:t>Presentations are communication tools that can be used as demonstrations.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140132" y="4607472"/>
            <a:ext cx="3580838" cy="39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353839"/>
                </a:solidFill>
                <a:latin typeface="Lato Bold"/>
              </a:rPr>
              <a:t>Scenario 3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0" y="0"/>
            <a:ext cx="18288000" cy="2087842"/>
            <a:chOff x="0" y="0"/>
            <a:chExt cx="4816593" cy="54988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816592" cy="549884"/>
            </a:xfrm>
            <a:custGeom>
              <a:avLst/>
              <a:gdLst/>
              <a:ahLst/>
              <a:cxnLst/>
              <a:rect l="l" t="t" r="r" b="b"/>
              <a:pathLst>
                <a:path w="4816592" h="549884">
                  <a:moveTo>
                    <a:pt x="0" y="0"/>
                  </a:moveTo>
                  <a:lnTo>
                    <a:pt x="4816592" y="0"/>
                  </a:lnTo>
                  <a:lnTo>
                    <a:pt x="4816592" y="549884"/>
                  </a:lnTo>
                  <a:lnTo>
                    <a:pt x="0" y="549884"/>
                  </a:lnTo>
                  <a:close/>
                </a:path>
              </a:pathLst>
            </a:custGeom>
            <a:solidFill>
              <a:srgbClr val="004E8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0" y="455828"/>
            <a:ext cx="3572101" cy="515722"/>
            <a:chOff x="0" y="0"/>
            <a:chExt cx="940800" cy="13582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0" y="941295"/>
            <a:ext cx="18288000" cy="87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Infographic Slide Report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87500"/>
            <a:ext cx="7018859" cy="7112000"/>
            <a:chOff x="0" y="0"/>
            <a:chExt cx="9358478" cy="9482667"/>
          </a:xfrm>
        </p:grpSpPr>
        <p:sp>
          <p:nvSpPr>
            <p:cNvPr id="3" name="TextBox 3"/>
            <p:cNvSpPr txBox="1"/>
            <p:nvPr/>
          </p:nvSpPr>
          <p:spPr>
            <a:xfrm>
              <a:off x="1034430" y="9030975"/>
              <a:ext cx="979774" cy="451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43"/>
                </a:lnSpc>
              </a:pPr>
              <a:r>
                <a:rPr lang="en-US" sz="2030">
                  <a:solidFill>
                    <a:srgbClr val="000000"/>
                  </a:solidFill>
                  <a:latin typeface="Open Sans Light"/>
                </a:rPr>
                <a:t>Item 1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775354" y="9030975"/>
              <a:ext cx="979774" cy="451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43"/>
                </a:lnSpc>
              </a:pPr>
              <a:r>
                <a:rPr lang="en-US" sz="2030">
                  <a:solidFill>
                    <a:srgbClr val="000000"/>
                  </a:solidFill>
                  <a:latin typeface="Open Sans Light"/>
                </a:rPr>
                <a:t>Item 2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516279" y="9030975"/>
              <a:ext cx="979774" cy="451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43"/>
                </a:lnSpc>
              </a:pPr>
              <a:r>
                <a:rPr lang="en-US" sz="2030">
                  <a:solidFill>
                    <a:srgbClr val="000000"/>
                  </a:solidFill>
                  <a:latin typeface="Open Sans Light"/>
                </a:rPr>
                <a:t>Item 3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257204" y="9030975"/>
              <a:ext cx="979774" cy="451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43"/>
                </a:lnSpc>
              </a:pPr>
              <a:r>
                <a:rPr lang="en-US" sz="2030">
                  <a:solidFill>
                    <a:srgbClr val="000000"/>
                  </a:solidFill>
                  <a:latin typeface="Open Sans Light"/>
                </a:rPr>
                <a:t>Item 4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998129" y="9030975"/>
              <a:ext cx="979774" cy="451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43"/>
                </a:lnSpc>
              </a:pPr>
              <a:r>
                <a:rPr lang="en-US" sz="2030">
                  <a:solidFill>
                    <a:srgbClr val="000000"/>
                  </a:solidFill>
                  <a:latin typeface="Open Sans Light"/>
                </a:rPr>
                <a:t>Item 5</a:t>
              </a:r>
            </a:p>
          </p:txBody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653854" y="202033"/>
              <a:ext cx="8704624" cy="8704624"/>
              <a:chOff x="0" y="0"/>
              <a:chExt cx="10287000" cy="10287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0" y="-47625"/>
              <a:ext cx="481911" cy="451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43"/>
                </a:lnSpc>
              </a:pPr>
              <a:r>
                <a:rPr lang="en-US" sz="2030">
                  <a:solidFill>
                    <a:srgbClr val="000000"/>
                  </a:solidFill>
                  <a:latin typeface="Open Sans Light"/>
                </a:rPr>
                <a:t>50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693300"/>
              <a:ext cx="481911" cy="451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43"/>
                </a:lnSpc>
              </a:pPr>
              <a:r>
                <a:rPr lang="en-US" sz="2030">
                  <a:solidFill>
                    <a:srgbClr val="000000"/>
                  </a:solidFill>
                  <a:latin typeface="Open Sans Light"/>
                </a:rPr>
                <a:t>40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434225"/>
              <a:ext cx="481911" cy="451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43"/>
                </a:lnSpc>
              </a:pPr>
              <a:r>
                <a:rPr lang="en-US" sz="2030">
                  <a:solidFill>
                    <a:srgbClr val="000000"/>
                  </a:solidFill>
                  <a:latin typeface="Open Sans Light"/>
                </a:rPr>
                <a:t>30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5175149"/>
              <a:ext cx="481911" cy="451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43"/>
                </a:lnSpc>
              </a:pPr>
              <a:r>
                <a:rPr lang="en-US" sz="2030">
                  <a:solidFill>
                    <a:srgbClr val="000000"/>
                  </a:solidFill>
                  <a:latin typeface="Open Sans Light"/>
                </a:rPr>
                <a:t>20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916074"/>
              <a:ext cx="481911" cy="451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43"/>
                </a:lnSpc>
              </a:pPr>
              <a:r>
                <a:rPr lang="en-US" sz="2030">
                  <a:solidFill>
                    <a:srgbClr val="000000"/>
                  </a:solidFill>
                  <a:latin typeface="Open Sans Light"/>
                </a:rPr>
                <a:t>10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96291" y="8656999"/>
              <a:ext cx="285620" cy="451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843"/>
                </a:lnSpc>
              </a:pPr>
              <a:r>
                <a:rPr lang="en-US" sz="2030">
                  <a:solidFill>
                    <a:srgbClr val="000000"/>
                  </a:solidFill>
                  <a:latin typeface="Open Sans Light"/>
                </a:rPr>
                <a:t>0 </a:t>
              </a: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1470584" y="148301"/>
              <a:ext cx="7071163" cy="8812088"/>
              <a:chOff x="965200" y="-63500"/>
              <a:chExt cx="8356600" cy="10414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965200" y="7786195"/>
                <a:ext cx="2152869" cy="2564021"/>
              </a:xfrm>
              <a:custGeom>
                <a:avLst/>
                <a:gdLst/>
                <a:ahLst/>
                <a:cxnLst/>
                <a:rect l="l" t="t" r="r" b="b"/>
                <a:pathLst>
                  <a:path w="2152869" h="2564021">
                    <a:moveTo>
                      <a:pt x="127000" y="2500805"/>
                    </a:moveTo>
                    <a:cubicBezTo>
                      <a:pt x="126844" y="2465846"/>
                      <a:pt x="98460" y="2437589"/>
                      <a:pt x="63500" y="2437589"/>
                    </a:cubicBezTo>
                    <a:cubicBezTo>
                      <a:pt x="28540" y="2437589"/>
                      <a:pt x="156" y="2465846"/>
                      <a:pt x="0" y="2500805"/>
                    </a:cubicBezTo>
                    <a:cubicBezTo>
                      <a:pt x="156" y="2535764"/>
                      <a:pt x="28540" y="2564021"/>
                      <a:pt x="63500" y="2564021"/>
                    </a:cubicBezTo>
                    <a:cubicBezTo>
                      <a:pt x="98460" y="2564021"/>
                      <a:pt x="126844" y="2535764"/>
                      <a:pt x="127000" y="2500805"/>
                    </a:cubicBezTo>
                    <a:close/>
                    <a:moveTo>
                      <a:pt x="41548" y="2482512"/>
                    </a:moveTo>
                    <a:cubicBezTo>
                      <a:pt x="31531" y="2494642"/>
                      <a:pt x="33203" y="2512588"/>
                      <a:pt x="45288" y="2522659"/>
                    </a:cubicBezTo>
                    <a:cubicBezTo>
                      <a:pt x="57374" y="2532730"/>
                      <a:pt x="75327" y="2531139"/>
                      <a:pt x="85452" y="2519098"/>
                    </a:cubicBezTo>
                    <a:lnTo>
                      <a:pt x="2142852" y="50218"/>
                    </a:lnTo>
                    <a:cubicBezTo>
                      <a:pt x="2152869" y="38088"/>
                      <a:pt x="2151197" y="20142"/>
                      <a:pt x="2139111" y="10071"/>
                    </a:cubicBezTo>
                    <a:cubicBezTo>
                      <a:pt x="2127026" y="0"/>
                      <a:pt x="2109073" y="1592"/>
                      <a:pt x="2098948" y="13632"/>
                    </a:cubicBezTo>
                    <a:close/>
                  </a:path>
                </a:pathLst>
              </a:custGeom>
              <a:solidFill>
                <a:srgbClr val="004E8E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3022600" y="2436681"/>
                <a:ext cx="2153152" cy="5444655"/>
              </a:xfrm>
              <a:custGeom>
                <a:avLst/>
                <a:gdLst/>
                <a:ahLst/>
                <a:cxnLst/>
                <a:rect l="l" t="t" r="r" b="b"/>
                <a:pathLst>
                  <a:path w="2153152" h="5444655">
                    <a:moveTo>
                      <a:pt x="127000" y="5381439"/>
                    </a:moveTo>
                    <a:cubicBezTo>
                      <a:pt x="126844" y="5346480"/>
                      <a:pt x="98459" y="5318222"/>
                      <a:pt x="63500" y="5318222"/>
                    </a:cubicBezTo>
                    <a:cubicBezTo>
                      <a:pt x="28541" y="5318222"/>
                      <a:pt x="156" y="5346480"/>
                      <a:pt x="0" y="5381439"/>
                    </a:cubicBezTo>
                    <a:cubicBezTo>
                      <a:pt x="156" y="5416398"/>
                      <a:pt x="28541" y="5444655"/>
                      <a:pt x="63500" y="5444655"/>
                    </a:cubicBezTo>
                    <a:cubicBezTo>
                      <a:pt x="98459" y="5444655"/>
                      <a:pt x="126844" y="5416398"/>
                      <a:pt x="127000" y="5381439"/>
                    </a:cubicBezTo>
                    <a:close/>
                    <a:moveTo>
                      <a:pt x="36830" y="5371181"/>
                    </a:moveTo>
                    <a:cubicBezTo>
                      <a:pt x="31248" y="5385890"/>
                      <a:pt x="38605" y="5402343"/>
                      <a:pt x="53288" y="5407991"/>
                    </a:cubicBezTo>
                    <a:cubicBezTo>
                      <a:pt x="67971" y="5413637"/>
                      <a:pt x="84457" y="5406355"/>
                      <a:pt x="90170" y="5391697"/>
                    </a:cubicBezTo>
                    <a:lnTo>
                      <a:pt x="2147570" y="42457"/>
                    </a:lnTo>
                    <a:cubicBezTo>
                      <a:pt x="2153152" y="27748"/>
                      <a:pt x="2145795" y="11295"/>
                      <a:pt x="2131112" y="5648"/>
                    </a:cubicBezTo>
                    <a:cubicBezTo>
                      <a:pt x="2116429" y="0"/>
                      <a:pt x="2099942" y="7283"/>
                      <a:pt x="2094230" y="21941"/>
                    </a:cubicBezTo>
                    <a:close/>
                  </a:path>
                </a:pathLst>
              </a:custGeom>
              <a:solidFill>
                <a:srgbClr val="004E8E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5080000" y="2405663"/>
                <a:ext cx="2152941" cy="1741223"/>
              </a:xfrm>
              <a:custGeom>
                <a:avLst/>
                <a:gdLst/>
                <a:ahLst/>
                <a:cxnLst/>
                <a:rect l="l" t="t" r="r" b="b"/>
                <a:pathLst>
                  <a:path w="2152941" h="1741223">
                    <a:moveTo>
                      <a:pt x="127000" y="63217"/>
                    </a:moveTo>
                    <a:cubicBezTo>
                      <a:pt x="126844" y="28258"/>
                      <a:pt x="98459" y="0"/>
                      <a:pt x="63500" y="0"/>
                    </a:cubicBezTo>
                    <a:cubicBezTo>
                      <a:pt x="28541" y="0"/>
                      <a:pt x="156" y="28258"/>
                      <a:pt x="0" y="63217"/>
                    </a:cubicBezTo>
                    <a:cubicBezTo>
                      <a:pt x="156" y="98176"/>
                      <a:pt x="28541" y="126434"/>
                      <a:pt x="63500" y="126434"/>
                    </a:cubicBezTo>
                    <a:cubicBezTo>
                      <a:pt x="98459" y="126434"/>
                      <a:pt x="126844" y="98176"/>
                      <a:pt x="127000" y="63217"/>
                    </a:cubicBezTo>
                    <a:close/>
                    <a:moveTo>
                      <a:pt x="81351" y="40904"/>
                    </a:moveTo>
                    <a:cubicBezTo>
                      <a:pt x="69023" y="31131"/>
                      <a:pt x="51114" y="33162"/>
                      <a:pt x="41287" y="45446"/>
                    </a:cubicBezTo>
                    <a:cubicBezTo>
                      <a:pt x="31459" y="57730"/>
                      <a:pt x="33409" y="75648"/>
                      <a:pt x="45650" y="85530"/>
                    </a:cubicBezTo>
                    <a:lnTo>
                      <a:pt x="2103049" y="1731450"/>
                    </a:lnTo>
                    <a:cubicBezTo>
                      <a:pt x="2115378" y="1741223"/>
                      <a:pt x="2133286" y="1739193"/>
                      <a:pt x="2143114" y="1726908"/>
                    </a:cubicBezTo>
                    <a:cubicBezTo>
                      <a:pt x="2152941" y="1714624"/>
                      <a:pt x="2150991" y="1696706"/>
                      <a:pt x="2138751" y="1686824"/>
                    </a:cubicBezTo>
                    <a:close/>
                  </a:path>
                </a:pathLst>
              </a:custGeom>
              <a:solidFill>
                <a:srgbClr val="004E8E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7137400" y="3640103"/>
                <a:ext cx="2184400" cy="537913"/>
              </a:xfrm>
              <a:custGeom>
                <a:avLst/>
                <a:gdLst/>
                <a:ahLst/>
                <a:cxnLst/>
                <a:rect l="l" t="t" r="r" b="b"/>
                <a:pathLst>
                  <a:path w="2184400" h="537913">
                    <a:moveTo>
                      <a:pt x="127000" y="474697"/>
                    </a:moveTo>
                    <a:cubicBezTo>
                      <a:pt x="126843" y="439738"/>
                      <a:pt x="98460" y="411480"/>
                      <a:pt x="63500" y="411480"/>
                    </a:cubicBezTo>
                    <a:cubicBezTo>
                      <a:pt x="28540" y="411480"/>
                      <a:pt x="157" y="439738"/>
                      <a:pt x="0" y="474697"/>
                    </a:cubicBezTo>
                    <a:cubicBezTo>
                      <a:pt x="157" y="509656"/>
                      <a:pt x="28540" y="537914"/>
                      <a:pt x="63500" y="537914"/>
                    </a:cubicBezTo>
                    <a:cubicBezTo>
                      <a:pt x="98460" y="537914"/>
                      <a:pt x="126843" y="509656"/>
                      <a:pt x="127000" y="474697"/>
                    </a:cubicBezTo>
                    <a:close/>
                    <a:moveTo>
                      <a:pt x="57896" y="446677"/>
                    </a:moveTo>
                    <a:cubicBezTo>
                      <a:pt x="42483" y="449831"/>
                      <a:pt x="32520" y="464850"/>
                      <a:pt x="35605" y="480276"/>
                    </a:cubicBezTo>
                    <a:cubicBezTo>
                      <a:pt x="38691" y="495703"/>
                      <a:pt x="53664" y="505733"/>
                      <a:pt x="69104" y="502717"/>
                    </a:cubicBezTo>
                    <a:lnTo>
                      <a:pt x="2126504" y="91237"/>
                    </a:lnTo>
                    <a:cubicBezTo>
                      <a:pt x="2141917" y="88083"/>
                      <a:pt x="2151880" y="73064"/>
                      <a:pt x="2148795" y="57638"/>
                    </a:cubicBezTo>
                    <a:cubicBezTo>
                      <a:pt x="2145709" y="42211"/>
                      <a:pt x="2130736" y="32181"/>
                      <a:pt x="2115296" y="35197"/>
                    </a:cubicBezTo>
                    <a:close/>
                    <a:moveTo>
                      <a:pt x="2184400" y="63217"/>
                    </a:moveTo>
                    <a:cubicBezTo>
                      <a:pt x="2184243" y="28258"/>
                      <a:pt x="2155860" y="0"/>
                      <a:pt x="2120900" y="0"/>
                    </a:cubicBezTo>
                    <a:cubicBezTo>
                      <a:pt x="2085940" y="0"/>
                      <a:pt x="2057557" y="28258"/>
                      <a:pt x="2057400" y="63217"/>
                    </a:cubicBezTo>
                    <a:cubicBezTo>
                      <a:pt x="2057557" y="98176"/>
                      <a:pt x="2085940" y="126434"/>
                      <a:pt x="2120900" y="126434"/>
                    </a:cubicBezTo>
                    <a:cubicBezTo>
                      <a:pt x="2155860" y="126434"/>
                      <a:pt x="2184243" y="98176"/>
                      <a:pt x="2184400" y="63217"/>
                    </a:cubicBezTo>
                    <a:close/>
                  </a:path>
                </a:pathLst>
              </a:custGeom>
              <a:solidFill>
                <a:srgbClr val="004E8E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965200" y="7754903"/>
                <a:ext cx="2152941" cy="1741222"/>
              </a:xfrm>
              <a:custGeom>
                <a:avLst/>
                <a:gdLst/>
                <a:ahLst/>
                <a:cxnLst/>
                <a:rect l="l" t="t" r="r" b="b"/>
                <a:pathLst>
                  <a:path w="2152941" h="1741222">
                    <a:moveTo>
                      <a:pt x="127000" y="63217"/>
                    </a:moveTo>
                    <a:cubicBezTo>
                      <a:pt x="126844" y="28258"/>
                      <a:pt x="98460" y="0"/>
                      <a:pt x="63500" y="0"/>
                    </a:cubicBezTo>
                    <a:cubicBezTo>
                      <a:pt x="28540" y="0"/>
                      <a:pt x="156" y="28258"/>
                      <a:pt x="0" y="63217"/>
                    </a:cubicBezTo>
                    <a:cubicBezTo>
                      <a:pt x="156" y="98176"/>
                      <a:pt x="28540" y="126433"/>
                      <a:pt x="63500" y="126433"/>
                    </a:cubicBezTo>
                    <a:cubicBezTo>
                      <a:pt x="98460" y="126433"/>
                      <a:pt x="126844" y="98176"/>
                      <a:pt x="127000" y="63217"/>
                    </a:cubicBezTo>
                    <a:close/>
                    <a:moveTo>
                      <a:pt x="81351" y="40903"/>
                    </a:moveTo>
                    <a:cubicBezTo>
                      <a:pt x="69022" y="31131"/>
                      <a:pt x="51114" y="33161"/>
                      <a:pt x="41286" y="45446"/>
                    </a:cubicBezTo>
                    <a:cubicBezTo>
                      <a:pt x="31459" y="57730"/>
                      <a:pt x="33409" y="75648"/>
                      <a:pt x="45649" y="85530"/>
                    </a:cubicBezTo>
                    <a:lnTo>
                      <a:pt x="2103049" y="1731451"/>
                    </a:lnTo>
                    <a:cubicBezTo>
                      <a:pt x="2115378" y="1741223"/>
                      <a:pt x="2133286" y="1739193"/>
                      <a:pt x="2143114" y="1726908"/>
                    </a:cubicBezTo>
                    <a:cubicBezTo>
                      <a:pt x="2152941" y="1714624"/>
                      <a:pt x="2150991" y="1696706"/>
                      <a:pt x="2138751" y="1686824"/>
                    </a:cubicBezTo>
                    <a:close/>
                  </a:path>
                </a:pathLst>
              </a:custGeom>
              <a:solidFill>
                <a:srgbClr val="353839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3022600" y="6139739"/>
                <a:ext cx="2153410" cy="3387518"/>
              </a:xfrm>
              <a:custGeom>
                <a:avLst/>
                <a:gdLst/>
                <a:ahLst/>
                <a:cxnLst/>
                <a:rect l="l" t="t" r="r" b="b"/>
                <a:pathLst>
                  <a:path w="2153410" h="3387518">
                    <a:moveTo>
                      <a:pt x="127000" y="3324301"/>
                    </a:moveTo>
                    <a:cubicBezTo>
                      <a:pt x="126844" y="3289342"/>
                      <a:pt x="98459" y="3261085"/>
                      <a:pt x="63500" y="3261085"/>
                    </a:cubicBezTo>
                    <a:cubicBezTo>
                      <a:pt x="28541" y="3261085"/>
                      <a:pt x="156" y="3289342"/>
                      <a:pt x="0" y="3324301"/>
                    </a:cubicBezTo>
                    <a:cubicBezTo>
                      <a:pt x="156" y="3359260"/>
                      <a:pt x="28541" y="3387517"/>
                      <a:pt x="63500" y="3387517"/>
                    </a:cubicBezTo>
                    <a:cubicBezTo>
                      <a:pt x="98459" y="3387517"/>
                      <a:pt x="126844" y="3359260"/>
                      <a:pt x="127000" y="3324301"/>
                    </a:cubicBezTo>
                    <a:close/>
                    <a:moveTo>
                      <a:pt x="39269" y="3309156"/>
                    </a:moveTo>
                    <a:cubicBezTo>
                      <a:pt x="30990" y="3322534"/>
                      <a:pt x="35082" y="3340086"/>
                      <a:pt x="48423" y="3348424"/>
                    </a:cubicBezTo>
                    <a:cubicBezTo>
                      <a:pt x="61763" y="3356763"/>
                      <a:pt x="79334" y="3352749"/>
                      <a:pt x="87731" y="3339446"/>
                    </a:cubicBezTo>
                    <a:lnTo>
                      <a:pt x="2145131" y="47606"/>
                    </a:lnTo>
                    <a:cubicBezTo>
                      <a:pt x="2153410" y="34228"/>
                      <a:pt x="2149318" y="16676"/>
                      <a:pt x="2135977" y="8338"/>
                    </a:cubicBezTo>
                    <a:cubicBezTo>
                      <a:pt x="2122637" y="0"/>
                      <a:pt x="2105066" y="4013"/>
                      <a:pt x="2096669" y="17316"/>
                    </a:cubicBezTo>
                    <a:close/>
                  </a:path>
                </a:pathLst>
              </a:custGeom>
              <a:solidFill>
                <a:srgbClr val="353839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5080000" y="6108983"/>
                <a:ext cx="2153379" cy="1124447"/>
              </a:xfrm>
              <a:custGeom>
                <a:avLst/>
                <a:gdLst/>
                <a:ahLst/>
                <a:cxnLst/>
                <a:rect l="l" t="t" r="r" b="b"/>
                <a:pathLst>
                  <a:path w="2153379" h="1124447">
                    <a:moveTo>
                      <a:pt x="127000" y="63217"/>
                    </a:moveTo>
                    <a:cubicBezTo>
                      <a:pt x="126844" y="28258"/>
                      <a:pt x="98459" y="0"/>
                      <a:pt x="63500" y="0"/>
                    </a:cubicBezTo>
                    <a:cubicBezTo>
                      <a:pt x="28541" y="0"/>
                      <a:pt x="156" y="28258"/>
                      <a:pt x="0" y="63217"/>
                    </a:cubicBezTo>
                    <a:cubicBezTo>
                      <a:pt x="156" y="98176"/>
                      <a:pt x="28541" y="126434"/>
                      <a:pt x="63500" y="126434"/>
                    </a:cubicBezTo>
                    <a:cubicBezTo>
                      <a:pt x="98459" y="126434"/>
                      <a:pt x="126844" y="98176"/>
                      <a:pt x="127000" y="63217"/>
                    </a:cubicBezTo>
                    <a:close/>
                    <a:moveTo>
                      <a:pt x="76279" y="37659"/>
                    </a:moveTo>
                    <a:cubicBezTo>
                      <a:pt x="62177" y="30686"/>
                      <a:pt x="45091" y="36424"/>
                      <a:pt x="38056" y="50495"/>
                    </a:cubicBezTo>
                    <a:cubicBezTo>
                      <a:pt x="31021" y="64566"/>
                      <a:pt x="36681" y="81677"/>
                      <a:pt x="50721" y="88775"/>
                    </a:cubicBezTo>
                    <a:lnTo>
                      <a:pt x="2108121" y="1117475"/>
                    </a:lnTo>
                    <a:cubicBezTo>
                      <a:pt x="2122223" y="1124448"/>
                      <a:pt x="2139309" y="1118710"/>
                      <a:pt x="2146344" y="1104639"/>
                    </a:cubicBezTo>
                    <a:cubicBezTo>
                      <a:pt x="2153379" y="1090568"/>
                      <a:pt x="2147719" y="1073457"/>
                      <a:pt x="2133679" y="1066359"/>
                    </a:cubicBezTo>
                    <a:close/>
                  </a:path>
                </a:pathLst>
              </a:custGeom>
              <a:solidFill>
                <a:srgbClr val="353839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7137400" y="-63217"/>
                <a:ext cx="2184400" cy="7327333"/>
              </a:xfrm>
              <a:custGeom>
                <a:avLst/>
                <a:gdLst/>
                <a:ahLst/>
                <a:cxnLst/>
                <a:rect l="l" t="t" r="r" b="b"/>
                <a:pathLst>
                  <a:path w="2184400" h="7327333">
                    <a:moveTo>
                      <a:pt x="127000" y="7264117"/>
                    </a:moveTo>
                    <a:cubicBezTo>
                      <a:pt x="126843" y="7229158"/>
                      <a:pt x="98460" y="7200901"/>
                      <a:pt x="63500" y="7200901"/>
                    </a:cubicBezTo>
                    <a:cubicBezTo>
                      <a:pt x="28540" y="7200901"/>
                      <a:pt x="157" y="7229158"/>
                      <a:pt x="0" y="7264117"/>
                    </a:cubicBezTo>
                    <a:cubicBezTo>
                      <a:pt x="157" y="7299076"/>
                      <a:pt x="28540" y="7327333"/>
                      <a:pt x="63500" y="7327333"/>
                    </a:cubicBezTo>
                    <a:cubicBezTo>
                      <a:pt x="98460" y="7327333"/>
                      <a:pt x="126843" y="7299076"/>
                      <a:pt x="127000" y="7264117"/>
                    </a:cubicBezTo>
                    <a:close/>
                    <a:moveTo>
                      <a:pt x="36024" y="7256267"/>
                    </a:moveTo>
                    <a:cubicBezTo>
                      <a:pt x="31770" y="7271413"/>
                      <a:pt x="40559" y="7287148"/>
                      <a:pt x="55685" y="7291470"/>
                    </a:cubicBezTo>
                    <a:cubicBezTo>
                      <a:pt x="70812" y="7295792"/>
                      <a:pt x="86586" y="7287074"/>
                      <a:pt x="90976" y="7271967"/>
                    </a:cubicBezTo>
                    <a:lnTo>
                      <a:pt x="2148376" y="71067"/>
                    </a:lnTo>
                    <a:cubicBezTo>
                      <a:pt x="2152630" y="55921"/>
                      <a:pt x="2143842" y="40186"/>
                      <a:pt x="2128715" y="35864"/>
                    </a:cubicBezTo>
                    <a:cubicBezTo>
                      <a:pt x="2113589" y="31542"/>
                      <a:pt x="2097814" y="40260"/>
                      <a:pt x="2093424" y="55367"/>
                    </a:cubicBezTo>
                    <a:close/>
                    <a:moveTo>
                      <a:pt x="2184400" y="63217"/>
                    </a:moveTo>
                    <a:lnTo>
                      <a:pt x="2184400" y="63217"/>
                    </a:lnTo>
                    <a:cubicBezTo>
                      <a:pt x="2184243" y="28258"/>
                      <a:pt x="2155860" y="0"/>
                      <a:pt x="2120900" y="0"/>
                    </a:cubicBezTo>
                    <a:cubicBezTo>
                      <a:pt x="2085940" y="0"/>
                      <a:pt x="2057557" y="28258"/>
                      <a:pt x="2057400" y="63217"/>
                    </a:cubicBezTo>
                    <a:lnTo>
                      <a:pt x="2057400" y="63217"/>
                    </a:lnTo>
                    <a:cubicBezTo>
                      <a:pt x="2057557" y="98176"/>
                      <a:pt x="2085940" y="126434"/>
                      <a:pt x="2120900" y="126434"/>
                    </a:cubicBezTo>
                    <a:cubicBezTo>
                      <a:pt x="2155860" y="126434"/>
                      <a:pt x="2184243" y="98176"/>
                      <a:pt x="2184400" y="63217"/>
                    </a:cubicBezTo>
                    <a:close/>
                  </a:path>
                </a:pathLst>
              </a:custGeom>
              <a:solidFill>
                <a:srgbClr val="353839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965200" y="4082875"/>
                <a:ext cx="2152869" cy="2564022"/>
              </a:xfrm>
              <a:custGeom>
                <a:avLst/>
                <a:gdLst/>
                <a:ahLst/>
                <a:cxnLst/>
                <a:rect l="l" t="t" r="r" b="b"/>
                <a:pathLst>
                  <a:path w="2152869" h="2564022">
                    <a:moveTo>
                      <a:pt x="127000" y="2500805"/>
                    </a:moveTo>
                    <a:cubicBezTo>
                      <a:pt x="126844" y="2465846"/>
                      <a:pt x="98460" y="2437589"/>
                      <a:pt x="63500" y="2437589"/>
                    </a:cubicBezTo>
                    <a:cubicBezTo>
                      <a:pt x="28540" y="2437589"/>
                      <a:pt x="156" y="2465846"/>
                      <a:pt x="0" y="2500805"/>
                    </a:cubicBezTo>
                    <a:cubicBezTo>
                      <a:pt x="156" y="2535764"/>
                      <a:pt x="28540" y="2564022"/>
                      <a:pt x="63500" y="2564022"/>
                    </a:cubicBezTo>
                    <a:cubicBezTo>
                      <a:pt x="98460" y="2564022"/>
                      <a:pt x="126844" y="2535764"/>
                      <a:pt x="127000" y="2500805"/>
                    </a:cubicBezTo>
                    <a:close/>
                    <a:moveTo>
                      <a:pt x="41548" y="2482512"/>
                    </a:moveTo>
                    <a:cubicBezTo>
                      <a:pt x="31531" y="2494642"/>
                      <a:pt x="33203" y="2512588"/>
                      <a:pt x="45289" y="2522659"/>
                    </a:cubicBezTo>
                    <a:cubicBezTo>
                      <a:pt x="57374" y="2532730"/>
                      <a:pt x="75327" y="2531138"/>
                      <a:pt x="85452" y="2519098"/>
                    </a:cubicBezTo>
                    <a:lnTo>
                      <a:pt x="2142852" y="50218"/>
                    </a:lnTo>
                    <a:cubicBezTo>
                      <a:pt x="2152869" y="38088"/>
                      <a:pt x="2151197" y="20142"/>
                      <a:pt x="2139112" y="10071"/>
                    </a:cubicBezTo>
                    <a:cubicBezTo>
                      <a:pt x="2127026" y="0"/>
                      <a:pt x="2109073" y="1592"/>
                      <a:pt x="2098948" y="13632"/>
                    </a:cubicBezTo>
                    <a:close/>
                  </a:path>
                </a:pathLst>
              </a:custGeom>
              <a:solidFill>
                <a:srgbClr val="F4CE2C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3022600" y="4051583"/>
                <a:ext cx="2153379" cy="1124447"/>
              </a:xfrm>
              <a:custGeom>
                <a:avLst/>
                <a:gdLst/>
                <a:ahLst/>
                <a:cxnLst/>
                <a:rect l="l" t="t" r="r" b="b"/>
                <a:pathLst>
                  <a:path w="2153379" h="1124447">
                    <a:moveTo>
                      <a:pt x="127000" y="63217"/>
                    </a:moveTo>
                    <a:cubicBezTo>
                      <a:pt x="126844" y="28258"/>
                      <a:pt x="98459" y="0"/>
                      <a:pt x="63500" y="0"/>
                    </a:cubicBezTo>
                    <a:cubicBezTo>
                      <a:pt x="28541" y="0"/>
                      <a:pt x="156" y="28258"/>
                      <a:pt x="0" y="63217"/>
                    </a:cubicBezTo>
                    <a:cubicBezTo>
                      <a:pt x="156" y="98176"/>
                      <a:pt x="28541" y="126434"/>
                      <a:pt x="63500" y="126434"/>
                    </a:cubicBezTo>
                    <a:cubicBezTo>
                      <a:pt x="98459" y="126434"/>
                      <a:pt x="126844" y="98176"/>
                      <a:pt x="127000" y="63217"/>
                    </a:cubicBezTo>
                    <a:close/>
                    <a:moveTo>
                      <a:pt x="76279" y="37659"/>
                    </a:moveTo>
                    <a:cubicBezTo>
                      <a:pt x="62177" y="30686"/>
                      <a:pt x="45091" y="36424"/>
                      <a:pt x="38056" y="50495"/>
                    </a:cubicBezTo>
                    <a:cubicBezTo>
                      <a:pt x="31020" y="64566"/>
                      <a:pt x="36682" y="81677"/>
                      <a:pt x="50721" y="88775"/>
                    </a:cubicBezTo>
                    <a:lnTo>
                      <a:pt x="2108121" y="1117475"/>
                    </a:lnTo>
                    <a:cubicBezTo>
                      <a:pt x="2122223" y="1124448"/>
                      <a:pt x="2139309" y="1118710"/>
                      <a:pt x="2146344" y="1104639"/>
                    </a:cubicBezTo>
                    <a:cubicBezTo>
                      <a:pt x="2153379" y="1090568"/>
                      <a:pt x="2147719" y="1073457"/>
                      <a:pt x="2133679" y="1066359"/>
                    </a:cubicBezTo>
                    <a:close/>
                  </a:path>
                </a:pathLst>
              </a:custGeom>
              <a:solidFill>
                <a:srgbClr val="F4CE2C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5080000" y="2025004"/>
                <a:ext cx="2153344" cy="3181713"/>
              </a:xfrm>
              <a:custGeom>
                <a:avLst/>
                <a:gdLst/>
                <a:ahLst/>
                <a:cxnLst/>
                <a:rect l="l" t="t" r="r" b="b"/>
                <a:pathLst>
                  <a:path w="2153344" h="3181713">
                    <a:moveTo>
                      <a:pt x="127000" y="3118496"/>
                    </a:moveTo>
                    <a:cubicBezTo>
                      <a:pt x="126844" y="3083537"/>
                      <a:pt x="98459" y="3055279"/>
                      <a:pt x="63500" y="3055279"/>
                    </a:cubicBezTo>
                    <a:cubicBezTo>
                      <a:pt x="28541" y="3055279"/>
                      <a:pt x="156" y="3083537"/>
                      <a:pt x="0" y="3118496"/>
                    </a:cubicBezTo>
                    <a:cubicBezTo>
                      <a:pt x="156" y="3153455"/>
                      <a:pt x="28541" y="3181713"/>
                      <a:pt x="63500" y="3181713"/>
                    </a:cubicBezTo>
                    <a:cubicBezTo>
                      <a:pt x="98459" y="3181713"/>
                      <a:pt x="126844" y="3153455"/>
                      <a:pt x="127000" y="3118496"/>
                    </a:cubicBezTo>
                    <a:close/>
                    <a:moveTo>
                      <a:pt x="39724" y="3102645"/>
                    </a:moveTo>
                    <a:cubicBezTo>
                      <a:pt x="31057" y="3115774"/>
                      <a:pt x="34630" y="3133439"/>
                      <a:pt x="47720" y="3142165"/>
                    </a:cubicBezTo>
                    <a:cubicBezTo>
                      <a:pt x="60810" y="3150892"/>
                      <a:pt x="78491" y="3147397"/>
                      <a:pt x="87276" y="3134347"/>
                    </a:cubicBezTo>
                    <a:lnTo>
                      <a:pt x="2144676" y="48247"/>
                    </a:lnTo>
                    <a:cubicBezTo>
                      <a:pt x="2153344" y="35118"/>
                      <a:pt x="2149770" y="17453"/>
                      <a:pt x="2136680" y="8726"/>
                    </a:cubicBezTo>
                    <a:cubicBezTo>
                      <a:pt x="2123590" y="0"/>
                      <a:pt x="2105909" y="3495"/>
                      <a:pt x="2097124" y="16545"/>
                    </a:cubicBezTo>
                    <a:close/>
                  </a:path>
                </a:pathLst>
              </a:custGeom>
              <a:solidFill>
                <a:srgbClr val="F4CE2C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7137400" y="1582703"/>
                <a:ext cx="2184400" cy="537913"/>
              </a:xfrm>
              <a:custGeom>
                <a:avLst/>
                <a:gdLst/>
                <a:ahLst/>
                <a:cxnLst/>
                <a:rect l="l" t="t" r="r" b="b"/>
                <a:pathLst>
                  <a:path w="2184400" h="537913">
                    <a:moveTo>
                      <a:pt x="127000" y="474697"/>
                    </a:moveTo>
                    <a:cubicBezTo>
                      <a:pt x="126843" y="439738"/>
                      <a:pt x="98460" y="411480"/>
                      <a:pt x="63500" y="411480"/>
                    </a:cubicBezTo>
                    <a:cubicBezTo>
                      <a:pt x="28540" y="411480"/>
                      <a:pt x="157" y="439738"/>
                      <a:pt x="0" y="474697"/>
                    </a:cubicBezTo>
                    <a:cubicBezTo>
                      <a:pt x="157" y="509656"/>
                      <a:pt x="28540" y="537914"/>
                      <a:pt x="63500" y="537914"/>
                    </a:cubicBezTo>
                    <a:cubicBezTo>
                      <a:pt x="98460" y="537914"/>
                      <a:pt x="126843" y="509656"/>
                      <a:pt x="127000" y="474697"/>
                    </a:cubicBezTo>
                    <a:close/>
                    <a:moveTo>
                      <a:pt x="57896" y="446677"/>
                    </a:moveTo>
                    <a:cubicBezTo>
                      <a:pt x="42483" y="449831"/>
                      <a:pt x="32520" y="464850"/>
                      <a:pt x="35605" y="480276"/>
                    </a:cubicBezTo>
                    <a:cubicBezTo>
                      <a:pt x="38691" y="495703"/>
                      <a:pt x="53664" y="505734"/>
                      <a:pt x="69104" y="502717"/>
                    </a:cubicBezTo>
                    <a:lnTo>
                      <a:pt x="2126504" y="91237"/>
                    </a:lnTo>
                    <a:cubicBezTo>
                      <a:pt x="2141917" y="88083"/>
                      <a:pt x="2151880" y="73064"/>
                      <a:pt x="2148795" y="57638"/>
                    </a:cubicBezTo>
                    <a:cubicBezTo>
                      <a:pt x="2145709" y="42211"/>
                      <a:pt x="2130736" y="32181"/>
                      <a:pt x="2115296" y="35197"/>
                    </a:cubicBezTo>
                    <a:close/>
                    <a:moveTo>
                      <a:pt x="2184400" y="63217"/>
                    </a:moveTo>
                    <a:cubicBezTo>
                      <a:pt x="2184243" y="28258"/>
                      <a:pt x="2155860" y="0"/>
                      <a:pt x="2120900" y="0"/>
                    </a:cubicBezTo>
                    <a:cubicBezTo>
                      <a:pt x="2085940" y="0"/>
                      <a:pt x="2057557" y="28258"/>
                      <a:pt x="2057400" y="63217"/>
                    </a:cubicBezTo>
                    <a:cubicBezTo>
                      <a:pt x="2057557" y="98176"/>
                      <a:pt x="2085940" y="126434"/>
                      <a:pt x="2120900" y="126434"/>
                    </a:cubicBezTo>
                    <a:cubicBezTo>
                      <a:pt x="2155860" y="126434"/>
                      <a:pt x="2184243" y="98176"/>
                      <a:pt x="2184400" y="63217"/>
                    </a:cubicBezTo>
                    <a:close/>
                  </a:path>
                </a:pathLst>
              </a:custGeom>
              <a:solidFill>
                <a:srgbClr val="F4CE2C"/>
              </a:solidFill>
            </p:spPr>
          </p:sp>
        </p:grp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2"/>
          <a:srcRect r="48432"/>
          <a:stretch>
            <a:fillRect/>
          </a:stretch>
        </p:blipFill>
        <p:spPr>
          <a:xfrm>
            <a:off x="10325889" y="0"/>
            <a:ext cx="7962111" cy="10287000"/>
          </a:xfrm>
          <a:prstGeom prst="rect">
            <a:avLst/>
          </a:prstGeom>
        </p:spPr>
      </p:pic>
      <p:grpSp>
        <p:nvGrpSpPr>
          <p:cNvPr id="35" name="Group 35"/>
          <p:cNvGrpSpPr/>
          <p:nvPr/>
        </p:nvGrpSpPr>
        <p:grpSpPr>
          <a:xfrm>
            <a:off x="10265967" y="0"/>
            <a:ext cx="8024017" cy="10287000"/>
            <a:chOff x="0" y="0"/>
            <a:chExt cx="2113321" cy="270933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113321" cy="2709333"/>
            </a:xfrm>
            <a:custGeom>
              <a:avLst/>
              <a:gdLst/>
              <a:ahLst/>
              <a:cxnLst/>
              <a:rect l="l" t="t" r="r" b="b"/>
              <a:pathLst>
                <a:path w="2113321" h="2709333">
                  <a:moveTo>
                    <a:pt x="0" y="0"/>
                  </a:moveTo>
                  <a:lnTo>
                    <a:pt x="2113321" y="0"/>
                  </a:lnTo>
                  <a:lnTo>
                    <a:pt x="21133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E8E">
                <a:alpha val="24706"/>
              </a:srgbClr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650049" y="971550"/>
            <a:ext cx="8637951" cy="8343900"/>
            <a:chOff x="0" y="0"/>
            <a:chExt cx="2275016" cy="219757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275016" cy="2197570"/>
            </a:xfrm>
            <a:custGeom>
              <a:avLst/>
              <a:gdLst/>
              <a:ahLst/>
              <a:cxnLst/>
              <a:rect l="l" t="t" r="r" b="b"/>
              <a:pathLst>
                <a:path w="2275016" h="2197570">
                  <a:moveTo>
                    <a:pt x="0" y="0"/>
                  </a:moveTo>
                  <a:lnTo>
                    <a:pt x="2275016" y="0"/>
                  </a:lnTo>
                  <a:lnTo>
                    <a:pt x="2275016" y="2197570"/>
                  </a:lnTo>
                  <a:lnTo>
                    <a:pt x="0" y="2197570"/>
                  </a:lnTo>
                  <a:close/>
                </a:path>
              </a:pathLst>
            </a:custGeom>
            <a:solidFill>
              <a:srgbClr val="004E8E">
                <a:alpha val="84706"/>
              </a:srgbClr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4715899" y="9315450"/>
            <a:ext cx="3572101" cy="515722"/>
            <a:chOff x="0" y="0"/>
            <a:chExt cx="940800" cy="135828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1296650" y="1057275"/>
            <a:ext cx="6777568" cy="17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Infographic</a:t>
            </a:r>
          </a:p>
          <a:p>
            <a:pPr marL="0" lvl="0" indent="0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Slide Report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296650" y="3293150"/>
            <a:ext cx="5962650" cy="316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FFFFFF"/>
                </a:solidFill>
                <a:latin typeface="Noto Sans"/>
              </a:rPr>
              <a:t>Presentations are communication tools that can be used as demonstrations, lectures, speeches, reports, and more. It is mostly presented before an audience. 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FFFFFF"/>
                </a:solidFill>
                <a:latin typeface="Noto Sans"/>
              </a:rPr>
              <a:t>Presentations are communication tools that can be used as demonstrations, lectures, speeches, reports, and more. It is mostly presented before an audience. 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endParaRPr lang="en-US" sz="2000" u="none">
              <a:solidFill>
                <a:srgbClr val="FFFFFF"/>
              </a:solidFill>
              <a:latin typeface="Noto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087842"/>
            <a:chOff x="0" y="0"/>
            <a:chExt cx="4816593" cy="549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49884"/>
            </a:xfrm>
            <a:custGeom>
              <a:avLst/>
              <a:gdLst/>
              <a:ahLst/>
              <a:cxnLst/>
              <a:rect l="l" t="t" r="r" b="b"/>
              <a:pathLst>
                <a:path w="4816592" h="549884">
                  <a:moveTo>
                    <a:pt x="0" y="0"/>
                  </a:moveTo>
                  <a:lnTo>
                    <a:pt x="4816592" y="0"/>
                  </a:lnTo>
                  <a:lnTo>
                    <a:pt x="4816592" y="549884"/>
                  </a:lnTo>
                  <a:lnTo>
                    <a:pt x="0" y="549884"/>
                  </a:lnTo>
                  <a:close/>
                </a:path>
              </a:pathLst>
            </a:custGeom>
            <a:solidFill>
              <a:srgbClr val="004E8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916742"/>
            <a:ext cx="18288000" cy="370258"/>
            <a:chOff x="0" y="0"/>
            <a:chExt cx="4816593" cy="975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97516"/>
            </a:xfrm>
            <a:custGeom>
              <a:avLst/>
              <a:gdLst/>
              <a:ahLst/>
              <a:cxnLst/>
              <a:rect l="l" t="t" r="r" b="b"/>
              <a:pathLst>
                <a:path w="4816592" h="97516">
                  <a:moveTo>
                    <a:pt x="0" y="0"/>
                  </a:moveTo>
                  <a:lnTo>
                    <a:pt x="4816592" y="0"/>
                  </a:lnTo>
                  <a:lnTo>
                    <a:pt x="4816592" y="97516"/>
                  </a:lnTo>
                  <a:lnTo>
                    <a:pt x="0" y="97516"/>
                  </a:lnTo>
                  <a:close/>
                </a:path>
              </a:pathLst>
            </a:custGeom>
            <a:solidFill>
              <a:srgbClr val="004E8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804273" y="952462"/>
            <a:ext cx="14679455" cy="87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Add a Timeline Page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4756737" y="1772145"/>
            <a:ext cx="3572101" cy="515722"/>
            <a:chOff x="0" y="0"/>
            <a:chExt cx="940800" cy="1358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9658882"/>
            <a:ext cx="3572101" cy="515722"/>
            <a:chOff x="0" y="0"/>
            <a:chExt cx="940800" cy="1358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7071784"/>
            <a:ext cx="3364925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353839"/>
                </a:solidFill>
                <a:latin typeface="Noto Sans"/>
              </a:rPr>
              <a:t>Elaborate on what you want to discuss.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17258" y="7071784"/>
            <a:ext cx="3364925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353839"/>
                </a:solidFill>
                <a:latin typeface="Noto Sans"/>
              </a:rPr>
              <a:t>Elaborate on what you want to discuss.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894375" y="7071784"/>
            <a:ext cx="3364925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353839"/>
                </a:solidFill>
                <a:latin typeface="Noto Sans"/>
              </a:rPr>
              <a:t>Elaborate on what you want to discuss.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605817" y="7071784"/>
            <a:ext cx="3364925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353839"/>
                </a:solidFill>
                <a:latin typeface="Noto Sans"/>
              </a:rPr>
              <a:t>Elaborate on what you want to discuss. </a:t>
            </a:r>
          </a:p>
        </p:txBody>
      </p:sp>
      <p:sp>
        <p:nvSpPr>
          <p:cNvPr id="19" name="AutoShape 19"/>
          <p:cNvSpPr/>
          <p:nvPr/>
        </p:nvSpPr>
        <p:spPr>
          <a:xfrm rot="-466">
            <a:off x="0" y="5429302"/>
            <a:ext cx="5318376" cy="0"/>
          </a:xfrm>
          <a:prstGeom prst="line">
            <a:avLst/>
          </a:prstGeom>
          <a:ln w="47625" cap="flat">
            <a:solidFill>
              <a:srgbClr val="004E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4247991" y="5422728"/>
            <a:ext cx="4040009" cy="0"/>
          </a:xfrm>
          <a:prstGeom prst="line">
            <a:avLst/>
          </a:prstGeom>
          <a:ln w="47625" cap="flat">
            <a:solidFill>
              <a:srgbClr val="004E8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1" name="Group 21"/>
          <p:cNvGrpSpPr/>
          <p:nvPr/>
        </p:nvGrpSpPr>
        <p:grpSpPr>
          <a:xfrm>
            <a:off x="1028700" y="5294709"/>
            <a:ext cx="353616" cy="353616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2222B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5318376" y="5275921"/>
            <a:ext cx="353616" cy="353616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2222B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9605817" y="5282310"/>
            <a:ext cx="353616" cy="353616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2222B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894375" y="5269733"/>
            <a:ext cx="353616" cy="353616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2222B"/>
            </a:solidFill>
          </p:spPr>
        </p:sp>
      </p:grpSp>
      <p:sp>
        <p:nvSpPr>
          <p:cNvPr id="29" name="AutoShape 29"/>
          <p:cNvSpPr/>
          <p:nvPr/>
        </p:nvSpPr>
        <p:spPr>
          <a:xfrm rot="5171">
            <a:off x="5671990" y="5432139"/>
            <a:ext cx="3933830" cy="0"/>
          </a:xfrm>
          <a:prstGeom prst="line">
            <a:avLst/>
          </a:prstGeom>
          <a:ln w="47625" cap="flat">
            <a:solidFill>
              <a:srgbClr val="004E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rot="-10256">
            <a:off x="9959423" y="5428916"/>
            <a:ext cx="3934961" cy="0"/>
          </a:xfrm>
          <a:prstGeom prst="line">
            <a:avLst/>
          </a:prstGeom>
          <a:ln w="47625" cap="flat">
            <a:solidFill>
              <a:srgbClr val="004E8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1" name="Group 31"/>
          <p:cNvGrpSpPr/>
          <p:nvPr/>
        </p:nvGrpSpPr>
        <p:grpSpPr>
          <a:xfrm>
            <a:off x="1028700" y="6022716"/>
            <a:ext cx="3086100" cy="552758"/>
            <a:chOff x="0" y="0"/>
            <a:chExt cx="812800" cy="14558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145582"/>
            </a:xfrm>
            <a:custGeom>
              <a:avLst/>
              <a:gdLst/>
              <a:ahLst/>
              <a:cxnLst/>
              <a:rect l="l" t="t" r="r" b="b"/>
              <a:pathLst>
                <a:path w="812800" h="145582">
                  <a:moveTo>
                    <a:pt x="0" y="0"/>
                  </a:moveTo>
                  <a:lnTo>
                    <a:pt x="812800" y="0"/>
                  </a:lnTo>
                  <a:lnTo>
                    <a:pt x="812800" y="145582"/>
                  </a:lnTo>
                  <a:lnTo>
                    <a:pt x="0" y="145582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812800" cy="1440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353839"/>
                  </a:solidFill>
                  <a:latin typeface="Open Sauce SemiBold Bold"/>
                </a:rPr>
                <a:t>ADD A MAIN POINT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318483" y="6017282"/>
            <a:ext cx="3086100" cy="558192"/>
            <a:chOff x="0" y="-1431"/>
            <a:chExt cx="812800" cy="14701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145582"/>
            </a:xfrm>
            <a:custGeom>
              <a:avLst/>
              <a:gdLst/>
              <a:ahLst/>
              <a:cxnLst/>
              <a:rect l="l" t="t" r="r" b="b"/>
              <a:pathLst>
                <a:path w="812800" h="145582">
                  <a:moveTo>
                    <a:pt x="0" y="0"/>
                  </a:moveTo>
                  <a:lnTo>
                    <a:pt x="812800" y="0"/>
                  </a:lnTo>
                  <a:lnTo>
                    <a:pt x="812800" y="145582"/>
                  </a:lnTo>
                  <a:lnTo>
                    <a:pt x="0" y="145582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1431"/>
              <a:ext cx="812800" cy="145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353839"/>
                  </a:solidFill>
                  <a:latin typeface="Open Sauce SemiBold Bold"/>
                </a:rPr>
                <a:t>ADD A MAIN POINT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604733" y="6017282"/>
            <a:ext cx="3086100" cy="558192"/>
            <a:chOff x="0" y="-1431"/>
            <a:chExt cx="812800" cy="14701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145582"/>
            </a:xfrm>
            <a:custGeom>
              <a:avLst/>
              <a:gdLst/>
              <a:ahLst/>
              <a:cxnLst/>
              <a:rect l="l" t="t" r="r" b="b"/>
              <a:pathLst>
                <a:path w="812800" h="145582">
                  <a:moveTo>
                    <a:pt x="0" y="0"/>
                  </a:moveTo>
                  <a:lnTo>
                    <a:pt x="812800" y="0"/>
                  </a:lnTo>
                  <a:lnTo>
                    <a:pt x="812800" y="145582"/>
                  </a:lnTo>
                  <a:lnTo>
                    <a:pt x="0" y="145582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1431"/>
              <a:ext cx="812800" cy="145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353839"/>
                  </a:solidFill>
                  <a:latin typeface="Open Sauce SemiBold Bold"/>
                </a:rPr>
                <a:t>ADD A MAIN POINT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894447" y="6022716"/>
            <a:ext cx="3086100" cy="552758"/>
            <a:chOff x="0" y="0"/>
            <a:chExt cx="812800" cy="14558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145582"/>
            </a:xfrm>
            <a:custGeom>
              <a:avLst/>
              <a:gdLst/>
              <a:ahLst/>
              <a:cxnLst/>
              <a:rect l="l" t="t" r="r" b="b"/>
              <a:pathLst>
                <a:path w="812800" h="145582">
                  <a:moveTo>
                    <a:pt x="0" y="0"/>
                  </a:moveTo>
                  <a:lnTo>
                    <a:pt x="812800" y="0"/>
                  </a:lnTo>
                  <a:lnTo>
                    <a:pt x="812800" y="145582"/>
                  </a:lnTo>
                  <a:lnTo>
                    <a:pt x="0" y="145582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3176"/>
              <a:ext cx="812800" cy="140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353839"/>
                  </a:solidFill>
                  <a:latin typeface="Open Sauce SemiBold Bold"/>
                </a:rPr>
                <a:t>ADD A MAIN POINT</a:t>
              </a:r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804273" y="2849842"/>
            <a:ext cx="14679455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53839"/>
                </a:solidFill>
                <a:latin typeface="Noto Sans Bold"/>
              </a:rPr>
              <a:t>Elaborate on the data you want to discuss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9983" cy="10287000"/>
            <a:chOff x="0" y="0"/>
            <a:chExt cx="481711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7115" cy="2709333"/>
            </a:xfrm>
            <a:custGeom>
              <a:avLst/>
              <a:gdLst/>
              <a:ahLst/>
              <a:cxnLst/>
              <a:rect l="l" t="t" r="r" b="b"/>
              <a:pathLst>
                <a:path w="4817115" h="2709333">
                  <a:moveTo>
                    <a:pt x="0" y="0"/>
                  </a:moveTo>
                  <a:lnTo>
                    <a:pt x="4817115" y="0"/>
                  </a:lnTo>
                  <a:lnTo>
                    <a:pt x="481711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E8E">
                <a:alpha val="5568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25024" y="971550"/>
            <a:ext cx="8637951" cy="8343900"/>
            <a:chOff x="0" y="0"/>
            <a:chExt cx="2275016" cy="21975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5016" cy="2197570"/>
            </a:xfrm>
            <a:custGeom>
              <a:avLst/>
              <a:gdLst/>
              <a:ahLst/>
              <a:cxnLst/>
              <a:rect l="l" t="t" r="r" b="b"/>
              <a:pathLst>
                <a:path w="2275016" h="2197570">
                  <a:moveTo>
                    <a:pt x="0" y="0"/>
                  </a:moveTo>
                  <a:lnTo>
                    <a:pt x="2275016" y="0"/>
                  </a:lnTo>
                  <a:lnTo>
                    <a:pt x="2275016" y="2197570"/>
                  </a:lnTo>
                  <a:lnTo>
                    <a:pt x="0" y="2197570"/>
                  </a:lnTo>
                  <a:close/>
                </a:path>
              </a:pathLst>
            </a:custGeom>
            <a:solidFill>
              <a:srgbClr val="004E8E">
                <a:alpha val="8470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676925" y="9315450"/>
            <a:ext cx="3572101" cy="515722"/>
            <a:chOff x="0" y="0"/>
            <a:chExt cx="940800" cy="1358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038974" y="455828"/>
            <a:ext cx="3572101" cy="515722"/>
            <a:chOff x="0" y="0"/>
            <a:chExt cx="940800" cy="1358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157068" y="2054239"/>
            <a:ext cx="7973863" cy="6178522"/>
            <a:chOff x="0" y="0"/>
            <a:chExt cx="10631818" cy="8238029"/>
          </a:xfrm>
        </p:grpSpPr>
        <p:sp>
          <p:nvSpPr>
            <p:cNvPr id="16" name="TextBox 16"/>
            <p:cNvSpPr txBox="1"/>
            <p:nvPr/>
          </p:nvSpPr>
          <p:spPr>
            <a:xfrm>
              <a:off x="619109" y="1458383"/>
              <a:ext cx="9393601" cy="512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u="none">
                  <a:solidFill>
                    <a:srgbClr val="FFFFFF"/>
                  </a:solidFill>
                  <a:latin typeface="Lato Bold"/>
                </a:rPr>
                <a:t>Elaborate on the featured statistic.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97939" y="104775"/>
              <a:ext cx="8435939" cy="1111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940"/>
                </a:lnSpc>
                <a:spcBef>
                  <a:spcPct val="0"/>
                </a:spcBef>
              </a:pPr>
              <a:r>
                <a:rPr lang="en-US" sz="6000" u="none">
                  <a:solidFill>
                    <a:srgbClr val="FFFFFF"/>
                  </a:solidFill>
                  <a:latin typeface="Roboto Condensed Bold"/>
                </a:rPr>
                <a:t>2 out of 5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3549" y="7725378"/>
              <a:ext cx="10304721" cy="512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u="none">
                  <a:solidFill>
                    <a:srgbClr val="FFFFFF"/>
                  </a:solidFill>
                  <a:latin typeface="Lato Bold"/>
                </a:rPr>
                <a:t>Elaborate on the featured statistic.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371770"/>
              <a:ext cx="10631818" cy="1111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940"/>
                </a:lnSpc>
                <a:spcBef>
                  <a:spcPct val="0"/>
                </a:spcBef>
              </a:pPr>
              <a:r>
                <a:rPr lang="en-US" sz="6000" u="none">
                  <a:solidFill>
                    <a:srgbClr val="FFFFFF"/>
                  </a:solidFill>
                  <a:latin typeface="Roboto Condensed Bold"/>
                </a:rPr>
                <a:t>12 million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73999" y="4591880"/>
              <a:ext cx="9883821" cy="512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 u="none">
                  <a:solidFill>
                    <a:srgbClr val="FFFFFF"/>
                  </a:solidFill>
                  <a:latin typeface="Lato Bold"/>
                </a:rPr>
                <a:t>Elaborate on the featured statistic.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471319" y="3238273"/>
              <a:ext cx="5689180" cy="1111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940"/>
                </a:lnSpc>
                <a:spcBef>
                  <a:spcPct val="0"/>
                </a:spcBef>
              </a:pPr>
              <a:r>
                <a:rPr lang="en-US" sz="6000" u="none">
                  <a:solidFill>
                    <a:srgbClr val="FFFFFF"/>
                  </a:solidFill>
                  <a:latin typeface="Roboto Condensed Bold"/>
                </a:rPr>
                <a:t>95%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E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33979" y="6641983"/>
            <a:ext cx="4776076" cy="2658232"/>
            <a:chOff x="0" y="0"/>
            <a:chExt cx="6368101" cy="3544310"/>
          </a:xfrm>
        </p:grpSpPr>
        <p:sp>
          <p:nvSpPr>
            <p:cNvPr id="3" name="TextBox 3"/>
            <p:cNvSpPr txBox="1"/>
            <p:nvPr/>
          </p:nvSpPr>
          <p:spPr>
            <a:xfrm>
              <a:off x="727914" y="3323038"/>
              <a:ext cx="113986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>
                  <a:solidFill>
                    <a:srgbClr val="FFFFFF"/>
                  </a:solidFill>
                  <a:latin typeface="Open Sauce"/>
                </a:rPr>
                <a:t>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567754" y="3323038"/>
              <a:ext cx="152212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>
                  <a:solidFill>
                    <a:srgbClr val="FFFFFF"/>
                  </a:solidFill>
                  <a:latin typeface="Open Sauce"/>
                </a:rPr>
                <a:t>M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448886" y="3323038"/>
              <a:ext cx="107854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>
                  <a:solidFill>
                    <a:srgbClr val="FFFFFF"/>
                  </a:solidFill>
                  <a:latin typeface="Open Sauce"/>
                </a:rPr>
                <a:t>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270835" y="3323038"/>
              <a:ext cx="181862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>
                  <a:solidFill>
                    <a:srgbClr val="FFFFFF"/>
                  </a:solidFill>
                  <a:latin typeface="Open Sauce"/>
                </a:rPr>
                <a:t>W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105418" y="3323038"/>
              <a:ext cx="230601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>
                  <a:solidFill>
                    <a:srgbClr val="FFFFFF"/>
                  </a:solidFill>
                  <a:latin typeface="Open Sauce"/>
                </a:rPr>
                <a:t>TH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028788" y="3323038"/>
              <a:ext cx="101767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>
                  <a:solidFill>
                    <a:srgbClr val="FFFFFF"/>
                  </a:solidFill>
                  <a:latin typeface="Open Sauce"/>
                </a:rPr>
                <a:t>F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822886" y="3323038"/>
              <a:ext cx="231477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9"/>
                </a:lnSpc>
              </a:pPr>
              <a:r>
                <a:rPr lang="en-US" sz="999">
                  <a:solidFill>
                    <a:srgbClr val="FFFFFF"/>
                  </a:solidFill>
                  <a:latin typeface="Open Sauce"/>
                </a:rPr>
                <a:t>SA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355431" y="101111"/>
              <a:ext cx="6012671" cy="3156310"/>
              <a:chOff x="0" y="0"/>
              <a:chExt cx="12937680" cy="679154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-6350"/>
                <a:ext cx="1293767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937679" h="12700">
                    <a:moveTo>
                      <a:pt x="0" y="0"/>
                    </a:moveTo>
                    <a:lnTo>
                      <a:pt x="12937679" y="0"/>
                    </a:lnTo>
                    <a:lnTo>
                      <a:pt x="1293767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1691536"/>
                <a:ext cx="1293767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937679" h="12700">
                    <a:moveTo>
                      <a:pt x="0" y="0"/>
                    </a:moveTo>
                    <a:lnTo>
                      <a:pt x="12937679" y="0"/>
                    </a:lnTo>
                    <a:lnTo>
                      <a:pt x="1293767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3389423"/>
                <a:ext cx="1293767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937679" h="12700">
                    <a:moveTo>
                      <a:pt x="0" y="0"/>
                    </a:moveTo>
                    <a:lnTo>
                      <a:pt x="12937679" y="0"/>
                    </a:lnTo>
                    <a:lnTo>
                      <a:pt x="1293767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5087309"/>
                <a:ext cx="1293767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937679" h="12700">
                    <a:moveTo>
                      <a:pt x="0" y="0"/>
                    </a:moveTo>
                    <a:lnTo>
                      <a:pt x="12937679" y="0"/>
                    </a:lnTo>
                    <a:lnTo>
                      <a:pt x="1293767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6785196"/>
                <a:ext cx="12937679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2937679" h="12700">
                    <a:moveTo>
                      <a:pt x="0" y="0"/>
                    </a:moveTo>
                    <a:lnTo>
                      <a:pt x="12937679" y="0"/>
                    </a:lnTo>
                    <a:lnTo>
                      <a:pt x="12937679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830" y="-19050"/>
              <a:ext cx="269934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99"/>
                </a:lnSpc>
              </a:pPr>
              <a:r>
                <a:rPr lang="en-US" sz="999">
                  <a:solidFill>
                    <a:srgbClr val="FFFFFF"/>
                  </a:solidFill>
                  <a:latin typeface="Open Sauce"/>
                </a:rPr>
                <a:t>40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770028"/>
              <a:ext cx="270764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99"/>
                </a:lnSpc>
              </a:pPr>
              <a:r>
                <a:rPr lang="en-US" sz="999">
                  <a:solidFill>
                    <a:srgbClr val="FFFFFF"/>
                  </a:solidFill>
                  <a:latin typeface="Open Sauce"/>
                </a:rPr>
                <a:t>30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167" y="1559105"/>
              <a:ext cx="268597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99"/>
                </a:lnSpc>
              </a:pPr>
              <a:r>
                <a:rPr lang="en-US" sz="999">
                  <a:solidFill>
                    <a:srgbClr val="FFFFFF"/>
                  </a:solidFill>
                  <a:latin typeface="Open Sauce"/>
                </a:rPr>
                <a:t>20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8410" y="2348183"/>
              <a:ext cx="232353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99"/>
                </a:lnSpc>
              </a:pPr>
              <a:r>
                <a:rPr lang="en-US" sz="999">
                  <a:solidFill>
                    <a:srgbClr val="FFFFFF"/>
                  </a:solidFill>
                  <a:latin typeface="Open Sauce"/>
                </a:rPr>
                <a:t>10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1543" y="3137260"/>
              <a:ext cx="159221" cy="221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99"/>
                </a:lnSpc>
              </a:pPr>
              <a:r>
                <a:rPr lang="en-US" sz="999">
                  <a:solidFill>
                    <a:srgbClr val="FFFFFF"/>
                  </a:solidFill>
                  <a:latin typeface="Open Sauce"/>
                </a:rPr>
                <a:t>0 </a:t>
              </a: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755396" y="351262"/>
              <a:ext cx="5212740" cy="1515331"/>
              <a:chOff x="860620" y="538259"/>
              <a:chExt cx="11216440" cy="326059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860620" y="2342056"/>
                <a:ext cx="1954242" cy="1456511"/>
              </a:xfrm>
              <a:custGeom>
                <a:avLst/>
                <a:gdLst/>
                <a:ahLst/>
                <a:cxnLst/>
                <a:rect l="l" t="t" r="r" b="b"/>
                <a:pathLst>
                  <a:path w="1954242" h="1456511">
                    <a:moveTo>
                      <a:pt x="127000" y="1393294"/>
                    </a:moveTo>
                    <a:cubicBezTo>
                      <a:pt x="126844" y="1358335"/>
                      <a:pt x="98460" y="1330078"/>
                      <a:pt x="63500" y="1330078"/>
                    </a:cubicBezTo>
                    <a:cubicBezTo>
                      <a:pt x="28540" y="1330078"/>
                      <a:pt x="156" y="1358335"/>
                      <a:pt x="0" y="1393294"/>
                    </a:cubicBezTo>
                    <a:cubicBezTo>
                      <a:pt x="156" y="1428253"/>
                      <a:pt x="28540" y="1456511"/>
                      <a:pt x="63500" y="1456511"/>
                    </a:cubicBezTo>
                    <a:cubicBezTo>
                      <a:pt x="98460" y="1456511"/>
                      <a:pt x="126844" y="1428253"/>
                      <a:pt x="127000" y="1393294"/>
                    </a:cubicBezTo>
                    <a:close/>
                    <a:moveTo>
                      <a:pt x="43021" y="1373366"/>
                    </a:moveTo>
                    <a:cubicBezTo>
                      <a:pt x="16556" y="1400562"/>
                      <a:pt x="57514" y="1440419"/>
                      <a:pt x="83979" y="1413223"/>
                    </a:cubicBezTo>
                    <a:cubicBezTo>
                      <a:pt x="83979" y="1413223"/>
                      <a:pt x="84519" y="1412666"/>
                      <a:pt x="85583" y="1411575"/>
                    </a:cubicBezTo>
                    <a:cubicBezTo>
                      <a:pt x="111021" y="1385475"/>
                      <a:pt x="437125" y="1052427"/>
                      <a:pt x="833025" y="722255"/>
                    </a:cubicBezTo>
                    <a:cubicBezTo>
                      <a:pt x="949578" y="625052"/>
                      <a:pt x="1072187" y="528095"/>
                      <a:pt x="1194949" y="439319"/>
                    </a:cubicBezTo>
                    <a:cubicBezTo>
                      <a:pt x="1453887" y="252069"/>
                      <a:pt x="1713220" y="100666"/>
                      <a:pt x="1916924" y="63086"/>
                    </a:cubicBezTo>
                    <a:cubicBezTo>
                      <a:pt x="1954242" y="56201"/>
                      <a:pt x="1943874" y="0"/>
                      <a:pt x="1906556" y="6884"/>
                    </a:cubicBezTo>
                    <a:cubicBezTo>
                      <a:pt x="1696648" y="45608"/>
                      <a:pt x="1428560" y="199856"/>
                      <a:pt x="1161461" y="393009"/>
                    </a:cubicBezTo>
                    <a:cubicBezTo>
                      <a:pt x="1037644" y="482547"/>
                      <a:pt x="913976" y="580328"/>
                      <a:pt x="796422" y="678365"/>
                    </a:cubicBezTo>
                    <a:cubicBezTo>
                      <a:pt x="398229" y="1010450"/>
                      <a:pt x="70243" y="1345434"/>
                      <a:pt x="44641" y="1371701"/>
                    </a:cubicBezTo>
                    <a:cubicBezTo>
                      <a:pt x="43561" y="1372809"/>
                      <a:pt x="43021" y="1373366"/>
                      <a:pt x="43021" y="1373366"/>
                    </a:cubicBezTo>
                  </a:path>
                </a:pathLst>
              </a:custGeom>
              <a:solidFill>
                <a:srgbClr val="F4CE2C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2708860" y="2313824"/>
                <a:ext cx="1956150" cy="624778"/>
              </a:xfrm>
              <a:custGeom>
                <a:avLst/>
                <a:gdLst/>
                <a:ahLst/>
                <a:cxnLst/>
                <a:rect l="l" t="t" r="r" b="b"/>
                <a:pathLst>
                  <a:path w="1956150" h="624778">
                    <a:moveTo>
                      <a:pt x="127000" y="63217"/>
                    </a:moveTo>
                    <a:cubicBezTo>
                      <a:pt x="126843" y="28258"/>
                      <a:pt x="98459" y="0"/>
                      <a:pt x="63500" y="0"/>
                    </a:cubicBezTo>
                    <a:cubicBezTo>
                      <a:pt x="28540" y="0"/>
                      <a:pt x="156" y="28258"/>
                      <a:pt x="0" y="63217"/>
                    </a:cubicBezTo>
                    <a:cubicBezTo>
                      <a:pt x="156" y="98176"/>
                      <a:pt x="28540" y="126434"/>
                      <a:pt x="63500" y="126434"/>
                    </a:cubicBezTo>
                    <a:cubicBezTo>
                      <a:pt x="98459" y="126434"/>
                      <a:pt x="126843" y="98176"/>
                      <a:pt x="127000" y="63217"/>
                    </a:cubicBezTo>
                    <a:close/>
                    <a:moveTo>
                      <a:pt x="58316" y="35116"/>
                    </a:moveTo>
                    <a:cubicBezTo>
                      <a:pt x="20998" y="42001"/>
                      <a:pt x="31366" y="98202"/>
                      <a:pt x="68684" y="91318"/>
                    </a:cubicBezTo>
                    <a:cubicBezTo>
                      <a:pt x="108225" y="84023"/>
                      <a:pt x="148220" y="80926"/>
                      <a:pt x="188597" y="81392"/>
                    </a:cubicBezTo>
                    <a:cubicBezTo>
                      <a:pt x="413967" y="83994"/>
                      <a:pt x="650616" y="196062"/>
                      <a:pt x="887457" y="316075"/>
                    </a:cubicBezTo>
                    <a:cubicBezTo>
                      <a:pt x="906468" y="325708"/>
                      <a:pt x="925478" y="335398"/>
                      <a:pt x="944483" y="345097"/>
                    </a:cubicBezTo>
                    <a:cubicBezTo>
                      <a:pt x="952473" y="349174"/>
                      <a:pt x="960464" y="353254"/>
                      <a:pt x="968454" y="357331"/>
                    </a:cubicBezTo>
                    <a:cubicBezTo>
                      <a:pt x="1231126" y="491381"/>
                      <a:pt x="1492476" y="621668"/>
                      <a:pt x="1737196" y="624150"/>
                    </a:cubicBezTo>
                    <a:cubicBezTo>
                      <a:pt x="1799121" y="624778"/>
                      <a:pt x="1860030" y="617351"/>
                      <a:pt x="1919707" y="600025"/>
                    </a:cubicBezTo>
                    <a:cubicBezTo>
                      <a:pt x="1956150" y="589444"/>
                      <a:pt x="1940215" y="534560"/>
                      <a:pt x="1903772" y="545141"/>
                    </a:cubicBezTo>
                    <a:cubicBezTo>
                      <a:pt x="1849494" y="560900"/>
                      <a:pt x="1794090" y="567574"/>
                      <a:pt x="1737776" y="567003"/>
                    </a:cubicBezTo>
                    <a:cubicBezTo>
                      <a:pt x="1500786" y="564600"/>
                      <a:pt x="1248434" y="436053"/>
                      <a:pt x="994434" y="306427"/>
                    </a:cubicBezTo>
                    <a:cubicBezTo>
                      <a:pt x="986445" y="302351"/>
                      <a:pt x="978454" y="298271"/>
                      <a:pt x="970462" y="294192"/>
                    </a:cubicBezTo>
                    <a:cubicBezTo>
                      <a:pt x="951407" y="284469"/>
                      <a:pt x="932348" y="274754"/>
                      <a:pt x="913289" y="265096"/>
                    </a:cubicBezTo>
                    <a:cubicBezTo>
                      <a:pt x="667926" y="140765"/>
                      <a:pt x="422426" y="26938"/>
                      <a:pt x="189256" y="24246"/>
                    </a:cubicBezTo>
                    <a:cubicBezTo>
                      <a:pt x="145165" y="23737"/>
                      <a:pt x="101493" y="27151"/>
                      <a:pt x="58316" y="35116"/>
                    </a:cubicBezTo>
                  </a:path>
                </a:pathLst>
              </a:custGeom>
              <a:solidFill>
                <a:srgbClr val="F4CE2C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4557100" y="806432"/>
                <a:ext cx="1958454" cy="2143192"/>
              </a:xfrm>
              <a:custGeom>
                <a:avLst/>
                <a:gdLst/>
                <a:ahLst/>
                <a:cxnLst/>
                <a:rect l="l" t="t" r="r" b="b"/>
                <a:pathLst>
                  <a:path w="1958454" h="2143192">
                    <a:moveTo>
                      <a:pt x="127000" y="2079975"/>
                    </a:moveTo>
                    <a:cubicBezTo>
                      <a:pt x="126844" y="2045016"/>
                      <a:pt x="98459" y="2016758"/>
                      <a:pt x="63500" y="2016758"/>
                    </a:cubicBezTo>
                    <a:cubicBezTo>
                      <a:pt x="28540" y="2016758"/>
                      <a:pt x="156" y="2045016"/>
                      <a:pt x="0" y="2079975"/>
                    </a:cubicBezTo>
                    <a:cubicBezTo>
                      <a:pt x="156" y="2114934"/>
                      <a:pt x="28540" y="2143192"/>
                      <a:pt x="63500" y="2143192"/>
                    </a:cubicBezTo>
                    <a:cubicBezTo>
                      <a:pt x="98459" y="2143192"/>
                      <a:pt x="126844" y="2114934"/>
                      <a:pt x="127000" y="2079975"/>
                    </a:cubicBezTo>
                    <a:close/>
                    <a:moveTo>
                      <a:pt x="55532" y="2052533"/>
                    </a:moveTo>
                    <a:cubicBezTo>
                      <a:pt x="19090" y="2063114"/>
                      <a:pt x="35024" y="2117997"/>
                      <a:pt x="71467" y="2107417"/>
                    </a:cubicBezTo>
                    <a:cubicBezTo>
                      <a:pt x="219519" y="2064432"/>
                      <a:pt x="358579" y="1962803"/>
                      <a:pt x="491911" y="1824723"/>
                    </a:cubicBezTo>
                    <a:cubicBezTo>
                      <a:pt x="664543" y="1645944"/>
                      <a:pt x="828052" y="1405940"/>
                      <a:pt x="991381" y="1158172"/>
                    </a:cubicBezTo>
                    <a:cubicBezTo>
                      <a:pt x="1014631" y="1122901"/>
                      <a:pt x="1037880" y="1087474"/>
                      <a:pt x="1061155" y="1052049"/>
                    </a:cubicBezTo>
                    <a:cubicBezTo>
                      <a:pt x="1328702" y="644829"/>
                      <a:pt x="1598632" y="236176"/>
                      <a:pt x="1915135" y="72832"/>
                    </a:cubicBezTo>
                    <a:cubicBezTo>
                      <a:pt x="1918252" y="71224"/>
                      <a:pt x="1921372" y="69639"/>
                      <a:pt x="1924498" y="68080"/>
                    </a:cubicBezTo>
                    <a:cubicBezTo>
                      <a:pt x="1958453" y="51137"/>
                      <a:pt x="1932937" y="0"/>
                      <a:pt x="1898982" y="16943"/>
                    </a:cubicBezTo>
                    <a:cubicBezTo>
                      <a:pt x="1895624" y="18618"/>
                      <a:pt x="1892273" y="20319"/>
                      <a:pt x="1888925" y="22046"/>
                    </a:cubicBezTo>
                    <a:cubicBezTo>
                      <a:pt x="1565524" y="188950"/>
                      <a:pt x="1287152" y="603991"/>
                      <a:pt x="1013391" y="1020668"/>
                    </a:cubicBezTo>
                    <a:cubicBezTo>
                      <a:pt x="990132" y="1056069"/>
                      <a:pt x="966899" y="1091471"/>
                      <a:pt x="943665" y="1126718"/>
                    </a:cubicBezTo>
                    <a:cubicBezTo>
                      <a:pt x="782416" y="1371333"/>
                      <a:pt x="621247" y="1608508"/>
                      <a:pt x="450799" y="1785025"/>
                    </a:cubicBezTo>
                    <a:cubicBezTo>
                      <a:pt x="325317" y="1914975"/>
                      <a:pt x="195093" y="2012013"/>
                      <a:pt x="55532" y="2052533"/>
                    </a:cubicBezTo>
                  </a:path>
                </a:pathLst>
              </a:custGeom>
              <a:solidFill>
                <a:srgbClr val="F4CE2C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6405340" y="538070"/>
                <a:ext cx="1957178" cy="374090"/>
              </a:xfrm>
              <a:custGeom>
                <a:avLst/>
                <a:gdLst/>
                <a:ahLst/>
                <a:cxnLst/>
                <a:rect l="l" t="t" r="r" b="b"/>
                <a:pathLst>
                  <a:path w="1957178" h="374090">
                    <a:moveTo>
                      <a:pt x="127000" y="310873"/>
                    </a:moveTo>
                    <a:cubicBezTo>
                      <a:pt x="126843" y="275914"/>
                      <a:pt x="98460" y="247657"/>
                      <a:pt x="63500" y="247657"/>
                    </a:cubicBezTo>
                    <a:cubicBezTo>
                      <a:pt x="28541" y="247657"/>
                      <a:pt x="156" y="275914"/>
                      <a:pt x="0" y="310873"/>
                    </a:cubicBezTo>
                    <a:cubicBezTo>
                      <a:pt x="156" y="345832"/>
                      <a:pt x="28541" y="374090"/>
                      <a:pt x="63500" y="374090"/>
                    </a:cubicBezTo>
                    <a:cubicBezTo>
                      <a:pt x="98460" y="374090"/>
                      <a:pt x="126843" y="345832"/>
                      <a:pt x="127000" y="310873"/>
                    </a:cubicBezTo>
                    <a:close/>
                    <a:moveTo>
                      <a:pt x="50742" y="285305"/>
                    </a:moveTo>
                    <a:cubicBezTo>
                      <a:pt x="16786" y="302248"/>
                      <a:pt x="42303" y="353385"/>
                      <a:pt x="76258" y="336442"/>
                    </a:cubicBezTo>
                    <a:cubicBezTo>
                      <a:pt x="362076" y="193824"/>
                      <a:pt x="684978" y="99404"/>
                      <a:pt x="1007764" y="68445"/>
                    </a:cubicBezTo>
                    <a:cubicBezTo>
                      <a:pt x="1083628" y="61168"/>
                      <a:pt x="1159484" y="57399"/>
                      <a:pt x="1234850" y="57339"/>
                    </a:cubicBezTo>
                    <a:cubicBezTo>
                      <a:pt x="1466577" y="57155"/>
                      <a:pt x="1693675" y="92020"/>
                      <a:pt x="1901954" y="167932"/>
                    </a:cubicBezTo>
                    <a:cubicBezTo>
                      <a:pt x="1937608" y="180927"/>
                      <a:pt x="1957178" y="127232"/>
                      <a:pt x="1921525" y="114237"/>
                    </a:cubicBezTo>
                    <a:cubicBezTo>
                      <a:pt x="1707121" y="36093"/>
                      <a:pt x="1473370" y="0"/>
                      <a:pt x="1234805" y="189"/>
                    </a:cubicBezTo>
                    <a:cubicBezTo>
                      <a:pt x="1157643" y="251"/>
                      <a:pt x="1079979" y="4106"/>
                      <a:pt x="1002308" y="11556"/>
                    </a:cubicBezTo>
                    <a:cubicBezTo>
                      <a:pt x="672574" y="43181"/>
                      <a:pt x="342713" y="139616"/>
                      <a:pt x="50742" y="285305"/>
                    </a:cubicBezTo>
                  </a:path>
                </a:pathLst>
              </a:custGeom>
              <a:solidFill>
                <a:srgbClr val="F4CE2C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8253580" y="615938"/>
                <a:ext cx="1950357" cy="1960362"/>
              </a:xfrm>
              <a:custGeom>
                <a:avLst/>
                <a:gdLst/>
                <a:ahLst/>
                <a:cxnLst/>
                <a:rect l="l" t="t" r="r" b="b"/>
                <a:pathLst>
                  <a:path w="1950357" h="1960362">
                    <a:moveTo>
                      <a:pt x="127000" y="63217"/>
                    </a:moveTo>
                    <a:cubicBezTo>
                      <a:pt x="126843" y="28257"/>
                      <a:pt x="98460" y="0"/>
                      <a:pt x="63500" y="0"/>
                    </a:cubicBezTo>
                    <a:cubicBezTo>
                      <a:pt x="28540" y="0"/>
                      <a:pt x="157" y="28257"/>
                      <a:pt x="0" y="63217"/>
                    </a:cubicBezTo>
                    <a:cubicBezTo>
                      <a:pt x="157" y="98176"/>
                      <a:pt x="28540" y="126433"/>
                      <a:pt x="63500" y="126433"/>
                    </a:cubicBezTo>
                    <a:cubicBezTo>
                      <a:pt x="98460" y="126433"/>
                      <a:pt x="126843" y="98176"/>
                      <a:pt x="127000" y="63217"/>
                    </a:cubicBezTo>
                    <a:close/>
                    <a:moveTo>
                      <a:pt x="73285" y="36369"/>
                    </a:moveTo>
                    <a:cubicBezTo>
                      <a:pt x="37632" y="23375"/>
                      <a:pt x="18061" y="77069"/>
                      <a:pt x="53714" y="90064"/>
                    </a:cubicBezTo>
                    <a:cubicBezTo>
                      <a:pt x="218618" y="150167"/>
                      <a:pt x="374773" y="292910"/>
                      <a:pt x="526529" y="472350"/>
                    </a:cubicBezTo>
                    <a:cubicBezTo>
                      <a:pt x="658417" y="628297"/>
                      <a:pt x="786631" y="812145"/>
                      <a:pt x="913247" y="996030"/>
                    </a:cubicBezTo>
                    <a:cubicBezTo>
                      <a:pt x="927549" y="1016800"/>
                      <a:pt x="941829" y="1037570"/>
                      <a:pt x="956091" y="1058301"/>
                    </a:cubicBezTo>
                    <a:cubicBezTo>
                      <a:pt x="1043959" y="1186024"/>
                      <a:pt x="1131158" y="1312269"/>
                      <a:pt x="1218337" y="1427810"/>
                    </a:cubicBezTo>
                    <a:cubicBezTo>
                      <a:pt x="1391362" y="1657125"/>
                      <a:pt x="1565067" y="1843815"/>
                      <a:pt x="1742842" y="1920602"/>
                    </a:cubicBezTo>
                    <a:cubicBezTo>
                      <a:pt x="1798403" y="1944601"/>
                      <a:pt x="1854448" y="1958111"/>
                      <a:pt x="1911059" y="1959459"/>
                    </a:cubicBezTo>
                    <a:cubicBezTo>
                      <a:pt x="1948996" y="1960362"/>
                      <a:pt x="1950357" y="1903228"/>
                      <a:pt x="1912420" y="1902325"/>
                    </a:cubicBezTo>
                    <a:cubicBezTo>
                      <a:pt x="1862944" y="1901147"/>
                      <a:pt x="1814031" y="1889098"/>
                      <a:pt x="1765503" y="1868137"/>
                    </a:cubicBezTo>
                    <a:cubicBezTo>
                      <a:pt x="1594804" y="1794406"/>
                      <a:pt x="1429766" y="1613139"/>
                      <a:pt x="1263958" y="1393387"/>
                    </a:cubicBezTo>
                    <a:cubicBezTo>
                      <a:pt x="1177260" y="1278484"/>
                      <a:pt x="1090558" y="1152926"/>
                      <a:pt x="1003175" y="1025909"/>
                    </a:cubicBezTo>
                    <a:cubicBezTo>
                      <a:pt x="988909" y="1005172"/>
                      <a:pt x="974623" y="984395"/>
                      <a:pt x="960318" y="963619"/>
                    </a:cubicBezTo>
                    <a:cubicBezTo>
                      <a:pt x="832601" y="778135"/>
                      <a:pt x="703199" y="592747"/>
                      <a:pt x="570166" y="435445"/>
                    </a:cubicBezTo>
                    <a:cubicBezTo>
                      <a:pt x="410927" y="247157"/>
                      <a:pt x="246020" y="99326"/>
                      <a:pt x="73285" y="36369"/>
                    </a:cubicBezTo>
                  </a:path>
                </a:pathLst>
              </a:custGeom>
              <a:solidFill>
                <a:srgbClr val="F4CE2C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10101820" y="785727"/>
                <a:ext cx="1975240" cy="1824320"/>
              </a:xfrm>
              <a:custGeom>
                <a:avLst/>
                <a:gdLst/>
                <a:ahLst/>
                <a:cxnLst/>
                <a:rect l="l" t="t" r="r" b="b"/>
                <a:pathLst>
                  <a:path w="1975240" h="1824320">
                    <a:moveTo>
                      <a:pt x="127000" y="1761103"/>
                    </a:moveTo>
                    <a:cubicBezTo>
                      <a:pt x="126843" y="1726143"/>
                      <a:pt x="98460" y="1697886"/>
                      <a:pt x="63500" y="1697886"/>
                    </a:cubicBezTo>
                    <a:cubicBezTo>
                      <a:pt x="28540" y="1697886"/>
                      <a:pt x="156" y="1726143"/>
                      <a:pt x="0" y="1761103"/>
                    </a:cubicBezTo>
                    <a:cubicBezTo>
                      <a:pt x="156" y="1796062"/>
                      <a:pt x="28540" y="1824319"/>
                      <a:pt x="63500" y="1824319"/>
                    </a:cubicBezTo>
                    <a:cubicBezTo>
                      <a:pt x="98460" y="1824319"/>
                      <a:pt x="126843" y="1796062"/>
                      <a:pt x="127000" y="1761103"/>
                    </a:cubicBezTo>
                    <a:close/>
                    <a:moveTo>
                      <a:pt x="64180" y="1732536"/>
                    </a:moveTo>
                    <a:cubicBezTo>
                      <a:pt x="26243" y="1731633"/>
                      <a:pt x="24883" y="1788766"/>
                      <a:pt x="62819" y="1789670"/>
                    </a:cubicBezTo>
                    <a:cubicBezTo>
                      <a:pt x="153927" y="1791839"/>
                      <a:pt x="258745" y="1757979"/>
                      <a:pt x="371217" y="1696788"/>
                    </a:cubicBezTo>
                    <a:cubicBezTo>
                      <a:pt x="521077" y="1615256"/>
                      <a:pt x="685342" y="1485249"/>
                      <a:pt x="849282" y="1333134"/>
                    </a:cubicBezTo>
                    <a:cubicBezTo>
                      <a:pt x="981306" y="1210632"/>
                      <a:pt x="1113195" y="1073801"/>
                      <a:pt x="1237244" y="936775"/>
                    </a:cubicBezTo>
                    <a:cubicBezTo>
                      <a:pt x="1620375" y="513564"/>
                      <a:pt x="1928660" y="88567"/>
                      <a:pt x="1934787" y="80109"/>
                    </a:cubicBezTo>
                    <a:cubicBezTo>
                      <a:pt x="1934852" y="80019"/>
                      <a:pt x="1934883" y="79977"/>
                      <a:pt x="1934883" y="79977"/>
                    </a:cubicBezTo>
                    <a:cubicBezTo>
                      <a:pt x="1957141" y="49242"/>
                      <a:pt x="1910854" y="15721"/>
                      <a:pt x="1888596" y="46456"/>
                    </a:cubicBezTo>
                    <a:cubicBezTo>
                      <a:pt x="1888596" y="46456"/>
                      <a:pt x="1888565" y="46499"/>
                      <a:pt x="1888503" y="46584"/>
                    </a:cubicBezTo>
                    <a:cubicBezTo>
                      <a:pt x="1882414" y="54989"/>
                      <a:pt x="1575852" y="477589"/>
                      <a:pt x="1194876" y="898420"/>
                    </a:cubicBezTo>
                    <a:cubicBezTo>
                      <a:pt x="1071940" y="1034217"/>
                      <a:pt x="941249" y="1169837"/>
                      <a:pt x="810410" y="1291240"/>
                    </a:cubicBezTo>
                    <a:cubicBezTo>
                      <a:pt x="650370" y="1439737"/>
                      <a:pt x="490224" y="1566981"/>
                      <a:pt x="343905" y="1646587"/>
                    </a:cubicBezTo>
                    <a:cubicBezTo>
                      <a:pt x="241904" y="1702081"/>
                      <a:pt x="147052" y="1734509"/>
                      <a:pt x="64180" y="1732536"/>
                    </a:cubicBezTo>
                    <a:moveTo>
                      <a:pt x="1975240" y="63216"/>
                    </a:moveTo>
                    <a:cubicBezTo>
                      <a:pt x="1975083" y="28257"/>
                      <a:pt x="1946700" y="0"/>
                      <a:pt x="1911740" y="0"/>
                    </a:cubicBezTo>
                    <a:cubicBezTo>
                      <a:pt x="1876780" y="0"/>
                      <a:pt x="1848396" y="28257"/>
                      <a:pt x="1848240" y="63216"/>
                    </a:cubicBezTo>
                    <a:cubicBezTo>
                      <a:pt x="1848396" y="98175"/>
                      <a:pt x="1876780" y="126433"/>
                      <a:pt x="1911740" y="126433"/>
                    </a:cubicBezTo>
                    <a:cubicBezTo>
                      <a:pt x="1946700" y="126433"/>
                      <a:pt x="1975083" y="98175"/>
                      <a:pt x="1975240" y="63216"/>
                    </a:cubicBezTo>
                    <a:close/>
                  </a:path>
                </a:pathLst>
              </a:custGeom>
              <a:solidFill>
                <a:srgbClr val="F4CE2C"/>
              </a:solidFill>
            </p:spPr>
          </p:sp>
        </p:grpSp>
      </p:grpSp>
      <p:grpSp>
        <p:nvGrpSpPr>
          <p:cNvPr id="28" name="Group 28"/>
          <p:cNvGrpSpPr/>
          <p:nvPr/>
        </p:nvGrpSpPr>
        <p:grpSpPr>
          <a:xfrm>
            <a:off x="10484235" y="1991027"/>
            <a:ext cx="4199230" cy="2846852"/>
            <a:chOff x="0" y="0"/>
            <a:chExt cx="5598973" cy="3795803"/>
          </a:xfrm>
        </p:grpSpPr>
        <p:sp>
          <p:nvSpPr>
            <p:cNvPr id="29" name="TextBox 29"/>
            <p:cNvSpPr txBox="1"/>
            <p:nvPr/>
          </p:nvSpPr>
          <p:spPr>
            <a:xfrm>
              <a:off x="5002364" y="1547608"/>
              <a:ext cx="596609" cy="672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1"/>
                </a:lnSpc>
              </a:pPr>
              <a:r>
                <a:rPr lang="en-US" sz="1479">
                  <a:solidFill>
                    <a:srgbClr val="FFFFFF"/>
                  </a:solidFill>
                  <a:latin typeface="Open Sauce"/>
                </a:rPr>
                <a:t>Male</a:t>
              </a:r>
            </a:p>
            <a:p>
              <a:pPr algn="ctr">
                <a:lnSpc>
                  <a:spcPts val="2071"/>
                </a:lnSpc>
              </a:pPr>
              <a:r>
                <a:rPr lang="en-US" sz="1479">
                  <a:solidFill>
                    <a:srgbClr val="FFFFFF"/>
                  </a:solidFill>
                  <a:latin typeface="Open Sauce"/>
                </a:rPr>
                <a:t>50%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547608"/>
              <a:ext cx="904835" cy="672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71"/>
                </a:lnSpc>
              </a:pPr>
              <a:r>
                <a:rPr lang="en-US" sz="1479">
                  <a:solidFill>
                    <a:srgbClr val="FFFFFF"/>
                  </a:solidFill>
                  <a:latin typeface="Open Sauce"/>
                </a:rPr>
                <a:t>Female</a:t>
              </a:r>
            </a:p>
            <a:p>
              <a:pPr algn="ctr">
                <a:lnSpc>
                  <a:spcPts val="2071"/>
                </a:lnSpc>
              </a:pPr>
              <a:r>
                <a:rPr lang="en-US" sz="1479">
                  <a:solidFill>
                    <a:srgbClr val="FFFFFF"/>
                  </a:solidFill>
                  <a:latin typeface="Open Sauce"/>
                </a:rPr>
                <a:t>50%</a:t>
              </a:r>
            </a:p>
          </p:txBody>
        </p: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>
              <a:off x="978642" y="0"/>
              <a:ext cx="3795803" cy="3795803"/>
              <a:chOff x="0" y="0"/>
              <a:chExt cx="2540000" cy="254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206526" y="0"/>
                <a:ext cx="1397714" cy="2561468"/>
              </a:xfrm>
              <a:custGeom>
                <a:avLst/>
                <a:gdLst/>
                <a:ahLst/>
                <a:cxnLst/>
                <a:rect l="l" t="t" r="r" b="b"/>
                <a:pathLst>
                  <a:path w="1397714" h="2561468">
                    <a:moveTo>
                      <a:pt x="63474" y="0"/>
                    </a:moveTo>
                    <a:lnTo>
                      <a:pt x="63474" y="0"/>
                    </a:lnTo>
                    <a:cubicBezTo>
                      <a:pt x="524772" y="0"/>
                      <a:pt x="949797" y="250135"/>
                      <a:pt x="1173755" y="653419"/>
                    </a:cubicBezTo>
                    <a:cubicBezTo>
                      <a:pt x="1397714" y="1056703"/>
                      <a:pt x="1385386" y="1549715"/>
                      <a:pt x="1141552" y="1941302"/>
                    </a:cubicBezTo>
                    <a:cubicBezTo>
                      <a:pt x="897717" y="2332889"/>
                      <a:pt x="460722" y="2561468"/>
                      <a:pt x="0" y="2538413"/>
                    </a:cubicBezTo>
                    <a:lnTo>
                      <a:pt x="63474" y="12700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5568" y="0"/>
                <a:ext cx="1264432" cy="2540000"/>
              </a:xfrm>
              <a:custGeom>
                <a:avLst/>
                <a:gdLst/>
                <a:ahLst/>
                <a:cxnLst/>
                <a:rect l="l" t="t" r="r" b="b"/>
                <a:pathLst>
                  <a:path w="1264432" h="2540000">
                    <a:moveTo>
                      <a:pt x="1264432" y="2540000"/>
                    </a:moveTo>
                    <a:cubicBezTo>
                      <a:pt x="565247" y="2536908"/>
                      <a:pt x="70" y="1969255"/>
                      <a:pt x="35" y="1270063"/>
                    </a:cubicBezTo>
                    <a:cubicBezTo>
                      <a:pt x="0" y="570872"/>
                      <a:pt x="565120" y="3162"/>
                      <a:pt x="1264305" y="0"/>
                    </a:cubicBezTo>
                    <a:lnTo>
                      <a:pt x="1264432" y="1270000"/>
                    </a:lnTo>
                    <a:close/>
                  </a:path>
                </a:pathLst>
              </a:custGeom>
              <a:solidFill>
                <a:srgbClr val="D4D4D4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ABABAB"/>
              </a:solidFill>
            </p:spPr>
          </p:sp>
        </p:grpSp>
      </p:grpSp>
      <p:grpSp>
        <p:nvGrpSpPr>
          <p:cNvPr id="35" name="Group 35"/>
          <p:cNvGrpSpPr/>
          <p:nvPr/>
        </p:nvGrpSpPr>
        <p:grpSpPr>
          <a:xfrm>
            <a:off x="1054413" y="4180078"/>
            <a:ext cx="6398275" cy="895647"/>
            <a:chOff x="0" y="0"/>
            <a:chExt cx="8531033" cy="1194195"/>
          </a:xfrm>
        </p:grpSpPr>
        <p:grpSp>
          <p:nvGrpSpPr>
            <p:cNvPr id="36" name="Group 36"/>
            <p:cNvGrpSpPr>
              <a:grpSpLocks noChangeAspect="1"/>
            </p:cNvGrpSpPr>
            <p:nvPr/>
          </p:nvGrpSpPr>
          <p:grpSpPr>
            <a:xfrm>
              <a:off x="0" y="0"/>
              <a:ext cx="8531033" cy="1194195"/>
              <a:chOff x="0" y="0"/>
              <a:chExt cx="16129000" cy="225777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41932" y="0"/>
                <a:ext cx="12743138" cy="2257778"/>
              </a:xfrm>
              <a:custGeom>
                <a:avLst/>
                <a:gdLst/>
                <a:ahLst/>
                <a:cxnLst/>
                <a:rect l="l" t="t" r="r" b="b"/>
                <a:pathLst>
                  <a:path w="12743138" h="2257778">
                    <a:moveTo>
                      <a:pt x="381401" y="211667"/>
                    </a:moveTo>
                    <a:cubicBezTo>
                      <a:pt x="381401" y="94766"/>
                      <a:pt x="476168" y="0"/>
                      <a:pt x="593068" y="0"/>
                    </a:cubicBezTo>
                    <a:cubicBezTo>
                      <a:pt x="709968" y="0"/>
                      <a:pt x="804735" y="94766"/>
                      <a:pt x="804735" y="211667"/>
                    </a:cubicBezTo>
                    <a:lnTo>
                      <a:pt x="804735" y="282222"/>
                    </a:lnTo>
                    <a:cubicBezTo>
                      <a:pt x="804735" y="399122"/>
                      <a:pt x="709968" y="493889"/>
                      <a:pt x="593068" y="493889"/>
                    </a:cubicBezTo>
                    <a:cubicBezTo>
                      <a:pt x="476168" y="493889"/>
                      <a:pt x="381401" y="399122"/>
                      <a:pt x="381401" y="282222"/>
                    </a:cubicBezTo>
                    <a:lnTo>
                      <a:pt x="381401" y="211667"/>
                    </a:lnTo>
                    <a:moveTo>
                      <a:pt x="593068" y="1340556"/>
                    </a:moveTo>
                    <a:lnTo>
                      <a:pt x="532531" y="2127462"/>
                    </a:lnTo>
                    <a:cubicBezTo>
                      <a:pt x="526890" y="2200988"/>
                      <a:pt x="465586" y="2257773"/>
                      <a:pt x="391844" y="2257778"/>
                    </a:cubicBezTo>
                    <a:lnTo>
                      <a:pt x="346124" y="2257778"/>
                    </a:lnTo>
                    <a:cubicBezTo>
                      <a:pt x="326640" y="2257778"/>
                      <a:pt x="310846" y="2241983"/>
                      <a:pt x="310846" y="2222500"/>
                    </a:cubicBezTo>
                    <a:lnTo>
                      <a:pt x="310846" y="903111"/>
                    </a:lnTo>
                    <a:lnTo>
                      <a:pt x="228437" y="1298787"/>
                    </a:lnTo>
                    <a:cubicBezTo>
                      <a:pt x="214802" y="1364221"/>
                      <a:pt x="157129" y="1411113"/>
                      <a:pt x="90289" y="1411111"/>
                    </a:cubicBezTo>
                    <a:lnTo>
                      <a:pt x="36667" y="1411111"/>
                    </a:lnTo>
                    <a:cubicBezTo>
                      <a:pt x="26054" y="1411101"/>
                      <a:pt x="16010" y="1406313"/>
                      <a:pt x="9319" y="1398076"/>
                    </a:cubicBezTo>
                    <a:cubicBezTo>
                      <a:pt x="2628" y="1389838"/>
                      <a:pt x="0" y="1379026"/>
                      <a:pt x="2165" y="1368637"/>
                    </a:cubicBezTo>
                    <a:lnTo>
                      <a:pt x="126555" y="771666"/>
                    </a:lnTo>
                    <a:cubicBezTo>
                      <a:pt x="151716" y="650960"/>
                      <a:pt x="258100" y="564456"/>
                      <a:pt x="381401" y="564444"/>
                    </a:cubicBezTo>
                    <a:lnTo>
                      <a:pt x="804735" y="564444"/>
                    </a:lnTo>
                    <a:cubicBezTo>
                      <a:pt x="928036" y="564456"/>
                      <a:pt x="1034420" y="650960"/>
                      <a:pt x="1059581" y="771666"/>
                    </a:cubicBezTo>
                    <a:lnTo>
                      <a:pt x="1183971" y="1368637"/>
                    </a:lnTo>
                    <a:cubicBezTo>
                      <a:pt x="1186138" y="1379038"/>
                      <a:pt x="1183502" y="1389863"/>
                      <a:pt x="1176795" y="1398103"/>
                    </a:cubicBezTo>
                    <a:cubicBezTo>
                      <a:pt x="1170088" y="1406344"/>
                      <a:pt x="1160024" y="1411122"/>
                      <a:pt x="1149399" y="1411111"/>
                    </a:cubicBezTo>
                    <a:lnTo>
                      <a:pt x="1095847" y="1411111"/>
                    </a:lnTo>
                    <a:cubicBezTo>
                      <a:pt x="1029007" y="1411113"/>
                      <a:pt x="971334" y="1364221"/>
                      <a:pt x="957699" y="1298787"/>
                    </a:cubicBezTo>
                    <a:lnTo>
                      <a:pt x="875290" y="903111"/>
                    </a:lnTo>
                    <a:lnTo>
                      <a:pt x="875290" y="2222500"/>
                    </a:lnTo>
                    <a:cubicBezTo>
                      <a:pt x="875290" y="2241983"/>
                      <a:pt x="859496" y="2257778"/>
                      <a:pt x="840012" y="2257778"/>
                    </a:cubicBezTo>
                    <a:lnTo>
                      <a:pt x="794292" y="2257778"/>
                    </a:lnTo>
                    <a:cubicBezTo>
                      <a:pt x="720550" y="2257773"/>
                      <a:pt x="659246" y="2200988"/>
                      <a:pt x="653605" y="2127462"/>
                    </a:cubicBezTo>
                    <a:lnTo>
                      <a:pt x="593068" y="1340556"/>
                    </a:lnTo>
                    <a:moveTo>
                      <a:pt x="2032401" y="211667"/>
                    </a:moveTo>
                    <a:cubicBezTo>
                      <a:pt x="2032401" y="94766"/>
                      <a:pt x="2127168" y="0"/>
                      <a:pt x="2244068" y="0"/>
                    </a:cubicBezTo>
                    <a:cubicBezTo>
                      <a:pt x="2360968" y="0"/>
                      <a:pt x="2455735" y="94766"/>
                      <a:pt x="2455735" y="211667"/>
                    </a:cubicBezTo>
                    <a:lnTo>
                      <a:pt x="2455735" y="282222"/>
                    </a:lnTo>
                    <a:cubicBezTo>
                      <a:pt x="2455735" y="399122"/>
                      <a:pt x="2360968" y="493889"/>
                      <a:pt x="2244068" y="493889"/>
                    </a:cubicBezTo>
                    <a:cubicBezTo>
                      <a:pt x="2127168" y="493889"/>
                      <a:pt x="2032401" y="399122"/>
                      <a:pt x="2032401" y="282222"/>
                    </a:cubicBezTo>
                    <a:lnTo>
                      <a:pt x="2032401" y="211667"/>
                    </a:lnTo>
                    <a:moveTo>
                      <a:pt x="2244068" y="1340556"/>
                    </a:moveTo>
                    <a:lnTo>
                      <a:pt x="2183531" y="2127462"/>
                    </a:lnTo>
                    <a:cubicBezTo>
                      <a:pt x="2177890" y="2200988"/>
                      <a:pt x="2116586" y="2257773"/>
                      <a:pt x="2042844" y="2257778"/>
                    </a:cubicBezTo>
                    <a:lnTo>
                      <a:pt x="1997124" y="2257778"/>
                    </a:lnTo>
                    <a:cubicBezTo>
                      <a:pt x="1977640" y="2257778"/>
                      <a:pt x="1961846" y="2241983"/>
                      <a:pt x="1961846" y="2222500"/>
                    </a:cubicBezTo>
                    <a:lnTo>
                      <a:pt x="1961846" y="903111"/>
                    </a:lnTo>
                    <a:lnTo>
                      <a:pt x="1879437" y="1298787"/>
                    </a:lnTo>
                    <a:cubicBezTo>
                      <a:pt x="1865802" y="1364221"/>
                      <a:pt x="1808129" y="1411113"/>
                      <a:pt x="1741289" y="1411111"/>
                    </a:cubicBezTo>
                    <a:lnTo>
                      <a:pt x="1687667" y="1411111"/>
                    </a:lnTo>
                    <a:cubicBezTo>
                      <a:pt x="1677054" y="1411101"/>
                      <a:pt x="1667010" y="1406313"/>
                      <a:pt x="1660319" y="1398076"/>
                    </a:cubicBezTo>
                    <a:cubicBezTo>
                      <a:pt x="1653627" y="1389838"/>
                      <a:pt x="1651000" y="1379026"/>
                      <a:pt x="1653165" y="1368637"/>
                    </a:cubicBezTo>
                    <a:lnTo>
                      <a:pt x="1777555" y="771666"/>
                    </a:lnTo>
                    <a:cubicBezTo>
                      <a:pt x="1802716" y="650960"/>
                      <a:pt x="1909100" y="564456"/>
                      <a:pt x="2032401" y="564444"/>
                    </a:cubicBezTo>
                    <a:lnTo>
                      <a:pt x="2455735" y="564444"/>
                    </a:lnTo>
                    <a:cubicBezTo>
                      <a:pt x="2579036" y="564456"/>
                      <a:pt x="2685420" y="650960"/>
                      <a:pt x="2710581" y="771666"/>
                    </a:cubicBezTo>
                    <a:lnTo>
                      <a:pt x="2834971" y="1368637"/>
                    </a:lnTo>
                    <a:cubicBezTo>
                      <a:pt x="2837138" y="1379038"/>
                      <a:pt x="2834502" y="1389863"/>
                      <a:pt x="2827795" y="1398103"/>
                    </a:cubicBezTo>
                    <a:cubicBezTo>
                      <a:pt x="2821088" y="1406344"/>
                      <a:pt x="2811024" y="1411122"/>
                      <a:pt x="2800399" y="1411111"/>
                    </a:cubicBezTo>
                    <a:lnTo>
                      <a:pt x="2746847" y="1411111"/>
                    </a:lnTo>
                    <a:cubicBezTo>
                      <a:pt x="2680007" y="1411113"/>
                      <a:pt x="2622334" y="1364221"/>
                      <a:pt x="2608699" y="1298787"/>
                    </a:cubicBezTo>
                    <a:lnTo>
                      <a:pt x="2526290" y="903111"/>
                    </a:lnTo>
                    <a:lnTo>
                      <a:pt x="2526290" y="2222500"/>
                    </a:lnTo>
                    <a:cubicBezTo>
                      <a:pt x="2526290" y="2241983"/>
                      <a:pt x="2510496" y="2257778"/>
                      <a:pt x="2491012" y="2257778"/>
                    </a:cubicBezTo>
                    <a:lnTo>
                      <a:pt x="2445293" y="2257778"/>
                    </a:lnTo>
                    <a:cubicBezTo>
                      <a:pt x="2371550" y="2257773"/>
                      <a:pt x="2310246" y="2200988"/>
                      <a:pt x="2304605" y="2127462"/>
                    </a:cubicBezTo>
                    <a:lnTo>
                      <a:pt x="2244068" y="1340556"/>
                    </a:lnTo>
                    <a:moveTo>
                      <a:pt x="3683401" y="211667"/>
                    </a:moveTo>
                    <a:cubicBezTo>
                      <a:pt x="3683401" y="94766"/>
                      <a:pt x="3778168" y="0"/>
                      <a:pt x="3895068" y="0"/>
                    </a:cubicBezTo>
                    <a:cubicBezTo>
                      <a:pt x="4011968" y="0"/>
                      <a:pt x="4106735" y="94766"/>
                      <a:pt x="4106735" y="211667"/>
                    </a:cubicBezTo>
                    <a:lnTo>
                      <a:pt x="4106735" y="282222"/>
                    </a:lnTo>
                    <a:cubicBezTo>
                      <a:pt x="4106735" y="399122"/>
                      <a:pt x="4011968" y="493889"/>
                      <a:pt x="3895068" y="493889"/>
                    </a:cubicBezTo>
                    <a:cubicBezTo>
                      <a:pt x="3778168" y="493889"/>
                      <a:pt x="3683401" y="399122"/>
                      <a:pt x="3683401" y="282222"/>
                    </a:cubicBezTo>
                    <a:lnTo>
                      <a:pt x="3683401" y="211667"/>
                    </a:lnTo>
                    <a:moveTo>
                      <a:pt x="3895068" y="1340556"/>
                    </a:moveTo>
                    <a:lnTo>
                      <a:pt x="3834531" y="2127462"/>
                    </a:lnTo>
                    <a:cubicBezTo>
                      <a:pt x="3828890" y="2200988"/>
                      <a:pt x="3767586" y="2257773"/>
                      <a:pt x="3693843" y="2257778"/>
                    </a:cubicBezTo>
                    <a:lnTo>
                      <a:pt x="3648123" y="2257778"/>
                    </a:lnTo>
                    <a:cubicBezTo>
                      <a:pt x="3628640" y="2257778"/>
                      <a:pt x="3612846" y="2241983"/>
                      <a:pt x="3612846" y="2222500"/>
                    </a:cubicBezTo>
                    <a:lnTo>
                      <a:pt x="3612846" y="903111"/>
                    </a:lnTo>
                    <a:lnTo>
                      <a:pt x="3530437" y="1298787"/>
                    </a:lnTo>
                    <a:cubicBezTo>
                      <a:pt x="3516802" y="1364221"/>
                      <a:pt x="3459129" y="1411113"/>
                      <a:pt x="3392289" y="1411111"/>
                    </a:cubicBezTo>
                    <a:lnTo>
                      <a:pt x="3338667" y="1411111"/>
                    </a:lnTo>
                    <a:cubicBezTo>
                      <a:pt x="3328054" y="1411101"/>
                      <a:pt x="3318010" y="1406313"/>
                      <a:pt x="3311319" y="1398076"/>
                    </a:cubicBezTo>
                    <a:cubicBezTo>
                      <a:pt x="3304628" y="1389838"/>
                      <a:pt x="3302000" y="1379026"/>
                      <a:pt x="3304165" y="1368637"/>
                    </a:cubicBezTo>
                    <a:lnTo>
                      <a:pt x="3428555" y="771666"/>
                    </a:lnTo>
                    <a:cubicBezTo>
                      <a:pt x="3453716" y="650960"/>
                      <a:pt x="3560100" y="564456"/>
                      <a:pt x="3683401" y="564444"/>
                    </a:cubicBezTo>
                    <a:lnTo>
                      <a:pt x="4106735" y="564444"/>
                    </a:lnTo>
                    <a:cubicBezTo>
                      <a:pt x="4230036" y="564456"/>
                      <a:pt x="4336420" y="650960"/>
                      <a:pt x="4361581" y="771666"/>
                    </a:cubicBezTo>
                    <a:lnTo>
                      <a:pt x="4485971" y="1368637"/>
                    </a:lnTo>
                    <a:cubicBezTo>
                      <a:pt x="4488138" y="1379038"/>
                      <a:pt x="4485502" y="1389863"/>
                      <a:pt x="4478795" y="1398103"/>
                    </a:cubicBezTo>
                    <a:cubicBezTo>
                      <a:pt x="4472088" y="1406344"/>
                      <a:pt x="4462024" y="1411122"/>
                      <a:pt x="4451398" y="1411111"/>
                    </a:cubicBezTo>
                    <a:lnTo>
                      <a:pt x="4397847" y="1411111"/>
                    </a:lnTo>
                    <a:cubicBezTo>
                      <a:pt x="4331007" y="1411113"/>
                      <a:pt x="4273334" y="1364221"/>
                      <a:pt x="4259699" y="1298787"/>
                    </a:cubicBezTo>
                    <a:lnTo>
                      <a:pt x="4177290" y="903111"/>
                    </a:lnTo>
                    <a:lnTo>
                      <a:pt x="4177290" y="2222500"/>
                    </a:lnTo>
                    <a:cubicBezTo>
                      <a:pt x="4177290" y="2241983"/>
                      <a:pt x="4161496" y="2257778"/>
                      <a:pt x="4142013" y="2257778"/>
                    </a:cubicBezTo>
                    <a:lnTo>
                      <a:pt x="4096293" y="2257778"/>
                    </a:lnTo>
                    <a:cubicBezTo>
                      <a:pt x="4022550" y="2257773"/>
                      <a:pt x="3961246" y="2200988"/>
                      <a:pt x="3955605" y="2127462"/>
                    </a:cubicBezTo>
                    <a:lnTo>
                      <a:pt x="3895068" y="1340556"/>
                    </a:lnTo>
                    <a:moveTo>
                      <a:pt x="5334401" y="211667"/>
                    </a:moveTo>
                    <a:cubicBezTo>
                      <a:pt x="5334401" y="94766"/>
                      <a:pt x="5429168" y="0"/>
                      <a:pt x="5546068" y="0"/>
                    </a:cubicBezTo>
                    <a:cubicBezTo>
                      <a:pt x="5662968" y="0"/>
                      <a:pt x="5757735" y="94766"/>
                      <a:pt x="5757735" y="211667"/>
                    </a:cubicBezTo>
                    <a:lnTo>
                      <a:pt x="5757735" y="282222"/>
                    </a:lnTo>
                    <a:cubicBezTo>
                      <a:pt x="5757735" y="399122"/>
                      <a:pt x="5662968" y="493889"/>
                      <a:pt x="5546068" y="493889"/>
                    </a:cubicBezTo>
                    <a:cubicBezTo>
                      <a:pt x="5429168" y="493889"/>
                      <a:pt x="5334401" y="399122"/>
                      <a:pt x="5334401" y="282222"/>
                    </a:cubicBezTo>
                    <a:lnTo>
                      <a:pt x="5334401" y="211667"/>
                    </a:lnTo>
                    <a:moveTo>
                      <a:pt x="5546068" y="1340556"/>
                    </a:moveTo>
                    <a:lnTo>
                      <a:pt x="5485531" y="2127462"/>
                    </a:lnTo>
                    <a:cubicBezTo>
                      <a:pt x="5479890" y="2200988"/>
                      <a:pt x="5418586" y="2257773"/>
                      <a:pt x="5344843" y="2257778"/>
                    </a:cubicBezTo>
                    <a:lnTo>
                      <a:pt x="5299123" y="2257778"/>
                    </a:lnTo>
                    <a:cubicBezTo>
                      <a:pt x="5279640" y="2257778"/>
                      <a:pt x="5263846" y="2241983"/>
                      <a:pt x="5263846" y="2222500"/>
                    </a:cubicBezTo>
                    <a:lnTo>
                      <a:pt x="5263846" y="903111"/>
                    </a:lnTo>
                    <a:lnTo>
                      <a:pt x="5181437" y="1298787"/>
                    </a:lnTo>
                    <a:cubicBezTo>
                      <a:pt x="5167802" y="1364221"/>
                      <a:pt x="5110129" y="1411113"/>
                      <a:pt x="5043289" y="1411111"/>
                    </a:cubicBezTo>
                    <a:lnTo>
                      <a:pt x="4989667" y="1411111"/>
                    </a:lnTo>
                    <a:cubicBezTo>
                      <a:pt x="4979054" y="1411101"/>
                      <a:pt x="4969010" y="1406313"/>
                      <a:pt x="4962319" y="1398076"/>
                    </a:cubicBezTo>
                    <a:cubicBezTo>
                      <a:pt x="4955628" y="1389838"/>
                      <a:pt x="4953000" y="1379026"/>
                      <a:pt x="4955165" y="1368637"/>
                    </a:cubicBezTo>
                    <a:lnTo>
                      <a:pt x="5079555" y="771666"/>
                    </a:lnTo>
                    <a:cubicBezTo>
                      <a:pt x="5104716" y="650960"/>
                      <a:pt x="5211100" y="564456"/>
                      <a:pt x="5334401" y="564444"/>
                    </a:cubicBezTo>
                    <a:lnTo>
                      <a:pt x="5757735" y="564444"/>
                    </a:lnTo>
                    <a:cubicBezTo>
                      <a:pt x="5881036" y="564456"/>
                      <a:pt x="5987420" y="650960"/>
                      <a:pt x="6012581" y="771666"/>
                    </a:cubicBezTo>
                    <a:lnTo>
                      <a:pt x="6136971" y="1368637"/>
                    </a:lnTo>
                    <a:cubicBezTo>
                      <a:pt x="6139138" y="1379038"/>
                      <a:pt x="6136502" y="1389863"/>
                      <a:pt x="6129795" y="1398103"/>
                    </a:cubicBezTo>
                    <a:cubicBezTo>
                      <a:pt x="6123088" y="1406344"/>
                      <a:pt x="6113024" y="1411122"/>
                      <a:pt x="6102398" y="1411111"/>
                    </a:cubicBezTo>
                    <a:lnTo>
                      <a:pt x="6048847" y="1411111"/>
                    </a:lnTo>
                    <a:cubicBezTo>
                      <a:pt x="5982007" y="1411113"/>
                      <a:pt x="5924334" y="1364221"/>
                      <a:pt x="5910699" y="1298787"/>
                    </a:cubicBezTo>
                    <a:lnTo>
                      <a:pt x="5828290" y="903111"/>
                    </a:lnTo>
                    <a:lnTo>
                      <a:pt x="5828290" y="2222500"/>
                    </a:lnTo>
                    <a:cubicBezTo>
                      <a:pt x="5828290" y="2241983"/>
                      <a:pt x="5812496" y="2257778"/>
                      <a:pt x="5793013" y="2257778"/>
                    </a:cubicBezTo>
                    <a:lnTo>
                      <a:pt x="5747293" y="2257778"/>
                    </a:lnTo>
                    <a:cubicBezTo>
                      <a:pt x="5673550" y="2257773"/>
                      <a:pt x="5612246" y="2200988"/>
                      <a:pt x="5606605" y="2127462"/>
                    </a:cubicBezTo>
                    <a:lnTo>
                      <a:pt x="5546068" y="1340556"/>
                    </a:lnTo>
                    <a:moveTo>
                      <a:pt x="6985401" y="211667"/>
                    </a:moveTo>
                    <a:cubicBezTo>
                      <a:pt x="6985401" y="94766"/>
                      <a:pt x="7080167" y="0"/>
                      <a:pt x="7197068" y="0"/>
                    </a:cubicBezTo>
                    <a:cubicBezTo>
                      <a:pt x="7313969" y="0"/>
                      <a:pt x="7408735" y="94766"/>
                      <a:pt x="7408735" y="211667"/>
                    </a:cubicBezTo>
                    <a:lnTo>
                      <a:pt x="7408735" y="282222"/>
                    </a:lnTo>
                    <a:cubicBezTo>
                      <a:pt x="7408735" y="399122"/>
                      <a:pt x="7313969" y="493889"/>
                      <a:pt x="7197068" y="493889"/>
                    </a:cubicBezTo>
                    <a:cubicBezTo>
                      <a:pt x="7080167" y="493889"/>
                      <a:pt x="6985401" y="399122"/>
                      <a:pt x="6985401" y="282222"/>
                    </a:cubicBezTo>
                    <a:lnTo>
                      <a:pt x="6985401" y="211667"/>
                    </a:lnTo>
                    <a:moveTo>
                      <a:pt x="7197068" y="1340556"/>
                    </a:moveTo>
                    <a:lnTo>
                      <a:pt x="7136531" y="2127462"/>
                    </a:lnTo>
                    <a:cubicBezTo>
                      <a:pt x="7130890" y="2200988"/>
                      <a:pt x="7069586" y="2257773"/>
                      <a:pt x="6995844" y="2257778"/>
                    </a:cubicBezTo>
                    <a:lnTo>
                      <a:pt x="6950123" y="2257778"/>
                    </a:lnTo>
                    <a:cubicBezTo>
                      <a:pt x="6930640" y="2257778"/>
                      <a:pt x="6914846" y="2241983"/>
                      <a:pt x="6914846" y="2222500"/>
                    </a:cubicBezTo>
                    <a:lnTo>
                      <a:pt x="6914846" y="903111"/>
                    </a:lnTo>
                    <a:lnTo>
                      <a:pt x="6832437" y="1298787"/>
                    </a:lnTo>
                    <a:cubicBezTo>
                      <a:pt x="6818801" y="1364221"/>
                      <a:pt x="6761129" y="1411113"/>
                      <a:pt x="6694289" y="1411111"/>
                    </a:cubicBezTo>
                    <a:lnTo>
                      <a:pt x="6640667" y="1411111"/>
                    </a:lnTo>
                    <a:cubicBezTo>
                      <a:pt x="6630055" y="1411101"/>
                      <a:pt x="6620010" y="1406313"/>
                      <a:pt x="6613319" y="1398076"/>
                    </a:cubicBezTo>
                    <a:cubicBezTo>
                      <a:pt x="6606627" y="1389838"/>
                      <a:pt x="6604000" y="1379026"/>
                      <a:pt x="6606165" y="1368637"/>
                    </a:cubicBezTo>
                    <a:lnTo>
                      <a:pt x="6730555" y="771666"/>
                    </a:lnTo>
                    <a:cubicBezTo>
                      <a:pt x="6755716" y="650960"/>
                      <a:pt x="6862100" y="564456"/>
                      <a:pt x="6985401" y="564444"/>
                    </a:cubicBezTo>
                    <a:lnTo>
                      <a:pt x="7408735" y="564444"/>
                    </a:lnTo>
                    <a:cubicBezTo>
                      <a:pt x="7532036" y="564456"/>
                      <a:pt x="7638420" y="650960"/>
                      <a:pt x="7663581" y="771666"/>
                    </a:cubicBezTo>
                    <a:lnTo>
                      <a:pt x="7787971" y="1368637"/>
                    </a:lnTo>
                    <a:cubicBezTo>
                      <a:pt x="7790138" y="1379038"/>
                      <a:pt x="7787503" y="1389863"/>
                      <a:pt x="7780795" y="1398103"/>
                    </a:cubicBezTo>
                    <a:cubicBezTo>
                      <a:pt x="7774088" y="1406344"/>
                      <a:pt x="7764023" y="1411122"/>
                      <a:pt x="7753398" y="1411111"/>
                    </a:cubicBezTo>
                    <a:lnTo>
                      <a:pt x="7699847" y="1411111"/>
                    </a:lnTo>
                    <a:cubicBezTo>
                      <a:pt x="7633007" y="1411113"/>
                      <a:pt x="7575335" y="1364221"/>
                      <a:pt x="7561699" y="1298787"/>
                    </a:cubicBezTo>
                    <a:lnTo>
                      <a:pt x="7479290" y="903111"/>
                    </a:lnTo>
                    <a:lnTo>
                      <a:pt x="7479290" y="2222500"/>
                    </a:lnTo>
                    <a:cubicBezTo>
                      <a:pt x="7479290" y="2241983"/>
                      <a:pt x="7463496" y="2257778"/>
                      <a:pt x="7444013" y="2257778"/>
                    </a:cubicBezTo>
                    <a:lnTo>
                      <a:pt x="7398292" y="2257778"/>
                    </a:lnTo>
                    <a:cubicBezTo>
                      <a:pt x="7324550" y="2257773"/>
                      <a:pt x="7263246" y="2200988"/>
                      <a:pt x="7257605" y="2127462"/>
                    </a:cubicBezTo>
                    <a:lnTo>
                      <a:pt x="7197068" y="1340556"/>
                    </a:lnTo>
                    <a:moveTo>
                      <a:pt x="8636401" y="211667"/>
                    </a:moveTo>
                    <a:cubicBezTo>
                      <a:pt x="8636401" y="94766"/>
                      <a:pt x="8731167" y="0"/>
                      <a:pt x="8848068" y="0"/>
                    </a:cubicBezTo>
                    <a:cubicBezTo>
                      <a:pt x="8964969" y="0"/>
                      <a:pt x="9059735" y="94766"/>
                      <a:pt x="9059735" y="211667"/>
                    </a:cubicBezTo>
                    <a:lnTo>
                      <a:pt x="9059735" y="282222"/>
                    </a:lnTo>
                    <a:cubicBezTo>
                      <a:pt x="9059735" y="399122"/>
                      <a:pt x="8964969" y="493889"/>
                      <a:pt x="8848068" y="493889"/>
                    </a:cubicBezTo>
                    <a:cubicBezTo>
                      <a:pt x="8731167" y="493889"/>
                      <a:pt x="8636401" y="399122"/>
                      <a:pt x="8636401" y="282222"/>
                    </a:cubicBezTo>
                    <a:lnTo>
                      <a:pt x="8636401" y="211667"/>
                    </a:lnTo>
                    <a:moveTo>
                      <a:pt x="8848068" y="1340556"/>
                    </a:moveTo>
                    <a:lnTo>
                      <a:pt x="8787531" y="2127462"/>
                    </a:lnTo>
                    <a:cubicBezTo>
                      <a:pt x="8781890" y="2200988"/>
                      <a:pt x="8720586" y="2257773"/>
                      <a:pt x="8646844" y="2257778"/>
                    </a:cubicBezTo>
                    <a:lnTo>
                      <a:pt x="8601123" y="2257778"/>
                    </a:lnTo>
                    <a:cubicBezTo>
                      <a:pt x="8581640" y="2257778"/>
                      <a:pt x="8565846" y="2241983"/>
                      <a:pt x="8565846" y="2222500"/>
                    </a:cubicBezTo>
                    <a:lnTo>
                      <a:pt x="8565846" y="903111"/>
                    </a:lnTo>
                    <a:lnTo>
                      <a:pt x="8483437" y="1298787"/>
                    </a:lnTo>
                    <a:cubicBezTo>
                      <a:pt x="8469801" y="1364221"/>
                      <a:pt x="8412129" y="1411113"/>
                      <a:pt x="8345289" y="1411111"/>
                    </a:cubicBezTo>
                    <a:lnTo>
                      <a:pt x="8291667" y="1411111"/>
                    </a:lnTo>
                    <a:cubicBezTo>
                      <a:pt x="8281055" y="1411101"/>
                      <a:pt x="8271010" y="1406313"/>
                      <a:pt x="8264319" y="1398076"/>
                    </a:cubicBezTo>
                    <a:cubicBezTo>
                      <a:pt x="8257627" y="1389838"/>
                      <a:pt x="8255000" y="1379026"/>
                      <a:pt x="8257165" y="1368637"/>
                    </a:cubicBezTo>
                    <a:lnTo>
                      <a:pt x="8381555" y="771666"/>
                    </a:lnTo>
                    <a:cubicBezTo>
                      <a:pt x="8406716" y="650960"/>
                      <a:pt x="8513100" y="564456"/>
                      <a:pt x="8636401" y="564444"/>
                    </a:cubicBezTo>
                    <a:lnTo>
                      <a:pt x="9059735" y="564444"/>
                    </a:lnTo>
                    <a:cubicBezTo>
                      <a:pt x="9183036" y="564456"/>
                      <a:pt x="9289420" y="650960"/>
                      <a:pt x="9314581" y="771666"/>
                    </a:cubicBezTo>
                    <a:lnTo>
                      <a:pt x="9438971" y="1368637"/>
                    </a:lnTo>
                    <a:cubicBezTo>
                      <a:pt x="9441138" y="1379038"/>
                      <a:pt x="9438503" y="1389863"/>
                      <a:pt x="9431795" y="1398103"/>
                    </a:cubicBezTo>
                    <a:cubicBezTo>
                      <a:pt x="9425088" y="1406344"/>
                      <a:pt x="9415023" y="1411122"/>
                      <a:pt x="9404398" y="1411111"/>
                    </a:cubicBezTo>
                    <a:lnTo>
                      <a:pt x="9350847" y="1411111"/>
                    </a:lnTo>
                    <a:cubicBezTo>
                      <a:pt x="9284007" y="1411113"/>
                      <a:pt x="9226335" y="1364221"/>
                      <a:pt x="9212699" y="1298787"/>
                    </a:cubicBezTo>
                    <a:lnTo>
                      <a:pt x="9130290" y="903111"/>
                    </a:lnTo>
                    <a:lnTo>
                      <a:pt x="9130290" y="2222500"/>
                    </a:lnTo>
                    <a:cubicBezTo>
                      <a:pt x="9130290" y="2241983"/>
                      <a:pt x="9114496" y="2257778"/>
                      <a:pt x="9095013" y="2257778"/>
                    </a:cubicBezTo>
                    <a:lnTo>
                      <a:pt x="9049292" y="2257778"/>
                    </a:lnTo>
                    <a:cubicBezTo>
                      <a:pt x="8975550" y="2257773"/>
                      <a:pt x="8914246" y="2200988"/>
                      <a:pt x="8908605" y="2127462"/>
                    </a:cubicBezTo>
                    <a:lnTo>
                      <a:pt x="8848068" y="1340556"/>
                    </a:lnTo>
                    <a:moveTo>
                      <a:pt x="10287401" y="211667"/>
                    </a:moveTo>
                    <a:cubicBezTo>
                      <a:pt x="10287401" y="94766"/>
                      <a:pt x="10382167" y="0"/>
                      <a:pt x="10499068" y="0"/>
                    </a:cubicBezTo>
                    <a:cubicBezTo>
                      <a:pt x="10615969" y="0"/>
                      <a:pt x="10710735" y="94766"/>
                      <a:pt x="10710735" y="211667"/>
                    </a:cubicBezTo>
                    <a:lnTo>
                      <a:pt x="10710735" y="282222"/>
                    </a:lnTo>
                    <a:cubicBezTo>
                      <a:pt x="10710735" y="399122"/>
                      <a:pt x="10615969" y="493889"/>
                      <a:pt x="10499068" y="493889"/>
                    </a:cubicBezTo>
                    <a:cubicBezTo>
                      <a:pt x="10382167" y="493889"/>
                      <a:pt x="10287401" y="399122"/>
                      <a:pt x="10287401" y="282222"/>
                    </a:cubicBezTo>
                    <a:lnTo>
                      <a:pt x="10287401" y="211667"/>
                    </a:lnTo>
                    <a:moveTo>
                      <a:pt x="10499068" y="1340556"/>
                    </a:moveTo>
                    <a:lnTo>
                      <a:pt x="10438531" y="2127462"/>
                    </a:lnTo>
                    <a:cubicBezTo>
                      <a:pt x="10432890" y="2200988"/>
                      <a:pt x="10371586" y="2257773"/>
                      <a:pt x="10297844" y="2257778"/>
                    </a:cubicBezTo>
                    <a:lnTo>
                      <a:pt x="10252123" y="2257778"/>
                    </a:lnTo>
                    <a:cubicBezTo>
                      <a:pt x="10232640" y="2257778"/>
                      <a:pt x="10216846" y="2241983"/>
                      <a:pt x="10216846" y="2222500"/>
                    </a:cubicBezTo>
                    <a:lnTo>
                      <a:pt x="10216846" y="903111"/>
                    </a:lnTo>
                    <a:lnTo>
                      <a:pt x="10134437" y="1298787"/>
                    </a:lnTo>
                    <a:cubicBezTo>
                      <a:pt x="10120801" y="1364221"/>
                      <a:pt x="10063129" y="1411113"/>
                      <a:pt x="9996289" y="1411111"/>
                    </a:cubicBezTo>
                    <a:lnTo>
                      <a:pt x="9942667" y="1411111"/>
                    </a:lnTo>
                    <a:cubicBezTo>
                      <a:pt x="9932055" y="1411101"/>
                      <a:pt x="9922010" y="1406313"/>
                      <a:pt x="9915319" y="1398076"/>
                    </a:cubicBezTo>
                    <a:cubicBezTo>
                      <a:pt x="9908627" y="1389838"/>
                      <a:pt x="9906000" y="1379026"/>
                      <a:pt x="9908165" y="1368637"/>
                    </a:cubicBezTo>
                    <a:lnTo>
                      <a:pt x="10032555" y="771666"/>
                    </a:lnTo>
                    <a:cubicBezTo>
                      <a:pt x="10057716" y="650960"/>
                      <a:pt x="10164100" y="564456"/>
                      <a:pt x="10287401" y="564444"/>
                    </a:cubicBezTo>
                    <a:lnTo>
                      <a:pt x="10710735" y="564444"/>
                    </a:lnTo>
                    <a:cubicBezTo>
                      <a:pt x="10834036" y="564456"/>
                      <a:pt x="10940420" y="650960"/>
                      <a:pt x="10965581" y="771666"/>
                    </a:cubicBezTo>
                    <a:lnTo>
                      <a:pt x="11089971" y="1368637"/>
                    </a:lnTo>
                    <a:cubicBezTo>
                      <a:pt x="11092138" y="1379038"/>
                      <a:pt x="11089503" y="1389863"/>
                      <a:pt x="11082795" y="1398103"/>
                    </a:cubicBezTo>
                    <a:cubicBezTo>
                      <a:pt x="11076088" y="1406344"/>
                      <a:pt x="11066023" y="1411122"/>
                      <a:pt x="11055398" y="1411111"/>
                    </a:cubicBezTo>
                    <a:lnTo>
                      <a:pt x="11001847" y="1411111"/>
                    </a:lnTo>
                    <a:cubicBezTo>
                      <a:pt x="10935007" y="1411113"/>
                      <a:pt x="10877335" y="1364221"/>
                      <a:pt x="10863699" y="1298787"/>
                    </a:cubicBezTo>
                    <a:lnTo>
                      <a:pt x="10781290" y="903111"/>
                    </a:lnTo>
                    <a:lnTo>
                      <a:pt x="10781290" y="2222500"/>
                    </a:lnTo>
                    <a:cubicBezTo>
                      <a:pt x="10781290" y="2241983"/>
                      <a:pt x="10765496" y="2257778"/>
                      <a:pt x="10746013" y="2257778"/>
                    </a:cubicBezTo>
                    <a:lnTo>
                      <a:pt x="10700292" y="2257778"/>
                    </a:lnTo>
                    <a:cubicBezTo>
                      <a:pt x="10626550" y="2257773"/>
                      <a:pt x="10565246" y="2200988"/>
                      <a:pt x="10559605" y="2127462"/>
                    </a:cubicBezTo>
                    <a:lnTo>
                      <a:pt x="10499068" y="1340556"/>
                    </a:lnTo>
                    <a:moveTo>
                      <a:pt x="11938401" y="211667"/>
                    </a:moveTo>
                    <a:cubicBezTo>
                      <a:pt x="11938401" y="94766"/>
                      <a:pt x="12033167" y="0"/>
                      <a:pt x="12150068" y="0"/>
                    </a:cubicBezTo>
                    <a:cubicBezTo>
                      <a:pt x="12266969" y="0"/>
                      <a:pt x="12361735" y="94766"/>
                      <a:pt x="12361735" y="211667"/>
                    </a:cubicBezTo>
                    <a:lnTo>
                      <a:pt x="12361735" y="282222"/>
                    </a:lnTo>
                    <a:cubicBezTo>
                      <a:pt x="12361735" y="399122"/>
                      <a:pt x="12266969" y="493889"/>
                      <a:pt x="12150068" y="493889"/>
                    </a:cubicBezTo>
                    <a:cubicBezTo>
                      <a:pt x="12033167" y="493889"/>
                      <a:pt x="11938401" y="399122"/>
                      <a:pt x="11938401" y="282222"/>
                    </a:cubicBezTo>
                    <a:lnTo>
                      <a:pt x="11938401" y="211667"/>
                    </a:lnTo>
                    <a:moveTo>
                      <a:pt x="12150068" y="1340556"/>
                    </a:moveTo>
                    <a:lnTo>
                      <a:pt x="12089531" y="2127462"/>
                    </a:lnTo>
                    <a:cubicBezTo>
                      <a:pt x="12083890" y="2200988"/>
                      <a:pt x="12022586" y="2257773"/>
                      <a:pt x="11948844" y="2257778"/>
                    </a:cubicBezTo>
                    <a:lnTo>
                      <a:pt x="11903123" y="2257778"/>
                    </a:lnTo>
                    <a:cubicBezTo>
                      <a:pt x="11883640" y="2257778"/>
                      <a:pt x="11867846" y="2241983"/>
                      <a:pt x="11867846" y="2222500"/>
                    </a:cubicBezTo>
                    <a:lnTo>
                      <a:pt x="11867846" y="903111"/>
                    </a:lnTo>
                    <a:lnTo>
                      <a:pt x="11785437" y="1298787"/>
                    </a:lnTo>
                    <a:cubicBezTo>
                      <a:pt x="11771801" y="1364221"/>
                      <a:pt x="11714129" y="1411113"/>
                      <a:pt x="11647289" y="1411111"/>
                    </a:cubicBezTo>
                    <a:lnTo>
                      <a:pt x="11593667" y="1411111"/>
                    </a:lnTo>
                    <a:cubicBezTo>
                      <a:pt x="11583055" y="1411101"/>
                      <a:pt x="11573010" y="1406313"/>
                      <a:pt x="11566319" y="1398076"/>
                    </a:cubicBezTo>
                    <a:cubicBezTo>
                      <a:pt x="11559627" y="1389838"/>
                      <a:pt x="11557000" y="1379026"/>
                      <a:pt x="11559165" y="1368637"/>
                    </a:cubicBezTo>
                    <a:lnTo>
                      <a:pt x="11683555" y="771666"/>
                    </a:lnTo>
                    <a:cubicBezTo>
                      <a:pt x="11708716" y="650960"/>
                      <a:pt x="11815100" y="564456"/>
                      <a:pt x="11938401" y="564444"/>
                    </a:cubicBezTo>
                    <a:lnTo>
                      <a:pt x="12361735" y="564444"/>
                    </a:lnTo>
                    <a:cubicBezTo>
                      <a:pt x="12485036" y="564456"/>
                      <a:pt x="12591420" y="650960"/>
                      <a:pt x="12616581" y="771666"/>
                    </a:cubicBezTo>
                    <a:lnTo>
                      <a:pt x="12740971" y="1368637"/>
                    </a:lnTo>
                    <a:cubicBezTo>
                      <a:pt x="12743138" y="1379038"/>
                      <a:pt x="12740503" y="1389863"/>
                      <a:pt x="12733795" y="1398103"/>
                    </a:cubicBezTo>
                    <a:cubicBezTo>
                      <a:pt x="12727088" y="1406344"/>
                      <a:pt x="12717023" y="1411122"/>
                      <a:pt x="12706398" y="1411111"/>
                    </a:cubicBezTo>
                    <a:lnTo>
                      <a:pt x="12652847" y="1411111"/>
                    </a:lnTo>
                    <a:cubicBezTo>
                      <a:pt x="12586007" y="1411113"/>
                      <a:pt x="12528335" y="1364221"/>
                      <a:pt x="12514699" y="1298787"/>
                    </a:cubicBezTo>
                    <a:lnTo>
                      <a:pt x="12432290" y="903111"/>
                    </a:lnTo>
                    <a:lnTo>
                      <a:pt x="12432290" y="2222500"/>
                    </a:lnTo>
                    <a:cubicBezTo>
                      <a:pt x="12432290" y="2241983"/>
                      <a:pt x="12416496" y="2257778"/>
                      <a:pt x="12397013" y="2257778"/>
                    </a:cubicBezTo>
                    <a:lnTo>
                      <a:pt x="12351292" y="2257778"/>
                    </a:lnTo>
                    <a:cubicBezTo>
                      <a:pt x="12277550" y="2257773"/>
                      <a:pt x="12216246" y="2200988"/>
                      <a:pt x="12210605" y="2127462"/>
                    </a:cubicBezTo>
                    <a:lnTo>
                      <a:pt x="12150068" y="1340556"/>
                    </a:lnTo>
                  </a:path>
                </a:pathLst>
              </a:custGeom>
              <a:solidFill>
                <a:srgbClr val="F4CE2C"/>
              </a:solidFill>
            </p:spPr>
          </p:sp>
          <p:sp>
            <p:nvSpPr>
              <p:cNvPr id="38" name="Freeform 38"/>
              <p:cNvSpPr/>
              <p:nvPr/>
            </p:nvSpPr>
            <p:spPr>
              <a:xfrm>
                <a:off x="13249932" y="0"/>
                <a:ext cx="2837138" cy="2257778"/>
              </a:xfrm>
              <a:custGeom>
                <a:avLst/>
                <a:gdLst/>
                <a:ahLst/>
                <a:cxnLst/>
                <a:rect l="l" t="t" r="r" b="b"/>
                <a:pathLst>
                  <a:path w="2837138" h="2257778">
                    <a:moveTo>
                      <a:pt x="381402" y="211667"/>
                    </a:moveTo>
                    <a:cubicBezTo>
                      <a:pt x="381402" y="94766"/>
                      <a:pt x="476168" y="0"/>
                      <a:pt x="593068" y="0"/>
                    </a:cubicBezTo>
                    <a:cubicBezTo>
                      <a:pt x="709968" y="0"/>
                      <a:pt x="804734" y="94766"/>
                      <a:pt x="804734" y="211667"/>
                    </a:cubicBezTo>
                    <a:lnTo>
                      <a:pt x="804734" y="282222"/>
                    </a:lnTo>
                    <a:cubicBezTo>
                      <a:pt x="804734" y="399122"/>
                      <a:pt x="709968" y="493889"/>
                      <a:pt x="593068" y="493889"/>
                    </a:cubicBezTo>
                    <a:cubicBezTo>
                      <a:pt x="476168" y="493889"/>
                      <a:pt x="381402" y="399122"/>
                      <a:pt x="381402" y="282222"/>
                    </a:cubicBezTo>
                    <a:lnTo>
                      <a:pt x="381402" y="211667"/>
                    </a:lnTo>
                    <a:moveTo>
                      <a:pt x="593068" y="1340556"/>
                    </a:moveTo>
                    <a:lnTo>
                      <a:pt x="532532" y="2127462"/>
                    </a:lnTo>
                    <a:cubicBezTo>
                      <a:pt x="526891" y="2200988"/>
                      <a:pt x="465586" y="2257773"/>
                      <a:pt x="391843" y="2257778"/>
                    </a:cubicBezTo>
                    <a:lnTo>
                      <a:pt x="346123" y="2257778"/>
                    </a:lnTo>
                    <a:cubicBezTo>
                      <a:pt x="326641" y="2257778"/>
                      <a:pt x="310846" y="2241983"/>
                      <a:pt x="310846" y="2222500"/>
                    </a:cubicBezTo>
                    <a:lnTo>
                      <a:pt x="310846" y="903111"/>
                    </a:lnTo>
                    <a:lnTo>
                      <a:pt x="228438" y="1298787"/>
                    </a:lnTo>
                    <a:cubicBezTo>
                      <a:pt x="214801" y="1364221"/>
                      <a:pt x="157129" y="1411113"/>
                      <a:pt x="90289" y="1411111"/>
                    </a:cubicBezTo>
                    <a:lnTo>
                      <a:pt x="36666" y="1411111"/>
                    </a:lnTo>
                    <a:cubicBezTo>
                      <a:pt x="26055" y="1411101"/>
                      <a:pt x="16010" y="1406313"/>
                      <a:pt x="9319" y="1398076"/>
                    </a:cubicBezTo>
                    <a:cubicBezTo>
                      <a:pt x="2628" y="1389838"/>
                      <a:pt x="0" y="1379026"/>
                      <a:pt x="2166" y="1368637"/>
                    </a:cubicBezTo>
                    <a:lnTo>
                      <a:pt x="126555" y="771666"/>
                    </a:lnTo>
                    <a:cubicBezTo>
                      <a:pt x="151717" y="650960"/>
                      <a:pt x="258101" y="564456"/>
                      <a:pt x="381402" y="564444"/>
                    </a:cubicBezTo>
                    <a:lnTo>
                      <a:pt x="804734" y="564444"/>
                    </a:lnTo>
                    <a:cubicBezTo>
                      <a:pt x="928035" y="564456"/>
                      <a:pt x="1034419" y="650960"/>
                      <a:pt x="1059582" y="771666"/>
                    </a:cubicBezTo>
                    <a:lnTo>
                      <a:pt x="1183971" y="1368637"/>
                    </a:lnTo>
                    <a:cubicBezTo>
                      <a:pt x="1186139" y="1379038"/>
                      <a:pt x="1183502" y="1389863"/>
                      <a:pt x="1176795" y="1398103"/>
                    </a:cubicBezTo>
                    <a:cubicBezTo>
                      <a:pt x="1170087" y="1406344"/>
                      <a:pt x="1160024" y="1411122"/>
                      <a:pt x="1149398" y="1411111"/>
                    </a:cubicBezTo>
                    <a:lnTo>
                      <a:pt x="1095847" y="1411111"/>
                    </a:lnTo>
                    <a:cubicBezTo>
                      <a:pt x="1029007" y="1411113"/>
                      <a:pt x="971335" y="1364221"/>
                      <a:pt x="957698" y="1298787"/>
                    </a:cubicBezTo>
                    <a:lnTo>
                      <a:pt x="875291" y="903111"/>
                    </a:lnTo>
                    <a:lnTo>
                      <a:pt x="875291" y="2222500"/>
                    </a:lnTo>
                    <a:cubicBezTo>
                      <a:pt x="875291" y="2241983"/>
                      <a:pt x="859495" y="2257778"/>
                      <a:pt x="840013" y="2257778"/>
                    </a:cubicBezTo>
                    <a:lnTo>
                      <a:pt x="794293" y="2257778"/>
                    </a:lnTo>
                    <a:cubicBezTo>
                      <a:pt x="720550" y="2257773"/>
                      <a:pt x="659245" y="2200988"/>
                      <a:pt x="653605" y="2127462"/>
                    </a:cubicBezTo>
                    <a:lnTo>
                      <a:pt x="593068" y="1340556"/>
                    </a:lnTo>
                    <a:moveTo>
                      <a:pt x="2032402" y="211667"/>
                    </a:moveTo>
                    <a:cubicBezTo>
                      <a:pt x="2032402" y="94766"/>
                      <a:pt x="2127168" y="0"/>
                      <a:pt x="2244068" y="0"/>
                    </a:cubicBezTo>
                    <a:cubicBezTo>
                      <a:pt x="2360968" y="0"/>
                      <a:pt x="2455734" y="94766"/>
                      <a:pt x="2455734" y="211667"/>
                    </a:cubicBezTo>
                    <a:lnTo>
                      <a:pt x="2455734" y="282222"/>
                    </a:lnTo>
                    <a:cubicBezTo>
                      <a:pt x="2455734" y="399122"/>
                      <a:pt x="2360968" y="493889"/>
                      <a:pt x="2244068" y="493889"/>
                    </a:cubicBezTo>
                    <a:cubicBezTo>
                      <a:pt x="2127168" y="493889"/>
                      <a:pt x="2032402" y="399122"/>
                      <a:pt x="2032402" y="282222"/>
                    </a:cubicBezTo>
                    <a:lnTo>
                      <a:pt x="2032402" y="211667"/>
                    </a:lnTo>
                    <a:moveTo>
                      <a:pt x="2244068" y="1340556"/>
                    </a:moveTo>
                    <a:lnTo>
                      <a:pt x="2183532" y="2127462"/>
                    </a:lnTo>
                    <a:cubicBezTo>
                      <a:pt x="2177891" y="2200988"/>
                      <a:pt x="2116586" y="2257773"/>
                      <a:pt x="2042843" y="2257778"/>
                    </a:cubicBezTo>
                    <a:lnTo>
                      <a:pt x="1997123" y="2257778"/>
                    </a:lnTo>
                    <a:cubicBezTo>
                      <a:pt x="1977641" y="2257778"/>
                      <a:pt x="1961846" y="2241983"/>
                      <a:pt x="1961846" y="2222500"/>
                    </a:cubicBezTo>
                    <a:lnTo>
                      <a:pt x="1961846" y="903111"/>
                    </a:lnTo>
                    <a:lnTo>
                      <a:pt x="1879438" y="1298787"/>
                    </a:lnTo>
                    <a:cubicBezTo>
                      <a:pt x="1865801" y="1364221"/>
                      <a:pt x="1808129" y="1411113"/>
                      <a:pt x="1741289" y="1411111"/>
                    </a:cubicBezTo>
                    <a:lnTo>
                      <a:pt x="1687666" y="1411111"/>
                    </a:lnTo>
                    <a:cubicBezTo>
                      <a:pt x="1677055" y="1411101"/>
                      <a:pt x="1667010" y="1406313"/>
                      <a:pt x="1660319" y="1398076"/>
                    </a:cubicBezTo>
                    <a:cubicBezTo>
                      <a:pt x="1653628" y="1389838"/>
                      <a:pt x="1651000" y="1379026"/>
                      <a:pt x="1653166" y="1368637"/>
                    </a:cubicBezTo>
                    <a:lnTo>
                      <a:pt x="1777555" y="771666"/>
                    </a:lnTo>
                    <a:cubicBezTo>
                      <a:pt x="1802717" y="650960"/>
                      <a:pt x="1909101" y="564456"/>
                      <a:pt x="2032402" y="564444"/>
                    </a:cubicBezTo>
                    <a:lnTo>
                      <a:pt x="2455734" y="564444"/>
                    </a:lnTo>
                    <a:cubicBezTo>
                      <a:pt x="2579035" y="564456"/>
                      <a:pt x="2685419" y="650960"/>
                      <a:pt x="2710582" y="771666"/>
                    </a:cubicBezTo>
                    <a:lnTo>
                      <a:pt x="2834971" y="1368637"/>
                    </a:lnTo>
                    <a:cubicBezTo>
                      <a:pt x="2837139" y="1379038"/>
                      <a:pt x="2834502" y="1389863"/>
                      <a:pt x="2827795" y="1398103"/>
                    </a:cubicBezTo>
                    <a:cubicBezTo>
                      <a:pt x="2821087" y="1406344"/>
                      <a:pt x="2811024" y="1411122"/>
                      <a:pt x="2800398" y="1411111"/>
                    </a:cubicBezTo>
                    <a:lnTo>
                      <a:pt x="2746847" y="1411111"/>
                    </a:lnTo>
                    <a:cubicBezTo>
                      <a:pt x="2680007" y="1411113"/>
                      <a:pt x="2622335" y="1364221"/>
                      <a:pt x="2608698" y="1298787"/>
                    </a:cubicBezTo>
                    <a:lnTo>
                      <a:pt x="2526291" y="903111"/>
                    </a:lnTo>
                    <a:lnTo>
                      <a:pt x="2526291" y="2222500"/>
                    </a:lnTo>
                    <a:cubicBezTo>
                      <a:pt x="2526291" y="2241983"/>
                      <a:pt x="2510495" y="2257778"/>
                      <a:pt x="2491013" y="2257778"/>
                    </a:cubicBezTo>
                    <a:lnTo>
                      <a:pt x="2445293" y="2257778"/>
                    </a:lnTo>
                    <a:cubicBezTo>
                      <a:pt x="2371550" y="2257773"/>
                      <a:pt x="2310245" y="2200988"/>
                      <a:pt x="2304605" y="2127462"/>
                    </a:cubicBezTo>
                    <a:lnTo>
                      <a:pt x="2244068" y="1340556"/>
                    </a:lnTo>
                  </a:path>
                </a:pathLst>
              </a:custGeom>
              <a:solidFill>
                <a:srgbClr val="EDECED"/>
              </a:solidFill>
            </p:spPr>
          </p:sp>
        </p:grpSp>
      </p:grpSp>
      <p:grpSp>
        <p:nvGrpSpPr>
          <p:cNvPr id="39" name="Group 39"/>
          <p:cNvGrpSpPr/>
          <p:nvPr/>
        </p:nvGrpSpPr>
        <p:grpSpPr>
          <a:xfrm>
            <a:off x="1054413" y="6328760"/>
            <a:ext cx="6398275" cy="895647"/>
            <a:chOff x="0" y="0"/>
            <a:chExt cx="8531033" cy="1194195"/>
          </a:xfrm>
        </p:grpSpPr>
        <p:grpSp>
          <p:nvGrpSpPr>
            <p:cNvPr id="40" name="Group 40"/>
            <p:cNvGrpSpPr>
              <a:grpSpLocks noChangeAspect="1"/>
            </p:cNvGrpSpPr>
            <p:nvPr/>
          </p:nvGrpSpPr>
          <p:grpSpPr>
            <a:xfrm>
              <a:off x="0" y="0"/>
              <a:ext cx="8531033" cy="1194195"/>
              <a:chOff x="0" y="0"/>
              <a:chExt cx="16129000" cy="2257778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16351" y="0"/>
                <a:ext cx="7841228" cy="2257796"/>
              </a:xfrm>
              <a:custGeom>
                <a:avLst/>
                <a:gdLst/>
                <a:ahLst/>
                <a:cxnLst/>
                <a:rect l="l" t="t" r="r" b="b"/>
                <a:pathLst>
                  <a:path w="7841228" h="2257796">
                    <a:moveTo>
                      <a:pt x="618649" y="0"/>
                    </a:moveTo>
                    <a:cubicBezTo>
                      <a:pt x="501749" y="0"/>
                      <a:pt x="406982" y="94766"/>
                      <a:pt x="406982" y="211667"/>
                    </a:cubicBezTo>
                    <a:lnTo>
                      <a:pt x="406982" y="282222"/>
                    </a:lnTo>
                    <a:cubicBezTo>
                      <a:pt x="406982" y="399122"/>
                      <a:pt x="501749" y="493889"/>
                      <a:pt x="618649" y="493889"/>
                    </a:cubicBezTo>
                    <a:cubicBezTo>
                      <a:pt x="735549" y="493889"/>
                      <a:pt x="830316" y="399122"/>
                      <a:pt x="830316" y="282222"/>
                    </a:cubicBezTo>
                    <a:lnTo>
                      <a:pt x="830316" y="211667"/>
                    </a:lnTo>
                    <a:cubicBezTo>
                      <a:pt x="830316" y="94766"/>
                      <a:pt x="735549" y="0"/>
                      <a:pt x="618649" y="0"/>
                    </a:cubicBezTo>
                    <a:moveTo>
                      <a:pt x="406982" y="917222"/>
                    </a:moveTo>
                    <a:lnTo>
                      <a:pt x="232005" y="1325598"/>
                    </a:lnTo>
                    <a:cubicBezTo>
                      <a:pt x="209748" y="1377518"/>
                      <a:pt x="158672" y="1411161"/>
                      <a:pt x="102182" y="1411111"/>
                    </a:cubicBezTo>
                    <a:lnTo>
                      <a:pt x="37130" y="1411111"/>
                    </a:lnTo>
                    <a:cubicBezTo>
                      <a:pt x="25266" y="1411122"/>
                      <a:pt x="14190" y="1405168"/>
                      <a:pt x="7655" y="1395265"/>
                    </a:cubicBezTo>
                    <a:cubicBezTo>
                      <a:pt x="1120" y="1385363"/>
                      <a:pt x="0" y="1372839"/>
                      <a:pt x="4675" y="1361934"/>
                    </a:cubicBezTo>
                    <a:lnTo>
                      <a:pt x="195316" y="917222"/>
                    </a:lnTo>
                    <a:lnTo>
                      <a:pt x="265448" y="741821"/>
                    </a:lnTo>
                    <a:cubicBezTo>
                      <a:pt x="308318" y="634683"/>
                      <a:pt x="412094" y="564437"/>
                      <a:pt x="527491" y="564444"/>
                    </a:cubicBezTo>
                    <a:lnTo>
                      <a:pt x="709807" y="564444"/>
                    </a:lnTo>
                    <a:cubicBezTo>
                      <a:pt x="825204" y="564437"/>
                      <a:pt x="928980" y="634683"/>
                      <a:pt x="971850" y="741821"/>
                    </a:cubicBezTo>
                    <a:lnTo>
                      <a:pt x="1041982" y="917222"/>
                    </a:lnTo>
                    <a:lnTo>
                      <a:pt x="1232553" y="1361934"/>
                    </a:lnTo>
                    <a:cubicBezTo>
                      <a:pt x="1237228" y="1372839"/>
                      <a:pt x="1236108" y="1385363"/>
                      <a:pt x="1229572" y="1395265"/>
                    </a:cubicBezTo>
                    <a:cubicBezTo>
                      <a:pt x="1223037" y="1405168"/>
                      <a:pt x="1211962" y="1411122"/>
                      <a:pt x="1200097" y="1411111"/>
                    </a:cubicBezTo>
                    <a:lnTo>
                      <a:pt x="1135045" y="1411111"/>
                    </a:lnTo>
                    <a:cubicBezTo>
                      <a:pt x="1078607" y="1411105"/>
                      <a:pt x="1027601" y="1377471"/>
                      <a:pt x="1005364" y="1325598"/>
                    </a:cubicBezTo>
                    <a:lnTo>
                      <a:pt x="830316" y="917222"/>
                    </a:lnTo>
                    <a:lnTo>
                      <a:pt x="1028295" y="1577340"/>
                    </a:lnTo>
                    <a:cubicBezTo>
                      <a:pt x="1031508" y="1588025"/>
                      <a:pt x="1029477" y="1599601"/>
                      <a:pt x="1022818" y="1608554"/>
                    </a:cubicBezTo>
                    <a:cubicBezTo>
                      <a:pt x="1016159" y="1617507"/>
                      <a:pt x="1005656" y="1622782"/>
                      <a:pt x="994498" y="1622778"/>
                    </a:cubicBezTo>
                    <a:lnTo>
                      <a:pt x="896708" y="1622778"/>
                    </a:lnTo>
                    <a:lnTo>
                      <a:pt x="850424" y="2225181"/>
                    </a:lnTo>
                    <a:cubicBezTo>
                      <a:pt x="849021" y="2243583"/>
                      <a:pt x="833672" y="2257794"/>
                      <a:pt x="815217" y="2257778"/>
                    </a:cubicBezTo>
                    <a:lnTo>
                      <a:pt x="807315" y="2257778"/>
                    </a:lnTo>
                    <a:cubicBezTo>
                      <a:pt x="731482" y="2257796"/>
                      <a:pt x="669194" y="2197876"/>
                      <a:pt x="666274" y="2122100"/>
                    </a:cubicBezTo>
                    <a:lnTo>
                      <a:pt x="647153" y="1622778"/>
                    </a:lnTo>
                    <a:lnTo>
                      <a:pt x="590145" y="1622778"/>
                    </a:lnTo>
                    <a:lnTo>
                      <a:pt x="570953" y="2122100"/>
                    </a:lnTo>
                    <a:cubicBezTo>
                      <a:pt x="568034" y="2197876"/>
                      <a:pt x="505746" y="2257796"/>
                      <a:pt x="429913" y="2257778"/>
                    </a:cubicBezTo>
                    <a:lnTo>
                      <a:pt x="422011" y="2257778"/>
                    </a:lnTo>
                    <a:cubicBezTo>
                      <a:pt x="403555" y="2257794"/>
                      <a:pt x="388206" y="2243583"/>
                      <a:pt x="386803" y="2225181"/>
                    </a:cubicBezTo>
                    <a:lnTo>
                      <a:pt x="340519" y="1622778"/>
                    </a:lnTo>
                    <a:lnTo>
                      <a:pt x="242729" y="1622778"/>
                    </a:lnTo>
                    <a:cubicBezTo>
                      <a:pt x="231571" y="1622782"/>
                      <a:pt x="221069" y="1617507"/>
                      <a:pt x="214410" y="1608554"/>
                    </a:cubicBezTo>
                    <a:cubicBezTo>
                      <a:pt x="207750" y="1599601"/>
                      <a:pt x="205719" y="1588025"/>
                      <a:pt x="208933" y="1577340"/>
                    </a:cubicBezTo>
                    <a:lnTo>
                      <a:pt x="406982" y="917222"/>
                    </a:lnTo>
                    <a:moveTo>
                      <a:pt x="2269649" y="0"/>
                    </a:moveTo>
                    <a:cubicBezTo>
                      <a:pt x="2152749" y="0"/>
                      <a:pt x="2057982" y="94766"/>
                      <a:pt x="2057982" y="211667"/>
                    </a:cubicBezTo>
                    <a:lnTo>
                      <a:pt x="2057982" y="282222"/>
                    </a:lnTo>
                    <a:cubicBezTo>
                      <a:pt x="2057982" y="399122"/>
                      <a:pt x="2152749" y="493889"/>
                      <a:pt x="2269649" y="493889"/>
                    </a:cubicBezTo>
                    <a:cubicBezTo>
                      <a:pt x="2386549" y="493889"/>
                      <a:pt x="2481316" y="399122"/>
                      <a:pt x="2481316" y="282222"/>
                    </a:cubicBezTo>
                    <a:lnTo>
                      <a:pt x="2481316" y="211667"/>
                    </a:lnTo>
                    <a:cubicBezTo>
                      <a:pt x="2481316" y="94766"/>
                      <a:pt x="2386549" y="0"/>
                      <a:pt x="2269649" y="0"/>
                    </a:cubicBezTo>
                    <a:moveTo>
                      <a:pt x="2057982" y="917222"/>
                    </a:moveTo>
                    <a:lnTo>
                      <a:pt x="1883005" y="1325598"/>
                    </a:lnTo>
                    <a:cubicBezTo>
                      <a:pt x="1860748" y="1377518"/>
                      <a:pt x="1809672" y="1411161"/>
                      <a:pt x="1753182" y="1411111"/>
                    </a:cubicBezTo>
                    <a:lnTo>
                      <a:pt x="1688130" y="1411111"/>
                    </a:lnTo>
                    <a:cubicBezTo>
                      <a:pt x="1676266" y="1411122"/>
                      <a:pt x="1665190" y="1405168"/>
                      <a:pt x="1658655" y="1395265"/>
                    </a:cubicBezTo>
                    <a:cubicBezTo>
                      <a:pt x="1652120" y="1385363"/>
                      <a:pt x="1651000" y="1372839"/>
                      <a:pt x="1655675" y="1361934"/>
                    </a:cubicBezTo>
                    <a:lnTo>
                      <a:pt x="1846316" y="917222"/>
                    </a:lnTo>
                    <a:lnTo>
                      <a:pt x="1916448" y="741821"/>
                    </a:lnTo>
                    <a:cubicBezTo>
                      <a:pt x="1959318" y="634683"/>
                      <a:pt x="2063095" y="564437"/>
                      <a:pt x="2178491" y="564444"/>
                    </a:cubicBezTo>
                    <a:lnTo>
                      <a:pt x="2360807" y="564444"/>
                    </a:lnTo>
                    <a:cubicBezTo>
                      <a:pt x="2476203" y="564437"/>
                      <a:pt x="2579980" y="634683"/>
                      <a:pt x="2622850" y="741821"/>
                    </a:cubicBezTo>
                    <a:lnTo>
                      <a:pt x="2692982" y="917222"/>
                    </a:lnTo>
                    <a:lnTo>
                      <a:pt x="2883553" y="1361934"/>
                    </a:lnTo>
                    <a:cubicBezTo>
                      <a:pt x="2888228" y="1372839"/>
                      <a:pt x="2887108" y="1385363"/>
                      <a:pt x="2880572" y="1395265"/>
                    </a:cubicBezTo>
                    <a:cubicBezTo>
                      <a:pt x="2874037" y="1405168"/>
                      <a:pt x="2862962" y="1411122"/>
                      <a:pt x="2851097" y="1411111"/>
                    </a:cubicBezTo>
                    <a:lnTo>
                      <a:pt x="2786045" y="1411111"/>
                    </a:lnTo>
                    <a:cubicBezTo>
                      <a:pt x="2729607" y="1411105"/>
                      <a:pt x="2678601" y="1377471"/>
                      <a:pt x="2656364" y="1325598"/>
                    </a:cubicBezTo>
                    <a:lnTo>
                      <a:pt x="2481316" y="917222"/>
                    </a:lnTo>
                    <a:lnTo>
                      <a:pt x="2679295" y="1577340"/>
                    </a:lnTo>
                    <a:cubicBezTo>
                      <a:pt x="2682508" y="1588025"/>
                      <a:pt x="2680477" y="1599601"/>
                      <a:pt x="2673818" y="1608554"/>
                    </a:cubicBezTo>
                    <a:cubicBezTo>
                      <a:pt x="2667159" y="1617507"/>
                      <a:pt x="2656657" y="1622782"/>
                      <a:pt x="2645499" y="1622778"/>
                    </a:cubicBezTo>
                    <a:lnTo>
                      <a:pt x="2547708" y="1622778"/>
                    </a:lnTo>
                    <a:lnTo>
                      <a:pt x="2501424" y="2225181"/>
                    </a:lnTo>
                    <a:cubicBezTo>
                      <a:pt x="2500021" y="2243583"/>
                      <a:pt x="2484672" y="2257794"/>
                      <a:pt x="2466217" y="2257778"/>
                    </a:cubicBezTo>
                    <a:lnTo>
                      <a:pt x="2458315" y="2257778"/>
                    </a:lnTo>
                    <a:cubicBezTo>
                      <a:pt x="2382482" y="2257796"/>
                      <a:pt x="2320194" y="2197876"/>
                      <a:pt x="2317274" y="2122100"/>
                    </a:cubicBezTo>
                    <a:lnTo>
                      <a:pt x="2298153" y="1622778"/>
                    </a:lnTo>
                    <a:lnTo>
                      <a:pt x="2241145" y="1622778"/>
                    </a:lnTo>
                    <a:lnTo>
                      <a:pt x="2221953" y="2122100"/>
                    </a:lnTo>
                    <a:cubicBezTo>
                      <a:pt x="2219034" y="2197876"/>
                      <a:pt x="2156746" y="2257796"/>
                      <a:pt x="2080913" y="2257778"/>
                    </a:cubicBezTo>
                    <a:lnTo>
                      <a:pt x="2073011" y="2257778"/>
                    </a:lnTo>
                    <a:cubicBezTo>
                      <a:pt x="2054555" y="2257794"/>
                      <a:pt x="2039206" y="2243583"/>
                      <a:pt x="2037803" y="2225181"/>
                    </a:cubicBezTo>
                    <a:lnTo>
                      <a:pt x="1991519" y="1622778"/>
                    </a:lnTo>
                    <a:lnTo>
                      <a:pt x="1893729" y="1622778"/>
                    </a:lnTo>
                    <a:cubicBezTo>
                      <a:pt x="1882571" y="1622782"/>
                      <a:pt x="1872069" y="1617507"/>
                      <a:pt x="1865410" y="1608554"/>
                    </a:cubicBezTo>
                    <a:cubicBezTo>
                      <a:pt x="1858750" y="1599601"/>
                      <a:pt x="1856719" y="1588025"/>
                      <a:pt x="1859933" y="1577340"/>
                    </a:cubicBezTo>
                    <a:lnTo>
                      <a:pt x="2057982" y="917222"/>
                    </a:lnTo>
                    <a:moveTo>
                      <a:pt x="3920649" y="0"/>
                    </a:moveTo>
                    <a:cubicBezTo>
                      <a:pt x="3803749" y="0"/>
                      <a:pt x="3708982" y="94766"/>
                      <a:pt x="3708982" y="211667"/>
                    </a:cubicBezTo>
                    <a:lnTo>
                      <a:pt x="3708982" y="282222"/>
                    </a:lnTo>
                    <a:cubicBezTo>
                      <a:pt x="3708982" y="399122"/>
                      <a:pt x="3803749" y="493889"/>
                      <a:pt x="3920649" y="493889"/>
                    </a:cubicBezTo>
                    <a:cubicBezTo>
                      <a:pt x="4037549" y="493889"/>
                      <a:pt x="4132316" y="399122"/>
                      <a:pt x="4132316" y="282222"/>
                    </a:cubicBezTo>
                    <a:lnTo>
                      <a:pt x="4132316" y="211667"/>
                    </a:lnTo>
                    <a:cubicBezTo>
                      <a:pt x="4132316" y="94766"/>
                      <a:pt x="4037549" y="0"/>
                      <a:pt x="3920649" y="0"/>
                    </a:cubicBezTo>
                    <a:moveTo>
                      <a:pt x="3708982" y="917222"/>
                    </a:moveTo>
                    <a:lnTo>
                      <a:pt x="3534004" y="1325598"/>
                    </a:lnTo>
                    <a:cubicBezTo>
                      <a:pt x="3511748" y="1377518"/>
                      <a:pt x="3460672" y="1411161"/>
                      <a:pt x="3404182" y="1411111"/>
                    </a:cubicBezTo>
                    <a:lnTo>
                      <a:pt x="3339130" y="1411111"/>
                    </a:lnTo>
                    <a:cubicBezTo>
                      <a:pt x="3327265" y="1411122"/>
                      <a:pt x="3316191" y="1405168"/>
                      <a:pt x="3309655" y="1395265"/>
                    </a:cubicBezTo>
                    <a:cubicBezTo>
                      <a:pt x="3303120" y="1385363"/>
                      <a:pt x="3302000" y="1372839"/>
                      <a:pt x="3306674" y="1361934"/>
                    </a:cubicBezTo>
                    <a:lnTo>
                      <a:pt x="3497316" y="917222"/>
                    </a:lnTo>
                    <a:lnTo>
                      <a:pt x="3567448" y="741821"/>
                    </a:lnTo>
                    <a:cubicBezTo>
                      <a:pt x="3610318" y="634683"/>
                      <a:pt x="3714095" y="564437"/>
                      <a:pt x="3829491" y="564444"/>
                    </a:cubicBezTo>
                    <a:lnTo>
                      <a:pt x="4011807" y="564444"/>
                    </a:lnTo>
                    <a:cubicBezTo>
                      <a:pt x="4127203" y="564437"/>
                      <a:pt x="4230980" y="634683"/>
                      <a:pt x="4273850" y="741821"/>
                    </a:cubicBezTo>
                    <a:lnTo>
                      <a:pt x="4343982" y="917222"/>
                    </a:lnTo>
                    <a:lnTo>
                      <a:pt x="4534553" y="1361934"/>
                    </a:lnTo>
                    <a:cubicBezTo>
                      <a:pt x="4539228" y="1372839"/>
                      <a:pt x="4538107" y="1385363"/>
                      <a:pt x="4531572" y="1395265"/>
                    </a:cubicBezTo>
                    <a:cubicBezTo>
                      <a:pt x="4525037" y="1405168"/>
                      <a:pt x="4513962" y="1411122"/>
                      <a:pt x="4502097" y="1411111"/>
                    </a:cubicBezTo>
                    <a:lnTo>
                      <a:pt x="4437045" y="1411111"/>
                    </a:lnTo>
                    <a:cubicBezTo>
                      <a:pt x="4380607" y="1411105"/>
                      <a:pt x="4329601" y="1377471"/>
                      <a:pt x="4307364" y="1325598"/>
                    </a:cubicBezTo>
                    <a:lnTo>
                      <a:pt x="4132316" y="917222"/>
                    </a:lnTo>
                    <a:lnTo>
                      <a:pt x="4330295" y="1577340"/>
                    </a:lnTo>
                    <a:cubicBezTo>
                      <a:pt x="4333508" y="1588025"/>
                      <a:pt x="4331477" y="1599601"/>
                      <a:pt x="4324818" y="1608554"/>
                    </a:cubicBezTo>
                    <a:cubicBezTo>
                      <a:pt x="4318159" y="1617507"/>
                      <a:pt x="4307656" y="1622782"/>
                      <a:pt x="4296499" y="1622778"/>
                    </a:cubicBezTo>
                    <a:lnTo>
                      <a:pt x="4198708" y="1622778"/>
                    </a:lnTo>
                    <a:lnTo>
                      <a:pt x="4152424" y="2225181"/>
                    </a:lnTo>
                    <a:cubicBezTo>
                      <a:pt x="4151021" y="2243583"/>
                      <a:pt x="4135672" y="2257794"/>
                      <a:pt x="4117217" y="2257778"/>
                    </a:cubicBezTo>
                    <a:lnTo>
                      <a:pt x="4109315" y="2257778"/>
                    </a:lnTo>
                    <a:cubicBezTo>
                      <a:pt x="4033482" y="2257796"/>
                      <a:pt x="3971194" y="2197876"/>
                      <a:pt x="3968274" y="2122100"/>
                    </a:cubicBezTo>
                    <a:lnTo>
                      <a:pt x="3949153" y="1622778"/>
                    </a:lnTo>
                    <a:lnTo>
                      <a:pt x="3892145" y="1622778"/>
                    </a:lnTo>
                    <a:lnTo>
                      <a:pt x="3872953" y="2122100"/>
                    </a:lnTo>
                    <a:cubicBezTo>
                      <a:pt x="3870034" y="2197876"/>
                      <a:pt x="3807746" y="2257796"/>
                      <a:pt x="3731913" y="2257778"/>
                    </a:cubicBezTo>
                    <a:lnTo>
                      <a:pt x="3724011" y="2257778"/>
                    </a:lnTo>
                    <a:cubicBezTo>
                      <a:pt x="3705555" y="2257794"/>
                      <a:pt x="3690206" y="2243583"/>
                      <a:pt x="3688803" y="2225181"/>
                    </a:cubicBezTo>
                    <a:lnTo>
                      <a:pt x="3642519" y="1622778"/>
                    </a:lnTo>
                    <a:lnTo>
                      <a:pt x="3544729" y="1622778"/>
                    </a:lnTo>
                    <a:cubicBezTo>
                      <a:pt x="3533571" y="1622782"/>
                      <a:pt x="3523069" y="1617507"/>
                      <a:pt x="3516410" y="1608554"/>
                    </a:cubicBezTo>
                    <a:cubicBezTo>
                      <a:pt x="3509750" y="1599601"/>
                      <a:pt x="3507720" y="1588025"/>
                      <a:pt x="3510933" y="1577340"/>
                    </a:cubicBezTo>
                    <a:lnTo>
                      <a:pt x="3708982" y="917222"/>
                    </a:lnTo>
                    <a:moveTo>
                      <a:pt x="5571649" y="0"/>
                    </a:moveTo>
                    <a:cubicBezTo>
                      <a:pt x="5454749" y="0"/>
                      <a:pt x="5359982" y="94766"/>
                      <a:pt x="5359982" y="211667"/>
                    </a:cubicBezTo>
                    <a:lnTo>
                      <a:pt x="5359982" y="282222"/>
                    </a:lnTo>
                    <a:cubicBezTo>
                      <a:pt x="5359982" y="399122"/>
                      <a:pt x="5454749" y="493889"/>
                      <a:pt x="5571649" y="493889"/>
                    </a:cubicBezTo>
                    <a:cubicBezTo>
                      <a:pt x="5688549" y="493889"/>
                      <a:pt x="5783316" y="399122"/>
                      <a:pt x="5783316" y="282222"/>
                    </a:cubicBezTo>
                    <a:lnTo>
                      <a:pt x="5783316" y="211667"/>
                    </a:lnTo>
                    <a:cubicBezTo>
                      <a:pt x="5783316" y="94766"/>
                      <a:pt x="5688549" y="0"/>
                      <a:pt x="5571649" y="0"/>
                    </a:cubicBezTo>
                    <a:moveTo>
                      <a:pt x="5359982" y="917222"/>
                    </a:moveTo>
                    <a:lnTo>
                      <a:pt x="5185004" y="1325598"/>
                    </a:lnTo>
                    <a:cubicBezTo>
                      <a:pt x="5162748" y="1377518"/>
                      <a:pt x="5111672" y="1411161"/>
                      <a:pt x="5055182" y="1411111"/>
                    </a:cubicBezTo>
                    <a:lnTo>
                      <a:pt x="4990130" y="1411111"/>
                    </a:lnTo>
                    <a:cubicBezTo>
                      <a:pt x="4978265" y="1411122"/>
                      <a:pt x="4967191" y="1405168"/>
                      <a:pt x="4960655" y="1395265"/>
                    </a:cubicBezTo>
                    <a:cubicBezTo>
                      <a:pt x="4954120" y="1385363"/>
                      <a:pt x="4953000" y="1372839"/>
                      <a:pt x="4957674" y="1361934"/>
                    </a:cubicBezTo>
                    <a:lnTo>
                      <a:pt x="5148316" y="917222"/>
                    </a:lnTo>
                    <a:lnTo>
                      <a:pt x="5218448" y="741821"/>
                    </a:lnTo>
                    <a:cubicBezTo>
                      <a:pt x="5261318" y="634683"/>
                      <a:pt x="5365095" y="564437"/>
                      <a:pt x="5480491" y="564444"/>
                    </a:cubicBezTo>
                    <a:lnTo>
                      <a:pt x="5662807" y="564444"/>
                    </a:lnTo>
                    <a:cubicBezTo>
                      <a:pt x="5778203" y="564437"/>
                      <a:pt x="5881980" y="634683"/>
                      <a:pt x="5924850" y="741821"/>
                    </a:cubicBezTo>
                    <a:lnTo>
                      <a:pt x="5994982" y="917222"/>
                    </a:lnTo>
                    <a:lnTo>
                      <a:pt x="6185553" y="1361934"/>
                    </a:lnTo>
                    <a:cubicBezTo>
                      <a:pt x="6190228" y="1372839"/>
                      <a:pt x="6189107" y="1385363"/>
                      <a:pt x="6182572" y="1395265"/>
                    </a:cubicBezTo>
                    <a:cubicBezTo>
                      <a:pt x="6176037" y="1405168"/>
                      <a:pt x="6164962" y="1411122"/>
                      <a:pt x="6153097" y="1411111"/>
                    </a:cubicBezTo>
                    <a:lnTo>
                      <a:pt x="6088045" y="1411111"/>
                    </a:lnTo>
                    <a:cubicBezTo>
                      <a:pt x="6031607" y="1411105"/>
                      <a:pt x="5980601" y="1377471"/>
                      <a:pt x="5958364" y="1325598"/>
                    </a:cubicBezTo>
                    <a:lnTo>
                      <a:pt x="5783316" y="917222"/>
                    </a:lnTo>
                    <a:lnTo>
                      <a:pt x="5981295" y="1577340"/>
                    </a:lnTo>
                    <a:cubicBezTo>
                      <a:pt x="5984508" y="1588025"/>
                      <a:pt x="5982477" y="1599601"/>
                      <a:pt x="5975818" y="1608554"/>
                    </a:cubicBezTo>
                    <a:cubicBezTo>
                      <a:pt x="5969159" y="1617507"/>
                      <a:pt x="5958656" y="1622782"/>
                      <a:pt x="5947499" y="1622778"/>
                    </a:cubicBezTo>
                    <a:lnTo>
                      <a:pt x="5849708" y="1622778"/>
                    </a:lnTo>
                    <a:lnTo>
                      <a:pt x="5803424" y="2225181"/>
                    </a:lnTo>
                    <a:cubicBezTo>
                      <a:pt x="5802021" y="2243583"/>
                      <a:pt x="5786672" y="2257794"/>
                      <a:pt x="5768217" y="2257778"/>
                    </a:cubicBezTo>
                    <a:lnTo>
                      <a:pt x="5760315" y="2257778"/>
                    </a:lnTo>
                    <a:cubicBezTo>
                      <a:pt x="5684482" y="2257796"/>
                      <a:pt x="5622194" y="2197876"/>
                      <a:pt x="5619274" y="2122100"/>
                    </a:cubicBezTo>
                    <a:lnTo>
                      <a:pt x="5600153" y="1622778"/>
                    </a:lnTo>
                    <a:lnTo>
                      <a:pt x="5543145" y="1622778"/>
                    </a:lnTo>
                    <a:lnTo>
                      <a:pt x="5523953" y="2122100"/>
                    </a:lnTo>
                    <a:cubicBezTo>
                      <a:pt x="5521034" y="2197876"/>
                      <a:pt x="5458746" y="2257796"/>
                      <a:pt x="5382913" y="2257778"/>
                    </a:cubicBezTo>
                    <a:lnTo>
                      <a:pt x="5375011" y="2257778"/>
                    </a:lnTo>
                    <a:cubicBezTo>
                      <a:pt x="5356555" y="2257794"/>
                      <a:pt x="5341206" y="2243583"/>
                      <a:pt x="5339803" y="2225181"/>
                    </a:cubicBezTo>
                    <a:lnTo>
                      <a:pt x="5293519" y="1622778"/>
                    </a:lnTo>
                    <a:lnTo>
                      <a:pt x="5195729" y="1622778"/>
                    </a:lnTo>
                    <a:cubicBezTo>
                      <a:pt x="5184571" y="1622782"/>
                      <a:pt x="5174069" y="1617507"/>
                      <a:pt x="5167410" y="1608554"/>
                    </a:cubicBezTo>
                    <a:cubicBezTo>
                      <a:pt x="5160750" y="1599601"/>
                      <a:pt x="5158720" y="1588025"/>
                      <a:pt x="5161933" y="1577340"/>
                    </a:cubicBezTo>
                    <a:lnTo>
                      <a:pt x="5359982" y="917222"/>
                    </a:lnTo>
                    <a:moveTo>
                      <a:pt x="7222649" y="0"/>
                    </a:moveTo>
                    <a:cubicBezTo>
                      <a:pt x="7105748" y="0"/>
                      <a:pt x="7010982" y="94766"/>
                      <a:pt x="7010982" y="211667"/>
                    </a:cubicBezTo>
                    <a:lnTo>
                      <a:pt x="7010982" y="282222"/>
                    </a:lnTo>
                    <a:cubicBezTo>
                      <a:pt x="7010982" y="399122"/>
                      <a:pt x="7105748" y="493889"/>
                      <a:pt x="7222649" y="493889"/>
                    </a:cubicBezTo>
                    <a:cubicBezTo>
                      <a:pt x="7339550" y="493889"/>
                      <a:pt x="7434316" y="399122"/>
                      <a:pt x="7434316" y="282222"/>
                    </a:cubicBezTo>
                    <a:lnTo>
                      <a:pt x="7434316" y="211667"/>
                    </a:lnTo>
                    <a:cubicBezTo>
                      <a:pt x="7434316" y="94766"/>
                      <a:pt x="7339550" y="0"/>
                      <a:pt x="7222649" y="0"/>
                    </a:cubicBezTo>
                    <a:moveTo>
                      <a:pt x="7010982" y="917222"/>
                    </a:moveTo>
                    <a:lnTo>
                      <a:pt x="6836004" y="1325598"/>
                    </a:lnTo>
                    <a:cubicBezTo>
                      <a:pt x="6813748" y="1377518"/>
                      <a:pt x="6762672" y="1411161"/>
                      <a:pt x="6706182" y="1411111"/>
                    </a:cubicBezTo>
                    <a:lnTo>
                      <a:pt x="6641130" y="1411111"/>
                    </a:lnTo>
                    <a:cubicBezTo>
                      <a:pt x="6629266" y="1411122"/>
                      <a:pt x="6618191" y="1405168"/>
                      <a:pt x="6611655" y="1395265"/>
                    </a:cubicBezTo>
                    <a:cubicBezTo>
                      <a:pt x="6605120" y="1385363"/>
                      <a:pt x="6604000" y="1372839"/>
                      <a:pt x="6608675" y="1361934"/>
                    </a:cubicBezTo>
                    <a:lnTo>
                      <a:pt x="6799316" y="917222"/>
                    </a:lnTo>
                    <a:lnTo>
                      <a:pt x="6869448" y="741821"/>
                    </a:lnTo>
                    <a:cubicBezTo>
                      <a:pt x="6912318" y="634683"/>
                      <a:pt x="7016094" y="564437"/>
                      <a:pt x="7131491" y="564444"/>
                    </a:cubicBezTo>
                    <a:lnTo>
                      <a:pt x="7313807" y="564444"/>
                    </a:lnTo>
                    <a:cubicBezTo>
                      <a:pt x="7429204" y="564437"/>
                      <a:pt x="7532980" y="634683"/>
                      <a:pt x="7575850" y="741821"/>
                    </a:cubicBezTo>
                    <a:lnTo>
                      <a:pt x="7645982" y="917222"/>
                    </a:lnTo>
                    <a:lnTo>
                      <a:pt x="7836553" y="1361934"/>
                    </a:lnTo>
                    <a:cubicBezTo>
                      <a:pt x="7841228" y="1372839"/>
                      <a:pt x="7840107" y="1385363"/>
                      <a:pt x="7833572" y="1395265"/>
                    </a:cubicBezTo>
                    <a:cubicBezTo>
                      <a:pt x="7827037" y="1405168"/>
                      <a:pt x="7815962" y="1411122"/>
                      <a:pt x="7804097" y="1411111"/>
                    </a:cubicBezTo>
                    <a:lnTo>
                      <a:pt x="7739045" y="1411111"/>
                    </a:lnTo>
                    <a:cubicBezTo>
                      <a:pt x="7682607" y="1411105"/>
                      <a:pt x="7631601" y="1377471"/>
                      <a:pt x="7609364" y="1325598"/>
                    </a:cubicBezTo>
                    <a:lnTo>
                      <a:pt x="7434316" y="917222"/>
                    </a:lnTo>
                    <a:lnTo>
                      <a:pt x="7632295" y="1577340"/>
                    </a:lnTo>
                    <a:cubicBezTo>
                      <a:pt x="7635508" y="1588025"/>
                      <a:pt x="7633477" y="1599601"/>
                      <a:pt x="7626818" y="1608554"/>
                    </a:cubicBezTo>
                    <a:cubicBezTo>
                      <a:pt x="7620159" y="1617507"/>
                      <a:pt x="7609656" y="1622782"/>
                      <a:pt x="7598498" y="1622778"/>
                    </a:cubicBezTo>
                    <a:lnTo>
                      <a:pt x="7500709" y="1622778"/>
                    </a:lnTo>
                    <a:lnTo>
                      <a:pt x="7454424" y="2225181"/>
                    </a:lnTo>
                    <a:cubicBezTo>
                      <a:pt x="7453022" y="2243583"/>
                      <a:pt x="7437672" y="2257794"/>
                      <a:pt x="7419217" y="2257778"/>
                    </a:cubicBezTo>
                    <a:lnTo>
                      <a:pt x="7411314" y="2257778"/>
                    </a:lnTo>
                    <a:cubicBezTo>
                      <a:pt x="7335482" y="2257796"/>
                      <a:pt x="7273193" y="2197876"/>
                      <a:pt x="7270274" y="2122100"/>
                    </a:cubicBezTo>
                    <a:lnTo>
                      <a:pt x="7251153" y="1622778"/>
                    </a:lnTo>
                    <a:lnTo>
                      <a:pt x="7194145" y="1622778"/>
                    </a:lnTo>
                    <a:lnTo>
                      <a:pt x="7174953" y="2122100"/>
                    </a:lnTo>
                    <a:cubicBezTo>
                      <a:pt x="7172034" y="2197876"/>
                      <a:pt x="7109746" y="2257796"/>
                      <a:pt x="7033913" y="2257778"/>
                    </a:cubicBezTo>
                    <a:lnTo>
                      <a:pt x="7026011" y="2257778"/>
                    </a:lnTo>
                    <a:cubicBezTo>
                      <a:pt x="7007555" y="2257794"/>
                      <a:pt x="6992206" y="2243583"/>
                      <a:pt x="6990803" y="2225181"/>
                    </a:cubicBezTo>
                    <a:lnTo>
                      <a:pt x="6944519" y="1622778"/>
                    </a:lnTo>
                    <a:lnTo>
                      <a:pt x="6846729" y="1622778"/>
                    </a:lnTo>
                    <a:cubicBezTo>
                      <a:pt x="6835571" y="1622782"/>
                      <a:pt x="6825069" y="1617507"/>
                      <a:pt x="6818409" y="1608554"/>
                    </a:cubicBezTo>
                    <a:cubicBezTo>
                      <a:pt x="6811750" y="1599601"/>
                      <a:pt x="6809719" y="1588025"/>
                      <a:pt x="6812933" y="1577340"/>
                    </a:cubicBezTo>
                    <a:lnTo>
                      <a:pt x="7010982" y="917222"/>
                    </a:lnTo>
                  </a:path>
                </a:pathLst>
              </a:custGeom>
              <a:solidFill>
                <a:srgbClr val="F4CE2C"/>
              </a:solidFill>
            </p:spPr>
          </p:sp>
          <p:sp>
            <p:nvSpPr>
              <p:cNvPr id="42" name="Freeform 42"/>
              <p:cNvSpPr/>
              <p:nvPr/>
            </p:nvSpPr>
            <p:spPr>
              <a:xfrm>
                <a:off x="8271351" y="0"/>
                <a:ext cx="7841227" cy="2257796"/>
              </a:xfrm>
              <a:custGeom>
                <a:avLst/>
                <a:gdLst/>
                <a:ahLst/>
                <a:cxnLst/>
                <a:rect l="l" t="t" r="r" b="b"/>
                <a:pathLst>
                  <a:path w="7841227" h="2257796">
                    <a:moveTo>
                      <a:pt x="618649" y="0"/>
                    </a:moveTo>
                    <a:cubicBezTo>
                      <a:pt x="501748" y="0"/>
                      <a:pt x="406982" y="94766"/>
                      <a:pt x="406982" y="211667"/>
                    </a:cubicBezTo>
                    <a:lnTo>
                      <a:pt x="406982" y="282222"/>
                    </a:lnTo>
                    <a:cubicBezTo>
                      <a:pt x="406982" y="399122"/>
                      <a:pt x="501748" y="493889"/>
                      <a:pt x="618649" y="493889"/>
                    </a:cubicBezTo>
                    <a:cubicBezTo>
                      <a:pt x="735550" y="493889"/>
                      <a:pt x="830316" y="399122"/>
                      <a:pt x="830316" y="282222"/>
                    </a:cubicBezTo>
                    <a:lnTo>
                      <a:pt x="830316" y="211667"/>
                    </a:lnTo>
                    <a:cubicBezTo>
                      <a:pt x="830316" y="94766"/>
                      <a:pt x="735550" y="0"/>
                      <a:pt x="618649" y="0"/>
                    </a:cubicBezTo>
                    <a:moveTo>
                      <a:pt x="406982" y="917222"/>
                    </a:moveTo>
                    <a:lnTo>
                      <a:pt x="232004" y="1325598"/>
                    </a:lnTo>
                    <a:cubicBezTo>
                      <a:pt x="209748" y="1377518"/>
                      <a:pt x="158672" y="1411161"/>
                      <a:pt x="102182" y="1411111"/>
                    </a:cubicBezTo>
                    <a:lnTo>
                      <a:pt x="37130" y="1411111"/>
                    </a:lnTo>
                    <a:cubicBezTo>
                      <a:pt x="25266" y="1411122"/>
                      <a:pt x="14191" y="1405168"/>
                      <a:pt x="7655" y="1395265"/>
                    </a:cubicBezTo>
                    <a:cubicBezTo>
                      <a:pt x="1120" y="1385363"/>
                      <a:pt x="0" y="1372839"/>
                      <a:pt x="4675" y="1361934"/>
                    </a:cubicBezTo>
                    <a:lnTo>
                      <a:pt x="195316" y="917222"/>
                    </a:lnTo>
                    <a:lnTo>
                      <a:pt x="265448" y="741821"/>
                    </a:lnTo>
                    <a:cubicBezTo>
                      <a:pt x="308318" y="634683"/>
                      <a:pt x="412094" y="564437"/>
                      <a:pt x="527491" y="564444"/>
                    </a:cubicBezTo>
                    <a:lnTo>
                      <a:pt x="709807" y="564444"/>
                    </a:lnTo>
                    <a:cubicBezTo>
                      <a:pt x="825204" y="564437"/>
                      <a:pt x="928980" y="634683"/>
                      <a:pt x="971850" y="741821"/>
                    </a:cubicBezTo>
                    <a:lnTo>
                      <a:pt x="1041982" y="917222"/>
                    </a:lnTo>
                    <a:lnTo>
                      <a:pt x="1232553" y="1361934"/>
                    </a:lnTo>
                    <a:cubicBezTo>
                      <a:pt x="1237228" y="1372839"/>
                      <a:pt x="1236107" y="1385363"/>
                      <a:pt x="1229572" y="1395265"/>
                    </a:cubicBezTo>
                    <a:cubicBezTo>
                      <a:pt x="1223037" y="1405168"/>
                      <a:pt x="1211962" y="1411122"/>
                      <a:pt x="1200097" y="1411111"/>
                    </a:cubicBezTo>
                    <a:lnTo>
                      <a:pt x="1135045" y="1411111"/>
                    </a:lnTo>
                    <a:cubicBezTo>
                      <a:pt x="1078607" y="1411105"/>
                      <a:pt x="1027601" y="1377471"/>
                      <a:pt x="1005364" y="1325598"/>
                    </a:cubicBezTo>
                    <a:lnTo>
                      <a:pt x="830316" y="917222"/>
                    </a:lnTo>
                    <a:lnTo>
                      <a:pt x="1028295" y="1577340"/>
                    </a:lnTo>
                    <a:cubicBezTo>
                      <a:pt x="1031508" y="1588025"/>
                      <a:pt x="1029477" y="1599601"/>
                      <a:pt x="1022818" y="1608554"/>
                    </a:cubicBezTo>
                    <a:cubicBezTo>
                      <a:pt x="1016159" y="1617507"/>
                      <a:pt x="1005656" y="1622782"/>
                      <a:pt x="994498" y="1622778"/>
                    </a:cubicBezTo>
                    <a:lnTo>
                      <a:pt x="896709" y="1622778"/>
                    </a:lnTo>
                    <a:lnTo>
                      <a:pt x="850424" y="2225181"/>
                    </a:lnTo>
                    <a:cubicBezTo>
                      <a:pt x="849022" y="2243583"/>
                      <a:pt x="833672" y="2257794"/>
                      <a:pt x="815217" y="2257778"/>
                    </a:cubicBezTo>
                    <a:lnTo>
                      <a:pt x="807314" y="2257778"/>
                    </a:lnTo>
                    <a:cubicBezTo>
                      <a:pt x="731482" y="2257796"/>
                      <a:pt x="669193" y="2197876"/>
                      <a:pt x="666274" y="2122100"/>
                    </a:cubicBezTo>
                    <a:lnTo>
                      <a:pt x="647153" y="1622778"/>
                    </a:lnTo>
                    <a:lnTo>
                      <a:pt x="590145" y="1622778"/>
                    </a:lnTo>
                    <a:lnTo>
                      <a:pt x="570953" y="2122100"/>
                    </a:lnTo>
                    <a:cubicBezTo>
                      <a:pt x="568034" y="2197876"/>
                      <a:pt x="505746" y="2257796"/>
                      <a:pt x="429913" y="2257778"/>
                    </a:cubicBezTo>
                    <a:lnTo>
                      <a:pt x="422011" y="2257778"/>
                    </a:lnTo>
                    <a:cubicBezTo>
                      <a:pt x="403555" y="2257794"/>
                      <a:pt x="388206" y="2243583"/>
                      <a:pt x="386803" y="2225181"/>
                    </a:cubicBezTo>
                    <a:lnTo>
                      <a:pt x="340519" y="1622778"/>
                    </a:lnTo>
                    <a:lnTo>
                      <a:pt x="242729" y="1622778"/>
                    </a:lnTo>
                    <a:cubicBezTo>
                      <a:pt x="231571" y="1622782"/>
                      <a:pt x="221069" y="1617507"/>
                      <a:pt x="214409" y="1608554"/>
                    </a:cubicBezTo>
                    <a:cubicBezTo>
                      <a:pt x="207750" y="1599601"/>
                      <a:pt x="205719" y="1588025"/>
                      <a:pt x="208933" y="1577340"/>
                    </a:cubicBezTo>
                    <a:lnTo>
                      <a:pt x="406982" y="917222"/>
                    </a:lnTo>
                    <a:moveTo>
                      <a:pt x="2269649" y="0"/>
                    </a:moveTo>
                    <a:cubicBezTo>
                      <a:pt x="2152748" y="0"/>
                      <a:pt x="2057982" y="94766"/>
                      <a:pt x="2057982" y="211667"/>
                    </a:cubicBezTo>
                    <a:lnTo>
                      <a:pt x="2057982" y="282222"/>
                    </a:lnTo>
                    <a:cubicBezTo>
                      <a:pt x="2057982" y="399122"/>
                      <a:pt x="2152748" y="493889"/>
                      <a:pt x="2269649" y="493889"/>
                    </a:cubicBezTo>
                    <a:cubicBezTo>
                      <a:pt x="2386550" y="493889"/>
                      <a:pt x="2481316" y="399122"/>
                      <a:pt x="2481316" y="282222"/>
                    </a:cubicBezTo>
                    <a:lnTo>
                      <a:pt x="2481316" y="211667"/>
                    </a:lnTo>
                    <a:cubicBezTo>
                      <a:pt x="2481316" y="94766"/>
                      <a:pt x="2386550" y="0"/>
                      <a:pt x="2269649" y="0"/>
                    </a:cubicBezTo>
                    <a:moveTo>
                      <a:pt x="2057982" y="917222"/>
                    </a:moveTo>
                    <a:lnTo>
                      <a:pt x="1883004" y="1325598"/>
                    </a:lnTo>
                    <a:cubicBezTo>
                      <a:pt x="1860748" y="1377518"/>
                      <a:pt x="1809672" y="1411161"/>
                      <a:pt x="1753182" y="1411111"/>
                    </a:cubicBezTo>
                    <a:lnTo>
                      <a:pt x="1688130" y="1411111"/>
                    </a:lnTo>
                    <a:cubicBezTo>
                      <a:pt x="1676266" y="1411122"/>
                      <a:pt x="1665191" y="1405168"/>
                      <a:pt x="1658655" y="1395265"/>
                    </a:cubicBezTo>
                    <a:cubicBezTo>
                      <a:pt x="1652120" y="1385363"/>
                      <a:pt x="1651000" y="1372839"/>
                      <a:pt x="1655675" y="1361934"/>
                    </a:cubicBezTo>
                    <a:lnTo>
                      <a:pt x="1846316" y="917222"/>
                    </a:lnTo>
                    <a:lnTo>
                      <a:pt x="1916448" y="741821"/>
                    </a:lnTo>
                    <a:cubicBezTo>
                      <a:pt x="1959318" y="634683"/>
                      <a:pt x="2063094" y="564437"/>
                      <a:pt x="2178491" y="564444"/>
                    </a:cubicBezTo>
                    <a:lnTo>
                      <a:pt x="2360807" y="564444"/>
                    </a:lnTo>
                    <a:cubicBezTo>
                      <a:pt x="2476204" y="564437"/>
                      <a:pt x="2579980" y="634683"/>
                      <a:pt x="2622850" y="741821"/>
                    </a:cubicBezTo>
                    <a:lnTo>
                      <a:pt x="2692982" y="917222"/>
                    </a:lnTo>
                    <a:lnTo>
                      <a:pt x="2883553" y="1361934"/>
                    </a:lnTo>
                    <a:cubicBezTo>
                      <a:pt x="2888228" y="1372839"/>
                      <a:pt x="2887107" y="1385363"/>
                      <a:pt x="2880572" y="1395265"/>
                    </a:cubicBezTo>
                    <a:cubicBezTo>
                      <a:pt x="2874037" y="1405168"/>
                      <a:pt x="2862962" y="1411122"/>
                      <a:pt x="2851097" y="1411111"/>
                    </a:cubicBezTo>
                    <a:lnTo>
                      <a:pt x="2786045" y="1411111"/>
                    </a:lnTo>
                    <a:cubicBezTo>
                      <a:pt x="2729607" y="1411105"/>
                      <a:pt x="2678601" y="1377471"/>
                      <a:pt x="2656364" y="1325598"/>
                    </a:cubicBezTo>
                    <a:lnTo>
                      <a:pt x="2481316" y="917222"/>
                    </a:lnTo>
                    <a:lnTo>
                      <a:pt x="2679295" y="1577340"/>
                    </a:lnTo>
                    <a:cubicBezTo>
                      <a:pt x="2682508" y="1588025"/>
                      <a:pt x="2680477" y="1599601"/>
                      <a:pt x="2673818" y="1608554"/>
                    </a:cubicBezTo>
                    <a:cubicBezTo>
                      <a:pt x="2667159" y="1617507"/>
                      <a:pt x="2656656" y="1622782"/>
                      <a:pt x="2645498" y="1622778"/>
                    </a:cubicBezTo>
                    <a:lnTo>
                      <a:pt x="2547709" y="1622778"/>
                    </a:lnTo>
                    <a:lnTo>
                      <a:pt x="2501424" y="2225181"/>
                    </a:lnTo>
                    <a:cubicBezTo>
                      <a:pt x="2500022" y="2243583"/>
                      <a:pt x="2484672" y="2257794"/>
                      <a:pt x="2466217" y="2257778"/>
                    </a:cubicBezTo>
                    <a:lnTo>
                      <a:pt x="2458314" y="2257778"/>
                    </a:lnTo>
                    <a:cubicBezTo>
                      <a:pt x="2382482" y="2257796"/>
                      <a:pt x="2320193" y="2197876"/>
                      <a:pt x="2317274" y="2122100"/>
                    </a:cubicBezTo>
                    <a:lnTo>
                      <a:pt x="2298153" y="1622778"/>
                    </a:lnTo>
                    <a:lnTo>
                      <a:pt x="2241145" y="1622778"/>
                    </a:lnTo>
                    <a:lnTo>
                      <a:pt x="2221953" y="2122100"/>
                    </a:lnTo>
                    <a:cubicBezTo>
                      <a:pt x="2219034" y="2197876"/>
                      <a:pt x="2156746" y="2257796"/>
                      <a:pt x="2080913" y="2257778"/>
                    </a:cubicBezTo>
                    <a:lnTo>
                      <a:pt x="2073011" y="2257778"/>
                    </a:lnTo>
                    <a:cubicBezTo>
                      <a:pt x="2054555" y="2257794"/>
                      <a:pt x="2039206" y="2243583"/>
                      <a:pt x="2037803" y="2225181"/>
                    </a:cubicBezTo>
                    <a:lnTo>
                      <a:pt x="1991519" y="1622778"/>
                    </a:lnTo>
                    <a:lnTo>
                      <a:pt x="1893729" y="1622778"/>
                    </a:lnTo>
                    <a:cubicBezTo>
                      <a:pt x="1882571" y="1622782"/>
                      <a:pt x="1872069" y="1617507"/>
                      <a:pt x="1865409" y="1608554"/>
                    </a:cubicBezTo>
                    <a:cubicBezTo>
                      <a:pt x="1858750" y="1599601"/>
                      <a:pt x="1856719" y="1588025"/>
                      <a:pt x="1859933" y="1577340"/>
                    </a:cubicBezTo>
                    <a:lnTo>
                      <a:pt x="2057982" y="917222"/>
                    </a:lnTo>
                    <a:moveTo>
                      <a:pt x="3920649" y="0"/>
                    </a:moveTo>
                    <a:cubicBezTo>
                      <a:pt x="3803748" y="0"/>
                      <a:pt x="3708982" y="94766"/>
                      <a:pt x="3708982" y="211667"/>
                    </a:cubicBezTo>
                    <a:lnTo>
                      <a:pt x="3708982" y="282222"/>
                    </a:lnTo>
                    <a:cubicBezTo>
                      <a:pt x="3708982" y="399122"/>
                      <a:pt x="3803748" y="493889"/>
                      <a:pt x="3920649" y="493889"/>
                    </a:cubicBezTo>
                    <a:cubicBezTo>
                      <a:pt x="4037550" y="493889"/>
                      <a:pt x="4132316" y="399122"/>
                      <a:pt x="4132316" y="282222"/>
                    </a:cubicBezTo>
                    <a:lnTo>
                      <a:pt x="4132316" y="211667"/>
                    </a:lnTo>
                    <a:cubicBezTo>
                      <a:pt x="4132316" y="94766"/>
                      <a:pt x="4037550" y="0"/>
                      <a:pt x="3920649" y="0"/>
                    </a:cubicBezTo>
                    <a:moveTo>
                      <a:pt x="3708982" y="917222"/>
                    </a:moveTo>
                    <a:lnTo>
                      <a:pt x="3534004" y="1325598"/>
                    </a:lnTo>
                    <a:cubicBezTo>
                      <a:pt x="3511748" y="1377518"/>
                      <a:pt x="3460672" y="1411161"/>
                      <a:pt x="3404182" y="1411111"/>
                    </a:cubicBezTo>
                    <a:lnTo>
                      <a:pt x="3339130" y="1411111"/>
                    </a:lnTo>
                    <a:cubicBezTo>
                      <a:pt x="3327266" y="1411122"/>
                      <a:pt x="3316191" y="1405168"/>
                      <a:pt x="3309655" y="1395265"/>
                    </a:cubicBezTo>
                    <a:cubicBezTo>
                      <a:pt x="3303120" y="1385363"/>
                      <a:pt x="3302000" y="1372839"/>
                      <a:pt x="3306675" y="1361934"/>
                    </a:cubicBezTo>
                    <a:lnTo>
                      <a:pt x="3497316" y="917222"/>
                    </a:lnTo>
                    <a:lnTo>
                      <a:pt x="3567448" y="741821"/>
                    </a:lnTo>
                    <a:cubicBezTo>
                      <a:pt x="3610318" y="634683"/>
                      <a:pt x="3714094" y="564437"/>
                      <a:pt x="3829491" y="564444"/>
                    </a:cubicBezTo>
                    <a:lnTo>
                      <a:pt x="4011807" y="564444"/>
                    </a:lnTo>
                    <a:cubicBezTo>
                      <a:pt x="4127204" y="564437"/>
                      <a:pt x="4230980" y="634683"/>
                      <a:pt x="4273850" y="741821"/>
                    </a:cubicBezTo>
                    <a:lnTo>
                      <a:pt x="4343982" y="917222"/>
                    </a:lnTo>
                    <a:lnTo>
                      <a:pt x="4534553" y="1361934"/>
                    </a:lnTo>
                    <a:cubicBezTo>
                      <a:pt x="4539228" y="1372839"/>
                      <a:pt x="4538107" y="1385363"/>
                      <a:pt x="4531572" y="1395265"/>
                    </a:cubicBezTo>
                    <a:cubicBezTo>
                      <a:pt x="4525037" y="1405168"/>
                      <a:pt x="4513962" y="1411122"/>
                      <a:pt x="4502097" y="1411111"/>
                    </a:cubicBezTo>
                    <a:lnTo>
                      <a:pt x="4437045" y="1411111"/>
                    </a:lnTo>
                    <a:cubicBezTo>
                      <a:pt x="4380607" y="1411105"/>
                      <a:pt x="4329601" y="1377471"/>
                      <a:pt x="4307364" y="1325598"/>
                    </a:cubicBezTo>
                    <a:lnTo>
                      <a:pt x="4132316" y="917222"/>
                    </a:lnTo>
                    <a:lnTo>
                      <a:pt x="4330295" y="1577340"/>
                    </a:lnTo>
                    <a:cubicBezTo>
                      <a:pt x="4333508" y="1588025"/>
                      <a:pt x="4331477" y="1599601"/>
                      <a:pt x="4324818" y="1608554"/>
                    </a:cubicBezTo>
                    <a:cubicBezTo>
                      <a:pt x="4318159" y="1617507"/>
                      <a:pt x="4307656" y="1622782"/>
                      <a:pt x="4296498" y="1622778"/>
                    </a:cubicBezTo>
                    <a:lnTo>
                      <a:pt x="4198709" y="1622778"/>
                    </a:lnTo>
                    <a:lnTo>
                      <a:pt x="4152424" y="2225181"/>
                    </a:lnTo>
                    <a:cubicBezTo>
                      <a:pt x="4151022" y="2243583"/>
                      <a:pt x="4135672" y="2257794"/>
                      <a:pt x="4117217" y="2257778"/>
                    </a:cubicBezTo>
                    <a:lnTo>
                      <a:pt x="4109314" y="2257778"/>
                    </a:lnTo>
                    <a:cubicBezTo>
                      <a:pt x="4033482" y="2257796"/>
                      <a:pt x="3971193" y="2197876"/>
                      <a:pt x="3968274" y="2122100"/>
                    </a:cubicBezTo>
                    <a:lnTo>
                      <a:pt x="3949153" y="1622778"/>
                    </a:lnTo>
                    <a:lnTo>
                      <a:pt x="3892145" y="1622778"/>
                    </a:lnTo>
                    <a:lnTo>
                      <a:pt x="3872953" y="2122100"/>
                    </a:lnTo>
                    <a:cubicBezTo>
                      <a:pt x="3870034" y="2197876"/>
                      <a:pt x="3807746" y="2257796"/>
                      <a:pt x="3731913" y="2257778"/>
                    </a:cubicBezTo>
                    <a:lnTo>
                      <a:pt x="3724011" y="2257778"/>
                    </a:lnTo>
                    <a:cubicBezTo>
                      <a:pt x="3705555" y="2257794"/>
                      <a:pt x="3690206" y="2243583"/>
                      <a:pt x="3688803" y="2225181"/>
                    </a:cubicBezTo>
                    <a:lnTo>
                      <a:pt x="3642519" y="1622778"/>
                    </a:lnTo>
                    <a:lnTo>
                      <a:pt x="3544729" y="1622778"/>
                    </a:lnTo>
                    <a:cubicBezTo>
                      <a:pt x="3533571" y="1622782"/>
                      <a:pt x="3523069" y="1617507"/>
                      <a:pt x="3516409" y="1608554"/>
                    </a:cubicBezTo>
                    <a:cubicBezTo>
                      <a:pt x="3509750" y="1599601"/>
                      <a:pt x="3507719" y="1588025"/>
                      <a:pt x="3510933" y="1577340"/>
                    </a:cubicBezTo>
                    <a:lnTo>
                      <a:pt x="3708982" y="917222"/>
                    </a:lnTo>
                    <a:moveTo>
                      <a:pt x="5571649" y="0"/>
                    </a:moveTo>
                    <a:cubicBezTo>
                      <a:pt x="5454749" y="0"/>
                      <a:pt x="5359983" y="94766"/>
                      <a:pt x="5359983" y="211667"/>
                    </a:cubicBezTo>
                    <a:lnTo>
                      <a:pt x="5359983" y="282222"/>
                    </a:lnTo>
                    <a:cubicBezTo>
                      <a:pt x="5359983" y="399122"/>
                      <a:pt x="5454749" y="493889"/>
                      <a:pt x="5571649" y="493889"/>
                    </a:cubicBezTo>
                    <a:cubicBezTo>
                      <a:pt x="5688549" y="493889"/>
                      <a:pt x="5783315" y="399122"/>
                      <a:pt x="5783315" y="282222"/>
                    </a:cubicBezTo>
                    <a:lnTo>
                      <a:pt x="5783315" y="211667"/>
                    </a:lnTo>
                    <a:cubicBezTo>
                      <a:pt x="5783315" y="94766"/>
                      <a:pt x="5688549" y="0"/>
                      <a:pt x="5571649" y="0"/>
                    </a:cubicBezTo>
                    <a:moveTo>
                      <a:pt x="5359983" y="917222"/>
                    </a:moveTo>
                    <a:lnTo>
                      <a:pt x="5185004" y="1325598"/>
                    </a:lnTo>
                    <a:cubicBezTo>
                      <a:pt x="5162748" y="1377518"/>
                      <a:pt x="5111672" y="1411161"/>
                      <a:pt x="5055183" y="1411111"/>
                    </a:cubicBezTo>
                    <a:lnTo>
                      <a:pt x="4990129" y="1411111"/>
                    </a:lnTo>
                    <a:cubicBezTo>
                      <a:pt x="4978265" y="1411122"/>
                      <a:pt x="4967190" y="1405168"/>
                      <a:pt x="4960655" y="1395265"/>
                    </a:cubicBezTo>
                    <a:cubicBezTo>
                      <a:pt x="4954119" y="1385363"/>
                      <a:pt x="4953000" y="1372839"/>
                      <a:pt x="4957674" y="1361934"/>
                    </a:cubicBezTo>
                    <a:lnTo>
                      <a:pt x="5148315" y="917222"/>
                    </a:lnTo>
                    <a:lnTo>
                      <a:pt x="5218447" y="741821"/>
                    </a:lnTo>
                    <a:cubicBezTo>
                      <a:pt x="5261318" y="634683"/>
                      <a:pt x="5365094" y="564437"/>
                      <a:pt x="5480492" y="564444"/>
                    </a:cubicBezTo>
                    <a:lnTo>
                      <a:pt x="5662806" y="564444"/>
                    </a:lnTo>
                    <a:cubicBezTo>
                      <a:pt x="5778204" y="564437"/>
                      <a:pt x="5881980" y="634683"/>
                      <a:pt x="5924851" y="741821"/>
                    </a:cubicBezTo>
                    <a:lnTo>
                      <a:pt x="5994983" y="917222"/>
                    </a:lnTo>
                    <a:lnTo>
                      <a:pt x="6185553" y="1361934"/>
                    </a:lnTo>
                    <a:cubicBezTo>
                      <a:pt x="6190227" y="1372839"/>
                      <a:pt x="6189107" y="1385363"/>
                      <a:pt x="6182573" y="1395265"/>
                    </a:cubicBezTo>
                    <a:cubicBezTo>
                      <a:pt x="6176037" y="1405168"/>
                      <a:pt x="6164962" y="1411122"/>
                      <a:pt x="6153097" y="1411111"/>
                    </a:cubicBezTo>
                    <a:lnTo>
                      <a:pt x="6088045" y="1411111"/>
                    </a:lnTo>
                    <a:cubicBezTo>
                      <a:pt x="6031607" y="1411105"/>
                      <a:pt x="5980601" y="1377471"/>
                      <a:pt x="5958363" y="1325598"/>
                    </a:cubicBezTo>
                    <a:lnTo>
                      <a:pt x="5783315" y="917222"/>
                    </a:lnTo>
                    <a:lnTo>
                      <a:pt x="5981295" y="1577340"/>
                    </a:lnTo>
                    <a:cubicBezTo>
                      <a:pt x="5984508" y="1588025"/>
                      <a:pt x="5982477" y="1599601"/>
                      <a:pt x="5975818" y="1608554"/>
                    </a:cubicBezTo>
                    <a:cubicBezTo>
                      <a:pt x="5969158" y="1617507"/>
                      <a:pt x="5958656" y="1622782"/>
                      <a:pt x="5947499" y="1622778"/>
                    </a:cubicBezTo>
                    <a:lnTo>
                      <a:pt x="5849708" y="1622778"/>
                    </a:lnTo>
                    <a:lnTo>
                      <a:pt x="5803424" y="2225181"/>
                    </a:lnTo>
                    <a:cubicBezTo>
                      <a:pt x="5802021" y="2243583"/>
                      <a:pt x="5786673" y="2257794"/>
                      <a:pt x="5768217" y="2257778"/>
                    </a:cubicBezTo>
                    <a:lnTo>
                      <a:pt x="5760315" y="2257778"/>
                    </a:lnTo>
                    <a:cubicBezTo>
                      <a:pt x="5684481" y="2257796"/>
                      <a:pt x="5622193" y="2197876"/>
                      <a:pt x="5619274" y="2122100"/>
                    </a:cubicBezTo>
                    <a:lnTo>
                      <a:pt x="5600154" y="1622778"/>
                    </a:lnTo>
                    <a:lnTo>
                      <a:pt x="5543145" y="1622778"/>
                    </a:lnTo>
                    <a:lnTo>
                      <a:pt x="5523954" y="2122100"/>
                    </a:lnTo>
                    <a:cubicBezTo>
                      <a:pt x="5521033" y="2197876"/>
                      <a:pt x="5458746" y="2257796"/>
                      <a:pt x="5382913" y="2257778"/>
                    </a:cubicBezTo>
                    <a:lnTo>
                      <a:pt x="5375011" y="2257778"/>
                    </a:lnTo>
                    <a:cubicBezTo>
                      <a:pt x="5356555" y="2257794"/>
                      <a:pt x="5341206" y="2243583"/>
                      <a:pt x="5339804" y="2225181"/>
                    </a:cubicBezTo>
                    <a:lnTo>
                      <a:pt x="5293519" y="1622778"/>
                    </a:lnTo>
                    <a:lnTo>
                      <a:pt x="5195729" y="1622778"/>
                    </a:lnTo>
                    <a:cubicBezTo>
                      <a:pt x="5184570" y="1622782"/>
                      <a:pt x="5174069" y="1617507"/>
                      <a:pt x="5167410" y="1608554"/>
                    </a:cubicBezTo>
                    <a:cubicBezTo>
                      <a:pt x="5160750" y="1599601"/>
                      <a:pt x="5158719" y="1588025"/>
                      <a:pt x="5161933" y="1577340"/>
                    </a:cubicBezTo>
                    <a:lnTo>
                      <a:pt x="5359983" y="917222"/>
                    </a:lnTo>
                    <a:moveTo>
                      <a:pt x="7222649" y="0"/>
                    </a:moveTo>
                    <a:cubicBezTo>
                      <a:pt x="7105749" y="0"/>
                      <a:pt x="7010983" y="94766"/>
                      <a:pt x="7010983" y="211667"/>
                    </a:cubicBezTo>
                    <a:lnTo>
                      <a:pt x="7010983" y="282222"/>
                    </a:lnTo>
                    <a:cubicBezTo>
                      <a:pt x="7010983" y="399122"/>
                      <a:pt x="7105749" y="493889"/>
                      <a:pt x="7222649" y="493889"/>
                    </a:cubicBezTo>
                    <a:cubicBezTo>
                      <a:pt x="7339549" y="493889"/>
                      <a:pt x="7434315" y="399122"/>
                      <a:pt x="7434315" y="282222"/>
                    </a:cubicBezTo>
                    <a:lnTo>
                      <a:pt x="7434315" y="211667"/>
                    </a:lnTo>
                    <a:cubicBezTo>
                      <a:pt x="7434315" y="94766"/>
                      <a:pt x="7339549" y="0"/>
                      <a:pt x="7222649" y="0"/>
                    </a:cubicBezTo>
                    <a:moveTo>
                      <a:pt x="7010983" y="917222"/>
                    </a:moveTo>
                    <a:lnTo>
                      <a:pt x="6836004" y="1325598"/>
                    </a:lnTo>
                    <a:cubicBezTo>
                      <a:pt x="6813748" y="1377518"/>
                      <a:pt x="6762672" y="1411161"/>
                      <a:pt x="6706183" y="1411111"/>
                    </a:cubicBezTo>
                    <a:lnTo>
                      <a:pt x="6641129" y="1411111"/>
                    </a:lnTo>
                    <a:cubicBezTo>
                      <a:pt x="6629265" y="1411122"/>
                      <a:pt x="6618190" y="1405168"/>
                      <a:pt x="6611655" y="1395265"/>
                    </a:cubicBezTo>
                    <a:cubicBezTo>
                      <a:pt x="6605119" y="1385363"/>
                      <a:pt x="6604000" y="1372839"/>
                      <a:pt x="6608674" y="1361934"/>
                    </a:cubicBezTo>
                    <a:lnTo>
                      <a:pt x="6799315" y="917222"/>
                    </a:lnTo>
                    <a:lnTo>
                      <a:pt x="6869447" y="741821"/>
                    </a:lnTo>
                    <a:cubicBezTo>
                      <a:pt x="6912318" y="634683"/>
                      <a:pt x="7016094" y="564437"/>
                      <a:pt x="7131492" y="564444"/>
                    </a:cubicBezTo>
                    <a:lnTo>
                      <a:pt x="7313806" y="564444"/>
                    </a:lnTo>
                    <a:cubicBezTo>
                      <a:pt x="7429204" y="564437"/>
                      <a:pt x="7532980" y="634683"/>
                      <a:pt x="7575851" y="741821"/>
                    </a:cubicBezTo>
                    <a:lnTo>
                      <a:pt x="7645983" y="917222"/>
                    </a:lnTo>
                    <a:lnTo>
                      <a:pt x="7836553" y="1361934"/>
                    </a:lnTo>
                    <a:cubicBezTo>
                      <a:pt x="7841227" y="1372839"/>
                      <a:pt x="7840107" y="1385363"/>
                      <a:pt x="7833573" y="1395265"/>
                    </a:cubicBezTo>
                    <a:cubicBezTo>
                      <a:pt x="7827037" y="1405168"/>
                      <a:pt x="7815962" y="1411122"/>
                      <a:pt x="7804097" y="1411111"/>
                    </a:cubicBezTo>
                    <a:lnTo>
                      <a:pt x="7739045" y="1411111"/>
                    </a:lnTo>
                    <a:cubicBezTo>
                      <a:pt x="7682607" y="1411105"/>
                      <a:pt x="7631601" y="1377471"/>
                      <a:pt x="7609363" y="1325598"/>
                    </a:cubicBezTo>
                    <a:lnTo>
                      <a:pt x="7434315" y="917222"/>
                    </a:lnTo>
                    <a:lnTo>
                      <a:pt x="7632295" y="1577340"/>
                    </a:lnTo>
                    <a:cubicBezTo>
                      <a:pt x="7635508" y="1588025"/>
                      <a:pt x="7633477" y="1599601"/>
                      <a:pt x="7626818" y="1608554"/>
                    </a:cubicBezTo>
                    <a:cubicBezTo>
                      <a:pt x="7620158" y="1617507"/>
                      <a:pt x="7609656" y="1622782"/>
                      <a:pt x="7598499" y="1622778"/>
                    </a:cubicBezTo>
                    <a:lnTo>
                      <a:pt x="7500708" y="1622778"/>
                    </a:lnTo>
                    <a:lnTo>
                      <a:pt x="7454424" y="2225181"/>
                    </a:lnTo>
                    <a:cubicBezTo>
                      <a:pt x="7453021" y="2243583"/>
                      <a:pt x="7437673" y="2257794"/>
                      <a:pt x="7419217" y="2257778"/>
                    </a:cubicBezTo>
                    <a:lnTo>
                      <a:pt x="7411315" y="2257778"/>
                    </a:lnTo>
                    <a:cubicBezTo>
                      <a:pt x="7335481" y="2257796"/>
                      <a:pt x="7273193" y="2197876"/>
                      <a:pt x="7270274" y="2122100"/>
                    </a:cubicBezTo>
                    <a:lnTo>
                      <a:pt x="7251154" y="1622778"/>
                    </a:lnTo>
                    <a:lnTo>
                      <a:pt x="7194145" y="1622778"/>
                    </a:lnTo>
                    <a:lnTo>
                      <a:pt x="7174954" y="2122100"/>
                    </a:lnTo>
                    <a:cubicBezTo>
                      <a:pt x="7172033" y="2197876"/>
                      <a:pt x="7109746" y="2257796"/>
                      <a:pt x="7033913" y="2257778"/>
                    </a:cubicBezTo>
                    <a:lnTo>
                      <a:pt x="7026011" y="2257778"/>
                    </a:lnTo>
                    <a:cubicBezTo>
                      <a:pt x="7007555" y="2257794"/>
                      <a:pt x="6992206" y="2243583"/>
                      <a:pt x="6990804" y="2225181"/>
                    </a:cubicBezTo>
                    <a:lnTo>
                      <a:pt x="6944519" y="1622778"/>
                    </a:lnTo>
                    <a:lnTo>
                      <a:pt x="6846729" y="1622778"/>
                    </a:lnTo>
                    <a:cubicBezTo>
                      <a:pt x="6835570" y="1622782"/>
                      <a:pt x="6825069" y="1617507"/>
                      <a:pt x="6818410" y="1608554"/>
                    </a:cubicBezTo>
                    <a:cubicBezTo>
                      <a:pt x="6811750" y="1599601"/>
                      <a:pt x="6809719" y="1588025"/>
                      <a:pt x="6812933" y="1577340"/>
                    </a:cubicBezTo>
                    <a:lnTo>
                      <a:pt x="7010983" y="917222"/>
                    </a:lnTo>
                  </a:path>
                </a:pathLst>
              </a:custGeom>
              <a:solidFill>
                <a:srgbClr val="EDECED"/>
              </a:solidFill>
            </p:spPr>
          </p:sp>
        </p:grpSp>
      </p:grpSp>
      <p:grpSp>
        <p:nvGrpSpPr>
          <p:cNvPr id="43" name="Group 43"/>
          <p:cNvGrpSpPr/>
          <p:nvPr/>
        </p:nvGrpSpPr>
        <p:grpSpPr>
          <a:xfrm>
            <a:off x="1054413" y="8594198"/>
            <a:ext cx="6398275" cy="664102"/>
            <a:chOff x="0" y="0"/>
            <a:chExt cx="8531033" cy="885469"/>
          </a:xfrm>
        </p:grpSpPr>
        <p:grpSp>
          <p:nvGrpSpPr>
            <p:cNvPr id="44" name="Group 44"/>
            <p:cNvGrpSpPr>
              <a:grpSpLocks noChangeAspect="1"/>
            </p:cNvGrpSpPr>
            <p:nvPr/>
          </p:nvGrpSpPr>
          <p:grpSpPr>
            <a:xfrm>
              <a:off x="0" y="0"/>
              <a:ext cx="8531033" cy="885469"/>
              <a:chOff x="0" y="0"/>
              <a:chExt cx="16129000" cy="1674091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36310" y="56683"/>
                <a:ext cx="1197321" cy="1617408"/>
              </a:xfrm>
              <a:custGeom>
                <a:avLst/>
                <a:gdLst/>
                <a:ahLst/>
                <a:cxnLst/>
                <a:rect l="l" t="t" r="r" b="b"/>
                <a:pathLst>
                  <a:path w="1197321" h="1617408">
                    <a:moveTo>
                      <a:pt x="598690" y="1617408"/>
                    </a:moveTo>
                    <a:cubicBezTo>
                      <a:pt x="929294" y="1617408"/>
                      <a:pt x="1197322" y="1336622"/>
                      <a:pt x="1197322" y="990143"/>
                    </a:cubicBezTo>
                    <a:cubicBezTo>
                      <a:pt x="1197322" y="699948"/>
                      <a:pt x="777240" y="180692"/>
                      <a:pt x="640831" y="19748"/>
                    </a:cubicBezTo>
                    <a:cubicBezTo>
                      <a:pt x="630400" y="7235"/>
                      <a:pt x="614951" y="0"/>
                      <a:pt x="598661" y="0"/>
                    </a:cubicBezTo>
                    <a:cubicBezTo>
                      <a:pt x="582371" y="0"/>
                      <a:pt x="566922" y="7235"/>
                      <a:pt x="556491" y="19748"/>
                    </a:cubicBezTo>
                    <a:cubicBezTo>
                      <a:pt x="420140" y="180749"/>
                      <a:pt x="0" y="700006"/>
                      <a:pt x="0" y="990201"/>
                    </a:cubicBezTo>
                    <a:cubicBezTo>
                      <a:pt x="58" y="1336622"/>
                      <a:pt x="268028" y="1617408"/>
                      <a:pt x="598690" y="1617408"/>
                    </a:cubicBezTo>
                    <a:moveTo>
                      <a:pt x="1090180" y="990143"/>
                    </a:moveTo>
                    <a:cubicBezTo>
                      <a:pt x="1090180" y="1290210"/>
                      <a:pt x="860252" y="1515577"/>
                      <a:pt x="598690" y="1515577"/>
                    </a:cubicBezTo>
                    <a:cubicBezTo>
                      <a:pt x="582749" y="1515577"/>
                      <a:pt x="569826" y="1502654"/>
                      <a:pt x="569826" y="1486713"/>
                    </a:cubicBezTo>
                    <a:cubicBezTo>
                      <a:pt x="569826" y="1470772"/>
                      <a:pt x="582749" y="1457850"/>
                      <a:pt x="598690" y="1457850"/>
                    </a:cubicBezTo>
                    <a:cubicBezTo>
                      <a:pt x="826251" y="1457850"/>
                      <a:pt x="1032453" y="1260480"/>
                      <a:pt x="1032453" y="990143"/>
                    </a:cubicBezTo>
                    <a:cubicBezTo>
                      <a:pt x="1032453" y="974202"/>
                      <a:pt x="1045375" y="961280"/>
                      <a:pt x="1061316" y="961280"/>
                    </a:cubicBezTo>
                    <a:cubicBezTo>
                      <a:pt x="1077257" y="961280"/>
                      <a:pt x="1090180" y="974202"/>
                      <a:pt x="1090180" y="990143"/>
                    </a:cubicBezTo>
                  </a:path>
                </a:pathLst>
              </a:custGeom>
              <a:solidFill>
                <a:srgbClr val="F4CE2C"/>
              </a:solidFill>
            </p:spPr>
          </p:sp>
          <p:sp>
            <p:nvSpPr>
              <p:cNvPr id="46" name="Freeform 46"/>
              <p:cNvSpPr/>
              <p:nvPr/>
            </p:nvSpPr>
            <p:spPr>
              <a:xfrm>
                <a:off x="1687310" y="56683"/>
                <a:ext cx="14405321" cy="1617408"/>
              </a:xfrm>
              <a:custGeom>
                <a:avLst/>
                <a:gdLst/>
                <a:ahLst/>
                <a:cxnLst/>
                <a:rect l="l" t="t" r="r" b="b"/>
                <a:pathLst>
                  <a:path w="14405321" h="1617408">
                    <a:moveTo>
                      <a:pt x="598690" y="1617408"/>
                    </a:moveTo>
                    <a:cubicBezTo>
                      <a:pt x="929294" y="1617408"/>
                      <a:pt x="1197322" y="1336622"/>
                      <a:pt x="1197322" y="990143"/>
                    </a:cubicBezTo>
                    <a:cubicBezTo>
                      <a:pt x="1197322" y="699948"/>
                      <a:pt x="777241" y="180692"/>
                      <a:pt x="640831" y="19748"/>
                    </a:cubicBezTo>
                    <a:cubicBezTo>
                      <a:pt x="630400" y="7235"/>
                      <a:pt x="614951" y="0"/>
                      <a:pt x="598661" y="0"/>
                    </a:cubicBezTo>
                    <a:cubicBezTo>
                      <a:pt x="582371" y="0"/>
                      <a:pt x="566922" y="7235"/>
                      <a:pt x="556491" y="19748"/>
                    </a:cubicBezTo>
                    <a:cubicBezTo>
                      <a:pt x="420139" y="180749"/>
                      <a:pt x="0" y="700006"/>
                      <a:pt x="0" y="990201"/>
                    </a:cubicBezTo>
                    <a:cubicBezTo>
                      <a:pt x="58" y="1336622"/>
                      <a:pt x="268028" y="1617408"/>
                      <a:pt x="598690" y="1617408"/>
                    </a:cubicBezTo>
                    <a:moveTo>
                      <a:pt x="1090180" y="990143"/>
                    </a:moveTo>
                    <a:cubicBezTo>
                      <a:pt x="1090180" y="1290210"/>
                      <a:pt x="860252" y="1515577"/>
                      <a:pt x="598690" y="1515577"/>
                    </a:cubicBezTo>
                    <a:cubicBezTo>
                      <a:pt x="582749" y="1515577"/>
                      <a:pt x="569826" y="1502654"/>
                      <a:pt x="569826" y="1486713"/>
                    </a:cubicBezTo>
                    <a:cubicBezTo>
                      <a:pt x="569826" y="1470772"/>
                      <a:pt x="582749" y="1457850"/>
                      <a:pt x="598690" y="1457850"/>
                    </a:cubicBezTo>
                    <a:cubicBezTo>
                      <a:pt x="826251" y="1457850"/>
                      <a:pt x="1032453" y="1260480"/>
                      <a:pt x="1032453" y="990143"/>
                    </a:cubicBezTo>
                    <a:cubicBezTo>
                      <a:pt x="1032453" y="974202"/>
                      <a:pt x="1045376" y="961280"/>
                      <a:pt x="1061316" y="961280"/>
                    </a:cubicBezTo>
                    <a:cubicBezTo>
                      <a:pt x="1077257" y="961280"/>
                      <a:pt x="1090180" y="974202"/>
                      <a:pt x="1090180" y="990143"/>
                    </a:cubicBezTo>
                    <a:moveTo>
                      <a:pt x="2249690" y="1617408"/>
                    </a:moveTo>
                    <a:cubicBezTo>
                      <a:pt x="2580294" y="1617408"/>
                      <a:pt x="2848322" y="1336622"/>
                      <a:pt x="2848322" y="990143"/>
                    </a:cubicBezTo>
                    <a:cubicBezTo>
                      <a:pt x="2848322" y="699948"/>
                      <a:pt x="2428240" y="180692"/>
                      <a:pt x="2291831" y="19748"/>
                    </a:cubicBezTo>
                    <a:cubicBezTo>
                      <a:pt x="2281400" y="7235"/>
                      <a:pt x="2265951" y="0"/>
                      <a:pt x="2249661" y="0"/>
                    </a:cubicBezTo>
                    <a:cubicBezTo>
                      <a:pt x="2233371" y="0"/>
                      <a:pt x="2217922" y="7235"/>
                      <a:pt x="2207491" y="19748"/>
                    </a:cubicBezTo>
                    <a:cubicBezTo>
                      <a:pt x="2071140" y="180749"/>
                      <a:pt x="1651001" y="700006"/>
                      <a:pt x="1651001" y="990201"/>
                    </a:cubicBezTo>
                    <a:cubicBezTo>
                      <a:pt x="1651058" y="1336622"/>
                      <a:pt x="1919028" y="1617408"/>
                      <a:pt x="2249690" y="1617408"/>
                    </a:cubicBezTo>
                    <a:moveTo>
                      <a:pt x="2741180" y="990143"/>
                    </a:moveTo>
                    <a:cubicBezTo>
                      <a:pt x="2741180" y="1290210"/>
                      <a:pt x="2511252" y="1515577"/>
                      <a:pt x="2249690" y="1515577"/>
                    </a:cubicBezTo>
                    <a:cubicBezTo>
                      <a:pt x="2233749" y="1515577"/>
                      <a:pt x="2220826" y="1502654"/>
                      <a:pt x="2220826" y="1486713"/>
                    </a:cubicBezTo>
                    <a:cubicBezTo>
                      <a:pt x="2220826" y="1470772"/>
                      <a:pt x="2233749" y="1457850"/>
                      <a:pt x="2249690" y="1457850"/>
                    </a:cubicBezTo>
                    <a:cubicBezTo>
                      <a:pt x="2477251" y="1457850"/>
                      <a:pt x="2683453" y="1260480"/>
                      <a:pt x="2683453" y="990143"/>
                    </a:cubicBezTo>
                    <a:cubicBezTo>
                      <a:pt x="2683453" y="974202"/>
                      <a:pt x="2696376" y="961280"/>
                      <a:pt x="2712316" y="961280"/>
                    </a:cubicBezTo>
                    <a:cubicBezTo>
                      <a:pt x="2728257" y="961280"/>
                      <a:pt x="2741180" y="974202"/>
                      <a:pt x="2741180" y="990143"/>
                    </a:cubicBezTo>
                    <a:moveTo>
                      <a:pt x="3900690" y="1617408"/>
                    </a:moveTo>
                    <a:cubicBezTo>
                      <a:pt x="4231294" y="1617408"/>
                      <a:pt x="4499322" y="1336622"/>
                      <a:pt x="4499322" y="990143"/>
                    </a:cubicBezTo>
                    <a:cubicBezTo>
                      <a:pt x="4499322" y="699948"/>
                      <a:pt x="4079240" y="180692"/>
                      <a:pt x="3942831" y="19748"/>
                    </a:cubicBezTo>
                    <a:cubicBezTo>
                      <a:pt x="3932400" y="7235"/>
                      <a:pt x="3916951" y="0"/>
                      <a:pt x="3900661" y="0"/>
                    </a:cubicBezTo>
                    <a:cubicBezTo>
                      <a:pt x="3884371" y="0"/>
                      <a:pt x="3868922" y="7235"/>
                      <a:pt x="3858491" y="19748"/>
                    </a:cubicBezTo>
                    <a:cubicBezTo>
                      <a:pt x="3722140" y="180749"/>
                      <a:pt x="3302001" y="700006"/>
                      <a:pt x="3302001" y="990201"/>
                    </a:cubicBezTo>
                    <a:cubicBezTo>
                      <a:pt x="3302058" y="1336622"/>
                      <a:pt x="3570028" y="1617408"/>
                      <a:pt x="3900690" y="1617408"/>
                    </a:cubicBezTo>
                    <a:moveTo>
                      <a:pt x="4392180" y="990143"/>
                    </a:moveTo>
                    <a:cubicBezTo>
                      <a:pt x="4392180" y="1290210"/>
                      <a:pt x="4162252" y="1515577"/>
                      <a:pt x="3900690" y="1515577"/>
                    </a:cubicBezTo>
                    <a:cubicBezTo>
                      <a:pt x="3884749" y="1515577"/>
                      <a:pt x="3871826" y="1502654"/>
                      <a:pt x="3871826" y="1486713"/>
                    </a:cubicBezTo>
                    <a:cubicBezTo>
                      <a:pt x="3871826" y="1470772"/>
                      <a:pt x="3884749" y="1457850"/>
                      <a:pt x="3900690" y="1457850"/>
                    </a:cubicBezTo>
                    <a:cubicBezTo>
                      <a:pt x="4128251" y="1457850"/>
                      <a:pt x="4334453" y="1260480"/>
                      <a:pt x="4334453" y="990143"/>
                    </a:cubicBezTo>
                    <a:cubicBezTo>
                      <a:pt x="4334453" y="974202"/>
                      <a:pt x="4347376" y="961280"/>
                      <a:pt x="4363316" y="961280"/>
                    </a:cubicBezTo>
                    <a:cubicBezTo>
                      <a:pt x="4379257" y="961280"/>
                      <a:pt x="4392180" y="974202"/>
                      <a:pt x="4392180" y="990143"/>
                    </a:cubicBezTo>
                    <a:moveTo>
                      <a:pt x="5551690" y="1617408"/>
                    </a:moveTo>
                    <a:cubicBezTo>
                      <a:pt x="5882294" y="1617408"/>
                      <a:pt x="6150322" y="1336622"/>
                      <a:pt x="6150322" y="990143"/>
                    </a:cubicBezTo>
                    <a:cubicBezTo>
                      <a:pt x="6150322" y="699948"/>
                      <a:pt x="5730240" y="180692"/>
                      <a:pt x="5593831" y="19748"/>
                    </a:cubicBezTo>
                    <a:cubicBezTo>
                      <a:pt x="5583400" y="7235"/>
                      <a:pt x="5567952" y="0"/>
                      <a:pt x="5551661" y="0"/>
                    </a:cubicBezTo>
                    <a:cubicBezTo>
                      <a:pt x="5535371" y="0"/>
                      <a:pt x="5519922" y="7235"/>
                      <a:pt x="5509491" y="19748"/>
                    </a:cubicBezTo>
                    <a:cubicBezTo>
                      <a:pt x="5373140" y="180749"/>
                      <a:pt x="4953000" y="700006"/>
                      <a:pt x="4953000" y="990201"/>
                    </a:cubicBezTo>
                    <a:cubicBezTo>
                      <a:pt x="4953058" y="1336622"/>
                      <a:pt x="5221028" y="1617408"/>
                      <a:pt x="5551690" y="1617408"/>
                    </a:cubicBezTo>
                    <a:moveTo>
                      <a:pt x="6043180" y="990143"/>
                    </a:moveTo>
                    <a:cubicBezTo>
                      <a:pt x="6043180" y="1290210"/>
                      <a:pt x="5813252" y="1515577"/>
                      <a:pt x="5551690" y="1515577"/>
                    </a:cubicBezTo>
                    <a:cubicBezTo>
                      <a:pt x="5535749" y="1515577"/>
                      <a:pt x="5522827" y="1502654"/>
                      <a:pt x="5522827" y="1486713"/>
                    </a:cubicBezTo>
                    <a:cubicBezTo>
                      <a:pt x="5522827" y="1470772"/>
                      <a:pt x="5535749" y="1457850"/>
                      <a:pt x="5551690" y="1457850"/>
                    </a:cubicBezTo>
                    <a:cubicBezTo>
                      <a:pt x="5779251" y="1457850"/>
                      <a:pt x="5985453" y="1260480"/>
                      <a:pt x="5985453" y="990143"/>
                    </a:cubicBezTo>
                    <a:cubicBezTo>
                      <a:pt x="5985453" y="974202"/>
                      <a:pt x="5998375" y="961280"/>
                      <a:pt x="6014316" y="961280"/>
                    </a:cubicBezTo>
                    <a:cubicBezTo>
                      <a:pt x="6030258" y="961280"/>
                      <a:pt x="6043180" y="974202"/>
                      <a:pt x="6043180" y="990143"/>
                    </a:cubicBezTo>
                    <a:moveTo>
                      <a:pt x="7202690" y="1617408"/>
                    </a:moveTo>
                    <a:cubicBezTo>
                      <a:pt x="7533294" y="1617408"/>
                      <a:pt x="7801322" y="1336622"/>
                      <a:pt x="7801322" y="990143"/>
                    </a:cubicBezTo>
                    <a:cubicBezTo>
                      <a:pt x="7801322" y="699948"/>
                      <a:pt x="7381240" y="180692"/>
                      <a:pt x="7244831" y="19748"/>
                    </a:cubicBezTo>
                    <a:cubicBezTo>
                      <a:pt x="7234400" y="7235"/>
                      <a:pt x="7218952" y="0"/>
                      <a:pt x="7202661" y="0"/>
                    </a:cubicBezTo>
                    <a:cubicBezTo>
                      <a:pt x="7186371" y="0"/>
                      <a:pt x="7170922" y="7235"/>
                      <a:pt x="7160491" y="19748"/>
                    </a:cubicBezTo>
                    <a:cubicBezTo>
                      <a:pt x="7024140" y="180749"/>
                      <a:pt x="6604000" y="700006"/>
                      <a:pt x="6604000" y="990201"/>
                    </a:cubicBezTo>
                    <a:cubicBezTo>
                      <a:pt x="6604058" y="1336622"/>
                      <a:pt x="6872028" y="1617408"/>
                      <a:pt x="7202690" y="1617408"/>
                    </a:cubicBezTo>
                    <a:moveTo>
                      <a:pt x="7694180" y="990143"/>
                    </a:moveTo>
                    <a:cubicBezTo>
                      <a:pt x="7694180" y="1290210"/>
                      <a:pt x="7464252" y="1515577"/>
                      <a:pt x="7202690" y="1515577"/>
                    </a:cubicBezTo>
                    <a:cubicBezTo>
                      <a:pt x="7186749" y="1515577"/>
                      <a:pt x="7173827" y="1502654"/>
                      <a:pt x="7173827" y="1486713"/>
                    </a:cubicBezTo>
                    <a:cubicBezTo>
                      <a:pt x="7173827" y="1470772"/>
                      <a:pt x="7186749" y="1457850"/>
                      <a:pt x="7202690" y="1457850"/>
                    </a:cubicBezTo>
                    <a:cubicBezTo>
                      <a:pt x="7430251" y="1457850"/>
                      <a:pt x="7636453" y="1260480"/>
                      <a:pt x="7636453" y="990143"/>
                    </a:cubicBezTo>
                    <a:cubicBezTo>
                      <a:pt x="7636453" y="974202"/>
                      <a:pt x="7649375" y="961280"/>
                      <a:pt x="7665316" y="961280"/>
                    </a:cubicBezTo>
                    <a:cubicBezTo>
                      <a:pt x="7681258" y="961280"/>
                      <a:pt x="7694180" y="974202"/>
                      <a:pt x="7694180" y="990143"/>
                    </a:cubicBezTo>
                    <a:moveTo>
                      <a:pt x="8853690" y="1617408"/>
                    </a:moveTo>
                    <a:cubicBezTo>
                      <a:pt x="9184294" y="1617408"/>
                      <a:pt x="9452322" y="1336622"/>
                      <a:pt x="9452322" y="990143"/>
                    </a:cubicBezTo>
                    <a:cubicBezTo>
                      <a:pt x="9452322" y="699948"/>
                      <a:pt x="9032240" y="180692"/>
                      <a:pt x="8895831" y="19748"/>
                    </a:cubicBezTo>
                    <a:cubicBezTo>
                      <a:pt x="8885400" y="7235"/>
                      <a:pt x="8869952" y="0"/>
                      <a:pt x="8853661" y="0"/>
                    </a:cubicBezTo>
                    <a:cubicBezTo>
                      <a:pt x="8837371" y="0"/>
                      <a:pt x="8821922" y="7235"/>
                      <a:pt x="8811491" y="19748"/>
                    </a:cubicBezTo>
                    <a:cubicBezTo>
                      <a:pt x="8675140" y="180749"/>
                      <a:pt x="8255000" y="700006"/>
                      <a:pt x="8255000" y="990201"/>
                    </a:cubicBezTo>
                    <a:cubicBezTo>
                      <a:pt x="8255058" y="1336622"/>
                      <a:pt x="8523028" y="1617408"/>
                      <a:pt x="8853690" y="1617408"/>
                    </a:cubicBezTo>
                    <a:moveTo>
                      <a:pt x="9345180" y="990143"/>
                    </a:moveTo>
                    <a:cubicBezTo>
                      <a:pt x="9345180" y="1290210"/>
                      <a:pt x="9115252" y="1515577"/>
                      <a:pt x="8853690" y="1515577"/>
                    </a:cubicBezTo>
                    <a:cubicBezTo>
                      <a:pt x="8837749" y="1515577"/>
                      <a:pt x="8824827" y="1502654"/>
                      <a:pt x="8824827" y="1486713"/>
                    </a:cubicBezTo>
                    <a:cubicBezTo>
                      <a:pt x="8824827" y="1470772"/>
                      <a:pt x="8837749" y="1457850"/>
                      <a:pt x="8853690" y="1457850"/>
                    </a:cubicBezTo>
                    <a:cubicBezTo>
                      <a:pt x="9081251" y="1457850"/>
                      <a:pt x="9287453" y="1260480"/>
                      <a:pt x="9287453" y="990143"/>
                    </a:cubicBezTo>
                    <a:cubicBezTo>
                      <a:pt x="9287453" y="974202"/>
                      <a:pt x="9300375" y="961280"/>
                      <a:pt x="9316316" y="961280"/>
                    </a:cubicBezTo>
                    <a:cubicBezTo>
                      <a:pt x="9332258" y="961280"/>
                      <a:pt x="9345180" y="974202"/>
                      <a:pt x="9345180" y="990143"/>
                    </a:cubicBezTo>
                    <a:moveTo>
                      <a:pt x="10504690" y="1617408"/>
                    </a:moveTo>
                    <a:cubicBezTo>
                      <a:pt x="10835294" y="1617408"/>
                      <a:pt x="11103322" y="1336622"/>
                      <a:pt x="11103322" y="990143"/>
                    </a:cubicBezTo>
                    <a:cubicBezTo>
                      <a:pt x="11103322" y="699948"/>
                      <a:pt x="10683240" y="180692"/>
                      <a:pt x="10546831" y="19748"/>
                    </a:cubicBezTo>
                    <a:cubicBezTo>
                      <a:pt x="10536400" y="7235"/>
                      <a:pt x="10520952" y="0"/>
                      <a:pt x="10504661" y="0"/>
                    </a:cubicBezTo>
                    <a:cubicBezTo>
                      <a:pt x="10488371" y="0"/>
                      <a:pt x="10472922" y="7235"/>
                      <a:pt x="10462491" y="19748"/>
                    </a:cubicBezTo>
                    <a:cubicBezTo>
                      <a:pt x="10326140" y="180749"/>
                      <a:pt x="9906000" y="700006"/>
                      <a:pt x="9906000" y="990201"/>
                    </a:cubicBezTo>
                    <a:cubicBezTo>
                      <a:pt x="9906058" y="1336622"/>
                      <a:pt x="10174028" y="1617408"/>
                      <a:pt x="10504690" y="1617408"/>
                    </a:cubicBezTo>
                    <a:moveTo>
                      <a:pt x="10996180" y="990143"/>
                    </a:moveTo>
                    <a:cubicBezTo>
                      <a:pt x="10996180" y="1290210"/>
                      <a:pt x="10766252" y="1515577"/>
                      <a:pt x="10504690" y="1515577"/>
                    </a:cubicBezTo>
                    <a:cubicBezTo>
                      <a:pt x="10488749" y="1515577"/>
                      <a:pt x="10475827" y="1502654"/>
                      <a:pt x="10475827" y="1486713"/>
                    </a:cubicBezTo>
                    <a:cubicBezTo>
                      <a:pt x="10475827" y="1470772"/>
                      <a:pt x="10488749" y="1457850"/>
                      <a:pt x="10504690" y="1457850"/>
                    </a:cubicBezTo>
                    <a:cubicBezTo>
                      <a:pt x="10732251" y="1457850"/>
                      <a:pt x="10938453" y="1260480"/>
                      <a:pt x="10938453" y="990143"/>
                    </a:cubicBezTo>
                    <a:cubicBezTo>
                      <a:pt x="10938453" y="974202"/>
                      <a:pt x="10951375" y="961280"/>
                      <a:pt x="10967316" y="961280"/>
                    </a:cubicBezTo>
                    <a:cubicBezTo>
                      <a:pt x="10983258" y="961280"/>
                      <a:pt x="10996180" y="974202"/>
                      <a:pt x="10996180" y="990143"/>
                    </a:cubicBezTo>
                    <a:moveTo>
                      <a:pt x="12155690" y="1617408"/>
                    </a:moveTo>
                    <a:cubicBezTo>
                      <a:pt x="12486295" y="1617408"/>
                      <a:pt x="12754322" y="1336622"/>
                      <a:pt x="12754322" y="990143"/>
                    </a:cubicBezTo>
                    <a:cubicBezTo>
                      <a:pt x="12754322" y="699948"/>
                      <a:pt x="12334240" y="180692"/>
                      <a:pt x="12197832" y="19748"/>
                    </a:cubicBezTo>
                    <a:cubicBezTo>
                      <a:pt x="12187401" y="7235"/>
                      <a:pt x="12171951" y="0"/>
                      <a:pt x="12155661" y="0"/>
                    </a:cubicBezTo>
                    <a:cubicBezTo>
                      <a:pt x="12139372" y="0"/>
                      <a:pt x="12123921" y="7235"/>
                      <a:pt x="12113491" y="19748"/>
                    </a:cubicBezTo>
                    <a:cubicBezTo>
                      <a:pt x="11977140" y="180749"/>
                      <a:pt x="11557001" y="700006"/>
                      <a:pt x="11557001" y="990201"/>
                    </a:cubicBezTo>
                    <a:cubicBezTo>
                      <a:pt x="11557058" y="1336622"/>
                      <a:pt x="11825028" y="1617408"/>
                      <a:pt x="12155690" y="1617408"/>
                    </a:cubicBezTo>
                    <a:moveTo>
                      <a:pt x="12647179" y="990143"/>
                    </a:moveTo>
                    <a:cubicBezTo>
                      <a:pt x="12647179" y="1290210"/>
                      <a:pt x="12417252" y="1515577"/>
                      <a:pt x="12155690" y="1515577"/>
                    </a:cubicBezTo>
                    <a:cubicBezTo>
                      <a:pt x="12139748" y="1515577"/>
                      <a:pt x="12126827" y="1502654"/>
                      <a:pt x="12126827" y="1486713"/>
                    </a:cubicBezTo>
                    <a:cubicBezTo>
                      <a:pt x="12126827" y="1470772"/>
                      <a:pt x="12139748" y="1457850"/>
                      <a:pt x="12155690" y="1457850"/>
                    </a:cubicBezTo>
                    <a:cubicBezTo>
                      <a:pt x="12383251" y="1457850"/>
                      <a:pt x="12589453" y="1260480"/>
                      <a:pt x="12589453" y="990143"/>
                    </a:cubicBezTo>
                    <a:cubicBezTo>
                      <a:pt x="12589453" y="974202"/>
                      <a:pt x="12602376" y="961280"/>
                      <a:pt x="12618316" y="961280"/>
                    </a:cubicBezTo>
                    <a:cubicBezTo>
                      <a:pt x="12634258" y="961280"/>
                      <a:pt x="12647179" y="974202"/>
                      <a:pt x="12647179" y="990143"/>
                    </a:cubicBezTo>
                    <a:moveTo>
                      <a:pt x="13806690" y="1617408"/>
                    </a:moveTo>
                    <a:cubicBezTo>
                      <a:pt x="14137295" y="1617408"/>
                      <a:pt x="14405322" y="1336622"/>
                      <a:pt x="14405322" y="990143"/>
                    </a:cubicBezTo>
                    <a:cubicBezTo>
                      <a:pt x="14405322" y="699948"/>
                      <a:pt x="13985240" y="180692"/>
                      <a:pt x="13848832" y="19748"/>
                    </a:cubicBezTo>
                    <a:cubicBezTo>
                      <a:pt x="13838401" y="7235"/>
                      <a:pt x="13822951" y="0"/>
                      <a:pt x="13806661" y="0"/>
                    </a:cubicBezTo>
                    <a:cubicBezTo>
                      <a:pt x="13790372" y="0"/>
                      <a:pt x="13774921" y="7235"/>
                      <a:pt x="13764491" y="19748"/>
                    </a:cubicBezTo>
                    <a:cubicBezTo>
                      <a:pt x="13628140" y="180749"/>
                      <a:pt x="13208001" y="700006"/>
                      <a:pt x="13208001" y="990201"/>
                    </a:cubicBezTo>
                    <a:cubicBezTo>
                      <a:pt x="13208058" y="1336622"/>
                      <a:pt x="13476028" y="1617408"/>
                      <a:pt x="13806690" y="1617408"/>
                    </a:cubicBezTo>
                    <a:moveTo>
                      <a:pt x="14298179" y="990143"/>
                    </a:moveTo>
                    <a:cubicBezTo>
                      <a:pt x="14298179" y="1290210"/>
                      <a:pt x="14068252" y="1515577"/>
                      <a:pt x="13806690" y="1515577"/>
                    </a:cubicBezTo>
                    <a:cubicBezTo>
                      <a:pt x="13790748" y="1515577"/>
                      <a:pt x="13777827" y="1502654"/>
                      <a:pt x="13777827" y="1486713"/>
                    </a:cubicBezTo>
                    <a:cubicBezTo>
                      <a:pt x="13777827" y="1470772"/>
                      <a:pt x="13790748" y="1457850"/>
                      <a:pt x="13806690" y="1457850"/>
                    </a:cubicBezTo>
                    <a:cubicBezTo>
                      <a:pt x="14034251" y="1457850"/>
                      <a:pt x="14240453" y="1260480"/>
                      <a:pt x="14240453" y="990143"/>
                    </a:cubicBezTo>
                    <a:cubicBezTo>
                      <a:pt x="14240453" y="974202"/>
                      <a:pt x="14253376" y="961280"/>
                      <a:pt x="14269316" y="961280"/>
                    </a:cubicBezTo>
                    <a:cubicBezTo>
                      <a:pt x="14285258" y="961280"/>
                      <a:pt x="14298179" y="974202"/>
                      <a:pt x="14298179" y="990143"/>
                    </a:cubicBezTo>
                  </a:path>
                </a:pathLst>
              </a:custGeom>
              <a:solidFill>
                <a:srgbClr val="EDECED"/>
              </a:solidFill>
            </p:spPr>
          </p:sp>
        </p:grpSp>
      </p:grpSp>
      <p:grpSp>
        <p:nvGrpSpPr>
          <p:cNvPr id="47" name="Group 47"/>
          <p:cNvGrpSpPr/>
          <p:nvPr/>
        </p:nvGrpSpPr>
        <p:grpSpPr>
          <a:xfrm>
            <a:off x="1054413" y="3169089"/>
            <a:ext cx="8115300" cy="660464"/>
            <a:chOff x="0" y="0"/>
            <a:chExt cx="2137363" cy="17394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137363" cy="173949"/>
            </a:xfrm>
            <a:custGeom>
              <a:avLst/>
              <a:gdLst/>
              <a:ahLst/>
              <a:cxnLst/>
              <a:rect l="l" t="t" r="r" b="b"/>
              <a:pathLst>
                <a:path w="2137363" h="173949">
                  <a:moveTo>
                    <a:pt x="0" y="0"/>
                  </a:moveTo>
                  <a:lnTo>
                    <a:pt x="2137363" y="0"/>
                  </a:lnTo>
                  <a:lnTo>
                    <a:pt x="2137363" y="173949"/>
                  </a:lnTo>
                  <a:lnTo>
                    <a:pt x="0" y="173949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0"/>
              <a:ext cx="812800" cy="17192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l">
                <a:lnSpc>
                  <a:spcPts val="2100"/>
                </a:lnSpc>
                <a:spcBef>
                  <a:spcPct val="0"/>
                </a:spcBef>
              </a:pPr>
              <a:r>
                <a:rPr lang="en-US" sz="1500" u="none" dirty="0">
                  <a:solidFill>
                    <a:srgbClr val="353839"/>
                  </a:solidFill>
                  <a:latin typeface="Open Sauce SemiBold Bold"/>
                </a:rPr>
                <a:t>ELABORATE ON THE DATA YOU WANT TO DISCUSS. </a:t>
              </a:r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054413" y="1057275"/>
            <a:ext cx="8166726" cy="17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 u="none">
                <a:solidFill>
                  <a:srgbClr val="FFFFFF"/>
                </a:solidFill>
                <a:latin typeface="Open Sans Bold"/>
              </a:rPr>
              <a:t>Add an</a:t>
            </a:r>
          </a:p>
          <a:p>
            <a:pPr marL="0" lvl="0" indent="0" algn="l">
              <a:lnSpc>
                <a:spcPts val="6959"/>
              </a:lnSpc>
              <a:spcBef>
                <a:spcPct val="0"/>
              </a:spcBef>
            </a:pPr>
            <a:r>
              <a:rPr lang="en-US" sz="6000" u="none">
                <a:solidFill>
                  <a:srgbClr val="FFFFFF"/>
                </a:solidFill>
                <a:latin typeface="Open Sans Bold"/>
              </a:rPr>
              <a:t>Infographic Page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316095" y="4390413"/>
            <a:ext cx="87933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u="none">
                <a:solidFill>
                  <a:srgbClr val="FFFFFF"/>
                </a:solidFill>
                <a:latin typeface="Lato Bold"/>
              </a:rPr>
              <a:t>80%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316095" y="6481308"/>
            <a:ext cx="87933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u="none">
                <a:solidFill>
                  <a:srgbClr val="FFFFFF"/>
                </a:solidFill>
                <a:latin typeface="Lato Bold"/>
              </a:rPr>
              <a:t>50%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290382" y="8630974"/>
            <a:ext cx="87933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u="none">
                <a:solidFill>
                  <a:srgbClr val="FFFFFF"/>
                </a:solidFill>
                <a:latin typeface="Lato Bold"/>
              </a:rPr>
              <a:t>10%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5761491" y="2586415"/>
            <a:ext cx="1497809" cy="159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220"/>
              </a:lnSpc>
              <a:spcBef>
                <a:spcPct val="0"/>
              </a:spcBef>
            </a:pPr>
            <a:r>
              <a:rPr lang="en-US" sz="2300" u="none">
                <a:solidFill>
                  <a:srgbClr val="FFFFFF"/>
                </a:solidFill>
                <a:latin typeface="Lato Bold"/>
              </a:rPr>
              <a:t>Elaborate on the data you want to discuss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5761491" y="7143061"/>
            <a:ext cx="1497809" cy="159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0"/>
              </a:lnSpc>
              <a:spcBef>
                <a:spcPct val="0"/>
              </a:spcBef>
            </a:pPr>
            <a:r>
              <a:rPr lang="en-US" sz="2300" u="none">
                <a:solidFill>
                  <a:srgbClr val="FFFFFF"/>
                </a:solidFill>
                <a:latin typeface="Lato Bold"/>
              </a:rPr>
              <a:t>Elaborate on the data you want to discuss</a:t>
            </a:r>
          </a:p>
        </p:txBody>
      </p:sp>
      <p:grpSp>
        <p:nvGrpSpPr>
          <p:cNvPr id="56" name="Group 56"/>
          <p:cNvGrpSpPr/>
          <p:nvPr/>
        </p:nvGrpSpPr>
        <p:grpSpPr>
          <a:xfrm>
            <a:off x="1028700" y="7728285"/>
            <a:ext cx="8115300" cy="674835"/>
            <a:chOff x="0" y="0"/>
            <a:chExt cx="2137363" cy="177734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2137363" cy="173949"/>
            </a:xfrm>
            <a:custGeom>
              <a:avLst/>
              <a:gdLst/>
              <a:ahLst/>
              <a:cxnLst/>
              <a:rect l="l" t="t" r="r" b="b"/>
              <a:pathLst>
                <a:path w="2137363" h="173949">
                  <a:moveTo>
                    <a:pt x="0" y="0"/>
                  </a:moveTo>
                  <a:lnTo>
                    <a:pt x="2137363" y="0"/>
                  </a:lnTo>
                  <a:lnTo>
                    <a:pt x="2137363" y="173949"/>
                  </a:lnTo>
                  <a:lnTo>
                    <a:pt x="0" y="173949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0"/>
              <a:ext cx="812800" cy="17773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l">
                <a:lnSpc>
                  <a:spcPts val="2100"/>
                </a:lnSpc>
                <a:spcBef>
                  <a:spcPct val="0"/>
                </a:spcBef>
              </a:pPr>
              <a:r>
                <a:rPr lang="en-US" sz="1500" u="none" dirty="0">
                  <a:solidFill>
                    <a:srgbClr val="353839"/>
                  </a:solidFill>
                  <a:latin typeface="Open Sauce SemiBold Bold"/>
                </a:rPr>
                <a:t>ELABORATE ON THE DATA YOU WANT TO DISCUSS. 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028700" y="5542449"/>
            <a:ext cx="8115300" cy="660464"/>
            <a:chOff x="0" y="0"/>
            <a:chExt cx="2137363" cy="173949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137363" cy="173949"/>
            </a:xfrm>
            <a:custGeom>
              <a:avLst/>
              <a:gdLst/>
              <a:ahLst/>
              <a:cxnLst/>
              <a:rect l="l" t="t" r="r" b="b"/>
              <a:pathLst>
                <a:path w="2137363" h="173949">
                  <a:moveTo>
                    <a:pt x="0" y="0"/>
                  </a:moveTo>
                  <a:lnTo>
                    <a:pt x="2137363" y="0"/>
                  </a:lnTo>
                  <a:lnTo>
                    <a:pt x="2137363" y="173949"/>
                  </a:lnTo>
                  <a:lnTo>
                    <a:pt x="0" y="173949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0"/>
              <a:ext cx="812800" cy="17394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l">
                <a:lnSpc>
                  <a:spcPts val="2100"/>
                </a:lnSpc>
                <a:spcBef>
                  <a:spcPct val="0"/>
                </a:spcBef>
              </a:pPr>
              <a:r>
                <a:rPr lang="en-US" sz="1500" u="none" dirty="0">
                  <a:solidFill>
                    <a:srgbClr val="353839"/>
                  </a:solidFill>
                  <a:latin typeface="Open Sauce SemiBold Bold"/>
                </a:rPr>
                <a:t>ELABORATE ON THE DATA YOU WANT TO DISCUSS. 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433933" y="903442"/>
            <a:ext cx="6825367" cy="660464"/>
            <a:chOff x="0" y="0"/>
            <a:chExt cx="1797627" cy="173949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797627" cy="173949"/>
            </a:xfrm>
            <a:custGeom>
              <a:avLst/>
              <a:gdLst/>
              <a:ahLst/>
              <a:cxnLst/>
              <a:rect l="l" t="t" r="r" b="b"/>
              <a:pathLst>
                <a:path w="1797627" h="173949">
                  <a:moveTo>
                    <a:pt x="0" y="0"/>
                  </a:moveTo>
                  <a:lnTo>
                    <a:pt x="1797627" y="0"/>
                  </a:lnTo>
                  <a:lnTo>
                    <a:pt x="1797627" y="173949"/>
                  </a:lnTo>
                  <a:lnTo>
                    <a:pt x="0" y="173949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0" y="0"/>
              <a:ext cx="812800" cy="17394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l">
                <a:lnSpc>
                  <a:spcPts val="2100"/>
                </a:lnSpc>
                <a:spcBef>
                  <a:spcPct val="0"/>
                </a:spcBef>
              </a:pPr>
              <a:r>
                <a:rPr lang="en-US" sz="1500" u="none" dirty="0">
                  <a:solidFill>
                    <a:srgbClr val="353839"/>
                  </a:solidFill>
                  <a:latin typeface="Open Sauce SemiBold Bold"/>
                </a:rPr>
                <a:t>ELABORATE ON THE DATA YOU WANT TO DISCUSS. 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0433933" y="5449321"/>
            <a:ext cx="6825367" cy="673780"/>
            <a:chOff x="0" y="-3507"/>
            <a:chExt cx="1797627" cy="177456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797627" cy="173949"/>
            </a:xfrm>
            <a:custGeom>
              <a:avLst/>
              <a:gdLst/>
              <a:ahLst/>
              <a:cxnLst/>
              <a:rect l="l" t="t" r="r" b="b"/>
              <a:pathLst>
                <a:path w="1797627" h="173949">
                  <a:moveTo>
                    <a:pt x="0" y="0"/>
                  </a:moveTo>
                  <a:lnTo>
                    <a:pt x="1797627" y="0"/>
                  </a:lnTo>
                  <a:lnTo>
                    <a:pt x="1797627" y="173949"/>
                  </a:lnTo>
                  <a:lnTo>
                    <a:pt x="0" y="173949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67" name="TextBox 67"/>
            <p:cNvSpPr txBox="1"/>
            <p:nvPr/>
          </p:nvSpPr>
          <p:spPr>
            <a:xfrm>
              <a:off x="0" y="-3507"/>
              <a:ext cx="812800" cy="1774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l">
                <a:lnSpc>
                  <a:spcPts val="2100"/>
                </a:lnSpc>
                <a:spcBef>
                  <a:spcPct val="0"/>
                </a:spcBef>
              </a:pPr>
              <a:r>
                <a:rPr lang="en-US" sz="1500" u="none" dirty="0">
                  <a:solidFill>
                    <a:srgbClr val="353839"/>
                  </a:solidFill>
                  <a:latin typeface="Open Sauce SemiBold Bold"/>
                </a:rPr>
                <a:t>ELABORATE ON THE DATA YOU WANT TO DISCUSS. 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568489"/>
            <a:chOff x="0" y="0"/>
            <a:chExt cx="4816593" cy="939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39849"/>
            </a:xfrm>
            <a:custGeom>
              <a:avLst/>
              <a:gdLst/>
              <a:ahLst/>
              <a:cxnLst/>
              <a:rect l="l" t="t" r="r" b="b"/>
              <a:pathLst>
                <a:path w="4816592" h="939849">
                  <a:moveTo>
                    <a:pt x="0" y="0"/>
                  </a:moveTo>
                  <a:lnTo>
                    <a:pt x="4816592" y="0"/>
                  </a:lnTo>
                  <a:lnTo>
                    <a:pt x="4816592" y="939849"/>
                  </a:lnTo>
                  <a:lnTo>
                    <a:pt x="0" y="939849"/>
                  </a:lnTo>
                  <a:close/>
                </a:path>
              </a:pathLst>
            </a:custGeom>
            <a:solidFill>
              <a:srgbClr val="004E8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707275"/>
            <a:ext cx="3572101" cy="515722"/>
            <a:chOff x="0" y="0"/>
            <a:chExt cx="940800" cy="1358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715899" y="8997329"/>
            <a:ext cx="3572101" cy="515722"/>
            <a:chOff x="0" y="0"/>
            <a:chExt cx="940800" cy="1358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503451"/>
              </p:ext>
            </p:extLst>
          </p:nvPr>
        </p:nvGraphicFramePr>
        <p:xfrm>
          <a:off x="1028700" y="1213471"/>
          <a:ext cx="16230600" cy="7783858"/>
        </p:xfrm>
        <a:graphic>
          <a:graphicData uri="http://schemas.openxmlformats.org/drawingml/2006/table">
            <a:tbl>
              <a:tblPr/>
              <a:tblGrid>
                <a:gridCol w="3246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6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1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409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46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4895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5999" dirty="0">
                          <a:solidFill>
                            <a:srgbClr val="000000"/>
                          </a:solidFill>
                          <a:latin typeface="Open Sans Bold Bold"/>
                        </a:rPr>
                        <a:t>S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5999" dirty="0">
                          <a:solidFill>
                            <a:srgbClr val="000000"/>
                          </a:solidFill>
                          <a:latin typeface="Open Sans Bold Bold"/>
                        </a:rPr>
                        <a:t>W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5999" dirty="0">
                          <a:solidFill>
                            <a:srgbClr val="000000"/>
                          </a:solidFill>
                          <a:latin typeface="Open Sans Bold Bold"/>
                        </a:rPr>
                        <a:t>W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5999" dirty="0">
                          <a:solidFill>
                            <a:srgbClr val="000000"/>
                          </a:solidFill>
                          <a:latin typeface="Open Sans Bold Bold"/>
                        </a:rPr>
                        <a:t>O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5999">
                          <a:solidFill>
                            <a:srgbClr val="000000"/>
                          </a:solidFill>
                          <a:latin typeface="Open Sans Bold Bold"/>
                        </a:rPr>
                        <a:t>T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C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65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57" dirty="0">
                          <a:solidFill>
                            <a:srgbClr val="000000"/>
                          </a:solidFill>
                          <a:latin typeface="Lato Bold"/>
                        </a:rPr>
                        <a:t>STRENGTHS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E2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57" dirty="0">
                          <a:solidFill>
                            <a:srgbClr val="000000"/>
                          </a:solidFill>
                          <a:latin typeface="Lato Bold"/>
                        </a:rPr>
                        <a:t>WEAKNESSES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E2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57">
                          <a:solidFill>
                            <a:srgbClr val="000000"/>
                          </a:solidFill>
                          <a:latin typeface="Lato Bold"/>
                        </a:rPr>
                        <a:t>WEAKNESSES</a:t>
                      </a:r>
                      <a:endParaRPr lang="en-US" sz="1100"/>
                    </a:p>
                  </a:txBody>
                  <a:tcPr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E2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57" dirty="0">
                          <a:solidFill>
                            <a:srgbClr val="000000"/>
                          </a:solidFill>
                          <a:latin typeface="Lato Bold"/>
                        </a:rPr>
                        <a:t>OPPORTUNITIES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E2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57" dirty="0">
                          <a:solidFill>
                            <a:srgbClr val="000000"/>
                          </a:solidFill>
                          <a:latin typeface="Lato Bold"/>
                        </a:rPr>
                        <a:t>THREATS</a:t>
                      </a:r>
                      <a:endParaRPr lang="en-US" sz="1100" dirty="0"/>
                    </a:p>
                  </a:txBody>
                  <a:tcPr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E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02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dirty="0"/>
                        <a:t>What are you doing well? </a:t>
                      </a:r>
                    </a:p>
                    <a:p>
                      <a:r>
                        <a:rPr lang="en-US" sz="1500" dirty="0">
                          <a:solidFill>
                            <a:srgbClr val="000000"/>
                          </a:solidFill>
                          <a:latin typeface="Noto Sans"/>
                        </a:rPr>
                        <a:t>What sets you apart? What are your good qualities?</a:t>
                      </a:r>
                    </a:p>
                  </a:txBody>
                  <a:tcPr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dirty="0"/>
                        <a:t>Where do you need to improve? </a:t>
                      </a:r>
                    </a:p>
                    <a:p>
                      <a:r>
                        <a:rPr lang="en-US" sz="1500" dirty="0">
                          <a:solidFill>
                            <a:srgbClr val="000000"/>
                          </a:solidFill>
                          <a:latin typeface="Noto Sans"/>
                        </a:rPr>
                        <a:t>Are resources adequate? What do others do better than you?</a:t>
                      </a:r>
                    </a:p>
                  </a:txBody>
                  <a:tcPr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dirty="0"/>
                        <a:t>Where do you need to improve? </a:t>
                      </a:r>
                    </a:p>
                    <a:p>
                      <a:r>
                        <a:rPr lang="en-US" sz="1500" dirty="0">
                          <a:solidFill>
                            <a:srgbClr val="000000"/>
                          </a:solidFill>
                          <a:latin typeface="Noto Sans"/>
                        </a:rPr>
                        <a:t>Are resources adequate? What do others do better than you?</a:t>
                      </a:r>
                    </a:p>
                  </a:txBody>
                  <a:tcPr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dirty="0"/>
                        <a:t>What are your goals? </a:t>
                      </a:r>
                    </a:p>
                    <a:p>
                      <a:r>
                        <a:rPr lang="en-US" sz="1500" dirty="0">
                          <a:solidFill>
                            <a:srgbClr val="000000"/>
                          </a:solidFill>
                          <a:latin typeface="Noto Sans"/>
                        </a:rPr>
                        <a:t>Are demands shifting? How can it be improved?</a:t>
                      </a:r>
                    </a:p>
                  </a:txBody>
                  <a:tcPr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dirty="0"/>
                        <a:t>What are the blockers you're facing? </a:t>
                      </a:r>
                    </a:p>
                    <a:p>
                      <a:r>
                        <a:rPr lang="en-US" sz="1500" dirty="0">
                          <a:solidFill>
                            <a:srgbClr val="000000"/>
                          </a:solidFill>
                          <a:latin typeface="Noto Sans"/>
                        </a:rPr>
                        <a:t>What are factors outside of your control?</a:t>
                      </a:r>
                    </a:p>
                  </a:txBody>
                  <a:tcPr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E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0024" t="25623" r="32145" b="27442"/>
          <a:stretch>
            <a:fillRect/>
          </a:stretch>
        </p:blipFill>
        <p:spPr>
          <a:xfrm>
            <a:off x="2935691" y="4042284"/>
            <a:ext cx="2429727" cy="27317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607" r="17097"/>
          <a:stretch>
            <a:fillRect/>
          </a:stretch>
        </p:blipFill>
        <p:spPr>
          <a:xfrm>
            <a:off x="6264655" y="4042284"/>
            <a:ext cx="2429727" cy="27317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3574" r="17055"/>
          <a:stretch>
            <a:fillRect/>
          </a:stretch>
        </p:blipFill>
        <p:spPr>
          <a:xfrm>
            <a:off x="9528177" y="4042284"/>
            <a:ext cx="2429727" cy="27317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4572" t="517" r="23377" b="28566"/>
          <a:stretch>
            <a:fillRect/>
          </a:stretch>
        </p:blipFill>
        <p:spPr>
          <a:xfrm>
            <a:off x="12922582" y="4042284"/>
            <a:ext cx="2429727" cy="27317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71684" y="1057275"/>
            <a:ext cx="13944632" cy="87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59"/>
              </a:lnSpc>
              <a:spcBef>
                <a:spcPct val="0"/>
              </a:spcBef>
            </a:pPr>
            <a:r>
              <a:rPr lang="en-US" sz="6000" u="none">
                <a:solidFill>
                  <a:srgbClr val="004E8E"/>
                </a:solidFill>
                <a:latin typeface="Open Sans Bold"/>
              </a:rPr>
              <a:t>Add a Team Members Page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82803" y="2840317"/>
            <a:ext cx="1232239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353839"/>
                </a:solidFill>
                <a:latin typeface="Noto Sans Bold"/>
              </a:rPr>
              <a:t>Elaborate on what you want to discuss.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35691" y="7182548"/>
            <a:ext cx="2429727" cy="39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en-US" sz="2300" u="none">
                <a:solidFill>
                  <a:srgbClr val="353839"/>
                </a:solidFill>
                <a:latin typeface="Lato Bold"/>
              </a:rPr>
              <a:t> Name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35691" y="7723583"/>
            <a:ext cx="242972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353839"/>
                </a:solidFill>
                <a:latin typeface="Noto Sans"/>
              </a:rPr>
              <a:t>Title or Position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64655" y="7182548"/>
            <a:ext cx="2429727" cy="39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en-US" sz="2300" u="none">
                <a:solidFill>
                  <a:srgbClr val="353839"/>
                </a:solidFill>
                <a:latin typeface="Lato Bold"/>
              </a:rPr>
              <a:t> Name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64655" y="7723583"/>
            <a:ext cx="242972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353839"/>
                </a:solidFill>
                <a:latin typeface="Noto Sans"/>
              </a:rPr>
              <a:t>Title or Position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28177" y="7182548"/>
            <a:ext cx="2429727" cy="39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en-US" sz="2300" u="none">
                <a:solidFill>
                  <a:srgbClr val="353839"/>
                </a:solidFill>
                <a:latin typeface="Lato Bold"/>
              </a:rPr>
              <a:t> Name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28177" y="7723583"/>
            <a:ext cx="242972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353839"/>
                </a:solidFill>
                <a:latin typeface="Noto Sans"/>
              </a:rPr>
              <a:t>Title or Position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22582" y="7182548"/>
            <a:ext cx="2429727" cy="39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en-US" sz="2300" u="none">
                <a:solidFill>
                  <a:srgbClr val="353839"/>
                </a:solidFill>
                <a:latin typeface="Lato Bold"/>
              </a:rPr>
              <a:t> Name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22582" y="7723583"/>
            <a:ext cx="2429727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353839"/>
                </a:solidFill>
                <a:latin typeface="Noto Sans"/>
              </a:rPr>
              <a:t>Title or Position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0" y="484403"/>
            <a:ext cx="3572101" cy="515722"/>
            <a:chOff x="0" y="0"/>
            <a:chExt cx="940800" cy="13582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004E8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15899" y="9286875"/>
            <a:ext cx="3572101" cy="515722"/>
            <a:chOff x="0" y="0"/>
            <a:chExt cx="940800" cy="13582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004E8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902947" y="0"/>
            <a:ext cx="10385053" cy="10287000"/>
          </a:xfrm>
          <a:custGeom>
            <a:avLst/>
            <a:gdLst/>
            <a:ahLst/>
            <a:cxnLst/>
            <a:rect l="l" t="t" r="r" b="b"/>
            <a:pathLst>
              <a:path w="2735158" h="2709333">
                <a:moveTo>
                  <a:pt x="0" y="0"/>
                </a:moveTo>
                <a:lnTo>
                  <a:pt x="2735158" y="0"/>
                </a:lnTo>
                <a:lnTo>
                  <a:pt x="2735158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4E8E">
              <a:alpha val="84706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7902947" y="-216991"/>
            <a:ext cx="3086100" cy="330309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9524819" y="8561752"/>
            <a:ext cx="5257982" cy="3266927"/>
            <a:chOff x="0" y="-47625"/>
            <a:chExt cx="1384818" cy="8604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84818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353839"/>
                </a:solidFill>
                <a:latin typeface="Open Sauce SemiBold Bold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194" t="13613" r="194"/>
          <a:stretch>
            <a:fillRect/>
          </a:stretch>
        </p:blipFill>
        <p:spPr>
          <a:xfrm>
            <a:off x="0" y="0"/>
            <a:ext cx="7902947" cy="10287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524819" y="1866868"/>
            <a:ext cx="7600032" cy="17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H</a:t>
            </a:r>
            <a:r>
              <a:rPr lang="en-US" sz="6000" u="none">
                <a:solidFill>
                  <a:srgbClr val="FFFFFF"/>
                </a:solidFill>
                <a:latin typeface="Open Sans Bold"/>
              </a:rPr>
              <a:t>ello &amp; welcome to presentation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24819" y="4290584"/>
            <a:ext cx="464536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FFFFFF"/>
                </a:solidFill>
                <a:latin typeface="Noto Sans"/>
              </a:rPr>
              <a:t>WELCOME MESSAGE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24819" y="4903732"/>
            <a:ext cx="5786142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80"/>
              </a:lnSpc>
              <a:spcBef>
                <a:spcPct val="0"/>
              </a:spcBef>
            </a:pPr>
            <a:r>
              <a:rPr lang="en-US" sz="2200" u="none">
                <a:solidFill>
                  <a:srgbClr val="FFFFFF"/>
                </a:solidFill>
                <a:latin typeface="Noto Sans"/>
              </a:rPr>
              <a:t>Presentations are communication tools that can be used as demonstrations, lectures, speeches, reports, and more. It is mostly presented before an audience.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2EE70F-4909-6C49-BF38-39C8D915A5DC}"/>
              </a:ext>
            </a:extLst>
          </p:cNvPr>
          <p:cNvSpPr txBox="1"/>
          <p:nvPr/>
        </p:nvSpPr>
        <p:spPr>
          <a:xfrm>
            <a:off x="9517224" y="8742578"/>
            <a:ext cx="3572101" cy="47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1800" dirty="0">
                <a:solidFill>
                  <a:srgbClr val="353839"/>
                </a:solidFill>
                <a:latin typeface="Open Sauce SemiBold Bold"/>
              </a:rPr>
              <a:t>LETS GET STARTED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E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087842"/>
            <a:chOff x="0" y="0"/>
            <a:chExt cx="4816593" cy="5498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49884"/>
            </a:xfrm>
            <a:custGeom>
              <a:avLst/>
              <a:gdLst/>
              <a:ahLst/>
              <a:cxnLst/>
              <a:rect l="l" t="t" r="r" b="b"/>
              <a:pathLst>
                <a:path w="4816592" h="549884">
                  <a:moveTo>
                    <a:pt x="0" y="0"/>
                  </a:moveTo>
                  <a:lnTo>
                    <a:pt x="4816592" y="0"/>
                  </a:lnTo>
                  <a:lnTo>
                    <a:pt x="4816592" y="549884"/>
                  </a:lnTo>
                  <a:lnTo>
                    <a:pt x="0" y="549884"/>
                  </a:lnTo>
                  <a:close/>
                </a:path>
              </a:pathLst>
            </a:custGeom>
            <a:solidFill>
              <a:srgbClr val="004E8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952500"/>
            <a:ext cx="16230600" cy="87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59"/>
              </a:lnSpc>
              <a:spcBef>
                <a:spcPct val="0"/>
              </a:spcBef>
            </a:pPr>
            <a:r>
              <a:rPr lang="en-US" sz="6000" u="none">
                <a:solidFill>
                  <a:srgbClr val="FFFFFF"/>
                </a:solidFill>
                <a:latin typeface="Open Sans Bold"/>
              </a:rPr>
              <a:t>Add a Chart Page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6985" b="6985"/>
          <a:stretch>
            <a:fillRect/>
          </a:stretch>
        </p:blipFill>
        <p:spPr>
          <a:xfrm>
            <a:off x="13887594" y="6793482"/>
            <a:ext cx="832612" cy="10724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28279" r="19897"/>
          <a:stretch>
            <a:fillRect/>
          </a:stretch>
        </p:blipFill>
        <p:spPr>
          <a:xfrm>
            <a:off x="638616" y="6793482"/>
            <a:ext cx="832612" cy="10724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24120" r="24120"/>
          <a:stretch>
            <a:fillRect/>
          </a:stretch>
        </p:blipFill>
        <p:spPr>
          <a:xfrm>
            <a:off x="5143581" y="6793482"/>
            <a:ext cx="832612" cy="10724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24120" r="24120"/>
          <a:stretch>
            <a:fillRect/>
          </a:stretch>
        </p:blipFill>
        <p:spPr>
          <a:xfrm>
            <a:off x="9346406" y="6793482"/>
            <a:ext cx="832612" cy="10724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t="7065" b="7065"/>
          <a:stretch>
            <a:fillRect/>
          </a:stretch>
        </p:blipFill>
        <p:spPr>
          <a:xfrm>
            <a:off x="2336398" y="4915926"/>
            <a:ext cx="832612" cy="107242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l="35589" t="21422" r="28051" b="8330"/>
          <a:stretch>
            <a:fillRect/>
          </a:stretch>
        </p:blipFill>
        <p:spPr>
          <a:xfrm>
            <a:off x="7267385" y="3050156"/>
            <a:ext cx="832612" cy="10724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l="38176" t="1369" r="27955" b="33196"/>
          <a:stretch>
            <a:fillRect/>
          </a:stretch>
        </p:blipFill>
        <p:spPr>
          <a:xfrm>
            <a:off x="11029175" y="4915926"/>
            <a:ext cx="832612" cy="1072426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8099997" y="3040342"/>
            <a:ext cx="2929178" cy="1082240"/>
            <a:chOff x="0" y="-1564"/>
            <a:chExt cx="466811" cy="1724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66811" cy="170908"/>
            </a:xfrm>
            <a:custGeom>
              <a:avLst/>
              <a:gdLst/>
              <a:ahLst/>
              <a:cxnLst/>
              <a:rect l="l" t="t" r="r" b="b"/>
              <a:pathLst>
                <a:path w="466811" h="170908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004E8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564"/>
              <a:ext cx="466811" cy="17247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1820"/>
                </a:lnSpc>
              </a:pPr>
              <a:r>
                <a:rPr lang="en-US" sz="1400" spc="70" dirty="0">
                  <a:solidFill>
                    <a:srgbClr val="FFFFFF"/>
                  </a:solidFill>
                  <a:latin typeface="Open Sauce"/>
                </a:rPr>
                <a:t>Name</a:t>
              </a:r>
            </a:p>
            <a:p>
              <a:pPr>
                <a:lnSpc>
                  <a:spcPts val="1820"/>
                </a:lnSpc>
              </a:pPr>
              <a:r>
                <a:rPr lang="en-US" sz="1400" spc="70" dirty="0">
                  <a:solidFill>
                    <a:srgbClr val="FFFFFF"/>
                  </a:solidFill>
                  <a:latin typeface="Open Sauce Bold"/>
                </a:rPr>
                <a:t>Job Title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1228" y="6793482"/>
            <a:ext cx="2929178" cy="1072426"/>
            <a:chOff x="0" y="0"/>
            <a:chExt cx="466811" cy="1709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66811" cy="170908"/>
            </a:xfrm>
            <a:custGeom>
              <a:avLst/>
              <a:gdLst/>
              <a:ahLst/>
              <a:cxnLst/>
              <a:rect l="l" t="t" r="r" b="b"/>
              <a:pathLst>
                <a:path w="466811" h="170908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622"/>
              <a:ext cx="466811" cy="17028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1820"/>
                </a:lnSpc>
              </a:pPr>
              <a:r>
                <a:rPr lang="en-US" sz="1400" spc="70" dirty="0">
                  <a:solidFill>
                    <a:srgbClr val="004E8E"/>
                  </a:solidFill>
                  <a:latin typeface="Open Sauce"/>
                </a:rPr>
                <a:t>Name</a:t>
              </a:r>
            </a:p>
            <a:p>
              <a:pPr>
                <a:lnSpc>
                  <a:spcPts val="1820"/>
                </a:lnSpc>
              </a:pPr>
              <a:r>
                <a:rPr lang="en-US" sz="1400" spc="70" dirty="0">
                  <a:solidFill>
                    <a:srgbClr val="004E8E"/>
                  </a:solidFill>
                  <a:latin typeface="Open Sauce Bold"/>
                </a:rPr>
                <a:t>Job Title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976193" y="6777331"/>
            <a:ext cx="2929178" cy="1100826"/>
            <a:chOff x="0" y="-2574"/>
            <a:chExt cx="466811" cy="17543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66811" cy="170908"/>
            </a:xfrm>
            <a:custGeom>
              <a:avLst/>
              <a:gdLst/>
              <a:ahLst/>
              <a:cxnLst/>
              <a:rect l="l" t="t" r="r" b="b"/>
              <a:pathLst>
                <a:path w="466811" h="170908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574"/>
              <a:ext cx="466811" cy="17543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1820"/>
                </a:lnSpc>
              </a:pPr>
              <a:r>
                <a:rPr lang="en-US" sz="1400" spc="70" dirty="0">
                  <a:solidFill>
                    <a:srgbClr val="004E8E"/>
                  </a:solidFill>
                  <a:latin typeface="Open Sauce"/>
                </a:rPr>
                <a:t>Name</a:t>
              </a:r>
            </a:p>
            <a:p>
              <a:pPr>
                <a:lnSpc>
                  <a:spcPts val="1820"/>
                </a:lnSpc>
              </a:pPr>
              <a:r>
                <a:rPr lang="en-US" sz="1400" spc="70" dirty="0">
                  <a:solidFill>
                    <a:srgbClr val="004E8E"/>
                  </a:solidFill>
                  <a:latin typeface="Open Sauce Bold"/>
                </a:rPr>
                <a:t>Job Title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179017" y="6777331"/>
            <a:ext cx="2929178" cy="1100826"/>
            <a:chOff x="0" y="-2574"/>
            <a:chExt cx="466811" cy="17543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66811" cy="170908"/>
            </a:xfrm>
            <a:custGeom>
              <a:avLst/>
              <a:gdLst/>
              <a:ahLst/>
              <a:cxnLst/>
              <a:rect l="l" t="t" r="r" b="b"/>
              <a:pathLst>
                <a:path w="466811" h="170908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574"/>
              <a:ext cx="466811" cy="17543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1820"/>
                </a:lnSpc>
              </a:pPr>
              <a:r>
                <a:rPr lang="en-US" sz="1400" spc="70" dirty="0">
                  <a:solidFill>
                    <a:srgbClr val="004E8E"/>
                  </a:solidFill>
                  <a:latin typeface="Open Sauce"/>
                </a:rPr>
                <a:t>Name</a:t>
              </a:r>
            </a:p>
            <a:p>
              <a:pPr>
                <a:lnSpc>
                  <a:spcPts val="1820"/>
                </a:lnSpc>
              </a:pPr>
              <a:r>
                <a:rPr lang="en-US" sz="1400" spc="70" dirty="0">
                  <a:solidFill>
                    <a:srgbClr val="004E8E"/>
                  </a:solidFill>
                  <a:latin typeface="Open Sauce Bold"/>
                </a:rPr>
                <a:t>Job Title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720205" y="6777331"/>
            <a:ext cx="2929178" cy="1100826"/>
            <a:chOff x="0" y="-2574"/>
            <a:chExt cx="466811" cy="17543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66811" cy="170908"/>
            </a:xfrm>
            <a:custGeom>
              <a:avLst/>
              <a:gdLst/>
              <a:ahLst/>
              <a:cxnLst/>
              <a:rect l="l" t="t" r="r" b="b"/>
              <a:pathLst>
                <a:path w="466811" h="170908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574"/>
              <a:ext cx="466811" cy="17543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1820"/>
                </a:lnSpc>
              </a:pPr>
              <a:r>
                <a:rPr lang="en-US" sz="1400" spc="70" dirty="0">
                  <a:solidFill>
                    <a:srgbClr val="004E8E"/>
                  </a:solidFill>
                  <a:latin typeface="Open Sauce"/>
                </a:rPr>
                <a:t>Name</a:t>
              </a:r>
            </a:p>
            <a:p>
              <a:pPr>
                <a:lnSpc>
                  <a:spcPts val="1820"/>
                </a:lnSpc>
              </a:pPr>
              <a:r>
                <a:rPr lang="en-US" sz="1400" spc="70" dirty="0">
                  <a:solidFill>
                    <a:srgbClr val="004E8E"/>
                  </a:solidFill>
                  <a:latin typeface="Open Sauce Bold"/>
                </a:rPr>
                <a:t>Job Title</a:t>
              </a:r>
            </a:p>
          </p:txBody>
        </p:sp>
      </p:grpSp>
      <p:sp>
        <p:nvSpPr>
          <p:cNvPr id="34" name="AutoShape 34"/>
          <p:cNvSpPr/>
          <p:nvPr/>
        </p:nvSpPr>
        <p:spPr>
          <a:xfrm rot="-10800000">
            <a:off x="4614080" y="4481682"/>
            <a:ext cx="8723517" cy="0"/>
          </a:xfrm>
          <a:prstGeom prst="line">
            <a:avLst/>
          </a:prstGeom>
          <a:ln w="19050" cap="flat">
            <a:solidFill>
              <a:srgbClr val="004E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AutoShape 35"/>
          <p:cNvSpPr/>
          <p:nvPr/>
        </p:nvSpPr>
        <p:spPr>
          <a:xfrm rot="-5399924">
            <a:off x="9031431" y="4290911"/>
            <a:ext cx="359099" cy="0"/>
          </a:xfrm>
          <a:prstGeom prst="line">
            <a:avLst/>
          </a:prstGeom>
          <a:ln w="19050" cap="flat">
            <a:solidFill>
              <a:srgbClr val="004E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AutoShape 36"/>
          <p:cNvSpPr/>
          <p:nvPr/>
        </p:nvSpPr>
        <p:spPr>
          <a:xfrm rot="-5400000">
            <a:off x="13118522" y="4700758"/>
            <a:ext cx="415707" cy="0"/>
          </a:xfrm>
          <a:prstGeom prst="line">
            <a:avLst/>
          </a:prstGeom>
          <a:ln w="19050" cap="flat">
            <a:solidFill>
              <a:srgbClr val="004E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AutoShape 37"/>
          <p:cNvSpPr/>
          <p:nvPr/>
        </p:nvSpPr>
        <p:spPr>
          <a:xfrm rot="-5468555">
            <a:off x="4421371" y="4700575"/>
            <a:ext cx="416156" cy="0"/>
          </a:xfrm>
          <a:prstGeom prst="line">
            <a:avLst/>
          </a:prstGeom>
          <a:ln w="19050" cap="flat">
            <a:solidFill>
              <a:srgbClr val="004E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 rot="-10800000">
            <a:off x="3191453" y="6425819"/>
            <a:ext cx="3227329" cy="0"/>
          </a:xfrm>
          <a:prstGeom prst="line">
            <a:avLst/>
          </a:prstGeom>
          <a:ln w="19050" cap="flat">
            <a:solidFill>
              <a:srgbClr val="004E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AutoShape 39"/>
          <p:cNvSpPr/>
          <p:nvPr/>
        </p:nvSpPr>
        <p:spPr>
          <a:xfrm rot="-5399999">
            <a:off x="4405597" y="6209039"/>
            <a:ext cx="456003" cy="0"/>
          </a:xfrm>
          <a:prstGeom prst="line">
            <a:avLst/>
          </a:prstGeom>
          <a:ln w="19050" cap="flat">
            <a:solidFill>
              <a:srgbClr val="004E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AutoShape 40"/>
          <p:cNvSpPr/>
          <p:nvPr/>
        </p:nvSpPr>
        <p:spPr>
          <a:xfrm rot="-5512041">
            <a:off x="6240982" y="6609138"/>
            <a:ext cx="344378" cy="0"/>
          </a:xfrm>
          <a:prstGeom prst="line">
            <a:avLst/>
          </a:prstGeom>
          <a:ln w="19050" cap="flat">
            <a:solidFill>
              <a:srgbClr val="004E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 rot="-5400000">
            <a:off x="2996399" y="6598429"/>
            <a:ext cx="367664" cy="0"/>
          </a:xfrm>
          <a:prstGeom prst="line">
            <a:avLst/>
          </a:prstGeom>
          <a:ln w="19050" cap="flat">
            <a:solidFill>
              <a:srgbClr val="004E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 rot="-10800000">
            <a:off x="11884230" y="6421912"/>
            <a:ext cx="3227329" cy="0"/>
          </a:xfrm>
          <a:prstGeom prst="line">
            <a:avLst/>
          </a:prstGeom>
          <a:ln w="19050" cap="flat">
            <a:solidFill>
              <a:srgbClr val="004E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AutoShape 43"/>
          <p:cNvSpPr/>
          <p:nvPr/>
        </p:nvSpPr>
        <p:spPr>
          <a:xfrm rot="-5399999">
            <a:off x="13100328" y="6207086"/>
            <a:ext cx="452096" cy="0"/>
          </a:xfrm>
          <a:prstGeom prst="line">
            <a:avLst/>
          </a:prstGeom>
          <a:ln w="19050" cap="flat">
            <a:solidFill>
              <a:srgbClr val="004E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AutoShape 44"/>
          <p:cNvSpPr/>
          <p:nvPr/>
        </p:nvSpPr>
        <p:spPr>
          <a:xfrm rot="-5512041">
            <a:off x="14933759" y="6605231"/>
            <a:ext cx="344378" cy="0"/>
          </a:xfrm>
          <a:prstGeom prst="line">
            <a:avLst/>
          </a:prstGeom>
          <a:ln w="19050" cap="flat">
            <a:solidFill>
              <a:srgbClr val="004E8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5" name="AutoShape 45"/>
          <p:cNvSpPr/>
          <p:nvPr/>
        </p:nvSpPr>
        <p:spPr>
          <a:xfrm rot="-5400000">
            <a:off x="11689177" y="6594522"/>
            <a:ext cx="367664" cy="0"/>
          </a:xfrm>
          <a:prstGeom prst="line">
            <a:avLst/>
          </a:prstGeom>
          <a:ln w="19050" cap="flat">
            <a:solidFill>
              <a:srgbClr val="004E8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6" name="Group 46"/>
          <p:cNvGrpSpPr/>
          <p:nvPr/>
        </p:nvGrpSpPr>
        <p:grpSpPr>
          <a:xfrm>
            <a:off x="0" y="484403"/>
            <a:ext cx="3572101" cy="515722"/>
            <a:chOff x="0" y="0"/>
            <a:chExt cx="940800" cy="135828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4715899" y="9286875"/>
            <a:ext cx="3572101" cy="515722"/>
            <a:chOff x="0" y="0"/>
            <a:chExt cx="940800" cy="135828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004E8E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2" name="Group 22"/>
          <p:cNvGrpSpPr/>
          <p:nvPr/>
        </p:nvGrpSpPr>
        <p:grpSpPr>
          <a:xfrm>
            <a:off x="3168325" y="4913545"/>
            <a:ext cx="2929178" cy="1072426"/>
            <a:chOff x="0" y="0"/>
            <a:chExt cx="466811" cy="170908"/>
          </a:xfrm>
        </p:grpSpPr>
        <p:sp>
          <p:nvSpPr>
            <p:cNvPr id="53" name="Freeform 23"/>
            <p:cNvSpPr/>
            <p:nvPr/>
          </p:nvSpPr>
          <p:spPr>
            <a:xfrm>
              <a:off x="0" y="0"/>
              <a:ext cx="466811" cy="170908"/>
            </a:xfrm>
            <a:custGeom>
              <a:avLst/>
              <a:gdLst/>
              <a:ahLst/>
              <a:cxnLst/>
              <a:rect l="l" t="t" r="r" b="b"/>
              <a:pathLst>
                <a:path w="466811" h="170908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4" name="TextBox 24"/>
            <p:cNvSpPr txBox="1"/>
            <p:nvPr/>
          </p:nvSpPr>
          <p:spPr>
            <a:xfrm>
              <a:off x="0" y="622"/>
              <a:ext cx="466811" cy="17028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1820"/>
                </a:lnSpc>
              </a:pPr>
              <a:r>
                <a:rPr lang="en-US" sz="1400" spc="70" dirty="0">
                  <a:solidFill>
                    <a:srgbClr val="004E8E"/>
                  </a:solidFill>
                  <a:latin typeface="Open Sauce"/>
                </a:rPr>
                <a:t>Name</a:t>
              </a:r>
            </a:p>
            <a:p>
              <a:pPr>
                <a:lnSpc>
                  <a:spcPts val="1820"/>
                </a:lnSpc>
              </a:pPr>
              <a:r>
                <a:rPr lang="en-US" sz="1400" spc="70" dirty="0">
                  <a:solidFill>
                    <a:srgbClr val="004E8E"/>
                  </a:solidFill>
                  <a:latin typeface="Open Sauce Bold"/>
                </a:rPr>
                <a:t>Job Title</a:t>
              </a:r>
            </a:p>
          </p:txBody>
        </p:sp>
      </p:grpSp>
      <p:grpSp>
        <p:nvGrpSpPr>
          <p:cNvPr id="55" name="Group 22"/>
          <p:cNvGrpSpPr/>
          <p:nvPr/>
        </p:nvGrpSpPr>
        <p:grpSpPr>
          <a:xfrm>
            <a:off x="11853959" y="4915493"/>
            <a:ext cx="2929178" cy="1072426"/>
            <a:chOff x="0" y="0"/>
            <a:chExt cx="466811" cy="170908"/>
          </a:xfrm>
        </p:grpSpPr>
        <p:sp>
          <p:nvSpPr>
            <p:cNvPr id="56" name="Freeform 23"/>
            <p:cNvSpPr/>
            <p:nvPr/>
          </p:nvSpPr>
          <p:spPr>
            <a:xfrm>
              <a:off x="0" y="0"/>
              <a:ext cx="466811" cy="170908"/>
            </a:xfrm>
            <a:custGeom>
              <a:avLst/>
              <a:gdLst/>
              <a:ahLst/>
              <a:cxnLst/>
              <a:rect l="l" t="t" r="r" b="b"/>
              <a:pathLst>
                <a:path w="466811" h="170908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7" name="TextBox 24"/>
            <p:cNvSpPr txBox="1"/>
            <p:nvPr/>
          </p:nvSpPr>
          <p:spPr>
            <a:xfrm>
              <a:off x="0" y="622"/>
              <a:ext cx="466811" cy="17028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1820"/>
                </a:lnSpc>
              </a:pPr>
              <a:r>
                <a:rPr lang="en-US" sz="1400" spc="70" dirty="0">
                  <a:solidFill>
                    <a:srgbClr val="004E8E"/>
                  </a:solidFill>
                  <a:latin typeface="Open Sauce"/>
                </a:rPr>
                <a:t>Name</a:t>
              </a:r>
            </a:p>
            <a:p>
              <a:pPr>
                <a:lnSpc>
                  <a:spcPts val="1820"/>
                </a:lnSpc>
              </a:pPr>
              <a:r>
                <a:rPr lang="en-US" sz="1400" spc="70" dirty="0">
                  <a:solidFill>
                    <a:srgbClr val="004E8E"/>
                  </a:solidFill>
                  <a:latin typeface="Open Sauce Bold"/>
                </a:rPr>
                <a:t>Job Title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04706" y="1587500"/>
            <a:ext cx="7254594" cy="7112000"/>
            <a:chOff x="0" y="0"/>
            <a:chExt cx="9672791" cy="9482667"/>
          </a:xfrm>
        </p:grpSpPr>
        <p:sp>
          <p:nvSpPr>
            <p:cNvPr id="3" name="TextBox 3"/>
            <p:cNvSpPr txBox="1"/>
            <p:nvPr/>
          </p:nvSpPr>
          <p:spPr>
            <a:xfrm>
              <a:off x="2909604" y="-47625"/>
              <a:ext cx="1165699" cy="432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11"/>
                </a:lnSpc>
              </a:pPr>
              <a:r>
                <a:rPr lang="en-US" sz="1936">
                  <a:solidFill>
                    <a:srgbClr val="000000"/>
                  </a:solidFill>
                  <a:latin typeface="Open Sans Light"/>
                </a:rPr>
                <a:t>Series 1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4690263" y="-47625"/>
              <a:ext cx="1165699" cy="432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11"/>
                </a:lnSpc>
              </a:pPr>
              <a:r>
                <a:rPr lang="en-US" sz="1936">
                  <a:solidFill>
                    <a:srgbClr val="000000"/>
                  </a:solidFill>
                  <a:latin typeface="Open Sans Light"/>
                </a:rPr>
                <a:t>Series 2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470921" y="-47625"/>
              <a:ext cx="1165699" cy="432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11"/>
                </a:lnSpc>
              </a:pPr>
              <a:r>
                <a:rPr lang="en-US" sz="1936">
                  <a:solidFill>
                    <a:srgbClr val="000000"/>
                  </a:solidFill>
                  <a:latin typeface="Open Sans Light"/>
                </a:rPr>
                <a:t>Series 3</a:t>
              </a:r>
            </a:p>
          </p:txBody>
        </p: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2663621" y="131191"/>
              <a:ext cx="3684309" cy="122992"/>
              <a:chOff x="1833860" y="-619760"/>
              <a:chExt cx="4565253" cy="152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833860" y="-61976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F4CE2C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4040287" y="-61976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004E8E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6246713" y="-619760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353839"/>
              </a:solid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183636" y="631358"/>
              <a:ext cx="8301946" cy="8301946"/>
              <a:chOff x="0" y="0"/>
              <a:chExt cx="10287000" cy="10287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6350" y="0"/>
                <a:ext cx="10299700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10299700" h="10287000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10287000"/>
                    </a:lnTo>
                    <a:lnTo>
                      <a:pt x="0" y="10287000"/>
                    </a:lnTo>
                    <a:close/>
                    <a:moveTo>
                      <a:pt x="3429000" y="0"/>
                    </a:moveTo>
                    <a:lnTo>
                      <a:pt x="3441700" y="0"/>
                    </a:lnTo>
                    <a:lnTo>
                      <a:pt x="3441700" y="10287000"/>
                    </a:lnTo>
                    <a:lnTo>
                      <a:pt x="3429000" y="10287000"/>
                    </a:lnTo>
                    <a:close/>
                    <a:moveTo>
                      <a:pt x="6858000" y="0"/>
                    </a:moveTo>
                    <a:lnTo>
                      <a:pt x="6870700" y="0"/>
                    </a:lnTo>
                    <a:lnTo>
                      <a:pt x="6870700" y="10287000"/>
                    </a:lnTo>
                    <a:lnTo>
                      <a:pt x="6858000" y="10287000"/>
                    </a:lnTo>
                    <a:close/>
                    <a:moveTo>
                      <a:pt x="10287000" y="0"/>
                    </a:moveTo>
                    <a:lnTo>
                      <a:pt x="10299700" y="0"/>
                    </a:lnTo>
                    <a:lnTo>
                      <a:pt x="10299700" y="10287000"/>
                    </a:lnTo>
                    <a:lnTo>
                      <a:pt x="10287000" y="102870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1090031" y="9049667"/>
              <a:ext cx="187210" cy="432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1"/>
                </a:lnSpc>
              </a:pPr>
              <a:r>
                <a:rPr lang="en-US" sz="1936">
                  <a:solidFill>
                    <a:srgbClr val="000000"/>
                  </a:solidFill>
                  <a:latin typeface="Open Sans Light"/>
                </a:rPr>
                <a:t>0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763741" y="9049667"/>
              <a:ext cx="374420" cy="432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1"/>
                </a:lnSpc>
              </a:pPr>
              <a:r>
                <a:rPr lang="en-US" sz="1936">
                  <a:solidFill>
                    <a:srgbClr val="000000"/>
                  </a:solidFill>
                  <a:latin typeface="Open Sans Light"/>
                </a:rPr>
                <a:t>10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531056" y="9049667"/>
              <a:ext cx="374420" cy="432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1"/>
                </a:lnSpc>
              </a:pPr>
              <a:r>
                <a:rPr lang="en-US" sz="1936">
                  <a:solidFill>
                    <a:srgbClr val="000000"/>
                  </a:solidFill>
                  <a:latin typeface="Open Sans Light"/>
                </a:rPr>
                <a:t>20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9298371" y="9049667"/>
              <a:ext cx="374420" cy="432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1"/>
                </a:lnSpc>
              </a:pPr>
              <a:r>
                <a:rPr lang="en-US" sz="1936">
                  <a:solidFill>
                    <a:srgbClr val="000000"/>
                  </a:solidFill>
                  <a:latin typeface="Open Sans Light"/>
                </a:rPr>
                <a:t>30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325015"/>
              <a:ext cx="1019647" cy="432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11"/>
                </a:lnSpc>
              </a:pPr>
              <a:r>
                <a:rPr lang="en-US" sz="1936">
                  <a:solidFill>
                    <a:srgbClr val="000000"/>
                  </a:solidFill>
                  <a:latin typeface="Open Sans Light"/>
                </a:rPr>
                <a:t>Item 1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469684"/>
              <a:ext cx="1019647" cy="432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11"/>
                </a:lnSpc>
              </a:pPr>
              <a:r>
                <a:rPr lang="en-US" sz="1936">
                  <a:solidFill>
                    <a:srgbClr val="000000"/>
                  </a:solidFill>
                  <a:latin typeface="Open Sans Light"/>
                </a:rPr>
                <a:t>Item 2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5614353"/>
              <a:ext cx="1019647" cy="432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11"/>
                </a:lnSpc>
              </a:pPr>
              <a:r>
                <a:rPr lang="en-US" sz="1936">
                  <a:solidFill>
                    <a:srgbClr val="000000"/>
                  </a:solidFill>
                  <a:latin typeface="Open Sans Light"/>
                </a:rPr>
                <a:t>Item 3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7759022"/>
              <a:ext cx="1019647" cy="432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11"/>
                </a:lnSpc>
              </a:pPr>
              <a:r>
                <a:rPr lang="en-US" sz="1936">
                  <a:solidFill>
                    <a:srgbClr val="000000"/>
                  </a:solidFill>
                  <a:latin typeface="Open Sans Light"/>
                </a:rPr>
                <a:t>Item 4 </a:t>
              </a:r>
            </a:p>
          </p:txBody>
        </p:sp>
        <p:grpSp>
          <p:nvGrpSpPr>
            <p:cNvPr id="20" name="Group 20"/>
            <p:cNvGrpSpPr>
              <a:grpSpLocks noChangeAspect="1"/>
            </p:cNvGrpSpPr>
            <p:nvPr/>
          </p:nvGrpSpPr>
          <p:grpSpPr>
            <a:xfrm>
              <a:off x="1183636" y="631358"/>
              <a:ext cx="7753607" cy="8301946"/>
              <a:chOff x="0" y="0"/>
              <a:chExt cx="9607550" cy="10287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3433536" cy="754592"/>
              </a:xfrm>
              <a:custGeom>
                <a:avLst/>
                <a:gdLst/>
                <a:ahLst/>
                <a:cxnLst/>
                <a:rect l="l" t="t" r="r" b="b"/>
                <a:pathLst>
                  <a:path w="3433536" h="754592">
                    <a:moveTo>
                      <a:pt x="0" y="0"/>
                    </a:moveTo>
                    <a:lnTo>
                      <a:pt x="3373169" y="0"/>
                    </a:lnTo>
                    <a:cubicBezTo>
                      <a:pt x="3406508" y="0"/>
                      <a:pt x="3433536" y="27027"/>
                      <a:pt x="3433536" y="60367"/>
                    </a:cubicBezTo>
                    <a:lnTo>
                      <a:pt x="3433536" y="694224"/>
                    </a:lnTo>
                    <a:cubicBezTo>
                      <a:pt x="3433536" y="727564"/>
                      <a:pt x="3406508" y="754592"/>
                      <a:pt x="3373169" y="754592"/>
                    </a:cubicBezTo>
                    <a:lnTo>
                      <a:pt x="0" y="754592"/>
                    </a:lnTo>
                    <a:close/>
                  </a:path>
                </a:pathLst>
              </a:custGeom>
              <a:solidFill>
                <a:srgbClr val="F4CE2C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0" y="2657475"/>
                <a:ext cx="5149850" cy="754592"/>
              </a:xfrm>
              <a:custGeom>
                <a:avLst/>
                <a:gdLst/>
                <a:ahLst/>
                <a:cxnLst/>
                <a:rect l="l" t="t" r="r" b="b"/>
                <a:pathLst>
                  <a:path w="5149850" h="754592">
                    <a:moveTo>
                      <a:pt x="0" y="0"/>
                    </a:moveTo>
                    <a:lnTo>
                      <a:pt x="5089483" y="0"/>
                    </a:lnTo>
                    <a:cubicBezTo>
                      <a:pt x="5122823" y="0"/>
                      <a:pt x="5149850" y="27027"/>
                      <a:pt x="5149850" y="60367"/>
                    </a:cubicBezTo>
                    <a:lnTo>
                      <a:pt x="5149850" y="694224"/>
                    </a:lnTo>
                    <a:cubicBezTo>
                      <a:pt x="5149850" y="727564"/>
                      <a:pt x="5122823" y="754592"/>
                      <a:pt x="5089483" y="754592"/>
                    </a:cubicBezTo>
                    <a:lnTo>
                      <a:pt x="0" y="754592"/>
                    </a:lnTo>
                    <a:close/>
                  </a:path>
                </a:pathLst>
              </a:custGeom>
              <a:solidFill>
                <a:srgbClr val="F4CE2C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0" y="5314950"/>
                <a:ext cx="8235950" cy="754592"/>
              </a:xfrm>
              <a:custGeom>
                <a:avLst/>
                <a:gdLst/>
                <a:ahLst/>
                <a:cxnLst/>
                <a:rect l="l" t="t" r="r" b="b"/>
                <a:pathLst>
                  <a:path w="8235950" h="754592">
                    <a:moveTo>
                      <a:pt x="0" y="0"/>
                    </a:moveTo>
                    <a:lnTo>
                      <a:pt x="8175582" y="0"/>
                    </a:lnTo>
                    <a:cubicBezTo>
                      <a:pt x="8191593" y="0"/>
                      <a:pt x="8206948" y="6360"/>
                      <a:pt x="8218269" y="17681"/>
                    </a:cubicBezTo>
                    <a:cubicBezTo>
                      <a:pt x="8229590" y="29002"/>
                      <a:pt x="8235950" y="44357"/>
                      <a:pt x="8235950" y="60367"/>
                    </a:cubicBezTo>
                    <a:lnTo>
                      <a:pt x="8235950" y="694224"/>
                    </a:lnTo>
                    <a:cubicBezTo>
                      <a:pt x="8235950" y="710235"/>
                      <a:pt x="8229590" y="725589"/>
                      <a:pt x="8218269" y="736910"/>
                    </a:cubicBezTo>
                    <a:cubicBezTo>
                      <a:pt x="8206948" y="748231"/>
                      <a:pt x="8191593" y="754592"/>
                      <a:pt x="8175582" y="754592"/>
                    </a:cubicBezTo>
                    <a:lnTo>
                      <a:pt x="0" y="754592"/>
                    </a:lnTo>
                    <a:close/>
                  </a:path>
                </a:pathLst>
              </a:custGeom>
              <a:solidFill>
                <a:srgbClr val="F4CE2C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0" y="7972425"/>
                <a:ext cx="9607550" cy="754592"/>
              </a:xfrm>
              <a:custGeom>
                <a:avLst/>
                <a:gdLst/>
                <a:ahLst/>
                <a:cxnLst/>
                <a:rect l="l" t="t" r="r" b="b"/>
                <a:pathLst>
                  <a:path w="9607550" h="754592">
                    <a:moveTo>
                      <a:pt x="0" y="0"/>
                    </a:moveTo>
                    <a:lnTo>
                      <a:pt x="9547182" y="0"/>
                    </a:lnTo>
                    <a:cubicBezTo>
                      <a:pt x="9563193" y="0"/>
                      <a:pt x="9578548" y="6360"/>
                      <a:pt x="9589869" y="17681"/>
                    </a:cubicBezTo>
                    <a:cubicBezTo>
                      <a:pt x="9601190" y="29002"/>
                      <a:pt x="9607550" y="44357"/>
                      <a:pt x="9607550" y="60368"/>
                    </a:cubicBezTo>
                    <a:lnTo>
                      <a:pt x="9607550" y="694224"/>
                    </a:lnTo>
                    <a:cubicBezTo>
                      <a:pt x="9607550" y="710235"/>
                      <a:pt x="9601190" y="725590"/>
                      <a:pt x="9589869" y="736911"/>
                    </a:cubicBezTo>
                    <a:cubicBezTo>
                      <a:pt x="9578548" y="748232"/>
                      <a:pt x="9563193" y="754592"/>
                      <a:pt x="9547182" y="754592"/>
                    </a:cubicBezTo>
                    <a:lnTo>
                      <a:pt x="0" y="754592"/>
                    </a:lnTo>
                    <a:close/>
                  </a:path>
                </a:pathLst>
              </a:custGeom>
              <a:solidFill>
                <a:srgbClr val="F4CE2C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0" y="779992"/>
                <a:ext cx="4806950" cy="754592"/>
              </a:xfrm>
              <a:custGeom>
                <a:avLst/>
                <a:gdLst/>
                <a:ahLst/>
                <a:cxnLst/>
                <a:rect l="l" t="t" r="r" b="b"/>
                <a:pathLst>
                  <a:path w="4806950" h="754592">
                    <a:moveTo>
                      <a:pt x="0" y="0"/>
                    </a:moveTo>
                    <a:lnTo>
                      <a:pt x="4746583" y="0"/>
                    </a:lnTo>
                    <a:cubicBezTo>
                      <a:pt x="4779923" y="0"/>
                      <a:pt x="4806950" y="27027"/>
                      <a:pt x="4806950" y="60367"/>
                    </a:cubicBezTo>
                    <a:lnTo>
                      <a:pt x="4806950" y="694224"/>
                    </a:lnTo>
                    <a:cubicBezTo>
                      <a:pt x="4806950" y="727564"/>
                      <a:pt x="4779923" y="754591"/>
                      <a:pt x="4746583" y="754591"/>
                    </a:cubicBezTo>
                    <a:lnTo>
                      <a:pt x="0" y="754591"/>
                    </a:lnTo>
                    <a:close/>
                  </a:path>
                </a:pathLst>
              </a:custGeom>
              <a:solidFill>
                <a:srgbClr val="004E8E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0" y="3437467"/>
                <a:ext cx="4806527" cy="754592"/>
              </a:xfrm>
              <a:custGeom>
                <a:avLst/>
                <a:gdLst/>
                <a:ahLst/>
                <a:cxnLst/>
                <a:rect l="l" t="t" r="r" b="b"/>
                <a:pathLst>
                  <a:path w="4806527" h="754592">
                    <a:moveTo>
                      <a:pt x="0" y="0"/>
                    </a:moveTo>
                    <a:lnTo>
                      <a:pt x="4746160" y="0"/>
                    </a:lnTo>
                    <a:cubicBezTo>
                      <a:pt x="4762170" y="0"/>
                      <a:pt x="4777525" y="6360"/>
                      <a:pt x="4788846" y="17681"/>
                    </a:cubicBezTo>
                    <a:cubicBezTo>
                      <a:pt x="4800167" y="29002"/>
                      <a:pt x="4806527" y="44357"/>
                      <a:pt x="4806527" y="60367"/>
                    </a:cubicBezTo>
                    <a:lnTo>
                      <a:pt x="4806527" y="694224"/>
                    </a:lnTo>
                    <a:cubicBezTo>
                      <a:pt x="4806527" y="710234"/>
                      <a:pt x="4800167" y="725589"/>
                      <a:pt x="4788846" y="736910"/>
                    </a:cubicBezTo>
                    <a:cubicBezTo>
                      <a:pt x="4777525" y="748231"/>
                      <a:pt x="4762170" y="754591"/>
                      <a:pt x="4746160" y="754591"/>
                    </a:cubicBezTo>
                    <a:lnTo>
                      <a:pt x="0" y="754591"/>
                    </a:lnTo>
                    <a:close/>
                  </a:path>
                </a:pathLst>
              </a:custGeom>
              <a:solidFill>
                <a:srgbClr val="004E8E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0" y="6094942"/>
                <a:ext cx="5490633" cy="754592"/>
              </a:xfrm>
              <a:custGeom>
                <a:avLst/>
                <a:gdLst/>
                <a:ahLst/>
                <a:cxnLst/>
                <a:rect l="l" t="t" r="r" b="b"/>
                <a:pathLst>
                  <a:path w="5490633" h="754592">
                    <a:moveTo>
                      <a:pt x="0" y="0"/>
                    </a:moveTo>
                    <a:lnTo>
                      <a:pt x="5430266" y="0"/>
                    </a:lnTo>
                    <a:cubicBezTo>
                      <a:pt x="5446276" y="0"/>
                      <a:pt x="5461631" y="6360"/>
                      <a:pt x="5472952" y="17681"/>
                    </a:cubicBezTo>
                    <a:cubicBezTo>
                      <a:pt x="5484273" y="29002"/>
                      <a:pt x="5490633" y="44357"/>
                      <a:pt x="5490633" y="60367"/>
                    </a:cubicBezTo>
                    <a:lnTo>
                      <a:pt x="5490633" y="694224"/>
                    </a:lnTo>
                    <a:cubicBezTo>
                      <a:pt x="5490633" y="727564"/>
                      <a:pt x="5463606" y="754591"/>
                      <a:pt x="5430266" y="754591"/>
                    </a:cubicBezTo>
                    <a:lnTo>
                      <a:pt x="0" y="754591"/>
                    </a:lnTo>
                    <a:close/>
                  </a:path>
                </a:pathLst>
              </a:custGeom>
              <a:solidFill>
                <a:srgbClr val="004E8E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0" y="8752417"/>
                <a:ext cx="6862535" cy="754591"/>
              </a:xfrm>
              <a:custGeom>
                <a:avLst/>
                <a:gdLst/>
                <a:ahLst/>
                <a:cxnLst/>
                <a:rect l="l" t="t" r="r" b="b"/>
                <a:pathLst>
                  <a:path w="6862535" h="754591">
                    <a:moveTo>
                      <a:pt x="0" y="0"/>
                    </a:moveTo>
                    <a:lnTo>
                      <a:pt x="6802169" y="0"/>
                    </a:lnTo>
                    <a:cubicBezTo>
                      <a:pt x="6835508" y="0"/>
                      <a:pt x="6862535" y="27027"/>
                      <a:pt x="6862535" y="60367"/>
                    </a:cubicBezTo>
                    <a:lnTo>
                      <a:pt x="6862535" y="694224"/>
                    </a:lnTo>
                    <a:cubicBezTo>
                      <a:pt x="6862535" y="727564"/>
                      <a:pt x="6835508" y="754591"/>
                      <a:pt x="6802169" y="754591"/>
                    </a:cubicBezTo>
                    <a:lnTo>
                      <a:pt x="0" y="754591"/>
                    </a:lnTo>
                    <a:close/>
                  </a:path>
                </a:pathLst>
              </a:custGeom>
              <a:solidFill>
                <a:srgbClr val="004E8E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1559983"/>
                <a:ext cx="2060121" cy="754592"/>
              </a:xfrm>
              <a:custGeom>
                <a:avLst/>
                <a:gdLst/>
                <a:ahLst/>
                <a:cxnLst/>
                <a:rect l="l" t="t" r="r" b="b"/>
                <a:pathLst>
                  <a:path w="2060121" h="754592">
                    <a:moveTo>
                      <a:pt x="0" y="0"/>
                    </a:moveTo>
                    <a:lnTo>
                      <a:pt x="1999754" y="0"/>
                    </a:lnTo>
                    <a:cubicBezTo>
                      <a:pt x="2033094" y="0"/>
                      <a:pt x="2060121" y="27028"/>
                      <a:pt x="2060121" y="60368"/>
                    </a:cubicBezTo>
                    <a:lnTo>
                      <a:pt x="2060121" y="694225"/>
                    </a:lnTo>
                    <a:cubicBezTo>
                      <a:pt x="2060121" y="727565"/>
                      <a:pt x="2033094" y="754592"/>
                      <a:pt x="1999754" y="754592"/>
                    </a:cubicBezTo>
                    <a:lnTo>
                      <a:pt x="0" y="754592"/>
                    </a:lnTo>
                    <a:close/>
                  </a:path>
                </a:pathLst>
              </a:custGeom>
              <a:solidFill>
                <a:srgbClr val="353839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0" y="4217458"/>
                <a:ext cx="3776557" cy="754592"/>
              </a:xfrm>
              <a:custGeom>
                <a:avLst/>
                <a:gdLst/>
                <a:ahLst/>
                <a:cxnLst/>
                <a:rect l="l" t="t" r="r" b="b"/>
                <a:pathLst>
                  <a:path w="3776557" h="754592">
                    <a:moveTo>
                      <a:pt x="0" y="0"/>
                    </a:moveTo>
                    <a:lnTo>
                      <a:pt x="3716189" y="0"/>
                    </a:lnTo>
                    <a:cubicBezTo>
                      <a:pt x="3749529" y="0"/>
                      <a:pt x="3776557" y="27028"/>
                      <a:pt x="3776557" y="60368"/>
                    </a:cubicBezTo>
                    <a:lnTo>
                      <a:pt x="3776557" y="694225"/>
                    </a:lnTo>
                    <a:cubicBezTo>
                      <a:pt x="3776557" y="727565"/>
                      <a:pt x="3749529" y="754592"/>
                      <a:pt x="3716189" y="754592"/>
                    </a:cubicBezTo>
                    <a:lnTo>
                      <a:pt x="0" y="754592"/>
                    </a:lnTo>
                    <a:close/>
                  </a:path>
                </a:pathLst>
              </a:custGeom>
              <a:solidFill>
                <a:srgbClr val="353839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0" y="6874933"/>
                <a:ext cx="3431646" cy="754592"/>
              </a:xfrm>
              <a:custGeom>
                <a:avLst/>
                <a:gdLst/>
                <a:ahLst/>
                <a:cxnLst/>
                <a:rect l="l" t="t" r="r" b="b"/>
                <a:pathLst>
                  <a:path w="3431646" h="754592">
                    <a:moveTo>
                      <a:pt x="0" y="0"/>
                    </a:moveTo>
                    <a:lnTo>
                      <a:pt x="3371278" y="0"/>
                    </a:lnTo>
                    <a:cubicBezTo>
                      <a:pt x="3387289" y="0"/>
                      <a:pt x="3402643" y="6360"/>
                      <a:pt x="3413965" y="17681"/>
                    </a:cubicBezTo>
                    <a:cubicBezTo>
                      <a:pt x="3425286" y="29002"/>
                      <a:pt x="3431646" y="44357"/>
                      <a:pt x="3431646" y="60368"/>
                    </a:cubicBezTo>
                    <a:lnTo>
                      <a:pt x="3431646" y="694224"/>
                    </a:lnTo>
                    <a:cubicBezTo>
                      <a:pt x="3431646" y="710235"/>
                      <a:pt x="3425286" y="725590"/>
                      <a:pt x="3413965" y="736911"/>
                    </a:cubicBezTo>
                    <a:cubicBezTo>
                      <a:pt x="3402643" y="748232"/>
                      <a:pt x="3387289" y="754592"/>
                      <a:pt x="3371278" y="754592"/>
                    </a:cubicBezTo>
                    <a:lnTo>
                      <a:pt x="0" y="754592"/>
                    </a:lnTo>
                    <a:close/>
                  </a:path>
                </a:pathLst>
              </a:custGeom>
              <a:solidFill>
                <a:srgbClr val="353839"/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9532408"/>
                <a:ext cx="4117522" cy="754592"/>
              </a:xfrm>
              <a:custGeom>
                <a:avLst/>
                <a:gdLst/>
                <a:ahLst/>
                <a:cxnLst/>
                <a:rect l="l" t="t" r="r" b="b"/>
                <a:pathLst>
                  <a:path w="4117522" h="754592">
                    <a:moveTo>
                      <a:pt x="0" y="0"/>
                    </a:moveTo>
                    <a:lnTo>
                      <a:pt x="4057154" y="0"/>
                    </a:lnTo>
                    <a:cubicBezTo>
                      <a:pt x="4073165" y="0"/>
                      <a:pt x="4088519" y="6360"/>
                      <a:pt x="4099840" y="17681"/>
                    </a:cubicBezTo>
                    <a:cubicBezTo>
                      <a:pt x="4111161" y="29002"/>
                      <a:pt x="4117522" y="44357"/>
                      <a:pt x="4117522" y="60368"/>
                    </a:cubicBezTo>
                    <a:lnTo>
                      <a:pt x="4117522" y="694224"/>
                    </a:lnTo>
                    <a:cubicBezTo>
                      <a:pt x="4117522" y="710235"/>
                      <a:pt x="4111161" y="725590"/>
                      <a:pt x="4099840" y="736911"/>
                    </a:cubicBezTo>
                    <a:cubicBezTo>
                      <a:pt x="4088519" y="748232"/>
                      <a:pt x="4073165" y="754592"/>
                      <a:pt x="4057154" y="754592"/>
                    </a:cubicBezTo>
                    <a:lnTo>
                      <a:pt x="0" y="754592"/>
                    </a:lnTo>
                    <a:close/>
                  </a:path>
                </a:pathLst>
              </a:custGeom>
              <a:solidFill>
                <a:srgbClr val="353839"/>
              </a:solidFill>
            </p:spPr>
          </p:sp>
        </p:grp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2"/>
          <a:srcRect l="55855" t="16372" r="8701" b="15297"/>
          <a:stretch>
            <a:fillRect/>
          </a:stretch>
        </p:blipFill>
        <p:spPr>
          <a:xfrm>
            <a:off x="0" y="0"/>
            <a:ext cx="8024017" cy="10287000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0" y="0"/>
            <a:ext cx="8024017" cy="10287000"/>
            <a:chOff x="0" y="0"/>
            <a:chExt cx="2113321" cy="270933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113321" cy="2709333"/>
            </a:xfrm>
            <a:custGeom>
              <a:avLst/>
              <a:gdLst/>
              <a:ahLst/>
              <a:cxnLst/>
              <a:rect l="l" t="t" r="r" b="b"/>
              <a:pathLst>
                <a:path w="2113321" h="2709333">
                  <a:moveTo>
                    <a:pt x="0" y="0"/>
                  </a:moveTo>
                  <a:lnTo>
                    <a:pt x="2113321" y="0"/>
                  </a:lnTo>
                  <a:lnTo>
                    <a:pt x="21133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E8E">
                <a:alpha val="2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0" y="971550"/>
            <a:ext cx="8637951" cy="8343900"/>
            <a:chOff x="0" y="0"/>
            <a:chExt cx="2275016" cy="219757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275016" cy="2197570"/>
            </a:xfrm>
            <a:custGeom>
              <a:avLst/>
              <a:gdLst/>
              <a:ahLst/>
              <a:cxnLst/>
              <a:rect l="l" t="t" r="r" b="b"/>
              <a:pathLst>
                <a:path w="2275016" h="2197570">
                  <a:moveTo>
                    <a:pt x="0" y="0"/>
                  </a:moveTo>
                  <a:lnTo>
                    <a:pt x="2275016" y="0"/>
                  </a:lnTo>
                  <a:lnTo>
                    <a:pt x="2275016" y="2197570"/>
                  </a:lnTo>
                  <a:lnTo>
                    <a:pt x="0" y="2197570"/>
                  </a:lnTo>
                  <a:close/>
                </a:path>
              </a:pathLst>
            </a:custGeom>
            <a:solidFill>
              <a:srgbClr val="004E8E">
                <a:alpha val="8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0" y="9771278"/>
            <a:ext cx="3572101" cy="515722"/>
            <a:chOff x="0" y="0"/>
            <a:chExt cx="940800" cy="13582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028700" y="1057275"/>
            <a:ext cx="6777568" cy="17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Infographic</a:t>
            </a:r>
          </a:p>
          <a:p>
            <a:pPr marL="0" lvl="0" indent="0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Slide Report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1028700" y="3340775"/>
            <a:ext cx="5739838" cy="1155025"/>
            <a:chOff x="0" y="0"/>
            <a:chExt cx="7653117" cy="1540033"/>
          </a:xfrm>
        </p:grpSpPr>
        <p:sp>
          <p:nvSpPr>
            <p:cNvPr id="45" name="TextBox 45"/>
            <p:cNvSpPr txBox="1"/>
            <p:nvPr/>
          </p:nvSpPr>
          <p:spPr>
            <a:xfrm>
              <a:off x="0" y="620341"/>
              <a:ext cx="7653117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FFFFFF"/>
                  </a:solidFill>
                  <a:latin typeface="Noto Sans"/>
                </a:rPr>
                <a:t>Presentations are communication tools that can be used as demonstrations.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57150"/>
              <a:ext cx="7653117" cy="512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FFFFFF"/>
                  </a:solidFill>
                  <a:latin typeface="Lato Bold"/>
                </a:rPr>
                <a:t>Scenario 1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028700" y="4864775"/>
            <a:ext cx="5739838" cy="1155025"/>
            <a:chOff x="0" y="0"/>
            <a:chExt cx="7653117" cy="1540033"/>
          </a:xfrm>
        </p:grpSpPr>
        <p:sp>
          <p:nvSpPr>
            <p:cNvPr id="48" name="TextBox 48"/>
            <p:cNvSpPr txBox="1"/>
            <p:nvPr/>
          </p:nvSpPr>
          <p:spPr>
            <a:xfrm>
              <a:off x="0" y="620341"/>
              <a:ext cx="7653117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FFFFFF"/>
                  </a:solidFill>
                  <a:latin typeface="Noto Sans"/>
                </a:rPr>
                <a:t>Presentations are communication tools that can be used as demonstrations.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57150"/>
              <a:ext cx="7653117" cy="512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FFFFFF"/>
                  </a:solidFill>
                  <a:latin typeface="Lato Bold"/>
                </a:rPr>
                <a:t>Scenario 2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028700" y="6388775"/>
            <a:ext cx="5739838" cy="1155025"/>
            <a:chOff x="0" y="0"/>
            <a:chExt cx="7653117" cy="1540033"/>
          </a:xfrm>
        </p:grpSpPr>
        <p:sp>
          <p:nvSpPr>
            <p:cNvPr id="51" name="TextBox 51"/>
            <p:cNvSpPr txBox="1"/>
            <p:nvPr/>
          </p:nvSpPr>
          <p:spPr>
            <a:xfrm>
              <a:off x="0" y="620341"/>
              <a:ext cx="7653117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FFFFFF"/>
                  </a:solidFill>
                  <a:latin typeface="Noto Sans"/>
                </a:rPr>
                <a:t>Presentations are communication tools that can be used as demonstrations.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57150"/>
              <a:ext cx="7653117" cy="512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FFFFFF"/>
                  </a:solidFill>
                  <a:latin typeface="Lato Bold"/>
                </a:rPr>
                <a:t>Scenario 3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028700" y="7912775"/>
            <a:ext cx="5739838" cy="1155025"/>
            <a:chOff x="0" y="0"/>
            <a:chExt cx="7653117" cy="1540033"/>
          </a:xfrm>
        </p:grpSpPr>
        <p:sp>
          <p:nvSpPr>
            <p:cNvPr id="54" name="TextBox 54"/>
            <p:cNvSpPr txBox="1"/>
            <p:nvPr/>
          </p:nvSpPr>
          <p:spPr>
            <a:xfrm>
              <a:off x="0" y="620341"/>
              <a:ext cx="7653117" cy="919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FFFFFF"/>
                  </a:solidFill>
                  <a:latin typeface="Noto Sans"/>
                </a:rPr>
                <a:t>Presentations are communication tools that can be used as demonstrations.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57150"/>
              <a:ext cx="7653117" cy="512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FFFFFF"/>
                  </a:solidFill>
                  <a:latin typeface="Lato Bold"/>
                </a:rPr>
                <a:t>Scenario 4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128" t="14224" b="3030"/>
          <a:stretch>
            <a:fillRect/>
          </a:stretch>
        </p:blipFill>
        <p:spPr>
          <a:xfrm>
            <a:off x="0" y="1838293"/>
            <a:ext cx="18288000" cy="742000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1838293"/>
            <a:ext cx="18288000" cy="7420007"/>
            <a:chOff x="0" y="0"/>
            <a:chExt cx="4816593" cy="1954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954241"/>
            </a:xfrm>
            <a:custGeom>
              <a:avLst/>
              <a:gdLst/>
              <a:ahLst/>
              <a:cxnLst/>
              <a:rect l="l" t="t" r="r" b="b"/>
              <a:pathLst>
                <a:path w="4816592" h="1954241">
                  <a:moveTo>
                    <a:pt x="0" y="0"/>
                  </a:moveTo>
                  <a:lnTo>
                    <a:pt x="4816592" y="0"/>
                  </a:lnTo>
                  <a:lnTo>
                    <a:pt x="4816592" y="1954241"/>
                  </a:lnTo>
                  <a:lnTo>
                    <a:pt x="0" y="1954241"/>
                  </a:lnTo>
                  <a:close/>
                </a:path>
              </a:pathLst>
            </a:custGeom>
            <a:solidFill>
              <a:srgbClr val="004E8E">
                <a:alpha val="4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773643" y="-7652"/>
            <a:ext cx="7405076" cy="10294652"/>
            <a:chOff x="0" y="0"/>
            <a:chExt cx="1950308" cy="26987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0308" cy="2698797"/>
            </a:xfrm>
            <a:custGeom>
              <a:avLst/>
              <a:gdLst/>
              <a:ahLst/>
              <a:cxnLst/>
              <a:rect l="l" t="t" r="r" b="b"/>
              <a:pathLst>
                <a:path w="1950308" h="2698797">
                  <a:moveTo>
                    <a:pt x="0" y="0"/>
                  </a:moveTo>
                  <a:lnTo>
                    <a:pt x="1950308" y="0"/>
                  </a:lnTo>
                  <a:lnTo>
                    <a:pt x="1950308" y="2698797"/>
                  </a:lnTo>
                  <a:lnTo>
                    <a:pt x="0" y="2698797"/>
                  </a:lnTo>
                  <a:close/>
                </a:path>
              </a:pathLst>
            </a:custGeom>
            <a:solidFill>
              <a:srgbClr val="004E8E">
                <a:alpha val="8470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242356" y="1028700"/>
            <a:ext cx="3936362" cy="615893"/>
            <a:chOff x="0" y="0"/>
            <a:chExt cx="1036737" cy="1622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36737" cy="162211"/>
            </a:xfrm>
            <a:custGeom>
              <a:avLst/>
              <a:gdLst/>
              <a:ahLst/>
              <a:cxnLst/>
              <a:rect l="l" t="t" r="r" b="b"/>
              <a:pathLst>
                <a:path w="1036737" h="162211">
                  <a:moveTo>
                    <a:pt x="0" y="0"/>
                  </a:moveTo>
                  <a:lnTo>
                    <a:pt x="1036737" y="0"/>
                  </a:lnTo>
                  <a:lnTo>
                    <a:pt x="1036737" y="162211"/>
                  </a:lnTo>
                  <a:lnTo>
                    <a:pt x="0" y="16221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036737" cy="162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100" u="none" dirty="0">
                  <a:solidFill>
                    <a:srgbClr val="2C434E"/>
                  </a:solidFill>
                  <a:latin typeface="Noto Sans Bold"/>
                </a:rPr>
                <a:t>BUSINESS AND CORPORATE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773643" y="2615276"/>
            <a:ext cx="7405076" cy="2345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67"/>
              </a:lnSpc>
              <a:spcBef>
                <a:spcPct val="0"/>
              </a:spcBef>
            </a:pPr>
            <a:r>
              <a:rPr lang="en-US" sz="7988" u="none">
                <a:solidFill>
                  <a:srgbClr val="FFFFFF"/>
                </a:solidFill>
                <a:latin typeface="Open Sans Bold"/>
              </a:rPr>
              <a:t>thanks for</a:t>
            </a:r>
          </a:p>
          <a:p>
            <a:pPr marL="0" lvl="0" indent="0" algn="ctr">
              <a:lnSpc>
                <a:spcPts val="9267"/>
              </a:lnSpc>
              <a:spcBef>
                <a:spcPct val="0"/>
              </a:spcBef>
            </a:pPr>
            <a:r>
              <a:rPr lang="en-US" sz="7988" u="none">
                <a:solidFill>
                  <a:srgbClr val="FFFFFF"/>
                </a:solidFill>
                <a:latin typeface="Open Sans Bold"/>
              </a:rPr>
              <a:t>watching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89146" y="5637184"/>
            <a:ext cx="5325088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FFFFFF"/>
                </a:solidFill>
                <a:latin typeface="Noto Sans"/>
              </a:rPr>
              <a:t>Presentations are communication tools that can be used as demonstrations, lectures, speeches, reports, and more. It is mostly presented before an audience.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0" y="9258300"/>
            <a:ext cx="3572101" cy="515722"/>
            <a:chOff x="0" y="0"/>
            <a:chExt cx="940800" cy="13582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02" r="7076" b="465"/>
          <a:stretch>
            <a:fillRect/>
          </a:stretch>
        </p:blipFill>
        <p:spPr>
          <a:xfrm>
            <a:off x="-9525" y="-49333"/>
            <a:ext cx="18288000" cy="1035896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1838293"/>
            <a:ext cx="18288000" cy="7420007"/>
            <a:chOff x="0" y="0"/>
            <a:chExt cx="4816593" cy="1954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954241"/>
            </a:xfrm>
            <a:custGeom>
              <a:avLst/>
              <a:gdLst/>
              <a:ahLst/>
              <a:cxnLst/>
              <a:rect l="l" t="t" r="r" b="b"/>
              <a:pathLst>
                <a:path w="4816592" h="1954241">
                  <a:moveTo>
                    <a:pt x="0" y="0"/>
                  </a:moveTo>
                  <a:lnTo>
                    <a:pt x="4816592" y="0"/>
                  </a:lnTo>
                  <a:lnTo>
                    <a:pt x="4816592" y="1954241"/>
                  </a:lnTo>
                  <a:lnTo>
                    <a:pt x="0" y="1954241"/>
                  </a:lnTo>
                  <a:close/>
                </a:path>
              </a:pathLst>
            </a:custGeom>
            <a:solidFill>
              <a:srgbClr val="F4CE2C">
                <a:alpha val="4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56416" y="-7652"/>
            <a:ext cx="7405076" cy="10294652"/>
            <a:chOff x="0" y="0"/>
            <a:chExt cx="1950308" cy="27113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0308" cy="2711349"/>
            </a:xfrm>
            <a:custGeom>
              <a:avLst/>
              <a:gdLst/>
              <a:ahLst/>
              <a:cxnLst/>
              <a:rect l="l" t="t" r="r" b="b"/>
              <a:pathLst>
                <a:path w="1950308" h="2711349">
                  <a:moveTo>
                    <a:pt x="0" y="0"/>
                  </a:moveTo>
                  <a:lnTo>
                    <a:pt x="1950308" y="0"/>
                  </a:lnTo>
                  <a:lnTo>
                    <a:pt x="1950308" y="2711349"/>
                  </a:lnTo>
                  <a:lnTo>
                    <a:pt x="0" y="2711349"/>
                  </a:lnTo>
                  <a:close/>
                </a:path>
              </a:pathLst>
            </a:custGeom>
            <a:solidFill>
              <a:srgbClr val="F4CE2C">
                <a:alpha val="8470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86076" y="2654913"/>
            <a:ext cx="6745755" cy="4921864"/>
            <a:chOff x="0" y="0"/>
            <a:chExt cx="8994340" cy="6562486"/>
          </a:xfrm>
        </p:grpSpPr>
        <p:sp>
          <p:nvSpPr>
            <p:cNvPr id="10" name="TextBox 10"/>
            <p:cNvSpPr txBox="1"/>
            <p:nvPr/>
          </p:nvSpPr>
          <p:spPr>
            <a:xfrm>
              <a:off x="257136" y="4312957"/>
              <a:ext cx="8480068" cy="1525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Noto Sans"/>
                </a:rPr>
                <a:t>SlidesCarnival for the presentation template</a:t>
              </a:r>
            </a:p>
            <a:p>
              <a:pPr marL="0" lvl="0" indent="0"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 u="none">
                  <a:solidFill>
                    <a:srgbClr val="000000"/>
                  </a:solidFill>
                  <a:latin typeface="Noto Sans"/>
                </a:rPr>
                <a:t>Pexels for the photos</a:t>
              </a:r>
            </a:p>
            <a:p>
              <a:pPr marL="0" lvl="0" indent="0" algn="ctr">
                <a:lnSpc>
                  <a:spcPts val="3080"/>
                </a:lnSpc>
                <a:spcBef>
                  <a:spcPct val="0"/>
                </a:spcBef>
              </a:pPr>
              <a:endParaRPr lang="en-US" sz="2200" u="none">
                <a:solidFill>
                  <a:srgbClr val="000000"/>
                </a:solidFill>
                <a:latin typeface="Noto San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487593" y="6046866"/>
              <a:ext cx="4019155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Noto Sans"/>
                </a:rPr>
                <a:t>HAPPY DESIGNING!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84702" y="9525"/>
              <a:ext cx="7824936" cy="1002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800"/>
                </a:lnSpc>
                <a:spcBef>
                  <a:spcPct val="0"/>
                </a:spcBef>
              </a:pPr>
              <a:r>
                <a:rPr lang="en-US" sz="5000" u="none">
                  <a:solidFill>
                    <a:srgbClr val="12222B"/>
                  </a:solidFill>
                  <a:latin typeface="Open Sans Bold"/>
                </a:rPr>
                <a:t>Credits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54112"/>
              <a:ext cx="8994340" cy="16332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Noto Sans"/>
                </a:rPr>
                <a:t>THIS PRESENTATION TEMPLATE </a:t>
              </a:r>
            </a:p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Noto Sans"/>
                </a:rPr>
                <a:t>IS FOR EVERYONE TO USE THANKS </a:t>
              </a:r>
            </a:p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000000"/>
                  </a:solidFill>
                  <a:latin typeface="Noto Sans"/>
                </a:rPr>
                <a:t>TO THE FOLLOWING: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715899" y="9258300"/>
            <a:ext cx="3572101" cy="515722"/>
            <a:chOff x="0" y="0"/>
            <a:chExt cx="940800" cy="13582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004E8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114" b="8114"/>
          <a:stretch>
            <a:fillRect/>
          </a:stretch>
        </p:blipFill>
        <p:spPr>
          <a:xfrm>
            <a:off x="0" y="-7652"/>
            <a:ext cx="18288000" cy="1029465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8600" y="1838293"/>
            <a:ext cx="18288000" cy="7420007"/>
            <a:chOff x="0" y="0"/>
            <a:chExt cx="4816593" cy="1954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954241"/>
            </a:xfrm>
            <a:custGeom>
              <a:avLst/>
              <a:gdLst/>
              <a:ahLst/>
              <a:cxnLst/>
              <a:rect l="l" t="t" r="r" b="b"/>
              <a:pathLst>
                <a:path w="4816592" h="1954241">
                  <a:moveTo>
                    <a:pt x="0" y="0"/>
                  </a:moveTo>
                  <a:lnTo>
                    <a:pt x="4816592" y="0"/>
                  </a:lnTo>
                  <a:lnTo>
                    <a:pt x="4816592" y="1954241"/>
                  </a:lnTo>
                  <a:lnTo>
                    <a:pt x="0" y="1954241"/>
                  </a:lnTo>
                  <a:close/>
                </a:path>
              </a:pathLst>
            </a:custGeom>
            <a:solidFill>
              <a:srgbClr val="004E8E">
                <a:alpha val="4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17637" y="-7652"/>
            <a:ext cx="7405076" cy="10294652"/>
            <a:chOff x="0" y="0"/>
            <a:chExt cx="1950308" cy="26987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0308" cy="2698797"/>
            </a:xfrm>
            <a:custGeom>
              <a:avLst/>
              <a:gdLst/>
              <a:ahLst/>
              <a:cxnLst/>
              <a:rect l="l" t="t" r="r" b="b"/>
              <a:pathLst>
                <a:path w="1950308" h="2698797">
                  <a:moveTo>
                    <a:pt x="0" y="0"/>
                  </a:moveTo>
                  <a:lnTo>
                    <a:pt x="1950308" y="0"/>
                  </a:lnTo>
                  <a:lnTo>
                    <a:pt x="1950308" y="2698797"/>
                  </a:lnTo>
                  <a:lnTo>
                    <a:pt x="0" y="2698797"/>
                  </a:lnTo>
                  <a:close/>
                </a:path>
              </a:pathLst>
            </a:custGeom>
            <a:solidFill>
              <a:srgbClr val="004E8E">
                <a:alpha val="8470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9258300"/>
            <a:ext cx="3572101" cy="515722"/>
            <a:chOff x="0" y="0"/>
            <a:chExt cx="940800" cy="1358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715899" y="9258300"/>
            <a:ext cx="3572101" cy="515722"/>
            <a:chOff x="0" y="0"/>
            <a:chExt cx="940800" cy="1358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535032" y="2296128"/>
            <a:ext cx="7217935" cy="14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0"/>
              </a:lnSpc>
              <a:spcBef>
                <a:spcPct val="0"/>
              </a:spcBef>
            </a:pPr>
            <a:r>
              <a:rPr lang="en-US" sz="5000" u="none">
                <a:solidFill>
                  <a:srgbClr val="FFFFFF"/>
                </a:solidFill>
                <a:latin typeface="Open Sans Bold"/>
              </a:rPr>
              <a:t>Fonts In this Presentation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27508" y="4280503"/>
            <a:ext cx="6032984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 u="none">
                <a:solidFill>
                  <a:srgbClr val="FFFFFF"/>
                </a:solidFill>
                <a:latin typeface="Noto Sans"/>
              </a:rPr>
              <a:t>THIS PRESENTATION TEMPLATE USES THE FOLLOWING FONTS: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27508" y="5600668"/>
            <a:ext cx="6032984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u="none">
                <a:solidFill>
                  <a:srgbClr val="FFFFFF"/>
                </a:solidFill>
                <a:latin typeface="Noto Sans"/>
              </a:rPr>
              <a:t>Titles: Open Sans Bold</a:t>
            </a:r>
          </a:p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u="none">
                <a:solidFill>
                  <a:srgbClr val="FFFFFF"/>
                </a:solidFill>
                <a:latin typeface="Noto Sans"/>
              </a:rPr>
              <a:t>Headers: Loto</a:t>
            </a:r>
          </a:p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u="none">
                <a:solidFill>
                  <a:srgbClr val="FFFFFF"/>
                </a:solidFill>
                <a:latin typeface="Noto Sans"/>
              </a:rPr>
              <a:t>Body Copy: Noto Sans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27508" y="7259288"/>
            <a:ext cx="6032984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u="none">
                <a:solidFill>
                  <a:srgbClr val="FFFFFF"/>
                </a:solidFill>
                <a:latin typeface="Noto Sans"/>
              </a:rPr>
              <a:t>You can find these fonts online too.</a:t>
            </a:r>
          </a:p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u="none">
                <a:solidFill>
                  <a:srgbClr val="FFFFFF"/>
                </a:solidFill>
                <a:latin typeface="Noto Sans"/>
              </a:rPr>
              <a:t>Happy designing!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838293"/>
            <a:ext cx="7454687" cy="7420007"/>
            <a:chOff x="0" y="0"/>
            <a:chExt cx="1963374" cy="19542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63374" cy="1954241"/>
            </a:xfrm>
            <a:custGeom>
              <a:avLst/>
              <a:gdLst/>
              <a:ahLst/>
              <a:cxnLst/>
              <a:rect l="l" t="t" r="r" b="b"/>
              <a:pathLst>
                <a:path w="1963374" h="1954241">
                  <a:moveTo>
                    <a:pt x="0" y="0"/>
                  </a:moveTo>
                  <a:lnTo>
                    <a:pt x="1963374" y="0"/>
                  </a:lnTo>
                  <a:lnTo>
                    <a:pt x="1963374" y="1954241"/>
                  </a:lnTo>
                  <a:lnTo>
                    <a:pt x="0" y="1954241"/>
                  </a:lnTo>
                  <a:close/>
                </a:path>
              </a:pathLst>
            </a:custGeom>
            <a:solidFill>
              <a:srgbClr val="F4CE2C">
                <a:alpha val="4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1616" y="-7652"/>
            <a:ext cx="6403070" cy="10294652"/>
            <a:chOff x="0" y="0"/>
            <a:chExt cx="1686405" cy="271134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6405" cy="2711349"/>
            </a:xfrm>
            <a:custGeom>
              <a:avLst/>
              <a:gdLst/>
              <a:ahLst/>
              <a:cxnLst/>
              <a:rect l="l" t="t" r="r" b="b"/>
              <a:pathLst>
                <a:path w="1686405" h="2711349">
                  <a:moveTo>
                    <a:pt x="0" y="0"/>
                  </a:moveTo>
                  <a:lnTo>
                    <a:pt x="1686405" y="0"/>
                  </a:lnTo>
                  <a:lnTo>
                    <a:pt x="1686405" y="2711349"/>
                  </a:lnTo>
                  <a:lnTo>
                    <a:pt x="0" y="2711349"/>
                  </a:lnTo>
                  <a:close/>
                </a:path>
              </a:pathLst>
            </a:custGeom>
            <a:solidFill>
              <a:srgbClr val="F4CE2C">
                <a:alpha val="84706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90719" y="1649160"/>
            <a:ext cx="847097" cy="7285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13526" y="1597411"/>
            <a:ext cx="579376" cy="8320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09671" y="1597411"/>
            <a:ext cx="832001" cy="832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564756" y="1700909"/>
            <a:ext cx="1017021" cy="625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053630" y="1641732"/>
            <a:ext cx="743360" cy="7433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68845" y="1641732"/>
            <a:ext cx="822632" cy="7433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63331" y="1641732"/>
            <a:ext cx="496024" cy="7433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69676" y="3171656"/>
            <a:ext cx="743360" cy="743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910038" y="3171656"/>
            <a:ext cx="743360" cy="7433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531209" y="1597411"/>
            <a:ext cx="602067" cy="8320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5004888" y="3127335"/>
            <a:ext cx="827463" cy="8320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2570062" y="3127335"/>
            <a:ext cx="871621" cy="8320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1471543" y="3127335"/>
            <a:ext cx="682241" cy="83200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0229315" y="3127335"/>
            <a:ext cx="825951" cy="83200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3857961" y="3127335"/>
            <a:ext cx="730649" cy="83200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6248629" y="3242891"/>
            <a:ext cx="1010671" cy="60089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9417536" y="4697288"/>
            <a:ext cx="832001" cy="83200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7910038" y="4697288"/>
            <a:ext cx="967444" cy="83200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7854737" y="6216043"/>
            <a:ext cx="931977" cy="83200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10789592" y="4697288"/>
            <a:ext cx="832001" cy="83200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>
            <a:off x="12161648" y="4697288"/>
            <a:ext cx="830489" cy="83200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3532191" y="4697288"/>
            <a:ext cx="904349" cy="83200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4976595" y="4700894"/>
            <a:ext cx="665830" cy="82478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>
            <a:off x="16248629" y="4840151"/>
            <a:ext cx="950796" cy="546276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>
            <a:off x="9245092" y="6219649"/>
            <a:ext cx="601346" cy="8247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>
            <a:fillRect/>
          </a:stretch>
        </p:blipFill>
        <p:spPr>
          <a:xfrm>
            <a:off x="10304816" y="6219649"/>
            <a:ext cx="773802" cy="82478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1536996" y="6272285"/>
            <a:ext cx="525902" cy="71951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>
            <a:fillRect/>
          </a:stretch>
        </p:blipFill>
        <p:spPr>
          <a:xfrm>
            <a:off x="12521275" y="6349073"/>
            <a:ext cx="940385" cy="565941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>
            <a:fillRect/>
          </a:stretch>
        </p:blipFill>
        <p:spPr>
          <a:xfrm>
            <a:off x="13920038" y="6272285"/>
            <a:ext cx="911831" cy="719517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>
            <a:fillRect/>
          </a:stretch>
        </p:blipFill>
        <p:spPr>
          <a:xfrm>
            <a:off x="15290247" y="6272285"/>
            <a:ext cx="719517" cy="71951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>
            <a:fillRect/>
          </a:stretch>
        </p:blipFill>
        <p:spPr>
          <a:xfrm>
            <a:off x="10364717" y="7801963"/>
            <a:ext cx="703404" cy="814467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>
            <a:fillRect/>
          </a:stretch>
        </p:blipFill>
        <p:spPr>
          <a:xfrm>
            <a:off x="9066589" y="7728803"/>
            <a:ext cx="744172" cy="960786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>
            <a:fillRect/>
          </a:stretch>
        </p:blipFill>
        <p:spPr>
          <a:xfrm>
            <a:off x="16468142" y="6272285"/>
            <a:ext cx="719517" cy="719517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rcRect/>
          <a:stretch>
            <a:fillRect/>
          </a:stretch>
        </p:blipFill>
        <p:spPr>
          <a:xfrm>
            <a:off x="7995556" y="7728803"/>
            <a:ext cx="517077" cy="960786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rcRect/>
          <a:stretch>
            <a:fillRect/>
          </a:stretch>
        </p:blipFill>
        <p:spPr>
          <a:xfrm>
            <a:off x="11622076" y="7801963"/>
            <a:ext cx="410195" cy="814467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>
            <a:fillRect/>
          </a:stretch>
        </p:blipFill>
        <p:spPr>
          <a:xfrm>
            <a:off x="12586227" y="7909057"/>
            <a:ext cx="600279" cy="600279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>
            <a:fillRect/>
          </a:stretch>
        </p:blipFill>
        <p:spPr>
          <a:xfrm>
            <a:off x="13740462" y="7909057"/>
            <a:ext cx="733674" cy="600279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>
            <a:fillRect/>
          </a:stretch>
        </p:blipFill>
        <p:spPr>
          <a:xfrm>
            <a:off x="15028092" y="7909057"/>
            <a:ext cx="857541" cy="600279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>
            <a:fillRect/>
          </a:stretch>
        </p:blipFill>
        <p:spPr>
          <a:xfrm>
            <a:off x="16439589" y="7801963"/>
            <a:ext cx="712289" cy="814467"/>
          </a:xfrm>
          <a:prstGeom prst="rect">
            <a:avLst/>
          </a:prstGeom>
        </p:spPr>
      </p:pic>
      <p:grpSp>
        <p:nvGrpSpPr>
          <p:cNvPr id="47" name="Group 47"/>
          <p:cNvGrpSpPr/>
          <p:nvPr/>
        </p:nvGrpSpPr>
        <p:grpSpPr>
          <a:xfrm>
            <a:off x="1631328" y="3139990"/>
            <a:ext cx="5243646" cy="3951712"/>
            <a:chOff x="0" y="0"/>
            <a:chExt cx="6991528" cy="5268949"/>
          </a:xfrm>
        </p:grpSpPr>
        <p:sp>
          <p:nvSpPr>
            <p:cNvPr id="48" name="TextBox 48"/>
            <p:cNvSpPr txBox="1"/>
            <p:nvPr/>
          </p:nvSpPr>
          <p:spPr>
            <a:xfrm>
              <a:off x="0" y="9525"/>
              <a:ext cx="6879610" cy="1980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800"/>
                </a:lnSpc>
                <a:spcBef>
                  <a:spcPct val="0"/>
                </a:spcBef>
              </a:pPr>
              <a:r>
                <a:rPr lang="en-US" sz="5000" u="none">
                  <a:solidFill>
                    <a:srgbClr val="12222B"/>
                  </a:solidFill>
                  <a:latin typeface="Open Sans Bold"/>
                </a:rPr>
                <a:t>Icons</a:t>
              </a:r>
            </a:p>
            <a:p>
              <a:pPr marL="0" lvl="0" indent="0" algn="ctr">
                <a:lnSpc>
                  <a:spcPts val="5800"/>
                </a:lnSpc>
                <a:spcBef>
                  <a:spcPct val="0"/>
                </a:spcBef>
              </a:pPr>
              <a:r>
                <a:rPr lang="en-US" sz="5000" u="none">
                  <a:solidFill>
                    <a:srgbClr val="12222B"/>
                  </a:solidFill>
                  <a:latin typeface="Open Sans Bold"/>
                </a:rPr>
                <a:t>Resource  Page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2939558"/>
              <a:ext cx="6991528" cy="2329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000000"/>
                  </a:solidFill>
                  <a:latin typeface="Noto Sans"/>
                </a:rPr>
                <a:t>Use these design resources in your Canva Presentation. Happy designing! </a:t>
              </a:r>
            </a:p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 lang="en-US" sz="2000" u="none">
                <a:solidFill>
                  <a:srgbClr val="000000"/>
                </a:solidFill>
                <a:latin typeface="Noto Sans"/>
              </a:endParaRPr>
            </a:p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u="none">
                  <a:solidFill>
                    <a:srgbClr val="000000"/>
                  </a:solidFill>
                  <a:latin typeface="Noto Sans"/>
                </a:rPr>
                <a:t>Don't forget to delete this page before presenting. 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12" y="0"/>
            <a:ext cx="18288000" cy="10287000"/>
            <a:chOff x="0" y="0"/>
            <a:chExt cx="4542215" cy="26987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2215" cy="2698797"/>
            </a:xfrm>
            <a:custGeom>
              <a:avLst/>
              <a:gdLst/>
              <a:ahLst/>
              <a:cxnLst/>
              <a:rect l="l" t="t" r="r" b="b"/>
              <a:pathLst>
                <a:path w="4542215" h="2698797">
                  <a:moveTo>
                    <a:pt x="0" y="0"/>
                  </a:moveTo>
                  <a:lnTo>
                    <a:pt x="4542215" y="0"/>
                  </a:lnTo>
                  <a:lnTo>
                    <a:pt x="4542215" y="2698797"/>
                  </a:lnTo>
                  <a:lnTo>
                    <a:pt x="0" y="2698797"/>
                  </a:lnTo>
                  <a:close/>
                </a:path>
              </a:pathLst>
            </a:custGeom>
            <a:solidFill>
              <a:srgbClr val="004E8E">
                <a:alpha val="8470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947214" y="3513228"/>
            <a:ext cx="10393573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Free templates for all your presentation needs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6918325"/>
            <a:ext cx="16277359" cy="1343025"/>
            <a:chOff x="0" y="0"/>
            <a:chExt cx="21703145" cy="1790700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5118723" cy="179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4"/>
                </a:lnSpc>
              </a:pPr>
              <a:r>
                <a:rPr lang="en-US" sz="2970">
                  <a:solidFill>
                    <a:srgbClr val="FFFFFF"/>
                  </a:solidFill>
                  <a:latin typeface="Noto Sans"/>
                </a:rPr>
                <a:t>For PowerPoint, Google Slides, and Canva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373935" y="0"/>
              <a:ext cx="5118723" cy="179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4"/>
                </a:lnSpc>
              </a:pPr>
              <a:r>
                <a:rPr lang="en-US" sz="2970">
                  <a:solidFill>
                    <a:srgbClr val="FFFFFF"/>
                  </a:solidFill>
                  <a:latin typeface="Noto Sans"/>
                </a:rPr>
                <a:t>100% free for personal or commercial use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832682" y="0"/>
              <a:ext cx="5118723" cy="179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4"/>
                </a:lnSpc>
              </a:pPr>
              <a:r>
                <a:rPr lang="en-US" sz="2970">
                  <a:solidFill>
                    <a:srgbClr val="FFFFFF"/>
                  </a:solidFill>
                  <a:latin typeface="Noto Sans"/>
                </a:rPr>
                <a:t>Ready to use, professional, and customizable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6584422" y="0"/>
              <a:ext cx="5118723" cy="1790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4"/>
                </a:lnSpc>
              </a:pPr>
              <a:r>
                <a:rPr lang="en-US" sz="2970">
                  <a:solidFill>
                    <a:srgbClr val="FFFFFF"/>
                  </a:solidFill>
                  <a:latin typeface="Noto Sans"/>
                </a:rPr>
                <a:t>Blow your audience away with attractive visuals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256288" y="1838293"/>
            <a:ext cx="3775424" cy="8961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395942"/>
            <a:chOff x="0" y="0"/>
            <a:chExt cx="4816593" cy="894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94404"/>
            </a:xfrm>
            <a:custGeom>
              <a:avLst/>
              <a:gdLst/>
              <a:ahLst/>
              <a:cxnLst/>
              <a:rect l="l" t="t" r="r" b="b"/>
              <a:pathLst>
                <a:path w="4816592" h="894404">
                  <a:moveTo>
                    <a:pt x="0" y="0"/>
                  </a:moveTo>
                  <a:lnTo>
                    <a:pt x="4816592" y="0"/>
                  </a:lnTo>
                  <a:lnTo>
                    <a:pt x="4816592" y="894404"/>
                  </a:lnTo>
                  <a:lnTo>
                    <a:pt x="0" y="894404"/>
                  </a:lnTo>
                  <a:close/>
                </a:path>
              </a:pathLst>
            </a:custGeom>
            <a:solidFill>
              <a:srgbClr val="004E8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15615" y="1415640"/>
            <a:ext cx="12456770" cy="87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59"/>
              </a:lnSpc>
              <a:spcBef>
                <a:spcPct val="0"/>
              </a:spcBef>
            </a:pPr>
            <a:r>
              <a:rPr lang="en-US" sz="6000" u="none">
                <a:solidFill>
                  <a:srgbClr val="FFFFFF"/>
                </a:solidFill>
                <a:latin typeface="Open Sans Bold"/>
              </a:rPr>
              <a:t>How to use this presentation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365007" y="3390900"/>
            <a:ext cx="2261443" cy="1970617"/>
            <a:chOff x="0" y="0"/>
            <a:chExt cx="812800" cy="7082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08273"/>
            </a:xfrm>
            <a:custGeom>
              <a:avLst/>
              <a:gdLst/>
              <a:ahLst/>
              <a:cxnLst/>
              <a:rect l="l" t="t" r="r" b="b"/>
              <a:pathLst>
                <a:path w="812800" h="708273">
                  <a:moveTo>
                    <a:pt x="0" y="0"/>
                  </a:moveTo>
                  <a:lnTo>
                    <a:pt x="812800" y="0"/>
                  </a:lnTo>
                  <a:lnTo>
                    <a:pt x="812800" y="708273"/>
                  </a:lnTo>
                  <a:lnTo>
                    <a:pt x="0" y="708273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37764" y="3794026"/>
            <a:ext cx="915930" cy="118253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8013279" y="3390900"/>
            <a:ext cx="2261443" cy="1970617"/>
            <a:chOff x="0" y="0"/>
            <a:chExt cx="812800" cy="7082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08273"/>
            </a:xfrm>
            <a:custGeom>
              <a:avLst/>
              <a:gdLst/>
              <a:ahLst/>
              <a:cxnLst/>
              <a:rect l="l" t="t" r="r" b="b"/>
              <a:pathLst>
                <a:path w="812800" h="708273">
                  <a:moveTo>
                    <a:pt x="0" y="0"/>
                  </a:moveTo>
                  <a:lnTo>
                    <a:pt x="812800" y="0"/>
                  </a:lnTo>
                  <a:lnTo>
                    <a:pt x="812800" y="708273"/>
                  </a:lnTo>
                  <a:lnTo>
                    <a:pt x="0" y="708273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52731" y="3794026"/>
            <a:ext cx="1182538" cy="118253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3643783" y="3390900"/>
            <a:ext cx="2261443" cy="1970617"/>
            <a:chOff x="0" y="0"/>
            <a:chExt cx="812800" cy="7082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708273"/>
            </a:xfrm>
            <a:custGeom>
              <a:avLst/>
              <a:gdLst/>
              <a:ahLst/>
              <a:cxnLst/>
              <a:rect l="l" t="t" r="r" b="b"/>
              <a:pathLst>
                <a:path w="812800" h="708273">
                  <a:moveTo>
                    <a:pt x="0" y="0"/>
                  </a:moveTo>
                  <a:lnTo>
                    <a:pt x="812800" y="0"/>
                  </a:lnTo>
                  <a:lnTo>
                    <a:pt x="812800" y="708273"/>
                  </a:lnTo>
                  <a:lnTo>
                    <a:pt x="0" y="708273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59572" y="3911557"/>
            <a:ext cx="1029864" cy="94747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952679" y="6022716"/>
            <a:ext cx="3086100" cy="552758"/>
            <a:chOff x="0" y="0"/>
            <a:chExt cx="812800" cy="14558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145582"/>
            </a:xfrm>
            <a:custGeom>
              <a:avLst/>
              <a:gdLst/>
              <a:ahLst/>
              <a:cxnLst/>
              <a:rect l="l" t="t" r="r" b="b"/>
              <a:pathLst>
                <a:path w="812800" h="145582">
                  <a:moveTo>
                    <a:pt x="0" y="0"/>
                  </a:moveTo>
                  <a:lnTo>
                    <a:pt x="812800" y="0"/>
                  </a:lnTo>
                  <a:lnTo>
                    <a:pt x="812800" y="145582"/>
                  </a:lnTo>
                  <a:lnTo>
                    <a:pt x="0" y="145582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812800" cy="142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353839"/>
                  </a:solidFill>
                  <a:latin typeface="Open Sauce SemiBold Bold"/>
                </a:rPr>
                <a:t>GOOGLE SLIDES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600950" y="6022716"/>
            <a:ext cx="3086100" cy="552758"/>
            <a:chOff x="0" y="0"/>
            <a:chExt cx="812800" cy="14558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145582"/>
            </a:xfrm>
            <a:custGeom>
              <a:avLst/>
              <a:gdLst/>
              <a:ahLst/>
              <a:cxnLst/>
              <a:rect l="l" t="t" r="r" b="b"/>
              <a:pathLst>
                <a:path w="812800" h="145582">
                  <a:moveTo>
                    <a:pt x="0" y="0"/>
                  </a:moveTo>
                  <a:lnTo>
                    <a:pt x="812800" y="0"/>
                  </a:lnTo>
                  <a:lnTo>
                    <a:pt x="812800" y="145582"/>
                  </a:lnTo>
                  <a:lnTo>
                    <a:pt x="0" y="145582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812800" cy="142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353839"/>
                  </a:solidFill>
                  <a:latin typeface="Open Sauce SemiBold Bold"/>
                </a:rPr>
                <a:t>POWERPOINT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231454" y="6022716"/>
            <a:ext cx="3086100" cy="552758"/>
            <a:chOff x="0" y="0"/>
            <a:chExt cx="812800" cy="14558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145582"/>
            </a:xfrm>
            <a:custGeom>
              <a:avLst/>
              <a:gdLst/>
              <a:ahLst/>
              <a:cxnLst/>
              <a:rect l="l" t="t" r="r" b="b"/>
              <a:pathLst>
                <a:path w="812800" h="145582">
                  <a:moveTo>
                    <a:pt x="0" y="0"/>
                  </a:moveTo>
                  <a:lnTo>
                    <a:pt x="812800" y="0"/>
                  </a:lnTo>
                  <a:lnTo>
                    <a:pt x="812800" y="145582"/>
                  </a:lnTo>
                  <a:lnTo>
                    <a:pt x="0" y="145582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812800" cy="142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353839"/>
                  </a:solidFill>
                  <a:latin typeface="Open Sauce SemiBold Bold"/>
                </a:rPr>
                <a:t>CANVA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7058792" y="6903461"/>
            <a:ext cx="4115762" cy="222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000000"/>
                </a:solidFill>
                <a:latin typeface="Lato"/>
              </a:rPr>
              <a:t>Click on the "PowerPoint" button below this presentation preview. </a:t>
            </a:r>
          </a:p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000000"/>
                </a:solidFill>
                <a:latin typeface="Lato"/>
              </a:rPr>
              <a:t>Start editing your presentation.</a:t>
            </a:r>
          </a:p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000000"/>
                </a:solidFill>
                <a:latin typeface="Lato"/>
              </a:rPr>
              <a:t>Download and install the fonts used in this presentation as listed on page 21.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51047" y="6908905"/>
            <a:ext cx="3760423" cy="222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000000"/>
                </a:solidFill>
                <a:latin typeface="Lato"/>
              </a:rPr>
              <a:t>Click on the "Google Slides" button below this presentation preview.  Click on "Make a copy." Start editing your presentation. You need to sign in to your Google account.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876526" y="6903461"/>
            <a:ext cx="3795957" cy="185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000000"/>
                </a:solidFill>
                <a:latin typeface="Lato"/>
              </a:rPr>
              <a:t>Click on the "</a:t>
            </a:r>
            <a:r>
              <a:rPr lang="en-US" sz="2100" u="none" dirty="0" err="1">
                <a:solidFill>
                  <a:srgbClr val="000000"/>
                </a:solidFill>
                <a:latin typeface="Lato"/>
              </a:rPr>
              <a:t>Canva</a:t>
            </a:r>
            <a:r>
              <a:rPr lang="en-US" sz="2100" u="none" dirty="0">
                <a:solidFill>
                  <a:srgbClr val="000000"/>
                </a:solidFill>
                <a:latin typeface="Lato"/>
              </a:rPr>
              <a:t>" button under this presentation preview. Start editing your presentation. You need to sign in to your </a:t>
            </a:r>
            <a:r>
              <a:rPr lang="en-US" sz="2100" u="none" dirty="0" err="1">
                <a:solidFill>
                  <a:srgbClr val="000000"/>
                </a:solidFill>
                <a:latin typeface="Lato"/>
              </a:rPr>
              <a:t>Canva</a:t>
            </a:r>
            <a:r>
              <a:rPr lang="en-US" sz="2100" u="none" dirty="0">
                <a:solidFill>
                  <a:srgbClr val="000000"/>
                </a:solidFill>
                <a:latin typeface="Lato"/>
              </a:rPr>
              <a:t> account.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0" y="455828"/>
            <a:ext cx="3572101" cy="515722"/>
            <a:chOff x="0" y="0"/>
            <a:chExt cx="940800" cy="13582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395942"/>
            <a:chOff x="0" y="0"/>
            <a:chExt cx="4816593" cy="894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94404"/>
            </a:xfrm>
            <a:custGeom>
              <a:avLst/>
              <a:gdLst/>
              <a:ahLst/>
              <a:cxnLst/>
              <a:rect l="l" t="t" r="r" b="b"/>
              <a:pathLst>
                <a:path w="4816592" h="894404">
                  <a:moveTo>
                    <a:pt x="0" y="0"/>
                  </a:moveTo>
                  <a:lnTo>
                    <a:pt x="4816592" y="0"/>
                  </a:lnTo>
                  <a:lnTo>
                    <a:pt x="4816592" y="894404"/>
                  </a:lnTo>
                  <a:lnTo>
                    <a:pt x="0" y="894404"/>
                  </a:lnTo>
                  <a:close/>
                </a:path>
              </a:pathLst>
            </a:custGeom>
            <a:solidFill>
              <a:srgbClr val="004E8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81817" y="976220"/>
            <a:ext cx="12124366" cy="156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4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Roboto Condensed Bold"/>
              </a:rPr>
              <a:t>Download this presentation as a Powerpoint template in 3 steps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756737" y="3138081"/>
            <a:ext cx="3572101" cy="515722"/>
            <a:chOff x="0" y="0"/>
            <a:chExt cx="940800" cy="1358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8048" y="3395942"/>
            <a:ext cx="661243" cy="579967"/>
            <a:chOff x="0" y="0"/>
            <a:chExt cx="237662" cy="2084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7662" cy="208450"/>
            </a:xfrm>
            <a:custGeom>
              <a:avLst/>
              <a:gdLst/>
              <a:ahLst/>
              <a:cxnLst/>
              <a:rect l="l" t="t" r="r" b="b"/>
              <a:pathLst>
                <a:path w="237662" h="208450">
                  <a:moveTo>
                    <a:pt x="0" y="0"/>
                  </a:moveTo>
                  <a:lnTo>
                    <a:pt x="237662" y="0"/>
                  </a:lnTo>
                  <a:lnTo>
                    <a:pt x="237662" y="208450"/>
                  </a:lnTo>
                  <a:lnTo>
                    <a:pt x="0" y="208450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237662" cy="208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353839"/>
                  </a:solidFill>
                  <a:latin typeface="Open Sauce SemiBold Bold"/>
                </a:rPr>
                <a:t>1.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263788" y="3395942"/>
            <a:ext cx="661243" cy="579967"/>
            <a:chOff x="0" y="0"/>
            <a:chExt cx="237662" cy="2084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7662" cy="208450"/>
            </a:xfrm>
            <a:custGeom>
              <a:avLst/>
              <a:gdLst/>
              <a:ahLst/>
              <a:cxnLst/>
              <a:rect l="l" t="t" r="r" b="b"/>
              <a:pathLst>
                <a:path w="237662" h="208450">
                  <a:moveTo>
                    <a:pt x="0" y="0"/>
                  </a:moveTo>
                  <a:lnTo>
                    <a:pt x="237662" y="0"/>
                  </a:lnTo>
                  <a:lnTo>
                    <a:pt x="237662" y="208450"/>
                  </a:lnTo>
                  <a:lnTo>
                    <a:pt x="0" y="208450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237662" cy="208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353839"/>
                  </a:solidFill>
                  <a:latin typeface="Open Sauce SemiBold Bold"/>
                </a:rPr>
                <a:t>2.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169529" y="3395942"/>
            <a:ext cx="661243" cy="579967"/>
            <a:chOff x="0" y="0"/>
            <a:chExt cx="237662" cy="2084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7662" cy="208450"/>
            </a:xfrm>
            <a:custGeom>
              <a:avLst/>
              <a:gdLst/>
              <a:ahLst/>
              <a:cxnLst/>
              <a:rect l="l" t="t" r="r" b="b"/>
              <a:pathLst>
                <a:path w="237662" h="208450">
                  <a:moveTo>
                    <a:pt x="0" y="0"/>
                  </a:moveTo>
                  <a:lnTo>
                    <a:pt x="237662" y="0"/>
                  </a:lnTo>
                  <a:lnTo>
                    <a:pt x="237662" y="208450"/>
                  </a:lnTo>
                  <a:lnTo>
                    <a:pt x="0" y="208450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237662" cy="208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353839"/>
                  </a:solidFill>
                  <a:latin typeface="Open Sauce SemiBold Bold"/>
                </a:rPr>
                <a:t>3.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58048" y="4336530"/>
            <a:ext cx="3760423" cy="185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000000"/>
                </a:solidFill>
                <a:latin typeface="Lato"/>
              </a:rPr>
              <a:t>Click on the "Canva" button next to this presentation. Start editing your presentation. You may need to sign in to your Canva account.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263788" y="4336530"/>
            <a:ext cx="3760423" cy="1480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000000"/>
                </a:solidFill>
                <a:latin typeface="Lato"/>
              </a:rPr>
              <a:t>Click on the "Share" button on the top right corner in Canva and click on "More" at the bottom of the menu.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169529" y="4336530"/>
            <a:ext cx="3760423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 u="none" dirty="0">
                <a:solidFill>
                  <a:srgbClr val="000000"/>
                </a:solidFill>
                <a:latin typeface="Lato"/>
              </a:rPr>
              <a:t>Enter "PowerPoint" in the search bar and click on the PowerPoint icon to download.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8048" y="6446346"/>
            <a:ext cx="2745793" cy="276932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69529" y="5800205"/>
            <a:ext cx="3002615" cy="173699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63788" y="6094014"/>
            <a:ext cx="2528899" cy="39417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395942"/>
            <a:chOff x="0" y="0"/>
            <a:chExt cx="4816593" cy="894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94404"/>
            </a:xfrm>
            <a:custGeom>
              <a:avLst/>
              <a:gdLst/>
              <a:ahLst/>
              <a:cxnLst/>
              <a:rect l="l" t="t" r="r" b="b"/>
              <a:pathLst>
                <a:path w="4816592" h="894404">
                  <a:moveTo>
                    <a:pt x="0" y="0"/>
                  </a:moveTo>
                  <a:lnTo>
                    <a:pt x="4816592" y="0"/>
                  </a:lnTo>
                  <a:lnTo>
                    <a:pt x="4816592" y="894404"/>
                  </a:lnTo>
                  <a:lnTo>
                    <a:pt x="0" y="894404"/>
                  </a:lnTo>
                  <a:close/>
                </a:path>
              </a:pathLst>
            </a:custGeom>
            <a:solidFill>
              <a:srgbClr val="004E8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88167" y="976220"/>
            <a:ext cx="12111666" cy="156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0"/>
              </a:lnSpc>
            </a:pPr>
            <a:r>
              <a:rPr lang="en-US" sz="6000">
                <a:solidFill>
                  <a:srgbClr val="FFFFFF"/>
                </a:solidFill>
                <a:latin typeface="Roboto Condensed Bold"/>
              </a:rPr>
              <a:t>Download this presentation as a</a:t>
            </a:r>
          </a:p>
          <a:p>
            <a:pPr marL="0" lvl="0" indent="0" algn="ctr">
              <a:lnSpc>
                <a:spcPts val="594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Roboto Condensed Bold"/>
              </a:rPr>
              <a:t>Google Slide template in 3 steps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756737" y="3138081"/>
            <a:ext cx="3572101" cy="515722"/>
            <a:chOff x="0" y="0"/>
            <a:chExt cx="940800" cy="1358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8048" y="3395942"/>
            <a:ext cx="661243" cy="579967"/>
            <a:chOff x="0" y="0"/>
            <a:chExt cx="237662" cy="2084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7662" cy="208450"/>
            </a:xfrm>
            <a:custGeom>
              <a:avLst/>
              <a:gdLst/>
              <a:ahLst/>
              <a:cxnLst/>
              <a:rect l="l" t="t" r="r" b="b"/>
              <a:pathLst>
                <a:path w="237662" h="208450">
                  <a:moveTo>
                    <a:pt x="0" y="0"/>
                  </a:moveTo>
                  <a:lnTo>
                    <a:pt x="237662" y="0"/>
                  </a:lnTo>
                  <a:lnTo>
                    <a:pt x="237662" y="208450"/>
                  </a:lnTo>
                  <a:lnTo>
                    <a:pt x="0" y="208450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237662" cy="208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353839"/>
                  </a:solidFill>
                  <a:latin typeface="Open Sauce SemiBold Bold"/>
                </a:rPr>
                <a:t>1.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263788" y="3395942"/>
            <a:ext cx="661243" cy="579967"/>
            <a:chOff x="0" y="0"/>
            <a:chExt cx="237662" cy="2084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7662" cy="208450"/>
            </a:xfrm>
            <a:custGeom>
              <a:avLst/>
              <a:gdLst/>
              <a:ahLst/>
              <a:cxnLst/>
              <a:rect l="l" t="t" r="r" b="b"/>
              <a:pathLst>
                <a:path w="237662" h="208450">
                  <a:moveTo>
                    <a:pt x="0" y="0"/>
                  </a:moveTo>
                  <a:lnTo>
                    <a:pt x="237662" y="0"/>
                  </a:lnTo>
                  <a:lnTo>
                    <a:pt x="237662" y="208450"/>
                  </a:lnTo>
                  <a:lnTo>
                    <a:pt x="0" y="208450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237662" cy="208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353839"/>
                  </a:solidFill>
                  <a:latin typeface="Open Sauce SemiBold Bold"/>
                </a:rPr>
                <a:t>2.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169529" y="3395942"/>
            <a:ext cx="661243" cy="579967"/>
            <a:chOff x="0" y="0"/>
            <a:chExt cx="237662" cy="2084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7662" cy="208450"/>
            </a:xfrm>
            <a:custGeom>
              <a:avLst/>
              <a:gdLst/>
              <a:ahLst/>
              <a:cxnLst/>
              <a:rect l="l" t="t" r="r" b="b"/>
              <a:pathLst>
                <a:path w="237662" h="208450">
                  <a:moveTo>
                    <a:pt x="0" y="0"/>
                  </a:moveTo>
                  <a:lnTo>
                    <a:pt x="237662" y="0"/>
                  </a:lnTo>
                  <a:lnTo>
                    <a:pt x="237662" y="208450"/>
                  </a:lnTo>
                  <a:lnTo>
                    <a:pt x="0" y="208450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237662" cy="208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 dirty="0">
                  <a:solidFill>
                    <a:srgbClr val="353839"/>
                  </a:solidFill>
                  <a:latin typeface="Open Sauce SemiBold Bold"/>
                </a:rPr>
                <a:t>3.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58048" y="4336530"/>
            <a:ext cx="3760423" cy="185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000000"/>
                </a:solidFill>
                <a:latin typeface="Lato"/>
              </a:rPr>
              <a:t>Click on the "Canva" button next to this presentation. Start editing your presentation. You may need to sign in to your Canva account.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263788" y="4336530"/>
            <a:ext cx="3760423" cy="1480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000000"/>
                </a:solidFill>
                <a:latin typeface="Lato"/>
              </a:rPr>
              <a:t>Click on the "Share" button on the top right corner in Canva and click on "More" at the bottom of the menu.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169529" y="4336530"/>
            <a:ext cx="3760423" cy="259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Lato"/>
              </a:rPr>
              <a:t>Enter "Google Drive" in the search bar and click on the Google Drive icon to add this design as a Google slide in your G Drive. It will ask you to link your Google account to Canva the first time.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8048" y="6446346"/>
            <a:ext cx="2745793" cy="276932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63788" y="6094014"/>
            <a:ext cx="2528899" cy="394178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69529" y="7218085"/>
            <a:ext cx="3066913" cy="17126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l="66" t="28609" r="41432"/>
          <a:stretch/>
        </p:blipFill>
        <p:spPr>
          <a:xfrm>
            <a:off x="7048417" y="0"/>
            <a:ext cx="11239583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048417" y="0"/>
            <a:ext cx="11239583" cy="10287000"/>
            <a:chOff x="0" y="0"/>
            <a:chExt cx="211332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13321" cy="2709333"/>
            </a:xfrm>
            <a:custGeom>
              <a:avLst/>
              <a:gdLst/>
              <a:ahLst/>
              <a:cxnLst/>
              <a:rect l="l" t="t" r="r" b="b"/>
              <a:pathLst>
                <a:path w="2113321" h="2709333">
                  <a:moveTo>
                    <a:pt x="0" y="0"/>
                  </a:moveTo>
                  <a:lnTo>
                    <a:pt x="2113321" y="0"/>
                  </a:lnTo>
                  <a:lnTo>
                    <a:pt x="21133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E8E">
                <a:alpha val="2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971550"/>
            <a:ext cx="7048417" cy="8343900"/>
            <a:chOff x="0" y="0"/>
            <a:chExt cx="1856373" cy="21975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56373" cy="2197570"/>
            </a:xfrm>
            <a:custGeom>
              <a:avLst/>
              <a:gdLst/>
              <a:ahLst/>
              <a:cxnLst/>
              <a:rect l="l" t="t" r="r" b="b"/>
              <a:pathLst>
                <a:path w="1856373" h="2197570">
                  <a:moveTo>
                    <a:pt x="0" y="0"/>
                  </a:moveTo>
                  <a:lnTo>
                    <a:pt x="1856373" y="0"/>
                  </a:lnTo>
                  <a:lnTo>
                    <a:pt x="1856373" y="2197570"/>
                  </a:lnTo>
                  <a:lnTo>
                    <a:pt x="0" y="2197570"/>
                  </a:lnTo>
                  <a:close/>
                </a:path>
              </a:pathLst>
            </a:custGeom>
            <a:solidFill>
              <a:srgbClr val="004E8E">
                <a:alpha val="8470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48417" y="971550"/>
            <a:ext cx="11239583" cy="8343900"/>
            <a:chOff x="0" y="0"/>
            <a:chExt cx="2960219" cy="21975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60219" cy="2197570"/>
            </a:xfrm>
            <a:custGeom>
              <a:avLst/>
              <a:gdLst/>
              <a:ahLst/>
              <a:cxnLst/>
              <a:rect l="l" t="t" r="r" b="b"/>
              <a:pathLst>
                <a:path w="2960219" h="2197570">
                  <a:moveTo>
                    <a:pt x="0" y="0"/>
                  </a:moveTo>
                  <a:lnTo>
                    <a:pt x="2960219" y="0"/>
                  </a:lnTo>
                  <a:lnTo>
                    <a:pt x="2960219" y="2197570"/>
                  </a:lnTo>
                  <a:lnTo>
                    <a:pt x="0" y="2197570"/>
                  </a:lnTo>
                  <a:close/>
                </a:path>
              </a:pathLst>
            </a:custGeom>
            <a:solidFill>
              <a:srgbClr val="004E8E">
                <a:alpha val="6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9315450"/>
            <a:ext cx="3572101" cy="515722"/>
            <a:chOff x="0" y="0"/>
            <a:chExt cx="940800" cy="1358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715899" y="455828"/>
            <a:ext cx="3572101" cy="515722"/>
            <a:chOff x="0" y="0"/>
            <a:chExt cx="940800" cy="13582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2100328"/>
            <a:ext cx="16230600" cy="6086345"/>
            <a:chOff x="0" y="0"/>
            <a:chExt cx="21640800" cy="8115127"/>
          </a:xfrm>
        </p:grpSpPr>
        <p:sp>
          <p:nvSpPr>
            <p:cNvPr id="19" name="TextBox 19"/>
            <p:cNvSpPr txBox="1"/>
            <p:nvPr/>
          </p:nvSpPr>
          <p:spPr>
            <a:xfrm>
              <a:off x="0" y="28575"/>
              <a:ext cx="21640800" cy="2348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959"/>
                </a:lnSpc>
                <a:spcBef>
                  <a:spcPct val="0"/>
                </a:spcBef>
              </a:pPr>
              <a:r>
                <a:rPr lang="en-US" sz="6000" u="none">
                  <a:solidFill>
                    <a:srgbClr val="FFFFFF"/>
                  </a:solidFill>
                  <a:latin typeface="Open Sans Bold"/>
                </a:rPr>
                <a:t>Add an</a:t>
              </a:r>
            </a:p>
            <a:p>
              <a:pPr marL="0" lvl="0" indent="0" algn="l">
                <a:lnSpc>
                  <a:spcPts val="6959"/>
                </a:lnSpc>
                <a:spcBef>
                  <a:spcPct val="0"/>
                </a:spcBef>
              </a:pPr>
              <a:r>
                <a:rPr lang="en-US" sz="6000" u="none">
                  <a:solidFill>
                    <a:srgbClr val="FFFFFF"/>
                  </a:solidFill>
                  <a:latin typeface="Open Sans Bold"/>
                </a:rPr>
                <a:t>Agenda Page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3352445"/>
              <a:ext cx="12208794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r>
                <a:rPr lang="en-US" sz="2400" u="none">
                  <a:solidFill>
                    <a:srgbClr val="FFFFFF"/>
                  </a:solidFill>
                  <a:latin typeface="Noto Sans Bold"/>
                </a:rPr>
                <a:t>WRITE AN AGENDA HERE.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051270"/>
              <a:ext cx="12208794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r>
                <a:rPr lang="en-US" sz="2400" u="none">
                  <a:solidFill>
                    <a:srgbClr val="FFFFFF"/>
                  </a:solidFill>
                  <a:latin typeface="Noto Sans Bold"/>
                </a:rPr>
                <a:t>WRITE AN AGENDA HERE.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6750094"/>
              <a:ext cx="12208794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r>
                <a:rPr lang="en-US" sz="2400" u="none">
                  <a:solidFill>
                    <a:srgbClr val="FFFFFF"/>
                  </a:solidFill>
                  <a:latin typeface="Noto Sans Bold"/>
                </a:rPr>
                <a:t>WRITE AN AGENDA HERE.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4201857"/>
              <a:ext cx="12208794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r>
                <a:rPr lang="en-US" sz="2400" u="none">
                  <a:solidFill>
                    <a:srgbClr val="FFFFFF"/>
                  </a:solidFill>
                  <a:latin typeface="Noto Sans Bold"/>
                </a:rPr>
                <a:t>WRITE AN AGENDA HERE.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5900682"/>
              <a:ext cx="12208794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r>
                <a:rPr lang="en-US" sz="2400" u="none">
                  <a:solidFill>
                    <a:srgbClr val="FFFFFF"/>
                  </a:solidFill>
                  <a:latin typeface="Noto Sans Bold"/>
                </a:rPr>
                <a:t>WRITE AN AGENDA HERE.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7599507"/>
              <a:ext cx="12208794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 algn="l">
                <a:lnSpc>
                  <a:spcPts val="3359"/>
                </a:lnSpc>
                <a:buFont typeface="Arial"/>
                <a:buChar char="•"/>
              </a:pPr>
              <a:r>
                <a:rPr lang="en-US" sz="2400" u="none">
                  <a:solidFill>
                    <a:srgbClr val="FFFFFF"/>
                  </a:solidFill>
                  <a:latin typeface="Noto Sans Bold"/>
                </a:rPr>
                <a:t>WRITE AN AGENDA HERE.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1498"/>
          <a:stretch>
            <a:fillRect/>
          </a:stretch>
        </p:blipFill>
        <p:spPr>
          <a:xfrm>
            <a:off x="0" y="0"/>
            <a:ext cx="8024017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8024017" cy="10287000"/>
            <a:chOff x="0" y="0"/>
            <a:chExt cx="211332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13321" cy="2709333"/>
            </a:xfrm>
            <a:custGeom>
              <a:avLst/>
              <a:gdLst/>
              <a:ahLst/>
              <a:cxnLst/>
              <a:rect l="l" t="t" r="r" b="b"/>
              <a:pathLst>
                <a:path w="2113321" h="2709333">
                  <a:moveTo>
                    <a:pt x="0" y="0"/>
                  </a:moveTo>
                  <a:lnTo>
                    <a:pt x="2113321" y="0"/>
                  </a:lnTo>
                  <a:lnTo>
                    <a:pt x="21133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E8E">
                <a:alpha val="2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914400"/>
            <a:ext cx="8637951" cy="8343900"/>
            <a:chOff x="0" y="0"/>
            <a:chExt cx="2275016" cy="21975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5016" cy="2197570"/>
            </a:xfrm>
            <a:custGeom>
              <a:avLst/>
              <a:gdLst/>
              <a:ahLst/>
              <a:cxnLst/>
              <a:rect l="l" t="t" r="r" b="b"/>
              <a:pathLst>
                <a:path w="2275016" h="2197570">
                  <a:moveTo>
                    <a:pt x="0" y="0"/>
                  </a:moveTo>
                  <a:lnTo>
                    <a:pt x="2275016" y="0"/>
                  </a:lnTo>
                  <a:lnTo>
                    <a:pt x="2275016" y="2197570"/>
                  </a:lnTo>
                  <a:lnTo>
                    <a:pt x="0" y="2197570"/>
                  </a:lnTo>
                  <a:close/>
                </a:path>
              </a:pathLst>
            </a:custGeom>
            <a:solidFill>
              <a:srgbClr val="004E8E">
                <a:alpha val="8470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9258300"/>
            <a:ext cx="3572101" cy="515722"/>
            <a:chOff x="0" y="0"/>
            <a:chExt cx="940800" cy="1358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64082" y="1587500"/>
            <a:ext cx="6795218" cy="7112000"/>
            <a:chOff x="0" y="0"/>
            <a:chExt cx="9060291" cy="9482667"/>
          </a:xfrm>
        </p:grpSpPr>
        <p:sp>
          <p:nvSpPr>
            <p:cNvPr id="13" name="TextBox 13"/>
            <p:cNvSpPr txBox="1"/>
            <p:nvPr/>
          </p:nvSpPr>
          <p:spPr>
            <a:xfrm>
              <a:off x="1201601" y="9010657"/>
              <a:ext cx="1052137" cy="472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3"/>
                </a:lnSpc>
              </a:pPr>
              <a:r>
                <a:rPr lang="en-US" sz="2180">
                  <a:solidFill>
                    <a:srgbClr val="000000"/>
                  </a:solidFill>
                  <a:latin typeface="Open Sans Light"/>
                </a:rPr>
                <a:t>Item 1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831073" y="9010657"/>
              <a:ext cx="1052137" cy="472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3"/>
                </a:lnSpc>
              </a:pPr>
              <a:r>
                <a:rPr lang="en-US" sz="2180">
                  <a:solidFill>
                    <a:srgbClr val="000000"/>
                  </a:solidFill>
                  <a:latin typeface="Open Sans Light"/>
                </a:rPr>
                <a:t>Item 2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460544" y="9010657"/>
              <a:ext cx="1052137" cy="472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3"/>
                </a:lnSpc>
              </a:pPr>
              <a:r>
                <a:rPr lang="en-US" sz="2180">
                  <a:solidFill>
                    <a:srgbClr val="000000"/>
                  </a:solidFill>
                  <a:latin typeface="Open Sans Light"/>
                </a:rPr>
                <a:t>Item 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090015" y="9010657"/>
              <a:ext cx="1052137" cy="472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3"/>
                </a:lnSpc>
              </a:pPr>
              <a:r>
                <a:rPr lang="en-US" sz="2180">
                  <a:solidFill>
                    <a:srgbClr val="000000"/>
                  </a:solidFill>
                  <a:latin typeface="Open Sans Light"/>
                </a:rPr>
                <a:t>Item 4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719487" y="9010657"/>
              <a:ext cx="1052137" cy="472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3"/>
                </a:lnSpc>
              </a:pPr>
              <a:r>
                <a:rPr lang="en-US" sz="2180">
                  <a:solidFill>
                    <a:srgbClr val="000000"/>
                  </a:solidFill>
                  <a:latin typeface="Open Sans Light"/>
                </a:rPr>
                <a:t>Item 5</a:t>
              </a:r>
            </a:p>
          </p:txBody>
        </p: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912934" y="216955"/>
              <a:ext cx="8147357" cy="8647160"/>
              <a:chOff x="0" y="0"/>
              <a:chExt cx="8966214" cy="951625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-6350"/>
                <a:ext cx="896621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8966215" h="12700">
                    <a:moveTo>
                      <a:pt x="0" y="0"/>
                    </a:moveTo>
                    <a:lnTo>
                      <a:pt x="8966215" y="0"/>
                    </a:lnTo>
                    <a:lnTo>
                      <a:pt x="8966215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0" y="1896900"/>
                <a:ext cx="896621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8966215" h="12700">
                    <a:moveTo>
                      <a:pt x="0" y="0"/>
                    </a:moveTo>
                    <a:lnTo>
                      <a:pt x="8966215" y="0"/>
                    </a:lnTo>
                    <a:lnTo>
                      <a:pt x="8966215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0" y="3800150"/>
                <a:ext cx="896621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8966215" h="12700">
                    <a:moveTo>
                      <a:pt x="0" y="0"/>
                    </a:moveTo>
                    <a:lnTo>
                      <a:pt x="8966215" y="0"/>
                    </a:lnTo>
                    <a:lnTo>
                      <a:pt x="8966215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0" y="5703400"/>
                <a:ext cx="896621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8966215" h="12700">
                    <a:moveTo>
                      <a:pt x="0" y="0"/>
                    </a:moveTo>
                    <a:lnTo>
                      <a:pt x="8966215" y="0"/>
                    </a:lnTo>
                    <a:lnTo>
                      <a:pt x="8966215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0" y="7606650"/>
                <a:ext cx="896621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8966215" h="12700">
                    <a:moveTo>
                      <a:pt x="0" y="0"/>
                    </a:moveTo>
                    <a:lnTo>
                      <a:pt x="8966215" y="0"/>
                    </a:lnTo>
                    <a:lnTo>
                      <a:pt x="8966215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0" y="9509900"/>
                <a:ext cx="896621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8966215" h="12700">
                    <a:moveTo>
                      <a:pt x="0" y="0"/>
                    </a:moveTo>
                    <a:lnTo>
                      <a:pt x="8966215" y="0"/>
                    </a:lnTo>
                    <a:lnTo>
                      <a:pt x="8966215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0" y="-38100"/>
              <a:ext cx="728291" cy="472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53"/>
                </a:lnSpc>
              </a:pPr>
              <a:r>
                <a:rPr lang="en-US" sz="2180">
                  <a:solidFill>
                    <a:srgbClr val="000000"/>
                  </a:solidFill>
                  <a:latin typeface="Open Sans Light"/>
                </a:rPr>
                <a:t>125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691332"/>
              <a:ext cx="728291" cy="472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53"/>
                </a:lnSpc>
              </a:pPr>
              <a:r>
                <a:rPr lang="en-US" sz="2180">
                  <a:solidFill>
                    <a:srgbClr val="000000"/>
                  </a:solidFill>
                  <a:latin typeface="Open Sans Light"/>
                </a:rPr>
                <a:t>100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10788" y="3420764"/>
              <a:ext cx="517503" cy="472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53"/>
                </a:lnSpc>
              </a:pPr>
              <a:r>
                <a:rPr lang="en-US" sz="2180">
                  <a:solidFill>
                    <a:srgbClr val="000000"/>
                  </a:solidFill>
                  <a:latin typeface="Open Sans Light"/>
                </a:rPr>
                <a:t>75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10788" y="5150196"/>
              <a:ext cx="517503" cy="472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53"/>
                </a:lnSpc>
              </a:pPr>
              <a:r>
                <a:rPr lang="en-US" sz="2180">
                  <a:solidFill>
                    <a:srgbClr val="000000"/>
                  </a:solidFill>
                  <a:latin typeface="Open Sans Light"/>
                </a:rPr>
                <a:t>50 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10788" y="6879628"/>
              <a:ext cx="517503" cy="472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53"/>
                </a:lnSpc>
              </a:pPr>
              <a:r>
                <a:rPr lang="en-US" sz="2180">
                  <a:solidFill>
                    <a:srgbClr val="000000"/>
                  </a:solidFill>
                  <a:latin typeface="Open Sans Light"/>
                </a:rPr>
                <a:t>25 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421576" y="8609060"/>
              <a:ext cx="306715" cy="472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053"/>
                </a:lnSpc>
              </a:pPr>
              <a:r>
                <a:rPr lang="en-US" sz="2180">
                  <a:solidFill>
                    <a:srgbClr val="000000"/>
                  </a:solidFill>
                  <a:latin typeface="Open Sans Light"/>
                </a:rPr>
                <a:t>0 </a:t>
              </a:r>
            </a:p>
          </p:txBody>
        </p: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>
              <a:off x="1727670" y="286132"/>
              <a:ext cx="6517886" cy="8577983"/>
              <a:chOff x="896621" y="76130"/>
              <a:chExt cx="7172972" cy="944012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896621" y="76130"/>
                <a:ext cx="7172971" cy="9440120"/>
              </a:xfrm>
              <a:custGeom>
                <a:avLst/>
                <a:gdLst/>
                <a:ahLst/>
                <a:cxnLst/>
                <a:rect l="l" t="t" r="r" b="b"/>
                <a:pathLst>
                  <a:path w="7172971" h="9440120">
                    <a:moveTo>
                      <a:pt x="0" y="9440120"/>
                    </a:moveTo>
                    <a:lnTo>
                      <a:pt x="0" y="7156220"/>
                    </a:lnTo>
                    <a:lnTo>
                      <a:pt x="1793243" y="5938140"/>
                    </a:lnTo>
                    <a:lnTo>
                      <a:pt x="3586486" y="3121330"/>
                    </a:lnTo>
                    <a:lnTo>
                      <a:pt x="5379729" y="2969070"/>
                    </a:lnTo>
                    <a:lnTo>
                      <a:pt x="7172972" y="0"/>
                    </a:lnTo>
                    <a:lnTo>
                      <a:pt x="7172972" y="9440120"/>
                    </a:lnTo>
                    <a:close/>
                  </a:path>
                </a:pathLst>
              </a:custGeom>
              <a:solidFill>
                <a:srgbClr val="353839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896621" y="3273590"/>
                <a:ext cx="7172971" cy="6242660"/>
              </a:xfrm>
              <a:custGeom>
                <a:avLst/>
                <a:gdLst/>
                <a:ahLst/>
                <a:cxnLst/>
                <a:rect l="l" t="t" r="r" b="b"/>
                <a:pathLst>
                  <a:path w="7172971" h="6242660">
                    <a:moveTo>
                      <a:pt x="0" y="6242660"/>
                    </a:moveTo>
                    <a:lnTo>
                      <a:pt x="0" y="5329100"/>
                    </a:lnTo>
                    <a:lnTo>
                      <a:pt x="1793243" y="5024580"/>
                    </a:lnTo>
                    <a:lnTo>
                      <a:pt x="3586486" y="1827120"/>
                    </a:lnTo>
                    <a:lnTo>
                      <a:pt x="5379729" y="2816810"/>
                    </a:lnTo>
                    <a:lnTo>
                      <a:pt x="7172972" y="0"/>
                    </a:lnTo>
                    <a:lnTo>
                      <a:pt x="7172972" y="6242660"/>
                    </a:lnTo>
                    <a:close/>
                  </a:path>
                </a:pathLst>
              </a:custGeom>
              <a:solidFill>
                <a:srgbClr val="004E8E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896621" y="6623310"/>
                <a:ext cx="7172971" cy="2892940"/>
              </a:xfrm>
              <a:custGeom>
                <a:avLst/>
                <a:gdLst/>
                <a:ahLst/>
                <a:cxnLst/>
                <a:rect l="l" t="t" r="r" b="b"/>
                <a:pathLst>
                  <a:path w="7172971" h="2892940">
                    <a:moveTo>
                      <a:pt x="0" y="2892940"/>
                    </a:moveTo>
                    <a:lnTo>
                      <a:pt x="0" y="2892940"/>
                    </a:lnTo>
                    <a:lnTo>
                      <a:pt x="1793243" y="1979380"/>
                    </a:lnTo>
                    <a:lnTo>
                      <a:pt x="3586486" y="0"/>
                    </a:lnTo>
                    <a:lnTo>
                      <a:pt x="5379729" y="609040"/>
                    </a:lnTo>
                    <a:lnTo>
                      <a:pt x="7172972" y="456780"/>
                    </a:lnTo>
                    <a:lnTo>
                      <a:pt x="7172972" y="2892940"/>
                    </a:lnTo>
                    <a:close/>
                  </a:path>
                </a:pathLst>
              </a:custGeom>
              <a:solidFill>
                <a:srgbClr val="F4CE2C"/>
              </a:solidFill>
            </p:spPr>
          </p:sp>
        </p:grpSp>
      </p:grpSp>
      <p:sp>
        <p:nvSpPr>
          <p:cNvPr id="35" name="TextBox 35"/>
          <p:cNvSpPr txBox="1"/>
          <p:nvPr/>
        </p:nvSpPr>
        <p:spPr>
          <a:xfrm>
            <a:off x="1028700" y="3813175"/>
            <a:ext cx="5739838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FFFFFF"/>
                </a:solidFill>
                <a:latin typeface="Noto Sans"/>
              </a:rPr>
              <a:t>Presentations are communication tools that can be used as demonstrations. Presentations are communication tools that can be used as demonstrations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28700" y="3283625"/>
            <a:ext cx="5739838" cy="39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FFFFFF"/>
                </a:solidFill>
                <a:latin typeface="Lato Bold"/>
              </a:rPr>
              <a:t>Scenario 1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8700" y="1057275"/>
            <a:ext cx="6777568" cy="17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Infographic</a:t>
            </a:r>
          </a:p>
          <a:p>
            <a:pPr marL="0" lvl="0" indent="0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Slide Report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t="8854" b="21462"/>
          <a:stretch/>
        </p:blipFill>
        <p:spPr>
          <a:xfrm>
            <a:off x="8452533" y="0"/>
            <a:ext cx="9835467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452533" y="-1"/>
            <a:ext cx="9835467" cy="10287001"/>
            <a:chOff x="0" y="0"/>
            <a:chExt cx="212001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0011" cy="2709333"/>
            </a:xfrm>
            <a:custGeom>
              <a:avLst/>
              <a:gdLst/>
              <a:ahLst/>
              <a:cxnLst/>
              <a:rect l="l" t="t" r="r" b="b"/>
              <a:pathLst>
                <a:path w="2120011" h="2709333">
                  <a:moveTo>
                    <a:pt x="0" y="0"/>
                  </a:moveTo>
                  <a:lnTo>
                    <a:pt x="2120011" y="0"/>
                  </a:lnTo>
                  <a:lnTo>
                    <a:pt x="212001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E8E">
                <a:alpha val="2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971550"/>
            <a:ext cx="8452533" cy="8343900"/>
            <a:chOff x="0" y="0"/>
            <a:chExt cx="2226181" cy="21975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26182" cy="2197570"/>
            </a:xfrm>
            <a:custGeom>
              <a:avLst/>
              <a:gdLst/>
              <a:ahLst/>
              <a:cxnLst/>
              <a:rect l="l" t="t" r="r" b="b"/>
              <a:pathLst>
                <a:path w="2226182" h="2197570">
                  <a:moveTo>
                    <a:pt x="0" y="0"/>
                  </a:moveTo>
                  <a:lnTo>
                    <a:pt x="2226182" y="0"/>
                  </a:lnTo>
                  <a:lnTo>
                    <a:pt x="2226182" y="2197570"/>
                  </a:lnTo>
                  <a:lnTo>
                    <a:pt x="0" y="2197570"/>
                  </a:lnTo>
                  <a:close/>
                </a:path>
              </a:pathLst>
            </a:custGeom>
            <a:solidFill>
              <a:srgbClr val="004E8E">
                <a:alpha val="8470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452533" y="971550"/>
            <a:ext cx="9835467" cy="8343900"/>
            <a:chOff x="0" y="0"/>
            <a:chExt cx="2590411" cy="21975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90411" cy="2197570"/>
            </a:xfrm>
            <a:custGeom>
              <a:avLst/>
              <a:gdLst/>
              <a:ahLst/>
              <a:cxnLst/>
              <a:rect l="l" t="t" r="r" b="b"/>
              <a:pathLst>
                <a:path w="2590411" h="2197570">
                  <a:moveTo>
                    <a:pt x="0" y="0"/>
                  </a:moveTo>
                  <a:lnTo>
                    <a:pt x="2590411" y="0"/>
                  </a:lnTo>
                  <a:lnTo>
                    <a:pt x="2590411" y="2197570"/>
                  </a:lnTo>
                  <a:lnTo>
                    <a:pt x="0" y="2197570"/>
                  </a:lnTo>
                  <a:close/>
                </a:path>
              </a:pathLst>
            </a:custGeom>
            <a:solidFill>
              <a:srgbClr val="004E8E">
                <a:alpha val="2980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9315450"/>
            <a:ext cx="3572101" cy="515722"/>
            <a:chOff x="0" y="0"/>
            <a:chExt cx="940800" cy="1358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880432" y="455828"/>
            <a:ext cx="3572101" cy="515722"/>
            <a:chOff x="0" y="0"/>
            <a:chExt cx="940800" cy="13582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1057275"/>
            <a:ext cx="6418525" cy="17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Write your topic or idea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49373" y="3710976"/>
            <a:ext cx="573983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Noto Sans"/>
              </a:rPr>
              <a:t>Briefly elaborate on what you want to discuss.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49373" y="3207425"/>
            <a:ext cx="5739838" cy="39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FFFFFF"/>
                </a:solidFill>
                <a:latin typeface="Lato Bold"/>
              </a:rPr>
              <a:t>ADD A MAIN POINT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49373" y="5958578"/>
            <a:ext cx="560543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Noto Sans"/>
              </a:rPr>
              <a:t>Briefly elaborate on what you want to discuss.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49373" y="5455027"/>
            <a:ext cx="5739838" cy="39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FFFFFF"/>
                </a:solidFill>
                <a:latin typeface="Lato Bold"/>
              </a:rPr>
              <a:t>ADD A MAIN POINT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249373" y="8206180"/>
            <a:ext cx="584625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Noto Sans"/>
              </a:rPr>
              <a:t>Briefly elaborate on what you want to discuss.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249373" y="7702629"/>
            <a:ext cx="5739838" cy="39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FFFFFF"/>
                </a:solidFill>
                <a:latin typeface="Lato Bold"/>
              </a:rPr>
              <a:t>ADD A MAIN POINT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52023" y="5483602"/>
            <a:ext cx="744172" cy="96078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76678" y="7741646"/>
            <a:ext cx="719517" cy="71951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5570" y="3226475"/>
            <a:ext cx="517077" cy="9607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36465" y="4180356"/>
            <a:ext cx="397623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4E8E"/>
                </a:solidFill>
                <a:latin typeface="Noto Sans Bold"/>
              </a:rPr>
              <a:t>ITEM</a:t>
            </a:r>
            <a:r>
              <a:rPr lang="en-US" sz="2400" u="none">
                <a:solidFill>
                  <a:srgbClr val="004E8E"/>
                </a:solidFill>
                <a:latin typeface="Noto Sans Bold"/>
              </a:rPr>
              <a:t> ONE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36465" y="7200734"/>
            <a:ext cx="397623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4E8E"/>
                </a:solidFill>
                <a:latin typeface="Noto Sans Bold"/>
              </a:rPr>
              <a:t>ITEM</a:t>
            </a:r>
            <a:r>
              <a:rPr lang="en-US" sz="2400" u="none">
                <a:solidFill>
                  <a:srgbClr val="004E8E"/>
                </a:solidFill>
                <a:latin typeface="Noto Sans Bold"/>
              </a:rPr>
              <a:t> THREE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019801" y="3762520"/>
            <a:ext cx="6072134" cy="5621175"/>
            <a:chOff x="-153549" y="-28575"/>
            <a:chExt cx="8096178" cy="7494901"/>
          </a:xfrm>
        </p:grpSpPr>
        <p:sp>
          <p:nvSpPr>
            <p:cNvPr id="5" name="TextBox 5"/>
            <p:cNvSpPr txBox="1"/>
            <p:nvPr/>
          </p:nvSpPr>
          <p:spPr>
            <a:xfrm>
              <a:off x="-153549" y="2045963"/>
              <a:ext cx="848816" cy="6839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17"/>
                </a:lnSpc>
              </a:pPr>
              <a:r>
                <a:rPr lang="en-US" sz="1441" dirty="0">
                  <a:solidFill>
                    <a:srgbClr val="000000"/>
                  </a:solidFill>
                  <a:latin typeface="Open Sans Light"/>
                </a:rPr>
                <a:t>Item 4</a:t>
              </a:r>
            </a:p>
            <a:p>
              <a:pPr algn="ctr">
                <a:lnSpc>
                  <a:spcPts val="2017"/>
                </a:lnSpc>
              </a:pPr>
              <a:r>
                <a:rPr lang="en-US" sz="1441" dirty="0">
                  <a:solidFill>
                    <a:srgbClr val="000000"/>
                  </a:solidFill>
                  <a:latin typeface="Open Sans Light"/>
                </a:rPr>
                <a:t>39.2%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057911" y="6782378"/>
              <a:ext cx="843380" cy="6839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17"/>
                </a:lnSpc>
              </a:pPr>
              <a:r>
                <a:rPr lang="en-US" sz="1441" dirty="0">
                  <a:solidFill>
                    <a:srgbClr val="000000"/>
                  </a:solidFill>
                  <a:latin typeface="Open Sans Light"/>
                </a:rPr>
                <a:t>Item 3</a:t>
              </a:r>
            </a:p>
            <a:p>
              <a:pPr algn="ctr">
                <a:lnSpc>
                  <a:spcPts val="2017"/>
                </a:lnSpc>
              </a:pPr>
              <a:r>
                <a:rPr lang="en-US" sz="1441" dirty="0">
                  <a:solidFill>
                    <a:srgbClr val="000000"/>
                  </a:solidFill>
                  <a:latin typeface="Open Sans Light"/>
                </a:rPr>
                <a:t>27.5%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981817" y="2910499"/>
              <a:ext cx="960812" cy="6839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17"/>
                </a:lnSpc>
              </a:pPr>
              <a:r>
                <a:rPr lang="en-US" sz="1441" dirty="0">
                  <a:solidFill>
                    <a:srgbClr val="000000"/>
                  </a:solidFill>
                  <a:latin typeface="Open Sans Light"/>
                </a:rPr>
                <a:t>Item 2</a:t>
              </a:r>
            </a:p>
            <a:p>
              <a:pPr algn="ctr">
                <a:lnSpc>
                  <a:spcPts val="2017"/>
                </a:lnSpc>
              </a:pPr>
              <a:r>
                <a:rPr lang="en-US" sz="1441" dirty="0">
                  <a:solidFill>
                    <a:srgbClr val="000000"/>
                  </a:solidFill>
                  <a:latin typeface="Open Sans Light"/>
                </a:rPr>
                <a:t>19.6%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901290" y="-28575"/>
              <a:ext cx="1142759" cy="6839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17"/>
                </a:lnSpc>
              </a:pPr>
              <a:r>
                <a:rPr lang="en-US" sz="1441" dirty="0">
                  <a:solidFill>
                    <a:srgbClr val="000000"/>
                  </a:solidFill>
                  <a:latin typeface="Open Sans Light"/>
                </a:rPr>
                <a:t>Item 1</a:t>
              </a:r>
            </a:p>
            <a:p>
              <a:pPr algn="ctr">
                <a:lnSpc>
                  <a:spcPts val="2017"/>
                </a:lnSpc>
              </a:pPr>
              <a:r>
                <a:rPr lang="en-US" sz="1441" dirty="0">
                  <a:solidFill>
                    <a:srgbClr val="000000"/>
                  </a:solidFill>
                  <a:latin typeface="Open Sans Light"/>
                </a:rPr>
                <a:t>13.7%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655394" y="493984"/>
              <a:ext cx="6176958" cy="6176958"/>
              <a:chOff x="0" y="0"/>
              <a:chExt cx="2540000" cy="254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270000" y="0"/>
                <a:ext cx="1004536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004536" h="1270000">
                    <a:moveTo>
                      <a:pt x="0" y="0"/>
                    </a:moveTo>
                    <a:lnTo>
                      <a:pt x="0" y="0"/>
                    </a:lnTo>
                    <a:cubicBezTo>
                      <a:pt x="393090" y="0"/>
                      <a:pt x="764024" y="182026"/>
                      <a:pt x="1004536" y="49295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1270000" y="443715"/>
                <a:ext cx="1371764" cy="1515461"/>
              </a:xfrm>
              <a:custGeom>
                <a:avLst/>
                <a:gdLst/>
                <a:ahLst/>
                <a:cxnLst/>
                <a:rect l="l" t="t" r="r" b="b"/>
                <a:pathLst>
                  <a:path w="1371764" h="1515461">
                    <a:moveTo>
                      <a:pt x="964444" y="0"/>
                    </a:moveTo>
                    <a:cubicBezTo>
                      <a:pt x="1330151" y="426855"/>
                      <a:pt x="1371764" y="1043331"/>
                      <a:pt x="1066741" y="1515461"/>
                    </a:cubicBezTo>
                    <a:lnTo>
                      <a:pt x="0" y="826285"/>
                    </a:lnTo>
                    <a:close/>
                  </a:path>
                </a:pathLst>
              </a:custGeom>
              <a:solidFill>
                <a:srgbClr val="2F5F98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425351" y="1270000"/>
                <a:ext cx="1944501" cy="1314596"/>
              </a:xfrm>
              <a:custGeom>
                <a:avLst/>
                <a:gdLst/>
                <a:ahLst/>
                <a:cxnLst/>
                <a:rect l="l" t="t" r="r" b="b"/>
                <a:pathLst>
                  <a:path w="1944501" h="1314596">
                    <a:moveTo>
                      <a:pt x="1944501" y="635000"/>
                    </a:moveTo>
                    <a:cubicBezTo>
                      <a:pt x="1753525" y="965780"/>
                      <a:pt x="1423818" y="1193043"/>
                      <a:pt x="1046732" y="1253819"/>
                    </a:cubicBezTo>
                    <a:cubicBezTo>
                      <a:pt x="669646" y="1314596"/>
                      <a:pt x="285232" y="1202431"/>
                      <a:pt x="0" y="948403"/>
                    </a:cubicBezTo>
                    <a:lnTo>
                      <a:pt x="844649" y="0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-106830" y="0"/>
                <a:ext cx="1376830" cy="2259432"/>
              </a:xfrm>
              <a:custGeom>
                <a:avLst/>
                <a:gdLst/>
                <a:ahLst/>
                <a:cxnLst/>
                <a:rect l="l" t="t" r="r" b="b"/>
                <a:pathLst>
                  <a:path w="1376830" h="2259432">
                    <a:moveTo>
                      <a:pt x="580637" y="2259432"/>
                    </a:moveTo>
                    <a:cubicBezTo>
                      <a:pt x="160974" y="1921730"/>
                      <a:pt x="0" y="1356022"/>
                      <a:pt x="179003" y="847969"/>
                    </a:cubicBezTo>
                    <a:cubicBezTo>
                      <a:pt x="358005" y="339916"/>
                      <a:pt x="838038" y="54"/>
                      <a:pt x="1376703" y="0"/>
                    </a:cubicBezTo>
                    <a:lnTo>
                      <a:pt x="1376830" y="1270000"/>
                    </a:lnTo>
                    <a:close/>
                  </a:path>
                </a:pathLst>
              </a:custGeom>
              <a:solidFill>
                <a:srgbClr val="41B8D5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</p:grpSp>
      </p:grpSp>
      <p:sp>
        <p:nvSpPr>
          <p:cNvPr id="15" name="TextBox 15"/>
          <p:cNvSpPr txBox="1"/>
          <p:nvPr/>
        </p:nvSpPr>
        <p:spPr>
          <a:xfrm>
            <a:off x="2336465" y="4770118"/>
            <a:ext cx="3777157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communication tools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36465" y="7759497"/>
            <a:ext cx="3777157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Presentations are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Noto Sans"/>
              </a:rPr>
              <a:t>communication tools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095090" y="4180356"/>
            <a:ext cx="397623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4E8E"/>
                </a:solidFill>
                <a:latin typeface="Noto Sans Bold"/>
              </a:rPr>
              <a:t>ITEM</a:t>
            </a:r>
            <a:r>
              <a:rPr lang="en-US" sz="2400" u="none">
                <a:solidFill>
                  <a:srgbClr val="004E8E"/>
                </a:solidFill>
                <a:latin typeface="Noto Sans Bold"/>
              </a:rPr>
              <a:t> TWO</a:t>
            </a:r>
          </a:p>
        </p:txBody>
      </p:sp>
      <p:sp>
        <p:nvSpPr>
          <p:cNvPr id="18" name="TextBox 18"/>
          <p:cNvSpPr txBox="1"/>
          <p:nvPr/>
        </p:nvSpPr>
        <p:spPr>
          <a:xfrm rot="59999">
            <a:off x="12095090" y="7200734"/>
            <a:ext cx="397623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4E8E"/>
                </a:solidFill>
                <a:latin typeface="Noto Sans Bold"/>
              </a:rPr>
              <a:t>ITEM</a:t>
            </a:r>
            <a:r>
              <a:rPr lang="en-US" sz="2399" u="none">
                <a:solidFill>
                  <a:srgbClr val="004E8E"/>
                </a:solidFill>
                <a:latin typeface="Noto Sans Bold"/>
              </a:rPr>
              <a:t> FOUR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94166" y="4703563"/>
            <a:ext cx="3777157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Lato"/>
              </a:rPr>
              <a:t>Presentations are</a:t>
            </a:r>
          </a:p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Lato"/>
              </a:rPr>
              <a:t>communication tools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94166" y="7723941"/>
            <a:ext cx="3777157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Lato"/>
              </a:rPr>
              <a:t>Presentations are</a:t>
            </a:r>
          </a:p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u="none">
                <a:solidFill>
                  <a:srgbClr val="000000"/>
                </a:solidFill>
                <a:latin typeface="Lato"/>
              </a:rPr>
              <a:t>communication tools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21356" y="2840317"/>
            <a:ext cx="1124528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353839"/>
                </a:solidFill>
                <a:latin typeface="Noto Sans"/>
              </a:rPr>
              <a:t>Elaborate on the data you want to discuss. 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0" y="0"/>
            <a:ext cx="18288000" cy="2087842"/>
            <a:chOff x="0" y="0"/>
            <a:chExt cx="4816593" cy="54988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816592" cy="549884"/>
            </a:xfrm>
            <a:custGeom>
              <a:avLst/>
              <a:gdLst/>
              <a:ahLst/>
              <a:cxnLst/>
              <a:rect l="l" t="t" r="r" b="b"/>
              <a:pathLst>
                <a:path w="4816592" h="549884">
                  <a:moveTo>
                    <a:pt x="0" y="0"/>
                  </a:moveTo>
                  <a:lnTo>
                    <a:pt x="4816592" y="0"/>
                  </a:lnTo>
                  <a:lnTo>
                    <a:pt x="4816592" y="549884"/>
                  </a:lnTo>
                  <a:lnTo>
                    <a:pt x="0" y="549884"/>
                  </a:lnTo>
                  <a:close/>
                </a:path>
              </a:pathLst>
            </a:custGeom>
            <a:solidFill>
              <a:srgbClr val="004E8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0" y="941295"/>
            <a:ext cx="18288000" cy="87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59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Add an Infographic Page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0" y="455828"/>
            <a:ext cx="3572101" cy="515722"/>
            <a:chOff x="0" y="0"/>
            <a:chExt cx="940800" cy="13582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40800" cy="135828"/>
            </a:xfrm>
            <a:custGeom>
              <a:avLst/>
              <a:gdLst/>
              <a:ahLst/>
              <a:cxnLst/>
              <a:rect l="l" t="t" r="r" b="b"/>
              <a:pathLst>
                <a:path w="940800" h="135828">
                  <a:moveTo>
                    <a:pt x="0" y="0"/>
                  </a:moveTo>
                  <a:lnTo>
                    <a:pt x="940800" y="0"/>
                  </a:lnTo>
                  <a:lnTo>
                    <a:pt x="940800" y="135828"/>
                  </a:lnTo>
                  <a:lnTo>
                    <a:pt x="0" y="135828"/>
                  </a:lnTo>
                  <a:close/>
                </a:path>
              </a:pathLst>
            </a:custGeom>
            <a:solidFill>
              <a:srgbClr val="F4CE2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1378</Words>
  <Application>Microsoft Macintosh PowerPoint</Application>
  <PresentationFormat>Custom</PresentationFormat>
  <Paragraphs>297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Open Sans Light</vt:lpstr>
      <vt:lpstr>Roboto Condensed Bold</vt:lpstr>
      <vt:lpstr>Open Sans Bold Bold</vt:lpstr>
      <vt:lpstr>Open Sauce SemiBold Bold</vt:lpstr>
      <vt:lpstr>Lato</vt:lpstr>
      <vt:lpstr>Open Sauce Bold</vt:lpstr>
      <vt:lpstr>Open Sans Bold</vt:lpstr>
      <vt:lpstr>Noto Sans Bold</vt:lpstr>
      <vt:lpstr>Calibri</vt:lpstr>
      <vt:lpstr>Lato Bold</vt:lpstr>
      <vt:lpstr>Noto Sans</vt:lpstr>
      <vt:lpstr>Open Sauce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Yellow Business Infographic</dc:title>
  <dc:creator>Korisnik</dc:creator>
  <cp:lastModifiedBy>Maja Maksimovic</cp:lastModifiedBy>
  <cp:revision>5</cp:revision>
  <dcterms:created xsi:type="dcterms:W3CDTF">2006-08-16T00:00:00Z</dcterms:created>
  <dcterms:modified xsi:type="dcterms:W3CDTF">2022-08-30T23:47:08Z</dcterms:modified>
  <dc:identifier>DAFIz7vp0-k</dc:identifier>
</cp:coreProperties>
</file>