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7556500" cx="10693400"/>
  <p:notesSz cx="6858000" cy="9144000"/>
  <p:embeddedFontLst>
    <p:embeddedFont>
      <p:font typeface="Barlow"/>
      <p:bold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Barlow-boldItalic.fntdata"/><Relationship Id="rId12" Type="http://schemas.openxmlformats.org/officeDocument/2006/relationships/font" Target="fonts/Barlow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3" name="Google Shape;6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8" name="Shape 8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" name="Google Shape;84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0" name="Google Shape;85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7" name="Shape 1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Google Shape;111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9" name="Google Shape;111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9" name="Google Shape;117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F785C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 rot="598035">
            <a:off x="-414343" y="-83991"/>
            <a:ext cx="2007615" cy="3527758"/>
          </a:xfrm>
          <a:custGeom>
            <a:rect b="b" l="l" r="r" t="t"/>
            <a:pathLst>
              <a:path extrusionOk="0" h="3527758" w="2007615">
                <a:moveTo>
                  <a:pt x="0" y="0"/>
                </a:moveTo>
                <a:lnTo>
                  <a:pt x="2007615" y="0"/>
                </a:lnTo>
                <a:lnTo>
                  <a:pt x="2007615" y="3527758"/>
                </a:lnTo>
                <a:lnTo>
                  <a:pt x="0" y="35277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55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" name="Google Shape;85;p13"/>
          <p:cNvSpPr/>
          <p:nvPr/>
        </p:nvSpPr>
        <p:spPr>
          <a:xfrm flipH="1" rot="-585677">
            <a:off x="8948171" y="-83991"/>
            <a:ext cx="2007615" cy="3527758"/>
          </a:xfrm>
          <a:custGeom>
            <a:rect b="b" l="l" r="r" t="t"/>
            <a:pathLst>
              <a:path extrusionOk="0" h="3527758" w="2007615">
                <a:moveTo>
                  <a:pt x="2007615" y="0"/>
                </a:moveTo>
                <a:lnTo>
                  <a:pt x="0" y="0"/>
                </a:lnTo>
                <a:lnTo>
                  <a:pt x="0" y="3527758"/>
                </a:lnTo>
                <a:lnTo>
                  <a:pt x="2007615" y="3527758"/>
                </a:lnTo>
                <a:lnTo>
                  <a:pt x="2007615" y="0"/>
                </a:lnTo>
                <a:close/>
              </a:path>
            </a:pathLst>
          </a:custGeom>
          <a:blipFill rotWithShape="1">
            <a:blip r:embed="rId3">
              <a:alphaModFix amt="55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86" name="Google Shape;86;p13"/>
          <p:cNvGrpSpPr/>
          <p:nvPr/>
        </p:nvGrpSpPr>
        <p:grpSpPr>
          <a:xfrm>
            <a:off x="2962540" y="729414"/>
            <a:ext cx="1611326" cy="583041"/>
            <a:chOff x="0" y="-103892"/>
            <a:chExt cx="2148435" cy="777389"/>
          </a:xfrm>
        </p:grpSpPr>
        <p:grpSp>
          <p:nvGrpSpPr>
            <p:cNvPr id="87" name="Google Shape;87;p13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89" name="Google Shape;89;p13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0" name="Google Shape;90;p13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01</a:t>
              </a:r>
              <a:endParaRPr/>
            </a:p>
          </p:txBody>
        </p:sp>
      </p:grpSp>
      <p:grpSp>
        <p:nvGrpSpPr>
          <p:cNvPr id="91" name="Google Shape;91;p13"/>
          <p:cNvGrpSpPr/>
          <p:nvPr/>
        </p:nvGrpSpPr>
        <p:grpSpPr>
          <a:xfrm>
            <a:off x="4807614" y="729414"/>
            <a:ext cx="1611326" cy="583041"/>
            <a:chOff x="0" y="-103892"/>
            <a:chExt cx="2148435" cy="777389"/>
          </a:xfrm>
        </p:grpSpPr>
        <p:grpSp>
          <p:nvGrpSpPr>
            <p:cNvPr id="92" name="Google Shape;92;p13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93" name="Google Shape;93;p13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94" name="Google Shape;94;p13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95" name="Google Shape;95;p13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02</a:t>
              </a:r>
              <a:endParaRPr/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6656860" y="729414"/>
            <a:ext cx="1611326" cy="583041"/>
            <a:chOff x="0" y="-103892"/>
            <a:chExt cx="2148435" cy="777389"/>
          </a:xfrm>
        </p:grpSpPr>
        <p:grpSp>
          <p:nvGrpSpPr>
            <p:cNvPr id="97" name="Google Shape;97;p13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98" name="Google Shape;98;p13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99" name="Google Shape;99;p13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0" name="Google Shape;100;p13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03</a:t>
              </a:r>
              <a:endParaRPr/>
            </a:p>
          </p:txBody>
        </p:sp>
      </p:grpSp>
      <p:grpSp>
        <p:nvGrpSpPr>
          <p:cNvPr id="101" name="Google Shape;101;p13"/>
          <p:cNvGrpSpPr/>
          <p:nvPr/>
        </p:nvGrpSpPr>
        <p:grpSpPr>
          <a:xfrm>
            <a:off x="8506106" y="729414"/>
            <a:ext cx="1611326" cy="583041"/>
            <a:chOff x="0" y="-103892"/>
            <a:chExt cx="2148435" cy="777389"/>
          </a:xfrm>
        </p:grpSpPr>
        <p:grpSp>
          <p:nvGrpSpPr>
            <p:cNvPr id="102" name="Google Shape;102;p13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103" name="Google Shape;103;p13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104" name="Google Shape;104;p13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105" name="Google Shape;105;p13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04</a:t>
              </a:r>
              <a:endParaRPr/>
            </a:p>
          </p:txBody>
        </p:sp>
      </p:grpSp>
      <p:grpSp>
        <p:nvGrpSpPr>
          <p:cNvPr id="106" name="Google Shape;106;p13"/>
          <p:cNvGrpSpPr/>
          <p:nvPr/>
        </p:nvGrpSpPr>
        <p:grpSpPr>
          <a:xfrm>
            <a:off x="2962540" y="1326830"/>
            <a:ext cx="775514" cy="478402"/>
            <a:chOff x="0" y="-28575"/>
            <a:chExt cx="284402" cy="175443"/>
          </a:xfrm>
        </p:grpSpPr>
        <p:sp>
          <p:nvSpPr>
            <p:cNvPr id="107" name="Google Shape;107;p13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108" name="Google Shape;108;p13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9" name="Google Shape;109;p13"/>
          <p:cNvGrpSpPr/>
          <p:nvPr/>
        </p:nvGrpSpPr>
        <p:grpSpPr>
          <a:xfrm>
            <a:off x="3798353" y="1326830"/>
            <a:ext cx="775514" cy="478402"/>
            <a:chOff x="0" y="-28575"/>
            <a:chExt cx="284402" cy="175443"/>
          </a:xfrm>
        </p:grpSpPr>
        <p:sp>
          <p:nvSpPr>
            <p:cNvPr id="110" name="Google Shape;110;p13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111" name="Google Shape;111;p13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" name="Google Shape;112;p13"/>
          <p:cNvGrpSpPr/>
          <p:nvPr/>
        </p:nvGrpSpPr>
        <p:grpSpPr>
          <a:xfrm>
            <a:off x="2962540" y="1898763"/>
            <a:ext cx="775514" cy="751862"/>
            <a:chOff x="0" y="-28575"/>
            <a:chExt cx="284402" cy="275728"/>
          </a:xfrm>
        </p:grpSpPr>
        <p:sp>
          <p:nvSpPr>
            <p:cNvPr id="113" name="Google Shape;113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14" name="Google Shape;114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13"/>
          <p:cNvGrpSpPr/>
          <p:nvPr/>
        </p:nvGrpSpPr>
        <p:grpSpPr>
          <a:xfrm>
            <a:off x="3798353" y="1898763"/>
            <a:ext cx="775514" cy="751862"/>
            <a:chOff x="0" y="-28575"/>
            <a:chExt cx="284402" cy="275728"/>
          </a:xfrm>
        </p:grpSpPr>
        <p:sp>
          <p:nvSpPr>
            <p:cNvPr id="116" name="Google Shape;116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17" name="Google Shape;117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8" name="Google Shape;118;p13"/>
          <p:cNvGrpSpPr/>
          <p:nvPr/>
        </p:nvGrpSpPr>
        <p:grpSpPr>
          <a:xfrm>
            <a:off x="788720" y="1898763"/>
            <a:ext cx="1934974" cy="751862"/>
            <a:chOff x="0" y="-28575"/>
            <a:chExt cx="709607" cy="275728"/>
          </a:xfrm>
        </p:grpSpPr>
        <p:sp>
          <p:nvSpPr>
            <p:cNvPr id="119" name="Google Shape;119;p13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120" name="Google Shape;120;p13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1" name="Google Shape;121;p13"/>
          <p:cNvGrpSpPr/>
          <p:nvPr/>
        </p:nvGrpSpPr>
        <p:grpSpPr>
          <a:xfrm>
            <a:off x="788720" y="2739187"/>
            <a:ext cx="1934974" cy="751862"/>
            <a:chOff x="0" y="-28575"/>
            <a:chExt cx="709607" cy="275728"/>
          </a:xfrm>
        </p:grpSpPr>
        <p:sp>
          <p:nvSpPr>
            <p:cNvPr id="122" name="Google Shape;122;p13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123" name="Google Shape;123;p13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4" name="Google Shape;124;p13"/>
          <p:cNvGrpSpPr/>
          <p:nvPr/>
        </p:nvGrpSpPr>
        <p:grpSpPr>
          <a:xfrm>
            <a:off x="788720" y="3579610"/>
            <a:ext cx="1934974" cy="756418"/>
            <a:chOff x="0" y="-28575"/>
            <a:chExt cx="709607" cy="277399"/>
          </a:xfrm>
        </p:grpSpPr>
        <p:sp>
          <p:nvSpPr>
            <p:cNvPr id="125" name="Google Shape;125;p13"/>
            <p:cNvSpPr/>
            <p:nvPr/>
          </p:nvSpPr>
          <p:spPr>
            <a:xfrm>
              <a:off x="0" y="0"/>
              <a:ext cx="709607" cy="248824"/>
            </a:xfrm>
            <a:custGeom>
              <a:rect b="b" l="l" r="r" t="t"/>
              <a:pathLst>
                <a:path extrusionOk="0" h="248824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8824"/>
                  </a:lnTo>
                  <a:lnTo>
                    <a:pt x="0" y="248824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126" name="Google Shape;126;p13"/>
            <p:cNvSpPr txBox="1"/>
            <p:nvPr/>
          </p:nvSpPr>
          <p:spPr>
            <a:xfrm>
              <a:off x="0" y="-28575"/>
              <a:ext cx="709607" cy="277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3"/>
          <p:cNvGrpSpPr/>
          <p:nvPr/>
        </p:nvGrpSpPr>
        <p:grpSpPr>
          <a:xfrm>
            <a:off x="788720" y="4420034"/>
            <a:ext cx="1934974" cy="751862"/>
            <a:chOff x="0" y="-28575"/>
            <a:chExt cx="709607" cy="275728"/>
          </a:xfrm>
        </p:grpSpPr>
        <p:sp>
          <p:nvSpPr>
            <p:cNvPr id="128" name="Google Shape;128;p13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129" name="Google Shape;129;p13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13"/>
          <p:cNvGrpSpPr/>
          <p:nvPr/>
        </p:nvGrpSpPr>
        <p:grpSpPr>
          <a:xfrm>
            <a:off x="788720" y="5260457"/>
            <a:ext cx="1934974" cy="751862"/>
            <a:chOff x="0" y="-28575"/>
            <a:chExt cx="709607" cy="275728"/>
          </a:xfrm>
        </p:grpSpPr>
        <p:sp>
          <p:nvSpPr>
            <p:cNvPr id="131" name="Google Shape;131;p13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132" name="Google Shape;132;p13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3" name="Google Shape;133;p13"/>
          <p:cNvGrpSpPr/>
          <p:nvPr/>
        </p:nvGrpSpPr>
        <p:grpSpPr>
          <a:xfrm>
            <a:off x="2962540" y="2739187"/>
            <a:ext cx="775514" cy="751862"/>
            <a:chOff x="0" y="-28575"/>
            <a:chExt cx="284402" cy="275728"/>
          </a:xfrm>
        </p:grpSpPr>
        <p:sp>
          <p:nvSpPr>
            <p:cNvPr id="134" name="Google Shape;134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35" name="Google Shape;135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13"/>
          <p:cNvGrpSpPr/>
          <p:nvPr/>
        </p:nvGrpSpPr>
        <p:grpSpPr>
          <a:xfrm>
            <a:off x="3798353" y="2739187"/>
            <a:ext cx="775514" cy="751862"/>
            <a:chOff x="0" y="-28575"/>
            <a:chExt cx="284402" cy="275728"/>
          </a:xfrm>
        </p:grpSpPr>
        <p:sp>
          <p:nvSpPr>
            <p:cNvPr id="137" name="Google Shape;137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38" name="Google Shape;138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9" name="Google Shape;139;p13"/>
          <p:cNvGrpSpPr/>
          <p:nvPr/>
        </p:nvGrpSpPr>
        <p:grpSpPr>
          <a:xfrm>
            <a:off x="2962540" y="3579196"/>
            <a:ext cx="775514" cy="751862"/>
            <a:chOff x="0" y="-28575"/>
            <a:chExt cx="284402" cy="275728"/>
          </a:xfrm>
        </p:grpSpPr>
        <p:sp>
          <p:nvSpPr>
            <p:cNvPr id="140" name="Google Shape;140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41" name="Google Shape;141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2" name="Google Shape;142;p13"/>
          <p:cNvGrpSpPr/>
          <p:nvPr/>
        </p:nvGrpSpPr>
        <p:grpSpPr>
          <a:xfrm>
            <a:off x="3798353" y="3579196"/>
            <a:ext cx="775514" cy="751862"/>
            <a:chOff x="0" y="-28575"/>
            <a:chExt cx="284402" cy="275728"/>
          </a:xfrm>
        </p:grpSpPr>
        <p:sp>
          <p:nvSpPr>
            <p:cNvPr id="143" name="Google Shape;143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44" name="Google Shape;144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5" name="Google Shape;145;p13"/>
          <p:cNvGrpSpPr/>
          <p:nvPr/>
        </p:nvGrpSpPr>
        <p:grpSpPr>
          <a:xfrm>
            <a:off x="2962540" y="4420034"/>
            <a:ext cx="775514" cy="751862"/>
            <a:chOff x="0" y="-28575"/>
            <a:chExt cx="284402" cy="275728"/>
          </a:xfrm>
        </p:grpSpPr>
        <p:sp>
          <p:nvSpPr>
            <p:cNvPr id="146" name="Google Shape;146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47" name="Google Shape;147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8" name="Google Shape;148;p13"/>
          <p:cNvGrpSpPr/>
          <p:nvPr/>
        </p:nvGrpSpPr>
        <p:grpSpPr>
          <a:xfrm>
            <a:off x="3798353" y="4420034"/>
            <a:ext cx="775514" cy="751862"/>
            <a:chOff x="0" y="-28575"/>
            <a:chExt cx="284402" cy="275728"/>
          </a:xfrm>
        </p:grpSpPr>
        <p:sp>
          <p:nvSpPr>
            <p:cNvPr id="149" name="Google Shape;149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50" name="Google Shape;150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1" name="Google Shape;151;p13"/>
          <p:cNvGrpSpPr/>
          <p:nvPr/>
        </p:nvGrpSpPr>
        <p:grpSpPr>
          <a:xfrm>
            <a:off x="2962540" y="5265427"/>
            <a:ext cx="775514" cy="751862"/>
            <a:chOff x="0" y="-28575"/>
            <a:chExt cx="284402" cy="275728"/>
          </a:xfrm>
        </p:grpSpPr>
        <p:sp>
          <p:nvSpPr>
            <p:cNvPr id="152" name="Google Shape;152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153" name="Google Shape;153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4" name="Google Shape;154;p13"/>
          <p:cNvGrpSpPr/>
          <p:nvPr/>
        </p:nvGrpSpPr>
        <p:grpSpPr>
          <a:xfrm>
            <a:off x="3798353" y="5265427"/>
            <a:ext cx="775514" cy="751862"/>
            <a:chOff x="0" y="-28575"/>
            <a:chExt cx="284402" cy="275728"/>
          </a:xfrm>
        </p:grpSpPr>
        <p:sp>
          <p:nvSpPr>
            <p:cNvPr id="155" name="Google Shape;155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156" name="Google Shape;156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7" name="Google Shape;157;p13"/>
          <p:cNvGrpSpPr/>
          <p:nvPr/>
        </p:nvGrpSpPr>
        <p:grpSpPr>
          <a:xfrm>
            <a:off x="4792942" y="1326830"/>
            <a:ext cx="775514" cy="478402"/>
            <a:chOff x="0" y="-28575"/>
            <a:chExt cx="284402" cy="175443"/>
          </a:xfrm>
        </p:grpSpPr>
        <p:sp>
          <p:nvSpPr>
            <p:cNvPr id="158" name="Google Shape;158;p13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159" name="Google Shape;159;p13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0" name="Google Shape;160;p13"/>
          <p:cNvGrpSpPr/>
          <p:nvPr/>
        </p:nvGrpSpPr>
        <p:grpSpPr>
          <a:xfrm>
            <a:off x="5628754" y="1326830"/>
            <a:ext cx="775514" cy="478402"/>
            <a:chOff x="0" y="-28575"/>
            <a:chExt cx="284402" cy="175443"/>
          </a:xfrm>
        </p:grpSpPr>
        <p:sp>
          <p:nvSpPr>
            <p:cNvPr id="161" name="Google Shape;161;p13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162" name="Google Shape;162;p13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3" name="Google Shape;163;p13"/>
          <p:cNvGrpSpPr/>
          <p:nvPr/>
        </p:nvGrpSpPr>
        <p:grpSpPr>
          <a:xfrm>
            <a:off x="4792942" y="1898763"/>
            <a:ext cx="775514" cy="751862"/>
            <a:chOff x="0" y="-28575"/>
            <a:chExt cx="284402" cy="275728"/>
          </a:xfrm>
        </p:grpSpPr>
        <p:sp>
          <p:nvSpPr>
            <p:cNvPr id="164" name="Google Shape;164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65" name="Google Shape;165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6" name="Google Shape;166;p13"/>
          <p:cNvGrpSpPr/>
          <p:nvPr/>
        </p:nvGrpSpPr>
        <p:grpSpPr>
          <a:xfrm>
            <a:off x="5628754" y="1898763"/>
            <a:ext cx="775514" cy="751862"/>
            <a:chOff x="0" y="-28575"/>
            <a:chExt cx="284402" cy="275728"/>
          </a:xfrm>
        </p:grpSpPr>
        <p:sp>
          <p:nvSpPr>
            <p:cNvPr id="167" name="Google Shape;167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68" name="Google Shape;168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9" name="Google Shape;169;p13"/>
          <p:cNvGrpSpPr/>
          <p:nvPr/>
        </p:nvGrpSpPr>
        <p:grpSpPr>
          <a:xfrm>
            <a:off x="4792942" y="2739187"/>
            <a:ext cx="775514" cy="751862"/>
            <a:chOff x="0" y="-28575"/>
            <a:chExt cx="284402" cy="275728"/>
          </a:xfrm>
        </p:grpSpPr>
        <p:sp>
          <p:nvSpPr>
            <p:cNvPr id="170" name="Google Shape;170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71" name="Google Shape;171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2" name="Google Shape;172;p13"/>
          <p:cNvGrpSpPr/>
          <p:nvPr/>
        </p:nvGrpSpPr>
        <p:grpSpPr>
          <a:xfrm>
            <a:off x="5628754" y="2739187"/>
            <a:ext cx="775514" cy="751862"/>
            <a:chOff x="0" y="-28575"/>
            <a:chExt cx="284402" cy="275728"/>
          </a:xfrm>
        </p:grpSpPr>
        <p:sp>
          <p:nvSpPr>
            <p:cNvPr id="173" name="Google Shape;173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74" name="Google Shape;174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5" name="Google Shape;175;p13"/>
          <p:cNvGrpSpPr/>
          <p:nvPr/>
        </p:nvGrpSpPr>
        <p:grpSpPr>
          <a:xfrm>
            <a:off x="4792942" y="3579196"/>
            <a:ext cx="775514" cy="751862"/>
            <a:chOff x="0" y="-28575"/>
            <a:chExt cx="284402" cy="275728"/>
          </a:xfrm>
        </p:grpSpPr>
        <p:sp>
          <p:nvSpPr>
            <p:cNvPr id="176" name="Google Shape;176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77" name="Google Shape;177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8" name="Google Shape;178;p13"/>
          <p:cNvGrpSpPr/>
          <p:nvPr/>
        </p:nvGrpSpPr>
        <p:grpSpPr>
          <a:xfrm>
            <a:off x="5628754" y="3579196"/>
            <a:ext cx="775514" cy="751862"/>
            <a:chOff x="0" y="-28575"/>
            <a:chExt cx="284402" cy="275728"/>
          </a:xfrm>
        </p:grpSpPr>
        <p:sp>
          <p:nvSpPr>
            <p:cNvPr id="179" name="Google Shape;179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80" name="Google Shape;180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1" name="Google Shape;181;p13"/>
          <p:cNvGrpSpPr/>
          <p:nvPr/>
        </p:nvGrpSpPr>
        <p:grpSpPr>
          <a:xfrm>
            <a:off x="4792942" y="4420034"/>
            <a:ext cx="775514" cy="751862"/>
            <a:chOff x="0" y="-28575"/>
            <a:chExt cx="284402" cy="275728"/>
          </a:xfrm>
        </p:grpSpPr>
        <p:sp>
          <p:nvSpPr>
            <p:cNvPr id="182" name="Google Shape;182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83" name="Google Shape;183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4" name="Google Shape;184;p13"/>
          <p:cNvGrpSpPr/>
          <p:nvPr/>
        </p:nvGrpSpPr>
        <p:grpSpPr>
          <a:xfrm>
            <a:off x="5628754" y="4420034"/>
            <a:ext cx="775514" cy="751862"/>
            <a:chOff x="0" y="-28575"/>
            <a:chExt cx="284402" cy="275728"/>
          </a:xfrm>
        </p:grpSpPr>
        <p:sp>
          <p:nvSpPr>
            <p:cNvPr id="185" name="Google Shape;185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86" name="Google Shape;186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7" name="Google Shape;187;p13"/>
          <p:cNvGrpSpPr/>
          <p:nvPr/>
        </p:nvGrpSpPr>
        <p:grpSpPr>
          <a:xfrm>
            <a:off x="4792942" y="5265427"/>
            <a:ext cx="775514" cy="751862"/>
            <a:chOff x="0" y="-28575"/>
            <a:chExt cx="284402" cy="275728"/>
          </a:xfrm>
        </p:grpSpPr>
        <p:sp>
          <p:nvSpPr>
            <p:cNvPr id="188" name="Google Shape;188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189" name="Google Shape;189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0" name="Google Shape;190;p13"/>
          <p:cNvGrpSpPr/>
          <p:nvPr/>
        </p:nvGrpSpPr>
        <p:grpSpPr>
          <a:xfrm>
            <a:off x="5628754" y="5265427"/>
            <a:ext cx="775514" cy="751862"/>
            <a:chOff x="0" y="-28575"/>
            <a:chExt cx="284402" cy="275728"/>
          </a:xfrm>
        </p:grpSpPr>
        <p:sp>
          <p:nvSpPr>
            <p:cNvPr id="191" name="Google Shape;191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192" name="Google Shape;192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3" name="Google Shape;193;p13"/>
          <p:cNvGrpSpPr/>
          <p:nvPr/>
        </p:nvGrpSpPr>
        <p:grpSpPr>
          <a:xfrm>
            <a:off x="6656860" y="1326830"/>
            <a:ext cx="775514" cy="478402"/>
            <a:chOff x="0" y="-28575"/>
            <a:chExt cx="284402" cy="175443"/>
          </a:xfrm>
        </p:grpSpPr>
        <p:sp>
          <p:nvSpPr>
            <p:cNvPr id="194" name="Google Shape;194;p13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195" name="Google Shape;195;p13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6" name="Google Shape;196;p13"/>
          <p:cNvGrpSpPr/>
          <p:nvPr/>
        </p:nvGrpSpPr>
        <p:grpSpPr>
          <a:xfrm>
            <a:off x="7492673" y="1326830"/>
            <a:ext cx="775514" cy="478402"/>
            <a:chOff x="0" y="-28575"/>
            <a:chExt cx="284402" cy="175443"/>
          </a:xfrm>
        </p:grpSpPr>
        <p:sp>
          <p:nvSpPr>
            <p:cNvPr id="197" name="Google Shape;197;p13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198" name="Google Shape;198;p13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9" name="Google Shape;199;p13"/>
          <p:cNvGrpSpPr/>
          <p:nvPr/>
        </p:nvGrpSpPr>
        <p:grpSpPr>
          <a:xfrm>
            <a:off x="6656860" y="1898763"/>
            <a:ext cx="775514" cy="751862"/>
            <a:chOff x="0" y="-28575"/>
            <a:chExt cx="284402" cy="275728"/>
          </a:xfrm>
        </p:grpSpPr>
        <p:sp>
          <p:nvSpPr>
            <p:cNvPr id="200" name="Google Shape;200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01" name="Google Shape;201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2" name="Google Shape;202;p13"/>
          <p:cNvGrpSpPr/>
          <p:nvPr/>
        </p:nvGrpSpPr>
        <p:grpSpPr>
          <a:xfrm>
            <a:off x="7492673" y="1898763"/>
            <a:ext cx="775514" cy="751862"/>
            <a:chOff x="0" y="-28575"/>
            <a:chExt cx="284402" cy="275728"/>
          </a:xfrm>
        </p:grpSpPr>
        <p:sp>
          <p:nvSpPr>
            <p:cNvPr id="203" name="Google Shape;203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04" name="Google Shape;204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5" name="Google Shape;205;p13"/>
          <p:cNvGrpSpPr/>
          <p:nvPr/>
        </p:nvGrpSpPr>
        <p:grpSpPr>
          <a:xfrm>
            <a:off x="6656860" y="2739187"/>
            <a:ext cx="775514" cy="751862"/>
            <a:chOff x="0" y="-28575"/>
            <a:chExt cx="284402" cy="275728"/>
          </a:xfrm>
        </p:grpSpPr>
        <p:sp>
          <p:nvSpPr>
            <p:cNvPr id="206" name="Google Shape;206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07" name="Google Shape;207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8" name="Google Shape;208;p13"/>
          <p:cNvGrpSpPr/>
          <p:nvPr/>
        </p:nvGrpSpPr>
        <p:grpSpPr>
          <a:xfrm>
            <a:off x="7492673" y="2739187"/>
            <a:ext cx="775514" cy="751862"/>
            <a:chOff x="0" y="-28575"/>
            <a:chExt cx="284402" cy="275728"/>
          </a:xfrm>
        </p:grpSpPr>
        <p:sp>
          <p:nvSpPr>
            <p:cNvPr id="209" name="Google Shape;209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10" name="Google Shape;210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1" name="Google Shape;211;p13"/>
          <p:cNvGrpSpPr/>
          <p:nvPr/>
        </p:nvGrpSpPr>
        <p:grpSpPr>
          <a:xfrm>
            <a:off x="6656860" y="3579196"/>
            <a:ext cx="775514" cy="751862"/>
            <a:chOff x="0" y="-28575"/>
            <a:chExt cx="284402" cy="275728"/>
          </a:xfrm>
        </p:grpSpPr>
        <p:sp>
          <p:nvSpPr>
            <p:cNvPr id="212" name="Google Shape;212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13" name="Google Shape;213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4" name="Google Shape;214;p13"/>
          <p:cNvGrpSpPr/>
          <p:nvPr/>
        </p:nvGrpSpPr>
        <p:grpSpPr>
          <a:xfrm>
            <a:off x="7492673" y="3579196"/>
            <a:ext cx="775514" cy="751862"/>
            <a:chOff x="0" y="-28575"/>
            <a:chExt cx="284402" cy="275728"/>
          </a:xfrm>
        </p:grpSpPr>
        <p:sp>
          <p:nvSpPr>
            <p:cNvPr id="215" name="Google Shape;215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16" name="Google Shape;216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7" name="Google Shape;217;p13"/>
          <p:cNvGrpSpPr/>
          <p:nvPr/>
        </p:nvGrpSpPr>
        <p:grpSpPr>
          <a:xfrm>
            <a:off x="6656860" y="4420034"/>
            <a:ext cx="775514" cy="751862"/>
            <a:chOff x="0" y="-28575"/>
            <a:chExt cx="284402" cy="275728"/>
          </a:xfrm>
        </p:grpSpPr>
        <p:sp>
          <p:nvSpPr>
            <p:cNvPr id="218" name="Google Shape;218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19" name="Google Shape;219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0" name="Google Shape;220;p13"/>
          <p:cNvGrpSpPr/>
          <p:nvPr/>
        </p:nvGrpSpPr>
        <p:grpSpPr>
          <a:xfrm>
            <a:off x="7492673" y="4420034"/>
            <a:ext cx="775514" cy="751862"/>
            <a:chOff x="0" y="-28575"/>
            <a:chExt cx="284402" cy="275728"/>
          </a:xfrm>
        </p:grpSpPr>
        <p:sp>
          <p:nvSpPr>
            <p:cNvPr id="221" name="Google Shape;221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22" name="Google Shape;222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3" name="Google Shape;223;p13"/>
          <p:cNvGrpSpPr/>
          <p:nvPr/>
        </p:nvGrpSpPr>
        <p:grpSpPr>
          <a:xfrm>
            <a:off x="6656860" y="5265427"/>
            <a:ext cx="775514" cy="751862"/>
            <a:chOff x="0" y="-28575"/>
            <a:chExt cx="284402" cy="275728"/>
          </a:xfrm>
        </p:grpSpPr>
        <p:sp>
          <p:nvSpPr>
            <p:cNvPr id="224" name="Google Shape;224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225" name="Google Shape;225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6" name="Google Shape;226;p13"/>
          <p:cNvGrpSpPr/>
          <p:nvPr/>
        </p:nvGrpSpPr>
        <p:grpSpPr>
          <a:xfrm>
            <a:off x="7492673" y="5265427"/>
            <a:ext cx="775514" cy="751862"/>
            <a:chOff x="0" y="-28575"/>
            <a:chExt cx="284402" cy="275728"/>
          </a:xfrm>
        </p:grpSpPr>
        <p:sp>
          <p:nvSpPr>
            <p:cNvPr id="227" name="Google Shape;227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228" name="Google Shape;228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9" name="Google Shape;229;p13"/>
          <p:cNvGrpSpPr/>
          <p:nvPr/>
        </p:nvGrpSpPr>
        <p:grpSpPr>
          <a:xfrm>
            <a:off x="8506106" y="1321861"/>
            <a:ext cx="775514" cy="478402"/>
            <a:chOff x="0" y="-28575"/>
            <a:chExt cx="284402" cy="175443"/>
          </a:xfrm>
        </p:grpSpPr>
        <p:sp>
          <p:nvSpPr>
            <p:cNvPr id="230" name="Google Shape;230;p13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231" name="Google Shape;231;p13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2" name="Google Shape;232;p13"/>
          <p:cNvGrpSpPr/>
          <p:nvPr/>
        </p:nvGrpSpPr>
        <p:grpSpPr>
          <a:xfrm>
            <a:off x="9341918" y="1321861"/>
            <a:ext cx="775514" cy="478402"/>
            <a:chOff x="0" y="-28575"/>
            <a:chExt cx="284402" cy="175443"/>
          </a:xfrm>
        </p:grpSpPr>
        <p:sp>
          <p:nvSpPr>
            <p:cNvPr id="233" name="Google Shape;233;p13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234" name="Google Shape;234;p13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5" name="Google Shape;235;p13"/>
          <p:cNvGrpSpPr/>
          <p:nvPr/>
        </p:nvGrpSpPr>
        <p:grpSpPr>
          <a:xfrm>
            <a:off x="8506106" y="1893793"/>
            <a:ext cx="775514" cy="751862"/>
            <a:chOff x="0" y="-28575"/>
            <a:chExt cx="284402" cy="275728"/>
          </a:xfrm>
        </p:grpSpPr>
        <p:sp>
          <p:nvSpPr>
            <p:cNvPr id="236" name="Google Shape;236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37" name="Google Shape;237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8" name="Google Shape;238;p13"/>
          <p:cNvGrpSpPr/>
          <p:nvPr/>
        </p:nvGrpSpPr>
        <p:grpSpPr>
          <a:xfrm>
            <a:off x="9341918" y="1893793"/>
            <a:ext cx="775514" cy="751862"/>
            <a:chOff x="0" y="-28575"/>
            <a:chExt cx="284402" cy="275728"/>
          </a:xfrm>
        </p:grpSpPr>
        <p:sp>
          <p:nvSpPr>
            <p:cNvPr id="239" name="Google Shape;239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40" name="Google Shape;240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1" name="Google Shape;241;p13"/>
          <p:cNvGrpSpPr/>
          <p:nvPr/>
        </p:nvGrpSpPr>
        <p:grpSpPr>
          <a:xfrm>
            <a:off x="8506106" y="2734217"/>
            <a:ext cx="775514" cy="751862"/>
            <a:chOff x="0" y="-28575"/>
            <a:chExt cx="284402" cy="275728"/>
          </a:xfrm>
        </p:grpSpPr>
        <p:sp>
          <p:nvSpPr>
            <p:cNvPr id="242" name="Google Shape;242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43" name="Google Shape;243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4" name="Google Shape;244;p13"/>
          <p:cNvGrpSpPr/>
          <p:nvPr/>
        </p:nvGrpSpPr>
        <p:grpSpPr>
          <a:xfrm>
            <a:off x="9341918" y="2734217"/>
            <a:ext cx="775514" cy="751862"/>
            <a:chOff x="0" y="-28575"/>
            <a:chExt cx="284402" cy="275728"/>
          </a:xfrm>
        </p:grpSpPr>
        <p:sp>
          <p:nvSpPr>
            <p:cNvPr id="245" name="Google Shape;245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46" name="Google Shape;246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47" name="Google Shape;247;p13"/>
          <p:cNvGrpSpPr/>
          <p:nvPr/>
        </p:nvGrpSpPr>
        <p:grpSpPr>
          <a:xfrm>
            <a:off x="8506106" y="3574226"/>
            <a:ext cx="775514" cy="751862"/>
            <a:chOff x="0" y="-28575"/>
            <a:chExt cx="284402" cy="275728"/>
          </a:xfrm>
        </p:grpSpPr>
        <p:sp>
          <p:nvSpPr>
            <p:cNvPr id="248" name="Google Shape;248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49" name="Google Shape;249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0" name="Google Shape;250;p13"/>
          <p:cNvGrpSpPr/>
          <p:nvPr/>
        </p:nvGrpSpPr>
        <p:grpSpPr>
          <a:xfrm>
            <a:off x="9341918" y="3574226"/>
            <a:ext cx="775514" cy="751862"/>
            <a:chOff x="0" y="-28575"/>
            <a:chExt cx="284402" cy="275728"/>
          </a:xfrm>
        </p:grpSpPr>
        <p:sp>
          <p:nvSpPr>
            <p:cNvPr id="251" name="Google Shape;251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52" name="Google Shape;252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3" name="Google Shape;253;p13"/>
          <p:cNvGrpSpPr/>
          <p:nvPr/>
        </p:nvGrpSpPr>
        <p:grpSpPr>
          <a:xfrm>
            <a:off x="8506106" y="4415064"/>
            <a:ext cx="775514" cy="751862"/>
            <a:chOff x="0" y="-28575"/>
            <a:chExt cx="284402" cy="275728"/>
          </a:xfrm>
        </p:grpSpPr>
        <p:sp>
          <p:nvSpPr>
            <p:cNvPr id="254" name="Google Shape;254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55" name="Google Shape;255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6" name="Google Shape;256;p13"/>
          <p:cNvGrpSpPr/>
          <p:nvPr/>
        </p:nvGrpSpPr>
        <p:grpSpPr>
          <a:xfrm>
            <a:off x="9341918" y="4415064"/>
            <a:ext cx="775514" cy="751862"/>
            <a:chOff x="0" y="-28575"/>
            <a:chExt cx="284402" cy="275728"/>
          </a:xfrm>
        </p:grpSpPr>
        <p:sp>
          <p:nvSpPr>
            <p:cNvPr id="257" name="Google Shape;257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258" name="Google Shape;258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9" name="Google Shape;259;p13"/>
          <p:cNvGrpSpPr/>
          <p:nvPr/>
        </p:nvGrpSpPr>
        <p:grpSpPr>
          <a:xfrm>
            <a:off x="8506106" y="5260457"/>
            <a:ext cx="775514" cy="751862"/>
            <a:chOff x="0" y="-28575"/>
            <a:chExt cx="284402" cy="275728"/>
          </a:xfrm>
        </p:grpSpPr>
        <p:sp>
          <p:nvSpPr>
            <p:cNvPr id="260" name="Google Shape;260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261" name="Google Shape;261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2" name="Google Shape;262;p13"/>
          <p:cNvGrpSpPr/>
          <p:nvPr/>
        </p:nvGrpSpPr>
        <p:grpSpPr>
          <a:xfrm>
            <a:off x="9341918" y="5260457"/>
            <a:ext cx="775514" cy="751862"/>
            <a:chOff x="0" y="-28575"/>
            <a:chExt cx="284402" cy="275728"/>
          </a:xfrm>
        </p:grpSpPr>
        <p:sp>
          <p:nvSpPr>
            <p:cNvPr id="263" name="Google Shape;263;p13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264" name="Google Shape;264;p13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5" name="Google Shape;265;p13"/>
          <p:cNvGrpSpPr/>
          <p:nvPr/>
        </p:nvGrpSpPr>
        <p:grpSpPr>
          <a:xfrm>
            <a:off x="754198" y="6096326"/>
            <a:ext cx="9363234" cy="1075818"/>
            <a:chOff x="0" y="-28575"/>
            <a:chExt cx="3433750" cy="394531"/>
          </a:xfrm>
        </p:grpSpPr>
        <p:sp>
          <p:nvSpPr>
            <p:cNvPr id="266" name="Google Shape;266;p13"/>
            <p:cNvSpPr/>
            <p:nvPr/>
          </p:nvSpPr>
          <p:spPr>
            <a:xfrm>
              <a:off x="0" y="0"/>
              <a:ext cx="3433750" cy="365956"/>
            </a:xfrm>
            <a:custGeom>
              <a:rect b="b" l="l" r="r" t="t"/>
              <a:pathLst>
                <a:path extrusionOk="0" h="365956" w="3433750">
                  <a:moveTo>
                    <a:pt x="0" y="0"/>
                  </a:moveTo>
                  <a:lnTo>
                    <a:pt x="3433750" y="0"/>
                  </a:lnTo>
                  <a:lnTo>
                    <a:pt x="3433750" y="365956"/>
                  </a:lnTo>
                  <a:lnTo>
                    <a:pt x="0" y="36595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FFFFFF"/>
              </a:solidFill>
              <a:prstDash val="dash"/>
              <a:miter lim="8000"/>
              <a:headEnd len="sm" w="sm" type="none"/>
              <a:tailEnd len="sm" w="sm" type="none"/>
            </a:ln>
          </p:spPr>
        </p:sp>
        <p:sp>
          <p:nvSpPr>
            <p:cNvPr id="267" name="Google Shape;267;p13"/>
            <p:cNvSpPr txBox="1"/>
            <p:nvPr/>
          </p:nvSpPr>
          <p:spPr>
            <a:xfrm>
              <a:off x="0" y="-28575"/>
              <a:ext cx="3433750" cy="3945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68" name="Google Shape;268;p13"/>
          <p:cNvCxnSpPr/>
          <p:nvPr/>
        </p:nvCxnSpPr>
        <p:spPr>
          <a:xfrm>
            <a:off x="3798353" y="6567857"/>
            <a:ext cx="5564641" cy="0"/>
          </a:xfrm>
          <a:prstGeom prst="straightConnector1">
            <a:avLst/>
          </a:prstGeom>
          <a:noFill/>
          <a:ln cap="flat" cmpd="sng" w="38100">
            <a:solidFill>
              <a:srgbClr val="16CE7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9" name="Google Shape;269;p13"/>
          <p:cNvSpPr txBox="1"/>
          <p:nvPr/>
        </p:nvSpPr>
        <p:spPr>
          <a:xfrm>
            <a:off x="1119484" y="2131726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QUALITY</a:t>
            </a:r>
            <a:endParaRPr/>
          </a:p>
        </p:txBody>
      </p:sp>
      <p:sp>
        <p:nvSpPr>
          <p:cNvPr id="270" name="Google Shape;270;p13"/>
          <p:cNvSpPr txBox="1"/>
          <p:nvPr/>
        </p:nvSpPr>
        <p:spPr>
          <a:xfrm>
            <a:off x="1119484" y="2972150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COST</a:t>
            </a:r>
            <a:endParaRPr/>
          </a:p>
        </p:txBody>
      </p:sp>
      <p:sp>
        <p:nvSpPr>
          <p:cNvPr id="271" name="Google Shape;271;p13"/>
          <p:cNvSpPr txBox="1"/>
          <p:nvPr/>
        </p:nvSpPr>
        <p:spPr>
          <a:xfrm>
            <a:off x="3072268" y="150339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272" name="Google Shape;272;p13"/>
          <p:cNvSpPr txBox="1"/>
          <p:nvPr/>
        </p:nvSpPr>
        <p:spPr>
          <a:xfrm>
            <a:off x="3953069" y="150339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273" name="Google Shape;273;p13"/>
          <p:cNvSpPr txBox="1"/>
          <p:nvPr/>
        </p:nvSpPr>
        <p:spPr>
          <a:xfrm>
            <a:off x="917869" y="3812573"/>
            <a:ext cx="1676677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EASE OF USE</a:t>
            </a:r>
            <a:endParaRPr/>
          </a:p>
        </p:txBody>
      </p:sp>
      <p:sp>
        <p:nvSpPr>
          <p:cNvPr id="274" name="Google Shape;274;p13"/>
          <p:cNvSpPr txBox="1"/>
          <p:nvPr/>
        </p:nvSpPr>
        <p:spPr>
          <a:xfrm>
            <a:off x="1119484" y="4652997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SUPPORT</a:t>
            </a:r>
            <a:endParaRPr/>
          </a:p>
        </p:txBody>
      </p:sp>
      <p:sp>
        <p:nvSpPr>
          <p:cNvPr id="275" name="Google Shape;275;p13"/>
          <p:cNvSpPr txBox="1"/>
          <p:nvPr/>
        </p:nvSpPr>
        <p:spPr>
          <a:xfrm>
            <a:off x="1119484" y="5493421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TOTAL</a:t>
            </a:r>
            <a:endParaRPr/>
          </a:p>
        </p:txBody>
      </p:sp>
      <p:sp>
        <p:nvSpPr>
          <p:cNvPr id="276" name="Google Shape;276;p13"/>
          <p:cNvSpPr txBox="1"/>
          <p:nvPr/>
        </p:nvSpPr>
        <p:spPr>
          <a:xfrm>
            <a:off x="4902669" y="150339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277" name="Google Shape;277;p13"/>
          <p:cNvSpPr txBox="1"/>
          <p:nvPr/>
        </p:nvSpPr>
        <p:spPr>
          <a:xfrm>
            <a:off x="5783470" y="150339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278" name="Google Shape;278;p13"/>
          <p:cNvSpPr txBox="1"/>
          <p:nvPr/>
        </p:nvSpPr>
        <p:spPr>
          <a:xfrm>
            <a:off x="6766587" y="150339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279" name="Google Shape;279;p13"/>
          <p:cNvSpPr txBox="1"/>
          <p:nvPr/>
        </p:nvSpPr>
        <p:spPr>
          <a:xfrm>
            <a:off x="7647388" y="150339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280" name="Google Shape;280;p13"/>
          <p:cNvSpPr txBox="1"/>
          <p:nvPr/>
        </p:nvSpPr>
        <p:spPr>
          <a:xfrm>
            <a:off x="8615833" y="149842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281" name="Google Shape;281;p13"/>
          <p:cNvSpPr txBox="1"/>
          <p:nvPr/>
        </p:nvSpPr>
        <p:spPr>
          <a:xfrm>
            <a:off x="9496634" y="149842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282" name="Google Shape;282;p13"/>
          <p:cNvSpPr txBox="1"/>
          <p:nvPr/>
        </p:nvSpPr>
        <p:spPr>
          <a:xfrm>
            <a:off x="2985455" y="219438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283" name="Google Shape;283;p13"/>
          <p:cNvSpPr txBox="1"/>
          <p:nvPr/>
        </p:nvSpPr>
        <p:spPr>
          <a:xfrm>
            <a:off x="2985455" y="303480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284" name="Google Shape;284;p13"/>
          <p:cNvSpPr txBox="1"/>
          <p:nvPr/>
        </p:nvSpPr>
        <p:spPr>
          <a:xfrm>
            <a:off x="2985455" y="387204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285" name="Google Shape;285;p13"/>
          <p:cNvSpPr txBox="1"/>
          <p:nvPr/>
        </p:nvSpPr>
        <p:spPr>
          <a:xfrm>
            <a:off x="2985455" y="472158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286" name="Google Shape;286;p13"/>
          <p:cNvSpPr txBox="1"/>
          <p:nvPr/>
        </p:nvSpPr>
        <p:spPr>
          <a:xfrm>
            <a:off x="2985455" y="555289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287" name="Google Shape;287;p13"/>
          <p:cNvSpPr txBox="1"/>
          <p:nvPr/>
        </p:nvSpPr>
        <p:spPr>
          <a:xfrm>
            <a:off x="3825132" y="219279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288" name="Google Shape;288;p13"/>
          <p:cNvSpPr txBox="1"/>
          <p:nvPr/>
        </p:nvSpPr>
        <p:spPr>
          <a:xfrm>
            <a:off x="3825132" y="303321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289" name="Google Shape;289;p13"/>
          <p:cNvSpPr txBox="1"/>
          <p:nvPr/>
        </p:nvSpPr>
        <p:spPr>
          <a:xfrm>
            <a:off x="3825132" y="387045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290" name="Google Shape;290;p13"/>
          <p:cNvSpPr txBox="1"/>
          <p:nvPr/>
        </p:nvSpPr>
        <p:spPr>
          <a:xfrm>
            <a:off x="3825132" y="471999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291" name="Google Shape;291;p13"/>
          <p:cNvSpPr txBox="1"/>
          <p:nvPr/>
        </p:nvSpPr>
        <p:spPr>
          <a:xfrm>
            <a:off x="3825132" y="5551305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292" name="Google Shape;292;p13"/>
          <p:cNvSpPr txBox="1"/>
          <p:nvPr/>
        </p:nvSpPr>
        <p:spPr>
          <a:xfrm>
            <a:off x="4811992" y="220401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293" name="Google Shape;293;p13"/>
          <p:cNvSpPr txBox="1"/>
          <p:nvPr/>
        </p:nvSpPr>
        <p:spPr>
          <a:xfrm>
            <a:off x="4811992" y="304444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294" name="Google Shape;294;p13"/>
          <p:cNvSpPr txBox="1"/>
          <p:nvPr/>
        </p:nvSpPr>
        <p:spPr>
          <a:xfrm>
            <a:off x="4811992" y="388168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295" name="Google Shape;295;p13"/>
          <p:cNvSpPr txBox="1"/>
          <p:nvPr/>
        </p:nvSpPr>
        <p:spPr>
          <a:xfrm>
            <a:off x="4811992" y="473121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296" name="Google Shape;296;p13"/>
          <p:cNvSpPr txBox="1"/>
          <p:nvPr/>
        </p:nvSpPr>
        <p:spPr>
          <a:xfrm>
            <a:off x="4811992" y="556253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297" name="Google Shape;297;p13"/>
          <p:cNvSpPr txBox="1"/>
          <p:nvPr/>
        </p:nvSpPr>
        <p:spPr>
          <a:xfrm>
            <a:off x="5651669" y="220242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298" name="Google Shape;298;p13"/>
          <p:cNvSpPr txBox="1"/>
          <p:nvPr/>
        </p:nvSpPr>
        <p:spPr>
          <a:xfrm>
            <a:off x="5651669" y="304285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299" name="Google Shape;299;p13"/>
          <p:cNvSpPr txBox="1"/>
          <p:nvPr/>
        </p:nvSpPr>
        <p:spPr>
          <a:xfrm>
            <a:off x="5651669" y="388009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300" name="Google Shape;300;p13"/>
          <p:cNvSpPr txBox="1"/>
          <p:nvPr/>
        </p:nvSpPr>
        <p:spPr>
          <a:xfrm>
            <a:off x="5651669" y="472962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301" name="Google Shape;301;p13"/>
          <p:cNvSpPr txBox="1"/>
          <p:nvPr/>
        </p:nvSpPr>
        <p:spPr>
          <a:xfrm>
            <a:off x="5651669" y="556093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302" name="Google Shape;302;p13"/>
          <p:cNvSpPr txBox="1"/>
          <p:nvPr/>
        </p:nvSpPr>
        <p:spPr>
          <a:xfrm>
            <a:off x="6670506" y="219199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303" name="Google Shape;303;p13"/>
          <p:cNvSpPr txBox="1"/>
          <p:nvPr/>
        </p:nvSpPr>
        <p:spPr>
          <a:xfrm>
            <a:off x="8525361" y="218961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304" name="Google Shape;304;p13"/>
          <p:cNvSpPr txBox="1"/>
          <p:nvPr/>
        </p:nvSpPr>
        <p:spPr>
          <a:xfrm>
            <a:off x="6670506" y="303242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305" name="Google Shape;305;p13"/>
          <p:cNvSpPr txBox="1"/>
          <p:nvPr/>
        </p:nvSpPr>
        <p:spPr>
          <a:xfrm>
            <a:off x="8525361" y="303003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306" name="Google Shape;306;p13"/>
          <p:cNvSpPr txBox="1"/>
          <p:nvPr/>
        </p:nvSpPr>
        <p:spPr>
          <a:xfrm>
            <a:off x="6670506" y="386966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307" name="Google Shape;307;p13"/>
          <p:cNvSpPr txBox="1"/>
          <p:nvPr/>
        </p:nvSpPr>
        <p:spPr>
          <a:xfrm>
            <a:off x="8525361" y="386727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308" name="Google Shape;308;p13"/>
          <p:cNvSpPr txBox="1"/>
          <p:nvPr/>
        </p:nvSpPr>
        <p:spPr>
          <a:xfrm>
            <a:off x="6670506" y="471919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309" name="Google Shape;309;p13"/>
          <p:cNvSpPr txBox="1"/>
          <p:nvPr/>
        </p:nvSpPr>
        <p:spPr>
          <a:xfrm>
            <a:off x="8525361" y="471681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310" name="Google Shape;310;p13"/>
          <p:cNvSpPr txBox="1"/>
          <p:nvPr/>
        </p:nvSpPr>
        <p:spPr>
          <a:xfrm>
            <a:off x="6670506" y="555051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311" name="Google Shape;311;p13"/>
          <p:cNvSpPr txBox="1"/>
          <p:nvPr/>
        </p:nvSpPr>
        <p:spPr>
          <a:xfrm>
            <a:off x="8525361" y="554812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312" name="Google Shape;312;p13"/>
          <p:cNvSpPr txBox="1"/>
          <p:nvPr/>
        </p:nvSpPr>
        <p:spPr>
          <a:xfrm>
            <a:off x="7510183" y="219040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313" name="Google Shape;313;p13"/>
          <p:cNvSpPr txBox="1"/>
          <p:nvPr/>
        </p:nvSpPr>
        <p:spPr>
          <a:xfrm>
            <a:off x="9365038" y="218802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314" name="Google Shape;314;p13"/>
          <p:cNvSpPr txBox="1"/>
          <p:nvPr/>
        </p:nvSpPr>
        <p:spPr>
          <a:xfrm>
            <a:off x="7510183" y="303083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315" name="Google Shape;315;p13"/>
          <p:cNvSpPr txBox="1"/>
          <p:nvPr/>
        </p:nvSpPr>
        <p:spPr>
          <a:xfrm>
            <a:off x="9365038" y="302844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316" name="Google Shape;316;p13"/>
          <p:cNvSpPr txBox="1"/>
          <p:nvPr/>
        </p:nvSpPr>
        <p:spPr>
          <a:xfrm>
            <a:off x="7510183" y="386807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317" name="Google Shape;317;p13"/>
          <p:cNvSpPr txBox="1"/>
          <p:nvPr/>
        </p:nvSpPr>
        <p:spPr>
          <a:xfrm>
            <a:off x="9365038" y="3865685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318" name="Google Shape;318;p13"/>
          <p:cNvSpPr txBox="1"/>
          <p:nvPr/>
        </p:nvSpPr>
        <p:spPr>
          <a:xfrm>
            <a:off x="7510183" y="4717605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319" name="Google Shape;319;p13"/>
          <p:cNvSpPr txBox="1"/>
          <p:nvPr/>
        </p:nvSpPr>
        <p:spPr>
          <a:xfrm>
            <a:off x="9365038" y="471521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320" name="Google Shape;320;p13"/>
          <p:cNvSpPr txBox="1"/>
          <p:nvPr/>
        </p:nvSpPr>
        <p:spPr>
          <a:xfrm>
            <a:off x="7510183" y="554891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321" name="Google Shape;321;p13"/>
          <p:cNvSpPr txBox="1"/>
          <p:nvPr/>
        </p:nvSpPr>
        <p:spPr>
          <a:xfrm>
            <a:off x="9365038" y="554653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322" name="Google Shape;322;p13"/>
          <p:cNvSpPr txBox="1"/>
          <p:nvPr/>
        </p:nvSpPr>
        <p:spPr>
          <a:xfrm>
            <a:off x="574568" y="643182"/>
            <a:ext cx="2330700" cy="11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72" u="none" cap="none" strike="noStrike">
                <a:solidFill>
                  <a:srgbClr val="FEFEFE"/>
                </a:solidFill>
                <a:latin typeface="Barlow"/>
                <a:ea typeface="Barlow"/>
                <a:cs typeface="Barlow"/>
                <a:sym typeface="Barlow"/>
              </a:rPr>
              <a:t>DECISION MATRIX INFOGRAPHIC</a:t>
            </a:r>
            <a:endParaRPr/>
          </a:p>
        </p:txBody>
      </p:sp>
      <p:sp>
        <p:nvSpPr>
          <p:cNvPr id="323" name="Google Shape;323;p13"/>
          <p:cNvSpPr txBox="1"/>
          <p:nvPr/>
        </p:nvSpPr>
        <p:spPr>
          <a:xfrm>
            <a:off x="1047038" y="6492219"/>
            <a:ext cx="2130853" cy="333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FEFEFE"/>
                </a:solidFill>
                <a:latin typeface="Barlow"/>
                <a:ea typeface="Barlow"/>
                <a:cs typeface="Barlow"/>
                <a:sym typeface="Barlow"/>
              </a:rPr>
              <a:t>RATING SCALE</a:t>
            </a:r>
            <a:endParaRPr/>
          </a:p>
        </p:txBody>
      </p:sp>
      <p:grpSp>
        <p:nvGrpSpPr>
          <p:cNvPr id="324" name="Google Shape;324;p13"/>
          <p:cNvGrpSpPr/>
          <p:nvPr/>
        </p:nvGrpSpPr>
        <p:grpSpPr>
          <a:xfrm>
            <a:off x="3177890" y="6343970"/>
            <a:ext cx="1339669" cy="641005"/>
            <a:chOff x="0" y="0"/>
            <a:chExt cx="1786226" cy="854674"/>
          </a:xfrm>
        </p:grpSpPr>
        <p:grpSp>
          <p:nvGrpSpPr>
            <p:cNvPr id="325" name="Google Shape;325;p13"/>
            <p:cNvGrpSpPr/>
            <p:nvPr/>
          </p:nvGrpSpPr>
          <p:grpSpPr>
            <a:xfrm>
              <a:off x="608243" y="0"/>
              <a:ext cx="569739" cy="569739"/>
              <a:chOff x="0" y="0"/>
              <a:chExt cx="812800" cy="812800"/>
            </a:xfrm>
          </p:grpSpPr>
          <p:sp>
            <p:nvSpPr>
              <p:cNvPr id="326" name="Google Shape;326;p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27" name="Google Shape;327;p13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28" name="Google Shape;328;p13"/>
            <p:cNvSpPr txBox="1"/>
            <p:nvPr/>
          </p:nvSpPr>
          <p:spPr>
            <a:xfrm>
              <a:off x="550045" y="110915"/>
              <a:ext cx="686135" cy="3479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1996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743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1</a:t>
              </a:r>
              <a:endParaRPr/>
            </a:p>
          </p:txBody>
        </p:sp>
        <p:sp>
          <p:nvSpPr>
            <p:cNvPr id="329" name="Google Shape;329;p13"/>
            <p:cNvSpPr txBox="1"/>
            <p:nvPr/>
          </p:nvSpPr>
          <p:spPr>
            <a:xfrm>
              <a:off x="0" y="613374"/>
              <a:ext cx="1786226" cy="24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199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rgbClr val="FEFEFE"/>
                  </a:solidFill>
                  <a:latin typeface="Barlow"/>
                  <a:ea typeface="Barlow"/>
                  <a:cs typeface="Barlow"/>
                  <a:sym typeface="Barlow"/>
                </a:rPr>
                <a:t>POOR</a:t>
              </a:r>
              <a:endParaRPr/>
            </a:p>
          </p:txBody>
        </p:sp>
      </p:grpSp>
      <p:grpSp>
        <p:nvGrpSpPr>
          <p:cNvPr id="330" name="Google Shape;330;p13"/>
          <p:cNvGrpSpPr/>
          <p:nvPr/>
        </p:nvGrpSpPr>
        <p:grpSpPr>
          <a:xfrm>
            <a:off x="4549330" y="6343970"/>
            <a:ext cx="1339669" cy="641005"/>
            <a:chOff x="0" y="0"/>
            <a:chExt cx="1786226" cy="854674"/>
          </a:xfrm>
        </p:grpSpPr>
        <p:grpSp>
          <p:nvGrpSpPr>
            <p:cNvPr id="331" name="Google Shape;331;p13"/>
            <p:cNvGrpSpPr/>
            <p:nvPr/>
          </p:nvGrpSpPr>
          <p:grpSpPr>
            <a:xfrm>
              <a:off x="608243" y="0"/>
              <a:ext cx="569739" cy="569739"/>
              <a:chOff x="0" y="0"/>
              <a:chExt cx="812800" cy="812800"/>
            </a:xfrm>
          </p:grpSpPr>
          <p:sp>
            <p:nvSpPr>
              <p:cNvPr id="332" name="Google Shape;332;p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3" name="Google Shape;333;p13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34" name="Google Shape;334;p13"/>
            <p:cNvSpPr txBox="1"/>
            <p:nvPr/>
          </p:nvSpPr>
          <p:spPr>
            <a:xfrm>
              <a:off x="550045" y="110915"/>
              <a:ext cx="686135" cy="3479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1996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743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2</a:t>
              </a:r>
              <a:endParaRPr/>
            </a:p>
          </p:txBody>
        </p:sp>
        <p:sp>
          <p:nvSpPr>
            <p:cNvPr id="335" name="Google Shape;335;p13"/>
            <p:cNvSpPr txBox="1"/>
            <p:nvPr/>
          </p:nvSpPr>
          <p:spPr>
            <a:xfrm>
              <a:off x="0" y="613374"/>
              <a:ext cx="1786226" cy="24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199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rgbClr val="FEFEFE"/>
                  </a:solidFill>
                  <a:latin typeface="Barlow"/>
                  <a:ea typeface="Barlow"/>
                  <a:cs typeface="Barlow"/>
                  <a:sym typeface="Barlow"/>
                </a:rPr>
                <a:t>BELOW AVERAGE</a:t>
              </a:r>
              <a:endParaRPr/>
            </a:p>
          </p:txBody>
        </p:sp>
      </p:grpSp>
      <p:grpSp>
        <p:nvGrpSpPr>
          <p:cNvPr id="336" name="Google Shape;336;p13"/>
          <p:cNvGrpSpPr/>
          <p:nvPr/>
        </p:nvGrpSpPr>
        <p:grpSpPr>
          <a:xfrm>
            <a:off x="5920770" y="6343970"/>
            <a:ext cx="1339669" cy="641005"/>
            <a:chOff x="0" y="0"/>
            <a:chExt cx="1786226" cy="854674"/>
          </a:xfrm>
        </p:grpSpPr>
        <p:grpSp>
          <p:nvGrpSpPr>
            <p:cNvPr id="337" name="Google Shape;337;p13"/>
            <p:cNvGrpSpPr/>
            <p:nvPr/>
          </p:nvGrpSpPr>
          <p:grpSpPr>
            <a:xfrm>
              <a:off x="608243" y="0"/>
              <a:ext cx="569739" cy="569739"/>
              <a:chOff x="0" y="0"/>
              <a:chExt cx="812800" cy="812800"/>
            </a:xfrm>
          </p:grpSpPr>
          <p:sp>
            <p:nvSpPr>
              <p:cNvPr id="338" name="Google Shape;338;p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39" name="Google Shape;339;p13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0" name="Google Shape;340;p13"/>
            <p:cNvSpPr txBox="1"/>
            <p:nvPr/>
          </p:nvSpPr>
          <p:spPr>
            <a:xfrm>
              <a:off x="550045" y="110915"/>
              <a:ext cx="686135" cy="3479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1996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743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3</a:t>
              </a:r>
              <a:endParaRPr/>
            </a:p>
          </p:txBody>
        </p:sp>
        <p:sp>
          <p:nvSpPr>
            <p:cNvPr id="341" name="Google Shape;341;p13"/>
            <p:cNvSpPr txBox="1"/>
            <p:nvPr/>
          </p:nvSpPr>
          <p:spPr>
            <a:xfrm>
              <a:off x="0" y="613374"/>
              <a:ext cx="1786226" cy="24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199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rgbClr val="FEFEFE"/>
                  </a:solidFill>
                  <a:latin typeface="Barlow"/>
                  <a:ea typeface="Barlow"/>
                  <a:cs typeface="Barlow"/>
                  <a:sym typeface="Barlow"/>
                </a:rPr>
                <a:t>AVERAGE</a:t>
              </a:r>
              <a:endParaRPr/>
            </a:p>
          </p:txBody>
        </p:sp>
      </p:grpSp>
      <p:grpSp>
        <p:nvGrpSpPr>
          <p:cNvPr id="342" name="Google Shape;342;p13"/>
          <p:cNvGrpSpPr/>
          <p:nvPr/>
        </p:nvGrpSpPr>
        <p:grpSpPr>
          <a:xfrm>
            <a:off x="7292209" y="6343970"/>
            <a:ext cx="1339669" cy="641005"/>
            <a:chOff x="0" y="0"/>
            <a:chExt cx="1786226" cy="854674"/>
          </a:xfrm>
        </p:grpSpPr>
        <p:grpSp>
          <p:nvGrpSpPr>
            <p:cNvPr id="343" name="Google Shape;343;p13"/>
            <p:cNvGrpSpPr/>
            <p:nvPr/>
          </p:nvGrpSpPr>
          <p:grpSpPr>
            <a:xfrm>
              <a:off x="608243" y="0"/>
              <a:ext cx="569739" cy="569739"/>
              <a:chOff x="0" y="0"/>
              <a:chExt cx="812800" cy="812800"/>
            </a:xfrm>
          </p:grpSpPr>
          <p:sp>
            <p:nvSpPr>
              <p:cNvPr id="344" name="Google Shape;344;p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5" name="Google Shape;345;p13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46" name="Google Shape;346;p13"/>
            <p:cNvSpPr txBox="1"/>
            <p:nvPr/>
          </p:nvSpPr>
          <p:spPr>
            <a:xfrm>
              <a:off x="550045" y="110915"/>
              <a:ext cx="686135" cy="3479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1996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743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4</a:t>
              </a:r>
              <a:endParaRPr/>
            </a:p>
          </p:txBody>
        </p:sp>
        <p:sp>
          <p:nvSpPr>
            <p:cNvPr id="347" name="Google Shape;347;p13"/>
            <p:cNvSpPr txBox="1"/>
            <p:nvPr/>
          </p:nvSpPr>
          <p:spPr>
            <a:xfrm>
              <a:off x="0" y="613374"/>
              <a:ext cx="1786226" cy="24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199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rgbClr val="FEFEFE"/>
                  </a:solidFill>
                  <a:latin typeface="Barlow"/>
                  <a:ea typeface="Barlow"/>
                  <a:cs typeface="Barlow"/>
                  <a:sym typeface="Barlow"/>
                </a:rPr>
                <a:t>ABOVE AVERAGE</a:t>
              </a:r>
              <a:endParaRPr/>
            </a:p>
          </p:txBody>
        </p:sp>
      </p:grpSp>
      <p:grpSp>
        <p:nvGrpSpPr>
          <p:cNvPr id="348" name="Google Shape;348;p13"/>
          <p:cNvGrpSpPr/>
          <p:nvPr/>
        </p:nvGrpSpPr>
        <p:grpSpPr>
          <a:xfrm>
            <a:off x="8663649" y="6343970"/>
            <a:ext cx="1339669" cy="641005"/>
            <a:chOff x="0" y="0"/>
            <a:chExt cx="1786226" cy="854674"/>
          </a:xfrm>
        </p:grpSpPr>
        <p:grpSp>
          <p:nvGrpSpPr>
            <p:cNvPr id="349" name="Google Shape;349;p13"/>
            <p:cNvGrpSpPr/>
            <p:nvPr/>
          </p:nvGrpSpPr>
          <p:grpSpPr>
            <a:xfrm>
              <a:off x="608243" y="0"/>
              <a:ext cx="569739" cy="569739"/>
              <a:chOff x="0" y="0"/>
              <a:chExt cx="812800" cy="812800"/>
            </a:xfrm>
          </p:grpSpPr>
          <p:sp>
            <p:nvSpPr>
              <p:cNvPr id="350" name="Google Shape;350;p13"/>
              <p:cNvSpPr/>
              <p:nvPr/>
            </p:nvSpPr>
            <p:spPr>
              <a:xfrm>
                <a:off x="0" y="0"/>
                <a:ext cx="812800" cy="812800"/>
              </a:xfrm>
              <a:custGeom>
                <a:rect b="b" l="l" r="r" t="t"/>
                <a:pathLst>
                  <a:path extrusionOk="0" h="812800" w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1" name="Google Shape;351;p13"/>
              <p:cNvSpPr txBox="1"/>
              <p:nvPr/>
            </p:nvSpPr>
            <p:spPr>
              <a:xfrm>
                <a:off x="76200" y="47625"/>
                <a:ext cx="660400" cy="6889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52" name="Google Shape;352;p13"/>
            <p:cNvSpPr txBox="1"/>
            <p:nvPr/>
          </p:nvSpPr>
          <p:spPr>
            <a:xfrm>
              <a:off x="550045" y="110915"/>
              <a:ext cx="686135" cy="3479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19965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743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5</a:t>
              </a:r>
              <a:endParaRPr/>
            </a:p>
          </p:txBody>
        </p:sp>
        <p:sp>
          <p:nvSpPr>
            <p:cNvPr id="353" name="Google Shape;353;p13"/>
            <p:cNvSpPr txBox="1"/>
            <p:nvPr/>
          </p:nvSpPr>
          <p:spPr>
            <a:xfrm>
              <a:off x="0" y="613374"/>
              <a:ext cx="1786226" cy="241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19916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200" u="none" cap="none" strike="noStrike">
                  <a:solidFill>
                    <a:srgbClr val="FEFEFE"/>
                  </a:solidFill>
                  <a:latin typeface="Barlow"/>
                  <a:ea typeface="Barlow"/>
                  <a:cs typeface="Barlow"/>
                  <a:sym typeface="Barlow"/>
                </a:rPr>
                <a:t>EXCELLENT</a:t>
              </a:r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F785C"/>
        </a:solidFill>
      </p:bgPr>
    </p:bg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/>
          <p:nvPr/>
        </p:nvSpPr>
        <p:spPr>
          <a:xfrm rot="598035">
            <a:off x="-414343" y="-83991"/>
            <a:ext cx="2007615" cy="3527758"/>
          </a:xfrm>
          <a:custGeom>
            <a:rect b="b" l="l" r="r" t="t"/>
            <a:pathLst>
              <a:path extrusionOk="0" h="3527758" w="2007615">
                <a:moveTo>
                  <a:pt x="0" y="0"/>
                </a:moveTo>
                <a:lnTo>
                  <a:pt x="2007615" y="0"/>
                </a:lnTo>
                <a:lnTo>
                  <a:pt x="2007615" y="3527758"/>
                </a:lnTo>
                <a:lnTo>
                  <a:pt x="0" y="35277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59" name="Google Shape;359;p14"/>
          <p:cNvSpPr/>
          <p:nvPr/>
        </p:nvSpPr>
        <p:spPr>
          <a:xfrm flipH="1" rot="-587529">
            <a:off x="8949940" y="-83683"/>
            <a:ext cx="2006736" cy="3526214"/>
          </a:xfrm>
          <a:custGeom>
            <a:rect b="b" l="l" r="r" t="t"/>
            <a:pathLst>
              <a:path extrusionOk="0" h="3527758" w="2007615">
                <a:moveTo>
                  <a:pt x="2007615" y="0"/>
                </a:moveTo>
                <a:lnTo>
                  <a:pt x="0" y="0"/>
                </a:lnTo>
                <a:lnTo>
                  <a:pt x="0" y="3527758"/>
                </a:lnTo>
                <a:lnTo>
                  <a:pt x="2007615" y="3527758"/>
                </a:lnTo>
                <a:lnTo>
                  <a:pt x="2007615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360" name="Google Shape;360;p14"/>
          <p:cNvGrpSpPr/>
          <p:nvPr/>
        </p:nvGrpSpPr>
        <p:grpSpPr>
          <a:xfrm>
            <a:off x="2781108" y="1858789"/>
            <a:ext cx="1611326" cy="583041"/>
            <a:chOff x="0" y="-103892"/>
            <a:chExt cx="2148435" cy="777389"/>
          </a:xfrm>
        </p:grpSpPr>
        <p:grpSp>
          <p:nvGrpSpPr>
            <p:cNvPr id="361" name="Google Shape;361;p14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362" name="Google Shape;362;p14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363" name="Google Shape;363;p14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4" name="Google Shape;364;p14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01</a:t>
              </a:r>
              <a:endParaRPr/>
            </a:p>
          </p:txBody>
        </p:sp>
      </p:grpSp>
      <p:grpSp>
        <p:nvGrpSpPr>
          <p:cNvPr id="365" name="Google Shape;365;p14"/>
          <p:cNvGrpSpPr/>
          <p:nvPr/>
        </p:nvGrpSpPr>
        <p:grpSpPr>
          <a:xfrm>
            <a:off x="4626182" y="1858789"/>
            <a:ext cx="1611326" cy="583041"/>
            <a:chOff x="0" y="-103892"/>
            <a:chExt cx="2148435" cy="777389"/>
          </a:xfrm>
        </p:grpSpPr>
        <p:grpSp>
          <p:nvGrpSpPr>
            <p:cNvPr id="366" name="Google Shape;366;p14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367" name="Google Shape;367;p14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368" name="Google Shape;368;p14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69" name="Google Shape;369;p14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02</a:t>
              </a:r>
              <a:endParaRPr/>
            </a:p>
          </p:txBody>
        </p:sp>
      </p:grpSp>
      <p:grpSp>
        <p:nvGrpSpPr>
          <p:cNvPr id="370" name="Google Shape;370;p14"/>
          <p:cNvGrpSpPr/>
          <p:nvPr/>
        </p:nvGrpSpPr>
        <p:grpSpPr>
          <a:xfrm>
            <a:off x="6475428" y="1858789"/>
            <a:ext cx="1611326" cy="583041"/>
            <a:chOff x="0" y="-103892"/>
            <a:chExt cx="2148435" cy="777389"/>
          </a:xfrm>
        </p:grpSpPr>
        <p:grpSp>
          <p:nvGrpSpPr>
            <p:cNvPr id="371" name="Google Shape;371;p14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372" name="Google Shape;372;p14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373" name="Google Shape;373;p14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74" name="Google Shape;374;p14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03</a:t>
              </a:r>
              <a:endParaRPr/>
            </a:p>
          </p:txBody>
        </p:sp>
      </p:grpSp>
      <p:grpSp>
        <p:nvGrpSpPr>
          <p:cNvPr id="375" name="Google Shape;375;p14"/>
          <p:cNvGrpSpPr/>
          <p:nvPr/>
        </p:nvGrpSpPr>
        <p:grpSpPr>
          <a:xfrm>
            <a:off x="8324674" y="1858789"/>
            <a:ext cx="1611326" cy="583041"/>
            <a:chOff x="0" y="-103892"/>
            <a:chExt cx="2148435" cy="777389"/>
          </a:xfrm>
        </p:grpSpPr>
        <p:grpSp>
          <p:nvGrpSpPr>
            <p:cNvPr id="376" name="Google Shape;376;p14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377" name="Google Shape;377;p14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378" name="Google Shape;378;p14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379" name="Google Shape;379;p14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04</a:t>
              </a:r>
              <a:endParaRPr/>
            </a:p>
          </p:txBody>
        </p:sp>
      </p:grpSp>
      <p:grpSp>
        <p:nvGrpSpPr>
          <p:cNvPr id="380" name="Google Shape;380;p14"/>
          <p:cNvGrpSpPr/>
          <p:nvPr/>
        </p:nvGrpSpPr>
        <p:grpSpPr>
          <a:xfrm>
            <a:off x="2781108" y="2456205"/>
            <a:ext cx="775514" cy="478402"/>
            <a:chOff x="0" y="-28575"/>
            <a:chExt cx="284402" cy="175443"/>
          </a:xfrm>
        </p:grpSpPr>
        <p:sp>
          <p:nvSpPr>
            <p:cNvPr id="381" name="Google Shape;381;p14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382" name="Google Shape;382;p14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3" name="Google Shape;383;p14"/>
          <p:cNvGrpSpPr/>
          <p:nvPr/>
        </p:nvGrpSpPr>
        <p:grpSpPr>
          <a:xfrm>
            <a:off x="3616921" y="2456205"/>
            <a:ext cx="775514" cy="478402"/>
            <a:chOff x="0" y="-28575"/>
            <a:chExt cx="284402" cy="175443"/>
          </a:xfrm>
        </p:grpSpPr>
        <p:sp>
          <p:nvSpPr>
            <p:cNvPr id="384" name="Google Shape;384;p14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385" name="Google Shape;385;p14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6" name="Google Shape;386;p14"/>
          <p:cNvGrpSpPr/>
          <p:nvPr/>
        </p:nvGrpSpPr>
        <p:grpSpPr>
          <a:xfrm>
            <a:off x="2781108" y="3028138"/>
            <a:ext cx="775514" cy="751862"/>
            <a:chOff x="0" y="-28575"/>
            <a:chExt cx="284402" cy="275728"/>
          </a:xfrm>
        </p:grpSpPr>
        <p:sp>
          <p:nvSpPr>
            <p:cNvPr id="387" name="Google Shape;387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388" name="Google Shape;388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9" name="Google Shape;389;p14"/>
          <p:cNvGrpSpPr/>
          <p:nvPr/>
        </p:nvGrpSpPr>
        <p:grpSpPr>
          <a:xfrm>
            <a:off x="3616921" y="3028138"/>
            <a:ext cx="775514" cy="751862"/>
            <a:chOff x="0" y="-28575"/>
            <a:chExt cx="284402" cy="275728"/>
          </a:xfrm>
        </p:grpSpPr>
        <p:sp>
          <p:nvSpPr>
            <p:cNvPr id="390" name="Google Shape;390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391" name="Google Shape;391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2" name="Google Shape;392;p14"/>
          <p:cNvGrpSpPr/>
          <p:nvPr/>
        </p:nvGrpSpPr>
        <p:grpSpPr>
          <a:xfrm>
            <a:off x="607288" y="3028138"/>
            <a:ext cx="1934974" cy="751862"/>
            <a:chOff x="0" y="-28575"/>
            <a:chExt cx="709607" cy="275728"/>
          </a:xfrm>
        </p:grpSpPr>
        <p:sp>
          <p:nvSpPr>
            <p:cNvPr id="393" name="Google Shape;393;p14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394" name="Google Shape;394;p14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95" name="Google Shape;395;p14"/>
          <p:cNvSpPr txBox="1"/>
          <p:nvPr/>
        </p:nvSpPr>
        <p:spPr>
          <a:xfrm>
            <a:off x="938052" y="3261101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QUALITY</a:t>
            </a:r>
            <a:endParaRPr/>
          </a:p>
        </p:txBody>
      </p:sp>
      <p:sp>
        <p:nvSpPr>
          <p:cNvPr id="396" name="Google Shape;396;p14"/>
          <p:cNvSpPr/>
          <p:nvPr/>
        </p:nvSpPr>
        <p:spPr>
          <a:xfrm>
            <a:off x="8502213" y="4536000"/>
            <a:ext cx="2738095" cy="3024000"/>
          </a:xfrm>
          <a:custGeom>
            <a:rect b="b" l="l" r="r" t="t"/>
            <a:pathLst>
              <a:path extrusionOk="0" h="3024000" w="2738095">
                <a:moveTo>
                  <a:pt x="0" y="0"/>
                </a:moveTo>
                <a:lnTo>
                  <a:pt x="2738095" y="0"/>
                </a:lnTo>
                <a:lnTo>
                  <a:pt x="2738095" y="3024000"/>
                </a:lnTo>
                <a:lnTo>
                  <a:pt x="0" y="3024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97" name="Google Shape;397;p14"/>
          <p:cNvSpPr/>
          <p:nvPr/>
        </p:nvSpPr>
        <p:spPr>
          <a:xfrm flipH="1">
            <a:off x="-430995" y="4620424"/>
            <a:ext cx="2738095" cy="3024000"/>
          </a:xfrm>
          <a:custGeom>
            <a:rect b="b" l="l" r="r" t="t"/>
            <a:pathLst>
              <a:path extrusionOk="0" h="3024000" w="2738095">
                <a:moveTo>
                  <a:pt x="2738095" y="0"/>
                </a:moveTo>
                <a:lnTo>
                  <a:pt x="0" y="0"/>
                </a:lnTo>
                <a:lnTo>
                  <a:pt x="0" y="3024000"/>
                </a:lnTo>
                <a:lnTo>
                  <a:pt x="2738095" y="3024000"/>
                </a:lnTo>
                <a:lnTo>
                  <a:pt x="2738095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398" name="Google Shape;398;p14"/>
          <p:cNvGrpSpPr/>
          <p:nvPr/>
        </p:nvGrpSpPr>
        <p:grpSpPr>
          <a:xfrm>
            <a:off x="607288" y="3868561"/>
            <a:ext cx="1934974" cy="751862"/>
            <a:chOff x="0" y="-28575"/>
            <a:chExt cx="709607" cy="275728"/>
          </a:xfrm>
        </p:grpSpPr>
        <p:sp>
          <p:nvSpPr>
            <p:cNvPr id="399" name="Google Shape;399;p14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400" name="Google Shape;400;p14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01" name="Google Shape;401;p14"/>
          <p:cNvSpPr txBox="1"/>
          <p:nvPr/>
        </p:nvSpPr>
        <p:spPr>
          <a:xfrm>
            <a:off x="938052" y="4101524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COST</a:t>
            </a:r>
            <a:endParaRPr/>
          </a:p>
        </p:txBody>
      </p:sp>
      <p:grpSp>
        <p:nvGrpSpPr>
          <p:cNvPr id="402" name="Google Shape;402;p14"/>
          <p:cNvGrpSpPr/>
          <p:nvPr/>
        </p:nvGrpSpPr>
        <p:grpSpPr>
          <a:xfrm>
            <a:off x="607288" y="4708985"/>
            <a:ext cx="1934974" cy="756418"/>
            <a:chOff x="0" y="-28575"/>
            <a:chExt cx="709607" cy="277399"/>
          </a:xfrm>
        </p:grpSpPr>
        <p:sp>
          <p:nvSpPr>
            <p:cNvPr id="403" name="Google Shape;403;p14"/>
            <p:cNvSpPr/>
            <p:nvPr/>
          </p:nvSpPr>
          <p:spPr>
            <a:xfrm>
              <a:off x="0" y="0"/>
              <a:ext cx="709607" cy="248824"/>
            </a:xfrm>
            <a:custGeom>
              <a:rect b="b" l="l" r="r" t="t"/>
              <a:pathLst>
                <a:path extrusionOk="0" h="248824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8824"/>
                  </a:lnTo>
                  <a:lnTo>
                    <a:pt x="0" y="248824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404" name="Google Shape;404;p14"/>
            <p:cNvSpPr txBox="1"/>
            <p:nvPr/>
          </p:nvSpPr>
          <p:spPr>
            <a:xfrm>
              <a:off x="0" y="-28575"/>
              <a:ext cx="709607" cy="277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5" name="Google Shape;405;p14"/>
          <p:cNvGrpSpPr/>
          <p:nvPr/>
        </p:nvGrpSpPr>
        <p:grpSpPr>
          <a:xfrm>
            <a:off x="607288" y="5549408"/>
            <a:ext cx="1934974" cy="751862"/>
            <a:chOff x="0" y="-28575"/>
            <a:chExt cx="709607" cy="275728"/>
          </a:xfrm>
        </p:grpSpPr>
        <p:sp>
          <p:nvSpPr>
            <p:cNvPr id="406" name="Google Shape;406;p14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407" name="Google Shape;407;p14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8" name="Google Shape;408;p14"/>
          <p:cNvGrpSpPr/>
          <p:nvPr/>
        </p:nvGrpSpPr>
        <p:grpSpPr>
          <a:xfrm>
            <a:off x="607288" y="6389832"/>
            <a:ext cx="1934974" cy="751862"/>
            <a:chOff x="0" y="-28575"/>
            <a:chExt cx="709607" cy="275728"/>
          </a:xfrm>
        </p:grpSpPr>
        <p:sp>
          <p:nvSpPr>
            <p:cNvPr id="409" name="Google Shape;409;p14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410" name="Google Shape;410;p14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1" name="Google Shape;411;p14"/>
          <p:cNvGrpSpPr/>
          <p:nvPr/>
        </p:nvGrpSpPr>
        <p:grpSpPr>
          <a:xfrm>
            <a:off x="2781108" y="3868561"/>
            <a:ext cx="775514" cy="751862"/>
            <a:chOff x="0" y="-28575"/>
            <a:chExt cx="284402" cy="275728"/>
          </a:xfrm>
        </p:grpSpPr>
        <p:sp>
          <p:nvSpPr>
            <p:cNvPr id="412" name="Google Shape;412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13" name="Google Shape;413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4" name="Google Shape;414;p14"/>
          <p:cNvGrpSpPr/>
          <p:nvPr/>
        </p:nvGrpSpPr>
        <p:grpSpPr>
          <a:xfrm>
            <a:off x="3616921" y="3868561"/>
            <a:ext cx="775514" cy="751862"/>
            <a:chOff x="0" y="-28575"/>
            <a:chExt cx="284402" cy="275728"/>
          </a:xfrm>
        </p:grpSpPr>
        <p:sp>
          <p:nvSpPr>
            <p:cNvPr id="415" name="Google Shape;415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16" name="Google Shape;416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7" name="Google Shape;417;p14"/>
          <p:cNvGrpSpPr/>
          <p:nvPr/>
        </p:nvGrpSpPr>
        <p:grpSpPr>
          <a:xfrm>
            <a:off x="2781108" y="4708570"/>
            <a:ext cx="775514" cy="751862"/>
            <a:chOff x="0" y="-28575"/>
            <a:chExt cx="284402" cy="275728"/>
          </a:xfrm>
        </p:grpSpPr>
        <p:sp>
          <p:nvSpPr>
            <p:cNvPr id="418" name="Google Shape;418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19" name="Google Shape;419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0" name="Google Shape;420;p14"/>
          <p:cNvGrpSpPr/>
          <p:nvPr/>
        </p:nvGrpSpPr>
        <p:grpSpPr>
          <a:xfrm>
            <a:off x="3616921" y="4708570"/>
            <a:ext cx="775514" cy="751862"/>
            <a:chOff x="0" y="-28575"/>
            <a:chExt cx="284402" cy="275728"/>
          </a:xfrm>
        </p:grpSpPr>
        <p:sp>
          <p:nvSpPr>
            <p:cNvPr id="421" name="Google Shape;421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22" name="Google Shape;422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3" name="Google Shape;423;p14"/>
          <p:cNvGrpSpPr/>
          <p:nvPr/>
        </p:nvGrpSpPr>
        <p:grpSpPr>
          <a:xfrm>
            <a:off x="2781108" y="5549408"/>
            <a:ext cx="775514" cy="751862"/>
            <a:chOff x="0" y="-28575"/>
            <a:chExt cx="284402" cy="275728"/>
          </a:xfrm>
        </p:grpSpPr>
        <p:sp>
          <p:nvSpPr>
            <p:cNvPr id="424" name="Google Shape;424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25" name="Google Shape;425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6" name="Google Shape;426;p14"/>
          <p:cNvGrpSpPr/>
          <p:nvPr/>
        </p:nvGrpSpPr>
        <p:grpSpPr>
          <a:xfrm>
            <a:off x="3616921" y="5549408"/>
            <a:ext cx="775514" cy="751862"/>
            <a:chOff x="0" y="-28575"/>
            <a:chExt cx="284402" cy="275728"/>
          </a:xfrm>
        </p:grpSpPr>
        <p:sp>
          <p:nvSpPr>
            <p:cNvPr id="427" name="Google Shape;427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28" name="Google Shape;428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29" name="Google Shape;429;p14"/>
          <p:cNvGrpSpPr/>
          <p:nvPr/>
        </p:nvGrpSpPr>
        <p:grpSpPr>
          <a:xfrm>
            <a:off x="2781108" y="6394802"/>
            <a:ext cx="775514" cy="751862"/>
            <a:chOff x="0" y="-28575"/>
            <a:chExt cx="284402" cy="275728"/>
          </a:xfrm>
        </p:grpSpPr>
        <p:sp>
          <p:nvSpPr>
            <p:cNvPr id="430" name="Google Shape;430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431" name="Google Shape;431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2" name="Google Shape;432;p14"/>
          <p:cNvGrpSpPr/>
          <p:nvPr/>
        </p:nvGrpSpPr>
        <p:grpSpPr>
          <a:xfrm>
            <a:off x="3616921" y="6394802"/>
            <a:ext cx="775514" cy="751862"/>
            <a:chOff x="0" y="-28575"/>
            <a:chExt cx="284402" cy="275728"/>
          </a:xfrm>
        </p:grpSpPr>
        <p:sp>
          <p:nvSpPr>
            <p:cNvPr id="433" name="Google Shape;433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434" name="Google Shape;434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5" name="Google Shape;435;p14"/>
          <p:cNvGrpSpPr/>
          <p:nvPr/>
        </p:nvGrpSpPr>
        <p:grpSpPr>
          <a:xfrm>
            <a:off x="4611510" y="2456205"/>
            <a:ext cx="775514" cy="478402"/>
            <a:chOff x="0" y="-28575"/>
            <a:chExt cx="284402" cy="175443"/>
          </a:xfrm>
        </p:grpSpPr>
        <p:sp>
          <p:nvSpPr>
            <p:cNvPr id="436" name="Google Shape;436;p14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437" name="Google Shape;437;p14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38" name="Google Shape;438;p14"/>
          <p:cNvGrpSpPr/>
          <p:nvPr/>
        </p:nvGrpSpPr>
        <p:grpSpPr>
          <a:xfrm>
            <a:off x="5447322" y="2456205"/>
            <a:ext cx="775514" cy="478402"/>
            <a:chOff x="0" y="-28575"/>
            <a:chExt cx="284402" cy="175443"/>
          </a:xfrm>
        </p:grpSpPr>
        <p:sp>
          <p:nvSpPr>
            <p:cNvPr id="439" name="Google Shape;439;p14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440" name="Google Shape;440;p14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1" name="Google Shape;441;p14"/>
          <p:cNvGrpSpPr/>
          <p:nvPr/>
        </p:nvGrpSpPr>
        <p:grpSpPr>
          <a:xfrm>
            <a:off x="4611510" y="3028138"/>
            <a:ext cx="775514" cy="751862"/>
            <a:chOff x="0" y="-28575"/>
            <a:chExt cx="284402" cy="275728"/>
          </a:xfrm>
        </p:grpSpPr>
        <p:sp>
          <p:nvSpPr>
            <p:cNvPr id="442" name="Google Shape;442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43" name="Google Shape;443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4" name="Google Shape;444;p14"/>
          <p:cNvGrpSpPr/>
          <p:nvPr/>
        </p:nvGrpSpPr>
        <p:grpSpPr>
          <a:xfrm>
            <a:off x="5447322" y="3028138"/>
            <a:ext cx="775514" cy="751862"/>
            <a:chOff x="0" y="-28575"/>
            <a:chExt cx="284402" cy="275728"/>
          </a:xfrm>
        </p:grpSpPr>
        <p:sp>
          <p:nvSpPr>
            <p:cNvPr id="445" name="Google Shape;445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46" name="Google Shape;446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7" name="Google Shape;447;p14"/>
          <p:cNvGrpSpPr/>
          <p:nvPr/>
        </p:nvGrpSpPr>
        <p:grpSpPr>
          <a:xfrm>
            <a:off x="4611510" y="3868561"/>
            <a:ext cx="775514" cy="751862"/>
            <a:chOff x="0" y="-28575"/>
            <a:chExt cx="284402" cy="275728"/>
          </a:xfrm>
        </p:grpSpPr>
        <p:sp>
          <p:nvSpPr>
            <p:cNvPr id="448" name="Google Shape;448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49" name="Google Shape;449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0" name="Google Shape;450;p14"/>
          <p:cNvGrpSpPr/>
          <p:nvPr/>
        </p:nvGrpSpPr>
        <p:grpSpPr>
          <a:xfrm>
            <a:off x="5447322" y="3868561"/>
            <a:ext cx="775514" cy="751862"/>
            <a:chOff x="0" y="-28575"/>
            <a:chExt cx="284402" cy="275728"/>
          </a:xfrm>
        </p:grpSpPr>
        <p:sp>
          <p:nvSpPr>
            <p:cNvPr id="451" name="Google Shape;451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52" name="Google Shape;452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3" name="Google Shape;453;p14"/>
          <p:cNvGrpSpPr/>
          <p:nvPr/>
        </p:nvGrpSpPr>
        <p:grpSpPr>
          <a:xfrm>
            <a:off x="4611510" y="4708570"/>
            <a:ext cx="775514" cy="751862"/>
            <a:chOff x="0" y="-28575"/>
            <a:chExt cx="284402" cy="275728"/>
          </a:xfrm>
        </p:grpSpPr>
        <p:sp>
          <p:nvSpPr>
            <p:cNvPr id="454" name="Google Shape;454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55" name="Google Shape;455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6" name="Google Shape;456;p14"/>
          <p:cNvGrpSpPr/>
          <p:nvPr/>
        </p:nvGrpSpPr>
        <p:grpSpPr>
          <a:xfrm>
            <a:off x="5447322" y="4708570"/>
            <a:ext cx="775514" cy="751862"/>
            <a:chOff x="0" y="-28575"/>
            <a:chExt cx="284402" cy="275728"/>
          </a:xfrm>
        </p:grpSpPr>
        <p:sp>
          <p:nvSpPr>
            <p:cNvPr id="457" name="Google Shape;457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58" name="Google Shape;458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9" name="Google Shape;459;p14"/>
          <p:cNvGrpSpPr/>
          <p:nvPr/>
        </p:nvGrpSpPr>
        <p:grpSpPr>
          <a:xfrm>
            <a:off x="4611510" y="5549408"/>
            <a:ext cx="775514" cy="751862"/>
            <a:chOff x="0" y="-28575"/>
            <a:chExt cx="284402" cy="275728"/>
          </a:xfrm>
        </p:grpSpPr>
        <p:sp>
          <p:nvSpPr>
            <p:cNvPr id="460" name="Google Shape;460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61" name="Google Shape;461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2" name="Google Shape;462;p14"/>
          <p:cNvGrpSpPr/>
          <p:nvPr/>
        </p:nvGrpSpPr>
        <p:grpSpPr>
          <a:xfrm>
            <a:off x="5447322" y="5549408"/>
            <a:ext cx="775514" cy="751862"/>
            <a:chOff x="0" y="-28575"/>
            <a:chExt cx="284402" cy="275728"/>
          </a:xfrm>
        </p:grpSpPr>
        <p:sp>
          <p:nvSpPr>
            <p:cNvPr id="463" name="Google Shape;463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64" name="Google Shape;464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5" name="Google Shape;465;p14"/>
          <p:cNvGrpSpPr/>
          <p:nvPr/>
        </p:nvGrpSpPr>
        <p:grpSpPr>
          <a:xfrm>
            <a:off x="4611510" y="6394802"/>
            <a:ext cx="775514" cy="751862"/>
            <a:chOff x="0" y="-28575"/>
            <a:chExt cx="284402" cy="275728"/>
          </a:xfrm>
        </p:grpSpPr>
        <p:sp>
          <p:nvSpPr>
            <p:cNvPr id="466" name="Google Shape;466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467" name="Google Shape;467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8" name="Google Shape;468;p14"/>
          <p:cNvGrpSpPr/>
          <p:nvPr/>
        </p:nvGrpSpPr>
        <p:grpSpPr>
          <a:xfrm>
            <a:off x="5447322" y="6394802"/>
            <a:ext cx="775514" cy="751862"/>
            <a:chOff x="0" y="-28575"/>
            <a:chExt cx="284402" cy="275728"/>
          </a:xfrm>
        </p:grpSpPr>
        <p:sp>
          <p:nvSpPr>
            <p:cNvPr id="469" name="Google Shape;469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470" name="Google Shape;470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1" name="Google Shape;471;p14"/>
          <p:cNvGrpSpPr/>
          <p:nvPr/>
        </p:nvGrpSpPr>
        <p:grpSpPr>
          <a:xfrm>
            <a:off x="6475428" y="2456205"/>
            <a:ext cx="775514" cy="478402"/>
            <a:chOff x="0" y="-28575"/>
            <a:chExt cx="284402" cy="175443"/>
          </a:xfrm>
        </p:grpSpPr>
        <p:sp>
          <p:nvSpPr>
            <p:cNvPr id="472" name="Google Shape;472;p14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473" name="Google Shape;473;p14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4" name="Google Shape;474;p14"/>
          <p:cNvGrpSpPr/>
          <p:nvPr/>
        </p:nvGrpSpPr>
        <p:grpSpPr>
          <a:xfrm>
            <a:off x="7311241" y="2456205"/>
            <a:ext cx="775514" cy="478402"/>
            <a:chOff x="0" y="-28575"/>
            <a:chExt cx="284402" cy="175443"/>
          </a:xfrm>
        </p:grpSpPr>
        <p:sp>
          <p:nvSpPr>
            <p:cNvPr id="475" name="Google Shape;475;p14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476" name="Google Shape;476;p14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7" name="Google Shape;477;p14"/>
          <p:cNvGrpSpPr/>
          <p:nvPr/>
        </p:nvGrpSpPr>
        <p:grpSpPr>
          <a:xfrm>
            <a:off x="6475428" y="3028138"/>
            <a:ext cx="775514" cy="751862"/>
            <a:chOff x="0" y="-28575"/>
            <a:chExt cx="284402" cy="275728"/>
          </a:xfrm>
        </p:grpSpPr>
        <p:sp>
          <p:nvSpPr>
            <p:cNvPr id="478" name="Google Shape;478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79" name="Google Shape;479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0" name="Google Shape;480;p14"/>
          <p:cNvGrpSpPr/>
          <p:nvPr/>
        </p:nvGrpSpPr>
        <p:grpSpPr>
          <a:xfrm>
            <a:off x="7311241" y="3028138"/>
            <a:ext cx="775514" cy="751862"/>
            <a:chOff x="0" y="-28575"/>
            <a:chExt cx="284402" cy="275728"/>
          </a:xfrm>
        </p:grpSpPr>
        <p:sp>
          <p:nvSpPr>
            <p:cNvPr id="481" name="Google Shape;481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82" name="Google Shape;482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3" name="Google Shape;483;p14"/>
          <p:cNvGrpSpPr/>
          <p:nvPr/>
        </p:nvGrpSpPr>
        <p:grpSpPr>
          <a:xfrm>
            <a:off x="6475428" y="3868561"/>
            <a:ext cx="775514" cy="751862"/>
            <a:chOff x="0" y="-28575"/>
            <a:chExt cx="284402" cy="275728"/>
          </a:xfrm>
        </p:grpSpPr>
        <p:sp>
          <p:nvSpPr>
            <p:cNvPr id="484" name="Google Shape;484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85" name="Google Shape;485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6" name="Google Shape;486;p14"/>
          <p:cNvGrpSpPr/>
          <p:nvPr/>
        </p:nvGrpSpPr>
        <p:grpSpPr>
          <a:xfrm>
            <a:off x="7311241" y="3868561"/>
            <a:ext cx="775514" cy="751862"/>
            <a:chOff x="0" y="-28575"/>
            <a:chExt cx="284402" cy="275728"/>
          </a:xfrm>
        </p:grpSpPr>
        <p:sp>
          <p:nvSpPr>
            <p:cNvPr id="487" name="Google Shape;487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88" name="Google Shape;488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89" name="Google Shape;489;p14"/>
          <p:cNvGrpSpPr/>
          <p:nvPr/>
        </p:nvGrpSpPr>
        <p:grpSpPr>
          <a:xfrm>
            <a:off x="6475428" y="4708570"/>
            <a:ext cx="775514" cy="751862"/>
            <a:chOff x="0" y="-28575"/>
            <a:chExt cx="284402" cy="275728"/>
          </a:xfrm>
        </p:grpSpPr>
        <p:sp>
          <p:nvSpPr>
            <p:cNvPr id="490" name="Google Shape;490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91" name="Google Shape;491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2" name="Google Shape;492;p14"/>
          <p:cNvGrpSpPr/>
          <p:nvPr/>
        </p:nvGrpSpPr>
        <p:grpSpPr>
          <a:xfrm>
            <a:off x="7311241" y="4708570"/>
            <a:ext cx="775514" cy="751862"/>
            <a:chOff x="0" y="-28575"/>
            <a:chExt cx="284402" cy="275728"/>
          </a:xfrm>
        </p:grpSpPr>
        <p:sp>
          <p:nvSpPr>
            <p:cNvPr id="493" name="Google Shape;493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94" name="Google Shape;494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5" name="Google Shape;495;p14"/>
          <p:cNvGrpSpPr/>
          <p:nvPr/>
        </p:nvGrpSpPr>
        <p:grpSpPr>
          <a:xfrm>
            <a:off x="6475428" y="5549408"/>
            <a:ext cx="775514" cy="751862"/>
            <a:chOff x="0" y="-28575"/>
            <a:chExt cx="284402" cy="275728"/>
          </a:xfrm>
        </p:grpSpPr>
        <p:sp>
          <p:nvSpPr>
            <p:cNvPr id="496" name="Google Shape;496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497" name="Google Shape;497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8" name="Google Shape;498;p14"/>
          <p:cNvGrpSpPr/>
          <p:nvPr/>
        </p:nvGrpSpPr>
        <p:grpSpPr>
          <a:xfrm>
            <a:off x="7311241" y="5549408"/>
            <a:ext cx="775514" cy="751862"/>
            <a:chOff x="0" y="-28575"/>
            <a:chExt cx="284402" cy="275728"/>
          </a:xfrm>
        </p:grpSpPr>
        <p:sp>
          <p:nvSpPr>
            <p:cNvPr id="499" name="Google Shape;499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500" name="Google Shape;500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01" name="Google Shape;501;p14"/>
          <p:cNvGrpSpPr/>
          <p:nvPr/>
        </p:nvGrpSpPr>
        <p:grpSpPr>
          <a:xfrm>
            <a:off x="6475428" y="6394802"/>
            <a:ext cx="775514" cy="751862"/>
            <a:chOff x="0" y="-28575"/>
            <a:chExt cx="284402" cy="275728"/>
          </a:xfrm>
        </p:grpSpPr>
        <p:sp>
          <p:nvSpPr>
            <p:cNvPr id="502" name="Google Shape;502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503" name="Google Shape;503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04" name="Google Shape;504;p14"/>
          <p:cNvGrpSpPr/>
          <p:nvPr/>
        </p:nvGrpSpPr>
        <p:grpSpPr>
          <a:xfrm>
            <a:off x="7311241" y="6394802"/>
            <a:ext cx="775514" cy="751862"/>
            <a:chOff x="0" y="-28575"/>
            <a:chExt cx="284402" cy="275728"/>
          </a:xfrm>
        </p:grpSpPr>
        <p:sp>
          <p:nvSpPr>
            <p:cNvPr id="505" name="Google Shape;505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506" name="Google Shape;506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07" name="Google Shape;507;p14"/>
          <p:cNvGrpSpPr/>
          <p:nvPr/>
        </p:nvGrpSpPr>
        <p:grpSpPr>
          <a:xfrm>
            <a:off x="8324674" y="2451235"/>
            <a:ext cx="775514" cy="478402"/>
            <a:chOff x="0" y="-28575"/>
            <a:chExt cx="284402" cy="175443"/>
          </a:xfrm>
        </p:grpSpPr>
        <p:sp>
          <p:nvSpPr>
            <p:cNvPr id="508" name="Google Shape;508;p14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509" name="Google Shape;509;p14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0" name="Google Shape;510;p14"/>
          <p:cNvGrpSpPr/>
          <p:nvPr/>
        </p:nvGrpSpPr>
        <p:grpSpPr>
          <a:xfrm>
            <a:off x="9160486" y="2451235"/>
            <a:ext cx="775514" cy="478402"/>
            <a:chOff x="0" y="-28575"/>
            <a:chExt cx="284402" cy="175443"/>
          </a:xfrm>
        </p:grpSpPr>
        <p:sp>
          <p:nvSpPr>
            <p:cNvPr id="511" name="Google Shape;511;p14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512" name="Google Shape;512;p14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3" name="Google Shape;513;p14"/>
          <p:cNvGrpSpPr/>
          <p:nvPr/>
        </p:nvGrpSpPr>
        <p:grpSpPr>
          <a:xfrm>
            <a:off x="8324674" y="3023168"/>
            <a:ext cx="775514" cy="751862"/>
            <a:chOff x="0" y="-28575"/>
            <a:chExt cx="284402" cy="275728"/>
          </a:xfrm>
        </p:grpSpPr>
        <p:sp>
          <p:nvSpPr>
            <p:cNvPr id="514" name="Google Shape;514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515" name="Google Shape;515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6" name="Google Shape;516;p14"/>
          <p:cNvGrpSpPr/>
          <p:nvPr/>
        </p:nvGrpSpPr>
        <p:grpSpPr>
          <a:xfrm>
            <a:off x="9160486" y="3023168"/>
            <a:ext cx="775514" cy="751862"/>
            <a:chOff x="0" y="-28575"/>
            <a:chExt cx="284402" cy="275728"/>
          </a:xfrm>
        </p:grpSpPr>
        <p:sp>
          <p:nvSpPr>
            <p:cNvPr id="517" name="Google Shape;517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518" name="Google Shape;518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9" name="Google Shape;519;p14"/>
          <p:cNvGrpSpPr/>
          <p:nvPr/>
        </p:nvGrpSpPr>
        <p:grpSpPr>
          <a:xfrm>
            <a:off x="8324674" y="3863591"/>
            <a:ext cx="775514" cy="751862"/>
            <a:chOff x="0" y="-28575"/>
            <a:chExt cx="284402" cy="275728"/>
          </a:xfrm>
        </p:grpSpPr>
        <p:sp>
          <p:nvSpPr>
            <p:cNvPr id="520" name="Google Shape;520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521" name="Google Shape;521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2" name="Google Shape;522;p14"/>
          <p:cNvGrpSpPr/>
          <p:nvPr/>
        </p:nvGrpSpPr>
        <p:grpSpPr>
          <a:xfrm>
            <a:off x="9160486" y="3863591"/>
            <a:ext cx="775514" cy="751862"/>
            <a:chOff x="0" y="-28575"/>
            <a:chExt cx="284402" cy="275728"/>
          </a:xfrm>
        </p:grpSpPr>
        <p:sp>
          <p:nvSpPr>
            <p:cNvPr id="523" name="Google Shape;523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524" name="Google Shape;524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5" name="Google Shape;525;p14"/>
          <p:cNvGrpSpPr/>
          <p:nvPr/>
        </p:nvGrpSpPr>
        <p:grpSpPr>
          <a:xfrm>
            <a:off x="8324674" y="4703600"/>
            <a:ext cx="775514" cy="751862"/>
            <a:chOff x="0" y="-28575"/>
            <a:chExt cx="284402" cy="275728"/>
          </a:xfrm>
        </p:grpSpPr>
        <p:sp>
          <p:nvSpPr>
            <p:cNvPr id="526" name="Google Shape;526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527" name="Google Shape;527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8" name="Google Shape;528;p14"/>
          <p:cNvGrpSpPr/>
          <p:nvPr/>
        </p:nvGrpSpPr>
        <p:grpSpPr>
          <a:xfrm>
            <a:off x="9160486" y="4703600"/>
            <a:ext cx="775514" cy="751862"/>
            <a:chOff x="0" y="-28575"/>
            <a:chExt cx="284402" cy="275728"/>
          </a:xfrm>
        </p:grpSpPr>
        <p:sp>
          <p:nvSpPr>
            <p:cNvPr id="529" name="Google Shape;529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530" name="Google Shape;530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1" name="Google Shape;531;p14"/>
          <p:cNvGrpSpPr/>
          <p:nvPr/>
        </p:nvGrpSpPr>
        <p:grpSpPr>
          <a:xfrm>
            <a:off x="8324674" y="5544439"/>
            <a:ext cx="775514" cy="751862"/>
            <a:chOff x="0" y="-28575"/>
            <a:chExt cx="284402" cy="275728"/>
          </a:xfrm>
        </p:grpSpPr>
        <p:sp>
          <p:nvSpPr>
            <p:cNvPr id="532" name="Google Shape;532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533" name="Google Shape;533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4" name="Google Shape;534;p14"/>
          <p:cNvGrpSpPr/>
          <p:nvPr/>
        </p:nvGrpSpPr>
        <p:grpSpPr>
          <a:xfrm>
            <a:off x="9160486" y="5544439"/>
            <a:ext cx="775514" cy="751862"/>
            <a:chOff x="0" y="-28575"/>
            <a:chExt cx="284402" cy="275728"/>
          </a:xfrm>
        </p:grpSpPr>
        <p:sp>
          <p:nvSpPr>
            <p:cNvPr id="535" name="Google Shape;535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536" name="Google Shape;536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37" name="Google Shape;537;p14"/>
          <p:cNvGrpSpPr/>
          <p:nvPr/>
        </p:nvGrpSpPr>
        <p:grpSpPr>
          <a:xfrm>
            <a:off x="8324674" y="6389832"/>
            <a:ext cx="775514" cy="751862"/>
            <a:chOff x="0" y="-28575"/>
            <a:chExt cx="284402" cy="275728"/>
          </a:xfrm>
        </p:grpSpPr>
        <p:sp>
          <p:nvSpPr>
            <p:cNvPr id="538" name="Google Shape;538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539" name="Google Shape;539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0" name="Google Shape;540;p14"/>
          <p:cNvGrpSpPr/>
          <p:nvPr/>
        </p:nvGrpSpPr>
        <p:grpSpPr>
          <a:xfrm>
            <a:off x="9160486" y="6389832"/>
            <a:ext cx="775514" cy="751862"/>
            <a:chOff x="0" y="-28575"/>
            <a:chExt cx="284402" cy="275728"/>
          </a:xfrm>
        </p:grpSpPr>
        <p:sp>
          <p:nvSpPr>
            <p:cNvPr id="541" name="Google Shape;541;p14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</p:sp>
        <p:sp>
          <p:nvSpPr>
            <p:cNvPr id="542" name="Google Shape;542;p14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3" name="Google Shape;543;p14"/>
          <p:cNvGrpSpPr/>
          <p:nvPr/>
        </p:nvGrpSpPr>
        <p:grpSpPr>
          <a:xfrm>
            <a:off x="573487" y="1858789"/>
            <a:ext cx="1969497" cy="1075818"/>
            <a:chOff x="0" y="-28575"/>
            <a:chExt cx="722267" cy="394531"/>
          </a:xfrm>
        </p:grpSpPr>
        <p:sp>
          <p:nvSpPr>
            <p:cNvPr id="544" name="Google Shape;544;p14"/>
            <p:cNvSpPr/>
            <p:nvPr/>
          </p:nvSpPr>
          <p:spPr>
            <a:xfrm>
              <a:off x="0" y="0"/>
              <a:ext cx="722267" cy="365956"/>
            </a:xfrm>
            <a:custGeom>
              <a:rect b="b" l="l" r="r" t="t"/>
              <a:pathLst>
                <a:path extrusionOk="0" h="365956" w="722267">
                  <a:moveTo>
                    <a:pt x="0" y="0"/>
                  </a:moveTo>
                  <a:lnTo>
                    <a:pt x="722267" y="0"/>
                  </a:lnTo>
                  <a:lnTo>
                    <a:pt x="722267" y="365956"/>
                  </a:lnTo>
                  <a:lnTo>
                    <a:pt x="0" y="365956"/>
                  </a:lnTo>
                  <a:close/>
                </a:path>
              </a:pathLst>
            </a:custGeom>
            <a:solidFill>
              <a:srgbClr val="FFFFFF"/>
            </a:solidFill>
            <a:ln cap="sq" cmpd="sng" w="19050">
              <a:solidFill>
                <a:srgbClr val="16CE76"/>
              </a:solidFill>
              <a:prstDash val="dash"/>
              <a:miter lim="8000"/>
              <a:headEnd len="sm" w="sm" type="none"/>
              <a:tailEnd len="sm" w="sm" type="none"/>
            </a:ln>
          </p:spPr>
        </p:sp>
        <p:sp>
          <p:nvSpPr>
            <p:cNvPr id="545" name="Google Shape;545;p14"/>
            <p:cNvSpPr txBox="1"/>
            <p:nvPr/>
          </p:nvSpPr>
          <p:spPr>
            <a:xfrm>
              <a:off x="0" y="-28575"/>
              <a:ext cx="722267" cy="3945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46" name="Google Shape;546;p14"/>
          <p:cNvSpPr txBox="1"/>
          <p:nvPr/>
        </p:nvSpPr>
        <p:spPr>
          <a:xfrm>
            <a:off x="2890836" y="263276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547" name="Google Shape;547;p14"/>
          <p:cNvSpPr txBox="1"/>
          <p:nvPr/>
        </p:nvSpPr>
        <p:spPr>
          <a:xfrm>
            <a:off x="3771637" y="263276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548" name="Google Shape;548;p14"/>
          <p:cNvSpPr txBox="1"/>
          <p:nvPr/>
        </p:nvSpPr>
        <p:spPr>
          <a:xfrm>
            <a:off x="736437" y="4941948"/>
            <a:ext cx="1676677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EASE OF USE</a:t>
            </a:r>
            <a:endParaRPr/>
          </a:p>
        </p:txBody>
      </p:sp>
      <p:sp>
        <p:nvSpPr>
          <p:cNvPr id="549" name="Google Shape;549;p14"/>
          <p:cNvSpPr txBox="1"/>
          <p:nvPr/>
        </p:nvSpPr>
        <p:spPr>
          <a:xfrm>
            <a:off x="938052" y="5782372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SUPPORT</a:t>
            </a:r>
            <a:endParaRPr/>
          </a:p>
        </p:txBody>
      </p:sp>
      <p:sp>
        <p:nvSpPr>
          <p:cNvPr id="550" name="Google Shape;550;p14"/>
          <p:cNvSpPr txBox="1"/>
          <p:nvPr/>
        </p:nvSpPr>
        <p:spPr>
          <a:xfrm>
            <a:off x="938052" y="6622795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TOTAL</a:t>
            </a:r>
            <a:endParaRPr/>
          </a:p>
        </p:txBody>
      </p:sp>
      <p:sp>
        <p:nvSpPr>
          <p:cNvPr id="551" name="Google Shape;551;p14"/>
          <p:cNvSpPr txBox="1"/>
          <p:nvPr/>
        </p:nvSpPr>
        <p:spPr>
          <a:xfrm>
            <a:off x="4721237" y="263276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552" name="Google Shape;552;p14"/>
          <p:cNvSpPr txBox="1"/>
          <p:nvPr/>
        </p:nvSpPr>
        <p:spPr>
          <a:xfrm>
            <a:off x="5602038" y="263276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553" name="Google Shape;553;p14"/>
          <p:cNvSpPr txBox="1"/>
          <p:nvPr/>
        </p:nvSpPr>
        <p:spPr>
          <a:xfrm>
            <a:off x="6585155" y="263276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554" name="Google Shape;554;p14"/>
          <p:cNvSpPr txBox="1"/>
          <p:nvPr/>
        </p:nvSpPr>
        <p:spPr>
          <a:xfrm>
            <a:off x="7465956" y="263276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555" name="Google Shape;555;p14"/>
          <p:cNvSpPr txBox="1"/>
          <p:nvPr/>
        </p:nvSpPr>
        <p:spPr>
          <a:xfrm>
            <a:off x="8434401" y="262779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556" name="Google Shape;556;p14"/>
          <p:cNvSpPr txBox="1"/>
          <p:nvPr/>
        </p:nvSpPr>
        <p:spPr>
          <a:xfrm>
            <a:off x="9315202" y="262779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557" name="Google Shape;557;p14"/>
          <p:cNvSpPr txBox="1"/>
          <p:nvPr/>
        </p:nvSpPr>
        <p:spPr>
          <a:xfrm>
            <a:off x="2804023" y="332375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558" name="Google Shape;558;p14"/>
          <p:cNvSpPr txBox="1"/>
          <p:nvPr/>
        </p:nvSpPr>
        <p:spPr>
          <a:xfrm>
            <a:off x="2804023" y="416418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559" name="Google Shape;559;p14"/>
          <p:cNvSpPr txBox="1"/>
          <p:nvPr/>
        </p:nvSpPr>
        <p:spPr>
          <a:xfrm>
            <a:off x="2804023" y="500142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560" name="Google Shape;560;p14"/>
          <p:cNvSpPr txBox="1"/>
          <p:nvPr/>
        </p:nvSpPr>
        <p:spPr>
          <a:xfrm>
            <a:off x="2804023" y="585095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561" name="Google Shape;561;p14"/>
          <p:cNvSpPr txBox="1"/>
          <p:nvPr/>
        </p:nvSpPr>
        <p:spPr>
          <a:xfrm>
            <a:off x="2804023" y="668227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562" name="Google Shape;562;p14"/>
          <p:cNvSpPr txBox="1"/>
          <p:nvPr/>
        </p:nvSpPr>
        <p:spPr>
          <a:xfrm>
            <a:off x="3643700" y="332216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563" name="Google Shape;563;p14"/>
          <p:cNvSpPr txBox="1"/>
          <p:nvPr/>
        </p:nvSpPr>
        <p:spPr>
          <a:xfrm>
            <a:off x="3643700" y="416259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564" name="Google Shape;564;p14"/>
          <p:cNvSpPr txBox="1"/>
          <p:nvPr/>
        </p:nvSpPr>
        <p:spPr>
          <a:xfrm>
            <a:off x="3643700" y="499983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565" name="Google Shape;565;p14"/>
          <p:cNvSpPr txBox="1"/>
          <p:nvPr/>
        </p:nvSpPr>
        <p:spPr>
          <a:xfrm>
            <a:off x="3643700" y="584936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566" name="Google Shape;566;p14"/>
          <p:cNvSpPr txBox="1"/>
          <p:nvPr/>
        </p:nvSpPr>
        <p:spPr>
          <a:xfrm>
            <a:off x="3643700" y="668068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567" name="Google Shape;567;p14"/>
          <p:cNvSpPr txBox="1"/>
          <p:nvPr/>
        </p:nvSpPr>
        <p:spPr>
          <a:xfrm>
            <a:off x="4630560" y="333339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568" name="Google Shape;568;p14"/>
          <p:cNvSpPr txBox="1"/>
          <p:nvPr/>
        </p:nvSpPr>
        <p:spPr>
          <a:xfrm>
            <a:off x="4630560" y="417381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569" name="Google Shape;569;p14"/>
          <p:cNvSpPr txBox="1"/>
          <p:nvPr/>
        </p:nvSpPr>
        <p:spPr>
          <a:xfrm>
            <a:off x="4630560" y="501105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570" name="Google Shape;570;p14"/>
          <p:cNvSpPr txBox="1"/>
          <p:nvPr/>
        </p:nvSpPr>
        <p:spPr>
          <a:xfrm>
            <a:off x="4630560" y="586059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571" name="Google Shape;571;p14"/>
          <p:cNvSpPr txBox="1"/>
          <p:nvPr/>
        </p:nvSpPr>
        <p:spPr>
          <a:xfrm>
            <a:off x="4630560" y="6691905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572" name="Google Shape;572;p14"/>
          <p:cNvSpPr txBox="1"/>
          <p:nvPr/>
        </p:nvSpPr>
        <p:spPr>
          <a:xfrm>
            <a:off x="5470237" y="333180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573" name="Google Shape;573;p14"/>
          <p:cNvSpPr txBox="1"/>
          <p:nvPr/>
        </p:nvSpPr>
        <p:spPr>
          <a:xfrm>
            <a:off x="5470237" y="4172225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574" name="Google Shape;574;p14"/>
          <p:cNvSpPr txBox="1"/>
          <p:nvPr/>
        </p:nvSpPr>
        <p:spPr>
          <a:xfrm>
            <a:off x="5470237" y="500946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575" name="Google Shape;575;p14"/>
          <p:cNvSpPr txBox="1"/>
          <p:nvPr/>
        </p:nvSpPr>
        <p:spPr>
          <a:xfrm>
            <a:off x="5470237" y="585900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576" name="Google Shape;576;p14"/>
          <p:cNvSpPr txBox="1"/>
          <p:nvPr/>
        </p:nvSpPr>
        <p:spPr>
          <a:xfrm>
            <a:off x="5470237" y="669031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577" name="Google Shape;577;p14"/>
          <p:cNvSpPr txBox="1"/>
          <p:nvPr/>
        </p:nvSpPr>
        <p:spPr>
          <a:xfrm>
            <a:off x="6489074" y="332137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578" name="Google Shape;578;p14"/>
          <p:cNvSpPr txBox="1"/>
          <p:nvPr/>
        </p:nvSpPr>
        <p:spPr>
          <a:xfrm>
            <a:off x="8343929" y="3318985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579" name="Google Shape;579;p14"/>
          <p:cNvSpPr txBox="1"/>
          <p:nvPr/>
        </p:nvSpPr>
        <p:spPr>
          <a:xfrm>
            <a:off x="6489074" y="416179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580" name="Google Shape;580;p14"/>
          <p:cNvSpPr txBox="1"/>
          <p:nvPr/>
        </p:nvSpPr>
        <p:spPr>
          <a:xfrm>
            <a:off x="8343929" y="415940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581" name="Google Shape;581;p14"/>
          <p:cNvSpPr txBox="1"/>
          <p:nvPr/>
        </p:nvSpPr>
        <p:spPr>
          <a:xfrm>
            <a:off x="6489074" y="499903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582" name="Google Shape;582;p14"/>
          <p:cNvSpPr txBox="1"/>
          <p:nvPr/>
        </p:nvSpPr>
        <p:spPr>
          <a:xfrm>
            <a:off x="8343929" y="499665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583" name="Google Shape;583;p14"/>
          <p:cNvSpPr txBox="1"/>
          <p:nvPr/>
        </p:nvSpPr>
        <p:spPr>
          <a:xfrm>
            <a:off x="6489074" y="584857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584" name="Google Shape;584;p14"/>
          <p:cNvSpPr txBox="1"/>
          <p:nvPr/>
        </p:nvSpPr>
        <p:spPr>
          <a:xfrm>
            <a:off x="8343929" y="584618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585" name="Google Shape;585;p14"/>
          <p:cNvSpPr txBox="1"/>
          <p:nvPr/>
        </p:nvSpPr>
        <p:spPr>
          <a:xfrm>
            <a:off x="6489074" y="667988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586" name="Google Shape;586;p14"/>
          <p:cNvSpPr txBox="1"/>
          <p:nvPr/>
        </p:nvSpPr>
        <p:spPr>
          <a:xfrm>
            <a:off x="8343929" y="667749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587" name="Google Shape;587;p14"/>
          <p:cNvSpPr txBox="1"/>
          <p:nvPr/>
        </p:nvSpPr>
        <p:spPr>
          <a:xfrm>
            <a:off x="7328751" y="331978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588" name="Google Shape;588;p14"/>
          <p:cNvSpPr txBox="1"/>
          <p:nvPr/>
        </p:nvSpPr>
        <p:spPr>
          <a:xfrm>
            <a:off x="9183606" y="331739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589" name="Google Shape;589;p14"/>
          <p:cNvSpPr txBox="1"/>
          <p:nvPr/>
        </p:nvSpPr>
        <p:spPr>
          <a:xfrm>
            <a:off x="7328751" y="416020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590" name="Google Shape;590;p14"/>
          <p:cNvSpPr txBox="1"/>
          <p:nvPr/>
        </p:nvSpPr>
        <p:spPr>
          <a:xfrm>
            <a:off x="9183606" y="415781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591" name="Google Shape;591;p14"/>
          <p:cNvSpPr txBox="1"/>
          <p:nvPr/>
        </p:nvSpPr>
        <p:spPr>
          <a:xfrm>
            <a:off x="7328751" y="499744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592" name="Google Shape;592;p14"/>
          <p:cNvSpPr txBox="1"/>
          <p:nvPr/>
        </p:nvSpPr>
        <p:spPr>
          <a:xfrm>
            <a:off x="9183606" y="499505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593" name="Google Shape;593;p14"/>
          <p:cNvSpPr txBox="1"/>
          <p:nvPr/>
        </p:nvSpPr>
        <p:spPr>
          <a:xfrm>
            <a:off x="7328751" y="584698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594" name="Google Shape;594;p14"/>
          <p:cNvSpPr txBox="1"/>
          <p:nvPr/>
        </p:nvSpPr>
        <p:spPr>
          <a:xfrm>
            <a:off x="9183606" y="584459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595" name="Google Shape;595;p14"/>
          <p:cNvSpPr txBox="1"/>
          <p:nvPr/>
        </p:nvSpPr>
        <p:spPr>
          <a:xfrm>
            <a:off x="7328751" y="667829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596" name="Google Shape;596;p14"/>
          <p:cNvSpPr txBox="1"/>
          <p:nvPr/>
        </p:nvSpPr>
        <p:spPr>
          <a:xfrm>
            <a:off x="9183606" y="667590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597" name="Google Shape;597;p14"/>
          <p:cNvSpPr txBox="1"/>
          <p:nvPr/>
        </p:nvSpPr>
        <p:spPr>
          <a:xfrm>
            <a:off x="727290" y="2299348"/>
            <a:ext cx="532500" cy="3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97" u="none" cap="none" strike="noStrike">
                <a:solidFill>
                  <a:srgbClr val="3F785C"/>
                </a:solidFill>
                <a:latin typeface="Barlow"/>
                <a:ea typeface="Barlow"/>
                <a:cs typeface="Barlow"/>
                <a:sym typeface="Barlow"/>
              </a:rPr>
              <a:t>RATING SCALE</a:t>
            </a:r>
            <a:endParaRPr/>
          </a:p>
        </p:txBody>
      </p:sp>
      <p:sp>
        <p:nvSpPr>
          <p:cNvPr id="598" name="Google Shape;598;p14"/>
          <p:cNvSpPr txBox="1"/>
          <p:nvPr/>
        </p:nvSpPr>
        <p:spPr>
          <a:xfrm>
            <a:off x="1392916" y="2031789"/>
            <a:ext cx="10644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 = POOR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 = BELOW AVERAGE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 = AVERAGE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 = ABOVE AVERAGE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 = EXCELLENT</a:t>
            </a:r>
            <a:endParaRPr/>
          </a:p>
        </p:txBody>
      </p:sp>
      <p:sp>
        <p:nvSpPr>
          <p:cNvPr id="599" name="Google Shape;599;p14"/>
          <p:cNvSpPr txBox="1"/>
          <p:nvPr/>
        </p:nvSpPr>
        <p:spPr>
          <a:xfrm>
            <a:off x="2500957" y="503587"/>
            <a:ext cx="57720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199" u="none" cap="none" strike="noStrike">
                <a:solidFill>
                  <a:srgbClr val="FEFEFE"/>
                </a:solidFill>
                <a:latin typeface="Barlow"/>
                <a:ea typeface="Barlow"/>
                <a:cs typeface="Barlow"/>
                <a:sym typeface="Barlow"/>
              </a:rPr>
              <a:t>DECISION MATRIX INFOGRAPHIC</a:t>
            </a:r>
            <a:endParaRPr/>
          </a:p>
        </p:txBody>
      </p:sp>
      <p:sp>
        <p:nvSpPr>
          <p:cNvPr id="600" name="Google Shape;600;p14"/>
          <p:cNvSpPr txBox="1"/>
          <p:nvPr/>
        </p:nvSpPr>
        <p:spPr>
          <a:xfrm>
            <a:off x="2697049" y="1100413"/>
            <a:ext cx="5190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Lorem ipsum odor amet, consectetuer adipiscing elit. Egestas senectus consequat morbi fames lorem sit finibus ex nam. Turpis sagittis quam, in sit lacinia iaculis.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FA"/>
        </a:solidFill>
      </p:bgPr>
    </p:bg>
    <p:spTree>
      <p:nvGrpSpPr>
        <p:cNvPr id="604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15"/>
          <p:cNvSpPr/>
          <p:nvPr/>
        </p:nvSpPr>
        <p:spPr>
          <a:xfrm rot="877835">
            <a:off x="-1147823" y="176881"/>
            <a:ext cx="3338066" cy="4079858"/>
          </a:xfrm>
          <a:custGeom>
            <a:rect b="b" l="l" r="r" t="t"/>
            <a:pathLst>
              <a:path extrusionOk="0" h="4079858" w="3338066">
                <a:moveTo>
                  <a:pt x="0" y="0"/>
                </a:moveTo>
                <a:lnTo>
                  <a:pt x="3338066" y="0"/>
                </a:lnTo>
                <a:lnTo>
                  <a:pt x="3338066" y="4079858"/>
                </a:lnTo>
                <a:lnTo>
                  <a:pt x="0" y="40798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55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06" name="Google Shape;606;p15"/>
          <p:cNvSpPr/>
          <p:nvPr/>
        </p:nvSpPr>
        <p:spPr>
          <a:xfrm flipH="1" rot="-888143">
            <a:off x="8497113" y="176881"/>
            <a:ext cx="3338066" cy="4079858"/>
          </a:xfrm>
          <a:custGeom>
            <a:rect b="b" l="l" r="r" t="t"/>
            <a:pathLst>
              <a:path extrusionOk="0" h="4079858" w="3338066">
                <a:moveTo>
                  <a:pt x="3338065" y="0"/>
                </a:moveTo>
                <a:lnTo>
                  <a:pt x="0" y="0"/>
                </a:lnTo>
                <a:lnTo>
                  <a:pt x="0" y="4079858"/>
                </a:lnTo>
                <a:lnTo>
                  <a:pt x="3338065" y="4079858"/>
                </a:lnTo>
                <a:lnTo>
                  <a:pt x="3338065" y="0"/>
                </a:lnTo>
                <a:close/>
              </a:path>
            </a:pathLst>
          </a:custGeom>
          <a:blipFill rotWithShape="1">
            <a:blip r:embed="rId3">
              <a:alphaModFix amt="55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607" name="Google Shape;607;p15"/>
          <p:cNvGrpSpPr/>
          <p:nvPr/>
        </p:nvGrpSpPr>
        <p:grpSpPr>
          <a:xfrm>
            <a:off x="2781108" y="1858789"/>
            <a:ext cx="1611326" cy="583041"/>
            <a:chOff x="0" y="-103892"/>
            <a:chExt cx="2148435" cy="777389"/>
          </a:xfrm>
        </p:grpSpPr>
        <p:grpSp>
          <p:nvGrpSpPr>
            <p:cNvPr id="608" name="Google Shape;608;p15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609" name="Google Shape;609;p15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610" name="Google Shape;610;p15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11" name="Google Shape;611;p15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01</a:t>
              </a:r>
              <a:endParaRPr/>
            </a:p>
          </p:txBody>
        </p:sp>
      </p:grpSp>
      <p:grpSp>
        <p:nvGrpSpPr>
          <p:cNvPr id="612" name="Google Shape;612;p15"/>
          <p:cNvGrpSpPr/>
          <p:nvPr/>
        </p:nvGrpSpPr>
        <p:grpSpPr>
          <a:xfrm>
            <a:off x="4626182" y="1858789"/>
            <a:ext cx="1611326" cy="583041"/>
            <a:chOff x="0" y="-103892"/>
            <a:chExt cx="2148435" cy="777389"/>
          </a:xfrm>
        </p:grpSpPr>
        <p:grpSp>
          <p:nvGrpSpPr>
            <p:cNvPr id="613" name="Google Shape;613;p15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614" name="Google Shape;614;p15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615" name="Google Shape;615;p15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16" name="Google Shape;616;p15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02</a:t>
              </a:r>
              <a:endParaRPr/>
            </a:p>
          </p:txBody>
        </p:sp>
      </p:grpSp>
      <p:grpSp>
        <p:nvGrpSpPr>
          <p:cNvPr id="617" name="Google Shape;617;p15"/>
          <p:cNvGrpSpPr/>
          <p:nvPr/>
        </p:nvGrpSpPr>
        <p:grpSpPr>
          <a:xfrm>
            <a:off x="6475428" y="1858789"/>
            <a:ext cx="1611326" cy="583041"/>
            <a:chOff x="0" y="-103892"/>
            <a:chExt cx="2148435" cy="777389"/>
          </a:xfrm>
        </p:grpSpPr>
        <p:grpSp>
          <p:nvGrpSpPr>
            <p:cNvPr id="618" name="Google Shape;618;p15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619" name="Google Shape;619;p15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620" name="Google Shape;620;p15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21" name="Google Shape;621;p15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03</a:t>
              </a:r>
              <a:endParaRPr/>
            </a:p>
          </p:txBody>
        </p:sp>
      </p:grpSp>
      <p:grpSp>
        <p:nvGrpSpPr>
          <p:cNvPr id="622" name="Google Shape;622;p15"/>
          <p:cNvGrpSpPr/>
          <p:nvPr/>
        </p:nvGrpSpPr>
        <p:grpSpPr>
          <a:xfrm>
            <a:off x="8324674" y="1858789"/>
            <a:ext cx="1611326" cy="583041"/>
            <a:chOff x="0" y="-103892"/>
            <a:chExt cx="2148435" cy="777389"/>
          </a:xfrm>
        </p:grpSpPr>
        <p:grpSp>
          <p:nvGrpSpPr>
            <p:cNvPr id="623" name="Google Shape;623;p15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624" name="Google Shape;624;p15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625" name="Google Shape;625;p15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626" name="Google Shape;626;p15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04</a:t>
              </a:r>
              <a:endParaRPr/>
            </a:p>
          </p:txBody>
        </p:sp>
      </p:grpSp>
      <p:grpSp>
        <p:nvGrpSpPr>
          <p:cNvPr id="627" name="Google Shape;627;p15"/>
          <p:cNvGrpSpPr/>
          <p:nvPr/>
        </p:nvGrpSpPr>
        <p:grpSpPr>
          <a:xfrm>
            <a:off x="2781108" y="2456205"/>
            <a:ext cx="775514" cy="478402"/>
            <a:chOff x="0" y="-28575"/>
            <a:chExt cx="284402" cy="175443"/>
          </a:xfrm>
        </p:grpSpPr>
        <p:sp>
          <p:nvSpPr>
            <p:cNvPr id="628" name="Google Shape;628;p15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629" name="Google Shape;629;p15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30" name="Google Shape;630;p15"/>
          <p:cNvGrpSpPr/>
          <p:nvPr/>
        </p:nvGrpSpPr>
        <p:grpSpPr>
          <a:xfrm>
            <a:off x="3616921" y="2456205"/>
            <a:ext cx="775514" cy="478402"/>
            <a:chOff x="0" y="-28575"/>
            <a:chExt cx="284402" cy="175443"/>
          </a:xfrm>
        </p:grpSpPr>
        <p:sp>
          <p:nvSpPr>
            <p:cNvPr id="631" name="Google Shape;631;p15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632" name="Google Shape;632;p15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33" name="Google Shape;633;p15"/>
          <p:cNvGrpSpPr/>
          <p:nvPr/>
        </p:nvGrpSpPr>
        <p:grpSpPr>
          <a:xfrm>
            <a:off x="2781108" y="3028138"/>
            <a:ext cx="775514" cy="751862"/>
            <a:chOff x="0" y="-28575"/>
            <a:chExt cx="284402" cy="275728"/>
          </a:xfrm>
        </p:grpSpPr>
        <p:sp>
          <p:nvSpPr>
            <p:cNvPr id="634" name="Google Shape;634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635" name="Google Shape;635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36" name="Google Shape;636;p15"/>
          <p:cNvGrpSpPr/>
          <p:nvPr/>
        </p:nvGrpSpPr>
        <p:grpSpPr>
          <a:xfrm>
            <a:off x="3616921" y="3028138"/>
            <a:ext cx="775514" cy="751862"/>
            <a:chOff x="0" y="-28575"/>
            <a:chExt cx="284402" cy="275728"/>
          </a:xfrm>
        </p:grpSpPr>
        <p:sp>
          <p:nvSpPr>
            <p:cNvPr id="637" name="Google Shape;637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638" name="Google Shape;638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39" name="Google Shape;639;p15"/>
          <p:cNvGrpSpPr/>
          <p:nvPr/>
        </p:nvGrpSpPr>
        <p:grpSpPr>
          <a:xfrm>
            <a:off x="607288" y="3028138"/>
            <a:ext cx="1934974" cy="751862"/>
            <a:chOff x="0" y="-28575"/>
            <a:chExt cx="709607" cy="275728"/>
          </a:xfrm>
        </p:grpSpPr>
        <p:sp>
          <p:nvSpPr>
            <p:cNvPr id="640" name="Google Shape;640;p15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641" name="Google Shape;641;p15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42" name="Google Shape;642;p15"/>
          <p:cNvSpPr txBox="1"/>
          <p:nvPr/>
        </p:nvSpPr>
        <p:spPr>
          <a:xfrm>
            <a:off x="938052" y="3261101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QUALITY</a:t>
            </a:r>
            <a:endParaRPr/>
          </a:p>
        </p:txBody>
      </p:sp>
      <p:grpSp>
        <p:nvGrpSpPr>
          <p:cNvPr id="643" name="Google Shape;643;p15"/>
          <p:cNvGrpSpPr/>
          <p:nvPr/>
        </p:nvGrpSpPr>
        <p:grpSpPr>
          <a:xfrm>
            <a:off x="607288" y="3868561"/>
            <a:ext cx="1934974" cy="751862"/>
            <a:chOff x="0" y="-28575"/>
            <a:chExt cx="709607" cy="275728"/>
          </a:xfrm>
        </p:grpSpPr>
        <p:sp>
          <p:nvSpPr>
            <p:cNvPr id="644" name="Google Shape;644;p15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645" name="Google Shape;645;p15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46" name="Google Shape;646;p15"/>
          <p:cNvSpPr txBox="1"/>
          <p:nvPr/>
        </p:nvSpPr>
        <p:spPr>
          <a:xfrm>
            <a:off x="938052" y="4101524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COST</a:t>
            </a:r>
            <a:endParaRPr/>
          </a:p>
        </p:txBody>
      </p:sp>
      <p:sp>
        <p:nvSpPr>
          <p:cNvPr id="647" name="Google Shape;647;p15"/>
          <p:cNvSpPr/>
          <p:nvPr/>
        </p:nvSpPr>
        <p:spPr>
          <a:xfrm flipH="1">
            <a:off x="8227422" y="5139329"/>
            <a:ext cx="2451692" cy="2511044"/>
          </a:xfrm>
          <a:custGeom>
            <a:rect b="b" l="l" r="r" t="t"/>
            <a:pathLst>
              <a:path extrusionOk="0" h="2511044" w="2451692">
                <a:moveTo>
                  <a:pt x="2451692" y="0"/>
                </a:moveTo>
                <a:lnTo>
                  <a:pt x="0" y="0"/>
                </a:lnTo>
                <a:lnTo>
                  <a:pt x="0" y="2511044"/>
                </a:lnTo>
                <a:lnTo>
                  <a:pt x="2451692" y="2511044"/>
                </a:lnTo>
                <a:lnTo>
                  <a:pt x="2451692" y="0"/>
                </a:lnTo>
                <a:close/>
              </a:path>
            </a:pathLst>
          </a:custGeom>
          <a:blipFill rotWithShape="1">
            <a:blip r:embed="rId4">
              <a:alphaModFix amt="55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648" name="Google Shape;648;p15"/>
          <p:cNvSpPr/>
          <p:nvPr/>
        </p:nvSpPr>
        <p:spPr>
          <a:xfrm>
            <a:off x="-38579" y="5258178"/>
            <a:ext cx="2451692" cy="2511044"/>
          </a:xfrm>
          <a:custGeom>
            <a:rect b="b" l="l" r="r" t="t"/>
            <a:pathLst>
              <a:path extrusionOk="0" h="2511044" w="2451692">
                <a:moveTo>
                  <a:pt x="0" y="0"/>
                </a:moveTo>
                <a:lnTo>
                  <a:pt x="2451693" y="0"/>
                </a:lnTo>
                <a:lnTo>
                  <a:pt x="2451693" y="2511044"/>
                </a:lnTo>
                <a:lnTo>
                  <a:pt x="0" y="25110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 amt="55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649" name="Google Shape;649;p15"/>
          <p:cNvGrpSpPr/>
          <p:nvPr/>
        </p:nvGrpSpPr>
        <p:grpSpPr>
          <a:xfrm>
            <a:off x="607288" y="4708985"/>
            <a:ext cx="1934974" cy="756418"/>
            <a:chOff x="0" y="-28575"/>
            <a:chExt cx="709607" cy="277399"/>
          </a:xfrm>
        </p:grpSpPr>
        <p:sp>
          <p:nvSpPr>
            <p:cNvPr id="650" name="Google Shape;650;p15"/>
            <p:cNvSpPr/>
            <p:nvPr/>
          </p:nvSpPr>
          <p:spPr>
            <a:xfrm>
              <a:off x="0" y="0"/>
              <a:ext cx="709607" cy="248824"/>
            </a:xfrm>
            <a:custGeom>
              <a:rect b="b" l="l" r="r" t="t"/>
              <a:pathLst>
                <a:path extrusionOk="0" h="248824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8824"/>
                  </a:lnTo>
                  <a:lnTo>
                    <a:pt x="0" y="248824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651" name="Google Shape;651;p15"/>
            <p:cNvSpPr txBox="1"/>
            <p:nvPr/>
          </p:nvSpPr>
          <p:spPr>
            <a:xfrm>
              <a:off x="0" y="-28575"/>
              <a:ext cx="709607" cy="277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52" name="Google Shape;652;p15"/>
          <p:cNvGrpSpPr/>
          <p:nvPr/>
        </p:nvGrpSpPr>
        <p:grpSpPr>
          <a:xfrm>
            <a:off x="607288" y="5549408"/>
            <a:ext cx="1934974" cy="751862"/>
            <a:chOff x="0" y="-28575"/>
            <a:chExt cx="709607" cy="275728"/>
          </a:xfrm>
        </p:grpSpPr>
        <p:sp>
          <p:nvSpPr>
            <p:cNvPr id="653" name="Google Shape;653;p15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654" name="Google Shape;654;p15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55" name="Google Shape;655;p15"/>
          <p:cNvGrpSpPr/>
          <p:nvPr/>
        </p:nvGrpSpPr>
        <p:grpSpPr>
          <a:xfrm>
            <a:off x="607288" y="6389832"/>
            <a:ext cx="1934974" cy="751862"/>
            <a:chOff x="0" y="-28575"/>
            <a:chExt cx="709607" cy="275728"/>
          </a:xfrm>
        </p:grpSpPr>
        <p:sp>
          <p:nvSpPr>
            <p:cNvPr id="656" name="Google Shape;656;p15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657" name="Google Shape;657;p15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58" name="Google Shape;658;p15"/>
          <p:cNvGrpSpPr/>
          <p:nvPr/>
        </p:nvGrpSpPr>
        <p:grpSpPr>
          <a:xfrm>
            <a:off x="2781108" y="3868561"/>
            <a:ext cx="775514" cy="751862"/>
            <a:chOff x="0" y="-28575"/>
            <a:chExt cx="284402" cy="275728"/>
          </a:xfrm>
        </p:grpSpPr>
        <p:sp>
          <p:nvSpPr>
            <p:cNvPr id="659" name="Google Shape;659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660" name="Google Shape;660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61" name="Google Shape;661;p15"/>
          <p:cNvGrpSpPr/>
          <p:nvPr/>
        </p:nvGrpSpPr>
        <p:grpSpPr>
          <a:xfrm>
            <a:off x="3616921" y="3868561"/>
            <a:ext cx="775514" cy="751862"/>
            <a:chOff x="0" y="-28575"/>
            <a:chExt cx="284402" cy="275728"/>
          </a:xfrm>
        </p:grpSpPr>
        <p:sp>
          <p:nvSpPr>
            <p:cNvPr id="662" name="Google Shape;662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663" name="Google Shape;663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64" name="Google Shape;664;p15"/>
          <p:cNvGrpSpPr/>
          <p:nvPr/>
        </p:nvGrpSpPr>
        <p:grpSpPr>
          <a:xfrm>
            <a:off x="2781108" y="4708570"/>
            <a:ext cx="775514" cy="751862"/>
            <a:chOff x="0" y="-28575"/>
            <a:chExt cx="284402" cy="275728"/>
          </a:xfrm>
        </p:grpSpPr>
        <p:sp>
          <p:nvSpPr>
            <p:cNvPr id="665" name="Google Shape;665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666" name="Google Shape;666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67" name="Google Shape;667;p15"/>
          <p:cNvGrpSpPr/>
          <p:nvPr/>
        </p:nvGrpSpPr>
        <p:grpSpPr>
          <a:xfrm>
            <a:off x="3616921" y="4708570"/>
            <a:ext cx="775514" cy="751862"/>
            <a:chOff x="0" y="-28575"/>
            <a:chExt cx="284402" cy="275728"/>
          </a:xfrm>
        </p:grpSpPr>
        <p:sp>
          <p:nvSpPr>
            <p:cNvPr id="668" name="Google Shape;668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669" name="Google Shape;669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70" name="Google Shape;670;p15"/>
          <p:cNvGrpSpPr/>
          <p:nvPr/>
        </p:nvGrpSpPr>
        <p:grpSpPr>
          <a:xfrm>
            <a:off x="2781108" y="5549408"/>
            <a:ext cx="775514" cy="751862"/>
            <a:chOff x="0" y="-28575"/>
            <a:chExt cx="284402" cy="275728"/>
          </a:xfrm>
        </p:grpSpPr>
        <p:sp>
          <p:nvSpPr>
            <p:cNvPr id="671" name="Google Shape;671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672" name="Google Shape;672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73" name="Google Shape;673;p15"/>
          <p:cNvGrpSpPr/>
          <p:nvPr/>
        </p:nvGrpSpPr>
        <p:grpSpPr>
          <a:xfrm>
            <a:off x="3616921" y="5549408"/>
            <a:ext cx="775514" cy="751862"/>
            <a:chOff x="0" y="-28575"/>
            <a:chExt cx="284402" cy="275728"/>
          </a:xfrm>
        </p:grpSpPr>
        <p:sp>
          <p:nvSpPr>
            <p:cNvPr id="674" name="Google Shape;674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675" name="Google Shape;675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76" name="Google Shape;676;p15"/>
          <p:cNvGrpSpPr/>
          <p:nvPr/>
        </p:nvGrpSpPr>
        <p:grpSpPr>
          <a:xfrm>
            <a:off x="2781108" y="6394802"/>
            <a:ext cx="775514" cy="751862"/>
            <a:chOff x="0" y="-28575"/>
            <a:chExt cx="284402" cy="275728"/>
          </a:xfrm>
        </p:grpSpPr>
        <p:sp>
          <p:nvSpPr>
            <p:cNvPr id="677" name="Google Shape;677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678" name="Google Shape;678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79" name="Google Shape;679;p15"/>
          <p:cNvGrpSpPr/>
          <p:nvPr/>
        </p:nvGrpSpPr>
        <p:grpSpPr>
          <a:xfrm>
            <a:off x="3616921" y="6394802"/>
            <a:ext cx="775514" cy="751862"/>
            <a:chOff x="0" y="-28575"/>
            <a:chExt cx="284402" cy="275728"/>
          </a:xfrm>
        </p:grpSpPr>
        <p:sp>
          <p:nvSpPr>
            <p:cNvPr id="680" name="Google Shape;680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681" name="Google Shape;681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82" name="Google Shape;682;p15"/>
          <p:cNvGrpSpPr/>
          <p:nvPr/>
        </p:nvGrpSpPr>
        <p:grpSpPr>
          <a:xfrm>
            <a:off x="4611510" y="2456205"/>
            <a:ext cx="775514" cy="478402"/>
            <a:chOff x="0" y="-28575"/>
            <a:chExt cx="284402" cy="175443"/>
          </a:xfrm>
        </p:grpSpPr>
        <p:sp>
          <p:nvSpPr>
            <p:cNvPr id="683" name="Google Shape;683;p15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684" name="Google Shape;684;p15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85" name="Google Shape;685;p15"/>
          <p:cNvGrpSpPr/>
          <p:nvPr/>
        </p:nvGrpSpPr>
        <p:grpSpPr>
          <a:xfrm>
            <a:off x="5447322" y="2456205"/>
            <a:ext cx="775514" cy="478402"/>
            <a:chOff x="0" y="-28575"/>
            <a:chExt cx="284402" cy="175443"/>
          </a:xfrm>
        </p:grpSpPr>
        <p:sp>
          <p:nvSpPr>
            <p:cNvPr id="686" name="Google Shape;686;p15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687" name="Google Shape;687;p15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88" name="Google Shape;688;p15"/>
          <p:cNvGrpSpPr/>
          <p:nvPr/>
        </p:nvGrpSpPr>
        <p:grpSpPr>
          <a:xfrm>
            <a:off x="4611510" y="3028138"/>
            <a:ext cx="775514" cy="751862"/>
            <a:chOff x="0" y="-28575"/>
            <a:chExt cx="284402" cy="275728"/>
          </a:xfrm>
        </p:grpSpPr>
        <p:sp>
          <p:nvSpPr>
            <p:cNvPr id="689" name="Google Shape;689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690" name="Google Shape;690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91" name="Google Shape;691;p15"/>
          <p:cNvGrpSpPr/>
          <p:nvPr/>
        </p:nvGrpSpPr>
        <p:grpSpPr>
          <a:xfrm>
            <a:off x="5447322" y="3028138"/>
            <a:ext cx="775514" cy="751862"/>
            <a:chOff x="0" y="-28575"/>
            <a:chExt cx="284402" cy="275728"/>
          </a:xfrm>
        </p:grpSpPr>
        <p:sp>
          <p:nvSpPr>
            <p:cNvPr id="692" name="Google Shape;692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693" name="Google Shape;693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94" name="Google Shape;694;p15"/>
          <p:cNvGrpSpPr/>
          <p:nvPr/>
        </p:nvGrpSpPr>
        <p:grpSpPr>
          <a:xfrm>
            <a:off x="4611510" y="3868561"/>
            <a:ext cx="775514" cy="751862"/>
            <a:chOff x="0" y="-28575"/>
            <a:chExt cx="284402" cy="275728"/>
          </a:xfrm>
        </p:grpSpPr>
        <p:sp>
          <p:nvSpPr>
            <p:cNvPr id="695" name="Google Shape;695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696" name="Google Shape;696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97" name="Google Shape;697;p15"/>
          <p:cNvGrpSpPr/>
          <p:nvPr/>
        </p:nvGrpSpPr>
        <p:grpSpPr>
          <a:xfrm>
            <a:off x="5447322" y="3868561"/>
            <a:ext cx="775514" cy="751862"/>
            <a:chOff x="0" y="-28575"/>
            <a:chExt cx="284402" cy="275728"/>
          </a:xfrm>
        </p:grpSpPr>
        <p:sp>
          <p:nvSpPr>
            <p:cNvPr id="698" name="Google Shape;698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699" name="Google Shape;699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00" name="Google Shape;700;p15"/>
          <p:cNvGrpSpPr/>
          <p:nvPr/>
        </p:nvGrpSpPr>
        <p:grpSpPr>
          <a:xfrm>
            <a:off x="4611510" y="4708570"/>
            <a:ext cx="775514" cy="751862"/>
            <a:chOff x="0" y="-28575"/>
            <a:chExt cx="284402" cy="275728"/>
          </a:xfrm>
        </p:grpSpPr>
        <p:sp>
          <p:nvSpPr>
            <p:cNvPr id="701" name="Google Shape;701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02" name="Google Shape;702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03" name="Google Shape;703;p15"/>
          <p:cNvGrpSpPr/>
          <p:nvPr/>
        </p:nvGrpSpPr>
        <p:grpSpPr>
          <a:xfrm>
            <a:off x="5447322" y="4708570"/>
            <a:ext cx="775514" cy="751862"/>
            <a:chOff x="0" y="-28575"/>
            <a:chExt cx="284402" cy="275728"/>
          </a:xfrm>
        </p:grpSpPr>
        <p:sp>
          <p:nvSpPr>
            <p:cNvPr id="704" name="Google Shape;704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05" name="Google Shape;705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06" name="Google Shape;706;p15"/>
          <p:cNvGrpSpPr/>
          <p:nvPr/>
        </p:nvGrpSpPr>
        <p:grpSpPr>
          <a:xfrm>
            <a:off x="4611510" y="5549408"/>
            <a:ext cx="775514" cy="751862"/>
            <a:chOff x="0" y="-28575"/>
            <a:chExt cx="284402" cy="275728"/>
          </a:xfrm>
        </p:grpSpPr>
        <p:sp>
          <p:nvSpPr>
            <p:cNvPr id="707" name="Google Shape;707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08" name="Google Shape;708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09" name="Google Shape;709;p15"/>
          <p:cNvGrpSpPr/>
          <p:nvPr/>
        </p:nvGrpSpPr>
        <p:grpSpPr>
          <a:xfrm>
            <a:off x="5447322" y="5549408"/>
            <a:ext cx="775514" cy="751862"/>
            <a:chOff x="0" y="-28575"/>
            <a:chExt cx="284402" cy="275728"/>
          </a:xfrm>
        </p:grpSpPr>
        <p:sp>
          <p:nvSpPr>
            <p:cNvPr id="710" name="Google Shape;710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11" name="Google Shape;711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2" name="Google Shape;712;p15"/>
          <p:cNvGrpSpPr/>
          <p:nvPr/>
        </p:nvGrpSpPr>
        <p:grpSpPr>
          <a:xfrm>
            <a:off x="4611510" y="6394802"/>
            <a:ext cx="775514" cy="751862"/>
            <a:chOff x="0" y="-28575"/>
            <a:chExt cx="284402" cy="275728"/>
          </a:xfrm>
        </p:grpSpPr>
        <p:sp>
          <p:nvSpPr>
            <p:cNvPr id="713" name="Google Shape;713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714" name="Google Shape;714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5" name="Google Shape;715;p15"/>
          <p:cNvGrpSpPr/>
          <p:nvPr/>
        </p:nvGrpSpPr>
        <p:grpSpPr>
          <a:xfrm>
            <a:off x="5447322" y="6394802"/>
            <a:ext cx="775514" cy="751862"/>
            <a:chOff x="0" y="-28575"/>
            <a:chExt cx="284402" cy="275728"/>
          </a:xfrm>
        </p:grpSpPr>
        <p:sp>
          <p:nvSpPr>
            <p:cNvPr id="716" name="Google Shape;716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717" name="Google Shape;717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8" name="Google Shape;718;p15"/>
          <p:cNvGrpSpPr/>
          <p:nvPr/>
        </p:nvGrpSpPr>
        <p:grpSpPr>
          <a:xfrm>
            <a:off x="6475428" y="2456205"/>
            <a:ext cx="775514" cy="478402"/>
            <a:chOff x="0" y="-28575"/>
            <a:chExt cx="284402" cy="175443"/>
          </a:xfrm>
        </p:grpSpPr>
        <p:sp>
          <p:nvSpPr>
            <p:cNvPr id="719" name="Google Shape;719;p15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720" name="Google Shape;720;p15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1" name="Google Shape;721;p15"/>
          <p:cNvGrpSpPr/>
          <p:nvPr/>
        </p:nvGrpSpPr>
        <p:grpSpPr>
          <a:xfrm>
            <a:off x="7311241" y="2456205"/>
            <a:ext cx="775514" cy="478402"/>
            <a:chOff x="0" y="-28575"/>
            <a:chExt cx="284402" cy="175443"/>
          </a:xfrm>
        </p:grpSpPr>
        <p:sp>
          <p:nvSpPr>
            <p:cNvPr id="722" name="Google Shape;722;p15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723" name="Google Shape;723;p15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4" name="Google Shape;724;p15"/>
          <p:cNvGrpSpPr/>
          <p:nvPr/>
        </p:nvGrpSpPr>
        <p:grpSpPr>
          <a:xfrm>
            <a:off x="6475428" y="3028138"/>
            <a:ext cx="775514" cy="751862"/>
            <a:chOff x="0" y="-28575"/>
            <a:chExt cx="284402" cy="275728"/>
          </a:xfrm>
        </p:grpSpPr>
        <p:sp>
          <p:nvSpPr>
            <p:cNvPr id="725" name="Google Shape;725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26" name="Google Shape;726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27" name="Google Shape;727;p15"/>
          <p:cNvGrpSpPr/>
          <p:nvPr/>
        </p:nvGrpSpPr>
        <p:grpSpPr>
          <a:xfrm>
            <a:off x="7311241" y="3028138"/>
            <a:ext cx="775514" cy="751862"/>
            <a:chOff x="0" y="-28575"/>
            <a:chExt cx="284402" cy="275728"/>
          </a:xfrm>
        </p:grpSpPr>
        <p:sp>
          <p:nvSpPr>
            <p:cNvPr id="728" name="Google Shape;728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29" name="Google Shape;729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0" name="Google Shape;730;p15"/>
          <p:cNvGrpSpPr/>
          <p:nvPr/>
        </p:nvGrpSpPr>
        <p:grpSpPr>
          <a:xfrm>
            <a:off x="6475428" y="3868561"/>
            <a:ext cx="775514" cy="751862"/>
            <a:chOff x="0" y="-28575"/>
            <a:chExt cx="284402" cy="275728"/>
          </a:xfrm>
        </p:grpSpPr>
        <p:sp>
          <p:nvSpPr>
            <p:cNvPr id="731" name="Google Shape;731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32" name="Google Shape;732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3" name="Google Shape;733;p15"/>
          <p:cNvGrpSpPr/>
          <p:nvPr/>
        </p:nvGrpSpPr>
        <p:grpSpPr>
          <a:xfrm>
            <a:off x="7311241" y="3868561"/>
            <a:ext cx="775514" cy="751862"/>
            <a:chOff x="0" y="-28575"/>
            <a:chExt cx="284402" cy="275728"/>
          </a:xfrm>
        </p:grpSpPr>
        <p:sp>
          <p:nvSpPr>
            <p:cNvPr id="734" name="Google Shape;734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35" name="Google Shape;735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6" name="Google Shape;736;p15"/>
          <p:cNvGrpSpPr/>
          <p:nvPr/>
        </p:nvGrpSpPr>
        <p:grpSpPr>
          <a:xfrm>
            <a:off x="6475428" y="4708570"/>
            <a:ext cx="775514" cy="751862"/>
            <a:chOff x="0" y="-28575"/>
            <a:chExt cx="284402" cy="275728"/>
          </a:xfrm>
        </p:grpSpPr>
        <p:sp>
          <p:nvSpPr>
            <p:cNvPr id="737" name="Google Shape;737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38" name="Google Shape;738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9" name="Google Shape;739;p15"/>
          <p:cNvGrpSpPr/>
          <p:nvPr/>
        </p:nvGrpSpPr>
        <p:grpSpPr>
          <a:xfrm>
            <a:off x="7311241" y="4708570"/>
            <a:ext cx="775514" cy="751862"/>
            <a:chOff x="0" y="-28575"/>
            <a:chExt cx="284402" cy="275728"/>
          </a:xfrm>
        </p:grpSpPr>
        <p:sp>
          <p:nvSpPr>
            <p:cNvPr id="740" name="Google Shape;740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41" name="Google Shape;741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2" name="Google Shape;742;p15"/>
          <p:cNvGrpSpPr/>
          <p:nvPr/>
        </p:nvGrpSpPr>
        <p:grpSpPr>
          <a:xfrm>
            <a:off x="6475428" y="5549408"/>
            <a:ext cx="775514" cy="751862"/>
            <a:chOff x="0" y="-28575"/>
            <a:chExt cx="284402" cy="275728"/>
          </a:xfrm>
        </p:grpSpPr>
        <p:sp>
          <p:nvSpPr>
            <p:cNvPr id="743" name="Google Shape;743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44" name="Google Shape;744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5" name="Google Shape;745;p15"/>
          <p:cNvGrpSpPr/>
          <p:nvPr/>
        </p:nvGrpSpPr>
        <p:grpSpPr>
          <a:xfrm>
            <a:off x="7311241" y="5549408"/>
            <a:ext cx="775514" cy="751862"/>
            <a:chOff x="0" y="-28575"/>
            <a:chExt cx="284402" cy="275728"/>
          </a:xfrm>
        </p:grpSpPr>
        <p:sp>
          <p:nvSpPr>
            <p:cNvPr id="746" name="Google Shape;746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47" name="Google Shape;747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8" name="Google Shape;748;p15"/>
          <p:cNvGrpSpPr/>
          <p:nvPr/>
        </p:nvGrpSpPr>
        <p:grpSpPr>
          <a:xfrm>
            <a:off x="6475428" y="6394802"/>
            <a:ext cx="775514" cy="751862"/>
            <a:chOff x="0" y="-28575"/>
            <a:chExt cx="284402" cy="275728"/>
          </a:xfrm>
        </p:grpSpPr>
        <p:sp>
          <p:nvSpPr>
            <p:cNvPr id="749" name="Google Shape;749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750" name="Google Shape;750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1" name="Google Shape;751;p15"/>
          <p:cNvGrpSpPr/>
          <p:nvPr/>
        </p:nvGrpSpPr>
        <p:grpSpPr>
          <a:xfrm>
            <a:off x="7311241" y="6394802"/>
            <a:ext cx="775514" cy="751862"/>
            <a:chOff x="0" y="-28575"/>
            <a:chExt cx="284402" cy="275728"/>
          </a:xfrm>
        </p:grpSpPr>
        <p:sp>
          <p:nvSpPr>
            <p:cNvPr id="752" name="Google Shape;752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753" name="Google Shape;753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4" name="Google Shape;754;p15"/>
          <p:cNvGrpSpPr/>
          <p:nvPr/>
        </p:nvGrpSpPr>
        <p:grpSpPr>
          <a:xfrm>
            <a:off x="8324674" y="2451235"/>
            <a:ext cx="775514" cy="478402"/>
            <a:chOff x="0" y="-28575"/>
            <a:chExt cx="284402" cy="175443"/>
          </a:xfrm>
        </p:grpSpPr>
        <p:sp>
          <p:nvSpPr>
            <p:cNvPr id="755" name="Google Shape;755;p15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756" name="Google Shape;756;p15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57" name="Google Shape;757;p15"/>
          <p:cNvGrpSpPr/>
          <p:nvPr/>
        </p:nvGrpSpPr>
        <p:grpSpPr>
          <a:xfrm>
            <a:off x="9160486" y="2451235"/>
            <a:ext cx="775514" cy="478402"/>
            <a:chOff x="0" y="-28575"/>
            <a:chExt cx="284402" cy="175443"/>
          </a:xfrm>
        </p:grpSpPr>
        <p:sp>
          <p:nvSpPr>
            <p:cNvPr id="758" name="Google Shape;758;p15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759" name="Google Shape;759;p15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0" name="Google Shape;760;p15"/>
          <p:cNvGrpSpPr/>
          <p:nvPr/>
        </p:nvGrpSpPr>
        <p:grpSpPr>
          <a:xfrm>
            <a:off x="8324674" y="3023168"/>
            <a:ext cx="775514" cy="751862"/>
            <a:chOff x="0" y="-28575"/>
            <a:chExt cx="284402" cy="275728"/>
          </a:xfrm>
        </p:grpSpPr>
        <p:sp>
          <p:nvSpPr>
            <p:cNvPr id="761" name="Google Shape;761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62" name="Google Shape;762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3" name="Google Shape;763;p15"/>
          <p:cNvGrpSpPr/>
          <p:nvPr/>
        </p:nvGrpSpPr>
        <p:grpSpPr>
          <a:xfrm>
            <a:off x="9160486" y="3023168"/>
            <a:ext cx="775514" cy="751862"/>
            <a:chOff x="0" y="-28575"/>
            <a:chExt cx="284402" cy="275728"/>
          </a:xfrm>
        </p:grpSpPr>
        <p:sp>
          <p:nvSpPr>
            <p:cNvPr id="764" name="Google Shape;764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65" name="Google Shape;765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6" name="Google Shape;766;p15"/>
          <p:cNvGrpSpPr/>
          <p:nvPr/>
        </p:nvGrpSpPr>
        <p:grpSpPr>
          <a:xfrm>
            <a:off x="8324674" y="3863591"/>
            <a:ext cx="775514" cy="751862"/>
            <a:chOff x="0" y="-28575"/>
            <a:chExt cx="284402" cy="275728"/>
          </a:xfrm>
        </p:grpSpPr>
        <p:sp>
          <p:nvSpPr>
            <p:cNvPr id="767" name="Google Shape;767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68" name="Google Shape;768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9" name="Google Shape;769;p15"/>
          <p:cNvGrpSpPr/>
          <p:nvPr/>
        </p:nvGrpSpPr>
        <p:grpSpPr>
          <a:xfrm>
            <a:off x="9160486" y="3863591"/>
            <a:ext cx="775514" cy="751862"/>
            <a:chOff x="0" y="-28575"/>
            <a:chExt cx="284402" cy="275728"/>
          </a:xfrm>
        </p:grpSpPr>
        <p:sp>
          <p:nvSpPr>
            <p:cNvPr id="770" name="Google Shape;770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71" name="Google Shape;771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2" name="Google Shape;772;p15"/>
          <p:cNvGrpSpPr/>
          <p:nvPr/>
        </p:nvGrpSpPr>
        <p:grpSpPr>
          <a:xfrm>
            <a:off x="8324674" y="4703600"/>
            <a:ext cx="775514" cy="751862"/>
            <a:chOff x="0" y="-28575"/>
            <a:chExt cx="284402" cy="275728"/>
          </a:xfrm>
        </p:grpSpPr>
        <p:sp>
          <p:nvSpPr>
            <p:cNvPr id="773" name="Google Shape;773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74" name="Google Shape;774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5" name="Google Shape;775;p15"/>
          <p:cNvGrpSpPr/>
          <p:nvPr/>
        </p:nvGrpSpPr>
        <p:grpSpPr>
          <a:xfrm>
            <a:off x="9160486" y="4703600"/>
            <a:ext cx="775514" cy="751862"/>
            <a:chOff x="0" y="-28575"/>
            <a:chExt cx="284402" cy="275728"/>
          </a:xfrm>
        </p:grpSpPr>
        <p:sp>
          <p:nvSpPr>
            <p:cNvPr id="776" name="Google Shape;776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77" name="Google Shape;777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8" name="Google Shape;778;p15"/>
          <p:cNvGrpSpPr/>
          <p:nvPr/>
        </p:nvGrpSpPr>
        <p:grpSpPr>
          <a:xfrm>
            <a:off x="8324674" y="5544439"/>
            <a:ext cx="775514" cy="751862"/>
            <a:chOff x="0" y="-28575"/>
            <a:chExt cx="284402" cy="275728"/>
          </a:xfrm>
        </p:grpSpPr>
        <p:sp>
          <p:nvSpPr>
            <p:cNvPr id="779" name="Google Shape;779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80" name="Google Shape;780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1" name="Google Shape;781;p15"/>
          <p:cNvGrpSpPr/>
          <p:nvPr/>
        </p:nvGrpSpPr>
        <p:grpSpPr>
          <a:xfrm>
            <a:off x="9160486" y="5544439"/>
            <a:ext cx="775514" cy="751862"/>
            <a:chOff x="0" y="-28575"/>
            <a:chExt cx="284402" cy="275728"/>
          </a:xfrm>
        </p:grpSpPr>
        <p:sp>
          <p:nvSpPr>
            <p:cNvPr id="782" name="Google Shape;782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783" name="Google Shape;783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4" name="Google Shape;784;p15"/>
          <p:cNvGrpSpPr/>
          <p:nvPr/>
        </p:nvGrpSpPr>
        <p:grpSpPr>
          <a:xfrm>
            <a:off x="8324674" y="6389832"/>
            <a:ext cx="775514" cy="751862"/>
            <a:chOff x="0" y="-28575"/>
            <a:chExt cx="284402" cy="275728"/>
          </a:xfrm>
        </p:grpSpPr>
        <p:sp>
          <p:nvSpPr>
            <p:cNvPr id="785" name="Google Shape;785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786" name="Google Shape;786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87" name="Google Shape;787;p15"/>
          <p:cNvGrpSpPr/>
          <p:nvPr/>
        </p:nvGrpSpPr>
        <p:grpSpPr>
          <a:xfrm>
            <a:off x="9160486" y="6389832"/>
            <a:ext cx="775514" cy="751862"/>
            <a:chOff x="0" y="-28575"/>
            <a:chExt cx="284402" cy="275728"/>
          </a:xfrm>
        </p:grpSpPr>
        <p:sp>
          <p:nvSpPr>
            <p:cNvPr id="788" name="Google Shape;788;p15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789" name="Google Shape;789;p15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0" name="Google Shape;790;p15"/>
          <p:cNvGrpSpPr/>
          <p:nvPr/>
        </p:nvGrpSpPr>
        <p:grpSpPr>
          <a:xfrm>
            <a:off x="573487" y="1858789"/>
            <a:ext cx="1969497" cy="1075818"/>
            <a:chOff x="0" y="-28575"/>
            <a:chExt cx="722267" cy="394531"/>
          </a:xfrm>
        </p:grpSpPr>
        <p:sp>
          <p:nvSpPr>
            <p:cNvPr id="791" name="Google Shape;791;p15"/>
            <p:cNvSpPr/>
            <p:nvPr/>
          </p:nvSpPr>
          <p:spPr>
            <a:xfrm>
              <a:off x="0" y="0"/>
              <a:ext cx="722267" cy="365956"/>
            </a:xfrm>
            <a:custGeom>
              <a:rect b="b" l="l" r="r" t="t"/>
              <a:pathLst>
                <a:path extrusionOk="0" h="365956" w="722267">
                  <a:moveTo>
                    <a:pt x="0" y="0"/>
                  </a:moveTo>
                  <a:lnTo>
                    <a:pt x="722267" y="0"/>
                  </a:lnTo>
                  <a:lnTo>
                    <a:pt x="722267" y="365956"/>
                  </a:lnTo>
                  <a:lnTo>
                    <a:pt x="0" y="365956"/>
                  </a:lnTo>
                  <a:close/>
                </a:path>
              </a:pathLst>
            </a:custGeom>
            <a:solidFill>
              <a:srgbClr val="DAFFEC"/>
            </a:solidFill>
            <a:ln cap="sq" cmpd="sng" w="19050">
              <a:solidFill>
                <a:srgbClr val="16CE76"/>
              </a:solidFill>
              <a:prstDash val="dash"/>
              <a:miter lim="8000"/>
              <a:headEnd len="sm" w="sm" type="none"/>
              <a:tailEnd len="sm" w="sm" type="none"/>
            </a:ln>
          </p:spPr>
        </p:sp>
        <p:sp>
          <p:nvSpPr>
            <p:cNvPr id="792" name="Google Shape;792;p15"/>
            <p:cNvSpPr txBox="1"/>
            <p:nvPr/>
          </p:nvSpPr>
          <p:spPr>
            <a:xfrm>
              <a:off x="0" y="-28575"/>
              <a:ext cx="722267" cy="3945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93" name="Google Shape;793;p15"/>
          <p:cNvSpPr txBox="1"/>
          <p:nvPr/>
        </p:nvSpPr>
        <p:spPr>
          <a:xfrm>
            <a:off x="2500957" y="503587"/>
            <a:ext cx="5772000" cy="4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199" u="none" cap="none" strike="noStrike">
                <a:solidFill>
                  <a:srgbClr val="3F785C"/>
                </a:solidFill>
                <a:latin typeface="Barlow"/>
                <a:ea typeface="Barlow"/>
                <a:cs typeface="Barlow"/>
                <a:sym typeface="Barlow"/>
              </a:rPr>
              <a:t>DECISION MATRIX INFOGRAPHIC</a:t>
            </a:r>
            <a:endParaRPr/>
          </a:p>
        </p:txBody>
      </p:sp>
      <p:sp>
        <p:nvSpPr>
          <p:cNvPr id="794" name="Google Shape;794;p15"/>
          <p:cNvSpPr txBox="1"/>
          <p:nvPr/>
        </p:nvSpPr>
        <p:spPr>
          <a:xfrm>
            <a:off x="2890836" y="263276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795" name="Google Shape;795;p15"/>
          <p:cNvSpPr txBox="1"/>
          <p:nvPr/>
        </p:nvSpPr>
        <p:spPr>
          <a:xfrm>
            <a:off x="3771637" y="263276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796" name="Google Shape;796;p15"/>
          <p:cNvSpPr txBox="1"/>
          <p:nvPr/>
        </p:nvSpPr>
        <p:spPr>
          <a:xfrm>
            <a:off x="736437" y="4941948"/>
            <a:ext cx="1676677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EASE OF USE</a:t>
            </a:r>
            <a:endParaRPr/>
          </a:p>
        </p:txBody>
      </p:sp>
      <p:sp>
        <p:nvSpPr>
          <p:cNvPr id="797" name="Google Shape;797;p15"/>
          <p:cNvSpPr txBox="1"/>
          <p:nvPr/>
        </p:nvSpPr>
        <p:spPr>
          <a:xfrm>
            <a:off x="938052" y="5782372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SUPPORT</a:t>
            </a:r>
            <a:endParaRPr/>
          </a:p>
        </p:txBody>
      </p:sp>
      <p:sp>
        <p:nvSpPr>
          <p:cNvPr id="798" name="Google Shape;798;p15"/>
          <p:cNvSpPr txBox="1"/>
          <p:nvPr/>
        </p:nvSpPr>
        <p:spPr>
          <a:xfrm>
            <a:off x="938052" y="6622795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TOTAL</a:t>
            </a:r>
            <a:endParaRPr/>
          </a:p>
        </p:txBody>
      </p:sp>
      <p:sp>
        <p:nvSpPr>
          <p:cNvPr id="799" name="Google Shape;799;p15"/>
          <p:cNvSpPr txBox="1"/>
          <p:nvPr/>
        </p:nvSpPr>
        <p:spPr>
          <a:xfrm>
            <a:off x="4721237" y="263276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800" name="Google Shape;800;p15"/>
          <p:cNvSpPr txBox="1"/>
          <p:nvPr/>
        </p:nvSpPr>
        <p:spPr>
          <a:xfrm>
            <a:off x="5602038" y="263276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801" name="Google Shape;801;p15"/>
          <p:cNvSpPr txBox="1"/>
          <p:nvPr/>
        </p:nvSpPr>
        <p:spPr>
          <a:xfrm>
            <a:off x="6585155" y="263276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802" name="Google Shape;802;p15"/>
          <p:cNvSpPr txBox="1"/>
          <p:nvPr/>
        </p:nvSpPr>
        <p:spPr>
          <a:xfrm>
            <a:off x="7465956" y="263276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803" name="Google Shape;803;p15"/>
          <p:cNvSpPr txBox="1"/>
          <p:nvPr/>
        </p:nvSpPr>
        <p:spPr>
          <a:xfrm>
            <a:off x="8434401" y="262779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804" name="Google Shape;804;p15"/>
          <p:cNvSpPr txBox="1"/>
          <p:nvPr/>
        </p:nvSpPr>
        <p:spPr>
          <a:xfrm>
            <a:off x="9315202" y="2627795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805" name="Google Shape;805;p15"/>
          <p:cNvSpPr txBox="1"/>
          <p:nvPr/>
        </p:nvSpPr>
        <p:spPr>
          <a:xfrm>
            <a:off x="2804023" y="332375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806" name="Google Shape;806;p15"/>
          <p:cNvSpPr txBox="1"/>
          <p:nvPr/>
        </p:nvSpPr>
        <p:spPr>
          <a:xfrm>
            <a:off x="2804023" y="416418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807" name="Google Shape;807;p15"/>
          <p:cNvSpPr txBox="1"/>
          <p:nvPr/>
        </p:nvSpPr>
        <p:spPr>
          <a:xfrm>
            <a:off x="2804023" y="500142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808" name="Google Shape;808;p15"/>
          <p:cNvSpPr txBox="1"/>
          <p:nvPr/>
        </p:nvSpPr>
        <p:spPr>
          <a:xfrm>
            <a:off x="2804023" y="585095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809" name="Google Shape;809;p15"/>
          <p:cNvSpPr txBox="1"/>
          <p:nvPr/>
        </p:nvSpPr>
        <p:spPr>
          <a:xfrm>
            <a:off x="2804023" y="668227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EFEFE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810" name="Google Shape;810;p15"/>
          <p:cNvSpPr txBox="1"/>
          <p:nvPr/>
        </p:nvSpPr>
        <p:spPr>
          <a:xfrm>
            <a:off x="3643700" y="332216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811" name="Google Shape;811;p15"/>
          <p:cNvSpPr txBox="1"/>
          <p:nvPr/>
        </p:nvSpPr>
        <p:spPr>
          <a:xfrm>
            <a:off x="3643700" y="416259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812" name="Google Shape;812;p15"/>
          <p:cNvSpPr txBox="1"/>
          <p:nvPr/>
        </p:nvSpPr>
        <p:spPr>
          <a:xfrm>
            <a:off x="3643700" y="499983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813" name="Google Shape;813;p15"/>
          <p:cNvSpPr txBox="1"/>
          <p:nvPr/>
        </p:nvSpPr>
        <p:spPr>
          <a:xfrm>
            <a:off x="3643700" y="584936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814" name="Google Shape;814;p15"/>
          <p:cNvSpPr txBox="1"/>
          <p:nvPr/>
        </p:nvSpPr>
        <p:spPr>
          <a:xfrm>
            <a:off x="3643700" y="668068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EFEFE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815" name="Google Shape;815;p15"/>
          <p:cNvSpPr txBox="1"/>
          <p:nvPr/>
        </p:nvSpPr>
        <p:spPr>
          <a:xfrm>
            <a:off x="4630560" y="333339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816" name="Google Shape;816;p15"/>
          <p:cNvSpPr txBox="1"/>
          <p:nvPr/>
        </p:nvSpPr>
        <p:spPr>
          <a:xfrm>
            <a:off x="4630560" y="417381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817" name="Google Shape;817;p15"/>
          <p:cNvSpPr txBox="1"/>
          <p:nvPr/>
        </p:nvSpPr>
        <p:spPr>
          <a:xfrm>
            <a:off x="4630560" y="501105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818" name="Google Shape;818;p15"/>
          <p:cNvSpPr txBox="1"/>
          <p:nvPr/>
        </p:nvSpPr>
        <p:spPr>
          <a:xfrm>
            <a:off x="4630560" y="586059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819" name="Google Shape;819;p15"/>
          <p:cNvSpPr txBox="1"/>
          <p:nvPr/>
        </p:nvSpPr>
        <p:spPr>
          <a:xfrm>
            <a:off x="4630560" y="6691905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EFEFE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820" name="Google Shape;820;p15"/>
          <p:cNvSpPr txBox="1"/>
          <p:nvPr/>
        </p:nvSpPr>
        <p:spPr>
          <a:xfrm>
            <a:off x="5470237" y="333180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821" name="Google Shape;821;p15"/>
          <p:cNvSpPr txBox="1"/>
          <p:nvPr/>
        </p:nvSpPr>
        <p:spPr>
          <a:xfrm>
            <a:off x="5470237" y="4172225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822" name="Google Shape;822;p15"/>
          <p:cNvSpPr txBox="1"/>
          <p:nvPr/>
        </p:nvSpPr>
        <p:spPr>
          <a:xfrm>
            <a:off x="5470237" y="500946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823" name="Google Shape;823;p15"/>
          <p:cNvSpPr txBox="1"/>
          <p:nvPr/>
        </p:nvSpPr>
        <p:spPr>
          <a:xfrm>
            <a:off x="5470237" y="585900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824" name="Google Shape;824;p15"/>
          <p:cNvSpPr txBox="1"/>
          <p:nvPr/>
        </p:nvSpPr>
        <p:spPr>
          <a:xfrm>
            <a:off x="5470237" y="669031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EFEFE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825" name="Google Shape;825;p15"/>
          <p:cNvSpPr txBox="1"/>
          <p:nvPr/>
        </p:nvSpPr>
        <p:spPr>
          <a:xfrm>
            <a:off x="6489074" y="332137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826" name="Google Shape;826;p15"/>
          <p:cNvSpPr txBox="1"/>
          <p:nvPr/>
        </p:nvSpPr>
        <p:spPr>
          <a:xfrm>
            <a:off x="8343929" y="3318985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827" name="Google Shape;827;p15"/>
          <p:cNvSpPr txBox="1"/>
          <p:nvPr/>
        </p:nvSpPr>
        <p:spPr>
          <a:xfrm>
            <a:off x="6489074" y="416179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828" name="Google Shape;828;p15"/>
          <p:cNvSpPr txBox="1"/>
          <p:nvPr/>
        </p:nvSpPr>
        <p:spPr>
          <a:xfrm>
            <a:off x="8343929" y="415940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829" name="Google Shape;829;p15"/>
          <p:cNvSpPr txBox="1"/>
          <p:nvPr/>
        </p:nvSpPr>
        <p:spPr>
          <a:xfrm>
            <a:off x="6489074" y="499903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830" name="Google Shape;830;p15"/>
          <p:cNvSpPr txBox="1"/>
          <p:nvPr/>
        </p:nvSpPr>
        <p:spPr>
          <a:xfrm>
            <a:off x="8343929" y="499665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831" name="Google Shape;831;p15"/>
          <p:cNvSpPr txBox="1"/>
          <p:nvPr/>
        </p:nvSpPr>
        <p:spPr>
          <a:xfrm>
            <a:off x="6489074" y="584857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832" name="Google Shape;832;p15"/>
          <p:cNvSpPr txBox="1"/>
          <p:nvPr/>
        </p:nvSpPr>
        <p:spPr>
          <a:xfrm>
            <a:off x="8343929" y="584618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833" name="Google Shape;833;p15"/>
          <p:cNvSpPr txBox="1"/>
          <p:nvPr/>
        </p:nvSpPr>
        <p:spPr>
          <a:xfrm>
            <a:off x="6489074" y="667988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EFEFE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834" name="Google Shape;834;p15"/>
          <p:cNvSpPr txBox="1"/>
          <p:nvPr/>
        </p:nvSpPr>
        <p:spPr>
          <a:xfrm>
            <a:off x="8343929" y="667749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EFEFE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835" name="Google Shape;835;p15"/>
          <p:cNvSpPr txBox="1"/>
          <p:nvPr/>
        </p:nvSpPr>
        <p:spPr>
          <a:xfrm>
            <a:off x="7328751" y="331978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836" name="Google Shape;836;p15"/>
          <p:cNvSpPr txBox="1"/>
          <p:nvPr/>
        </p:nvSpPr>
        <p:spPr>
          <a:xfrm>
            <a:off x="9183606" y="331739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837" name="Google Shape;837;p15"/>
          <p:cNvSpPr txBox="1"/>
          <p:nvPr/>
        </p:nvSpPr>
        <p:spPr>
          <a:xfrm>
            <a:off x="7328751" y="416020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838" name="Google Shape;838;p15"/>
          <p:cNvSpPr txBox="1"/>
          <p:nvPr/>
        </p:nvSpPr>
        <p:spPr>
          <a:xfrm>
            <a:off x="9183606" y="415781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839" name="Google Shape;839;p15"/>
          <p:cNvSpPr txBox="1"/>
          <p:nvPr/>
        </p:nvSpPr>
        <p:spPr>
          <a:xfrm>
            <a:off x="7328751" y="499744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840" name="Google Shape;840;p15"/>
          <p:cNvSpPr txBox="1"/>
          <p:nvPr/>
        </p:nvSpPr>
        <p:spPr>
          <a:xfrm>
            <a:off x="9183606" y="499505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841" name="Google Shape;841;p15"/>
          <p:cNvSpPr txBox="1"/>
          <p:nvPr/>
        </p:nvSpPr>
        <p:spPr>
          <a:xfrm>
            <a:off x="7328751" y="584698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842" name="Google Shape;842;p15"/>
          <p:cNvSpPr txBox="1"/>
          <p:nvPr/>
        </p:nvSpPr>
        <p:spPr>
          <a:xfrm>
            <a:off x="9183606" y="584459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843" name="Google Shape;843;p15"/>
          <p:cNvSpPr txBox="1"/>
          <p:nvPr/>
        </p:nvSpPr>
        <p:spPr>
          <a:xfrm>
            <a:off x="7328751" y="667829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EFEFE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844" name="Google Shape;844;p15"/>
          <p:cNvSpPr txBox="1"/>
          <p:nvPr/>
        </p:nvSpPr>
        <p:spPr>
          <a:xfrm>
            <a:off x="9183606" y="667590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EFEFE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845" name="Google Shape;845;p15"/>
          <p:cNvSpPr txBox="1"/>
          <p:nvPr/>
        </p:nvSpPr>
        <p:spPr>
          <a:xfrm>
            <a:off x="727290" y="2299348"/>
            <a:ext cx="532626" cy="333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1996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097" u="none" cap="none" strike="noStrike">
                <a:solidFill>
                  <a:srgbClr val="3F785C"/>
                </a:solidFill>
                <a:latin typeface="Barlow"/>
                <a:ea typeface="Barlow"/>
                <a:cs typeface="Barlow"/>
                <a:sym typeface="Barlow"/>
              </a:rPr>
              <a:t>RATING SCALE</a:t>
            </a:r>
            <a:endParaRPr/>
          </a:p>
        </p:txBody>
      </p:sp>
      <p:sp>
        <p:nvSpPr>
          <p:cNvPr id="846" name="Google Shape;846;p15"/>
          <p:cNvSpPr txBox="1"/>
          <p:nvPr/>
        </p:nvSpPr>
        <p:spPr>
          <a:xfrm>
            <a:off x="1392916" y="2031789"/>
            <a:ext cx="1064342" cy="76963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 = POOR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 = BELOW AVERAGE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 = AVERAGE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 = ABOVE AVERAGE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8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 = EXCELLENT</a:t>
            </a:r>
            <a:endParaRPr/>
          </a:p>
        </p:txBody>
      </p:sp>
      <p:sp>
        <p:nvSpPr>
          <p:cNvPr id="847" name="Google Shape;847;p15"/>
          <p:cNvSpPr txBox="1"/>
          <p:nvPr/>
        </p:nvSpPr>
        <p:spPr>
          <a:xfrm>
            <a:off x="2697049" y="1100413"/>
            <a:ext cx="51909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Lorem ipsum odor amet, consectetuer adipiscing elit. Egestas senectus consequat morbi fames lorem sit finibus ex nam. Turpis sagittis quam, in sit lacinia iaculis.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CFFFA"/>
        </a:solidFill>
      </p:bgPr>
    </p:bg>
    <p:spTree>
      <p:nvGrpSpPr>
        <p:cNvPr id="851" name="Shape 8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" name="Google Shape;852;p16"/>
          <p:cNvSpPr/>
          <p:nvPr/>
        </p:nvSpPr>
        <p:spPr>
          <a:xfrm rot="877835">
            <a:off x="-1147823" y="-117040"/>
            <a:ext cx="3338066" cy="4079858"/>
          </a:xfrm>
          <a:custGeom>
            <a:rect b="b" l="l" r="r" t="t"/>
            <a:pathLst>
              <a:path extrusionOk="0" h="4079858" w="3338066">
                <a:moveTo>
                  <a:pt x="0" y="0"/>
                </a:moveTo>
                <a:lnTo>
                  <a:pt x="3338066" y="0"/>
                </a:lnTo>
                <a:lnTo>
                  <a:pt x="3338066" y="4079858"/>
                </a:lnTo>
                <a:lnTo>
                  <a:pt x="0" y="40798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 amt="30000"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53" name="Google Shape;853;p16"/>
          <p:cNvSpPr/>
          <p:nvPr/>
        </p:nvSpPr>
        <p:spPr>
          <a:xfrm flipH="1" rot="-888143">
            <a:off x="8497113" y="-117040"/>
            <a:ext cx="3338066" cy="4079858"/>
          </a:xfrm>
          <a:custGeom>
            <a:rect b="b" l="l" r="r" t="t"/>
            <a:pathLst>
              <a:path extrusionOk="0" h="4079858" w="3338066">
                <a:moveTo>
                  <a:pt x="3338065" y="0"/>
                </a:moveTo>
                <a:lnTo>
                  <a:pt x="0" y="0"/>
                </a:lnTo>
                <a:lnTo>
                  <a:pt x="0" y="4079858"/>
                </a:lnTo>
                <a:lnTo>
                  <a:pt x="3338065" y="4079858"/>
                </a:lnTo>
                <a:lnTo>
                  <a:pt x="3338065" y="0"/>
                </a:lnTo>
                <a:close/>
              </a:path>
            </a:pathLst>
          </a:custGeom>
          <a:blipFill rotWithShape="1">
            <a:blip r:embed="rId3">
              <a:alphaModFix amt="30000"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854" name="Google Shape;854;p16"/>
          <p:cNvGrpSpPr/>
          <p:nvPr/>
        </p:nvGrpSpPr>
        <p:grpSpPr>
          <a:xfrm>
            <a:off x="2962540" y="729414"/>
            <a:ext cx="1611326" cy="583041"/>
            <a:chOff x="0" y="-103892"/>
            <a:chExt cx="2148435" cy="777389"/>
          </a:xfrm>
        </p:grpSpPr>
        <p:grpSp>
          <p:nvGrpSpPr>
            <p:cNvPr id="855" name="Google Shape;855;p16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856" name="Google Shape;856;p16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857" name="Google Shape;857;p16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58" name="Google Shape;858;p16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01</a:t>
              </a:r>
              <a:endParaRPr/>
            </a:p>
          </p:txBody>
        </p:sp>
      </p:grpSp>
      <p:grpSp>
        <p:nvGrpSpPr>
          <p:cNvPr id="859" name="Google Shape;859;p16"/>
          <p:cNvGrpSpPr/>
          <p:nvPr/>
        </p:nvGrpSpPr>
        <p:grpSpPr>
          <a:xfrm>
            <a:off x="4807614" y="729414"/>
            <a:ext cx="1611326" cy="583041"/>
            <a:chOff x="0" y="-103892"/>
            <a:chExt cx="2148435" cy="777389"/>
          </a:xfrm>
        </p:grpSpPr>
        <p:grpSp>
          <p:nvGrpSpPr>
            <p:cNvPr id="860" name="Google Shape;860;p16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861" name="Google Shape;861;p16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862" name="Google Shape;862;p16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63" name="Google Shape;863;p16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02</a:t>
              </a:r>
              <a:endParaRPr/>
            </a:p>
          </p:txBody>
        </p:sp>
      </p:grpSp>
      <p:grpSp>
        <p:nvGrpSpPr>
          <p:cNvPr id="864" name="Google Shape;864;p16"/>
          <p:cNvGrpSpPr/>
          <p:nvPr/>
        </p:nvGrpSpPr>
        <p:grpSpPr>
          <a:xfrm>
            <a:off x="6656860" y="729414"/>
            <a:ext cx="1611326" cy="583041"/>
            <a:chOff x="0" y="-103892"/>
            <a:chExt cx="2148435" cy="777389"/>
          </a:xfrm>
        </p:grpSpPr>
        <p:grpSp>
          <p:nvGrpSpPr>
            <p:cNvPr id="865" name="Google Shape;865;p16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866" name="Google Shape;866;p16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867" name="Google Shape;867;p16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68" name="Google Shape;868;p16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03</a:t>
              </a:r>
              <a:endParaRPr/>
            </a:p>
          </p:txBody>
        </p:sp>
      </p:grpSp>
      <p:grpSp>
        <p:nvGrpSpPr>
          <p:cNvPr id="869" name="Google Shape;869;p16"/>
          <p:cNvGrpSpPr/>
          <p:nvPr/>
        </p:nvGrpSpPr>
        <p:grpSpPr>
          <a:xfrm>
            <a:off x="8506106" y="729414"/>
            <a:ext cx="1611326" cy="583041"/>
            <a:chOff x="0" y="-103892"/>
            <a:chExt cx="2148435" cy="777389"/>
          </a:xfrm>
        </p:grpSpPr>
        <p:grpSp>
          <p:nvGrpSpPr>
            <p:cNvPr id="870" name="Google Shape;870;p16"/>
            <p:cNvGrpSpPr/>
            <p:nvPr/>
          </p:nvGrpSpPr>
          <p:grpSpPr>
            <a:xfrm>
              <a:off x="0" y="-103892"/>
              <a:ext cx="2148435" cy="777389"/>
              <a:chOff x="0" y="-28575"/>
              <a:chExt cx="590917" cy="213817"/>
            </a:xfrm>
          </p:grpSpPr>
          <p:sp>
            <p:nvSpPr>
              <p:cNvPr id="871" name="Google Shape;871;p16"/>
              <p:cNvSpPr/>
              <p:nvPr/>
            </p:nvSpPr>
            <p:spPr>
              <a:xfrm>
                <a:off x="0" y="0"/>
                <a:ext cx="590917" cy="185242"/>
              </a:xfrm>
              <a:custGeom>
                <a:rect b="b" l="l" r="r" t="t"/>
                <a:pathLst>
                  <a:path extrusionOk="0" h="185242" w="590917">
                    <a:moveTo>
                      <a:pt x="0" y="0"/>
                    </a:moveTo>
                    <a:lnTo>
                      <a:pt x="590917" y="0"/>
                    </a:lnTo>
                    <a:lnTo>
                      <a:pt x="590917" y="185242"/>
                    </a:lnTo>
                    <a:lnTo>
                      <a:pt x="0" y="185242"/>
                    </a:lnTo>
                    <a:close/>
                  </a:path>
                </a:pathLst>
              </a:custGeom>
              <a:solidFill>
                <a:srgbClr val="16CE76"/>
              </a:solidFill>
              <a:ln>
                <a:noFill/>
              </a:ln>
            </p:spPr>
          </p:sp>
          <p:sp>
            <p:nvSpPr>
              <p:cNvPr id="872" name="Google Shape;872;p16"/>
              <p:cNvSpPr txBox="1"/>
              <p:nvPr/>
            </p:nvSpPr>
            <p:spPr>
              <a:xfrm>
                <a:off x="0" y="-28575"/>
                <a:ext cx="590917" cy="2138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08833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73" name="Google Shape;873;p16"/>
            <p:cNvSpPr txBox="1"/>
            <p:nvPr/>
          </p:nvSpPr>
          <p:spPr>
            <a:xfrm>
              <a:off x="225254" y="157255"/>
              <a:ext cx="1697928" cy="32088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marR="0" rtl="0" algn="ctr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0" lang="en-US" sz="1400" u="none" cap="none" strike="noStrike">
                  <a:solidFill>
                    <a:srgbClr val="000000"/>
                  </a:solidFill>
                  <a:latin typeface="Barlow"/>
                  <a:ea typeface="Barlow"/>
                  <a:cs typeface="Barlow"/>
                  <a:sym typeface="Barlow"/>
                </a:rPr>
                <a:t>PROJECT 04</a:t>
              </a:r>
              <a:endParaRPr/>
            </a:p>
          </p:txBody>
        </p:sp>
      </p:grpSp>
      <p:grpSp>
        <p:nvGrpSpPr>
          <p:cNvPr id="874" name="Google Shape;874;p16"/>
          <p:cNvGrpSpPr/>
          <p:nvPr/>
        </p:nvGrpSpPr>
        <p:grpSpPr>
          <a:xfrm>
            <a:off x="2962540" y="1326830"/>
            <a:ext cx="775514" cy="478402"/>
            <a:chOff x="0" y="-28575"/>
            <a:chExt cx="284402" cy="175443"/>
          </a:xfrm>
        </p:grpSpPr>
        <p:sp>
          <p:nvSpPr>
            <p:cNvPr id="875" name="Google Shape;875;p16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876" name="Google Shape;876;p16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7" name="Google Shape;877;p16"/>
          <p:cNvGrpSpPr/>
          <p:nvPr/>
        </p:nvGrpSpPr>
        <p:grpSpPr>
          <a:xfrm>
            <a:off x="3798353" y="1326830"/>
            <a:ext cx="775514" cy="478402"/>
            <a:chOff x="0" y="-28575"/>
            <a:chExt cx="284402" cy="175443"/>
          </a:xfrm>
        </p:grpSpPr>
        <p:sp>
          <p:nvSpPr>
            <p:cNvPr id="878" name="Google Shape;878;p16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879" name="Google Shape;879;p16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0" name="Google Shape;880;p16"/>
          <p:cNvGrpSpPr/>
          <p:nvPr/>
        </p:nvGrpSpPr>
        <p:grpSpPr>
          <a:xfrm>
            <a:off x="2962540" y="1898763"/>
            <a:ext cx="775514" cy="751862"/>
            <a:chOff x="0" y="-28575"/>
            <a:chExt cx="284402" cy="275728"/>
          </a:xfrm>
        </p:grpSpPr>
        <p:sp>
          <p:nvSpPr>
            <p:cNvPr id="881" name="Google Shape;881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882" name="Google Shape;882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3" name="Google Shape;883;p16"/>
          <p:cNvGrpSpPr/>
          <p:nvPr/>
        </p:nvGrpSpPr>
        <p:grpSpPr>
          <a:xfrm>
            <a:off x="3798353" y="1898763"/>
            <a:ext cx="775514" cy="751862"/>
            <a:chOff x="0" y="-28575"/>
            <a:chExt cx="284402" cy="275728"/>
          </a:xfrm>
        </p:grpSpPr>
        <p:sp>
          <p:nvSpPr>
            <p:cNvPr id="884" name="Google Shape;884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885" name="Google Shape;885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6" name="Google Shape;886;p16"/>
          <p:cNvGrpSpPr/>
          <p:nvPr/>
        </p:nvGrpSpPr>
        <p:grpSpPr>
          <a:xfrm>
            <a:off x="788720" y="1898763"/>
            <a:ext cx="1934974" cy="751862"/>
            <a:chOff x="0" y="-28575"/>
            <a:chExt cx="709607" cy="275728"/>
          </a:xfrm>
        </p:grpSpPr>
        <p:sp>
          <p:nvSpPr>
            <p:cNvPr id="887" name="Google Shape;887;p16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888" name="Google Shape;888;p16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89" name="Google Shape;889;p16"/>
          <p:cNvGrpSpPr/>
          <p:nvPr/>
        </p:nvGrpSpPr>
        <p:grpSpPr>
          <a:xfrm>
            <a:off x="788720" y="2739187"/>
            <a:ext cx="1934974" cy="751862"/>
            <a:chOff x="0" y="-28575"/>
            <a:chExt cx="709607" cy="275728"/>
          </a:xfrm>
        </p:grpSpPr>
        <p:sp>
          <p:nvSpPr>
            <p:cNvPr id="890" name="Google Shape;890;p16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891" name="Google Shape;891;p16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2" name="Google Shape;892;p16"/>
          <p:cNvGrpSpPr/>
          <p:nvPr/>
        </p:nvGrpSpPr>
        <p:grpSpPr>
          <a:xfrm>
            <a:off x="788720" y="3579610"/>
            <a:ext cx="1934974" cy="756418"/>
            <a:chOff x="0" y="-28575"/>
            <a:chExt cx="709607" cy="277399"/>
          </a:xfrm>
        </p:grpSpPr>
        <p:sp>
          <p:nvSpPr>
            <p:cNvPr id="893" name="Google Shape;893;p16"/>
            <p:cNvSpPr/>
            <p:nvPr/>
          </p:nvSpPr>
          <p:spPr>
            <a:xfrm>
              <a:off x="0" y="0"/>
              <a:ext cx="709607" cy="248824"/>
            </a:xfrm>
            <a:custGeom>
              <a:rect b="b" l="l" r="r" t="t"/>
              <a:pathLst>
                <a:path extrusionOk="0" h="248824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8824"/>
                  </a:lnTo>
                  <a:lnTo>
                    <a:pt x="0" y="248824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894" name="Google Shape;894;p16"/>
            <p:cNvSpPr txBox="1"/>
            <p:nvPr/>
          </p:nvSpPr>
          <p:spPr>
            <a:xfrm>
              <a:off x="0" y="-28575"/>
              <a:ext cx="709607" cy="2773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5" name="Google Shape;895;p16"/>
          <p:cNvGrpSpPr/>
          <p:nvPr/>
        </p:nvGrpSpPr>
        <p:grpSpPr>
          <a:xfrm>
            <a:off x="788720" y="4420034"/>
            <a:ext cx="1934974" cy="751862"/>
            <a:chOff x="0" y="-28575"/>
            <a:chExt cx="709607" cy="275728"/>
          </a:xfrm>
        </p:grpSpPr>
        <p:sp>
          <p:nvSpPr>
            <p:cNvPr id="896" name="Google Shape;896;p16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897" name="Google Shape;897;p16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98" name="Google Shape;898;p16"/>
          <p:cNvGrpSpPr/>
          <p:nvPr/>
        </p:nvGrpSpPr>
        <p:grpSpPr>
          <a:xfrm>
            <a:off x="788720" y="5260457"/>
            <a:ext cx="1934974" cy="751862"/>
            <a:chOff x="0" y="-28575"/>
            <a:chExt cx="709607" cy="275728"/>
          </a:xfrm>
        </p:grpSpPr>
        <p:sp>
          <p:nvSpPr>
            <p:cNvPr id="899" name="Google Shape;899;p16"/>
            <p:cNvSpPr/>
            <p:nvPr/>
          </p:nvSpPr>
          <p:spPr>
            <a:xfrm>
              <a:off x="0" y="0"/>
              <a:ext cx="709607" cy="247153"/>
            </a:xfrm>
            <a:custGeom>
              <a:rect b="b" l="l" r="r" t="t"/>
              <a:pathLst>
                <a:path extrusionOk="0" h="247153" w="709607">
                  <a:moveTo>
                    <a:pt x="0" y="0"/>
                  </a:moveTo>
                  <a:lnTo>
                    <a:pt x="709607" y="0"/>
                  </a:lnTo>
                  <a:lnTo>
                    <a:pt x="709607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900" name="Google Shape;900;p16"/>
            <p:cNvSpPr txBox="1"/>
            <p:nvPr/>
          </p:nvSpPr>
          <p:spPr>
            <a:xfrm>
              <a:off x="0" y="-28575"/>
              <a:ext cx="709607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1" name="Google Shape;901;p16"/>
          <p:cNvGrpSpPr/>
          <p:nvPr/>
        </p:nvGrpSpPr>
        <p:grpSpPr>
          <a:xfrm>
            <a:off x="2962540" y="2739187"/>
            <a:ext cx="775514" cy="751862"/>
            <a:chOff x="0" y="-28575"/>
            <a:chExt cx="284402" cy="275728"/>
          </a:xfrm>
        </p:grpSpPr>
        <p:sp>
          <p:nvSpPr>
            <p:cNvPr id="902" name="Google Shape;902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03" name="Google Shape;903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4" name="Google Shape;904;p16"/>
          <p:cNvGrpSpPr/>
          <p:nvPr/>
        </p:nvGrpSpPr>
        <p:grpSpPr>
          <a:xfrm>
            <a:off x="3798353" y="2739187"/>
            <a:ext cx="775514" cy="751862"/>
            <a:chOff x="0" y="-28575"/>
            <a:chExt cx="284402" cy="275728"/>
          </a:xfrm>
        </p:grpSpPr>
        <p:sp>
          <p:nvSpPr>
            <p:cNvPr id="905" name="Google Shape;905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06" name="Google Shape;906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7" name="Google Shape;907;p16"/>
          <p:cNvGrpSpPr/>
          <p:nvPr/>
        </p:nvGrpSpPr>
        <p:grpSpPr>
          <a:xfrm>
            <a:off x="2962540" y="3579196"/>
            <a:ext cx="775514" cy="751862"/>
            <a:chOff x="0" y="-28575"/>
            <a:chExt cx="284402" cy="275728"/>
          </a:xfrm>
        </p:grpSpPr>
        <p:sp>
          <p:nvSpPr>
            <p:cNvPr id="908" name="Google Shape;908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09" name="Google Shape;909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0" name="Google Shape;910;p16"/>
          <p:cNvGrpSpPr/>
          <p:nvPr/>
        </p:nvGrpSpPr>
        <p:grpSpPr>
          <a:xfrm>
            <a:off x="3798353" y="3579196"/>
            <a:ext cx="775514" cy="751862"/>
            <a:chOff x="0" y="-28575"/>
            <a:chExt cx="284402" cy="275728"/>
          </a:xfrm>
        </p:grpSpPr>
        <p:sp>
          <p:nvSpPr>
            <p:cNvPr id="911" name="Google Shape;911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12" name="Google Shape;912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3" name="Google Shape;913;p16"/>
          <p:cNvGrpSpPr/>
          <p:nvPr/>
        </p:nvGrpSpPr>
        <p:grpSpPr>
          <a:xfrm>
            <a:off x="2962540" y="4420034"/>
            <a:ext cx="775514" cy="751862"/>
            <a:chOff x="0" y="-28575"/>
            <a:chExt cx="284402" cy="275728"/>
          </a:xfrm>
        </p:grpSpPr>
        <p:sp>
          <p:nvSpPr>
            <p:cNvPr id="914" name="Google Shape;914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15" name="Google Shape;915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6" name="Google Shape;916;p16"/>
          <p:cNvGrpSpPr/>
          <p:nvPr/>
        </p:nvGrpSpPr>
        <p:grpSpPr>
          <a:xfrm>
            <a:off x="3798353" y="4420034"/>
            <a:ext cx="775514" cy="751862"/>
            <a:chOff x="0" y="-28575"/>
            <a:chExt cx="284402" cy="275728"/>
          </a:xfrm>
        </p:grpSpPr>
        <p:sp>
          <p:nvSpPr>
            <p:cNvPr id="917" name="Google Shape;917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18" name="Google Shape;918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19" name="Google Shape;919;p16"/>
          <p:cNvGrpSpPr/>
          <p:nvPr/>
        </p:nvGrpSpPr>
        <p:grpSpPr>
          <a:xfrm>
            <a:off x="2962540" y="5265427"/>
            <a:ext cx="775514" cy="751862"/>
            <a:chOff x="0" y="-28575"/>
            <a:chExt cx="284402" cy="275728"/>
          </a:xfrm>
        </p:grpSpPr>
        <p:sp>
          <p:nvSpPr>
            <p:cNvPr id="920" name="Google Shape;920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921" name="Google Shape;921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2" name="Google Shape;922;p16"/>
          <p:cNvGrpSpPr/>
          <p:nvPr/>
        </p:nvGrpSpPr>
        <p:grpSpPr>
          <a:xfrm>
            <a:off x="3798353" y="5265427"/>
            <a:ext cx="775514" cy="751862"/>
            <a:chOff x="0" y="-28575"/>
            <a:chExt cx="284402" cy="275728"/>
          </a:xfrm>
        </p:grpSpPr>
        <p:sp>
          <p:nvSpPr>
            <p:cNvPr id="923" name="Google Shape;923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924" name="Google Shape;924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5" name="Google Shape;925;p16"/>
          <p:cNvGrpSpPr/>
          <p:nvPr/>
        </p:nvGrpSpPr>
        <p:grpSpPr>
          <a:xfrm>
            <a:off x="4792942" y="1326830"/>
            <a:ext cx="775514" cy="478402"/>
            <a:chOff x="0" y="-28575"/>
            <a:chExt cx="284402" cy="175443"/>
          </a:xfrm>
        </p:grpSpPr>
        <p:sp>
          <p:nvSpPr>
            <p:cNvPr id="926" name="Google Shape;926;p16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927" name="Google Shape;927;p16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28" name="Google Shape;928;p16"/>
          <p:cNvGrpSpPr/>
          <p:nvPr/>
        </p:nvGrpSpPr>
        <p:grpSpPr>
          <a:xfrm>
            <a:off x="5628754" y="1326830"/>
            <a:ext cx="775514" cy="478402"/>
            <a:chOff x="0" y="-28575"/>
            <a:chExt cx="284402" cy="175443"/>
          </a:xfrm>
        </p:grpSpPr>
        <p:sp>
          <p:nvSpPr>
            <p:cNvPr id="929" name="Google Shape;929;p16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930" name="Google Shape;930;p16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1" name="Google Shape;931;p16"/>
          <p:cNvGrpSpPr/>
          <p:nvPr/>
        </p:nvGrpSpPr>
        <p:grpSpPr>
          <a:xfrm>
            <a:off x="4792942" y="1898763"/>
            <a:ext cx="775514" cy="751862"/>
            <a:chOff x="0" y="-28575"/>
            <a:chExt cx="284402" cy="275728"/>
          </a:xfrm>
        </p:grpSpPr>
        <p:sp>
          <p:nvSpPr>
            <p:cNvPr id="932" name="Google Shape;932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33" name="Google Shape;933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4" name="Google Shape;934;p16"/>
          <p:cNvGrpSpPr/>
          <p:nvPr/>
        </p:nvGrpSpPr>
        <p:grpSpPr>
          <a:xfrm>
            <a:off x="5628754" y="1898763"/>
            <a:ext cx="775514" cy="751862"/>
            <a:chOff x="0" y="-28575"/>
            <a:chExt cx="284402" cy="275728"/>
          </a:xfrm>
        </p:grpSpPr>
        <p:sp>
          <p:nvSpPr>
            <p:cNvPr id="935" name="Google Shape;935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36" name="Google Shape;936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37" name="Google Shape;937;p16"/>
          <p:cNvGrpSpPr/>
          <p:nvPr/>
        </p:nvGrpSpPr>
        <p:grpSpPr>
          <a:xfrm>
            <a:off x="4792942" y="2739187"/>
            <a:ext cx="775514" cy="751862"/>
            <a:chOff x="0" y="-28575"/>
            <a:chExt cx="284402" cy="275728"/>
          </a:xfrm>
        </p:grpSpPr>
        <p:sp>
          <p:nvSpPr>
            <p:cNvPr id="938" name="Google Shape;938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39" name="Google Shape;939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0" name="Google Shape;940;p16"/>
          <p:cNvGrpSpPr/>
          <p:nvPr/>
        </p:nvGrpSpPr>
        <p:grpSpPr>
          <a:xfrm>
            <a:off x="5628754" y="2739187"/>
            <a:ext cx="775514" cy="751862"/>
            <a:chOff x="0" y="-28575"/>
            <a:chExt cx="284402" cy="275728"/>
          </a:xfrm>
        </p:grpSpPr>
        <p:sp>
          <p:nvSpPr>
            <p:cNvPr id="941" name="Google Shape;941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42" name="Google Shape;942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3" name="Google Shape;943;p16"/>
          <p:cNvGrpSpPr/>
          <p:nvPr/>
        </p:nvGrpSpPr>
        <p:grpSpPr>
          <a:xfrm>
            <a:off x="4792942" y="3579196"/>
            <a:ext cx="775514" cy="751862"/>
            <a:chOff x="0" y="-28575"/>
            <a:chExt cx="284402" cy="275728"/>
          </a:xfrm>
        </p:grpSpPr>
        <p:sp>
          <p:nvSpPr>
            <p:cNvPr id="944" name="Google Shape;944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45" name="Google Shape;945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6" name="Google Shape;946;p16"/>
          <p:cNvGrpSpPr/>
          <p:nvPr/>
        </p:nvGrpSpPr>
        <p:grpSpPr>
          <a:xfrm>
            <a:off x="5628754" y="3579196"/>
            <a:ext cx="775514" cy="751862"/>
            <a:chOff x="0" y="-28575"/>
            <a:chExt cx="284402" cy="275728"/>
          </a:xfrm>
        </p:grpSpPr>
        <p:sp>
          <p:nvSpPr>
            <p:cNvPr id="947" name="Google Shape;947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48" name="Google Shape;948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49" name="Google Shape;949;p16"/>
          <p:cNvGrpSpPr/>
          <p:nvPr/>
        </p:nvGrpSpPr>
        <p:grpSpPr>
          <a:xfrm>
            <a:off x="4792942" y="4420034"/>
            <a:ext cx="775514" cy="751862"/>
            <a:chOff x="0" y="-28575"/>
            <a:chExt cx="284402" cy="275728"/>
          </a:xfrm>
        </p:grpSpPr>
        <p:sp>
          <p:nvSpPr>
            <p:cNvPr id="950" name="Google Shape;950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51" name="Google Shape;951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2" name="Google Shape;952;p16"/>
          <p:cNvGrpSpPr/>
          <p:nvPr/>
        </p:nvGrpSpPr>
        <p:grpSpPr>
          <a:xfrm>
            <a:off x="5628754" y="4420034"/>
            <a:ext cx="775514" cy="751862"/>
            <a:chOff x="0" y="-28575"/>
            <a:chExt cx="284402" cy="275728"/>
          </a:xfrm>
        </p:grpSpPr>
        <p:sp>
          <p:nvSpPr>
            <p:cNvPr id="953" name="Google Shape;953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54" name="Google Shape;954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5" name="Google Shape;955;p16"/>
          <p:cNvGrpSpPr/>
          <p:nvPr/>
        </p:nvGrpSpPr>
        <p:grpSpPr>
          <a:xfrm>
            <a:off x="4792942" y="5265427"/>
            <a:ext cx="775514" cy="751862"/>
            <a:chOff x="0" y="-28575"/>
            <a:chExt cx="284402" cy="275728"/>
          </a:xfrm>
        </p:grpSpPr>
        <p:sp>
          <p:nvSpPr>
            <p:cNvPr id="956" name="Google Shape;956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957" name="Google Shape;957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58" name="Google Shape;958;p16"/>
          <p:cNvGrpSpPr/>
          <p:nvPr/>
        </p:nvGrpSpPr>
        <p:grpSpPr>
          <a:xfrm>
            <a:off x="5628754" y="5265427"/>
            <a:ext cx="775514" cy="751862"/>
            <a:chOff x="0" y="-28575"/>
            <a:chExt cx="284402" cy="275728"/>
          </a:xfrm>
        </p:grpSpPr>
        <p:sp>
          <p:nvSpPr>
            <p:cNvPr id="959" name="Google Shape;959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960" name="Google Shape;960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1" name="Google Shape;961;p16"/>
          <p:cNvGrpSpPr/>
          <p:nvPr/>
        </p:nvGrpSpPr>
        <p:grpSpPr>
          <a:xfrm>
            <a:off x="6656860" y="1326830"/>
            <a:ext cx="775514" cy="478402"/>
            <a:chOff x="0" y="-28575"/>
            <a:chExt cx="284402" cy="175443"/>
          </a:xfrm>
        </p:grpSpPr>
        <p:sp>
          <p:nvSpPr>
            <p:cNvPr id="962" name="Google Shape;962;p16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963" name="Google Shape;963;p16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4" name="Google Shape;964;p16"/>
          <p:cNvGrpSpPr/>
          <p:nvPr/>
        </p:nvGrpSpPr>
        <p:grpSpPr>
          <a:xfrm>
            <a:off x="7492673" y="1326830"/>
            <a:ext cx="775514" cy="478402"/>
            <a:chOff x="0" y="-28575"/>
            <a:chExt cx="284402" cy="175443"/>
          </a:xfrm>
        </p:grpSpPr>
        <p:sp>
          <p:nvSpPr>
            <p:cNvPr id="965" name="Google Shape;965;p16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966" name="Google Shape;966;p16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67" name="Google Shape;967;p16"/>
          <p:cNvGrpSpPr/>
          <p:nvPr/>
        </p:nvGrpSpPr>
        <p:grpSpPr>
          <a:xfrm>
            <a:off x="6656860" y="1898763"/>
            <a:ext cx="775514" cy="751862"/>
            <a:chOff x="0" y="-28575"/>
            <a:chExt cx="284402" cy="275728"/>
          </a:xfrm>
        </p:grpSpPr>
        <p:sp>
          <p:nvSpPr>
            <p:cNvPr id="968" name="Google Shape;968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69" name="Google Shape;969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0" name="Google Shape;970;p16"/>
          <p:cNvGrpSpPr/>
          <p:nvPr/>
        </p:nvGrpSpPr>
        <p:grpSpPr>
          <a:xfrm>
            <a:off x="7492673" y="1898763"/>
            <a:ext cx="775514" cy="751862"/>
            <a:chOff x="0" y="-28575"/>
            <a:chExt cx="284402" cy="275728"/>
          </a:xfrm>
        </p:grpSpPr>
        <p:sp>
          <p:nvSpPr>
            <p:cNvPr id="971" name="Google Shape;971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72" name="Google Shape;972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3" name="Google Shape;973;p16"/>
          <p:cNvGrpSpPr/>
          <p:nvPr/>
        </p:nvGrpSpPr>
        <p:grpSpPr>
          <a:xfrm>
            <a:off x="6656860" y="2739187"/>
            <a:ext cx="775514" cy="751862"/>
            <a:chOff x="0" y="-28575"/>
            <a:chExt cx="284402" cy="275728"/>
          </a:xfrm>
        </p:grpSpPr>
        <p:sp>
          <p:nvSpPr>
            <p:cNvPr id="974" name="Google Shape;974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75" name="Google Shape;975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6" name="Google Shape;976;p16"/>
          <p:cNvGrpSpPr/>
          <p:nvPr/>
        </p:nvGrpSpPr>
        <p:grpSpPr>
          <a:xfrm>
            <a:off x="7492673" y="2739187"/>
            <a:ext cx="775514" cy="751862"/>
            <a:chOff x="0" y="-28575"/>
            <a:chExt cx="284402" cy="275728"/>
          </a:xfrm>
        </p:grpSpPr>
        <p:sp>
          <p:nvSpPr>
            <p:cNvPr id="977" name="Google Shape;977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78" name="Google Shape;978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79" name="Google Shape;979;p16"/>
          <p:cNvGrpSpPr/>
          <p:nvPr/>
        </p:nvGrpSpPr>
        <p:grpSpPr>
          <a:xfrm>
            <a:off x="6656860" y="3579196"/>
            <a:ext cx="775514" cy="751862"/>
            <a:chOff x="0" y="-28575"/>
            <a:chExt cx="284402" cy="275728"/>
          </a:xfrm>
        </p:grpSpPr>
        <p:sp>
          <p:nvSpPr>
            <p:cNvPr id="980" name="Google Shape;980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81" name="Google Shape;981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2" name="Google Shape;982;p16"/>
          <p:cNvGrpSpPr/>
          <p:nvPr/>
        </p:nvGrpSpPr>
        <p:grpSpPr>
          <a:xfrm>
            <a:off x="7492673" y="3579196"/>
            <a:ext cx="775514" cy="751862"/>
            <a:chOff x="0" y="-28575"/>
            <a:chExt cx="284402" cy="275728"/>
          </a:xfrm>
        </p:grpSpPr>
        <p:sp>
          <p:nvSpPr>
            <p:cNvPr id="983" name="Google Shape;983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84" name="Google Shape;984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5" name="Google Shape;985;p16"/>
          <p:cNvGrpSpPr/>
          <p:nvPr/>
        </p:nvGrpSpPr>
        <p:grpSpPr>
          <a:xfrm>
            <a:off x="6656860" y="4420034"/>
            <a:ext cx="775514" cy="751862"/>
            <a:chOff x="0" y="-28575"/>
            <a:chExt cx="284402" cy="275728"/>
          </a:xfrm>
        </p:grpSpPr>
        <p:sp>
          <p:nvSpPr>
            <p:cNvPr id="986" name="Google Shape;986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87" name="Google Shape;987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88" name="Google Shape;988;p16"/>
          <p:cNvGrpSpPr/>
          <p:nvPr/>
        </p:nvGrpSpPr>
        <p:grpSpPr>
          <a:xfrm>
            <a:off x="7492673" y="4420034"/>
            <a:ext cx="775514" cy="751862"/>
            <a:chOff x="0" y="-28575"/>
            <a:chExt cx="284402" cy="275728"/>
          </a:xfrm>
        </p:grpSpPr>
        <p:sp>
          <p:nvSpPr>
            <p:cNvPr id="989" name="Google Shape;989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990" name="Google Shape;990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1" name="Google Shape;991;p16"/>
          <p:cNvGrpSpPr/>
          <p:nvPr/>
        </p:nvGrpSpPr>
        <p:grpSpPr>
          <a:xfrm>
            <a:off x="6656860" y="5265427"/>
            <a:ext cx="775514" cy="751862"/>
            <a:chOff x="0" y="-28575"/>
            <a:chExt cx="284402" cy="275728"/>
          </a:xfrm>
        </p:grpSpPr>
        <p:sp>
          <p:nvSpPr>
            <p:cNvPr id="992" name="Google Shape;992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993" name="Google Shape;993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4" name="Google Shape;994;p16"/>
          <p:cNvGrpSpPr/>
          <p:nvPr/>
        </p:nvGrpSpPr>
        <p:grpSpPr>
          <a:xfrm>
            <a:off x="7492673" y="5265427"/>
            <a:ext cx="775514" cy="751862"/>
            <a:chOff x="0" y="-28575"/>
            <a:chExt cx="284402" cy="275728"/>
          </a:xfrm>
        </p:grpSpPr>
        <p:sp>
          <p:nvSpPr>
            <p:cNvPr id="995" name="Google Shape;995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996" name="Google Shape;996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97" name="Google Shape;997;p16"/>
          <p:cNvGrpSpPr/>
          <p:nvPr/>
        </p:nvGrpSpPr>
        <p:grpSpPr>
          <a:xfrm>
            <a:off x="8506106" y="1321861"/>
            <a:ext cx="775514" cy="478402"/>
            <a:chOff x="0" y="-28575"/>
            <a:chExt cx="284402" cy="175443"/>
          </a:xfrm>
        </p:grpSpPr>
        <p:sp>
          <p:nvSpPr>
            <p:cNvPr id="998" name="Google Shape;998;p16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999" name="Google Shape;999;p16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0" name="Google Shape;1000;p16"/>
          <p:cNvGrpSpPr/>
          <p:nvPr/>
        </p:nvGrpSpPr>
        <p:grpSpPr>
          <a:xfrm>
            <a:off x="9341918" y="1321861"/>
            <a:ext cx="775514" cy="478402"/>
            <a:chOff x="0" y="-28575"/>
            <a:chExt cx="284402" cy="175443"/>
          </a:xfrm>
        </p:grpSpPr>
        <p:sp>
          <p:nvSpPr>
            <p:cNvPr id="1001" name="Google Shape;1001;p16"/>
            <p:cNvSpPr/>
            <p:nvPr/>
          </p:nvSpPr>
          <p:spPr>
            <a:xfrm>
              <a:off x="0" y="0"/>
              <a:ext cx="284402" cy="146868"/>
            </a:xfrm>
            <a:custGeom>
              <a:rect b="b" l="l" r="r" t="t"/>
              <a:pathLst>
                <a:path extrusionOk="0" h="146868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146868"/>
                  </a:lnTo>
                  <a:lnTo>
                    <a:pt x="0" y="146868"/>
                  </a:ln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</p:sp>
        <p:sp>
          <p:nvSpPr>
            <p:cNvPr id="1002" name="Google Shape;1002;p16"/>
            <p:cNvSpPr txBox="1"/>
            <p:nvPr/>
          </p:nvSpPr>
          <p:spPr>
            <a:xfrm>
              <a:off x="0" y="-28575"/>
              <a:ext cx="284402" cy="17544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3" name="Google Shape;1003;p16"/>
          <p:cNvGrpSpPr/>
          <p:nvPr/>
        </p:nvGrpSpPr>
        <p:grpSpPr>
          <a:xfrm>
            <a:off x="8506106" y="1893793"/>
            <a:ext cx="775514" cy="751862"/>
            <a:chOff x="0" y="-28575"/>
            <a:chExt cx="284402" cy="275728"/>
          </a:xfrm>
        </p:grpSpPr>
        <p:sp>
          <p:nvSpPr>
            <p:cNvPr id="1004" name="Google Shape;1004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1005" name="Google Shape;1005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6" name="Google Shape;1006;p16"/>
          <p:cNvGrpSpPr/>
          <p:nvPr/>
        </p:nvGrpSpPr>
        <p:grpSpPr>
          <a:xfrm>
            <a:off x="9341918" y="1893793"/>
            <a:ext cx="775514" cy="751862"/>
            <a:chOff x="0" y="-28575"/>
            <a:chExt cx="284402" cy="275728"/>
          </a:xfrm>
        </p:grpSpPr>
        <p:sp>
          <p:nvSpPr>
            <p:cNvPr id="1007" name="Google Shape;1007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1008" name="Google Shape;1008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09" name="Google Shape;1009;p16"/>
          <p:cNvGrpSpPr/>
          <p:nvPr/>
        </p:nvGrpSpPr>
        <p:grpSpPr>
          <a:xfrm>
            <a:off x="8506106" y="2734217"/>
            <a:ext cx="775514" cy="751862"/>
            <a:chOff x="0" y="-28575"/>
            <a:chExt cx="284402" cy="275728"/>
          </a:xfrm>
        </p:grpSpPr>
        <p:sp>
          <p:nvSpPr>
            <p:cNvPr id="1010" name="Google Shape;1010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1011" name="Google Shape;1011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2" name="Google Shape;1012;p16"/>
          <p:cNvGrpSpPr/>
          <p:nvPr/>
        </p:nvGrpSpPr>
        <p:grpSpPr>
          <a:xfrm>
            <a:off x="9341918" y="2734217"/>
            <a:ext cx="775514" cy="751862"/>
            <a:chOff x="0" y="-28575"/>
            <a:chExt cx="284402" cy="275728"/>
          </a:xfrm>
        </p:grpSpPr>
        <p:sp>
          <p:nvSpPr>
            <p:cNvPr id="1013" name="Google Shape;1013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1014" name="Google Shape;1014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5" name="Google Shape;1015;p16"/>
          <p:cNvGrpSpPr/>
          <p:nvPr/>
        </p:nvGrpSpPr>
        <p:grpSpPr>
          <a:xfrm>
            <a:off x="8506106" y="3574226"/>
            <a:ext cx="775514" cy="751862"/>
            <a:chOff x="0" y="-28575"/>
            <a:chExt cx="284402" cy="275728"/>
          </a:xfrm>
        </p:grpSpPr>
        <p:sp>
          <p:nvSpPr>
            <p:cNvPr id="1016" name="Google Shape;1016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1017" name="Google Shape;1017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18" name="Google Shape;1018;p16"/>
          <p:cNvGrpSpPr/>
          <p:nvPr/>
        </p:nvGrpSpPr>
        <p:grpSpPr>
          <a:xfrm>
            <a:off x="9341918" y="3574226"/>
            <a:ext cx="775514" cy="751862"/>
            <a:chOff x="0" y="-28575"/>
            <a:chExt cx="284402" cy="275728"/>
          </a:xfrm>
        </p:grpSpPr>
        <p:sp>
          <p:nvSpPr>
            <p:cNvPr id="1019" name="Google Shape;1019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1020" name="Google Shape;1020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1" name="Google Shape;1021;p16"/>
          <p:cNvGrpSpPr/>
          <p:nvPr/>
        </p:nvGrpSpPr>
        <p:grpSpPr>
          <a:xfrm>
            <a:off x="8506106" y="4415064"/>
            <a:ext cx="775514" cy="751862"/>
            <a:chOff x="0" y="-28575"/>
            <a:chExt cx="284402" cy="275728"/>
          </a:xfrm>
        </p:grpSpPr>
        <p:sp>
          <p:nvSpPr>
            <p:cNvPr id="1022" name="Google Shape;1022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1023" name="Google Shape;1023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4" name="Google Shape;1024;p16"/>
          <p:cNvGrpSpPr/>
          <p:nvPr/>
        </p:nvGrpSpPr>
        <p:grpSpPr>
          <a:xfrm>
            <a:off x="9341918" y="4415064"/>
            <a:ext cx="775514" cy="751862"/>
            <a:chOff x="0" y="-28575"/>
            <a:chExt cx="284402" cy="275728"/>
          </a:xfrm>
        </p:grpSpPr>
        <p:sp>
          <p:nvSpPr>
            <p:cNvPr id="1025" name="Google Shape;1025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DEF0E7"/>
            </a:solidFill>
            <a:ln>
              <a:noFill/>
            </a:ln>
          </p:spPr>
        </p:sp>
        <p:sp>
          <p:nvSpPr>
            <p:cNvPr id="1026" name="Google Shape;1026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27" name="Google Shape;1027;p16"/>
          <p:cNvGrpSpPr/>
          <p:nvPr/>
        </p:nvGrpSpPr>
        <p:grpSpPr>
          <a:xfrm>
            <a:off x="8506106" y="5260457"/>
            <a:ext cx="775514" cy="751862"/>
            <a:chOff x="0" y="-28575"/>
            <a:chExt cx="284402" cy="275728"/>
          </a:xfrm>
        </p:grpSpPr>
        <p:sp>
          <p:nvSpPr>
            <p:cNvPr id="1028" name="Google Shape;1028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1029" name="Google Shape;1029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0" name="Google Shape;1030;p16"/>
          <p:cNvGrpSpPr/>
          <p:nvPr/>
        </p:nvGrpSpPr>
        <p:grpSpPr>
          <a:xfrm>
            <a:off x="9341918" y="5260457"/>
            <a:ext cx="775514" cy="751862"/>
            <a:chOff x="0" y="-28575"/>
            <a:chExt cx="284402" cy="275728"/>
          </a:xfrm>
        </p:grpSpPr>
        <p:sp>
          <p:nvSpPr>
            <p:cNvPr id="1031" name="Google Shape;1031;p16"/>
            <p:cNvSpPr/>
            <p:nvPr/>
          </p:nvSpPr>
          <p:spPr>
            <a:xfrm>
              <a:off x="0" y="0"/>
              <a:ext cx="284402" cy="247153"/>
            </a:xfrm>
            <a:custGeom>
              <a:rect b="b" l="l" r="r" t="t"/>
              <a:pathLst>
                <a:path extrusionOk="0" h="247153" w="284402">
                  <a:moveTo>
                    <a:pt x="0" y="0"/>
                  </a:moveTo>
                  <a:lnTo>
                    <a:pt x="284402" y="0"/>
                  </a:lnTo>
                  <a:lnTo>
                    <a:pt x="284402" y="247153"/>
                  </a:lnTo>
                  <a:lnTo>
                    <a:pt x="0" y="247153"/>
                  </a:ln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</p:sp>
        <p:sp>
          <p:nvSpPr>
            <p:cNvPr id="1032" name="Google Shape;1032;p16"/>
            <p:cNvSpPr txBox="1"/>
            <p:nvPr/>
          </p:nvSpPr>
          <p:spPr>
            <a:xfrm>
              <a:off x="0" y="-28575"/>
              <a:ext cx="284402" cy="2757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33" name="Google Shape;1033;p16"/>
          <p:cNvGrpSpPr/>
          <p:nvPr/>
        </p:nvGrpSpPr>
        <p:grpSpPr>
          <a:xfrm>
            <a:off x="754198" y="6096326"/>
            <a:ext cx="9363234" cy="1075818"/>
            <a:chOff x="0" y="-28575"/>
            <a:chExt cx="3433750" cy="394531"/>
          </a:xfrm>
        </p:grpSpPr>
        <p:sp>
          <p:nvSpPr>
            <p:cNvPr id="1034" name="Google Shape;1034;p16"/>
            <p:cNvSpPr/>
            <p:nvPr/>
          </p:nvSpPr>
          <p:spPr>
            <a:xfrm>
              <a:off x="0" y="0"/>
              <a:ext cx="3433750" cy="365956"/>
            </a:xfrm>
            <a:custGeom>
              <a:rect b="b" l="l" r="r" t="t"/>
              <a:pathLst>
                <a:path extrusionOk="0" h="365956" w="3433750">
                  <a:moveTo>
                    <a:pt x="0" y="0"/>
                  </a:moveTo>
                  <a:lnTo>
                    <a:pt x="3433750" y="0"/>
                  </a:lnTo>
                  <a:lnTo>
                    <a:pt x="3433750" y="365956"/>
                  </a:lnTo>
                  <a:lnTo>
                    <a:pt x="0" y="365956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16CE76"/>
              </a:solidFill>
              <a:prstDash val="dash"/>
              <a:miter lim="8000"/>
              <a:headEnd len="sm" w="sm" type="none"/>
              <a:tailEnd len="sm" w="sm" type="none"/>
            </a:ln>
          </p:spPr>
        </p:sp>
        <p:sp>
          <p:nvSpPr>
            <p:cNvPr id="1035" name="Google Shape;1035;p16"/>
            <p:cNvSpPr txBox="1"/>
            <p:nvPr/>
          </p:nvSpPr>
          <p:spPr>
            <a:xfrm>
              <a:off x="0" y="-28575"/>
              <a:ext cx="3433750" cy="3945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036" name="Google Shape;1036;p16"/>
          <p:cNvCxnSpPr/>
          <p:nvPr/>
        </p:nvCxnSpPr>
        <p:spPr>
          <a:xfrm>
            <a:off x="3798353" y="6567857"/>
            <a:ext cx="5564641" cy="0"/>
          </a:xfrm>
          <a:prstGeom prst="straightConnector1">
            <a:avLst/>
          </a:prstGeom>
          <a:noFill/>
          <a:ln cap="flat" cmpd="sng" w="38100">
            <a:solidFill>
              <a:srgbClr val="16CE76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037" name="Google Shape;1037;p16"/>
          <p:cNvSpPr txBox="1"/>
          <p:nvPr/>
        </p:nvSpPr>
        <p:spPr>
          <a:xfrm>
            <a:off x="1119484" y="2131726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QUALITY</a:t>
            </a:r>
            <a:endParaRPr/>
          </a:p>
        </p:txBody>
      </p:sp>
      <p:sp>
        <p:nvSpPr>
          <p:cNvPr id="1038" name="Google Shape;1038;p16"/>
          <p:cNvSpPr txBox="1"/>
          <p:nvPr/>
        </p:nvSpPr>
        <p:spPr>
          <a:xfrm>
            <a:off x="1119484" y="2972150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COST</a:t>
            </a:r>
            <a:endParaRPr/>
          </a:p>
        </p:txBody>
      </p:sp>
      <p:sp>
        <p:nvSpPr>
          <p:cNvPr id="1039" name="Google Shape;1039;p16"/>
          <p:cNvSpPr txBox="1"/>
          <p:nvPr/>
        </p:nvSpPr>
        <p:spPr>
          <a:xfrm>
            <a:off x="3072268" y="150339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1040" name="Google Shape;1040;p16"/>
          <p:cNvSpPr txBox="1"/>
          <p:nvPr/>
        </p:nvSpPr>
        <p:spPr>
          <a:xfrm>
            <a:off x="3953069" y="150339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1041" name="Google Shape;1041;p16"/>
          <p:cNvSpPr txBox="1"/>
          <p:nvPr/>
        </p:nvSpPr>
        <p:spPr>
          <a:xfrm>
            <a:off x="917869" y="3812573"/>
            <a:ext cx="1676677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EASE OF USE</a:t>
            </a:r>
            <a:endParaRPr/>
          </a:p>
        </p:txBody>
      </p:sp>
      <p:sp>
        <p:nvSpPr>
          <p:cNvPr id="1042" name="Google Shape;1042;p16"/>
          <p:cNvSpPr txBox="1"/>
          <p:nvPr/>
        </p:nvSpPr>
        <p:spPr>
          <a:xfrm>
            <a:off x="1119484" y="4652997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SUPPORT</a:t>
            </a:r>
            <a:endParaRPr/>
          </a:p>
        </p:txBody>
      </p:sp>
      <p:sp>
        <p:nvSpPr>
          <p:cNvPr id="1043" name="Google Shape;1043;p16"/>
          <p:cNvSpPr txBox="1"/>
          <p:nvPr/>
        </p:nvSpPr>
        <p:spPr>
          <a:xfrm>
            <a:off x="1119484" y="5493421"/>
            <a:ext cx="1273446" cy="3162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TOTAL</a:t>
            </a:r>
            <a:endParaRPr/>
          </a:p>
        </p:txBody>
      </p:sp>
      <p:sp>
        <p:nvSpPr>
          <p:cNvPr id="1044" name="Google Shape;1044;p16"/>
          <p:cNvSpPr txBox="1"/>
          <p:nvPr/>
        </p:nvSpPr>
        <p:spPr>
          <a:xfrm>
            <a:off x="4902669" y="150339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1045" name="Google Shape;1045;p16"/>
          <p:cNvSpPr txBox="1"/>
          <p:nvPr/>
        </p:nvSpPr>
        <p:spPr>
          <a:xfrm>
            <a:off x="5783470" y="150339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1046" name="Google Shape;1046;p16"/>
          <p:cNvSpPr txBox="1"/>
          <p:nvPr/>
        </p:nvSpPr>
        <p:spPr>
          <a:xfrm>
            <a:off x="6766587" y="150339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1047" name="Google Shape;1047;p16"/>
          <p:cNvSpPr txBox="1"/>
          <p:nvPr/>
        </p:nvSpPr>
        <p:spPr>
          <a:xfrm>
            <a:off x="7647388" y="150339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1048" name="Google Shape;1048;p16"/>
          <p:cNvSpPr txBox="1"/>
          <p:nvPr/>
        </p:nvSpPr>
        <p:spPr>
          <a:xfrm>
            <a:off x="8615833" y="149842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WEIGHT</a:t>
            </a:r>
            <a:endParaRPr/>
          </a:p>
        </p:txBody>
      </p:sp>
      <p:sp>
        <p:nvSpPr>
          <p:cNvPr id="1049" name="Google Shape;1049;p16"/>
          <p:cNvSpPr txBox="1"/>
          <p:nvPr/>
        </p:nvSpPr>
        <p:spPr>
          <a:xfrm>
            <a:off x="9496634" y="1498421"/>
            <a:ext cx="556058" cy="1746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4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RATING</a:t>
            </a:r>
            <a:endParaRPr/>
          </a:p>
        </p:txBody>
      </p:sp>
      <p:sp>
        <p:nvSpPr>
          <p:cNvPr id="1050" name="Google Shape;1050;p16"/>
          <p:cNvSpPr txBox="1"/>
          <p:nvPr/>
        </p:nvSpPr>
        <p:spPr>
          <a:xfrm>
            <a:off x="2985455" y="219438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1051" name="Google Shape;1051;p16"/>
          <p:cNvSpPr txBox="1"/>
          <p:nvPr/>
        </p:nvSpPr>
        <p:spPr>
          <a:xfrm>
            <a:off x="2985455" y="303480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1052" name="Google Shape;1052;p16"/>
          <p:cNvSpPr txBox="1"/>
          <p:nvPr/>
        </p:nvSpPr>
        <p:spPr>
          <a:xfrm>
            <a:off x="2985455" y="387204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1053" name="Google Shape;1053;p16"/>
          <p:cNvSpPr txBox="1"/>
          <p:nvPr/>
        </p:nvSpPr>
        <p:spPr>
          <a:xfrm>
            <a:off x="2985455" y="472158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1054" name="Google Shape;1054;p16"/>
          <p:cNvSpPr txBox="1"/>
          <p:nvPr/>
        </p:nvSpPr>
        <p:spPr>
          <a:xfrm>
            <a:off x="2985455" y="555289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1055" name="Google Shape;1055;p16"/>
          <p:cNvSpPr txBox="1"/>
          <p:nvPr/>
        </p:nvSpPr>
        <p:spPr>
          <a:xfrm>
            <a:off x="3825132" y="219279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1056" name="Google Shape;1056;p16"/>
          <p:cNvSpPr txBox="1"/>
          <p:nvPr/>
        </p:nvSpPr>
        <p:spPr>
          <a:xfrm>
            <a:off x="3825132" y="303321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1057" name="Google Shape;1057;p16"/>
          <p:cNvSpPr txBox="1"/>
          <p:nvPr/>
        </p:nvSpPr>
        <p:spPr>
          <a:xfrm>
            <a:off x="3825132" y="387045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1058" name="Google Shape;1058;p16"/>
          <p:cNvSpPr txBox="1"/>
          <p:nvPr/>
        </p:nvSpPr>
        <p:spPr>
          <a:xfrm>
            <a:off x="3825132" y="471999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1059" name="Google Shape;1059;p16"/>
          <p:cNvSpPr txBox="1"/>
          <p:nvPr/>
        </p:nvSpPr>
        <p:spPr>
          <a:xfrm>
            <a:off x="3825132" y="5551305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1060" name="Google Shape;1060;p16"/>
          <p:cNvSpPr txBox="1"/>
          <p:nvPr/>
        </p:nvSpPr>
        <p:spPr>
          <a:xfrm>
            <a:off x="4811992" y="2204018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1061" name="Google Shape;1061;p16"/>
          <p:cNvSpPr txBox="1"/>
          <p:nvPr/>
        </p:nvSpPr>
        <p:spPr>
          <a:xfrm>
            <a:off x="4811992" y="304444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1062" name="Google Shape;1062;p16"/>
          <p:cNvSpPr txBox="1"/>
          <p:nvPr/>
        </p:nvSpPr>
        <p:spPr>
          <a:xfrm>
            <a:off x="4811992" y="388168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1063" name="Google Shape;1063;p16"/>
          <p:cNvSpPr txBox="1"/>
          <p:nvPr/>
        </p:nvSpPr>
        <p:spPr>
          <a:xfrm>
            <a:off x="4811992" y="473121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1064" name="Google Shape;1064;p16"/>
          <p:cNvSpPr txBox="1"/>
          <p:nvPr/>
        </p:nvSpPr>
        <p:spPr>
          <a:xfrm>
            <a:off x="4811992" y="556253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1065" name="Google Shape;1065;p16"/>
          <p:cNvSpPr txBox="1"/>
          <p:nvPr/>
        </p:nvSpPr>
        <p:spPr>
          <a:xfrm>
            <a:off x="5651669" y="220242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1066" name="Google Shape;1066;p16"/>
          <p:cNvSpPr txBox="1"/>
          <p:nvPr/>
        </p:nvSpPr>
        <p:spPr>
          <a:xfrm>
            <a:off x="5651669" y="304285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1067" name="Google Shape;1067;p16"/>
          <p:cNvSpPr txBox="1"/>
          <p:nvPr/>
        </p:nvSpPr>
        <p:spPr>
          <a:xfrm>
            <a:off x="5651669" y="388009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1068" name="Google Shape;1068;p16"/>
          <p:cNvSpPr txBox="1"/>
          <p:nvPr/>
        </p:nvSpPr>
        <p:spPr>
          <a:xfrm>
            <a:off x="5651669" y="472962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1069" name="Google Shape;1069;p16"/>
          <p:cNvSpPr txBox="1"/>
          <p:nvPr/>
        </p:nvSpPr>
        <p:spPr>
          <a:xfrm>
            <a:off x="5651669" y="556093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1070" name="Google Shape;1070;p16"/>
          <p:cNvSpPr txBox="1"/>
          <p:nvPr/>
        </p:nvSpPr>
        <p:spPr>
          <a:xfrm>
            <a:off x="6670506" y="219199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1071" name="Google Shape;1071;p16"/>
          <p:cNvSpPr txBox="1"/>
          <p:nvPr/>
        </p:nvSpPr>
        <p:spPr>
          <a:xfrm>
            <a:off x="8525361" y="218961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1072" name="Google Shape;1072;p16"/>
          <p:cNvSpPr txBox="1"/>
          <p:nvPr/>
        </p:nvSpPr>
        <p:spPr>
          <a:xfrm>
            <a:off x="6670506" y="303242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1073" name="Google Shape;1073;p16"/>
          <p:cNvSpPr txBox="1"/>
          <p:nvPr/>
        </p:nvSpPr>
        <p:spPr>
          <a:xfrm>
            <a:off x="8525361" y="3030034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1074" name="Google Shape;1074;p16"/>
          <p:cNvSpPr txBox="1"/>
          <p:nvPr/>
        </p:nvSpPr>
        <p:spPr>
          <a:xfrm>
            <a:off x="6670506" y="386966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1075" name="Google Shape;1075;p16"/>
          <p:cNvSpPr txBox="1"/>
          <p:nvPr/>
        </p:nvSpPr>
        <p:spPr>
          <a:xfrm>
            <a:off x="8525361" y="386727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1076" name="Google Shape;1076;p16"/>
          <p:cNvSpPr txBox="1"/>
          <p:nvPr/>
        </p:nvSpPr>
        <p:spPr>
          <a:xfrm>
            <a:off x="6670506" y="4719197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1077" name="Google Shape;1077;p16"/>
          <p:cNvSpPr txBox="1"/>
          <p:nvPr/>
        </p:nvSpPr>
        <p:spPr>
          <a:xfrm>
            <a:off x="8525361" y="471681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1078" name="Google Shape;1078;p16"/>
          <p:cNvSpPr txBox="1"/>
          <p:nvPr/>
        </p:nvSpPr>
        <p:spPr>
          <a:xfrm>
            <a:off x="6670506" y="555051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1079" name="Google Shape;1079;p16"/>
          <p:cNvSpPr txBox="1"/>
          <p:nvPr/>
        </p:nvSpPr>
        <p:spPr>
          <a:xfrm>
            <a:off x="8525361" y="554812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1080" name="Google Shape;1080;p16"/>
          <p:cNvSpPr txBox="1"/>
          <p:nvPr/>
        </p:nvSpPr>
        <p:spPr>
          <a:xfrm>
            <a:off x="7510183" y="2190406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1081" name="Google Shape;1081;p16"/>
          <p:cNvSpPr txBox="1"/>
          <p:nvPr/>
        </p:nvSpPr>
        <p:spPr>
          <a:xfrm>
            <a:off x="9365038" y="218802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1082" name="Google Shape;1082;p16"/>
          <p:cNvSpPr txBox="1"/>
          <p:nvPr/>
        </p:nvSpPr>
        <p:spPr>
          <a:xfrm>
            <a:off x="7510183" y="3030830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1083" name="Google Shape;1083;p16"/>
          <p:cNvSpPr txBox="1"/>
          <p:nvPr/>
        </p:nvSpPr>
        <p:spPr>
          <a:xfrm>
            <a:off x="9365038" y="3028443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1084" name="Google Shape;1084;p16"/>
          <p:cNvSpPr txBox="1"/>
          <p:nvPr/>
        </p:nvSpPr>
        <p:spPr>
          <a:xfrm>
            <a:off x="7510183" y="3868071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1085" name="Google Shape;1085;p16"/>
          <p:cNvSpPr txBox="1"/>
          <p:nvPr/>
        </p:nvSpPr>
        <p:spPr>
          <a:xfrm>
            <a:off x="9365038" y="3865685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1086" name="Google Shape;1086;p16"/>
          <p:cNvSpPr txBox="1"/>
          <p:nvPr/>
        </p:nvSpPr>
        <p:spPr>
          <a:xfrm>
            <a:off x="7510183" y="4717605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1087" name="Google Shape;1087;p16"/>
          <p:cNvSpPr txBox="1"/>
          <p:nvPr/>
        </p:nvSpPr>
        <p:spPr>
          <a:xfrm>
            <a:off x="9365038" y="471521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1088" name="Google Shape;1088;p16"/>
          <p:cNvSpPr txBox="1"/>
          <p:nvPr/>
        </p:nvSpPr>
        <p:spPr>
          <a:xfrm>
            <a:off x="7510183" y="5548919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1089" name="Google Shape;1089;p16"/>
          <p:cNvSpPr txBox="1"/>
          <p:nvPr/>
        </p:nvSpPr>
        <p:spPr>
          <a:xfrm>
            <a:off x="9365038" y="5546532"/>
            <a:ext cx="729685" cy="2190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00" u="none" cap="none" strike="noStrike">
                <a:solidFill>
                  <a:srgbClr val="FFFFFF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1090" name="Google Shape;1090;p16"/>
          <p:cNvSpPr txBox="1"/>
          <p:nvPr/>
        </p:nvSpPr>
        <p:spPr>
          <a:xfrm>
            <a:off x="574568" y="643182"/>
            <a:ext cx="2330700" cy="118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572" u="none" cap="none" strike="noStrike">
                <a:solidFill>
                  <a:srgbClr val="3F785C"/>
                </a:solidFill>
                <a:latin typeface="Barlow"/>
                <a:ea typeface="Barlow"/>
                <a:cs typeface="Barlow"/>
                <a:sym typeface="Barlow"/>
              </a:rPr>
              <a:t>DECISION MATRIX INFOGRAPHIC</a:t>
            </a:r>
            <a:endParaRPr/>
          </a:p>
        </p:txBody>
      </p:sp>
      <p:sp>
        <p:nvSpPr>
          <p:cNvPr id="1091" name="Google Shape;1091;p16"/>
          <p:cNvSpPr txBox="1"/>
          <p:nvPr/>
        </p:nvSpPr>
        <p:spPr>
          <a:xfrm>
            <a:off x="1047038" y="6492219"/>
            <a:ext cx="2130853" cy="3333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200" u="none" cap="none" strike="noStrike">
                <a:solidFill>
                  <a:srgbClr val="3F785C"/>
                </a:solidFill>
                <a:latin typeface="Barlow"/>
                <a:ea typeface="Barlow"/>
                <a:cs typeface="Barlow"/>
                <a:sym typeface="Barlow"/>
              </a:rPr>
              <a:t>RATING SCALE</a:t>
            </a:r>
            <a:endParaRPr/>
          </a:p>
        </p:txBody>
      </p:sp>
      <p:grpSp>
        <p:nvGrpSpPr>
          <p:cNvPr id="1092" name="Google Shape;1092;p16"/>
          <p:cNvGrpSpPr/>
          <p:nvPr/>
        </p:nvGrpSpPr>
        <p:grpSpPr>
          <a:xfrm>
            <a:off x="3634073" y="6343970"/>
            <a:ext cx="427305" cy="427305"/>
            <a:chOff x="0" y="0"/>
            <a:chExt cx="812800" cy="812800"/>
          </a:xfrm>
        </p:grpSpPr>
        <p:sp>
          <p:nvSpPr>
            <p:cNvPr id="1093" name="Google Shape;1093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6CE7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4" name="Google Shape;1094;p16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95" name="Google Shape;1095;p16"/>
          <p:cNvSpPr txBox="1"/>
          <p:nvPr/>
        </p:nvSpPr>
        <p:spPr>
          <a:xfrm>
            <a:off x="3590424" y="6427156"/>
            <a:ext cx="514601" cy="260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6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43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1</a:t>
            </a:r>
            <a:endParaRPr/>
          </a:p>
        </p:txBody>
      </p:sp>
      <p:sp>
        <p:nvSpPr>
          <p:cNvPr id="1096" name="Google Shape;1096;p16"/>
          <p:cNvSpPr txBox="1"/>
          <p:nvPr/>
        </p:nvSpPr>
        <p:spPr>
          <a:xfrm>
            <a:off x="3177890" y="6804000"/>
            <a:ext cx="1339669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POOR</a:t>
            </a:r>
            <a:endParaRPr/>
          </a:p>
        </p:txBody>
      </p:sp>
      <p:grpSp>
        <p:nvGrpSpPr>
          <p:cNvPr id="1097" name="Google Shape;1097;p16"/>
          <p:cNvGrpSpPr/>
          <p:nvPr/>
        </p:nvGrpSpPr>
        <p:grpSpPr>
          <a:xfrm>
            <a:off x="5005512" y="6343970"/>
            <a:ext cx="427305" cy="427305"/>
            <a:chOff x="0" y="0"/>
            <a:chExt cx="812800" cy="812800"/>
          </a:xfrm>
        </p:grpSpPr>
        <p:sp>
          <p:nvSpPr>
            <p:cNvPr id="1098" name="Google Shape;1098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6CE7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9" name="Google Shape;1099;p16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0" name="Google Shape;1100;p16"/>
          <p:cNvSpPr txBox="1"/>
          <p:nvPr/>
        </p:nvSpPr>
        <p:spPr>
          <a:xfrm>
            <a:off x="4961864" y="6427156"/>
            <a:ext cx="514601" cy="260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6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43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2</a:t>
            </a:r>
            <a:endParaRPr/>
          </a:p>
        </p:txBody>
      </p:sp>
      <p:sp>
        <p:nvSpPr>
          <p:cNvPr id="1101" name="Google Shape;1101;p16"/>
          <p:cNvSpPr txBox="1"/>
          <p:nvPr/>
        </p:nvSpPr>
        <p:spPr>
          <a:xfrm>
            <a:off x="4549330" y="6804000"/>
            <a:ext cx="1339669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BELOW AVERAGE</a:t>
            </a:r>
            <a:endParaRPr/>
          </a:p>
        </p:txBody>
      </p:sp>
      <p:grpSp>
        <p:nvGrpSpPr>
          <p:cNvPr id="1102" name="Google Shape;1102;p16"/>
          <p:cNvGrpSpPr/>
          <p:nvPr/>
        </p:nvGrpSpPr>
        <p:grpSpPr>
          <a:xfrm>
            <a:off x="6376952" y="6343970"/>
            <a:ext cx="427305" cy="427305"/>
            <a:chOff x="0" y="0"/>
            <a:chExt cx="812800" cy="812800"/>
          </a:xfrm>
        </p:grpSpPr>
        <p:sp>
          <p:nvSpPr>
            <p:cNvPr id="1103" name="Google Shape;1103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6CE7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4" name="Google Shape;1104;p16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5" name="Google Shape;1105;p16"/>
          <p:cNvSpPr txBox="1"/>
          <p:nvPr/>
        </p:nvSpPr>
        <p:spPr>
          <a:xfrm>
            <a:off x="6333303" y="6427156"/>
            <a:ext cx="514601" cy="260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6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43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3</a:t>
            </a:r>
            <a:endParaRPr/>
          </a:p>
        </p:txBody>
      </p:sp>
      <p:sp>
        <p:nvSpPr>
          <p:cNvPr id="1106" name="Google Shape;1106;p16"/>
          <p:cNvSpPr txBox="1"/>
          <p:nvPr/>
        </p:nvSpPr>
        <p:spPr>
          <a:xfrm>
            <a:off x="5920770" y="6804000"/>
            <a:ext cx="1339669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AVERAGE</a:t>
            </a:r>
            <a:endParaRPr/>
          </a:p>
        </p:txBody>
      </p:sp>
      <p:grpSp>
        <p:nvGrpSpPr>
          <p:cNvPr id="1107" name="Google Shape;1107;p16"/>
          <p:cNvGrpSpPr/>
          <p:nvPr/>
        </p:nvGrpSpPr>
        <p:grpSpPr>
          <a:xfrm>
            <a:off x="7748391" y="6343970"/>
            <a:ext cx="427305" cy="427305"/>
            <a:chOff x="0" y="0"/>
            <a:chExt cx="812800" cy="812800"/>
          </a:xfrm>
        </p:grpSpPr>
        <p:sp>
          <p:nvSpPr>
            <p:cNvPr id="1108" name="Google Shape;1108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6CE7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9" name="Google Shape;1109;p16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10" name="Google Shape;1110;p16"/>
          <p:cNvSpPr txBox="1"/>
          <p:nvPr/>
        </p:nvSpPr>
        <p:spPr>
          <a:xfrm>
            <a:off x="7704743" y="6427156"/>
            <a:ext cx="514601" cy="260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6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43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4</a:t>
            </a:r>
            <a:endParaRPr/>
          </a:p>
        </p:txBody>
      </p:sp>
      <p:sp>
        <p:nvSpPr>
          <p:cNvPr id="1111" name="Google Shape;1111;p16"/>
          <p:cNvSpPr txBox="1"/>
          <p:nvPr/>
        </p:nvSpPr>
        <p:spPr>
          <a:xfrm>
            <a:off x="7292209" y="6804000"/>
            <a:ext cx="1339669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ABOVE AVERAGE</a:t>
            </a:r>
            <a:endParaRPr/>
          </a:p>
        </p:txBody>
      </p:sp>
      <p:grpSp>
        <p:nvGrpSpPr>
          <p:cNvPr id="1112" name="Google Shape;1112;p16"/>
          <p:cNvGrpSpPr/>
          <p:nvPr/>
        </p:nvGrpSpPr>
        <p:grpSpPr>
          <a:xfrm>
            <a:off x="9119831" y="6343970"/>
            <a:ext cx="427305" cy="427305"/>
            <a:chOff x="0" y="0"/>
            <a:chExt cx="812800" cy="812800"/>
          </a:xfrm>
        </p:grpSpPr>
        <p:sp>
          <p:nvSpPr>
            <p:cNvPr id="1113" name="Google Shape;1113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16CE7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4" name="Google Shape;1114;p16"/>
            <p:cNvSpPr txBox="1"/>
            <p:nvPr/>
          </p:nvSpPr>
          <p:spPr>
            <a:xfrm>
              <a:off x="76200" y="47625"/>
              <a:ext cx="660400" cy="68897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08833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15" name="Google Shape;1115;p16"/>
          <p:cNvSpPr txBox="1"/>
          <p:nvPr/>
        </p:nvSpPr>
        <p:spPr>
          <a:xfrm>
            <a:off x="9076183" y="6427156"/>
            <a:ext cx="514601" cy="26093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6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743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5</a:t>
            </a:r>
            <a:endParaRPr/>
          </a:p>
        </p:txBody>
      </p:sp>
      <p:sp>
        <p:nvSpPr>
          <p:cNvPr id="1116" name="Google Shape;1116;p16"/>
          <p:cNvSpPr txBox="1"/>
          <p:nvPr/>
        </p:nvSpPr>
        <p:spPr>
          <a:xfrm>
            <a:off x="8663649" y="6804000"/>
            <a:ext cx="1339669" cy="1809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9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Barlow"/>
                <a:ea typeface="Barlow"/>
                <a:cs typeface="Barlow"/>
                <a:sym typeface="Barlow"/>
              </a:rPr>
              <a:t>EXCELLENT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F785C"/>
        </a:solidFill>
      </p:bgPr>
    </p:bg>
    <p:spTree>
      <p:nvGrpSpPr>
        <p:cNvPr id="1120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Google Shape;1121;p17"/>
          <p:cNvSpPr/>
          <p:nvPr/>
        </p:nvSpPr>
        <p:spPr>
          <a:xfrm rot="598035">
            <a:off x="-414343" y="-83991"/>
            <a:ext cx="2007615" cy="3527758"/>
          </a:xfrm>
          <a:custGeom>
            <a:rect b="b" l="l" r="r" t="t"/>
            <a:pathLst>
              <a:path extrusionOk="0" h="3527758" w="2007615">
                <a:moveTo>
                  <a:pt x="0" y="0"/>
                </a:moveTo>
                <a:lnTo>
                  <a:pt x="2007615" y="0"/>
                </a:lnTo>
                <a:lnTo>
                  <a:pt x="2007615" y="3527758"/>
                </a:lnTo>
                <a:lnTo>
                  <a:pt x="0" y="35277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22" name="Google Shape;1122;p17"/>
          <p:cNvSpPr/>
          <p:nvPr/>
        </p:nvSpPr>
        <p:spPr>
          <a:xfrm flipH="1" rot="-585677">
            <a:off x="8948171" y="-83991"/>
            <a:ext cx="2007615" cy="3527758"/>
          </a:xfrm>
          <a:custGeom>
            <a:rect b="b" l="l" r="r" t="t"/>
            <a:pathLst>
              <a:path extrusionOk="0" h="3527758" w="2007615">
                <a:moveTo>
                  <a:pt x="2007615" y="0"/>
                </a:moveTo>
                <a:lnTo>
                  <a:pt x="0" y="0"/>
                </a:lnTo>
                <a:lnTo>
                  <a:pt x="0" y="3527758"/>
                </a:lnTo>
                <a:lnTo>
                  <a:pt x="2007615" y="3527758"/>
                </a:lnTo>
                <a:lnTo>
                  <a:pt x="2007615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23" name="Google Shape;1123;p17"/>
          <p:cNvSpPr/>
          <p:nvPr/>
        </p:nvSpPr>
        <p:spPr>
          <a:xfrm>
            <a:off x="8502213" y="4536000"/>
            <a:ext cx="2738095" cy="3024000"/>
          </a:xfrm>
          <a:custGeom>
            <a:rect b="b" l="l" r="r" t="t"/>
            <a:pathLst>
              <a:path extrusionOk="0" h="3024000" w="2738095">
                <a:moveTo>
                  <a:pt x="0" y="0"/>
                </a:moveTo>
                <a:lnTo>
                  <a:pt x="2738095" y="0"/>
                </a:lnTo>
                <a:lnTo>
                  <a:pt x="2738095" y="3024000"/>
                </a:lnTo>
                <a:lnTo>
                  <a:pt x="0" y="302400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24" name="Google Shape;1124;p17"/>
          <p:cNvSpPr/>
          <p:nvPr/>
        </p:nvSpPr>
        <p:spPr>
          <a:xfrm flipH="1">
            <a:off x="-430995" y="4620424"/>
            <a:ext cx="2738095" cy="3024000"/>
          </a:xfrm>
          <a:custGeom>
            <a:rect b="b" l="l" r="r" t="t"/>
            <a:pathLst>
              <a:path extrusionOk="0" h="3024000" w="2738095">
                <a:moveTo>
                  <a:pt x="2738095" y="0"/>
                </a:moveTo>
                <a:lnTo>
                  <a:pt x="0" y="0"/>
                </a:lnTo>
                <a:lnTo>
                  <a:pt x="0" y="3024000"/>
                </a:lnTo>
                <a:lnTo>
                  <a:pt x="2738095" y="3024000"/>
                </a:lnTo>
                <a:lnTo>
                  <a:pt x="2738095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125" name="Google Shape;1125;p17"/>
          <p:cNvGrpSpPr/>
          <p:nvPr/>
        </p:nvGrpSpPr>
        <p:grpSpPr>
          <a:xfrm>
            <a:off x="282607" y="1743507"/>
            <a:ext cx="3063891" cy="4885236"/>
            <a:chOff x="0" y="-38100"/>
            <a:chExt cx="1342589" cy="2140697"/>
          </a:xfrm>
        </p:grpSpPr>
        <p:sp>
          <p:nvSpPr>
            <p:cNvPr id="1126" name="Google Shape;1126;p17"/>
            <p:cNvSpPr/>
            <p:nvPr/>
          </p:nvSpPr>
          <p:spPr>
            <a:xfrm>
              <a:off x="0" y="0"/>
              <a:ext cx="1342589" cy="2102597"/>
            </a:xfrm>
            <a:custGeom>
              <a:rect b="b" l="l" r="r" t="t"/>
              <a:pathLst>
                <a:path extrusionOk="0" h="2102597" w="1342589">
                  <a:moveTo>
                    <a:pt x="37902" y="0"/>
                  </a:moveTo>
                  <a:lnTo>
                    <a:pt x="1304686" y="0"/>
                  </a:lnTo>
                  <a:cubicBezTo>
                    <a:pt x="1325619" y="0"/>
                    <a:pt x="1342589" y="16969"/>
                    <a:pt x="1342589" y="37902"/>
                  </a:cubicBezTo>
                  <a:lnTo>
                    <a:pt x="1342589" y="2064695"/>
                  </a:lnTo>
                  <a:cubicBezTo>
                    <a:pt x="1342589" y="2085628"/>
                    <a:pt x="1325619" y="2102597"/>
                    <a:pt x="1304686" y="2102597"/>
                  </a:cubicBezTo>
                  <a:lnTo>
                    <a:pt x="37902" y="2102597"/>
                  </a:lnTo>
                  <a:cubicBezTo>
                    <a:pt x="16969" y="2102597"/>
                    <a:pt x="0" y="2085628"/>
                    <a:pt x="0" y="2064695"/>
                  </a:cubicBezTo>
                  <a:lnTo>
                    <a:pt x="0" y="37902"/>
                  </a:lnTo>
                  <a:cubicBezTo>
                    <a:pt x="0" y="16969"/>
                    <a:pt x="16969" y="0"/>
                    <a:pt x="3790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7" name="Google Shape;1127;p17"/>
            <p:cNvSpPr txBox="1"/>
            <p:nvPr/>
          </p:nvSpPr>
          <p:spPr>
            <a:xfrm>
              <a:off x="0" y="-38100"/>
              <a:ext cx="1342589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28" name="Google Shape;1128;p17"/>
          <p:cNvGrpSpPr/>
          <p:nvPr/>
        </p:nvGrpSpPr>
        <p:grpSpPr>
          <a:xfrm>
            <a:off x="3489621" y="1743507"/>
            <a:ext cx="6919772" cy="4885236"/>
            <a:chOff x="0" y="-38100"/>
            <a:chExt cx="3032225" cy="2140697"/>
          </a:xfrm>
        </p:grpSpPr>
        <p:sp>
          <p:nvSpPr>
            <p:cNvPr id="1129" name="Google Shape;1129;p17"/>
            <p:cNvSpPr/>
            <p:nvPr/>
          </p:nvSpPr>
          <p:spPr>
            <a:xfrm>
              <a:off x="0" y="0"/>
              <a:ext cx="3032225" cy="2102597"/>
            </a:xfrm>
            <a:custGeom>
              <a:rect b="b" l="l" r="r" t="t"/>
              <a:pathLst>
                <a:path extrusionOk="0" h="2102597" w="3032225">
                  <a:moveTo>
                    <a:pt x="16782" y="0"/>
                  </a:moveTo>
                  <a:lnTo>
                    <a:pt x="3015443" y="0"/>
                  </a:lnTo>
                  <a:cubicBezTo>
                    <a:pt x="3019894" y="0"/>
                    <a:pt x="3024162" y="1768"/>
                    <a:pt x="3027310" y="4915"/>
                  </a:cubicBezTo>
                  <a:cubicBezTo>
                    <a:pt x="3030457" y="8063"/>
                    <a:pt x="3032225" y="12331"/>
                    <a:pt x="3032225" y="16782"/>
                  </a:cubicBezTo>
                  <a:lnTo>
                    <a:pt x="3032225" y="2085815"/>
                  </a:lnTo>
                  <a:cubicBezTo>
                    <a:pt x="3032225" y="2090266"/>
                    <a:pt x="3030457" y="2094535"/>
                    <a:pt x="3027310" y="2097682"/>
                  </a:cubicBezTo>
                  <a:cubicBezTo>
                    <a:pt x="3024162" y="2100829"/>
                    <a:pt x="3019894" y="2102597"/>
                    <a:pt x="3015443" y="2102597"/>
                  </a:cubicBezTo>
                  <a:lnTo>
                    <a:pt x="16782" y="2102597"/>
                  </a:lnTo>
                  <a:cubicBezTo>
                    <a:pt x="12331" y="2102597"/>
                    <a:pt x="8063" y="2100829"/>
                    <a:pt x="4915" y="2097682"/>
                  </a:cubicBezTo>
                  <a:cubicBezTo>
                    <a:pt x="1768" y="2094535"/>
                    <a:pt x="0" y="2090266"/>
                    <a:pt x="0" y="2085815"/>
                  </a:cubicBezTo>
                  <a:lnTo>
                    <a:pt x="0" y="16782"/>
                  </a:lnTo>
                  <a:cubicBezTo>
                    <a:pt x="0" y="12331"/>
                    <a:pt x="1768" y="8063"/>
                    <a:pt x="4915" y="4915"/>
                  </a:cubicBezTo>
                  <a:cubicBezTo>
                    <a:pt x="8063" y="1768"/>
                    <a:pt x="12331" y="0"/>
                    <a:pt x="1678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0" name="Google Shape;1130;p17"/>
            <p:cNvSpPr txBox="1"/>
            <p:nvPr/>
          </p:nvSpPr>
          <p:spPr>
            <a:xfrm>
              <a:off x="0" y="-38100"/>
              <a:ext cx="3032225" cy="21406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1" name="Google Shape;1131;p17"/>
          <p:cNvGrpSpPr/>
          <p:nvPr/>
        </p:nvGrpSpPr>
        <p:grpSpPr>
          <a:xfrm>
            <a:off x="501859" y="1912229"/>
            <a:ext cx="2625387" cy="475963"/>
            <a:chOff x="0" y="-38100"/>
            <a:chExt cx="1150437" cy="208566"/>
          </a:xfrm>
        </p:grpSpPr>
        <p:sp>
          <p:nvSpPr>
            <p:cNvPr id="1132" name="Google Shape;1132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3" name="Google Shape;1133;p17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4" name="Google Shape;1134;p17"/>
          <p:cNvGrpSpPr/>
          <p:nvPr/>
        </p:nvGrpSpPr>
        <p:grpSpPr>
          <a:xfrm>
            <a:off x="5636813" y="1912229"/>
            <a:ext cx="2625387" cy="475963"/>
            <a:chOff x="0" y="-38100"/>
            <a:chExt cx="1150437" cy="208566"/>
          </a:xfrm>
        </p:grpSpPr>
        <p:sp>
          <p:nvSpPr>
            <p:cNvPr id="1135" name="Google Shape;1135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6" name="Google Shape;1136;p17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37" name="Google Shape;1137;p17"/>
          <p:cNvGrpSpPr/>
          <p:nvPr/>
        </p:nvGrpSpPr>
        <p:grpSpPr>
          <a:xfrm>
            <a:off x="501859" y="4697693"/>
            <a:ext cx="2625387" cy="475963"/>
            <a:chOff x="0" y="-38100"/>
            <a:chExt cx="1150437" cy="208566"/>
          </a:xfrm>
        </p:grpSpPr>
        <p:sp>
          <p:nvSpPr>
            <p:cNvPr id="1138" name="Google Shape;1138;p17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2438" y="0"/>
                  </a:moveTo>
                  <a:lnTo>
                    <a:pt x="1118000" y="0"/>
                  </a:lnTo>
                  <a:cubicBezTo>
                    <a:pt x="1126603" y="0"/>
                    <a:pt x="1134853" y="3418"/>
                    <a:pt x="1140936" y="9501"/>
                  </a:cubicBezTo>
                  <a:cubicBezTo>
                    <a:pt x="1147020" y="15584"/>
                    <a:pt x="1150437" y="23835"/>
                    <a:pt x="1150437" y="32438"/>
                  </a:cubicBezTo>
                  <a:lnTo>
                    <a:pt x="1150437" y="138028"/>
                  </a:lnTo>
                  <a:cubicBezTo>
                    <a:pt x="1150437" y="146631"/>
                    <a:pt x="1147020" y="154882"/>
                    <a:pt x="1140936" y="160965"/>
                  </a:cubicBezTo>
                  <a:cubicBezTo>
                    <a:pt x="1134853" y="167048"/>
                    <a:pt x="1126603" y="170466"/>
                    <a:pt x="1118000" y="170466"/>
                  </a:cubicBezTo>
                  <a:lnTo>
                    <a:pt x="32438" y="170466"/>
                  </a:lnTo>
                  <a:cubicBezTo>
                    <a:pt x="23835" y="170466"/>
                    <a:pt x="15584" y="167048"/>
                    <a:pt x="9501" y="160965"/>
                  </a:cubicBezTo>
                  <a:cubicBezTo>
                    <a:pt x="3418" y="154882"/>
                    <a:pt x="0" y="146631"/>
                    <a:pt x="0" y="138028"/>
                  </a:cubicBezTo>
                  <a:lnTo>
                    <a:pt x="0" y="32438"/>
                  </a:lnTo>
                  <a:cubicBezTo>
                    <a:pt x="0" y="23835"/>
                    <a:pt x="3418" y="15584"/>
                    <a:pt x="9501" y="9501"/>
                  </a:cubicBezTo>
                  <a:cubicBezTo>
                    <a:pt x="15584" y="3418"/>
                    <a:pt x="23835" y="0"/>
                    <a:pt x="32438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9" name="Google Shape;1139;p17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0" name="Google Shape;1140;p17"/>
          <p:cNvGrpSpPr/>
          <p:nvPr/>
        </p:nvGrpSpPr>
        <p:grpSpPr>
          <a:xfrm>
            <a:off x="1054808" y="5318902"/>
            <a:ext cx="355827" cy="372506"/>
            <a:chOff x="0" y="-38100"/>
            <a:chExt cx="812800" cy="850900"/>
          </a:xfrm>
        </p:grpSpPr>
        <p:sp>
          <p:nvSpPr>
            <p:cNvPr id="1141" name="Google Shape;1141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3F78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2" name="Google Shape;1142;p1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43" name="Google Shape;1143;p17"/>
          <p:cNvSpPr txBox="1"/>
          <p:nvPr/>
        </p:nvSpPr>
        <p:spPr>
          <a:xfrm>
            <a:off x="557991" y="2528131"/>
            <a:ext cx="2513123" cy="3117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uses the following free fonts:</a:t>
            </a:r>
            <a:endParaRPr/>
          </a:p>
        </p:txBody>
      </p:sp>
      <p:sp>
        <p:nvSpPr>
          <p:cNvPr id="1144" name="Google Shape;1144;p17"/>
          <p:cNvSpPr txBox="1"/>
          <p:nvPr/>
        </p:nvSpPr>
        <p:spPr>
          <a:xfrm>
            <a:off x="523767" y="4384864"/>
            <a:ext cx="2625387" cy="15933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021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find these fonts online too.</a:t>
            </a:r>
            <a:endParaRPr/>
          </a:p>
        </p:txBody>
      </p:sp>
      <p:sp>
        <p:nvSpPr>
          <p:cNvPr id="1145" name="Google Shape;1145;p17"/>
          <p:cNvSpPr txBox="1"/>
          <p:nvPr/>
        </p:nvSpPr>
        <p:spPr>
          <a:xfrm>
            <a:off x="867752" y="2916671"/>
            <a:ext cx="2055300" cy="142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TITLES: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BARLOW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HEADERS: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BARLOW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268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BODY COPY:</a:t>
            </a:r>
            <a:endParaRPr/>
          </a:p>
          <a:p>
            <a:pPr indent="0" lvl="0" marL="0" marR="0" rtl="0" algn="ctr">
              <a:lnSpc>
                <a:spcPct val="10299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68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BARLOW</a:t>
            </a:r>
            <a:endParaRPr/>
          </a:p>
        </p:txBody>
      </p:sp>
      <p:sp>
        <p:nvSpPr>
          <p:cNvPr id="1146" name="Google Shape;1146;p17"/>
          <p:cNvSpPr txBox="1"/>
          <p:nvPr/>
        </p:nvSpPr>
        <p:spPr>
          <a:xfrm>
            <a:off x="944605" y="5745968"/>
            <a:ext cx="576233" cy="98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#3F785C</a:t>
            </a:r>
            <a:endParaRPr/>
          </a:p>
        </p:txBody>
      </p:sp>
      <p:sp>
        <p:nvSpPr>
          <p:cNvPr id="1147" name="Google Shape;1147;p17"/>
          <p:cNvSpPr txBox="1"/>
          <p:nvPr/>
        </p:nvSpPr>
        <p:spPr>
          <a:xfrm>
            <a:off x="2380467" y="1399412"/>
            <a:ext cx="5931066" cy="20619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22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 these design resources in your Canva Presentation.</a:t>
            </a:r>
            <a:endParaRPr/>
          </a:p>
        </p:txBody>
      </p:sp>
      <p:sp>
        <p:nvSpPr>
          <p:cNvPr id="1148" name="Google Shape;1148;p17"/>
          <p:cNvSpPr txBox="1"/>
          <p:nvPr/>
        </p:nvSpPr>
        <p:spPr>
          <a:xfrm>
            <a:off x="3375493" y="6804000"/>
            <a:ext cx="7062895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DON'T FORGET TO DELETE THIS PAGE BEFORE PRESENTING. </a:t>
            </a:r>
            <a:endParaRPr/>
          </a:p>
        </p:txBody>
      </p:sp>
      <p:sp>
        <p:nvSpPr>
          <p:cNvPr id="1149" name="Google Shape;1149;p17"/>
          <p:cNvSpPr txBox="1"/>
          <p:nvPr/>
        </p:nvSpPr>
        <p:spPr>
          <a:xfrm>
            <a:off x="3137759" y="876139"/>
            <a:ext cx="4416481" cy="44906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429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RESOURCE PAGE</a:t>
            </a:r>
            <a:endParaRPr/>
          </a:p>
        </p:txBody>
      </p:sp>
      <p:sp>
        <p:nvSpPr>
          <p:cNvPr id="1150" name="Google Shape;1150;p17"/>
          <p:cNvSpPr txBox="1"/>
          <p:nvPr/>
        </p:nvSpPr>
        <p:spPr>
          <a:xfrm>
            <a:off x="867752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Fonts</a:t>
            </a:r>
            <a:endParaRPr/>
          </a:p>
        </p:txBody>
      </p:sp>
      <p:sp>
        <p:nvSpPr>
          <p:cNvPr id="1151" name="Google Shape;1151;p17"/>
          <p:cNvSpPr txBox="1"/>
          <p:nvPr/>
        </p:nvSpPr>
        <p:spPr>
          <a:xfrm>
            <a:off x="6002706" y="2081491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Design Elements</a:t>
            </a:r>
            <a:endParaRPr/>
          </a:p>
        </p:txBody>
      </p:sp>
      <p:sp>
        <p:nvSpPr>
          <p:cNvPr id="1152" name="Google Shape;1152;p17"/>
          <p:cNvSpPr txBox="1"/>
          <p:nvPr/>
        </p:nvSpPr>
        <p:spPr>
          <a:xfrm>
            <a:off x="867752" y="4848166"/>
            <a:ext cx="1893601" cy="22478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3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2" u="none" cap="none" strike="noStrike">
                <a:solidFill>
                  <a:srgbClr val="0F1A38"/>
                </a:solidFill>
                <a:latin typeface="Arial"/>
                <a:ea typeface="Arial"/>
                <a:cs typeface="Arial"/>
                <a:sym typeface="Arial"/>
              </a:rPr>
              <a:t>Colors</a:t>
            </a:r>
            <a:endParaRPr/>
          </a:p>
        </p:txBody>
      </p:sp>
      <p:grpSp>
        <p:nvGrpSpPr>
          <p:cNvPr id="1153" name="Google Shape;1153;p17"/>
          <p:cNvGrpSpPr/>
          <p:nvPr/>
        </p:nvGrpSpPr>
        <p:grpSpPr>
          <a:xfrm>
            <a:off x="1631041" y="5318902"/>
            <a:ext cx="355827" cy="372506"/>
            <a:chOff x="0" y="-38100"/>
            <a:chExt cx="812800" cy="850900"/>
          </a:xfrm>
        </p:grpSpPr>
        <p:sp>
          <p:nvSpPr>
            <p:cNvPr id="1154" name="Google Shape;1154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EBC6E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5" name="Google Shape;1155;p1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6" name="Google Shape;1156;p17"/>
          <p:cNvGrpSpPr/>
          <p:nvPr/>
        </p:nvGrpSpPr>
        <p:grpSpPr>
          <a:xfrm>
            <a:off x="2262286" y="5318902"/>
            <a:ext cx="355827" cy="372506"/>
            <a:chOff x="0" y="-38100"/>
            <a:chExt cx="812800" cy="850900"/>
          </a:xfrm>
        </p:grpSpPr>
        <p:sp>
          <p:nvSpPr>
            <p:cNvPr id="1157" name="Google Shape;1157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18CE7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8" name="Google Shape;1158;p1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59" name="Google Shape;1159;p17"/>
          <p:cNvSpPr txBox="1"/>
          <p:nvPr/>
        </p:nvSpPr>
        <p:spPr>
          <a:xfrm>
            <a:off x="1520838" y="5745968"/>
            <a:ext cx="576233" cy="98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#EBC6E7</a:t>
            </a:r>
            <a:endParaRPr/>
          </a:p>
        </p:txBody>
      </p:sp>
      <p:sp>
        <p:nvSpPr>
          <p:cNvPr id="1160" name="Google Shape;1160;p17"/>
          <p:cNvSpPr txBox="1"/>
          <p:nvPr/>
        </p:nvSpPr>
        <p:spPr>
          <a:xfrm>
            <a:off x="2152083" y="5745968"/>
            <a:ext cx="576233" cy="98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#18CE76</a:t>
            </a:r>
            <a:endParaRPr/>
          </a:p>
        </p:txBody>
      </p:sp>
      <p:grpSp>
        <p:nvGrpSpPr>
          <p:cNvPr id="1161" name="Google Shape;1161;p17"/>
          <p:cNvGrpSpPr/>
          <p:nvPr/>
        </p:nvGrpSpPr>
        <p:grpSpPr>
          <a:xfrm>
            <a:off x="1054808" y="5891730"/>
            <a:ext cx="355827" cy="372506"/>
            <a:chOff x="0" y="-38100"/>
            <a:chExt cx="812800" cy="850900"/>
          </a:xfrm>
        </p:grpSpPr>
        <p:sp>
          <p:nvSpPr>
            <p:cNvPr id="1162" name="Google Shape;1162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9AE0B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3" name="Google Shape;1163;p1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4" name="Google Shape;1164;p17"/>
          <p:cNvSpPr txBox="1"/>
          <p:nvPr/>
        </p:nvSpPr>
        <p:spPr>
          <a:xfrm>
            <a:off x="944605" y="6318795"/>
            <a:ext cx="576233" cy="98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#9AE0BE</a:t>
            </a:r>
            <a:endParaRPr/>
          </a:p>
        </p:txBody>
      </p:sp>
      <p:grpSp>
        <p:nvGrpSpPr>
          <p:cNvPr id="1165" name="Google Shape;1165;p17"/>
          <p:cNvGrpSpPr/>
          <p:nvPr/>
        </p:nvGrpSpPr>
        <p:grpSpPr>
          <a:xfrm>
            <a:off x="1631041" y="5891730"/>
            <a:ext cx="355827" cy="372506"/>
            <a:chOff x="0" y="-38100"/>
            <a:chExt cx="812800" cy="850900"/>
          </a:xfrm>
        </p:grpSpPr>
        <p:sp>
          <p:nvSpPr>
            <p:cNvPr id="1166" name="Google Shape;1166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DEF0E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7" name="Google Shape;1167;p1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68" name="Google Shape;1168;p17"/>
          <p:cNvSpPr txBox="1"/>
          <p:nvPr/>
        </p:nvSpPr>
        <p:spPr>
          <a:xfrm>
            <a:off x="1520838" y="6318795"/>
            <a:ext cx="576233" cy="98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#DEF0E6</a:t>
            </a:r>
            <a:endParaRPr/>
          </a:p>
        </p:txBody>
      </p:sp>
      <p:grpSp>
        <p:nvGrpSpPr>
          <p:cNvPr id="1169" name="Google Shape;1169;p17"/>
          <p:cNvGrpSpPr/>
          <p:nvPr/>
        </p:nvGrpSpPr>
        <p:grpSpPr>
          <a:xfrm>
            <a:off x="2262286" y="5891730"/>
            <a:ext cx="355827" cy="372506"/>
            <a:chOff x="0" y="-38100"/>
            <a:chExt cx="812800" cy="850900"/>
          </a:xfrm>
        </p:grpSpPr>
        <p:sp>
          <p:nvSpPr>
            <p:cNvPr id="1170" name="Google Shape;1170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078A4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1" name="Google Shape;1171;p17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32225" lIns="32225" spcFirstLastPara="1" rIns="32225" wrap="square" tIns="32225">
              <a:noAutofit/>
            </a:bodyPr>
            <a:lstStyle/>
            <a:p>
              <a:pPr indent="0" lvl="0" marL="0" marR="0" rtl="0" algn="ctr">
                <a:lnSpc>
                  <a:spcPct val="86888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72" name="Google Shape;1172;p17"/>
          <p:cNvSpPr txBox="1"/>
          <p:nvPr/>
        </p:nvSpPr>
        <p:spPr>
          <a:xfrm>
            <a:off x="2152083" y="6318795"/>
            <a:ext cx="576233" cy="9895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8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73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#078A4B</a:t>
            </a:r>
            <a:endParaRPr/>
          </a:p>
        </p:txBody>
      </p:sp>
      <p:sp>
        <p:nvSpPr>
          <p:cNvPr id="1173" name="Google Shape;1173;p17"/>
          <p:cNvSpPr/>
          <p:nvPr/>
        </p:nvSpPr>
        <p:spPr>
          <a:xfrm>
            <a:off x="4060964" y="3156082"/>
            <a:ext cx="1228553" cy="2158799"/>
          </a:xfrm>
          <a:custGeom>
            <a:rect b="b" l="l" r="r" t="t"/>
            <a:pathLst>
              <a:path extrusionOk="0" h="2158799" w="1228553">
                <a:moveTo>
                  <a:pt x="0" y="0"/>
                </a:moveTo>
                <a:lnTo>
                  <a:pt x="1228552" y="0"/>
                </a:lnTo>
                <a:lnTo>
                  <a:pt x="1228552" y="2158799"/>
                </a:lnTo>
                <a:lnTo>
                  <a:pt x="0" y="215879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74" name="Google Shape;1174;p17"/>
          <p:cNvSpPr/>
          <p:nvPr/>
        </p:nvSpPr>
        <p:spPr>
          <a:xfrm flipH="1">
            <a:off x="5324158" y="3464355"/>
            <a:ext cx="1675567" cy="1850526"/>
          </a:xfrm>
          <a:custGeom>
            <a:rect b="b" l="l" r="r" t="t"/>
            <a:pathLst>
              <a:path extrusionOk="0" h="1850526" w="1675567">
                <a:moveTo>
                  <a:pt x="1675567" y="0"/>
                </a:moveTo>
                <a:lnTo>
                  <a:pt x="0" y="0"/>
                </a:lnTo>
                <a:lnTo>
                  <a:pt x="0" y="1850526"/>
                </a:lnTo>
                <a:lnTo>
                  <a:pt x="1675567" y="1850526"/>
                </a:lnTo>
                <a:lnTo>
                  <a:pt x="1675567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75" name="Google Shape;1175;p17"/>
          <p:cNvSpPr/>
          <p:nvPr/>
        </p:nvSpPr>
        <p:spPr>
          <a:xfrm>
            <a:off x="8522120" y="3665931"/>
            <a:ext cx="1349140" cy="1648949"/>
          </a:xfrm>
          <a:custGeom>
            <a:rect b="b" l="l" r="r" t="t"/>
            <a:pathLst>
              <a:path extrusionOk="0" h="1648949" w="1349140">
                <a:moveTo>
                  <a:pt x="0" y="0"/>
                </a:moveTo>
                <a:lnTo>
                  <a:pt x="1349141" y="0"/>
                </a:lnTo>
                <a:lnTo>
                  <a:pt x="1349141" y="1648950"/>
                </a:lnTo>
                <a:lnTo>
                  <a:pt x="0" y="164895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76" name="Google Shape;1176;p17"/>
          <p:cNvSpPr/>
          <p:nvPr/>
        </p:nvSpPr>
        <p:spPr>
          <a:xfrm>
            <a:off x="7034367" y="3826591"/>
            <a:ext cx="1453112" cy="1488290"/>
          </a:xfrm>
          <a:custGeom>
            <a:rect b="b" l="l" r="r" t="t"/>
            <a:pathLst>
              <a:path extrusionOk="0" h="1488290" w="1453112">
                <a:moveTo>
                  <a:pt x="0" y="0"/>
                </a:moveTo>
                <a:lnTo>
                  <a:pt x="1453112" y="0"/>
                </a:lnTo>
                <a:lnTo>
                  <a:pt x="1453112" y="1488290"/>
                </a:lnTo>
                <a:lnTo>
                  <a:pt x="0" y="148829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F785C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8"/>
          <p:cNvSpPr/>
          <p:nvPr/>
        </p:nvSpPr>
        <p:spPr>
          <a:xfrm rot="877835">
            <a:off x="-1147823" y="176881"/>
            <a:ext cx="3338066" cy="4079858"/>
          </a:xfrm>
          <a:custGeom>
            <a:rect b="b" l="l" r="r" t="t"/>
            <a:pathLst>
              <a:path extrusionOk="0" h="4079858" w="3338066">
                <a:moveTo>
                  <a:pt x="0" y="0"/>
                </a:moveTo>
                <a:lnTo>
                  <a:pt x="3338066" y="0"/>
                </a:lnTo>
                <a:lnTo>
                  <a:pt x="3338066" y="4079858"/>
                </a:lnTo>
                <a:lnTo>
                  <a:pt x="0" y="40798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82" name="Google Shape;1182;p18"/>
          <p:cNvSpPr/>
          <p:nvPr/>
        </p:nvSpPr>
        <p:spPr>
          <a:xfrm flipH="1" rot="-888143">
            <a:off x="8497113" y="176881"/>
            <a:ext cx="3338066" cy="4079858"/>
          </a:xfrm>
          <a:custGeom>
            <a:rect b="b" l="l" r="r" t="t"/>
            <a:pathLst>
              <a:path extrusionOk="0" h="4079858" w="3338066">
                <a:moveTo>
                  <a:pt x="3338065" y="0"/>
                </a:moveTo>
                <a:lnTo>
                  <a:pt x="0" y="0"/>
                </a:lnTo>
                <a:lnTo>
                  <a:pt x="0" y="4079858"/>
                </a:lnTo>
                <a:lnTo>
                  <a:pt x="3338065" y="4079858"/>
                </a:lnTo>
                <a:lnTo>
                  <a:pt x="3338065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83" name="Google Shape;1183;p18"/>
          <p:cNvSpPr/>
          <p:nvPr/>
        </p:nvSpPr>
        <p:spPr>
          <a:xfrm flipH="1">
            <a:off x="8227422" y="5139329"/>
            <a:ext cx="2451692" cy="2511044"/>
          </a:xfrm>
          <a:custGeom>
            <a:rect b="b" l="l" r="r" t="t"/>
            <a:pathLst>
              <a:path extrusionOk="0" h="2511044" w="2451692">
                <a:moveTo>
                  <a:pt x="2451692" y="0"/>
                </a:moveTo>
                <a:lnTo>
                  <a:pt x="0" y="0"/>
                </a:lnTo>
                <a:lnTo>
                  <a:pt x="0" y="2511044"/>
                </a:lnTo>
                <a:lnTo>
                  <a:pt x="2451692" y="2511044"/>
                </a:lnTo>
                <a:lnTo>
                  <a:pt x="2451692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84" name="Google Shape;1184;p18"/>
          <p:cNvSpPr/>
          <p:nvPr/>
        </p:nvSpPr>
        <p:spPr>
          <a:xfrm>
            <a:off x="-38579" y="5258178"/>
            <a:ext cx="2451692" cy="2511044"/>
          </a:xfrm>
          <a:custGeom>
            <a:rect b="b" l="l" r="r" t="t"/>
            <a:pathLst>
              <a:path extrusionOk="0" h="2511044" w="2451692">
                <a:moveTo>
                  <a:pt x="0" y="0"/>
                </a:moveTo>
                <a:lnTo>
                  <a:pt x="2451693" y="0"/>
                </a:lnTo>
                <a:lnTo>
                  <a:pt x="2451693" y="2511044"/>
                </a:lnTo>
                <a:lnTo>
                  <a:pt x="0" y="25110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85" name="Google Shape;1185;p18"/>
          <p:cNvSpPr txBox="1"/>
          <p:nvPr/>
        </p:nvSpPr>
        <p:spPr>
          <a:xfrm>
            <a:off x="2856530" y="1438464"/>
            <a:ext cx="4978940" cy="5077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866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CREDITS</a:t>
            </a:r>
            <a:endParaRPr/>
          </a:p>
        </p:txBody>
      </p:sp>
      <p:sp>
        <p:nvSpPr>
          <p:cNvPr id="1186" name="Google Shape;1186;p18"/>
          <p:cNvSpPr txBox="1"/>
          <p:nvPr/>
        </p:nvSpPr>
        <p:spPr>
          <a:xfrm>
            <a:off x="2575099" y="2012925"/>
            <a:ext cx="5541801" cy="46293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9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This presentation template is free for everyone to use thanks to the following:</a:t>
            </a:r>
            <a:endParaRPr/>
          </a:p>
        </p:txBody>
      </p:sp>
      <p:sp>
        <p:nvSpPr>
          <p:cNvPr id="1187" name="Google Shape;1187;p18"/>
          <p:cNvSpPr txBox="1"/>
          <p:nvPr/>
        </p:nvSpPr>
        <p:spPr>
          <a:xfrm>
            <a:off x="3966931" y="5832854"/>
            <a:ext cx="2758138" cy="29045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4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896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Happy designing!</a:t>
            </a:r>
            <a:endParaRPr/>
          </a:p>
        </p:txBody>
      </p:sp>
      <p:sp>
        <p:nvSpPr>
          <p:cNvPr id="1188" name="Google Shape;1188;p18"/>
          <p:cNvSpPr txBox="1"/>
          <p:nvPr/>
        </p:nvSpPr>
        <p:spPr>
          <a:xfrm>
            <a:off x="2002794" y="3815062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presentation template</a:t>
            </a:r>
            <a:endParaRPr/>
          </a:p>
        </p:txBody>
      </p:sp>
      <p:sp>
        <p:nvSpPr>
          <p:cNvPr id="1189" name="Google Shape;1189;p18"/>
          <p:cNvSpPr txBox="1"/>
          <p:nvPr/>
        </p:nvSpPr>
        <p:spPr>
          <a:xfrm>
            <a:off x="2002794" y="4990821"/>
            <a:ext cx="6686413" cy="21563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199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355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the photos</a:t>
            </a:r>
            <a:endParaRPr/>
          </a:p>
        </p:txBody>
      </p:sp>
      <p:sp>
        <p:nvSpPr>
          <p:cNvPr id="1190" name="Google Shape;1190;p18"/>
          <p:cNvSpPr txBox="1"/>
          <p:nvPr/>
        </p:nvSpPr>
        <p:spPr>
          <a:xfrm>
            <a:off x="3290222" y="4506171"/>
            <a:ext cx="4111555" cy="41447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92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Pexels, Pixabay</a:t>
            </a:r>
            <a:endParaRPr/>
          </a:p>
        </p:txBody>
      </p:sp>
      <p:sp>
        <p:nvSpPr>
          <p:cNvPr id="1191" name="Google Shape;1191;p18"/>
          <p:cNvSpPr/>
          <p:nvPr/>
        </p:nvSpPr>
        <p:spPr>
          <a:xfrm>
            <a:off x="3711512" y="2864991"/>
            <a:ext cx="3268976" cy="817244"/>
          </a:xfrm>
          <a:custGeom>
            <a:rect b="b" l="l" r="r" t="t"/>
            <a:pathLst>
              <a:path extrusionOk="0" h="817244" w="3268976">
                <a:moveTo>
                  <a:pt x="0" y="0"/>
                </a:moveTo>
                <a:lnTo>
                  <a:pt x="3268976" y="0"/>
                </a:lnTo>
                <a:lnTo>
                  <a:pt x="3268976" y="817244"/>
                </a:lnTo>
                <a:lnTo>
                  <a:pt x="0" y="8172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