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</p:sldIdLst>
  <p:sldSz cy="10287000" cx="18288000"/>
  <p:notesSz cx="6858000" cy="9144000"/>
  <p:embeddedFontLst>
    <p:embeddedFont>
      <p:font typeface="Noto Sans"/>
      <p:bold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6C9C000-5F55-4B5D-B417-6F09776E3878}">
  <a:tblStyle styleId="{56C9C000-5F55-4B5D-B417-6F09776E387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NotoSans-bold.fntdata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4" Type="http://schemas.openxmlformats.org/officeDocument/2006/relationships/font" Target="fonts/NotoSans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1028700" y="956370"/>
            <a:ext cx="16230600" cy="8301930"/>
            <a:chOff x="0" y="-19050"/>
            <a:chExt cx="4274726" cy="2186517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3"/>
          <p:cNvSpPr txBox="1"/>
          <p:nvPr/>
        </p:nvSpPr>
        <p:spPr>
          <a:xfrm>
            <a:off x="2952855" y="3965558"/>
            <a:ext cx="12382291" cy="21808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28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HEAT MAP</a:t>
            </a: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4803061" y="6607702"/>
            <a:ext cx="86820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2952855" y="3110137"/>
            <a:ext cx="12382291" cy="5601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1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INFOGRAPHIC PRESENTATION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2137296" y="828396"/>
            <a:ext cx="14565019" cy="6332717"/>
          </a:xfrm>
          <a:custGeom>
            <a:rect b="b" l="l" r="r" t="t"/>
            <a:pathLst>
              <a:path extrusionOk="0" h="6332717" w="14565019">
                <a:moveTo>
                  <a:pt x="0" y="0"/>
                </a:moveTo>
                <a:lnTo>
                  <a:pt x="14565020" y="0"/>
                </a:lnTo>
                <a:lnTo>
                  <a:pt x="14565020" y="6332717"/>
                </a:lnTo>
                <a:lnTo>
                  <a:pt x="0" y="6332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948" l="-7918" r="-13478" t="-56129"/>
            </a:stretch>
          </a:blipFill>
          <a:ln>
            <a:noFill/>
          </a:ln>
        </p:spPr>
      </p:sp>
      <p:graphicFrame>
        <p:nvGraphicFramePr>
          <p:cNvPr id="96" name="Google Shape;96;p14"/>
          <p:cNvGraphicFramePr/>
          <p:nvPr/>
        </p:nvGraphicFramePr>
        <p:xfrm>
          <a:off x="2137296" y="8283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{56C9C000-5F55-4B5D-B417-6F09776E3878}</a:tableStyleId>
              </a:tblPr>
              <a:tblGrid>
                <a:gridCol w="2427500"/>
                <a:gridCol w="2427500"/>
                <a:gridCol w="2427500"/>
                <a:gridCol w="2427500"/>
                <a:gridCol w="2427500"/>
                <a:gridCol w="2427500"/>
              </a:tblGrid>
              <a:tr h="158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0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15675" marB="215675" marR="215675" marL="215675" anchor="ctr">
                    <a:lnL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88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97" name="Google Shape;97;p14"/>
          <p:cNvCxnSpPr/>
          <p:nvPr/>
        </p:nvCxnSpPr>
        <p:spPr>
          <a:xfrm>
            <a:off x="2137296" y="7582568"/>
            <a:ext cx="14565019" cy="0"/>
          </a:xfrm>
          <a:prstGeom prst="straightConnector1">
            <a:avLst/>
          </a:prstGeom>
          <a:noFill/>
          <a:ln cap="flat" cmpd="sng" w="8572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8" name="Google Shape;98;p14"/>
          <p:cNvCxnSpPr/>
          <p:nvPr/>
        </p:nvCxnSpPr>
        <p:spPr>
          <a:xfrm rot="10800000">
            <a:off x="1764560" y="902034"/>
            <a:ext cx="0" cy="6259079"/>
          </a:xfrm>
          <a:prstGeom prst="straightConnector1">
            <a:avLst/>
          </a:prstGeom>
          <a:noFill/>
          <a:ln cap="flat" cmpd="sng" w="8572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99" name="Google Shape;99;p14"/>
          <p:cNvGrpSpPr/>
          <p:nvPr/>
        </p:nvGrpSpPr>
        <p:grpSpPr>
          <a:xfrm>
            <a:off x="5611449" y="5336071"/>
            <a:ext cx="433245" cy="433245"/>
            <a:chOff x="0" y="0"/>
            <a:chExt cx="812800" cy="812800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500" lIns="57500" spcFirstLastPara="1" rIns="57500" wrap="square" tIns="575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4"/>
          <p:cNvGrpSpPr/>
          <p:nvPr/>
        </p:nvGrpSpPr>
        <p:grpSpPr>
          <a:xfrm>
            <a:off x="4355888" y="2229802"/>
            <a:ext cx="433245" cy="433245"/>
            <a:chOff x="0" y="0"/>
            <a:chExt cx="812800" cy="812800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500" lIns="57500" spcFirstLastPara="1" rIns="57500" wrap="square" tIns="575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9203183" y="2880559"/>
            <a:ext cx="433245" cy="433245"/>
            <a:chOff x="0" y="0"/>
            <a:chExt cx="812800" cy="812800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500" lIns="57500" spcFirstLastPara="1" rIns="57500" wrap="square" tIns="575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12699218" y="3823380"/>
            <a:ext cx="433245" cy="433245"/>
            <a:chOff x="0" y="0"/>
            <a:chExt cx="812800" cy="812800"/>
          </a:xfrm>
        </p:grpSpPr>
        <p:sp>
          <p:nvSpPr>
            <p:cNvPr id="109" name="Google Shape;109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500" lIns="57500" spcFirstLastPara="1" rIns="57500" wrap="square" tIns="575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4"/>
          <p:cNvGrpSpPr/>
          <p:nvPr/>
        </p:nvGrpSpPr>
        <p:grpSpPr>
          <a:xfrm>
            <a:off x="15183359" y="2880559"/>
            <a:ext cx="433245" cy="433245"/>
            <a:chOff x="0" y="0"/>
            <a:chExt cx="812800" cy="812800"/>
          </a:xfrm>
        </p:grpSpPr>
        <p:sp>
          <p:nvSpPr>
            <p:cNvPr id="112" name="Google Shape;112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500" lIns="57500" spcFirstLastPara="1" rIns="57500" wrap="square" tIns="575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4"/>
          <p:cNvGrpSpPr/>
          <p:nvPr/>
        </p:nvGrpSpPr>
        <p:grpSpPr>
          <a:xfrm>
            <a:off x="10404095" y="5934655"/>
            <a:ext cx="433245" cy="433245"/>
            <a:chOff x="0" y="0"/>
            <a:chExt cx="812800" cy="812800"/>
          </a:xfrm>
        </p:grpSpPr>
        <p:sp>
          <p:nvSpPr>
            <p:cNvPr id="115" name="Google Shape;115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500" lIns="57500" spcFirstLastPara="1" rIns="57500" wrap="square" tIns="575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14"/>
          <p:cNvGrpSpPr/>
          <p:nvPr/>
        </p:nvGrpSpPr>
        <p:grpSpPr>
          <a:xfrm>
            <a:off x="546817" y="8910475"/>
            <a:ext cx="3530107" cy="872889"/>
            <a:chOff x="0" y="0"/>
            <a:chExt cx="4706809" cy="1163853"/>
          </a:xfrm>
        </p:grpSpPr>
        <p:grpSp>
          <p:nvGrpSpPr>
            <p:cNvPr id="118" name="Google Shape;118;p14"/>
            <p:cNvGrpSpPr/>
            <p:nvPr/>
          </p:nvGrpSpPr>
          <p:grpSpPr>
            <a:xfrm>
              <a:off x="0" y="0"/>
              <a:ext cx="747972" cy="747972"/>
              <a:chOff x="0" y="0"/>
              <a:chExt cx="812800" cy="8128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CDBE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" name="Google Shape;121;p14"/>
            <p:cNvSpPr txBox="1"/>
            <p:nvPr/>
          </p:nvSpPr>
          <p:spPr>
            <a:xfrm>
              <a:off x="996633" y="47625"/>
              <a:ext cx="25020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4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01</a:t>
              </a:r>
              <a:endParaRPr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1042009" y="588153"/>
              <a:ext cx="36648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123" name="Google Shape;123;p14"/>
          <p:cNvGrpSpPr/>
          <p:nvPr/>
        </p:nvGrpSpPr>
        <p:grpSpPr>
          <a:xfrm>
            <a:off x="4077036" y="8910475"/>
            <a:ext cx="3530107" cy="872889"/>
            <a:chOff x="0" y="0"/>
            <a:chExt cx="4706809" cy="1163853"/>
          </a:xfrm>
        </p:grpSpPr>
        <p:grpSp>
          <p:nvGrpSpPr>
            <p:cNvPr id="124" name="Google Shape;124;p14"/>
            <p:cNvGrpSpPr/>
            <p:nvPr/>
          </p:nvGrpSpPr>
          <p:grpSpPr>
            <a:xfrm>
              <a:off x="0" y="0"/>
              <a:ext cx="747972" cy="747972"/>
              <a:chOff x="0" y="0"/>
              <a:chExt cx="812800" cy="812800"/>
            </a:xfrm>
          </p:grpSpPr>
          <p:sp>
            <p:nvSpPr>
              <p:cNvPr id="125" name="Google Shape;125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7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" name="Google Shape;127;p14"/>
            <p:cNvSpPr txBox="1"/>
            <p:nvPr/>
          </p:nvSpPr>
          <p:spPr>
            <a:xfrm>
              <a:off x="996633" y="47625"/>
              <a:ext cx="25020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4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02</a:t>
              </a:r>
              <a:endParaRPr/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1042009" y="588153"/>
              <a:ext cx="36648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129" name="Google Shape;129;p14"/>
          <p:cNvGrpSpPr/>
          <p:nvPr/>
        </p:nvGrpSpPr>
        <p:grpSpPr>
          <a:xfrm>
            <a:off x="7607254" y="8910475"/>
            <a:ext cx="3530107" cy="872889"/>
            <a:chOff x="0" y="0"/>
            <a:chExt cx="4706809" cy="1163853"/>
          </a:xfrm>
        </p:grpSpPr>
        <p:grpSp>
          <p:nvGrpSpPr>
            <p:cNvPr id="130" name="Google Shape;130;p14"/>
            <p:cNvGrpSpPr/>
            <p:nvPr/>
          </p:nvGrpSpPr>
          <p:grpSpPr>
            <a:xfrm>
              <a:off x="0" y="0"/>
              <a:ext cx="747972" cy="747972"/>
              <a:chOff x="0" y="0"/>
              <a:chExt cx="812800" cy="812800"/>
            </a:xfrm>
          </p:grpSpPr>
          <p:sp>
            <p:nvSpPr>
              <p:cNvPr id="131" name="Google Shape;131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90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14"/>
            <p:cNvSpPr txBox="1"/>
            <p:nvPr/>
          </p:nvSpPr>
          <p:spPr>
            <a:xfrm>
              <a:off x="996633" y="47625"/>
              <a:ext cx="25020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4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03</a:t>
              </a:r>
              <a:endParaRPr/>
            </a:p>
          </p:txBody>
        </p:sp>
        <p:sp>
          <p:nvSpPr>
            <p:cNvPr id="134" name="Google Shape;134;p14"/>
            <p:cNvSpPr txBox="1"/>
            <p:nvPr/>
          </p:nvSpPr>
          <p:spPr>
            <a:xfrm>
              <a:off x="1042009" y="588153"/>
              <a:ext cx="36648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135" name="Google Shape;135;p14"/>
          <p:cNvGrpSpPr/>
          <p:nvPr/>
        </p:nvGrpSpPr>
        <p:grpSpPr>
          <a:xfrm>
            <a:off x="11145169" y="8910475"/>
            <a:ext cx="3530107" cy="872889"/>
            <a:chOff x="0" y="0"/>
            <a:chExt cx="4706809" cy="1163853"/>
          </a:xfrm>
        </p:grpSpPr>
        <p:grpSp>
          <p:nvGrpSpPr>
            <p:cNvPr id="136" name="Google Shape;136;p14"/>
            <p:cNvGrpSpPr/>
            <p:nvPr/>
          </p:nvGrpSpPr>
          <p:grpSpPr>
            <a:xfrm>
              <a:off x="0" y="0"/>
              <a:ext cx="747972" cy="747972"/>
              <a:chOff x="0" y="0"/>
              <a:chExt cx="812800" cy="812800"/>
            </a:xfrm>
          </p:grpSpPr>
          <p:sp>
            <p:nvSpPr>
              <p:cNvPr id="137" name="Google Shape;137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5C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9" name="Google Shape;139;p14"/>
            <p:cNvSpPr txBox="1"/>
            <p:nvPr/>
          </p:nvSpPr>
          <p:spPr>
            <a:xfrm>
              <a:off x="996633" y="47625"/>
              <a:ext cx="25020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4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04</a:t>
              </a:r>
              <a:endParaRPr/>
            </a:p>
          </p:txBody>
        </p:sp>
        <p:sp>
          <p:nvSpPr>
            <p:cNvPr id="140" name="Google Shape;140;p14"/>
            <p:cNvSpPr txBox="1"/>
            <p:nvPr/>
          </p:nvSpPr>
          <p:spPr>
            <a:xfrm>
              <a:off x="1042009" y="588153"/>
              <a:ext cx="36648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141" name="Google Shape;141;p14"/>
          <p:cNvGrpSpPr/>
          <p:nvPr/>
        </p:nvGrpSpPr>
        <p:grpSpPr>
          <a:xfrm>
            <a:off x="14675388" y="8910475"/>
            <a:ext cx="3530107" cy="872889"/>
            <a:chOff x="0" y="0"/>
            <a:chExt cx="4706809" cy="1163853"/>
          </a:xfrm>
        </p:grpSpPr>
        <p:grpSp>
          <p:nvGrpSpPr>
            <p:cNvPr id="142" name="Google Shape;142;p14"/>
            <p:cNvGrpSpPr/>
            <p:nvPr/>
          </p:nvGrpSpPr>
          <p:grpSpPr>
            <a:xfrm>
              <a:off x="0" y="0"/>
              <a:ext cx="747972" cy="747972"/>
              <a:chOff x="0" y="0"/>
              <a:chExt cx="812800" cy="812800"/>
            </a:xfrm>
          </p:grpSpPr>
          <p:sp>
            <p:nvSpPr>
              <p:cNvPr id="143" name="Google Shape;143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7E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5" name="Google Shape;145;p14"/>
            <p:cNvSpPr txBox="1"/>
            <p:nvPr/>
          </p:nvSpPr>
          <p:spPr>
            <a:xfrm>
              <a:off x="996633" y="47625"/>
              <a:ext cx="25020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4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05</a:t>
              </a:r>
              <a:endParaRPr/>
            </a:p>
          </p:txBody>
        </p:sp>
        <p:sp>
          <p:nvSpPr>
            <p:cNvPr id="146" name="Google Shape;146;p14"/>
            <p:cNvSpPr txBox="1"/>
            <p:nvPr/>
          </p:nvSpPr>
          <p:spPr>
            <a:xfrm>
              <a:off x="1042009" y="588153"/>
              <a:ext cx="36648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5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147" name="Google Shape;147;p14"/>
          <p:cNvGrpSpPr/>
          <p:nvPr/>
        </p:nvGrpSpPr>
        <p:grpSpPr>
          <a:xfrm>
            <a:off x="3685687" y="2534816"/>
            <a:ext cx="1773647" cy="650400"/>
            <a:chOff x="0" y="-38100"/>
            <a:chExt cx="467133" cy="171299"/>
          </a:xfrm>
        </p:grpSpPr>
        <p:sp>
          <p:nvSpPr>
            <p:cNvPr id="148" name="Google Shape;148;p14"/>
            <p:cNvSpPr/>
            <p:nvPr/>
          </p:nvSpPr>
          <p:spPr>
            <a:xfrm>
              <a:off x="0" y="0"/>
              <a:ext cx="467133" cy="133199"/>
            </a:xfrm>
            <a:custGeom>
              <a:rect b="b" l="l" r="r" t="t"/>
              <a:pathLst>
                <a:path extrusionOk="0" h="133199" w="467133">
                  <a:moveTo>
                    <a:pt x="0" y="0"/>
                  </a:moveTo>
                  <a:lnTo>
                    <a:pt x="467133" y="0"/>
                  </a:lnTo>
                  <a:lnTo>
                    <a:pt x="467133" y="133199"/>
                  </a:lnTo>
                  <a:lnTo>
                    <a:pt x="0" y="133199"/>
                  </a:lnTo>
                  <a:close/>
                </a:path>
              </a:pathLst>
            </a:custGeom>
            <a:solidFill>
              <a:srgbClr val="FFF7EF"/>
            </a:solidFill>
            <a:ln>
              <a:noFill/>
            </a:ln>
          </p:spPr>
        </p:sp>
        <p:sp>
          <p:nvSpPr>
            <p:cNvPr id="149" name="Google Shape;149;p14"/>
            <p:cNvSpPr txBox="1"/>
            <p:nvPr/>
          </p:nvSpPr>
          <p:spPr>
            <a:xfrm>
              <a:off x="0" y="-38100"/>
              <a:ext cx="467133" cy="171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14"/>
          <p:cNvSpPr txBox="1"/>
          <p:nvPr/>
        </p:nvSpPr>
        <p:spPr>
          <a:xfrm>
            <a:off x="6103963" y="7805058"/>
            <a:ext cx="6363175" cy="360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17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IMPACT</a:t>
            </a:r>
            <a:endParaRPr/>
          </a:p>
        </p:txBody>
      </p:sp>
      <p:sp>
        <p:nvSpPr>
          <p:cNvPr id="151" name="Google Shape;151;p14"/>
          <p:cNvSpPr txBox="1"/>
          <p:nvPr/>
        </p:nvSpPr>
        <p:spPr>
          <a:xfrm rot="-5400000">
            <a:off x="-1924842" y="3903202"/>
            <a:ext cx="6363175" cy="360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17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PROBABILITY</a:t>
            </a:r>
            <a:endParaRPr/>
          </a:p>
        </p:txBody>
      </p:sp>
      <p:grpSp>
        <p:nvGrpSpPr>
          <p:cNvPr id="152" name="Google Shape;152;p14"/>
          <p:cNvGrpSpPr/>
          <p:nvPr/>
        </p:nvGrpSpPr>
        <p:grpSpPr>
          <a:xfrm>
            <a:off x="4941248" y="5650315"/>
            <a:ext cx="1773647" cy="650400"/>
            <a:chOff x="0" y="-38100"/>
            <a:chExt cx="467133" cy="171299"/>
          </a:xfrm>
        </p:grpSpPr>
        <p:sp>
          <p:nvSpPr>
            <p:cNvPr id="153" name="Google Shape;153;p14"/>
            <p:cNvSpPr/>
            <p:nvPr/>
          </p:nvSpPr>
          <p:spPr>
            <a:xfrm>
              <a:off x="0" y="0"/>
              <a:ext cx="467133" cy="133199"/>
            </a:xfrm>
            <a:custGeom>
              <a:rect b="b" l="l" r="r" t="t"/>
              <a:pathLst>
                <a:path extrusionOk="0" h="133199" w="467133">
                  <a:moveTo>
                    <a:pt x="0" y="0"/>
                  </a:moveTo>
                  <a:lnTo>
                    <a:pt x="467133" y="0"/>
                  </a:lnTo>
                  <a:lnTo>
                    <a:pt x="467133" y="133199"/>
                  </a:lnTo>
                  <a:lnTo>
                    <a:pt x="0" y="133199"/>
                  </a:lnTo>
                  <a:close/>
                </a:path>
              </a:pathLst>
            </a:custGeom>
            <a:solidFill>
              <a:srgbClr val="FFF7EF"/>
            </a:solidFill>
            <a:ln>
              <a:noFill/>
            </a:ln>
          </p:spPr>
        </p:sp>
        <p:sp>
          <p:nvSpPr>
            <p:cNvPr id="154" name="Google Shape;154;p14"/>
            <p:cNvSpPr txBox="1"/>
            <p:nvPr/>
          </p:nvSpPr>
          <p:spPr>
            <a:xfrm>
              <a:off x="0" y="-38100"/>
              <a:ext cx="467133" cy="171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14"/>
          <p:cNvSpPr txBox="1"/>
          <p:nvPr/>
        </p:nvSpPr>
        <p:spPr>
          <a:xfrm>
            <a:off x="5103477" y="5940560"/>
            <a:ext cx="1449188" cy="23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11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POINT 02</a:t>
            </a:r>
            <a:endParaRPr/>
          </a:p>
        </p:txBody>
      </p:sp>
      <p:sp>
        <p:nvSpPr>
          <p:cNvPr id="156" name="Google Shape;156;p14"/>
          <p:cNvSpPr txBox="1"/>
          <p:nvPr/>
        </p:nvSpPr>
        <p:spPr>
          <a:xfrm>
            <a:off x="3847916" y="2834291"/>
            <a:ext cx="1449188" cy="234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11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POINT 01</a:t>
            </a:r>
            <a:endParaRPr/>
          </a:p>
        </p:txBody>
      </p:sp>
      <p:grpSp>
        <p:nvGrpSpPr>
          <p:cNvPr id="157" name="Google Shape;157;p14"/>
          <p:cNvGrpSpPr/>
          <p:nvPr/>
        </p:nvGrpSpPr>
        <p:grpSpPr>
          <a:xfrm>
            <a:off x="8532982" y="3184502"/>
            <a:ext cx="1773647" cy="650400"/>
            <a:chOff x="0" y="-38100"/>
            <a:chExt cx="467133" cy="171299"/>
          </a:xfrm>
        </p:grpSpPr>
        <p:sp>
          <p:nvSpPr>
            <p:cNvPr id="158" name="Google Shape;158;p14"/>
            <p:cNvSpPr/>
            <p:nvPr/>
          </p:nvSpPr>
          <p:spPr>
            <a:xfrm>
              <a:off x="0" y="0"/>
              <a:ext cx="467133" cy="133199"/>
            </a:xfrm>
            <a:custGeom>
              <a:rect b="b" l="l" r="r" t="t"/>
              <a:pathLst>
                <a:path extrusionOk="0" h="133199" w="467133">
                  <a:moveTo>
                    <a:pt x="0" y="0"/>
                  </a:moveTo>
                  <a:lnTo>
                    <a:pt x="467133" y="0"/>
                  </a:lnTo>
                  <a:lnTo>
                    <a:pt x="467133" y="133199"/>
                  </a:lnTo>
                  <a:lnTo>
                    <a:pt x="0" y="133199"/>
                  </a:lnTo>
                  <a:close/>
                </a:path>
              </a:pathLst>
            </a:custGeom>
            <a:solidFill>
              <a:srgbClr val="FFF7EF"/>
            </a:solidFill>
            <a:ln>
              <a:noFill/>
            </a:ln>
          </p:spPr>
        </p:sp>
        <p:sp>
          <p:nvSpPr>
            <p:cNvPr id="159" name="Google Shape;159;p14"/>
            <p:cNvSpPr txBox="1"/>
            <p:nvPr/>
          </p:nvSpPr>
          <p:spPr>
            <a:xfrm>
              <a:off x="0" y="-38100"/>
              <a:ext cx="467133" cy="171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4"/>
          <p:cNvSpPr txBox="1"/>
          <p:nvPr/>
        </p:nvSpPr>
        <p:spPr>
          <a:xfrm>
            <a:off x="8695212" y="3485048"/>
            <a:ext cx="1449188" cy="23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11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POINT 03</a:t>
            </a:r>
            <a:endParaRPr/>
          </a:p>
        </p:txBody>
      </p:sp>
      <p:grpSp>
        <p:nvGrpSpPr>
          <p:cNvPr id="161" name="Google Shape;161;p14"/>
          <p:cNvGrpSpPr/>
          <p:nvPr/>
        </p:nvGrpSpPr>
        <p:grpSpPr>
          <a:xfrm>
            <a:off x="12029017" y="4127324"/>
            <a:ext cx="1773647" cy="650400"/>
            <a:chOff x="0" y="-38100"/>
            <a:chExt cx="467133" cy="171299"/>
          </a:xfrm>
        </p:grpSpPr>
        <p:sp>
          <p:nvSpPr>
            <p:cNvPr id="162" name="Google Shape;162;p14"/>
            <p:cNvSpPr/>
            <p:nvPr/>
          </p:nvSpPr>
          <p:spPr>
            <a:xfrm>
              <a:off x="0" y="0"/>
              <a:ext cx="467133" cy="133199"/>
            </a:xfrm>
            <a:custGeom>
              <a:rect b="b" l="l" r="r" t="t"/>
              <a:pathLst>
                <a:path extrusionOk="0" h="133199" w="467133">
                  <a:moveTo>
                    <a:pt x="0" y="0"/>
                  </a:moveTo>
                  <a:lnTo>
                    <a:pt x="467133" y="0"/>
                  </a:lnTo>
                  <a:lnTo>
                    <a:pt x="467133" y="133199"/>
                  </a:lnTo>
                  <a:lnTo>
                    <a:pt x="0" y="133199"/>
                  </a:lnTo>
                  <a:close/>
                </a:path>
              </a:pathLst>
            </a:custGeom>
            <a:solidFill>
              <a:srgbClr val="FFF7EF"/>
            </a:solidFill>
            <a:ln>
              <a:noFill/>
            </a:ln>
          </p:spPr>
        </p:sp>
        <p:sp>
          <p:nvSpPr>
            <p:cNvPr id="163" name="Google Shape;163;p14"/>
            <p:cNvSpPr txBox="1"/>
            <p:nvPr/>
          </p:nvSpPr>
          <p:spPr>
            <a:xfrm>
              <a:off x="0" y="-38100"/>
              <a:ext cx="467133" cy="171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4"/>
          <p:cNvSpPr txBox="1"/>
          <p:nvPr/>
        </p:nvSpPr>
        <p:spPr>
          <a:xfrm>
            <a:off x="12191246" y="4427869"/>
            <a:ext cx="1449188" cy="23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11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POINT 05</a:t>
            </a:r>
            <a:endParaRPr/>
          </a:p>
        </p:txBody>
      </p:sp>
      <p:grpSp>
        <p:nvGrpSpPr>
          <p:cNvPr id="165" name="Google Shape;165;p14"/>
          <p:cNvGrpSpPr/>
          <p:nvPr/>
        </p:nvGrpSpPr>
        <p:grpSpPr>
          <a:xfrm>
            <a:off x="14513158" y="3184502"/>
            <a:ext cx="1773647" cy="650400"/>
            <a:chOff x="0" y="-38100"/>
            <a:chExt cx="467133" cy="171299"/>
          </a:xfrm>
        </p:grpSpPr>
        <p:sp>
          <p:nvSpPr>
            <p:cNvPr id="166" name="Google Shape;166;p14"/>
            <p:cNvSpPr/>
            <p:nvPr/>
          </p:nvSpPr>
          <p:spPr>
            <a:xfrm>
              <a:off x="0" y="0"/>
              <a:ext cx="467133" cy="133199"/>
            </a:xfrm>
            <a:custGeom>
              <a:rect b="b" l="l" r="r" t="t"/>
              <a:pathLst>
                <a:path extrusionOk="0" h="133199" w="467133">
                  <a:moveTo>
                    <a:pt x="0" y="0"/>
                  </a:moveTo>
                  <a:lnTo>
                    <a:pt x="467133" y="0"/>
                  </a:lnTo>
                  <a:lnTo>
                    <a:pt x="467133" y="133199"/>
                  </a:lnTo>
                  <a:lnTo>
                    <a:pt x="0" y="133199"/>
                  </a:lnTo>
                  <a:close/>
                </a:path>
              </a:pathLst>
            </a:custGeom>
            <a:solidFill>
              <a:srgbClr val="FFF7EF"/>
            </a:solidFill>
            <a:ln>
              <a:noFill/>
            </a:ln>
          </p:spPr>
        </p:sp>
        <p:sp>
          <p:nvSpPr>
            <p:cNvPr id="167" name="Google Shape;167;p14"/>
            <p:cNvSpPr txBox="1"/>
            <p:nvPr/>
          </p:nvSpPr>
          <p:spPr>
            <a:xfrm>
              <a:off x="0" y="-38100"/>
              <a:ext cx="467133" cy="171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4"/>
          <p:cNvSpPr txBox="1"/>
          <p:nvPr/>
        </p:nvSpPr>
        <p:spPr>
          <a:xfrm>
            <a:off x="14675388" y="3485048"/>
            <a:ext cx="1449188" cy="23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11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POINT 06</a:t>
            </a:r>
            <a:endParaRPr/>
          </a:p>
        </p:txBody>
      </p:sp>
      <p:grpSp>
        <p:nvGrpSpPr>
          <p:cNvPr id="169" name="Google Shape;169;p14"/>
          <p:cNvGrpSpPr/>
          <p:nvPr/>
        </p:nvGrpSpPr>
        <p:grpSpPr>
          <a:xfrm>
            <a:off x="9733894" y="6238598"/>
            <a:ext cx="1773647" cy="650400"/>
            <a:chOff x="0" y="-38100"/>
            <a:chExt cx="467133" cy="171299"/>
          </a:xfrm>
        </p:grpSpPr>
        <p:sp>
          <p:nvSpPr>
            <p:cNvPr id="170" name="Google Shape;170;p14"/>
            <p:cNvSpPr/>
            <p:nvPr/>
          </p:nvSpPr>
          <p:spPr>
            <a:xfrm>
              <a:off x="0" y="0"/>
              <a:ext cx="467133" cy="133199"/>
            </a:xfrm>
            <a:custGeom>
              <a:rect b="b" l="l" r="r" t="t"/>
              <a:pathLst>
                <a:path extrusionOk="0" h="133199" w="467133">
                  <a:moveTo>
                    <a:pt x="0" y="0"/>
                  </a:moveTo>
                  <a:lnTo>
                    <a:pt x="467133" y="0"/>
                  </a:lnTo>
                  <a:lnTo>
                    <a:pt x="467133" y="133199"/>
                  </a:lnTo>
                  <a:lnTo>
                    <a:pt x="0" y="133199"/>
                  </a:lnTo>
                  <a:close/>
                </a:path>
              </a:pathLst>
            </a:custGeom>
            <a:solidFill>
              <a:srgbClr val="FFF7EF"/>
            </a:solidFill>
            <a:ln>
              <a:noFill/>
            </a:ln>
          </p:spPr>
        </p:sp>
        <p:sp>
          <p:nvSpPr>
            <p:cNvPr id="171" name="Google Shape;171;p14"/>
            <p:cNvSpPr txBox="1"/>
            <p:nvPr/>
          </p:nvSpPr>
          <p:spPr>
            <a:xfrm>
              <a:off x="0" y="-38100"/>
              <a:ext cx="467133" cy="171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4"/>
          <p:cNvSpPr txBox="1"/>
          <p:nvPr/>
        </p:nvSpPr>
        <p:spPr>
          <a:xfrm>
            <a:off x="9896124" y="6539144"/>
            <a:ext cx="1449188" cy="23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11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POINT 04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" name="Google Shape;177;p15"/>
          <p:cNvGraphicFramePr/>
          <p:nvPr/>
        </p:nvGraphicFramePr>
        <p:xfrm>
          <a:off x="1028700" y="122226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{56C9C000-5F55-4B5D-B417-6F09776E3878}</a:tableStyleId>
              </a:tblPr>
              <a:tblGrid>
                <a:gridCol w="1702350"/>
                <a:gridCol w="1702350"/>
                <a:gridCol w="1702350"/>
                <a:gridCol w="1702350"/>
                <a:gridCol w="1702350"/>
                <a:gridCol w="1702350"/>
              </a:tblGrid>
              <a:tr h="1171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11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Header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Header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Header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Header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Header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8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Point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DB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DB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C76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5C3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7E78"/>
                    </a:solidFill>
                  </a:tcPr>
                </a:tc>
              </a:tr>
              <a:tr h="168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Point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DB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DB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C76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5C3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7E78"/>
                    </a:solidFill>
                  </a:tcPr>
                </a:tc>
              </a:tr>
              <a:tr h="168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Point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C76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C76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C76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5C3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7E78"/>
                    </a:solidFill>
                  </a:tcPr>
                </a:tc>
              </a:tr>
              <a:tr h="168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Point 01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905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905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905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905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61" u="none" cap="none" strike="noStrike">
                          <a:solidFill>
                            <a:srgbClr val="000000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Text here</a:t>
                      </a:r>
                      <a:endParaRPr sz="1100" u="none" cap="none" strike="noStrike"/>
                    </a:p>
                  </a:txBody>
                  <a:tcPr marT="197875" marB="197875" marR="197875" marL="197875" anchor="ctr">
                    <a:lnL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9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7E78"/>
                    </a:solidFill>
                  </a:tcPr>
                </a:tc>
              </a:tr>
            </a:tbl>
          </a:graphicData>
        </a:graphic>
      </p:graphicFrame>
      <p:sp>
        <p:nvSpPr>
          <p:cNvPr id="178" name="Google Shape;178;p15"/>
          <p:cNvSpPr/>
          <p:nvPr/>
        </p:nvSpPr>
        <p:spPr>
          <a:xfrm>
            <a:off x="-315095" y="-848556"/>
            <a:ext cx="4064941" cy="1697113"/>
          </a:xfrm>
          <a:custGeom>
            <a:rect b="b" l="l" r="r" t="t"/>
            <a:pathLst>
              <a:path extrusionOk="0" h="1697113" w="4064941">
                <a:moveTo>
                  <a:pt x="0" y="0"/>
                </a:moveTo>
                <a:lnTo>
                  <a:pt x="4064941" y="0"/>
                </a:lnTo>
                <a:lnTo>
                  <a:pt x="4064941" y="1697112"/>
                </a:lnTo>
                <a:lnTo>
                  <a:pt x="0" y="1697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9" name="Google Shape;179;p15"/>
          <p:cNvGrpSpPr/>
          <p:nvPr/>
        </p:nvGrpSpPr>
        <p:grpSpPr>
          <a:xfrm>
            <a:off x="12302280" y="1345039"/>
            <a:ext cx="4370683" cy="1084356"/>
            <a:chOff x="0" y="0"/>
            <a:chExt cx="5827577" cy="1445808"/>
          </a:xfrm>
        </p:grpSpPr>
        <p:grpSp>
          <p:nvGrpSpPr>
            <p:cNvPr id="180" name="Google Shape;180;p15"/>
            <p:cNvGrpSpPr/>
            <p:nvPr/>
          </p:nvGrpSpPr>
          <p:grpSpPr>
            <a:xfrm>
              <a:off x="0" y="0"/>
              <a:ext cx="926040" cy="926040"/>
              <a:chOff x="0" y="0"/>
              <a:chExt cx="812800" cy="812800"/>
            </a:xfrm>
          </p:grpSpPr>
          <p:sp>
            <p:nvSpPr>
              <p:cNvPr id="181" name="Google Shape;181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CDBE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Google Shape;183;p15"/>
            <p:cNvSpPr txBox="1"/>
            <p:nvPr/>
          </p:nvSpPr>
          <p:spPr>
            <a:xfrm>
              <a:off x="1233900" y="57150"/>
              <a:ext cx="30975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3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01</a:t>
              </a:r>
              <a:endParaRPr/>
            </a:p>
          </p:txBody>
        </p:sp>
        <p:sp>
          <p:nvSpPr>
            <p:cNvPr id="184" name="Google Shape;184;p15"/>
            <p:cNvSpPr txBox="1"/>
            <p:nvPr/>
          </p:nvSpPr>
          <p:spPr>
            <a:xfrm>
              <a:off x="1290077" y="732708"/>
              <a:ext cx="4537500" cy="7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16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185" name="Google Shape;185;p15"/>
          <p:cNvGrpSpPr/>
          <p:nvPr/>
        </p:nvGrpSpPr>
        <p:grpSpPr>
          <a:xfrm>
            <a:off x="12302280" y="2978567"/>
            <a:ext cx="4370683" cy="1084356"/>
            <a:chOff x="0" y="0"/>
            <a:chExt cx="5827577" cy="1445808"/>
          </a:xfrm>
        </p:grpSpPr>
        <p:grpSp>
          <p:nvGrpSpPr>
            <p:cNvPr id="186" name="Google Shape;186;p15"/>
            <p:cNvGrpSpPr/>
            <p:nvPr/>
          </p:nvGrpSpPr>
          <p:grpSpPr>
            <a:xfrm>
              <a:off x="0" y="0"/>
              <a:ext cx="926040" cy="926040"/>
              <a:chOff x="0" y="0"/>
              <a:chExt cx="812800" cy="812800"/>
            </a:xfrm>
          </p:grpSpPr>
          <p:sp>
            <p:nvSpPr>
              <p:cNvPr id="187" name="Google Shape;18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7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9" name="Google Shape;189;p15"/>
            <p:cNvSpPr txBox="1"/>
            <p:nvPr/>
          </p:nvSpPr>
          <p:spPr>
            <a:xfrm>
              <a:off x="1233900" y="57150"/>
              <a:ext cx="30975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3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02</a:t>
              </a:r>
              <a:endParaRPr/>
            </a:p>
          </p:txBody>
        </p:sp>
        <p:sp>
          <p:nvSpPr>
            <p:cNvPr id="190" name="Google Shape;190;p15"/>
            <p:cNvSpPr txBox="1"/>
            <p:nvPr/>
          </p:nvSpPr>
          <p:spPr>
            <a:xfrm>
              <a:off x="1290077" y="732708"/>
              <a:ext cx="4537500" cy="7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16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191" name="Google Shape;191;p15"/>
          <p:cNvGrpSpPr/>
          <p:nvPr/>
        </p:nvGrpSpPr>
        <p:grpSpPr>
          <a:xfrm>
            <a:off x="12302280" y="4612096"/>
            <a:ext cx="4370683" cy="1084356"/>
            <a:chOff x="0" y="0"/>
            <a:chExt cx="5827577" cy="1445808"/>
          </a:xfrm>
        </p:grpSpPr>
        <p:grpSp>
          <p:nvGrpSpPr>
            <p:cNvPr id="192" name="Google Shape;192;p15"/>
            <p:cNvGrpSpPr/>
            <p:nvPr/>
          </p:nvGrpSpPr>
          <p:grpSpPr>
            <a:xfrm>
              <a:off x="0" y="0"/>
              <a:ext cx="926040" cy="926040"/>
              <a:chOff x="0" y="0"/>
              <a:chExt cx="812800" cy="812800"/>
            </a:xfrm>
          </p:grpSpPr>
          <p:sp>
            <p:nvSpPr>
              <p:cNvPr id="193" name="Google Shape;193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90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5"/>
            <p:cNvSpPr txBox="1"/>
            <p:nvPr/>
          </p:nvSpPr>
          <p:spPr>
            <a:xfrm>
              <a:off x="1233900" y="57150"/>
              <a:ext cx="30975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3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03</a:t>
              </a:r>
              <a:endParaRPr/>
            </a:p>
          </p:txBody>
        </p:sp>
        <p:sp>
          <p:nvSpPr>
            <p:cNvPr id="196" name="Google Shape;196;p15"/>
            <p:cNvSpPr txBox="1"/>
            <p:nvPr/>
          </p:nvSpPr>
          <p:spPr>
            <a:xfrm>
              <a:off x="1290077" y="732708"/>
              <a:ext cx="4537500" cy="7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16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197" name="Google Shape;197;p15"/>
          <p:cNvGrpSpPr/>
          <p:nvPr/>
        </p:nvGrpSpPr>
        <p:grpSpPr>
          <a:xfrm>
            <a:off x="12302280" y="6245625"/>
            <a:ext cx="4370683" cy="1084356"/>
            <a:chOff x="0" y="0"/>
            <a:chExt cx="5827577" cy="1445808"/>
          </a:xfrm>
        </p:grpSpPr>
        <p:grpSp>
          <p:nvGrpSpPr>
            <p:cNvPr id="198" name="Google Shape;198;p15"/>
            <p:cNvGrpSpPr/>
            <p:nvPr/>
          </p:nvGrpSpPr>
          <p:grpSpPr>
            <a:xfrm>
              <a:off x="0" y="0"/>
              <a:ext cx="926040" cy="926040"/>
              <a:chOff x="0" y="0"/>
              <a:chExt cx="812800" cy="812800"/>
            </a:xfrm>
          </p:grpSpPr>
          <p:sp>
            <p:nvSpPr>
              <p:cNvPr id="199" name="Google Shape;199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5C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1" name="Google Shape;201;p15"/>
            <p:cNvSpPr txBox="1"/>
            <p:nvPr/>
          </p:nvSpPr>
          <p:spPr>
            <a:xfrm>
              <a:off x="1233900" y="57150"/>
              <a:ext cx="30975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3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04</a:t>
              </a:r>
              <a:endParaRPr/>
            </a:p>
          </p:txBody>
        </p:sp>
        <p:sp>
          <p:nvSpPr>
            <p:cNvPr id="202" name="Google Shape;202;p15"/>
            <p:cNvSpPr txBox="1"/>
            <p:nvPr/>
          </p:nvSpPr>
          <p:spPr>
            <a:xfrm>
              <a:off x="1290077" y="732708"/>
              <a:ext cx="4537500" cy="7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16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203" name="Google Shape;203;p15"/>
          <p:cNvGrpSpPr/>
          <p:nvPr/>
        </p:nvGrpSpPr>
        <p:grpSpPr>
          <a:xfrm>
            <a:off x="12302280" y="7879154"/>
            <a:ext cx="4370682" cy="1084356"/>
            <a:chOff x="0" y="0"/>
            <a:chExt cx="5827577" cy="1445808"/>
          </a:xfrm>
        </p:grpSpPr>
        <p:grpSp>
          <p:nvGrpSpPr>
            <p:cNvPr id="204" name="Google Shape;204;p15"/>
            <p:cNvGrpSpPr/>
            <p:nvPr/>
          </p:nvGrpSpPr>
          <p:grpSpPr>
            <a:xfrm>
              <a:off x="0" y="0"/>
              <a:ext cx="926040" cy="926040"/>
              <a:chOff x="0" y="0"/>
              <a:chExt cx="812800" cy="812800"/>
            </a:xfrm>
          </p:grpSpPr>
          <p:sp>
            <p:nvSpPr>
              <p:cNvPr id="205" name="Google Shape;20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7E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275" lIns="91275" spcFirstLastPara="1" rIns="91275" wrap="square" tIns="9127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15"/>
            <p:cNvSpPr txBox="1"/>
            <p:nvPr/>
          </p:nvSpPr>
          <p:spPr>
            <a:xfrm>
              <a:off x="1233900" y="57150"/>
              <a:ext cx="30975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3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POINT 05</a:t>
              </a:r>
              <a:endParaRPr/>
            </a:p>
          </p:txBody>
        </p:sp>
        <p:sp>
          <p:nvSpPr>
            <p:cNvPr id="208" name="Google Shape;208;p15"/>
            <p:cNvSpPr txBox="1"/>
            <p:nvPr/>
          </p:nvSpPr>
          <p:spPr>
            <a:xfrm>
              <a:off x="1290077" y="732708"/>
              <a:ext cx="4537500" cy="7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16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elit.</a:t>
              </a:r>
              <a:endParaRPr/>
            </a:p>
          </p:txBody>
        </p:sp>
      </p:grpSp>
      <p:sp>
        <p:nvSpPr>
          <p:cNvPr id="209" name="Google Shape;209;p15"/>
          <p:cNvSpPr/>
          <p:nvPr/>
        </p:nvSpPr>
        <p:spPr>
          <a:xfrm>
            <a:off x="14937621" y="9121653"/>
            <a:ext cx="4064941" cy="1697113"/>
          </a:xfrm>
          <a:custGeom>
            <a:rect b="b" l="l" r="r" t="t"/>
            <a:pathLst>
              <a:path extrusionOk="0" h="1697113" w="4064941">
                <a:moveTo>
                  <a:pt x="0" y="0"/>
                </a:moveTo>
                <a:lnTo>
                  <a:pt x="4064941" y="0"/>
                </a:lnTo>
                <a:lnTo>
                  <a:pt x="4064941" y="1697113"/>
                </a:lnTo>
                <a:lnTo>
                  <a:pt x="0" y="1697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F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6"/>
          <p:cNvGrpSpPr/>
          <p:nvPr/>
        </p:nvGrpSpPr>
        <p:grpSpPr>
          <a:xfrm rot="5400000">
            <a:off x="10309807" y="-293549"/>
            <a:ext cx="4831238" cy="9603589"/>
            <a:chOff x="0" y="0"/>
            <a:chExt cx="3198749" cy="6358509"/>
          </a:xfrm>
        </p:grpSpPr>
        <p:sp>
          <p:nvSpPr>
            <p:cNvPr id="215" name="Google Shape;215;p16"/>
            <p:cNvSpPr/>
            <p:nvPr/>
          </p:nvSpPr>
          <p:spPr>
            <a:xfrm>
              <a:off x="3937" y="3937"/>
              <a:ext cx="3191129" cy="6350635"/>
            </a:xfrm>
            <a:custGeom>
              <a:rect b="b" l="l" r="r" t="t"/>
              <a:pathLst>
                <a:path extrusionOk="0" h="6350635" w="3191129">
                  <a:moveTo>
                    <a:pt x="3175254" y="0"/>
                  </a:moveTo>
                  <a:cubicBezTo>
                    <a:pt x="1421638" y="0"/>
                    <a:pt x="0" y="1421638"/>
                    <a:pt x="0" y="3175254"/>
                  </a:cubicBezTo>
                  <a:cubicBezTo>
                    <a:pt x="0" y="4928870"/>
                    <a:pt x="1421638" y="6350635"/>
                    <a:pt x="3175381" y="6350635"/>
                  </a:cubicBezTo>
                  <a:lnTo>
                    <a:pt x="3191129" y="4412361"/>
                  </a:lnTo>
                  <a:cubicBezTo>
                    <a:pt x="2512822" y="4412361"/>
                    <a:pt x="1963039" y="3862578"/>
                    <a:pt x="1963039" y="3184271"/>
                  </a:cubicBezTo>
                  <a:cubicBezTo>
                    <a:pt x="1963039" y="2505964"/>
                    <a:pt x="2512822" y="1956181"/>
                    <a:pt x="3191129" y="1956181"/>
                  </a:cubicBezTo>
                  <a:lnTo>
                    <a:pt x="317525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1380" l="-63150" r="-88535" t="-2210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0" y="0"/>
              <a:ext cx="3198749" cy="6358509"/>
            </a:xfrm>
            <a:custGeom>
              <a:rect b="b" l="l" r="r" t="t"/>
              <a:pathLst>
                <a:path extrusionOk="0" h="6358509" w="3198749">
                  <a:moveTo>
                    <a:pt x="3183128" y="6358509"/>
                  </a:moveTo>
                  <a:lnTo>
                    <a:pt x="3179318" y="6358509"/>
                  </a:lnTo>
                  <a:cubicBezTo>
                    <a:pt x="2750185" y="6358509"/>
                    <a:pt x="2333752" y="6274435"/>
                    <a:pt x="1941830" y="6108700"/>
                  </a:cubicBezTo>
                  <a:cubicBezTo>
                    <a:pt x="1563243" y="5948553"/>
                    <a:pt x="1223264" y="5719318"/>
                    <a:pt x="931291" y="5427345"/>
                  </a:cubicBezTo>
                  <a:cubicBezTo>
                    <a:pt x="639318" y="5135372"/>
                    <a:pt x="410083" y="4795393"/>
                    <a:pt x="249936" y="4416806"/>
                  </a:cubicBezTo>
                  <a:cubicBezTo>
                    <a:pt x="84074" y="4024757"/>
                    <a:pt x="0" y="3608451"/>
                    <a:pt x="0" y="3179191"/>
                  </a:cubicBezTo>
                  <a:cubicBezTo>
                    <a:pt x="0" y="2749931"/>
                    <a:pt x="84074" y="2333625"/>
                    <a:pt x="249809" y="1941703"/>
                  </a:cubicBezTo>
                  <a:cubicBezTo>
                    <a:pt x="409956" y="1563116"/>
                    <a:pt x="639191" y="1223137"/>
                    <a:pt x="931164" y="931164"/>
                  </a:cubicBezTo>
                  <a:cubicBezTo>
                    <a:pt x="1223137" y="639191"/>
                    <a:pt x="1563116" y="409956"/>
                    <a:pt x="1941703" y="249809"/>
                  </a:cubicBezTo>
                  <a:cubicBezTo>
                    <a:pt x="2333625" y="84074"/>
                    <a:pt x="2750058" y="0"/>
                    <a:pt x="3179191" y="0"/>
                  </a:cubicBezTo>
                  <a:lnTo>
                    <a:pt x="3183001" y="0"/>
                  </a:lnTo>
                  <a:lnTo>
                    <a:pt x="3183001" y="3810"/>
                  </a:lnTo>
                  <a:lnTo>
                    <a:pt x="3198749" y="1964055"/>
                  </a:lnTo>
                  <a:lnTo>
                    <a:pt x="3194812" y="1964055"/>
                  </a:lnTo>
                  <a:cubicBezTo>
                    <a:pt x="2867787" y="1964055"/>
                    <a:pt x="2560320" y="2091436"/>
                    <a:pt x="2329180" y="2322576"/>
                  </a:cubicBezTo>
                  <a:cubicBezTo>
                    <a:pt x="2097913" y="2553843"/>
                    <a:pt x="1970659" y="2861183"/>
                    <a:pt x="1970659" y="3188208"/>
                  </a:cubicBezTo>
                  <a:cubicBezTo>
                    <a:pt x="1970659" y="3515233"/>
                    <a:pt x="2098040" y="3822700"/>
                    <a:pt x="2329180" y="4053840"/>
                  </a:cubicBezTo>
                  <a:cubicBezTo>
                    <a:pt x="2560447" y="4285107"/>
                    <a:pt x="2867787" y="4412361"/>
                    <a:pt x="3194812" y="4412361"/>
                  </a:cubicBezTo>
                  <a:lnTo>
                    <a:pt x="3198749" y="4412361"/>
                  </a:lnTo>
                  <a:lnTo>
                    <a:pt x="3198749" y="4416298"/>
                  </a:lnTo>
                  <a:lnTo>
                    <a:pt x="3183128" y="6358509"/>
                  </a:lnTo>
                  <a:close/>
                  <a:moveTo>
                    <a:pt x="3175381" y="7747"/>
                  </a:moveTo>
                  <a:cubicBezTo>
                    <a:pt x="2748534" y="8255"/>
                    <a:pt x="2334514" y="92075"/>
                    <a:pt x="1944751" y="256921"/>
                  </a:cubicBezTo>
                  <a:cubicBezTo>
                    <a:pt x="1567053" y="416687"/>
                    <a:pt x="1227963" y="645287"/>
                    <a:pt x="936625" y="936625"/>
                  </a:cubicBezTo>
                  <a:cubicBezTo>
                    <a:pt x="645414" y="1227836"/>
                    <a:pt x="416687" y="1567053"/>
                    <a:pt x="256921" y="1944751"/>
                  </a:cubicBezTo>
                  <a:cubicBezTo>
                    <a:pt x="91567" y="2335784"/>
                    <a:pt x="7747" y="2751074"/>
                    <a:pt x="7747" y="3179191"/>
                  </a:cubicBezTo>
                  <a:cubicBezTo>
                    <a:pt x="7747" y="3607308"/>
                    <a:pt x="91567" y="4022725"/>
                    <a:pt x="256921" y="4413631"/>
                  </a:cubicBezTo>
                  <a:cubicBezTo>
                    <a:pt x="416687" y="4791329"/>
                    <a:pt x="645287" y="5130419"/>
                    <a:pt x="936625" y="5421757"/>
                  </a:cubicBezTo>
                  <a:cubicBezTo>
                    <a:pt x="1227836" y="5712968"/>
                    <a:pt x="1567053" y="5941695"/>
                    <a:pt x="1944751" y="6101461"/>
                  </a:cubicBezTo>
                  <a:cubicBezTo>
                    <a:pt x="2334514" y="6266307"/>
                    <a:pt x="2748534" y="6350127"/>
                    <a:pt x="3175381" y="6350635"/>
                  </a:cubicBezTo>
                  <a:lnTo>
                    <a:pt x="3191129" y="4420108"/>
                  </a:lnTo>
                  <a:cubicBezTo>
                    <a:pt x="2863469" y="4419092"/>
                    <a:pt x="2555621" y="4291076"/>
                    <a:pt x="2323846" y="4059301"/>
                  </a:cubicBezTo>
                  <a:cubicBezTo>
                    <a:pt x="2091182" y="3826637"/>
                    <a:pt x="1963039" y="3517265"/>
                    <a:pt x="1963039" y="3188208"/>
                  </a:cubicBezTo>
                  <a:cubicBezTo>
                    <a:pt x="1963039" y="2859151"/>
                    <a:pt x="2091182" y="2549779"/>
                    <a:pt x="2323846" y="2317115"/>
                  </a:cubicBezTo>
                  <a:cubicBezTo>
                    <a:pt x="2555621" y="2085340"/>
                    <a:pt x="2863469" y="1957324"/>
                    <a:pt x="3191129" y="1956308"/>
                  </a:cubicBezTo>
                  <a:lnTo>
                    <a:pt x="3175381" y="7747"/>
                  </a:lnTo>
                  <a:close/>
                </a:path>
              </a:pathLst>
            </a:custGeom>
            <a:solidFill>
              <a:srgbClr val="FFF7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7" name="Google Shape;217;p16"/>
          <p:cNvGrpSpPr/>
          <p:nvPr/>
        </p:nvGrpSpPr>
        <p:grpSpPr>
          <a:xfrm>
            <a:off x="11115422" y="5143500"/>
            <a:ext cx="3220007" cy="3220007"/>
            <a:chOff x="0" y="0"/>
            <a:chExt cx="812800" cy="812800"/>
          </a:xfrm>
        </p:grpSpPr>
        <p:sp>
          <p:nvSpPr>
            <p:cNvPr id="218" name="Google Shape;218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8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6"/>
          <p:cNvGrpSpPr/>
          <p:nvPr/>
        </p:nvGrpSpPr>
        <p:grpSpPr>
          <a:xfrm>
            <a:off x="12175806" y="2092626"/>
            <a:ext cx="1099240" cy="6270884"/>
            <a:chOff x="0" y="0"/>
            <a:chExt cx="298349" cy="1702003"/>
          </a:xfrm>
        </p:grpSpPr>
        <p:sp>
          <p:nvSpPr>
            <p:cNvPr id="221" name="Google Shape;221;p16"/>
            <p:cNvSpPr/>
            <p:nvPr/>
          </p:nvSpPr>
          <p:spPr>
            <a:xfrm>
              <a:off x="0" y="0"/>
              <a:ext cx="298349" cy="1702003"/>
            </a:xfrm>
            <a:custGeom>
              <a:rect b="b" l="l" r="r" t="t"/>
              <a:pathLst>
                <a:path extrusionOk="0" h="1702003" w="298349">
                  <a:moveTo>
                    <a:pt x="149174" y="0"/>
                  </a:moveTo>
                  <a:lnTo>
                    <a:pt x="298349" y="851001"/>
                  </a:lnTo>
                  <a:lnTo>
                    <a:pt x="149174" y="1702003"/>
                  </a:lnTo>
                  <a:lnTo>
                    <a:pt x="0" y="851001"/>
                  </a:lnTo>
                  <a:lnTo>
                    <a:pt x="1491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22" name="Google Shape;222;p16"/>
            <p:cNvSpPr txBox="1"/>
            <p:nvPr/>
          </p:nvSpPr>
          <p:spPr>
            <a:xfrm>
              <a:off x="51279" y="254432"/>
              <a:ext cx="195791" cy="1155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16"/>
          <p:cNvSpPr/>
          <p:nvPr/>
        </p:nvSpPr>
        <p:spPr>
          <a:xfrm rot="-2412825">
            <a:off x="-323777" y="6363140"/>
            <a:ext cx="5366868" cy="6446689"/>
          </a:xfrm>
          <a:custGeom>
            <a:rect b="b" l="l" r="r" t="t"/>
            <a:pathLst>
              <a:path extrusionOk="0" h="6446689" w="5366868">
                <a:moveTo>
                  <a:pt x="0" y="0"/>
                </a:moveTo>
                <a:lnTo>
                  <a:pt x="5366869" y="0"/>
                </a:lnTo>
                <a:lnTo>
                  <a:pt x="5366869" y="6446689"/>
                </a:lnTo>
                <a:lnTo>
                  <a:pt x="0" y="6446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6"/>
          <p:cNvSpPr txBox="1"/>
          <p:nvPr/>
        </p:nvSpPr>
        <p:spPr>
          <a:xfrm>
            <a:off x="8213421" y="7422764"/>
            <a:ext cx="1866009" cy="4296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LOW</a:t>
            </a:r>
            <a:endParaRPr/>
          </a:p>
        </p:txBody>
      </p:sp>
      <p:sp>
        <p:nvSpPr>
          <p:cNvPr id="225" name="Google Shape;225;p16"/>
          <p:cNvSpPr txBox="1"/>
          <p:nvPr/>
        </p:nvSpPr>
        <p:spPr>
          <a:xfrm>
            <a:off x="11792421" y="1295057"/>
            <a:ext cx="1866009" cy="4296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AVERAGE</a:t>
            </a:r>
            <a:endParaRPr/>
          </a:p>
        </p:txBody>
      </p:sp>
      <p:sp>
        <p:nvSpPr>
          <p:cNvPr id="226" name="Google Shape;226;p16"/>
          <p:cNvSpPr txBox="1"/>
          <p:nvPr/>
        </p:nvSpPr>
        <p:spPr>
          <a:xfrm>
            <a:off x="15301713" y="7422764"/>
            <a:ext cx="1866009" cy="4296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HIGH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1028700" y="1614653"/>
            <a:ext cx="6627011" cy="95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METER SLIDE</a:t>
            </a:r>
            <a:endParaRPr/>
          </a:p>
        </p:txBody>
      </p:sp>
      <p:sp>
        <p:nvSpPr>
          <p:cNvPr id="228" name="Google Shape;228;p16"/>
          <p:cNvSpPr txBox="1"/>
          <p:nvPr/>
        </p:nvSpPr>
        <p:spPr>
          <a:xfrm>
            <a:off x="1028700" y="2890382"/>
            <a:ext cx="62277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Lorem ipsum dolor sit amet, consectetur adipiscing elit, sed do eiusmod tempor incididunt ut labore et dolore magna aliqua. Sit amet nisl suscipit adipiscing bibendum est ultricies integer. Porttitor leo a diam sollicitudin tempor.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F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7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234" name="Google Shape;234;p1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7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7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237" name="Google Shape;237;p1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7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7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240" name="Google Shape;240;p1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17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243" name="Google Shape;243;p1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246" name="Google Shape;246;p1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7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249" name="Google Shape;249;p17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250" name="Google Shape;250;p17"/>
          <p:cNvSpPr txBox="1"/>
          <p:nvPr/>
        </p:nvSpPr>
        <p:spPr>
          <a:xfrm>
            <a:off x="1693180" y="3995288"/>
            <a:ext cx="34197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NOTO SANS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NOTO SANS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NOTO SANS</a:t>
            </a:r>
            <a:endParaRPr/>
          </a:p>
        </p:txBody>
      </p:sp>
      <p:sp>
        <p:nvSpPr>
          <p:cNvPr id="251" name="Google Shape;251;p17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252" name="Google Shape;252;p17"/>
          <p:cNvSpPr txBox="1"/>
          <p:nvPr/>
        </p:nvSpPr>
        <p:spPr>
          <a:xfrm>
            <a:off x="11651615" y="9777291"/>
            <a:ext cx="59169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000000"/>
                </a:solidFill>
              </a:rPr>
              <a:t>DON'T FORGET TO DELETE THIS PAGE BEFORE PRESENTING. </a:t>
            </a:r>
            <a:endParaRPr b="1"/>
          </a:p>
        </p:txBody>
      </p:sp>
      <p:sp>
        <p:nvSpPr>
          <p:cNvPr id="253" name="Google Shape;253;p17"/>
          <p:cNvSpPr txBox="1"/>
          <p:nvPr/>
        </p:nvSpPr>
        <p:spPr>
          <a:xfrm>
            <a:off x="5469973" y="543899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000000"/>
                </a:solidFill>
              </a:rPr>
              <a:t>RESOURCE PAGE</a:t>
            </a:r>
            <a:endParaRPr b="1"/>
          </a:p>
        </p:txBody>
      </p:sp>
      <p:sp>
        <p:nvSpPr>
          <p:cNvPr id="254" name="Google Shape;254;p17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255" name="Google Shape;255;p17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256" name="Google Shape;256;p17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grpSp>
        <p:nvGrpSpPr>
          <p:cNvPr id="257" name="Google Shape;257;p17"/>
          <p:cNvGrpSpPr/>
          <p:nvPr/>
        </p:nvGrpSpPr>
        <p:grpSpPr>
          <a:xfrm>
            <a:off x="2014078" y="8100950"/>
            <a:ext cx="526762" cy="526762"/>
            <a:chOff x="0" y="0"/>
            <a:chExt cx="812800" cy="812800"/>
          </a:xfrm>
        </p:grpSpPr>
        <p:sp>
          <p:nvSpPr>
            <p:cNvPr id="258" name="Google Shape;25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7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7"/>
          <p:cNvGrpSpPr/>
          <p:nvPr/>
        </p:nvGrpSpPr>
        <p:grpSpPr>
          <a:xfrm>
            <a:off x="2656101" y="8090705"/>
            <a:ext cx="526762" cy="526762"/>
            <a:chOff x="0" y="0"/>
            <a:chExt cx="812800" cy="812800"/>
          </a:xfrm>
        </p:grpSpPr>
        <p:sp>
          <p:nvSpPr>
            <p:cNvPr id="261" name="Google Shape;26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90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7"/>
          <p:cNvSpPr txBox="1"/>
          <p:nvPr/>
        </p:nvSpPr>
        <p:spPr>
          <a:xfrm>
            <a:off x="1763636" y="8748019"/>
            <a:ext cx="1027647" cy="127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#2C76B6</a:t>
            </a:r>
            <a:endParaRPr/>
          </a:p>
        </p:txBody>
      </p:sp>
      <p:sp>
        <p:nvSpPr>
          <p:cNvPr id="264" name="Google Shape;264;p17"/>
          <p:cNvSpPr txBox="1"/>
          <p:nvPr/>
        </p:nvSpPr>
        <p:spPr>
          <a:xfrm>
            <a:off x="2405659" y="8755357"/>
            <a:ext cx="1027647" cy="127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#FC9055</a:t>
            </a:r>
            <a:endParaRPr/>
          </a:p>
        </p:txBody>
      </p:sp>
      <p:grpSp>
        <p:nvGrpSpPr>
          <p:cNvPr id="265" name="Google Shape;265;p17"/>
          <p:cNvGrpSpPr/>
          <p:nvPr/>
        </p:nvGrpSpPr>
        <p:grpSpPr>
          <a:xfrm>
            <a:off x="4050745" y="8100950"/>
            <a:ext cx="526762" cy="526762"/>
            <a:chOff x="0" y="0"/>
            <a:chExt cx="812800" cy="812800"/>
          </a:xfrm>
        </p:grpSpPr>
        <p:sp>
          <p:nvSpPr>
            <p:cNvPr id="266" name="Google Shape;266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7E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17"/>
          <p:cNvGrpSpPr/>
          <p:nvPr/>
        </p:nvGrpSpPr>
        <p:grpSpPr>
          <a:xfrm>
            <a:off x="4692768" y="8090705"/>
            <a:ext cx="526762" cy="526762"/>
            <a:chOff x="0" y="0"/>
            <a:chExt cx="812800" cy="812800"/>
          </a:xfrm>
        </p:grpSpPr>
        <p:sp>
          <p:nvSpPr>
            <p:cNvPr id="269" name="Google Shape;269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17"/>
          <p:cNvSpPr txBox="1"/>
          <p:nvPr/>
        </p:nvSpPr>
        <p:spPr>
          <a:xfrm>
            <a:off x="3800303" y="8749461"/>
            <a:ext cx="1027647" cy="127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#E17E78</a:t>
            </a:r>
            <a:endParaRPr/>
          </a:p>
        </p:txBody>
      </p:sp>
      <p:sp>
        <p:nvSpPr>
          <p:cNvPr id="272" name="Google Shape;272;p17"/>
          <p:cNvSpPr txBox="1"/>
          <p:nvPr/>
        </p:nvSpPr>
        <p:spPr>
          <a:xfrm>
            <a:off x="4442325" y="8755357"/>
            <a:ext cx="1027647" cy="127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/>
          </a:p>
        </p:txBody>
      </p:sp>
      <p:grpSp>
        <p:nvGrpSpPr>
          <p:cNvPr id="273" name="Google Shape;273;p17"/>
          <p:cNvGrpSpPr/>
          <p:nvPr/>
        </p:nvGrpSpPr>
        <p:grpSpPr>
          <a:xfrm>
            <a:off x="1370338" y="8099508"/>
            <a:ext cx="526762" cy="526762"/>
            <a:chOff x="0" y="0"/>
            <a:chExt cx="812800" cy="812800"/>
          </a:xfrm>
        </p:grpSpPr>
        <p:sp>
          <p:nvSpPr>
            <p:cNvPr id="274" name="Google Shape;27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DB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17"/>
          <p:cNvSpPr txBox="1"/>
          <p:nvPr/>
        </p:nvSpPr>
        <p:spPr>
          <a:xfrm>
            <a:off x="1119896" y="8748019"/>
            <a:ext cx="1027647" cy="127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#BCDBEA</a:t>
            </a:r>
            <a:endParaRPr/>
          </a:p>
        </p:txBody>
      </p:sp>
      <p:grpSp>
        <p:nvGrpSpPr>
          <p:cNvPr id="277" name="Google Shape;277;p17"/>
          <p:cNvGrpSpPr/>
          <p:nvPr/>
        </p:nvGrpSpPr>
        <p:grpSpPr>
          <a:xfrm>
            <a:off x="3349375" y="8106845"/>
            <a:ext cx="526762" cy="526762"/>
            <a:chOff x="0" y="0"/>
            <a:chExt cx="812800" cy="812800"/>
          </a:xfrm>
        </p:grpSpPr>
        <p:sp>
          <p:nvSpPr>
            <p:cNvPr id="278" name="Google Shape;27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5C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17"/>
          <p:cNvSpPr txBox="1"/>
          <p:nvPr/>
        </p:nvSpPr>
        <p:spPr>
          <a:xfrm>
            <a:off x="3098933" y="8755357"/>
            <a:ext cx="1027647" cy="127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#F95C3D</a:t>
            </a:r>
            <a:endParaRPr/>
          </a:p>
        </p:txBody>
      </p:sp>
      <p:grpSp>
        <p:nvGrpSpPr>
          <p:cNvPr id="281" name="Google Shape;281;p17"/>
          <p:cNvGrpSpPr/>
          <p:nvPr/>
        </p:nvGrpSpPr>
        <p:grpSpPr>
          <a:xfrm rot="5400000">
            <a:off x="8071953" y="2452551"/>
            <a:ext cx="2272481" cy="4517262"/>
            <a:chOff x="0" y="0"/>
            <a:chExt cx="3198749" cy="6358509"/>
          </a:xfrm>
        </p:grpSpPr>
        <p:sp>
          <p:nvSpPr>
            <p:cNvPr id="282" name="Google Shape;282;p17"/>
            <p:cNvSpPr/>
            <p:nvPr/>
          </p:nvSpPr>
          <p:spPr>
            <a:xfrm>
              <a:off x="3937" y="3937"/>
              <a:ext cx="3191129" cy="6350635"/>
            </a:xfrm>
            <a:custGeom>
              <a:rect b="b" l="l" r="r" t="t"/>
              <a:pathLst>
                <a:path extrusionOk="0" h="6350635" w="3191129">
                  <a:moveTo>
                    <a:pt x="3175254" y="0"/>
                  </a:moveTo>
                  <a:cubicBezTo>
                    <a:pt x="1421638" y="0"/>
                    <a:pt x="0" y="1421638"/>
                    <a:pt x="0" y="3175254"/>
                  </a:cubicBezTo>
                  <a:cubicBezTo>
                    <a:pt x="0" y="4928870"/>
                    <a:pt x="1421638" y="6350635"/>
                    <a:pt x="3175381" y="6350635"/>
                  </a:cubicBezTo>
                  <a:lnTo>
                    <a:pt x="3191129" y="4412361"/>
                  </a:lnTo>
                  <a:cubicBezTo>
                    <a:pt x="2512822" y="4412361"/>
                    <a:pt x="1963039" y="3862578"/>
                    <a:pt x="1963039" y="3184271"/>
                  </a:cubicBezTo>
                  <a:cubicBezTo>
                    <a:pt x="1963039" y="2505964"/>
                    <a:pt x="2512822" y="1956181"/>
                    <a:pt x="3191129" y="1956181"/>
                  </a:cubicBezTo>
                  <a:lnTo>
                    <a:pt x="317525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1380" l="-63150" r="-88535" t="-2210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0" y="0"/>
              <a:ext cx="3198749" cy="6358509"/>
            </a:xfrm>
            <a:custGeom>
              <a:rect b="b" l="l" r="r" t="t"/>
              <a:pathLst>
                <a:path extrusionOk="0" h="6358509" w="3198749">
                  <a:moveTo>
                    <a:pt x="3183128" y="6358509"/>
                  </a:moveTo>
                  <a:lnTo>
                    <a:pt x="3179318" y="6358509"/>
                  </a:lnTo>
                  <a:cubicBezTo>
                    <a:pt x="2750185" y="6358509"/>
                    <a:pt x="2333752" y="6274435"/>
                    <a:pt x="1941830" y="6108700"/>
                  </a:cubicBezTo>
                  <a:cubicBezTo>
                    <a:pt x="1563243" y="5948553"/>
                    <a:pt x="1223264" y="5719318"/>
                    <a:pt x="931291" y="5427345"/>
                  </a:cubicBezTo>
                  <a:cubicBezTo>
                    <a:pt x="639318" y="5135372"/>
                    <a:pt x="410083" y="4795393"/>
                    <a:pt x="249936" y="4416806"/>
                  </a:cubicBezTo>
                  <a:cubicBezTo>
                    <a:pt x="84074" y="4024757"/>
                    <a:pt x="0" y="3608451"/>
                    <a:pt x="0" y="3179191"/>
                  </a:cubicBezTo>
                  <a:cubicBezTo>
                    <a:pt x="0" y="2749931"/>
                    <a:pt x="84074" y="2333625"/>
                    <a:pt x="249809" y="1941703"/>
                  </a:cubicBezTo>
                  <a:cubicBezTo>
                    <a:pt x="409956" y="1563116"/>
                    <a:pt x="639191" y="1223137"/>
                    <a:pt x="931164" y="931164"/>
                  </a:cubicBezTo>
                  <a:cubicBezTo>
                    <a:pt x="1223137" y="639191"/>
                    <a:pt x="1563116" y="409956"/>
                    <a:pt x="1941703" y="249809"/>
                  </a:cubicBezTo>
                  <a:cubicBezTo>
                    <a:pt x="2333625" y="84074"/>
                    <a:pt x="2750058" y="0"/>
                    <a:pt x="3179191" y="0"/>
                  </a:cubicBezTo>
                  <a:lnTo>
                    <a:pt x="3183001" y="0"/>
                  </a:lnTo>
                  <a:lnTo>
                    <a:pt x="3183001" y="3810"/>
                  </a:lnTo>
                  <a:lnTo>
                    <a:pt x="3198749" y="1964055"/>
                  </a:lnTo>
                  <a:lnTo>
                    <a:pt x="3194812" y="1964055"/>
                  </a:lnTo>
                  <a:cubicBezTo>
                    <a:pt x="2867787" y="1964055"/>
                    <a:pt x="2560320" y="2091436"/>
                    <a:pt x="2329180" y="2322576"/>
                  </a:cubicBezTo>
                  <a:cubicBezTo>
                    <a:pt x="2097913" y="2553843"/>
                    <a:pt x="1970659" y="2861183"/>
                    <a:pt x="1970659" y="3188208"/>
                  </a:cubicBezTo>
                  <a:cubicBezTo>
                    <a:pt x="1970659" y="3515233"/>
                    <a:pt x="2098040" y="3822700"/>
                    <a:pt x="2329180" y="4053840"/>
                  </a:cubicBezTo>
                  <a:cubicBezTo>
                    <a:pt x="2560447" y="4285107"/>
                    <a:pt x="2867787" y="4412361"/>
                    <a:pt x="3194812" y="4412361"/>
                  </a:cubicBezTo>
                  <a:lnTo>
                    <a:pt x="3198749" y="4412361"/>
                  </a:lnTo>
                  <a:lnTo>
                    <a:pt x="3198749" y="4416298"/>
                  </a:lnTo>
                  <a:lnTo>
                    <a:pt x="3183128" y="6358509"/>
                  </a:lnTo>
                  <a:close/>
                  <a:moveTo>
                    <a:pt x="3175381" y="7747"/>
                  </a:moveTo>
                  <a:cubicBezTo>
                    <a:pt x="2748534" y="8255"/>
                    <a:pt x="2334514" y="92075"/>
                    <a:pt x="1944751" y="256921"/>
                  </a:cubicBezTo>
                  <a:cubicBezTo>
                    <a:pt x="1567053" y="416687"/>
                    <a:pt x="1227963" y="645287"/>
                    <a:pt x="936625" y="936625"/>
                  </a:cubicBezTo>
                  <a:cubicBezTo>
                    <a:pt x="645414" y="1227836"/>
                    <a:pt x="416687" y="1567053"/>
                    <a:pt x="256921" y="1944751"/>
                  </a:cubicBezTo>
                  <a:cubicBezTo>
                    <a:pt x="91567" y="2335784"/>
                    <a:pt x="7747" y="2751074"/>
                    <a:pt x="7747" y="3179191"/>
                  </a:cubicBezTo>
                  <a:cubicBezTo>
                    <a:pt x="7747" y="3607308"/>
                    <a:pt x="91567" y="4022725"/>
                    <a:pt x="256921" y="4413631"/>
                  </a:cubicBezTo>
                  <a:cubicBezTo>
                    <a:pt x="416687" y="4791329"/>
                    <a:pt x="645287" y="5130419"/>
                    <a:pt x="936625" y="5421757"/>
                  </a:cubicBezTo>
                  <a:cubicBezTo>
                    <a:pt x="1227836" y="5712968"/>
                    <a:pt x="1567053" y="5941695"/>
                    <a:pt x="1944751" y="6101461"/>
                  </a:cubicBezTo>
                  <a:cubicBezTo>
                    <a:pt x="2334514" y="6266307"/>
                    <a:pt x="2748534" y="6350127"/>
                    <a:pt x="3175381" y="6350635"/>
                  </a:cubicBezTo>
                  <a:lnTo>
                    <a:pt x="3191129" y="4420108"/>
                  </a:lnTo>
                  <a:cubicBezTo>
                    <a:pt x="2863469" y="4419092"/>
                    <a:pt x="2555621" y="4291076"/>
                    <a:pt x="2323846" y="4059301"/>
                  </a:cubicBezTo>
                  <a:cubicBezTo>
                    <a:pt x="2091182" y="3826637"/>
                    <a:pt x="1963039" y="3517265"/>
                    <a:pt x="1963039" y="3188208"/>
                  </a:cubicBezTo>
                  <a:cubicBezTo>
                    <a:pt x="1963039" y="2859151"/>
                    <a:pt x="2091182" y="2549779"/>
                    <a:pt x="2323846" y="2317115"/>
                  </a:cubicBezTo>
                  <a:cubicBezTo>
                    <a:pt x="2555621" y="2085340"/>
                    <a:pt x="2863469" y="1957324"/>
                    <a:pt x="3191129" y="1956308"/>
                  </a:cubicBezTo>
                  <a:lnTo>
                    <a:pt x="3175381" y="7747"/>
                  </a:lnTo>
                  <a:close/>
                </a:path>
              </a:pathLst>
            </a:custGeom>
            <a:solidFill>
              <a:srgbClr val="FFF7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4" name="Google Shape;284;p17"/>
          <p:cNvSpPr/>
          <p:nvPr/>
        </p:nvSpPr>
        <p:spPr>
          <a:xfrm rot="-3353713">
            <a:off x="12830379" y="3008591"/>
            <a:ext cx="2834888" cy="3405271"/>
          </a:xfrm>
          <a:custGeom>
            <a:rect b="b" l="l" r="r" t="t"/>
            <a:pathLst>
              <a:path extrusionOk="0" h="3405271" w="2834888">
                <a:moveTo>
                  <a:pt x="0" y="0"/>
                </a:moveTo>
                <a:lnTo>
                  <a:pt x="2834888" y="0"/>
                </a:lnTo>
                <a:lnTo>
                  <a:pt x="2834888" y="3405271"/>
                </a:lnTo>
                <a:lnTo>
                  <a:pt x="0" y="3405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17"/>
          <p:cNvSpPr/>
          <p:nvPr/>
        </p:nvSpPr>
        <p:spPr>
          <a:xfrm>
            <a:off x="7111529" y="6638087"/>
            <a:ext cx="4064941" cy="1697113"/>
          </a:xfrm>
          <a:custGeom>
            <a:rect b="b" l="l" r="r" t="t"/>
            <a:pathLst>
              <a:path extrusionOk="0" h="1697113" w="4064941">
                <a:moveTo>
                  <a:pt x="0" y="0"/>
                </a:moveTo>
                <a:lnTo>
                  <a:pt x="4064942" y="0"/>
                </a:lnTo>
                <a:lnTo>
                  <a:pt x="4064942" y="1697113"/>
                </a:lnTo>
                <a:lnTo>
                  <a:pt x="0" y="1697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17"/>
          <p:cNvSpPr/>
          <p:nvPr/>
        </p:nvSpPr>
        <p:spPr>
          <a:xfrm>
            <a:off x="12043246" y="6021358"/>
            <a:ext cx="4344943" cy="2444030"/>
          </a:xfrm>
          <a:custGeom>
            <a:rect b="b" l="l" r="r" t="t"/>
            <a:pathLst>
              <a:path extrusionOk="0" h="2444030" w="4344943">
                <a:moveTo>
                  <a:pt x="0" y="0"/>
                </a:moveTo>
                <a:lnTo>
                  <a:pt x="4344943" y="0"/>
                </a:lnTo>
                <a:lnTo>
                  <a:pt x="4344943" y="2444031"/>
                </a:lnTo>
                <a:lnTo>
                  <a:pt x="0" y="244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9501" l="-7805" r="-15392" t="-29014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F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"/>
          <p:cNvSpPr txBox="1"/>
          <p:nvPr/>
        </p:nvSpPr>
        <p:spPr>
          <a:xfrm>
            <a:off x="5469973" y="1703314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000000"/>
                </a:solidFill>
              </a:rPr>
              <a:t>CREDITS</a:t>
            </a:r>
            <a:endParaRPr b="1"/>
          </a:p>
        </p:txBody>
      </p:sp>
      <p:sp>
        <p:nvSpPr>
          <p:cNvPr id="292" name="Google Shape;292;p18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293" name="Google Shape;293;p18"/>
          <p:cNvSpPr txBox="1"/>
          <p:nvPr/>
        </p:nvSpPr>
        <p:spPr>
          <a:xfrm>
            <a:off x="7108732" y="8097956"/>
            <a:ext cx="407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</a:rPr>
              <a:t>Happy designing!</a:t>
            </a:r>
            <a:endParaRPr b="1"/>
          </a:p>
        </p:txBody>
      </p:sp>
      <p:sp>
        <p:nvSpPr>
          <p:cNvPr id="294" name="Google Shape;294;p18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295" name="Google Shape;295;p18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296" name="Google Shape;296;p18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297" name="Google Shape;297;p18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