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Inter SemiBold"/>
      <p:regular r:id="rId21"/>
      <p:bold r:id="rId22"/>
      <p:italic r:id="rId23"/>
      <p:boldItalic r:id="rId24"/>
    </p:embeddedFont>
    <p:embeddedFont>
      <p:font typeface="Inter"/>
      <p:regular r:id="rId25"/>
      <p:bold r:id="rId26"/>
      <p:italic r:id="rId27"/>
      <p:boldItalic r:id="rId28"/>
    </p:embeddedFont>
    <p:embeddedFont>
      <p:font typeface="Amiko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InterSemiBold-bold.fntdata"/><Relationship Id="rId21" Type="http://schemas.openxmlformats.org/officeDocument/2006/relationships/font" Target="fonts/InterSemiBold-regular.fntdata"/><Relationship Id="rId24" Type="http://schemas.openxmlformats.org/officeDocument/2006/relationships/font" Target="fonts/InterSemiBold-boldItalic.fntdata"/><Relationship Id="rId23" Type="http://schemas.openxmlformats.org/officeDocument/2006/relationships/font" Target="fonts/InterSemiBold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-bold.fntdata"/><Relationship Id="rId25" Type="http://schemas.openxmlformats.org/officeDocument/2006/relationships/font" Target="fonts/Inter-regular.fntdata"/><Relationship Id="rId28" Type="http://schemas.openxmlformats.org/officeDocument/2006/relationships/font" Target="fonts/Inter-boldItalic.fntdata"/><Relationship Id="rId27" Type="http://schemas.openxmlformats.org/officeDocument/2006/relationships/font" Target="fonts/Inter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mik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Amik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9.jpg"/><Relationship Id="rId4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Relationship Id="rId4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40" Type="http://schemas.openxmlformats.org/officeDocument/2006/relationships/image" Target="../media/image63.png"/><Relationship Id="rId20" Type="http://schemas.openxmlformats.org/officeDocument/2006/relationships/image" Target="../media/image40.png"/><Relationship Id="rId41" Type="http://schemas.openxmlformats.org/officeDocument/2006/relationships/image" Target="../media/image61.png"/><Relationship Id="rId22" Type="http://schemas.openxmlformats.org/officeDocument/2006/relationships/image" Target="../media/image54.png"/><Relationship Id="rId21" Type="http://schemas.openxmlformats.org/officeDocument/2006/relationships/image" Target="../media/image43.png"/><Relationship Id="rId24" Type="http://schemas.openxmlformats.org/officeDocument/2006/relationships/image" Target="../media/image45.png"/><Relationship Id="rId23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26" Type="http://schemas.openxmlformats.org/officeDocument/2006/relationships/image" Target="../media/image48.png"/><Relationship Id="rId25" Type="http://schemas.openxmlformats.org/officeDocument/2006/relationships/image" Target="../media/image44.png"/><Relationship Id="rId28" Type="http://schemas.openxmlformats.org/officeDocument/2006/relationships/image" Target="../media/image47.png"/><Relationship Id="rId27" Type="http://schemas.openxmlformats.org/officeDocument/2006/relationships/image" Target="../media/image49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29" Type="http://schemas.openxmlformats.org/officeDocument/2006/relationships/image" Target="../media/image50.png"/><Relationship Id="rId7" Type="http://schemas.openxmlformats.org/officeDocument/2006/relationships/image" Target="../media/image34.png"/><Relationship Id="rId8" Type="http://schemas.openxmlformats.org/officeDocument/2006/relationships/image" Target="../media/image26.png"/><Relationship Id="rId31" Type="http://schemas.openxmlformats.org/officeDocument/2006/relationships/image" Target="../media/image68.png"/><Relationship Id="rId30" Type="http://schemas.openxmlformats.org/officeDocument/2006/relationships/image" Target="../media/image55.png"/><Relationship Id="rId11" Type="http://schemas.openxmlformats.org/officeDocument/2006/relationships/image" Target="../media/image24.png"/><Relationship Id="rId33" Type="http://schemas.openxmlformats.org/officeDocument/2006/relationships/image" Target="../media/image53.png"/><Relationship Id="rId10" Type="http://schemas.openxmlformats.org/officeDocument/2006/relationships/image" Target="../media/image30.png"/><Relationship Id="rId32" Type="http://schemas.openxmlformats.org/officeDocument/2006/relationships/image" Target="../media/image51.png"/><Relationship Id="rId13" Type="http://schemas.openxmlformats.org/officeDocument/2006/relationships/image" Target="../media/image33.png"/><Relationship Id="rId35" Type="http://schemas.openxmlformats.org/officeDocument/2006/relationships/image" Target="../media/image56.png"/><Relationship Id="rId12" Type="http://schemas.openxmlformats.org/officeDocument/2006/relationships/image" Target="../media/image31.png"/><Relationship Id="rId34" Type="http://schemas.openxmlformats.org/officeDocument/2006/relationships/image" Target="../media/image52.png"/><Relationship Id="rId15" Type="http://schemas.openxmlformats.org/officeDocument/2006/relationships/image" Target="../media/image32.png"/><Relationship Id="rId37" Type="http://schemas.openxmlformats.org/officeDocument/2006/relationships/image" Target="../media/image66.png"/><Relationship Id="rId14" Type="http://schemas.openxmlformats.org/officeDocument/2006/relationships/image" Target="../media/image38.png"/><Relationship Id="rId36" Type="http://schemas.openxmlformats.org/officeDocument/2006/relationships/image" Target="../media/image65.png"/><Relationship Id="rId17" Type="http://schemas.openxmlformats.org/officeDocument/2006/relationships/image" Target="../media/image35.png"/><Relationship Id="rId39" Type="http://schemas.openxmlformats.org/officeDocument/2006/relationships/image" Target="../media/image57.png"/><Relationship Id="rId16" Type="http://schemas.openxmlformats.org/officeDocument/2006/relationships/image" Target="../media/image36.png"/><Relationship Id="rId38" Type="http://schemas.openxmlformats.org/officeDocument/2006/relationships/image" Target="../media/image58.png"/><Relationship Id="rId19" Type="http://schemas.openxmlformats.org/officeDocument/2006/relationships/image" Target="../media/image46.png"/><Relationship Id="rId18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jpg"/><Relationship Id="rId4" Type="http://schemas.openxmlformats.org/officeDocument/2006/relationships/image" Target="../media/image64.jpg"/><Relationship Id="rId5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2.jpg"/><Relationship Id="rId5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Relationship Id="rId5" Type="http://schemas.openxmlformats.org/officeDocument/2006/relationships/image" Target="../media/image7.jpg"/><Relationship Id="rId6" Type="http://schemas.openxmlformats.org/officeDocument/2006/relationships/image" Target="../media/image3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19.jpg"/><Relationship Id="rId5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432007" y="425431"/>
            <a:ext cx="8494660" cy="7451655"/>
          </a:xfrm>
          <a:custGeom>
            <a:rect b="b" l="l" r="r" t="t"/>
            <a:pathLst>
              <a:path extrusionOk="0" h="1154456" w="1316045">
                <a:moveTo>
                  <a:pt x="0" y="0"/>
                </a:moveTo>
                <a:lnTo>
                  <a:pt x="1316045" y="0"/>
                </a:lnTo>
                <a:lnTo>
                  <a:pt x="1316045" y="1154456"/>
                </a:lnTo>
                <a:lnTo>
                  <a:pt x="0" y="1154456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56764" t="-523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>
            <a:off x="9361334" y="425431"/>
            <a:ext cx="8494660" cy="7451655"/>
          </a:xfrm>
          <a:custGeom>
            <a:rect b="b" l="l" r="r" t="t"/>
            <a:pathLst>
              <a:path extrusionOk="0" h="1154456" w="1316045">
                <a:moveTo>
                  <a:pt x="0" y="0"/>
                </a:moveTo>
                <a:lnTo>
                  <a:pt x="1316045" y="0"/>
                </a:lnTo>
                <a:lnTo>
                  <a:pt x="1316045" y="1154456"/>
                </a:lnTo>
                <a:lnTo>
                  <a:pt x="0" y="1154456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1643" r="-10016" t="0"/>
            </a:stretch>
          </a:blipFill>
          <a:ln>
            <a:noFill/>
          </a:ln>
        </p:spPr>
      </p:sp>
      <p:grpSp>
        <p:nvGrpSpPr>
          <p:cNvPr id="86" name="Google Shape;86;p13"/>
          <p:cNvGrpSpPr/>
          <p:nvPr/>
        </p:nvGrpSpPr>
        <p:grpSpPr>
          <a:xfrm>
            <a:off x="15119051" y="8539364"/>
            <a:ext cx="2736942" cy="1365541"/>
            <a:chOff x="0" y="-19050"/>
            <a:chExt cx="720841" cy="359649"/>
          </a:xfrm>
        </p:grpSpPr>
        <p:sp>
          <p:nvSpPr>
            <p:cNvPr id="87" name="Google Shape;87;p13"/>
            <p:cNvSpPr/>
            <p:nvPr/>
          </p:nvSpPr>
          <p:spPr>
            <a:xfrm>
              <a:off x="0" y="0"/>
              <a:ext cx="720841" cy="340599"/>
            </a:xfrm>
            <a:custGeom>
              <a:rect b="b" l="l" r="r" t="t"/>
              <a:pathLst>
                <a:path extrusionOk="0" h="340599" w="720841">
                  <a:moveTo>
                    <a:pt x="0" y="0"/>
                  </a:moveTo>
                  <a:lnTo>
                    <a:pt x="720841" y="0"/>
                  </a:lnTo>
                  <a:lnTo>
                    <a:pt x="720841" y="340599"/>
                  </a:lnTo>
                  <a:lnTo>
                    <a:pt x="0" y="3405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52745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8" name="Google Shape;88;p13"/>
            <p:cNvSpPr txBox="1"/>
            <p:nvPr/>
          </p:nvSpPr>
          <p:spPr>
            <a:xfrm>
              <a:off x="0" y="-19050"/>
              <a:ext cx="720841" cy="3596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527454"/>
                  </a:solidFill>
                  <a:latin typeface="Inter"/>
                  <a:ea typeface="Inter"/>
                  <a:cs typeface="Inter"/>
                  <a:sym typeface="Inter"/>
                </a:rPr>
                <a:t>Add your name or company here</a:t>
              </a:r>
              <a:endParaRPr/>
            </a:p>
          </p:txBody>
        </p:sp>
      </p:grpSp>
      <p:sp>
        <p:nvSpPr>
          <p:cNvPr id="89" name="Google Shape;89;p13"/>
          <p:cNvSpPr txBox="1"/>
          <p:nvPr/>
        </p:nvSpPr>
        <p:spPr>
          <a:xfrm>
            <a:off x="432007" y="8738395"/>
            <a:ext cx="13460235" cy="1166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527454"/>
                </a:solidFill>
                <a:latin typeface="Amiko"/>
                <a:ea typeface="Amiko"/>
                <a:cs typeface="Amiko"/>
                <a:sym typeface="Amiko"/>
              </a:rPr>
              <a:t>Real Estate Investment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/>
          <p:nvPr/>
        </p:nvSpPr>
        <p:spPr>
          <a:xfrm>
            <a:off x="432007" y="2371247"/>
            <a:ext cx="6823926" cy="495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Sources of real estate funding</a:t>
            </a:r>
            <a:endParaRPr/>
          </a:p>
        </p:txBody>
      </p:sp>
      <p:sp>
        <p:nvSpPr>
          <p:cNvPr id="173" name="Google Shape;173;p22"/>
          <p:cNvSpPr txBox="1"/>
          <p:nvPr/>
        </p:nvSpPr>
        <p:spPr>
          <a:xfrm>
            <a:off x="432007" y="3256902"/>
            <a:ext cx="6823926" cy="405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Traditional bank financing</a:t>
            </a:r>
            <a:endParaRPr/>
          </a:p>
        </p:txBody>
      </p:sp>
      <p:sp>
        <p:nvSpPr>
          <p:cNvPr id="174" name="Google Shape;174;p22"/>
          <p:cNvSpPr txBox="1"/>
          <p:nvPr/>
        </p:nvSpPr>
        <p:spPr>
          <a:xfrm>
            <a:off x="432007" y="596881"/>
            <a:ext cx="17423986" cy="1166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527454"/>
                </a:solidFill>
                <a:latin typeface="Amiko"/>
                <a:ea typeface="Amiko"/>
                <a:cs typeface="Amiko"/>
                <a:sym typeface="Amiko"/>
              </a:rPr>
              <a:t>Funding and potential returns</a:t>
            </a:r>
            <a:endParaRPr/>
          </a:p>
        </p:txBody>
      </p:sp>
      <p:sp>
        <p:nvSpPr>
          <p:cNvPr id="175" name="Google Shape;175;p22"/>
          <p:cNvSpPr txBox="1"/>
          <p:nvPr/>
        </p:nvSpPr>
        <p:spPr>
          <a:xfrm>
            <a:off x="432007" y="3957913"/>
            <a:ext cx="6823926" cy="405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 2</a:t>
            </a:r>
            <a:endParaRPr/>
          </a:p>
        </p:txBody>
      </p:sp>
      <p:sp>
        <p:nvSpPr>
          <p:cNvPr id="176" name="Google Shape;176;p22"/>
          <p:cNvSpPr txBox="1"/>
          <p:nvPr/>
        </p:nvSpPr>
        <p:spPr>
          <a:xfrm>
            <a:off x="432007" y="4658990"/>
            <a:ext cx="6823926" cy="405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 3</a:t>
            </a:r>
            <a:endParaRPr/>
          </a:p>
        </p:txBody>
      </p:sp>
      <p:sp>
        <p:nvSpPr>
          <p:cNvPr id="177" name="Google Shape;177;p22"/>
          <p:cNvSpPr txBox="1"/>
          <p:nvPr/>
        </p:nvSpPr>
        <p:spPr>
          <a:xfrm>
            <a:off x="432007" y="5360067"/>
            <a:ext cx="6823926" cy="4058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Source 4</a:t>
            </a:r>
            <a:endParaRPr/>
          </a:p>
        </p:txBody>
      </p:sp>
      <p:grpSp>
        <p:nvGrpSpPr>
          <p:cNvPr id="178" name="Google Shape;178;p22"/>
          <p:cNvGrpSpPr/>
          <p:nvPr/>
        </p:nvGrpSpPr>
        <p:grpSpPr>
          <a:xfrm>
            <a:off x="9300739" y="2380772"/>
            <a:ext cx="7171898" cy="1293211"/>
            <a:chOff x="0" y="0"/>
            <a:chExt cx="1888895" cy="340599"/>
          </a:xfrm>
        </p:grpSpPr>
        <p:sp>
          <p:nvSpPr>
            <p:cNvPr id="179" name="Google Shape;179;p22"/>
            <p:cNvSpPr/>
            <p:nvPr/>
          </p:nvSpPr>
          <p:spPr>
            <a:xfrm>
              <a:off x="0" y="0"/>
              <a:ext cx="1888895" cy="340599"/>
            </a:xfrm>
            <a:custGeom>
              <a:rect b="b" l="l" r="r" t="t"/>
              <a:pathLst>
                <a:path extrusionOk="0" h="340599" w="1888895">
                  <a:moveTo>
                    <a:pt x="0" y="0"/>
                  </a:moveTo>
                  <a:lnTo>
                    <a:pt x="1888895" y="0"/>
                  </a:lnTo>
                  <a:lnTo>
                    <a:pt x="1888895" y="340599"/>
                  </a:lnTo>
                  <a:lnTo>
                    <a:pt x="0" y="3405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527454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0" name="Google Shape;180;p22"/>
            <p:cNvSpPr txBox="1"/>
            <p:nvPr/>
          </p:nvSpPr>
          <p:spPr>
            <a:xfrm>
              <a:off x="3" y="1"/>
              <a:ext cx="18888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199" u="none" cap="none" strike="noStrike">
                  <a:solidFill>
                    <a:srgbClr val="527454"/>
                  </a:solidFill>
                  <a:latin typeface="Inter"/>
                  <a:ea typeface="Inter"/>
                  <a:cs typeface="Inter"/>
                  <a:sym typeface="Inter"/>
                </a:rPr>
                <a:t>Chart title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527454"/>
                  </a:solidFill>
                  <a:latin typeface="Inter"/>
                  <a:ea typeface="Inter"/>
                  <a:cs typeface="Inter"/>
                  <a:sym typeface="Inter"/>
                </a:rPr>
                <a:t>Highlight the trends shown in the chart</a:t>
              </a:r>
              <a:endParaRPr/>
            </a:p>
          </p:txBody>
        </p:sp>
      </p:grpSp>
      <p:pic>
        <p:nvPicPr>
          <p:cNvPr id="181" name="Google Shape;181;p22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0170" y="4211042"/>
            <a:ext cx="8572500" cy="530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/>
          <p:nvPr/>
        </p:nvSpPr>
        <p:spPr>
          <a:xfrm>
            <a:off x="432007" y="8525723"/>
            <a:ext cx="11933320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Amiko"/>
                <a:ea typeface="Amiko"/>
                <a:cs typeface="Amiko"/>
                <a:sym typeface="Amiko"/>
              </a:rPr>
              <a:t>Taking your first steps</a:t>
            </a:r>
            <a:endParaRPr/>
          </a:p>
        </p:txBody>
      </p:sp>
      <p:pic>
        <p:nvPicPr>
          <p:cNvPr id="187" name="Google Shape;187;p23"/>
          <p:cNvPicPr preferRelativeResize="0"/>
          <p:nvPr/>
        </p:nvPicPr>
        <p:blipFill rotWithShape="1">
          <a:blip r:embed="rId3">
            <a:alphaModFix/>
          </a:blip>
          <a:srcRect b="3384" l="0" r="0" t="38734"/>
          <a:stretch/>
        </p:blipFill>
        <p:spPr>
          <a:xfrm>
            <a:off x="432007" y="425431"/>
            <a:ext cx="17423986" cy="6710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7454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Google Shape;192;p24"/>
          <p:cNvCxnSpPr/>
          <p:nvPr/>
        </p:nvCxnSpPr>
        <p:spPr>
          <a:xfrm flipH="1" rot="10800000">
            <a:off x="1336984" y="6584972"/>
            <a:ext cx="3505137" cy="5307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3" name="Google Shape;193;p24"/>
          <p:cNvCxnSpPr/>
          <p:nvPr/>
        </p:nvCxnSpPr>
        <p:spPr>
          <a:xfrm flipH="1" rot="10800000">
            <a:off x="5747098" y="6583432"/>
            <a:ext cx="3503616" cy="154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4" name="Google Shape;194;p24"/>
          <p:cNvCxnSpPr/>
          <p:nvPr/>
        </p:nvCxnSpPr>
        <p:spPr>
          <a:xfrm flipH="1" rot="10800000">
            <a:off x="10155691" y="6583432"/>
            <a:ext cx="3506009" cy="128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p24"/>
          <p:cNvCxnSpPr/>
          <p:nvPr/>
        </p:nvCxnSpPr>
        <p:spPr>
          <a:xfrm>
            <a:off x="14566678" y="6583432"/>
            <a:ext cx="3289315" cy="6848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p24"/>
          <p:cNvSpPr txBox="1"/>
          <p:nvPr/>
        </p:nvSpPr>
        <p:spPr>
          <a:xfrm>
            <a:off x="432007" y="2843829"/>
            <a:ext cx="11059850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Amiko"/>
                <a:ea typeface="Amiko"/>
                <a:cs typeface="Amiko"/>
                <a:sym typeface="Amiko"/>
              </a:rPr>
              <a:t>Steps to get started</a:t>
            </a:r>
            <a:endParaRPr/>
          </a:p>
        </p:txBody>
      </p:sp>
      <p:sp>
        <p:nvSpPr>
          <p:cNvPr id="197" name="Google Shape;197;p24"/>
          <p:cNvSpPr txBox="1"/>
          <p:nvPr/>
        </p:nvSpPr>
        <p:spPr>
          <a:xfrm>
            <a:off x="432306" y="7472083"/>
            <a:ext cx="3460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Assess your financial position</a:t>
            </a:r>
            <a:endParaRPr/>
          </a:p>
        </p:txBody>
      </p:sp>
      <p:sp>
        <p:nvSpPr>
          <p:cNvPr id="198" name="Google Shape;198;p24"/>
          <p:cNvSpPr txBox="1"/>
          <p:nvPr/>
        </p:nvSpPr>
        <p:spPr>
          <a:xfrm>
            <a:off x="432007" y="8694712"/>
            <a:ext cx="346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199" name="Google Shape;199;p24"/>
          <p:cNvSpPr txBox="1"/>
          <p:nvPr/>
        </p:nvSpPr>
        <p:spPr>
          <a:xfrm>
            <a:off x="4842104" y="7472083"/>
            <a:ext cx="40674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Define your investment goals</a:t>
            </a:r>
            <a:endParaRPr/>
          </a:p>
        </p:txBody>
      </p:sp>
      <p:sp>
        <p:nvSpPr>
          <p:cNvPr id="200" name="Google Shape;200;p24"/>
          <p:cNvSpPr txBox="1"/>
          <p:nvPr/>
        </p:nvSpPr>
        <p:spPr>
          <a:xfrm>
            <a:off x="13661700" y="7472083"/>
            <a:ext cx="346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Next step</a:t>
            </a:r>
            <a:endParaRPr/>
          </a:p>
        </p:txBody>
      </p:sp>
      <p:sp>
        <p:nvSpPr>
          <p:cNvPr id="201" name="Google Shape;201;p24"/>
          <p:cNvSpPr txBox="1"/>
          <p:nvPr/>
        </p:nvSpPr>
        <p:spPr>
          <a:xfrm>
            <a:off x="9251902" y="7472083"/>
            <a:ext cx="346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Next step</a:t>
            </a:r>
            <a:endParaRPr/>
          </a:p>
        </p:txBody>
      </p:sp>
      <p:sp>
        <p:nvSpPr>
          <p:cNvPr id="202" name="Google Shape;202;p24"/>
          <p:cNvSpPr txBox="1"/>
          <p:nvPr/>
        </p:nvSpPr>
        <p:spPr>
          <a:xfrm>
            <a:off x="4842104" y="8694712"/>
            <a:ext cx="346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203" name="Google Shape;203;p24"/>
          <p:cNvSpPr txBox="1"/>
          <p:nvPr/>
        </p:nvSpPr>
        <p:spPr>
          <a:xfrm>
            <a:off x="9250715" y="8653183"/>
            <a:ext cx="346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204" name="Google Shape;204;p24"/>
          <p:cNvSpPr txBox="1"/>
          <p:nvPr/>
        </p:nvSpPr>
        <p:spPr>
          <a:xfrm>
            <a:off x="13659327" y="8653183"/>
            <a:ext cx="346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grpSp>
        <p:nvGrpSpPr>
          <p:cNvPr id="205" name="Google Shape;205;p24"/>
          <p:cNvGrpSpPr/>
          <p:nvPr/>
        </p:nvGrpSpPr>
        <p:grpSpPr>
          <a:xfrm>
            <a:off x="432007" y="6139917"/>
            <a:ext cx="904977" cy="890411"/>
            <a:chOff x="0" y="-9525"/>
            <a:chExt cx="835778" cy="822325"/>
          </a:xfrm>
        </p:grpSpPr>
        <p:sp>
          <p:nvSpPr>
            <p:cNvPr id="206" name="Google Shape;206;p24"/>
            <p:cNvSpPr/>
            <p:nvPr/>
          </p:nvSpPr>
          <p:spPr>
            <a:xfrm>
              <a:off x="0" y="0"/>
              <a:ext cx="835778" cy="812800"/>
            </a:xfrm>
            <a:custGeom>
              <a:rect b="b" l="l" r="r" t="t"/>
              <a:pathLst>
                <a:path extrusionOk="0" h="812800" w="835778">
                  <a:moveTo>
                    <a:pt x="0" y="0"/>
                  </a:moveTo>
                  <a:lnTo>
                    <a:pt x="835778" y="0"/>
                  </a:lnTo>
                  <a:lnTo>
                    <a:pt x="8357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7" name="Google Shape;207;p24"/>
            <p:cNvSpPr txBox="1"/>
            <p:nvPr/>
          </p:nvSpPr>
          <p:spPr>
            <a:xfrm>
              <a:off x="0" y="-9525"/>
              <a:ext cx="8357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1</a:t>
              </a:r>
              <a:endParaRPr/>
            </a:p>
          </p:txBody>
        </p:sp>
      </p:grpSp>
      <p:grpSp>
        <p:nvGrpSpPr>
          <p:cNvPr id="208" name="Google Shape;208;p24"/>
          <p:cNvGrpSpPr/>
          <p:nvPr/>
        </p:nvGrpSpPr>
        <p:grpSpPr>
          <a:xfrm>
            <a:off x="4842121" y="6134610"/>
            <a:ext cx="904977" cy="890411"/>
            <a:chOff x="0" y="-9525"/>
            <a:chExt cx="835778" cy="822325"/>
          </a:xfrm>
        </p:grpSpPr>
        <p:sp>
          <p:nvSpPr>
            <p:cNvPr id="209" name="Google Shape;209;p24"/>
            <p:cNvSpPr/>
            <p:nvPr/>
          </p:nvSpPr>
          <p:spPr>
            <a:xfrm>
              <a:off x="0" y="0"/>
              <a:ext cx="835778" cy="812800"/>
            </a:xfrm>
            <a:custGeom>
              <a:rect b="b" l="l" r="r" t="t"/>
              <a:pathLst>
                <a:path extrusionOk="0" h="812800" w="835778">
                  <a:moveTo>
                    <a:pt x="0" y="0"/>
                  </a:moveTo>
                  <a:lnTo>
                    <a:pt x="835778" y="0"/>
                  </a:lnTo>
                  <a:lnTo>
                    <a:pt x="8357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0" name="Google Shape;210;p24"/>
            <p:cNvSpPr txBox="1"/>
            <p:nvPr/>
          </p:nvSpPr>
          <p:spPr>
            <a:xfrm>
              <a:off x="0" y="-9525"/>
              <a:ext cx="8357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2</a:t>
              </a:r>
              <a:endParaRPr/>
            </a:p>
          </p:txBody>
        </p:sp>
      </p:grpSp>
      <p:grpSp>
        <p:nvGrpSpPr>
          <p:cNvPr id="211" name="Google Shape;211;p24"/>
          <p:cNvGrpSpPr/>
          <p:nvPr/>
        </p:nvGrpSpPr>
        <p:grpSpPr>
          <a:xfrm rot="4860">
            <a:off x="9250721" y="6133709"/>
            <a:ext cx="904977" cy="890411"/>
            <a:chOff x="0" y="-9525"/>
            <a:chExt cx="835778" cy="822325"/>
          </a:xfrm>
        </p:grpSpPr>
        <p:sp>
          <p:nvSpPr>
            <p:cNvPr id="212" name="Google Shape;212;p24"/>
            <p:cNvSpPr/>
            <p:nvPr/>
          </p:nvSpPr>
          <p:spPr>
            <a:xfrm>
              <a:off x="0" y="0"/>
              <a:ext cx="835778" cy="812800"/>
            </a:xfrm>
            <a:custGeom>
              <a:rect b="b" l="l" r="r" t="t"/>
              <a:pathLst>
                <a:path extrusionOk="0" h="812800" w="835778">
                  <a:moveTo>
                    <a:pt x="0" y="0"/>
                  </a:moveTo>
                  <a:lnTo>
                    <a:pt x="835778" y="0"/>
                  </a:lnTo>
                  <a:lnTo>
                    <a:pt x="8357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3" name="Google Shape;213;p24"/>
            <p:cNvSpPr txBox="1"/>
            <p:nvPr/>
          </p:nvSpPr>
          <p:spPr>
            <a:xfrm>
              <a:off x="0" y="-9525"/>
              <a:ext cx="8357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3</a:t>
              </a:r>
              <a:endParaRPr/>
            </a:p>
          </p:txBody>
        </p:sp>
      </p:grpSp>
      <p:grpSp>
        <p:nvGrpSpPr>
          <p:cNvPr id="214" name="Google Shape;214;p24"/>
          <p:cNvGrpSpPr/>
          <p:nvPr/>
        </p:nvGrpSpPr>
        <p:grpSpPr>
          <a:xfrm>
            <a:off x="13661700" y="6133069"/>
            <a:ext cx="904977" cy="890411"/>
            <a:chOff x="0" y="-9525"/>
            <a:chExt cx="835778" cy="822325"/>
          </a:xfrm>
        </p:grpSpPr>
        <p:sp>
          <p:nvSpPr>
            <p:cNvPr id="215" name="Google Shape;215;p24"/>
            <p:cNvSpPr/>
            <p:nvPr/>
          </p:nvSpPr>
          <p:spPr>
            <a:xfrm>
              <a:off x="0" y="0"/>
              <a:ext cx="835778" cy="812800"/>
            </a:xfrm>
            <a:custGeom>
              <a:rect b="b" l="l" r="r" t="t"/>
              <a:pathLst>
                <a:path extrusionOk="0" h="812800" w="835778">
                  <a:moveTo>
                    <a:pt x="0" y="0"/>
                  </a:moveTo>
                  <a:lnTo>
                    <a:pt x="835778" y="0"/>
                  </a:lnTo>
                  <a:lnTo>
                    <a:pt x="83577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6" name="Google Shape;216;p24"/>
            <p:cNvSpPr txBox="1"/>
            <p:nvPr/>
          </p:nvSpPr>
          <p:spPr>
            <a:xfrm>
              <a:off x="0" y="-9525"/>
              <a:ext cx="8357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4</a:t>
              </a:r>
              <a:endParaRPr/>
            </a:p>
          </p:txBody>
        </p:sp>
      </p:grpSp>
      <p:sp>
        <p:nvSpPr>
          <p:cNvPr id="217" name="Google Shape;217;p24"/>
          <p:cNvSpPr/>
          <p:nvPr/>
        </p:nvSpPr>
        <p:spPr>
          <a:xfrm>
            <a:off x="12074723" y="425431"/>
            <a:ext cx="2827658" cy="3671735"/>
          </a:xfrm>
          <a:custGeom>
            <a:rect b="b" l="l" r="r" t="t"/>
            <a:pathLst>
              <a:path extrusionOk="0" h="3671735" w="2827658">
                <a:moveTo>
                  <a:pt x="0" y="0"/>
                </a:moveTo>
                <a:lnTo>
                  <a:pt x="2827659" y="0"/>
                </a:lnTo>
                <a:lnTo>
                  <a:pt x="2827659" y="3671736"/>
                </a:lnTo>
                <a:lnTo>
                  <a:pt x="0" y="3671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902" l="0" r="0" t="-7902"/>
            </a:stretch>
          </a:blipFill>
          <a:ln>
            <a:noFill/>
          </a:ln>
        </p:spPr>
      </p:sp>
      <p:sp>
        <p:nvSpPr>
          <p:cNvPr id="218" name="Google Shape;218;p24"/>
          <p:cNvSpPr/>
          <p:nvPr/>
        </p:nvSpPr>
        <p:spPr>
          <a:xfrm>
            <a:off x="15028335" y="425431"/>
            <a:ext cx="2827658" cy="3671735"/>
          </a:xfrm>
          <a:custGeom>
            <a:rect b="b" l="l" r="r" t="t"/>
            <a:pathLst>
              <a:path extrusionOk="0" h="3671735" w="2827658">
                <a:moveTo>
                  <a:pt x="0" y="0"/>
                </a:moveTo>
                <a:lnTo>
                  <a:pt x="2827658" y="0"/>
                </a:lnTo>
                <a:lnTo>
                  <a:pt x="2827658" y="3671736"/>
                </a:lnTo>
                <a:lnTo>
                  <a:pt x="0" y="3671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7791" l="0" r="0" t="-7792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3">
            <a:alphaModFix/>
          </a:blip>
          <a:srcRect b="0" l="9871" r="9870" t="0"/>
          <a:stretch/>
        </p:blipFill>
        <p:spPr>
          <a:xfrm>
            <a:off x="432007" y="425431"/>
            <a:ext cx="6515297" cy="46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5"/>
          <p:cNvPicPr preferRelativeResize="0"/>
          <p:nvPr/>
        </p:nvPicPr>
        <p:blipFill rotWithShape="1">
          <a:blip r:embed="rId4">
            <a:alphaModFix/>
          </a:blip>
          <a:srcRect b="20264" l="0" r="0" t="26585"/>
          <a:stretch/>
        </p:blipFill>
        <p:spPr>
          <a:xfrm>
            <a:off x="432007" y="5242100"/>
            <a:ext cx="6515297" cy="461712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 txBox="1"/>
          <p:nvPr/>
        </p:nvSpPr>
        <p:spPr>
          <a:xfrm>
            <a:off x="9740693" y="425431"/>
            <a:ext cx="8115300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527454"/>
                </a:solidFill>
                <a:latin typeface="Amiko"/>
                <a:ea typeface="Amiko"/>
                <a:cs typeface="Amiko"/>
                <a:sym typeface="Amiko"/>
              </a:rPr>
              <a:t>Contact us</a:t>
            </a:r>
            <a:endParaRPr/>
          </a:p>
        </p:txBody>
      </p:sp>
      <p:grpSp>
        <p:nvGrpSpPr>
          <p:cNvPr id="226" name="Google Shape;226;p25"/>
          <p:cNvGrpSpPr/>
          <p:nvPr/>
        </p:nvGrpSpPr>
        <p:grpSpPr>
          <a:xfrm>
            <a:off x="9740693" y="3888740"/>
            <a:ext cx="8115300" cy="1048366"/>
            <a:chOff x="0" y="-76200"/>
            <a:chExt cx="10820400" cy="1397822"/>
          </a:xfrm>
        </p:grpSpPr>
        <p:sp>
          <p:nvSpPr>
            <p:cNvPr id="227" name="Google Shape;227;p25"/>
            <p:cNvSpPr txBox="1"/>
            <p:nvPr/>
          </p:nvSpPr>
          <p:spPr>
            <a:xfrm>
              <a:off x="0" y="-76200"/>
              <a:ext cx="10820400" cy="5638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Email </a:t>
              </a:r>
              <a:endParaRPr/>
            </a:p>
          </p:txBody>
        </p:sp>
        <p:sp>
          <p:nvSpPr>
            <p:cNvPr id="228" name="Google Shape;228;p25"/>
            <p:cNvSpPr txBox="1"/>
            <p:nvPr/>
          </p:nvSpPr>
          <p:spPr>
            <a:xfrm>
              <a:off x="0" y="538455"/>
              <a:ext cx="10820400" cy="783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hello@reallygreatsite.com</a:t>
              </a:r>
              <a:endParaRPr/>
            </a:p>
          </p:txBody>
        </p:sp>
      </p:grpSp>
      <p:grpSp>
        <p:nvGrpSpPr>
          <p:cNvPr id="229" name="Google Shape;229;p25"/>
          <p:cNvGrpSpPr/>
          <p:nvPr/>
        </p:nvGrpSpPr>
        <p:grpSpPr>
          <a:xfrm>
            <a:off x="9740693" y="5521363"/>
            <a:ext cx="8115300" cy="1048366"/>
            <a:chOff x="0" y="-76200"/>
            <a:chExt cx="10820400" cy="1397822"/>
          </a:xfrm>
        </p:grpSpPr>
        <p:sp>
          <p:nvSpPr>
            <p:cNvPr id="230" name="Google Shape;230;p25"/>
            <p:cNvSpPr txBox="1"/>
            <p:nvPr/>
          </p:nvSpPr>
          <p:spPr>
            <a:xfrm>
              <a:off x="0" y="-76200"/>
              <a:ext cx="10820400" cy="5638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Social media </a:t>
              </a:r>
              <a:endParaRPr/>
            </a:p>
          </p:txBody>
        </p:sp>
        <p:sp>
          <p:nvSpPr>
            <p:cNvPr id="231" name="Google Shape;231;p25"/>
            <p:cNvSpPr txBox="1"/>
            <p:nvPr/>
          </p:nvSpPr>
          <p:spPr>
            <a:xfrm>
              <a:off x="0" y="538455"/>
              <a:ext cx="10820400" cy="783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@reallygreatsite</a:t>
              </a:r>
              <a:endParaRPr/>
            </a:p>
          </p:txBody>
        </p:sp>
      </p:grpSp>
      <p:grpSp>
        <p:nvGrpSpPr>
          <p:cNvPr id="232" name="Google Shape;232;p25"/>
          <p:cNvGrpSpPr/>
          <p:nvPr/>
        </p:nvGrpSpPr>
        <p:grpSpPr>
          <a:xfrm>
            <a:off x="9740693" y="7181447"/>
            <a:ext cx="8115300" cy="1048366"/>
            <a:chOff x="0" y="-76200"/>
            <a:chExt cx="10820400" cy="1397822"/>
          </a:xfrm>
        </p:grpSpPr>
        <p:sp>
          <p:nvSpPr>
            <p:cNvPr id="233" name="Google Shape;233;p25"/>
            <p:cNvSpPr txBox="1"/>
            <p:nvPr/>
          </p:nvSpPr>
          <p:spPr>
            <a:xfrm>
              <a:off x="0" y="-76200"/>
              <a:ext cx="10820400" cy="5638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Phone</a:t>
              </a:r>
              <a:endParaRPr/>
            </a:p>
          </p:txBody>
        </p:sp>
        <p:sp>
          <p:nvSpPr>
            <p:cNvPr id="234" name="Google Shape;234;p25"/>
            <p:cNvSpPr txBox="1"/>
            <p:nvPr/>
          </p:nvSpPr>
          <p:spPr>
            <a:xfrm>
              <a:off x="0" y="538455"/>
              <a:ext cx="10820400" cy="783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123-456-7890</a:t>
              </a:r>
              <a:endParaRPr/>
            </a:p>
          </p:txBody>
        </p:sp>
      </p:grpSp>
      <p:grpSp>
        <p:nvGrpSpPr>
          <p:cNvPr id="235" name="Google Shape;235;p25"/>
          <p:cNvGrpSpPr/>
          <p:nvPr/>
        </p:nvGrpSpPr>
        <p:grpSpPr>
          <a:xfrm>
            <a:off x="9740693" y="8653057"/>
            <a:ext cx="8115300" cy="999641"/>
            <a:chOff x="0" y="-76200"/>
            <a:chExt cx="10820400" cy="1332855"/>
          </a:xfrm>
        </p:grpSpPr>
        <p:sp>
          <p:nvSpPr>
            <p:cNvPr id="236" name="Google Shape;236;p25"/>
            <p:cNvSpPr txBox="1"/>
            <p:nvPr/>
          </p:nvSpPr>
          <p:spPr>
            <a:xfrm>
              <a:off x="0" y="-76200"/>
              <a:ext cx="10820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Address</a:t>
              </a:r>
              <a:endParaRPr/>
            </a:p>
          </p:txBody>
        </p:sp>
        <p:sp>
          <p:nvSpPr>
            <p:cNvPr id="237" name="Google Shape;237;p25"/>
            <p:cNvSpPr txBox="1"/>
            <p:nvPr/>
          </p:nvSpPr>
          <p:spPr>
            <a:xfrm>
              <a:off x="0" y="538455"/>
              <a:ext cx="108204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123 Anywhere St., Any City,ST 12345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7454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26"/>
          <p:cNvGrpSpPr/>
          <p:nvPr/>
        </p:nvGrpSpPr>
        <p:grpSpPr>
          <a:xfrm>
            <a:off x="774218" y="2177400"/>
            <a:ext cx="5097641" cy="7508818"/>
            <a:chOff x="0" y="-28575"/>
            <a:chExt cx="1342589" cy="1977631"/>
          </a:xfrm>
        </p:grpSpPr>
        <p:sp>
          <p:nvSpPr>
            <p:cNvPr id="243" name="Google Shape;243;p2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0" y="0"/>
                  </a:moveTo>
                  <a:lnTo>
                    <a:pt x="1342589" y="0"/>
                  </a:lnTo>
                  <a:lnTo>
                    <a:pt x="1342589" y="1949056"/>
                  </a:lnTo>
                  <a:lnTo>
                    <a:pt x="0" y="19490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44" name="Google Shape;244;p26"/>
            <p:cNvSpPr txBox="1"/>
            <p:nvPr/>
          </p:nvSpPr>
          <p:spPr>
            <a:xfrm>
              <a:off x="0" y="-28575"/>
              <a:ext cx="1342589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26"/>
          <p:cNvGrpSpPr/>
          <p:nvPr/>
        </p:nvGrpSpPr>
        <p:grpSpPr>
          <a:xfrm>
            <a:off x="6119509" y="2177400"/>
            <a:ext cx="11513055" cy="7508867"/>
            <a:chOff x="0" y="-28575"/>
            <a:chExt cx="3032225" cy="1977631"/>
          </a:xfrm>
        </p:grpSpPr>
        <p:sp>
          <p:nvSpPr>
            <p:cNvPr id="246" name="Google Shape;246;p2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0" y="0"/>
                  </a:moveTo>
                  <a:lnTo>
                    <a:pt x="3032225" y="0"/>
                  </a:lnTo>
                  <a:lnTo>
                    <a:pt x="3032225" y="1949056"/>
                  </a:lnTo>
                  <a:lnTo>
                    <a:pt x="0" y="19490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47" name="Google Shape;247;p26"/>
            <p:cNvSpPr txBox="1"/>
            <p:nvPr/>
          </p:nvSpPr>
          <p:spPr>
            <a:xfrm>
              <a:off x="0" y="-28575"/>
              <a:ext cx="3032225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26"/>
          <p:cNvGrpSpPr/>
          <p:nvPr/>
        </p:nvGrpSpPr>
        <p:grpSpPr>
          <a:xfrm>
            <a:off x="1139005" y="2458118"/>
            <a:ext cx="4368067" cy="755733"/>
            <a:chOff x="0" y="-28575"/>
            <a:chExt cx="1150437" cy="199041"/>
          </a:xfrm>
        </p:grpSpPr>
        <p:sp>
          <p:nvSpPr>
            <p:cNvPr id="249" name="Google Shape;249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0" name="Google Shape;250;p26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26"/>
          <p:cNvGrpSpPr/>
          <p:nvPr/>
        </p:nvGrpSpPr>
        <p:grpSpPr>
          <a:xfrm>
            <a:off x="9682440" y="2458118"/>
            <a:ext cx="4368067" cy="755733"/>
            <a:chOff x="0" y="-28575"/>
            <a:chExt cx="1150437" cy="199041"/>
          </a:xfrm>
        </p:grpSpPr>
        <p:sp>
          <p:nvSpPr>
            <p:cNvPr id="252" name="Google Shape;252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3" name="Google Shape;253;p26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26"/>
          <p:cNvGrpSpPr/>
          <p:nvPr/>
        </p:nvGrpSpPr>
        <p:grpSpPr>
          <a:xfrm>
            <a:off x="1139005" y="7092517"/>
            <a:ext cx="4368067" cy="755733"/>
            <a:chOff x="0" y="-28575"/>
            <a:chExt cx="1150437" cy="199041"/>
          </a:xfrm>
        </p:grpSpPr>
        <p:sp>
          <p:nvSpPr>
            <p:cNvPr id="255" name="Google Shape;255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6" name="Google Shape;256;p26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26"/>
          <p:cNvGrpSpPr/>
          <p:nvPr/>
        </p:nvGrpSpPr>
        <p:grpSpPr>
          <a:xfrm>
            <a:off x="1202442" y="8078910"/>
            <a:ext cx="754204" cy="780719"/>
            <a:chOff x="0" y="-28575"/>
            <a:chExt cx="812800" cy="841375"/>
          </a:xfrm>
        </p:grpSpPr>
        <p:sp>
          <p:nvSpPr>
            <p:cNvPr id="258" name="Google Shape;258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26"/>
          <p:cNvGrpSpPr/>
          <p:nvPr/>
        </p:nvGrpSpPr>
        <p:grpSpPr>
          <a:xfrm>
            <a:off x="2370271" y="8078910"/>
            <a:ext cx="754204" cy="780719"/>
            <a:chOff x="0" y="-28575"/>
            <a:chExt cx="812800" cy="841375"/>
          </a:xfrm>
        </p:grpSpPr>
        <p:sp>
          <p:nvSpPr>
            <p:cNvPr id="261" name="Google Shape;26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527454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26"/>
          <p:cNvGrpSpPr/>
          <p:nvPr/>
        </p:nvGrpSpPr>
        <p:grpSpPr>
          <a:xfrm>
            <a:off x="3529510" y="8078910"/>
            <a:ext cx="754204" cy="780719"/>
            <a:chOff x="0" y="-28575"/>
            <a:chExt cx="812800" cy="841375"/>
          </a:xfrm>
        </p:grpSpPr>
        <p:sp>
          <p:nvSpPr>
            <p:cNvPr id="264" name="Google Shape;264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26"/>
          <p:cNvGrpSpPr/>
          <p:nvPr/>
        </p:nvGrpSpPr>
        <p:grpSpPr>
          <a:xfrm>
            <a:off x="4689431" y="8078910"/>
            <a:ext cx="754204" cy="780719"/>
            <a:chOff x="0" y="-28575"/>
            <a:chExt cx="812800" cy="841375"/>
          </a:xfrm>
        </p:grpSpPr>
        <p:sp>
          <p:nvSpPr>
            <p:cNvPr id="267" name="Google Shape;267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CAC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26"/>
          <p:cNvSpPr txBox="1"/>
          <p:nvPr/>
        </p:nvSpPr>
        <p:spPr>
          <a:xfrm>
            <a:off x="1232396" y="3445734"/>
            <a:ext cx="4181285" cy="5195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uses the following free fonts:</a:t>
            </a:r>
            <a:endParaRPr/>
          </a:p>
        </p:txBody>
      </p:sp>
      <p:sp>
        <p:nvSpPr>
          <p:cNvPr id="270" name="Google Shape;270;p26"/>
          <p:cNvSpPr txBox="1"/>
          <p:nvPr/>
        </p:nvSpPr>
        <p:spPr>
          <a:xfrm>
            <a:off x="1175455" y="6538563"/>
            <a:ext cx="4368067" cy="262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You can find these fonts online too.</a:t>
            </a:r>
            <a:endParaRPr/>
          </a:p>
        </p:txBody>
      </p:sp>
      <p:sp>
        <p:nvSpPr>
          <p:cNvPr id="271" name="Google Shape;271;p26"/>
          <p:cNvSpPr txBox="1"/>
          <p:nvPr/>
        </p:nvSpPr>
        <p:spPr>
          <a:xfrm>
            <a:off x="1747770" y="4317641"/>
            <a:ext cx="3150536" cy="19696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AMIKO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AMIKO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INTER</a:t>
            </a:r>
            <a:endParaRPr/>
          </a:p>
        </p:txBody>
      </p:sp>
      <p:sp>
        <p:nvSpPr>
          <p:cNvPr id="272" name="Google Shape;272;p26"/>
          <p:cNvSpPr txBox="1"/>
          <p:nvPr/>
        </p:nvSpPr>
        <p:spPr>
          <a:xfrm>
            <a:off x="968857" y="9087339"/>
            <a:ext cx="1221374" cy="170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#FFFFFF</a:t>
            </a:r>
            <a:endParaRPr/>
          </a:p>
        </p:txBody>
      </p:sp>
      <p:sp>
        <p:nvSpPr>
          <p:cNvPr id="273" name="Google Shape;273;p26"/>
          <p:cNvSpPr txBox="1"/>
          <p:nvPr/>
        </p:nvSpPr>
        <p:spPr>
          <a:xfrm>
            <a:off x="2136686" y="9087339"/>
            <a:ext cx="1221374" cy="170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#527454</a:t>
            </a:r>
            <a:endParaRPr/>
          </a:p>
        </p:txBody>
      </p:sp>
      <p:sp>
        <p:nvSpPr>
          <p:cNvPr id="274" name="Google Shape;274;p26"/>
          <p:cNvSpPr txBox="1"/>
          <p:nvPr/>
        </p:nvSpPr>
        <p:spPr>
          <a:xfrm>
            <a:off x="3295925" y="9087339"/>
            <a:ext cx="1221374" cy="170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#3F3F3F</a:t>
            </a:r>
            <a:endParaRPr/>
          </a:p>
        </p:txBody>
      </p:sp>
      <p:sp>
        <p:nvSpPr>
          <p:cNvPr id="275" name="Google Shape;275;p26"/>
          <p:cNvSpPr txBox="1"/>
          <p:nvPr/>
        </p:nvSpPr>
        <p:spPr>
          <a:xfrm>
            <a:off x="4455846" y="9087339"/>
            <a:ext cx="1221374" cy="170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#CAC3C3</a:t>
            </a:r>
            <a:endParaRPr/>
          </a:p>
        </p:txBody>
      </p:sp>
      <p:sp>
        <p:nvSpPr>
          <p:cNvPr id="276" name="Google Shape;276;p26"/>
          <p:cNvSpPr txBox="1"/>
          <p:nvPr/>
        </p:nvSpPr>
        <p:spPr>
          <a:xfrm>
            <a:off x="3364374" y="1558059"/>
            <a:ext cx="11559252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277" name="Google Shape;277;p26"/>
          <p:cNvSpPr txBox="1"/>
          <p:nvPr/>
        </p:nvSpPr>
        <p:spPr>
          <a:xfrm>
            <a:off x="5469973" y="510309"/>
            <a:ext cx="7348055" cy="904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FFFFFF"/>
                </a:solidFill>
                <a:latin typeface="Amiko"/>
                <a:ea typeface="Amiko"/>
                <a:cs typeface="Amiko"/>
                <a:sym typeface="Amiko"/>
              </a:rPr>
              <a:t>Resource Page</a:t>
            </a:r>
            <a:endParaRPr/>
          </a:p>
        </p:txBody>
      </p:sp>
      <p:sp>
        <p:nvSpPr>
          <p:cNvPr id="278" name="Google Shape;278;p26"/>
          <p:cNvSpPr txBox="1"/>
          <p:nvPr/>
        </p:nvSpPr>
        <p:spPr>
          <a:xfrm>
            <a:off x="1747770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Fonts</a:t>
            </a:r>
            <a:endParaRPr/>
          </a:p>
        </p:txBody>
      </p:sp>
      <p:sp>
        <p:nvSpPr>
          <p:cNvPr id="279" name="Google Shape;279;p26"/>
          <p:cNvSpPr txBox="1"/>
          <p:nvPr/>
        </p:nvSpPr>
        <p:spPr>
          <a:xfrm>
            <a:off x="10291206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Design Elements</a:t>
            </a:r>
            <a:endParaRPr/>
          </a:p>
        </p:txBody>
      </p:sp>
      <p:sp>
        <p:nvSpPr>
          <p:cNvPr id="280" name="Google Shape;280;p26"/>
          <p:cNvSpPr txBox="1"/>
          <p:nvPr/>
        </p:nvSpPr>
        <p:spPr>
          <a:xfrm>
            <a:off x="1747770" y="7296522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Colors</a:t>
            </a:r>
            <a:endParaRPr/>
          </a:p>
        </p:txBody>
      </p:sp>
      <p:grpSp>
        <p:nvGrpSpPr>
          <p:cNvPr id="281" name="Google Shape;281;p26"/>
          <p:cNvGrpSpPr/>
          <p:nvPr/>
        </p:nvGrpSpPr>
        <p:grpSpPr>
          <a:xfrm>
            <a:off x="6724397" y="4033001"/>
            <a:ext cx="10303203" cy="4818563"/>
            <a:chOff x="0" y="0"/>
            <a:chExt cx="13737604" cy="6424751"/>
          </a:xfrm>
        </p:grpSpPr>
        <p:sp>
          <p:nvSpPr>
            <p:cNvPr id="282" name="Google Shape;282;p26"/>
            <p:cNvSpPr/>
            <p:nvPr/>
          </p:nvSpPr>
          <p:spPr>
            <a:xfrm>
              <a:off x="148846" y="5365364"/>
              <a:ext cx="550375" cy="1022657"/>
            </a:xfrm>
            <a:custGeom>
              <a:rect b="b" l="l" r="r" t="t"/>
              <a:pathLst>
                <a:path extrusionOk="0" h="1022657" w="550375">
                  <a:moveTo>
                    <a:pt x="0" y="0"/>
                  </a:moveTo>
                  <a:lnTo>
                    <a:pt x="550375" y="0"/>
                  </a:lnTo>
                  <a:lnTo>
                    <a:pt x="550375" y="1022656"/>
                  </a:lnTo>
                  <a:lnTo>
                    <a:pt x="0" y="10226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3" name="Google Shape;283;p26"/>
            <p:cNvSpPr/>
            <p:nvPr/>
          </p:nvSpPr>
          <p:spPr>
            <a:xfrm>
              <a:off x="11132055" y="1843058"/>
              <a:ext cx="966416" cy="831118"/>
            </a:xfrm>
            <a:custGeom>
              <a:rect b="b" l="l" r="r" t="t"/>
              <a:pathLst>
                <a:path extrusionOk="0" h="831118" w="966416">
                  <a:moveTo>
                    <a:pt x="0" y="0"/>
                  </a:moveTo>
                  <a:lnTo>
                    <a:pt x="966416" y="0"/>
                  </a:lnTo>
                  <a:lnTo>
                    <a:pt x="966416" y="831118"/>
                  </a:lnTo>
                  <a:lnTo>
                    <a:pt x="0" y="8311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4" name="Google Shape;284;p26"/>
            <p:cNvSpPr/>
            <p:nvPr/>
          </p:nvSpPr>
          <p:spPr>
            <a:xfrm>
              <a:off x="12975047" y="3558715"/>
              <a:ext cx="686872" cy="949194"/>
            </a:xfrm>
            <a:custGeom>
              <a:rect b="b" l="l" r="r" t="t"/>
              <a:pathLst>
                <a:path extrusionOk="0" h="949194" w="686872">
                  <a:moveTo>
                    <a:pt x="0" y="0"/>
                  </a:moveTo>
                  <a:lnTo>
                    <a:pt x="686872" y="0"/>
                  </a:lnTo>
                  <a:lnTo>
                    <a:pt x="686872" y="949194"/>
                  </a:lnTo>
                  <a:lnTo>
                    <a:pt x="0" y="94919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" name="Google Shape;285;p26"/>
            <p:cNvSpPr/>
            <p:nvPr/>
          </p:nvSpPr>
          <p:spPr>
            <a:xfrm>
              <a:off x="11806685" y="3609278"/>
              <a:ext cx="565892" cy="848067"/>
            </a:xfrm>
            <a:custGeom>
              <a:rect b="b" l="l" r="r" t="t"/>
              <a:pathLst>
                <a:path extrusionOk="0" h="848067" w="565892">
                  <a:moveTo>
                    <a:pt x="0" y="0"/>
                  </a:moveTo>
                  <a:lnTo>
                    <a:pt x="565892" y="0"/>
                  </a:lnTo>
                  <a:lnTo>
                    <a:pt x="565892" y="848067"/>
                  </a:lnTo>
                  <a:lnTo>
                    <a:pt x="0" y="8480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" name="Google Shape;286;p26"/>
            <p:cNvSpPr/>
            <p:nvPr/>
          </p:nvSpPr>
          <p:spPr>
            <a:xfrm>
              <a:off x="12799099" y="5452658"/>
              <a:ext cx="938505" cy="848067"/>
            </a:xfrm>
            <a:custGeom>
              <a:rect b="b" l="l" r="r" t="t"/>
              <a:pathLst>
                <a:path extrusionOk="0" h="848067" w="938505">
                  <a:moveTo>
                    <a:pt x="0" y="0"/>
                  </a:moveTo>
                  <a:lnTo>
                    <a:pt x="938505" y="0"/>
                  </a:lnTo>
                  <a:lnTo>
                    <a:pt x="938505" y="848068"/>
                  </a:lnTo>
                  <a:lnTo>
                    <a:pt x="0" y="8480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" name="Google Shape;287;p26"/>
            <p:cNvSpPr/>
            <p:nvPr/>
          </p:nvSpPr>
          <p:spPr>
            <a:xfrm>
              <a:off x="12799099" y="55226"/>
              <a:ext cx="848067" cy="848067"/>
            </a:xfrm>
            <a:custGeom>
              <a:rect b="b" l="l" r="r" t="t"/>
              <a:pathLst>
                <a:path extrusionOk="0" h="848067" w="848067">
                  <a:moveTo>
                    <a:pt x="0" y="0"/>
                  </a:moveTo>
                  <a:lnTo>
                    <a:pt x="848068" y="0"/>
                  </a:lnTo>
                  <a:lnTo>
                    <a:pt x="848068" y="848068"/>
                  </a:lnTo>
                  <a:lnTo>
                    <a:pt x="0" y="8480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" name="Google Shape;288;p26"/>
            <p:cNvSpPr/>
            <p:nvPr/>
          </p:nvSpPr>
          <p:spPr>
            <a:xfrm>
              <a:off x="11144774" y="122739"/>
              <a:ext cx="1160275" cy="713042"/>
            </a:xfrm>
            <a:custGeom>
              <a:rect b="b" l="l" r="r" t="t"/>
              <a:pathLst>
                <a:path extrusionOk="0" h="713042" w="1160275">
                  <a:moveTo>
                    <a:pt x="0" y="0"/>
                  </a:moveTo>
                  <a:lnTo>
                    <a:pt x="1160275" y="0"/>
                  </a:lnTo>
                  <a:lnTo>
                    <a:pt x="1160275" y="713042"/>
                  </a:lnTo>
                  <a:lnTo>
                    <a:pt x="0" y="7130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" name="Google Shape;289;p26"/>
            <p:cNvSpPr/>
            <p:nvPr/>
          </p:nvSpPr>
          <p:spPr>
            <a:xfrm>
              <a:off x="12712724" y="1784020"/>
              <a:ext cx="949194" cy="949194"/>
            </a:xfrm>
            <a:custGeom>
              <a:rect b="b" l="l" r="r" t="t"/>
              <a:pathLst>
                <a:path extrusionOk="0" h="949194" w="949194">
                  <a:moveTo>
                    <a:pt x="0" y="0"/>
                  </a:moveTo>
                  <a:lnTo>
                    <a:pt x="949195" y="0"/>
                  </a:lnTo>
                  <a:lnTo>
                    <a:pt x="949195" y="949195"/>
                  </a:lnTo>
                  <a:lnTo>
                    <a:pt x="0" y="9491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" name="Google Shape;290;p26"/>
            <p:cNvSpPr/>
            <p:nvPr/>
          </p:nvSpPr>
          <p:spPr>
            <a:xfrm>
              <a:off x="11470710" y="5402095"/>
              <a:ext cx="660984" cy="949194"/>
            </a:xfrm>
            <a:custGeom>
              <a:rect b="b" l="l" r="r" t="t"/>
              <a:pathLst>
                <a:path extrusionOk="0" h="949194" w="660984">
                  <a:moveTo>
                    <a:pt x="0" y="0"/>
                  </a:moveTo>
                  <a:lnTo>
                    <a:pt x="660984" y="0"/>
                  </a:lnTo>
                  <a:lnTo>
                    <a:pt x="660984" y="949194"/>
                  </a:lnTo>
                  <a:lnTo>
                    <a:pt x="0" y="94919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" name="Google Shape;291;p26"/>
            <p:cNvSpPr/>
            <p:nvPr/>
          </p:nvSpPr>
          <p:spPr>
            <a:xfrm>
              <a:off x="6835811" y="4663"/>
              <a:ext cx="833565" cy="949194"/>
            </a:xfrm>
            <a:custGeom>
              <a:rect b="b" l="l" r="r" t="t"/>
              <a:pathLst>
                <a:path extrusionOk="0" h="949194" w="833565">
                  <a:moveTo>
                    <a:pt x="0" y="0"/>
                  </a:moveTo>
                  <a:lnTo>
                    <a:pt x="833565" y="0"/>
                  </a:lnTo>
                  <a:lnTo>
                    <a:pt x="833565" y="949194"/>
                  </a:lnTo>
                  <a:lnTo>
                    <a:pt x="0" y="94919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" name="Google Shape;292;p26"/>
            <p:cNvSpPr/>
            <p:nvPr/>
          </p:nvSpPr>
          <p:spPr>
            <a:xfrm>
              <a:off x="9550197" y="152104"/>
              <a:ext cx="1100526" cy="654313"/>
            </a:xfrm>
            <a:custGeom>
              <a:rect b="b" l="l" r="r" t="t"/>
              <a:pathLst>
                <a:path extrusionOk="0" h="654313" w="1100526">
                  <a:moveTo>
                    <a:pt x="0" y="0"/>
                  </a:moveTo>
                  <a:lnTo>
                    <a:pt x="1100526" y="0"/>
                  </a:lnTo>
                  <a:lnTo>
                    <a:pt x="1100526" y="654313"/>
                  </a:lnTo>
                  <a:lnTo>
                    <a:pt x="0" y="6543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" name="Google Shape;293;p26"/>
            <p:cNvSpPr/>
            <p:nvPr/>
          </p:nvSpPr>
          <p:spPr>
            <a:xfrm>
              <a:off x="1342118" y="55226"/>
              <a:ext cx="848067" cy="848067"/>
            </a:xfrm>
            <a:custGeom>
              <a:rect b="b" l="l" r="r" t="t"/>
              <a:pathLst>
                <a:path extrusionOk="0" h="848067" w="848067">
                  <a:moveTo>
                    <a:pt x="0" y="0"/>
                  </a:moveTo>
                  <a:lnTo>
                    <a:pt x="848067" y="0"/>
                  </a:lnTo>
                  <a:lnTo>
                    <a:pt x="848067" y="848068"/>
                  </a:lnTo>
                  <a:lnTo>
                    <a:pt x="0" y="8480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" name="Google Shape;294;p26"/>
            <p:cNvSpPr/>
            <p:nvPr/>
          </p:nvSpPr>
          <p:spPr>
            <a:xfrm>
              <a:off x="0" y="55226"/>
              <a:ext cx="848067" cy="848067"/>
            </a:xfrm>
            <a:custGeom>
              <a:rect b="b" l="l" r="r" t="t"/>
              <a:pathLst>
                <a:path extrusionOk="0" h="848067" w="848067">
                  <a:moveTo>
                    <a:pt x="0" y="0"/>
                  </a:moveTo>
                  <a:lnTo>
                    <a:pt x="848067" y="0"/>
                  </a:lnTo>
                  <a:lnTo>
                    <a:pt x="848067" y="848068"/>
                  </a:lnTo>
                  <a:lnTo>
                    <a:pt x="0" y="8480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" name="Google Shape;295;p26"/>
            <p:cNvSpPr/>
            <p:nvPr/>
          </p:nvSpPr>
          <p:spPr>
            <a:xfrm>
              <a:off x="5400615" y="30077"/>
              <a:ext cx="941146" cy="898366"/>
            </a:xfrm>
            <a:custGeom>
              <a:rect b="b" l="l" r="r" t="t"/>
              <a:pathLst>
                <a:path extrusionOk="0" h="898366" w="941146">
                  <a:moveTo>
                    <a:pt x="0" y="0"/>
                  </a:moveTo>
                  <a:lnTo>
                    <a:pt x="941145" y="0"/>
                  </a:lnTo>
                  <a:lnTo>
                    <a:pt x="941145" y="898366"/>
                  </a:lnTo>
                  <a:lnTo>
                    <a:pt x="0" y="8983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" name="Google Shape;296;p26"/>
            <p:cNvSpPr/>
            <p:nvPr/>
          </p:nvSpPr>
          <p:spPr>
            <a:xfrm>
              <a:off x="2684236" y="4663"/>
              <a:ext cx="942291" cy="949194"/>
            </a:xfrm>
            <a:custGeom>
              <a:rect b="b" l="l" r="r" t="t"/>
              <a:pathLst>
                <a:path extrusionOk="0" h="949194" w="942291">
                  <a:moveTo>
                    <a:pt x="0" y="0"/>
                  </a:moveTo>
                  <a:lnTo>
                    <a:pt x="942291" y="0"/>
                  </a:lnTo>
                  <a:lnTo>
                    <a:pt x="942291" y="949194"/>
                  </a:lnTo>
                  <a:lnTo>
                    <a:pt x="0" y="94919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" name="Google Shape;297;p26"/>
            <p:cNvSpPr/>
            <p:nvPr/>
          </p:nvSpPr>
          <p:spPr>
            <a:xfrm>
              <a:off x="4120578" y="0"/>
              <a:ext cx="785987" cy="958520"/>
            </a:xfrm>
            <a:custGeom>
              <a:rect b="b" l="l" r="r" t="t"/>
              <a:pathLst>
                <a:path extrusionOk="0" h="958520" w="785987">
                  <a:moveTo>
                    <a:pt x="0" y="0"/>
                  </a:moveTo>
                  <a:lnTo>
                    <a:pt x="785986" y="0"/>
                  </a:lnTo>
                  <a:lnTo>
                    <a:pt x="785986" y="958520"/>
                  </a:lnTo>
                  <a:lnTo>
                    <a:pt x="0" y="9585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" name="Google Shape;298;p26"/>
            <p:cNvSpPr/>
            <p:nvPr/>
          </p:nvSpPr>
          <p:spPr>
            <a:xfrm>
              <a:off x="8163427" y="30452"/>
              <a:ext cx="892720" cy="897616"/>
            </a:xfrm>
            <a:custGeom>
              <a:rect b="b" l="l" r="r" t="t"/>
              <a:pathLst>
                <a:path extrusionOk="0" h="897616" w="892720">
                  <a:moveTo>
                    <a:pt x="0" y="0"/>
                  </a:moveTo>
                  <a:lnTo>
                    <a:pt x="892719" y="0"/>
                  </a:lnTo>
                  <a:lnTo>
                    <a:pt x="892719" y="897616"/>
                  </a:lnTo>
                  <a:lnTo>
                    <a:pt x="0" y="8976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" name="Google Shape;299;p26"/>
            <p:cNvSpPr/>
            <p:nvPr/>
          </p:nvSpPr>
          <p:spPr>
            <a:xfrm>
              <a:off x="8052568" y="1784020"/>
              <a:ext cx="766259" cy="949194"/>
            </a:xfrm>
            <a:custGeom>
              <a:rect b="b" l="l" r="r" t="t"/>
              <a:pathLst>
                <a:path extrusionOk="0" h="949194" w="766259">
                  <a:moveTo>
                    <a:pt x="0" y="0"/>
                  </a:moveTo>
                  <a:lnTo>
                    <a:pt x="766259" y="0"/>
                  </a:lnTo>
                  <a:lnTo>
                    <a:pt x="766259" y="949195"/>
                  </a:lnTo>
                  <a:lnTo>
                    <a:pt x="0" y="9491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0" name="Google Shape;300;p26"/>
            <p:cNvSpPr/>
            <p:nvPr/>
          </p:nvSpPr>
          <p:spPr>
            <a:xfrm>
              <a:off x="6406583" y="1784020"/>
              <a:ext cx="1031733" cy="949194"/>
            </a:xfrm>
            <a:custGeom>
              <a:rect b="b" l="l" r="r" t="t"/>
              <a:pathLst>
                <a:path extrusionOk="0" h="949194" w="1031733">
                  <a:moveTo>
                    <a:pt x="0" y="0"/>
                  </a:moveTo>
                  <a:lnTo>
                    <a:pt x="1031733" y="0"/>
                  </a:lnTo>
                  <a:lnTo>
                    <a:pt x="1031733" y="949195"/>
                  </a:lnTo>
                  <a:lnTo>
                    <a:pt x="0" y="9491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1" name="Google Shape;301;p26"/>
            <p:cNvSpPr/>
            <p:nvPr/>
          </p:nvSpPr>
          <p:spPr>
            <a:xfrm>
              <a:off x="9433080" y="1947006"/>
              <a:ext cx="1084722" cy="623222"/>
            </a:xfrm>
            <a:custGeom>
              <a:rect b="b" l="l" r="r" t="t"/>
              <a:pathLst>
                <a:path extrusionOk="0" h="623222" w="1084722">
                  <a:moveTo>
                    <a:pt x="0" y="0"/>
                  </a:moveTo>
                  <a:lnTo>
                    <a:pt x="1084722" y="0"/>
                  </a:lnTo>
                  <a:lnTo>
                    <a:pt x="1084722" y="623223"/>
                  </a:lnTo>
                  <a:lnTo>
                    <a:pt x="0" y="6232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2" name="Google Shape;302;p26"/>
            <p:cNvSpPr/>
            <p:nvPr/>
          </p:nvSpPr>
          <p:spPr>
            <a:xfrm>
              <a:off x="3281414" y="1784020"/>
              <a:ext cx="949194" cy="949194"/>
            </a:xfrm>
            <a:custGeom>
              <a:rect b="b" l="l" r="r" t="t"/>
              <a:pathLst>
                <a:path extrusionOk="0" h="949194" w="949194">
                  <a:moveTo>
                    <a:pt x="0" y="0"/>
                  </a:moveTo>
                  <a:lnTo>
                    <a:pt x="949195" y="0"/>
                  </a:lnTo>
                  <a:lnTo>
                    <a:pt x="949195" y="949195"/>
                  </a:lnTo>
                  <a:lnTo>
                    <a:pt x="0" y="9491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3" name="Google Shape;303;p26"/>
            <p:cNvSpPr/>
            <p:nvPr/>
          </p:nvSpPr>
          <p:spPr>
            <a:xfrm>
              <a:off x="0" y="1784020"/>
              <a:ext cx="1103714" cy="949194"/>
            </a:xfrm>
            <a:custGeom>
              <a:rect b="b" l="l" r="r" t="t"/>
              <a:pathLst>
                <a:path extrusionOk="0" h="949194" w="1103714">
                  <a:moveTo>
                    <a:pt x="0" y="0"/>
                  </a:moveTo>
                  <a:lnTo>
                    <a:pt x="1103714" y="0"/>
                  </a:lnTo>
                  <a:lnTo>
                    <a:pt x="1103714" y="949195"/>
                  </a:lnTo>
                  <a:lnTo>
                    <a:pt x="0" y="9491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" name="Google Shape;304;p26"/>
            <p:cNvSpPr/>
            <p:nvPr/>
          </p:nvSpPr>
          <p:spPr>
            <a:xfrm>
              <a:off x="4844861" y="1784020"/>
              <a:ext cx="947469" cy="949194"/>
            </a:xfrm>
            <a:custGeom>
              <a:rect b="b" l="l" r="r" t="t"/>
              <a:pathLst>
                <a:path extrusionOk="0" h="949194" w="947469">
                  <a:moveTo>
                    <a:pt x="0" y="0"/>
                  </a:moveTo>
                  <a:lnTo>
                    <a:pt x="947469" y="0"/>
                  </a:lnTo>
                  <a:lnTo>
                    <a:pt x="947469" y="949195"/>
                  </a:lnTo>
                  <a:lnTo>
                    <a:pt x="0" y="9491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26"/>
            <p:cNvSpPr/>
            <p:nvPr/>
          </p:nvSpPr>
          <p:spPr>
            <a:xfrm>
              <a:off x="1717967" y="1784020"/>
              <a:ext cx="949194" cy="949194"/>
            </a:xfrm>
            <a:custGeom>
              <a:rect b="b" l="l" r="r" t="t"/>
              <a:pathLst>
                <a:path extrusionOk="0" h="949194" w="949194">
                  <a:moveTo>
                    <a:pt x="0" y="0"/>
                  </a:moveTo>
                  <a:lnTo>
                    <a:pt x="949195" y="0"/>
                  </a:lnTo>
                  <a:lnTo>
                    <a:pt x="949195" y="949195"/>
                  </a:lnTo>
                  <a:lnTo>
                    <a:pt x="0" y="9491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26"/>
            <p:cNvSpPr/>
            <p:nvPr/>
          </p:nvSpPr>
          <p:spPr>
            <a:xfrm>
              <a:off x="7317273" y="3622879"/>
              <a:ext cx="1040268" cy="820866"/>
            </a:xfrm>
            <a:custGeom>
              <a:rect b="b" l="l" r="r" t="t"/>
              <a:pathLst>
                <a:path extrusionOk="0" h="820866" w="1040268">
                  <a:moveTo>
                    <a:pt x="0" y="0"/>
                  </a:moveTo>
                  <a:lnTo>
                    <a:pt x="1040269" y="0"/>
                  </a:lnTo>
                  <a:lnTo>
                    <a:pt x="1040269" y="820866"/>
                  </a:lnTo>
                  <a:lnTo>
                    <a:pt x="0" y="820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26"/>
            <p:cNvSpPr/>
            <p:nvPr/>
          </p:nvSpPr>
          <p:spPr>
            <a:xfrm>
              <a:off x="5641959" y="3710483"/>
              <a:ext cx="1072844" cy="645657"/>
            </a:xfrm>
            <a:custGeom>
              <a:rect b="b" l="l" r="r" t="t"/>
              <a:pathLst>
                <a:path extrusionOk="0" h="645657" w="1072844">
                  <a:moveTo>
                    <a:pt x="0" y="0"/>
                  </a:moveTo>
                  <a:lnTo>
                    <a:pt x="1072844" y="0"/>
                  </a:lnTo>
                  <a:lnTo>
                    <a:pt x="1072844" y="645657"/>
                  </a:lnTo>
                  <a:lnTo>
                    <a:pt x="0" y="64565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" name="Google Shape;308;p26"/>
            <p:cNvSpPr/>
            <p:nvPr/>
          </p:nvSpPr>
          <p:spPr>
            <a:xfrm>
              <a:off x="2954243" y="3562829"/>
              <a:ext cx="882797" cy="940966"/>
            </a:xfrm>
            <a:custGeom>
              <a:rect b="b" l="l" r="r" t="t"/>
              <a:pathLst>
                <a:path extrusionOk="0" h="940966" w="882797">
                  <a:moveTo>
                    <a:pt x="0" y="0"/>
                  </a:moveTo>
                  <a:lnTo>
                    <a:pt x="882797" y="0"/>
                  </a:lnTo>
                  <a:lnTo>
                    <a:pt x="882797" y="940966"/>
                  </a:lnTo>
                  <a:lnTo>
                    <a:pt x="0" y="940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" name="Google Shape;309;p26"/>
            <p:cNvSpPr/>
            <p:nvPr/>
          </p:nvSpPr>
          <p:spPr>
            <a:xfrm>
              <a:off x="4439510" y="3622879"/>
              <a:ext cx="599979" cy="820866"/>
            </a:xfrm>
            <a:custGeom>
              <a:rect b="b" l="l" r="r" t="t"/>
              <a:pathLst>
                <a:path extrusionOk="0" h="820866" w="599979">
                  <a:moveTo>
                    <a:pt x="0" y="0"/>
                  </a:moveTo>
                  <a:lnTo>
                    <a:pt x="599979" y="0"/>
                  </a:lnTo>
                  <a:lnTo>
                    <a:pt x="599979" y="820866"/>
                  </a:lnTo>
                  <a:lnTo>
                    <a:pt x="0" y="820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" name="Google Shape;310;p26"/>
            <p:cNvSpPr/>
            <p:nvPr/>
          </p:nvSpPr>
          <p:spPr>
            <a:xfrm>
              <a:off x="1665723" y="3562829"/>
              <a:ext cx="686050" cy="940966"/>
            </a:xfrm>
            <a:custGeom>
              <a:rect b="b" l="l" r="r" t="t"/>
              <a:pathLst>
                <a:path extrusionOk="0" h="940966" w="686050">
                  <a:moveTo>
                    <a:pt x="0" y="0"/>
                  </a:moveTo>
                  <a:lnTo>
                    <a:pt x="686049" y="0"/>
                  </a:lnTo>
                  <a:lnTo>
                    <a:pt x="686049" y="940966"/>
                  </a:lnTo>
                  <a:lnTo>
                    <a:pt x="0" y="940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" name="Google Shape;311;p26"/>
            <p:cNvSpPr/>
            <p:nvPr/>
          </p:nvSpPr>
          <p:spPr>
            <a:xfrm>
              <a:off x="10383348" y="3622879"/>
              <a:ext cx="820866" cy="820866"/>
            </a:xfrm>
            <a:custGeom>
              <a:rect b="b" l="l" r="r" t="t"/>
              <a:pathLst>
                <a:path extrusionOk="0" h="820866" w="820866">
                  <a:moveTo>
                    <a:pt x="0" y="0"/>
                  </a:moveTo>
                  <a:lnTo>
                    <a:pt x="820866" y="0"/>
                  </a:lnTo>
                  <a:lnTo>
                    <a:pt x="820866" y="820866"/>
                  </a:lnTo>
                  <a:lnTo>
                    <a:pt x="0" y="820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" name="Google Shape;312;p26"/>
            <p:cNvSpPr/>
            <p:nvPr/>
          </p:nvSpPr>
          <p:spPr>
            <a:xfrm>
              <a:off x="8960012" y="3622879"/>
              <a:ext cx="820866" cy="820866"/>
            </a:xfrm>
            <a:custGeom>
              <a:rect b="b" l="l" r="r" t="t"/>
              <a:pathLst>
                <a:path extrusionOk="0" h="820866" w="820866">
                  <a:moveTo>
                    <a:pt x="0" y="0"/>
                  </a:moveTo>
                  <a:lnTo>
                    <a:pt x="820866" y="0"/>
                  </a:lnTo>
                  <a:lnTo>
                    <a:pt x="820866" y="820866"/>
                  </a:lnTo>
                  <a:lnTo>
                    <a:pt x="0" y="8208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" name="Google Shape;313;p26"/>
            <p:cNvSpPr/>
            <p:nvPr/>
          </p:nvSpPr>
          <p:spPr>
            <a:xfrm>
              <a:off x="0" y="3558715"/>
              <a:ext cx="1063252" cy="949194"/>
            </a:xfrm>
            <a:custGeom>
              <a:rect b="b" l="l" r="r" t="t"/>
              <a:pathLst>
                <a:path extrusionOk="0" h="949194" w="1063252">
                  <a:moveTo>
                    <a:pt x="0" y="0"/>
                  </a:moveTo>
                  <a:lnTo>
                    <a:pt x="1063252" y="0"/>
                  </a:lnTo>
                  <a:lnTo>
                    <a:pt x="1063252" y="949194"/>
                  </a:lnTo>
                  <a:lnTo>
                    <a:pt x="0" y="94919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" name="Google Shape;314;p26"/>
            <p:cNvSpPr/>
            <p:nvPr/>
          </p:nvSpPr>
          <p:spPr>
            <a:xfrm>
              <a:off x="9990686" y="5412097"/>
              <a:ext cx="812619" cy="929190"/>
            </a:xfrm>
            <a:custGeom>
              <a:rect b="b" l="l" r="r" t="t"/>
              <a:pathLst>
                <a:path extrusionOk="0" h="929190" w="812619">
                  <a:moveTo>
                    <a:pt x="0" y="0"/>
                  </a:moveTo>
                  <a:lnTo>
                    <a:pt x="812619" y="0"/>
                  </a:lnTo>
                  <a:lnTo>
                    <a:pt x="812619" y="929190"/>
                  </a:lnTo>
                  <a:lnTo>
                    <a:pt x="0" y="92919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" name="Google Shape;315;p26"/>
            <p:cNvSpPr/>
            <p:nvPr/>
          </p:nvSpPr>
          <p:spPr>
            <a:xfrm>
              <a:off x="8344950" y="5534276"/>
              <a:ext cx="978331" cy="684832"/>
            </a:xfrm>
            <a:custGeom>
              <a:rect b="b" l="l" r="r" t="t"/>
              <a:pathLst>
                <a:path extrusionOk="0" h="684832" w="978331">
                  <a:moveTo>
                    <a:pt x="0" y="0"/>
                  </a:moveTo>
                  <a:lnTo>
                    <a:pt x="978331" y="0"/>
                  </a:lnTo>
                  <a:lnTo>
                    <a:pt x="978331" y="684832"/>
                  </a:lnTo>
                  <a:lnTo>
                    <a:pt x="0" y="6848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" name="Google Shape;316;p26"/>
            <p:cNvSpPr/>
            <p:nvPr/>
          </p:nvSpPr>
          <p:spPr>
            <a:xfrm>
              <a:off x="6840528" y="5534276"/>
              <a:ext cx="837017" cy="684832"/>
            </a:xfrm>
            <a:custGeom>
              <a:rect b="b" l="l" r="r" t="t"/>
              <a:pathLst>
                <a:path extrusionOk="0" h="684832" w="837017">
                  <a:moveTo>
                    <a:pt x="0" y="0"/>
                  </a:moveTo>
                  <a:lnTo>
                    <a:pt x="837017" y="0"/>
                  </a:lnTo>
                  <a:lnTo>
                    <a:pt x="837017" y="684832"/>
                  </a:lnTo>
                  <a:lnTo>
                    <a:pt x="0" y="6848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" name="Google Shape;317;p26"/>
            <p:cNvSpPr/>
            <p:nvPr/>
          </p:nvSpPr>
          <p:spPr>
            <a:xfrm>
              <a:off x="4352912" y="5412097"/>
              <a:ext cx="467974" cy="929190"/>
            </a:xfrm>
            <a:custGeom>
              <a:rect b="b" l="l" r="r" t="t"/>
              <a:pathLst>
                <a:path extrusionOk="0" h="929190" w="467974">
                  <a:moveTo>
                    <a:pt x="0" y="0"/>
                  </a:moveTo>
                  <a:lnTo>
                    <a:pt x="467974" y="0"/>
                  </a:lnTo>
                  <a:lnTo>
                    <a:pt x="467974" y="929190"/>
                  </a:lnTo>
                  <a:lnTo>
                    <a:pt x="0" y="92919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" name="Google Shape;318;p26"/>
            <p:cNvSpPr/>
            <p:nvPr/>
          </p:nvSpPr>
          <p:spPr>
            <a:xfrm>
              <a:off x="5488291" y="5534276"/>
              <a:ext cx="684832" cy="684832"/>
            </a:xfrm>
            <a:custGeom>
              <a:rect b="b" l="l" r="r" t="t"/>
              <a:pathLst>
                <a:path extrusionOk="0" h="684832" w="684832">
                  <a:moveTo>
                    <a:pt x="0" y="0"/>
                  </a:moveTo>
                  <a:lnTo>
                    <a:pt x="684832" y="0"/>
                  </a:lnTo>
                  <a:lnTo>
                    <a:pt x="684832" y="684832"/>
                  </a:lnTo>
                  <a:lnTo>
                    <a:pt x="0" y="6848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" name="Google Shape;319;p26"/>
            <p:cNvSpPr/>
            <p:nvPr/>
          </p:nvSpPr>
          <p:spPr>
            <a:xfrm>
              <a:off x="1366626" y="5328632"/>
              <a:ext cx="848994" cy="1096119"/>
            </a:xfrm>
            <a:custGeom>
              <a:rect b="b" l="l" r="r" t="t"/>
              <a:pathLst>
                <a:path extrusionOk="0" h="1096119" w="848994">
                  <a:moveTo>
                    <a:pt x="0" y="0"/>
                  </a:moveTo>
                  <a:lnTo>
                    <a:pt x="848994" y="0"/>
                  </a:lnTo>
                  <a:lnTo>
                    <a:pt x="848994" y="1096119"/>
                  </a:lnTo>
                  <a:lnTo>
                    <a:pt x="0" y="10961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" name="Google Shape;320;p26"/>
            <p:cNvSpPr/>
            <p:nvPr/>
          </p:nvSpPr>
          <p:spPr>
            <a:xfrm>
              <a:off x="2883025" y="5412097"/>
              <a:ext cx="802483" cy="929190"/>
            </a:xfrm>
            <a:custGeom>
              <a:rect b="b" l="l" r="r" t="t"/>
              <a:pathLst>
                <a:path extrusionOk="0" h="929190" w="802483">
                  <a:moveTo>
                    <a:pt x="0" y="0"/>
                  </a:moveTo>
                  <a:lnTo>
                    <a:pt x="802482" y="0"/>
                  </a:lnTo>
                  <a:lnTo>
                    <a:pt x="802482" y="929190"/>
                  </a:lnTo>
                  <a:lnTo>
                    <a:pt x="0" y="92919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7"/>
          <p:cNvPicPr preferRelativeResize="0"/>
          <p:nvPr/>
        </p:nvPicPr>
        <p:blipFill rotWithShape="1">
          <a:blip r:embed="rId3">
            <a:alphaModFix/>
          </a:blip>
          <a:srcRect b="0" l="19271" r="13936" t="0"/>
          <a:stretch/>
        </p:blipFill>
        <p:spPr>
          <a:xfrm>
            <a:off x="9250680" y="426018"/>
            <a:ext cx="4200665" cy="943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7"/>
          <p:cNvPicPr preferRelativeResize="0"/>
          <p:nvPr/>
        </p:nvPicPr>
        <p:blipFill rotWithShape="1">
          <a:blip r:embed="rId4">
            <a:alphaModFix/>
          </a:blip>
          <a:srcRect b="0" l="20314" r="20314" t="0"/>
          <a:stretch/>
        </p:blipFill>
        <p:spPr>
          <a:xfrm>
            <a:off x="13655328" y="427190"/>
            <a:ext cx="4200665" cy="94337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27"/>
          <p:cNvGrpSpPr/>
          <p:nvPr/>
        </p:nvGrpSpPr>
        <p:grpSpPr>
          <a:xfrm>
            <a:off x="432007" y="8493682"/>
            <a:ext cx="3033973" cy="1365541"/>
            <a:chOff x="0" y="-19050"/>
            <a:chExt cx="799071" cy="359649"/>
          </a:xfrm>
        </p:grpSpPr>
        <p:sp>
          <p:nvSpPr>
            <p:cNvPr id="328" name="Google Shape;328;p27"/>
            <p:cNvSpPr/>
            <p:nvPr/>
          </p:nvSpPr>
          <p:spPr>
            <a:xfrm>
              <a:off x="0" y="0"/>
              <a:ext cx="799071" cy="340599"/>
            </a:xfrm>
            <a:custGeom>
              <a:rect b="b" l="l" r="r" t="t"/>
              <a:pathLst>
                <a:path extrusionOk="0" h="340599" w="799071">
                  <a:moveTo>
                    <a:pt x="0" y="0"/>
                  </a:moveTo>
                  <a:lnTo>
                    <a:pt x="799071" y="0"/>
                  </a:lnTo>
                  <a:lnTo>
                    <a:pt x="799071" y="340599"/>
                  </a:lnTo>
                  <a:lnTo>
                    <a:pt x="0" y="3405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9" name="Google Shape;329;p27"/>
            <p:cNvSpPr txBox="1"/>
            <p:nvPr/>
          </p:nvSpPr>
          <p:spPr>
            <a:xfrm>
              <a:off x="0" y="-19050"/>
              <a:ext cx="799071" cy="3596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3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1999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Happy designing!</a:t>
              </a:r>
              <a:endParaRPr/>
            </a:p>
          </p:txBody>
        </p:sp>
      </p:grpSp>
      <p:sp>
        <p:nvSpPr>
          <p:cNvPr id="330" name="Google Shape;330;p27"/>
          <p:cNvSpPr txBox="1"/>
          <p:nvPr/>
        </p:nvSpPr>
        <p:spPr>
          <a:xfrm>
            <a:off x="432007" y="1713065"/>
            <a:ext cx="6536275" cy="824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31" name="Google Shape;331;p27"/>
          <p:cNvSpPr txBox="1"/>
          <p:nvPr/>
        </p:nvSpPr>
        <p:spPr>
          <a:xfrm>
            <a:off x="432007" y="5261402"/>
            <a:ext cx="5499161" cy="3092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for the presentation template</a:t>
            </a:r>
            <a:endParaRPr/>
          </a:p>
        </p:txBody>
      </p:sp>
      <p:sp>
        <p:nvSpPr>
          <p:cNvPr id="332" name="Google Shape;332;p27"/>
          <p:cNvSpPr txBox="1"/>
          <p:nvPr/>
        </p:nvSpPr>
        <p:spPr>
          <a:xfrm>
            <a:off x="432007" y="427190"/>
            <a:ext cx="7348055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Amiko"/>
                <a:ea typeface="Amiko"/>
                <a:cs typeface="Amiko"/>
                <a:sym typeface="Amiko"/>
              </a:rPr>
              <a:t>Credits</a:t>
            </a:r>
            <a:endParaRPr/>
          </a:p>
        </p:txBody>
      </p:sp>
      <p:sp>
        <p:nvSpPr>
          <p:cNvPr id="333" name="Google Shape;333;p27"/>
          <p:cNvSpPr txBox="1"/>
          <p:nvPr/>
        </p:nvSpPr>
        <p:spPr>
          <a:xfrm>
            <a:off x="432007" y="6346795"/>
            <a:ext cx="6067945" cy="624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Pexels, Pixabay</a:t>
            </a:r>
            <a:endParaRPr/>
          </a:p>
        </p:txBody>
      </p:sp>
      <p:sp>
        <p:nvSpPr>
          <p:cNvPr id="334" name="Google Shape;334;p27"/>
          <p:cNvSpPr txBox="1"/>
          <p:nvPr/>
        </p:nvSpPr>
        <p:spPr>
          <a:xfrm>
            <a:off x="432007" y="7057055"/>
            <a:ext cx="5499161" cy="3092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for the photos</a:t>
            </a:r>
            <a:endParaRPr/>
          </a:p>
        </p:txBody>
      </p:sp>
      <p:pic>
        <p:nvPicPr>
          <p:cNvPr id="335" name="Google Shape;33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000" y="3832977"/>
            <a:ext cx="4824615" cy="12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7454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 rotWithShape="1">
          <a:blip r:embed="rId3">
            <a:alphaModFix/>
          </a:blip>
          <a:srcRect b="7809" l="0" r="0" t="7809"/>
          <a:stretch/>
        </p:blipFill>
        <p:spPr>
          <a:xfrm>
            <a:off x="14210374" y="425431"/>
            <a:ext cx="3645619" cy="46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4">
            <a:alphaModFix/>
          </a:blip>
          <a:srcRect b="12083" l="19170" r="0" t="19839"/>
          <a:stretch/>
        </p:blipFill>
        <p:spPr>
          <a:xfrm>
            <a:off x="14210374" y="5242100"/>
            <a:ext cx="3645619" cy="46171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4"/>
          <p:cNvCxnSpPr/>
          <p:nvPr/>
        </p:nvCxnSpPr>
        <p:spPr>
          <a:xfrm>
            <a:off x="432007" y="3563307"/>
            <a:ext cx="111239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" name="Google Shape;97;p14"/>
          <p:cNvSpPr txBox="1"/>
          <p:nvPr/>
        </p:nvSpPr>
        <p:spPr>
          <a:xfrm>
            <a:off x="432007" y="524056"/>
            <a:ext cx="119388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Amiko"/>
                <a:ea typeface="Amiko"/>
                <a:cs typeface="Amiko"/>
                <a:sym typeface="Amiko"/>
              </a:rPr>
              <a:t>What you’ll learn today</a:t>
            </a:r>
            <a:endParaRPr/>
          </a:p>
        </p:txBody>
      </p:sp>
      <p:sp>
        <p:nvSpPr>
          <p:cNvPr id="98" name="Google Shape;98;p14"/>
          <p:cNvSpPr txBox="1"/>
          <p:nvPr/>
        </p:nvSpPr>
        <p:spPr>
          <a:xfrm>
            <a:off x="432007" y="4289055"/>
            <a:ext cx="11938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Introduction</a:t>
            </a:r>
            <a:endParaRPr/>
          </a:p>
        </p:txBody>
      </p:sp>
      <p:sp>
        <p:nvSpPr>
          <p:cNvPr id="99" name="Google Shape;99;p14"/>
          <p:cNvSpPr txBox="1"/>
          <p:nvPr/>
        </p:nvSpPr>
        <p:spPr>
          <a:xfrm>
            <a:off x="432007" y="5453686"/>
            <a:ext cx="11938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Understanding today’s real estate market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432007" y="6618316"/>
            <a:ext cx="11938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Choosing your investment strategy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432007" y="7782947"/>
            <a:ext cx="11938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Making sense of the finances and risks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432007" y="8947578"/>
            <a:ext cx="11938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Taking your first steps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/>
        </p:nvSpPr>
        <p:spPr>
          <a:xfrm>
            <a:off x="432007" y="425431"/>
            <a:ext cx="13518586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Amiko"/>
                <a:ea typeface="Amiko"/>
                <a:cs typeface="Amiko"/>
                <a:sym typeface="Amiko"/>
              </a:rPr>
              <a:t>Introduction</a:t>
            </a:r>
            <a:endParaRPr/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0" l="7496" r="7496" t="0"/>
          <a:stretch/>
        </p:blipFill>
        <p:spPr>
          <a:xfrm>
            <a:off x="432007" y="2992956"/>
            <a:ext cx="3883839" cy="686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4">
            <a:alphaModFix/>
          </a:blip>
          <a:srcRect b="0" l="7550" r="7550" t="0"/>
          <a:stretch/>
        </p:blipFill>
        <p:spPr>
          <a:xfrm>
            <a:off x="4515455" y="2992956"/>
            <a:ext cx="3883839" cy="686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5">
            <a:alphaModFix/>
          </a:blip>
          <a:srcRect b="0" l="7470" r="7469" t="0"/>
          <a:stretch/>
        </p:blipFill>
        <p:spPr>
          <a:xfrm>
            <a:off x="8595670" y="2992956"/>
            <a:ext cx="3883839" cy="6866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5"/>
          <p:cNvGrpSpPr/>
          <p:nvPr/>
        </p:nvGrpSpPr>
        <p:grpSpPr>
          <a:xfrm>
            <a:off x="15119051" y="309764"/>
            <a:ext cx="2736942" cy="1365541"/>
            <a:chOff x="0" y="-19050"/>
            <a:chExt cx="720841" cy="359649"/>
          </a:xfrm>
        </p:grpSpPr>
        <p:sp>
          <p:nvSpPr>
            <p:cNvPr id="112" name="Google Shape;112;p15"/>
            <p:cNvSpPr/>
            <p:nvPr/>
          </p:nvSpPr>
          <p:spPr>
            <a:xfrm>
              <a:off x="0" y="0"/>
              <a:ext cx="720841" cy="340599"/>
            </a:xfrm>
            <a:custGeom>
              <a:rect b="b" l="l" r="r" t="t"/>
              <a:pathLst>
                <a:path extrusionOk="0" h="340599" w="720841">
                  <a:moveTo>
                    <a:pt x="0" y="0"/>
                  </a:moveTo>
                  <a:lnTo>
                    <a:pt x="720841" y="0"/>
                  </a:lnTo>
                  <a:lnTo>
                    <a:pt x="720841" y="340599"/>
                  </a:lnTo>
                  <a:lnTo>
                    <a:pt x="0" y="3405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3" name="Google Shape;113;p15"/>
            <p:cNvSpPr txBox="1"/>
            <p:nvPr/>
          </p:nvSpPr>
          <p:spPr>
            <a:xfrm>
              <a:off x="0" y="-19050"/>
              <a:ext cx="720841" cy="3596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Add your name or company here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5855540" y="425431"/>
            <a:ext cx="6999724" cy="5137541"/>
          </a:xfrm>
          <a:custGeom>
            <a:rect b="b" l="l" r="r" t="t"/>
            <a:pathLst>
              <a:path extrusionOk="0" h="5137541" w="6999724">
                <a:moveTo>
                  <a:pt x="0" y="0"/>
                </a:moveTo>
                <a:lnTo>
                  <a:pt x="6999723" y="0"/>
                </a:lnTo>
                <a:lnTo>
                  <a:pt x="6999723" y="5137542"/>
                </a:lnTo>
                <a:lnTo>
                  <a:pt x="0" y="5137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36" r="-8232" t="0"/>
            </a:stretch>
          </a:blipFill>
          <a:ln>
            <a:noFill/>
          </a:ln>
        </p:spPr>
      </p:sp>
      <p:sp>
        <p:nvSpPr>
          <p:cNvPr id="119" name="Google Shape;119;p16"/>
          <p:cNvSpPr txBox="1"/>
          <p:nvPr/>
        </p:nvSpPr>
        <p:spPr>
          <a:xfrm>
            <a:off x="455966" y="6264952"/>
            <a:ext cx="17376068" cy="1166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527454"/>
                </a:solidFill>
                <a:latin typeface="Amiko"/>
                <a:ea typeface="Amiko"/>
                <a:cs typeface="Amiko"/>
                <a:sym typeface="Amiko"/>
              </a:rPr>
              <a:t>Why invest in real estate</a:t>
            </a:r>
            <a:endParaRPr/>
          </a:p>
        </p:txBody>
      </p:sp>
      <p:sp>
        <p:nvSpPr>
          <p:cNvPr id="120" name="Google Shape;120;p16"/>
          <p:cNvSpPr txBox="1"/>
          <p:nvPr/>
        </p:nvSpPr>
        <p:spPr>
          <a:xfrm>
            <a:off x="432007" y="7735297"/>
            <a:ext cx="17424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Breakdown why real estate remains a solid investment:</a:t>
            </a:r>
            <a:endParaRPr/>
          </a:p>
          <a:p>
            <a:pPr indent="-323850" lvl="1" marL="647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Reason 1</a:t>
            </a:r>
            <a:endParaRPr/>
          </a:p>
          <a:p>
            <a:pPr indent="-323850" lvl="1" marL="647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Reason 2</a:t>
            </a:r>
            <a:endParaRPr/>
          </a:p>
          <a:p>
            <a:pPr indent="-323850" lvl="1" marL="647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Reason 3</a:t>
            </a: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13046763" y="425431"/>
            <a:ext cx="4809230" cy="5134588"/>
          </a:xfrm>
          <a:custGeom>
            <a:rect b="b" l="l" r="r" t="t"/>
            <a:pathLst>
              <a:path extrusionOk="0" h="5134588" w="4809230">
                <a:moveTo>
                  <a:pt x="0" y="0"/>
                </a:moveTo>
                <a:lnTo>
                  <a:pt x="4809230" y="0"/>
                </a:lnTo>
                <a:lnTo>
                  <a:pt x="4809230" y="5134589"/>
                </a:lnTo>
                <a:lnTo>
                  <a:pt x="0" y="5134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0420" l="0" r="0" t="-20422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 rotWithShape="1">
          <a:blip r:embed="rId3">
            <a:alphaModFix/>
          </a:blip>
          <a:srcRect b="0" l="16583" r="16583" t="0"/>
          <a:stretch/>
        </p:blipFill>
        <p:spPr>
          <a:xfrm>
            <a:off x="432007" y="425431"/>
            <a:ext cx="4200665" cy="943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4">
            <a:alphaModFix/>
          </a:blip>
          <a:srcRect b="0" l="14437" r="19472" t="0"/>
          <a:stretch/>
        </p:blipFill>
        <p:spPr>
          <a:xfrm>
            <a:off x="4836655" y="426604"/>
            <a:ext cx="4200665" cy="943379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9484825" y="3143250"/>
            <a:ext cx="8371200" cy="4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Amiko"/>
                <a:ea typeface="Amiko"/>
                <a:cs typeface="Amiko"/>
                <a:sym typeface="Amiko"/>
              </a:rPr>
              <a:t>Understanding today’s real estate market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7454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/>
          <p:nvPr/>
        </p:nvSpPr>
        <p:spPr>
          <a:xfrm>
            <a:off x="432007" y="750906"/>
            <a:ext cx="8610900" cy="21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Amiko"/>
                <a:ea typeface="Amiko"/>
                <a:cs typeface="Amiko"/>
                <a:sym typeface="Amiko"/>
              </a:rPr>
              <a:t>Real Estate Market Today</a:t>
            </a:r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432007" y="3262624"/>
            <a:ext cx="5417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Describe the key information displayed in the chart</a:t>
            </a:r>
            <a:endParaRPr/>
          </a:p>
        </p:txBody>
      </p:sp>
      <p:pic>
        <p:nvPicPr>
          <p:cNvPr id="135" name="Google Shape;135;p18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7525" y="3959199"/>
            <a:ext cx="8572500" cy="5300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/>
        </p:nvSpPr>
        <p:spPr>
          <a:xfrm>
            <a:off x="432007" y="464881"/>
            <a:ext cx="125859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Amiko"/>
                <a:ea typeface="Amiko"/>
                <a:cs typeface="Amiko"/>
                <a:sym typeface="Amiko"/>
              </a:rPr>
              <a:t>Choosing your investment strategy</a:t>
            </a:r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432007" y="6187488"/>
            <a:ext cx="2827658" cy="3671735"/>
          </a:xfrm>
          <a:custGeom>
            <a:rect b="b" l="l" r="r" t="t"/>
            <a:pathLst>
              <a:path extrusionOk="0" h="3671735" w="2827658">
                <a:moveTo>
                  <a:pt x="0" y="0"/>
                </a:moveTo>
                <a:lnTo>
                  <a:pt x="2827658" y="0"/>
                </a:lnTo>
                <a:lnTo>
                  <a:pt x="2827658" y="3671735"/>
                </a:lnTo>
                <a:lnTo>
                  <a:pt x="0" y="36717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791" l="0" r="0" t="-7792"/>
            </a:stretch>
          </a:blipFill>
          <a:ln>
            <a:noFill/>
          </a:ln>
        </p:spPr>
      </p:sp>
      <p:sp>
        <p:nvSpPr>
          <p:cNvPr id="142" name="Google Shape;142;p19"/>
          <p:cNvSpPr/>
          <p:nvPr/>
        </p:nvSpPr>
        <p:spPr>
          <a:xfrm>
            <a:off x="3389338" y="6187488"/>
            <a:ext cx="2827658" cy="3671735"/>
          </a:xfrm>
          <a:custGeom>
            <a:rect b="b" l="l" r="r" t="t"/>
            <a:pathLst>
              <a:path extrusionOk="0" h="3671735" w="2827658">
                <a:moveTo>
                  <a:pt x="0" y="0"/>
                </a:moveTo>
                <a:lnTo>
                  <a:pt x="2827658" y="0"/>
                </a:lnTo>
                <a:lnTo>
                  <a:pt x="2827658" y="3671735"/>
                </a:lnTo>
                <a:lnTo>
                  <a:pt x="0" y="36717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40476" r="-54413" t="0"/>
            </a:stretch>
          </a:blipFill>
          <a:ln>
            <a:noFill/>
          </a:ln>
        </p:spPr>
      </p:sp>
      <p:sp>
        <p:nvSpPr>
          <p:cNvPr id="143" name="Google Shape;143;p19"/>
          <p:cNvSpPr/>
          <p:nvPr/>
        </p:nvSpPr>
        <p:spPr>
          <a:xfrm>
            <a:off x="6342949" y="6187488"/>
            <a:ext cx="2827658" cy="3671735"/>
          </a:xfrm>
          <a:custGeom>
            <a:rect b="b" l="l" r="r" t="t"/>
            <a:pathLst>
              <a:path extrusionOk="0" h="3671735" w="2827658">
                <a:moveTo>
                  <a:pt x="0" y="0"/>
                </a:moveTo>
                <a:lnTo>
                  <a:pt x="2827658" y="0"/>
                </a:lnTo>
                <a:lnTo>
                  <a:pt x="2827658" y="3671735"/>
                </a:lnTo>
                <a:lnTo>
                  <a:pt x="0" y="36717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683" l="0" r="0" t="-7684"/>
            </a:stretch>
          </a:blipFill>
          <a:ln>
            <a:noFill/>
          </a:ln>
        </p:spPr>
      </p:sp>
      <p:sp>
        <p:nvSpPr>
          <p:cNvPr id="144" name="Google Shape;144;p19"/>
          <p:cNvSpPr/>
          <p:nvPr/>
        </p:nvSpPr>
        <p:spPr>
          <a:xfrm>
            <a:off x="9296560" y="6187488"/>
            <a:ext cx="2827658" cy="3671735"/>
          </a:xfrm>
          <a:custGeom>
            <a:rect b="b" l="l" r="r" t="t"/>
            <a:pathLst>
              <a:path extrusionOk="0" h="3671735" w="2827658">
                <a:moveTo>
                  <a:pt x="0" y="0"/>
                </a:moveTo>
                <a:lnTo>
                  <a:pt x="2827658" y="0"/>
                </a:lnTo>
                <a:lnTo>
                  <a:pt x="2827658" y="3671735"/>
                </a:lnTo>
                <a:lnTo>
                  <a:pt x="0" y="36717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94529" r="0" t="0"/>
            </a:stretch>
          </a:blipFill>
          <a:ln>
            <a:noFill/>
          </a:ln>
        </p:spPr>
      </p:sp>
      <p:grpSp>
        <p:nvGrpSpPr>
          <p:cNvPr id="145" name="Google Shape;145;p19"/>
          <p:cNvGrpSpPr/>
          <p:nvPr/>
        </p:nvGrpSpPr>
        <p:grpSpPr>
          <a:xfrm>
            <a:off x="15119051" y="8493682"/>
            <a:ext cx="2736942" cy="1365541"/>
            <a:chOff x="0" y="-19050"/>
            <a:chExt cx="720841" cy="359649"/>
          </a:xfrm>
        </p:grpSpPr>
        <p:sp>
          <p:nvSpPr>
            <p:cNvPr id="146" name="Google Shape;146;p19"/>
            <p:cNvSpPr/>
            <p:nvPr/>
          </p:nvSpPr>
          <p:spPr>
            <a:xfrm>
              <a:off x="0" y="0"/>
              <a:ext cx="720841" cy="340599"/>
            </a:xfrm>
            <a:custGeom>
              <a:rect b="b" l="l" r="r" t="t"/>
              <a:pathLst>
                <a:path extrusionOk="0" h="340599" w="720841">
                  <a:moveTo>
                    <a:pt x="0" y="0"/>
                  </a:moveTo>
                  <a:lnTo>
                    <a:pt x="720841" y="0"/>
                  </a:lnTo>
                  <a:lnTo>
                    <a:pt x="720841" y="340599"/>
                  </a:lnTo>
                  <a:lnTo>
                    <a:pt x="0" y="3405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7" name="Google Shape;147;p19"/>
            <p:cNvSpPr txBox="1"/>
            <p:nvPr/>
          </p:nvSpPr>
          <p:spPr>
            <a:xfrm>
              <a:off x="0" y="-19050"/>
              <a:ext cx="720841" cy="3596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Add your name or company here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/>
        </p:nvSpPr>
        <p:spPr>
          <a:xfrm>
            <a:off x="432007" y="425431"/>
            <a:ext cx="67158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527454"/>
                </a:solidFill>
                <a:latin typeface="Amiko"/>
                <a:ea typeface="Amiko"/>
                <a:cs typeface="Amiko"/>
                <a:sym typeface="Amiko"/>
              </a:rPr>
              <a:t>Investment strategies</a:t>
            </a:r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 rotWithShape="1">
          <a:blip r:embed="rId3">
            <a:alphaModFix/>
          </a:blip>
          <a:srcRect b="24563" l="0" r="0" t="24563"/>
          <a:stretch/>
        </p:blipFill>
        <p:spPr>
          <a:xfrm>
            <a:off x="7690526" y="425431"/>
            <a:ext cx="3965707" cy="302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4">
            <a:alphaModFix/>
          </a:blip>
          <a:srcRect b="0" l="889" r="888" t="0"/>
          <a:stretch/>
        </p:blipFill>
        <p:spPr>
          <a:xfrm>
            <a:off x="7690526" y="3628258"/>
            <a:ext cx="3965707" cy="302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5">
            <a:alphaModFix/>
          </a:blip>
          <a:srcRect b="24563" l="0" r="0" t="24563"/>
          <a:stretch/>
        </p:blipFill>
        <p:spPr>
          <a:xfrm>
            <a:off x="7690526" y="6831085"/>
            <a:ext cx="3965707" cy="302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12297008" y="1402460"/>
            <a:ext cx="4393625" cy="495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527454"/>
                </a:solidFill>
                <a:latin typeface="Inter"/>
                <a:ea typeface="Inter"/>
                <a:cs typeface="Inter"/>
                <a:sym typeface="Inter"/>
              </a:rPr>
              <a:t>Buy and Hold</a:t>
            </a:r>
            <a:endParaRPr/>
          </a:p>
        </p:txBody>
      </p:sp>
      <p:sp>
        <p:nvSpPr>
          <p:cNvPr id="157" name="Google Shape;157;p20"/>
          <p:cNvSpPr txBox="1"/>
          <p:nvPr/>
        </p:nvSpPr>
        <p:spPr>
          <a:xfrm>
            <a:off x="12297008" y="7619872"/>
            <a:ext cx="5017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527454"/>
                </a:solidFill>
                <a:latin typeface="Inter"/>
                <a:ea typeface="Inter"/>
                <a:cs typeface="Inter"/>
                <a:sym typeface="Inter"/>
              </a:rPr>
              <a:t>Real Estate Investment Trusts (REITs)</a:t>
            </a:r>
            <a:endParaRPr/>
          </a:p>
        </p:txBody>
      </p:sp>
      <p:sp>
        <p:nvSpPr>
          <p:cNvPr id="158" name="Google Shape;158;p20"/>
          <p:cNvSpPr txBox="1"/>
          <p:nvPr/>
        </p:nvSpPr>
        <p:spPr>
          <a:xfrm>
            <a:off x="12297008" y="2067341"/>
            <a:ext cx="4692081" cy="37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Explain how this strategy works</a:t>
            </a:r>
            <a:endParaRPr/>
          </a:p>
        </p:txBody>
      </p:sp>
      <p:sp>
        <p:nvSpPr>
          <p:cNvPr id="159" name="Google Shape;159;p20"/>
          <p:cNvSpPr txBox="1"/>
          <p:nvPr/>
        </p:nvSpPr>
        <p:spPr>
          <a:xfrm>
            <a:off x="12297008" y="4617855"/>
            <a:ext cx="4393625" cy="495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527454"/>
                </a:solidFill>
                <a:latin typeface="Inter"/>
                <a:ea typeface="Inter"/>
                <a:cs typeface="Inter"/>
                <a:sym typeface="Inter"/>
              </a:rPr>
              <a:t>Fix and Flip</a:t>
            </a:r>
            <a:endParaRPr/>
          </a:p>
        </p:txBody>
      </p:sp>
      <p:sp>
        <p:nvSpPr>
          <p:cNvPr id="160" name="Google Shape;160;p20"/>
          <p:cNvSpPr txBox="1"/>
          <p:nvPr/>
        </p:nvSpPr>
        <p:spPr>
          <a:xfrm>
            <a:off x="12297008" y="5284567"/>
            <a:ext cx="4705355" cy="37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Explain how this strategy works</a:t>
            </a:r>
            <a:endParaRPr/>
          </a:p>
        </p:txBody>
      </p:sp>
      <p:sp>
        <p:nvSpPr>
          <p:cNvPr id="161" name="Google Shape;161;p20"/>
          <p:cNvSpPr txBox="1"/>
          <p:nvPr/>
        </p:nvSpPr>
        <p:spPr>
          <a:xfrm>
            <a:off x="12297008" y="8715172"/>
            <a:ext cx="5558985" cy="37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Explain how this strategy works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/>
          <p:nvPr/>
        </p:nvSpPr>
        <p:spPr>
          <a:xfrm>
            <a:off x="9033691" y="425431"/>
            <a:ext cx="8822302" cy="5137541"/>
          </a:xfrm>
          <a:custGeom>
            <a:rect b="b" l="l" r="r" t="t"/>
            <a:pathLst>
              <a:path extrusionOk="0" h="5137541" w="8822302">
                <a:moveTo>
                  <a:pt x="0" y="0"/>
                </a:moveTo>
                <a:lnTo>
                  <a:pt x="8822302" y="0"/>
                </a:lnTo>
                <a:lnTo>
                  <a:pt x="8822302" y="5137542"/>
                </a:lnTo>
                <a:lnTo>
                  <a:pt x="0" y="5137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203" l="0" r="0" t="-7203"/>
            </a:stretch>
          </a:blipFill>
          <a:ln>
            <a:noFill/>
          </a:ln>
        </p:spPr>
      </p:sp>
      <p:sp>
        <p:nvSpPr>
          <p:cNvPr id="167" name="Google Shape;167;p21"/>
          <p:cNvSpPr txBox="1"/>
          <p:nvPr/>
        </p:nvSpPr>
        <p:spPr>
          <a:xfrm>
            <a:off x="432007" y="7182698"/>
            <a:ext cx="131790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Making sense of the finances and risks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