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7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</p:sldIdLst>
  <p:sldSz cy="5143500" cx="9144000"/>
  <p:notesSz cx="6858000" cy="9144000"/>
  <p:embeddedFontLst>
    <p:embeddedFont>
      <p:font typeface="Quattrocento"/>
      <p:regular r:id="rId21"/>
      <p:bold r:id="rId22"/>
    </p:embeddedFont>
    <p:embeddedFont>
      <p:font typeface="Alegreya Medium"/>
      <p:regular r:id="rId23"/>
      <p:bold r:id="rId24"/>
      <p:italic r:id="rId25"/>
      <p:boldItalic r:id="rId26"/>
    </p:embeddedFont>
    <p:embeddedFont>
      <p:font typeface="Grenze ExtraBold"/>
      <p:bold r:id="rId27"/>
      <p:boldItalic r:id="rId28"/>
    </p:embeddedFont>
    <p:embeddedFont>
      <p:font typeface="Alegreya"/>
      <p:regular r:id="rId29"/>
      <p:bold r:id="rId30"/>
      <p:italic r:id="rId31"/>
      <p:boldItalic r:id="rId3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font" Target="fonts/Quattrocento-bold.fntdata"/><Relationship Id="rId21" Type="http://schemas.openxmlformats.org/officeDocument/2006/relationships/font" Target="fonts/Quattrocento-regular.fntdata"/><Relationship Id="rId24" Type="http://schemas.openxmlformats.org/officeDocument/2006/relationships/font" Target="fonts/AlegreyaMedium-bold.fntdata"/><Relationship Id="rId23" Type="http://schemas.openxmlformats.org/officeDocument/2006/relationships/font" Target="fonts/AlegreyaMedium-regular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AlegreyaMedium-boldItalic.fntdata"/><Relationship Id="rId25" Type="http://schemas.openxmlformats.org/officeDocument/2006/relationships/font" Target="fonts/AlegreyaMedium-italic.fntdata"/><Relationship Id="rId28" Type="http://schemas.openxmlformats.org/officeDocument/2006/relationships/font" Target="fonts/GrenzeExtraBold-boldItalic.fntdata"/><Relationship Id="rId27" Type="http://schemas.openxmlformats.org/officeDocument/2006/relationships/font" Target="fonts/GrenzeExtraBold-bold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Alegreya-regular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Alegreya-italic.fntdata"/><Relationship Id="rId30" Type="http://schemas.openxmlformats.org/officeDocument/2006/relationships/font" Target="fonts/Alegreya-bold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32" Type="http://schemas.openxmlformats.org/officeDocument/2006/relationships/font" Target="fonts/Alegreya-boldItalic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2e6f1c1e76f_1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" name="Google Shape;95;g2e6f1c1e76f_1_7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2e6f1c1e76f_1_2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1" name="Google Shape;271;g2e6f1c1e76f_1_25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2e6f1c1e76f_1_2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8" name="Google Shape;298;g2e6f1c1e76f_1_28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2e6f1c1e76f_1_2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5" name="Google Shape;305;g2e6f1c1e76f_1_29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2e6f1c1e76f_1_3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9" name="Google Shape;319;g2e6f1c1e76f_1_30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2e6f1c1e76f_1_3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1" name="Google Shape;331;g2e6f1c1e76f_1_3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g2e6f1c1e76f_1_3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5" name="Google Shape;375;g2e6f1c1e76f_1_36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2e6f1c1e76f_1_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" name="Google Shape;108;g2e6f1c1e76f_1_8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2e6f1c1e76f_1_1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" name="Google Shape;121;g2e6f1c1e76f_1_10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2e6f1c1e76f_1_1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" name="Google Shape;143;g2e6f1c1e76f_1_12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2e6f1c1e76f_1_1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" name="Google Shape;167;g2e6f1c1e76f_1_14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2e6f1c1e76f_1_1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7" name="Google Shape;197;g2e6f1c1e76f_1_18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2e6f1c1e76f_1_2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9" name="Google Shape;229;g2e6f1c1e76f_1_2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2e6f1c1e76f_1_2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6" name="Google Shape;236;g2e6f1c1e76f_1_22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2e6f1c1e76f_1_2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9" name="Google Shape;249;g2e6f1c1e76f_1_23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9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4.png"/><Relationship Id="rId4" Type="http://schemas.openxmlformats.org/officeDocument/2006/relationships/image" Target="../media/image6.png"/><Relationship Id="rId5" Type="http://schemas.openxmlformats.org/officeDocument/2006/relationships/image" Target="../media/image9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7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3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9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2"/>
          <p:cNvPicPr preferRelativeResize="0"/>
          <p:nvPr/>
        </p:nvPicPr>
        <p:blipFill rotWithShape="1">
          <a:blip r:embed="rId2">
            <a:alphaModFix/>
          </a:blip>
          <a:srcRect b="18676" l="19089" r="4276" t="18670"/>
          <a:stretch/>
        </p:blipFill>
        <p:spPr>
          <a:xfrm>
            <a:off x="0" y="0"/>
            <a:ext cx="9144003" cy="514350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" name="Google Shape;11;p2"/>
          <p:cNvGrpSpPr/>
          <p:nvPr/>
        </p:nvGrpSpPr>
        <p:grpSpPr>
          <a:xfrm>
            <a:off x="242888" y="175321"/>
            <a:ext cx="8658054" cy="4720438"/>
            <a:chOff x="0" y="-38100"/>
            <a:chExt cx="4560711" cy="2486535"/>
          </a:xfrm>
        </p:grpSpPr>
        <p:sp>
          <p:nvSpPr>
            <p:cNvPr id="12" name="Google Shape;12;p2"/>
            <p:cNvSpPr/>
            <p:nvPr/>
          </p:nvSpPr>
          <p:spPr>
            <a:xfrm>
              <a:off x="0" y="0"/>
              <a:ext cx="4560711" cy="2448435"/>
            </a:xfrm>
            <a:custGeom>
              <a:rect b="b" l="l" r="r" t="t"/>
              <a:pathLst>
                <a:path extrusionOk="0" h="2448435" w="4560711">
                  <a:moveTo>
                    <a:pt x="30849" y="0"/>
                  </a:moveTo>
                  <a:lnTo>
                    <a:pt x="4529862" y="0"/>
                  </a:lnTo>
                  <a:cubicBezTo>
                    <a:pt x="4538044" y="0"/>
                    <a:pt x="4545890" y="3250"/>
                    <a:pt x="4551676" y="9035"/>
                  </a:cubicBezTo>
                  <a:cubicBezTo>
                    <a:pt x="4557461" y="14821"/>
                    <a:pt x="4560711" y="22667"/>
                    <a:pt x="4560711" y="30849"/>
                  </a:cubicBezTo>
                  <a:lnTo>
                    <a:pt x="4560711" y="2417586"/>
                  </a:lnTo>
                  <a:cubicBezTo>
                    <a:pt x="4560711" y="2425767"/>
                    <a:pt x="4557461" y="2433614"/>
                    <a:pt x="4551676" y="2439399"/>
                  </a:cubicBezTo>
                  <a:cubicBezTo>
                    <a:pt x="4545890" y="2445184"/>
                    <a:pt x="4538044" y="2448435"/>
                    <a:pt x="4529862" y="2448435"/>
                  </a:cubicBezTo>
                  <a:lnTo>
                    <a:pt x="30849" y="2448435"/>
                  </a:lnTo>
                  <a:cubicBezTo>
                    <a:pt x="22667" y="2448435"/>
                    <a:pt x="14821" y="2445184"/>
                    <a:pt x="9035" y="2439399"/>
                  </a:cubicBezTo>
                  <a:cubicBezTo>
                    <a:pt x="3250" y="2433614"/>
                    <a:pt x="0" y="2425767"/>
                    <a:pt x="0" y="2417586"/>
                  </a:cubicBezTo>
                  <a:lnTo>
                    <a:pt x="0" y="30849"/>
                  </a:lnTo>
                  <a:cubicBezTo>
                    <a:pt x="0" y="22667"/>
                    <a:pt x="3250" y="14821"/>
                    <a:pt x="9035" y="9035"/>
                  </a:cubicBezTo>
                  <a:cubicBezTo>
                    <a:pt x="14821" y="3250"/>
                    <a:pt x="22667" y="0"/>
                    <a:pt x="30849" y="0"/>
                  </a:cubicBezTo>
                  <a:close/>
                </a:path>
              </a:pathLst>
            </a:custGeom>
            <a:solidFill>
              <a:srgbClr val="3F4B5D"/>
            </a:solidFill>
            <a:ln cap="rnd" cmpd="sng" w="76200">
              <a:solidFill>
                <a:srgbClr val="EAA3A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" name="Google Shape;13;p2"/>
            <p:cNvSpPr txBox="1"/>
            <p:nvPr/>
          </p:nvSpPr>
          <p:spPr>
            <a:xfrm>
              <a:off x="0" y="-38100"/>
              <a:ext cx="4560600" cy="2486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4" name="Google Shape;14;p2"/>
          <p:cNvSpPr/>
          <p:nvPr/>
        </p:nvSpPr>
        <p:spPr>
          <a:xfrm>
            <a:off x="3462438" y="4290761"/>
            <a:ext cx="2219125" cy="3225335"/>
          </a:xfrm>
          <a:custGeom>
            <a:rect b="b" l="l" r="r" t="t"/>
            <a:pathLst>
              <a:path extrusionOk="0" h="6450670" w="4438250">
                <a:moveTo>
                  <a:pt x="0" y="0"/>
                </a:moveTo>
                <a:lnTo>
                  <a:pt x="4438250" y="0"/>
                </a:lnTo>
                <a:lnTo>
                  <a:pt x="4438250" y="6450671"/>
                </a:lnTo>
                <a:lnTo>
                  <a:pt x="0" y="645067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5" name="Google Shape;15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6" name="Google Shape;16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7" name="Google Shape;17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oogle Shape;19;p3"/>
          <p:cNvPicPr preferRelativeResize="0"/>
          <p:nvPr/>
        </p:nvPicPr>
        <p:blipFill rotWithShape="1">
          <a:blip r:embed="rId2">
            <a:alphaModFix/>
          </a:blip>
          <a:srcRect b="18676" l="19089" r="4276" t="18670"/>
          <a:stretch/>
        </p:blipFill>
        <p:spPr>
          <a:xfrm>
            <a:off x="0" y="0"/>
            <a:ext cx="9144003" cy="514350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" name="Google Shape;20;p3"/>
          <p:cNvGrpSpPr/>
          <p:nvPr/>
        </p:nvGrpSpPr>
        <p:grpSpPr>
          <a:xfrm>
            <a:off x="242888" y="175321"/>
            <a:ext cx="8658054" cy="4720438"/>
            <a:chOff x="0" y="-38100"/>
            <a:chExt cx="4560711" cy="2486535"/>
          </a:xfrm>
        </p:grpSpPr>
        <p:sp>
          <p:nvSpPr>
            <p:cNvPr id="21" name="Google Shape;21;p3"/>
            <p:cNvSpPr/>
            <p:nvPr/>
          </p:nvSpPr>
          <p:spPr>
            <a:xfrm>
              <a:off x="0" y="0"/>
              <a:ext cx="4560711" cy="2448435"/>
            </a:xfrm>
            <a:custGeom>
              <a:rect b="b" l="l" r="r" t="t"/>
              <a:pathLst>
                <a:path extrusionOk="0" h="2448435" w="4560711">
                  <a:moveTo>
                    <a:pt x="30849" y="0"/>
                  </a:moveTo>
                  <a:lnTo>
                    <a:pt x="4529862" y="0"/>
                  </a:lnTo>
                  <a:cubicBezTo>
                    <a:pt x="4538044" y="0"/>
                    <a:pt x="4545890" y="3250"/>
                    <a:pt x="4551676" y="9035"/>
                  </a:cubicBezTo>
                  <a:cubicBezTo>
                    <a:pt x="4557461" y="14821"/>
                    <a:pt x="4560711" y="22667"/>
                    <a:pt x="4560711" y="30849"/>
                  </a:cubicBezTo>
                  <a:lnTo>
                    <a:pt x="4560711" y="2417586"/>
                  </a:lnTo>
                  <a:cubicBezTo>
                    <a:pt x="4560711" y="2425767"/>
                    <a:pt x="4557461" y="2433614"/>
                    <a:pt x="4551676" y="2439399"/>
                  </a:cubicBezTo>
                  <a:cubicBezTo>
                    <a:pt x="4545890" y="2445184"/>
                    <a:pt x="4538044" y="2448435"/>
                    <a:pt x="4529862" y="2448435"/>
                  </a:cubicBezTo>
                  <a:lnTo>
                    <a:pt x="30849" y="2448435"/>
                  </a:lnTo>
                  <a:cubicBezTo>
                    <a:pt x="22667" y="2448435"/>
                    <a:pt x="14821" y="2445184"/>
                    <a:pt x="9035" y="2439399"/>
                  </a:cubicBezTo>
                  <a:cubicBezTo>
                    <a:pt x="3250" y="2433614"/>
                    <a:pt x="0" y="2425767"/>
                    <a:pt x="0" y="2417586"/>
                  </a:cubicBezTo>
                  <a:lnTo>
                    <a:pt x="0" y="30849"/>
                  </a:lnTo>
                  <a:cubicBezTo>
                    <a:pt x="0" y="22667"/>
                    <a:pt x="3250" y="14821"/>
                    <a:pt x="9035" y="9035"/>
                  </a:cubicBezTo>
                  <a:cubicBezTo>
                    <a:pt x="14821" y="3250"/>
                    <a:pt x="22667" y="0"/>
                    <a:pt x="30849" y="0"/>
                  </a:cubicBezTo>
                  <a:close/>
                </a:path>
              </a:pathLst>
            </a:custGeom>
            <a:solidFill>
              <a:srgbClr val="3F4B5D"/>
            </a:solidFill>
            <a:ln cap="rnd" cmpd="sng" w="76200">
              <a:solidFill>
                <a:srgbClr val="EAA3A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" name="Google Shape;22;p3"/>
            <p:cNvSpPr txBox="1"/>
            <p:nvPr/>
          </p:nvSpPr>
          <p:spPr>
            <a:xfrm>
              <a:off x="0" y="-38100"/>
              <a:ext cx="4560600" cy="2486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3" name="Google Shape;23;p3"/>
          <p:cNvSpPr/>
          <p:nvPr/>
        </p:nvSpPr>
        <p:spPr>
          <a:xfrm>
            <a:off x="6641250" y="514350"/>
            <a:ext cx="2871115" cy="4114800"/>
          </a:xfrm>
          <a:custGeom>
            <a:rect b="b" l="l" r="r" t="t"/>
            <a:pathLst>
              <a:path extrusionOk="0" h="8229600" w="5742230">
                <a:moveTo>
                  <a:pt x="0" y="0"/>
                </a:moveTo>
                <a:lnTo>
                  <a:pt x="5742231" y="0"/>
                </a:lnTo>
                <a:lnTo>
                  <a:pt x="574223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4" name="Google Shape;24;p3"/>
          <p:cNvSpPr/>
          <p:nvPr/>
        </p:nvSpPr>
        <p:spPr>
          <a:xfrm>
            <a:off x="-201796" y="514350"/>
            <a:ext cx="3099816" cy="4114800"/>
          </a:xfrm>
          <a:custGeom>
            <a:rect b="b" l="l" r="r" t="t"/>
            <a:pathLst>
              <a:path extrusionOk="0" h="8229600" w="6199632">
                <a:moveTo>
                  <a:pt x="0" y="0"/>
                </a:moveTo>
                <a:lnTo>
                  <a:pt x="6199632" y="0"/>
                </a:lnTo>
                <a:lnTo>
                  <a:pt x="619963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5" name="Google Shape;25;p3"/>
          <p:cNvSpPr/>
          <p:nvPr/>
        </p:nvSpPr>
        <p:spPr>
          <a:xfrm rot="10800000">
            <a:off x="3462438" y="-2372596"/>
            <a:ext cx="2219125" cy="3225335"/>
          </a:xfrm>
          <a:custGeom>
            <a:rect b="b" l="l" r="r" t="t"/>
            <a:pathLst>
              <a:path extrusionOk="0" h="6450670" w="4438250">
                <a:moveTo>
                  <a:pt x="0" y="0"/>
                </a:moveTo>
                <a:lnTo>
                  <a:pt x="4438250" y="0"/>
                </a:lnTo>
                <a:lnTo>
                  <a:pt x="4438250" y="6450671"/>
                </a:lnTo>
                <a:lnTo>
                  <a:pt x="0" y="645067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6" name="Google Shape;26;p3"/>
          <p:cNvSpPr/>
          <p:nvPr/>
        </p:nvSpPr>
        <p:spPr>
          <a:xfrm>
            <a:off x="3462438" y="4290761"/>
            <a:ext cx="2219125" cy="3225335"/>
          </a:xfrm>
          <a:custGeom>
            <a:rect b="b" l="l" r="r" t="t"/>
            <a:pathLst>
              <a:path extrusionOk="0" h="6450670" w="4438250">
                <a:moveTo>
                  <a:pt x="0" y="0"/>
                </a:moveTo>
                <a:lnTo>
                  <a:pt x="4438250" y="0"/>
                </a:lnTo>
                <a:lnTo>
                  <a:pt x="4438250" y="6450671"/>
                </a:lnTo>
                <a:lnTo>
                  <a:pt x="0" y="645067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7" name="Google Shape;27;p3"/>
          <p:cNvSpPr txBox="1"/>
          <p:nvPr>
            <p:ph type="title"/>
          </p:nvPr>
        </p:nvSpPr>
        <p:spPr>
          <a:xfrm>
            <a:off x="2700450" y="2150850"/>
            <a:ext cx="37431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28" name="Google Shape;28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oogle Shape;30;p4"/>
          <p:cNvPicPr preferRelativeResize="0"/>
          <p:nvPr/>
        </p:nvPicPr>
        <p:blipFill rotWithShape="1">
          <a:blip r:embed="rId2">
            <a:alphaModFix/>
          </a:blip>
          <a:srcRect b="18676" l="19089" r="4276" t="18670"/>
          <a:stretch/>
        </p:blipFill>
        <p:spPr>
          <a:xfrm>
            <a:off x="0" y="0"/>
            <a:ext cx="9144003" cy="514350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1" name="Google Shape;31;p4"/>
          <p:cNvGrpSpPr/>
          <p:nvPr/>
        </p:nvGrpSpPr>
        <p:grpSpPr>
          <a:xfrm>
            <a:off x="242888" y="175321"/>
            <a:ext cx="8658054" cy="4720438"/>
            <a:chOff x="0" y="-38100"/>
            <a:chExt cx="4560711" cy="2486535"/>
          </a:xfrm>
        </p:grpSpPr>
        <p:sp>
          <p:nvSpPr>
            <p:cNvPr id="32" name="Google Shape;32;p4"/>
            <p:cNvSpPr/>
            <p:nvPr/>
          </p:nvSpPr>
          <p:spPr>
            <a:xfrm>
              <a:off x="0" y="0"/>
              <a:ext cx="4560711" cy="2448435"/>
            </a:xfrm>
            <a:custGeom>
              <a:rect b="b" l="l" r="r" t="t"/>
              <a:pathLst>
                <a:path extrusionOk="0" h="2448435" w="4560711">
                  <a:moveTo>
                    <a:pt x="30849" y="0"/>
                  </a:moveTo>
                  <a:lnTo>
                    <a:pt x="4529862" y="0"/>
                  </a:lnTo>
                  <a:cubicBezTo>
                    <a:pt x="4538044" y="0"/>
                    <a:pt x="4545890" y="3250"/>
                    <a:pt x="4551676" y="9035"/>
                  </a:cubicBezTo>
                  <a:cubicBezTo>
                    <a:pt x="4557461" y="14821"/>
                    <a:pt x="4560711" y="22667"/>
                    <a:pt x="4560711" y="30849"/>
                  </a:cubicBezTo>
                  <a:lnTo>
                    <a:pt x="4560711" y="2417586"/>
                  </a:lnTo>
                  <a:cubicBezTo>
                    <a:pt x="4560711" y="2425767"/>
                    <a:pt x="4557461" y="2433614"/>
                    <a:pt x="4551676" y="2439399"/>
                  </a:cubicBezTo>
                  <a:cubicBezTo>
                    <a:pt x="4545890" y="2445184"/>
                    <a:pt x="4538044" y="2448435"/>
                    <a:pt x="4529862" y="2448435"/>
                  </a:cubicBezTo>
                  <a:lnTo>
                    <a:pt x="30849" y="2448435"/>
                  </a:lnTo>
                  <a:cubicBezTo>
                    <a:pt x="22667" y="2448435"/>
                    <a:pt x="14821" y="2445184"/>
                    <a:pt x="9035" y="2439399"/>
                  </a:cubicBezTo>
                  <a:cubicBezTo>
                    <a:pt x="3250" y="2433614"/>
                    <a:pt x="0" y="2425767"/>
                    <a:pt x="0" y="2417586"/>
                  </a:cubicBezTo>
                  <a:lnTo>
                    <a:pt x="0" y="30849"/>
                  </a:lnTo>
                  <a:cubicBezTo>
                    <a:pt x="0" y="22667"/>
                    <a:pt x="3250" y="14821"/>
                    <a:pt x="9035" y="9035"/>
                  </a:cubicBezTo>
                  <a:cubicBezTo>
                    <a:pt x="14821" y="3250"/>
                    <a:pt x="22667" y="0"/>
                    <a:pt x="30849" y="0"/>
                  </a:cubicBezTo>
                  <a:close/>
                </a:path>
              </a:pathLst>
            </a:custGeom>
            <a:solidFill>
              <a:srgbClr val="3F4B5D"/>
            </a:solidFill>
            <a:ln cap="rnd" cmpd="sng" w="76200">
              <a:solidFill>
                <a:srgbClr val="EAA3A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" name="Google Shape;33;p4"/>
            <p:cNvSpPr txBox="1"/>
            <p:nvPr/>
          </p:nvSpPr>
          <p:spPr>
            <a:xfrm>
              <a:off x="0" y="-38100"/>
              <a:ext cx="4560600" cy="2486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4" name="Google Shape;34;p4"/>
          <p:cNvSpPr/>
          <p:nvPr/>
        </p:nvSpPr>
        <p:spPr>
          <a:xfrm flipH="1">
            <a:off x="5253912" y="-88640"/>
            <a:ext cx="3731197" cy="5320781"/>
          </a:xfrm>
          <a:custGeom>
            <a:rect b="b" l="l" r="r" t="t"/>
            <a:pathLst>
              <a:path extrusionOk="0" h="10641561" w="7462394">
                <a:moveTo>
                  <a:pt x="7462394" y="0"/>
                </a:moveTo>
                <a:lnTo>
                  <a:pt x="0" y="0"/>
                </a:lnTo>
                <a:lnTo>
                  <a:pt x="0" y="10641560"/>
                </a:lnTo>
                <a:lnTo>
                  <a:pt x="7462394" y="10641560"/>
                </a:lnTo>
                <a:lnTo>
                  <a:pt x="7462394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5" name="Google Shape;35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6" name="Google Shape;36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7" name="Google Shape;37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oogle Shape;39;p5"/>
          <p:cNvGrpSpPr/>
          <p:nvPr/>
        </p:nvGrpSpPr>
        <p:grpSpPr>
          <a:xfrm>
            <a:off x="242888" y="175321"/>
            <a:ext cx="8658054" cy="4720438"/>
            <a:chOff x="0" y="-38100"/>
            <a:chExt cx="4560711" cy="2486535"/>
          </a:xfrm>
        </p:grpSpPr>
        <p:sp>
          <p:nvSpPr>
            <p:cNvPr id="40" name="Google Shape;40;p5"/>
            <p:cNvSpPr/>
            <p:nvPr/>
          </p:nvSpPr>
          <p:spPr>
            <a:xfrm>
              <a:off x="0" y="0"/>
              <a:ext cx="4560711" cy="2448435"/>
            </a:xfrm>
            <a:custGeom>
              <a:rect b="b" l="l" r="r" t="t"/>
              <a:pathLst>
                <a:path extrusionOk="0" h="2448435" w="4560711">
                  <a:moveTo>
                    <a:pt x="30849" y="0"/>
                  </a:moveTo>
                  <a:lnTo>
                    <a:pt x="4529862" y="0"/>
                  </a:lnTo>
                  <a:cubicBezTo>
                    <a:pt x="4538044" y="0"/>
                    <a:pt x="4545890" y="3250"/>
                    <a:pt x="4551676" y="9035"/>
                  </a:cubicBezTo>
                  <a:cubicBezTo>
                    <a:pt x="4557461" y="14821"/>
                    <a:pt x="4560711" y="22667"/>
                    <a:pt x="4560711" y="30849"/>
                  </a:cubicBezTo>
                  <a:lnTo>
                    <a:pt x="4560711" y="2417586"/>
                  </a:lnTo>
                  <a:cubicBezTo>
                    <a:pt x="4560711" y="2425767"/>
                    <a:pt x="4557461" y="2433614"/>
                    <a:pt x="4551676" y="2439399"/>
                  </a:cubicBezTo>
                  <a:cubicBezTo>
                    <a:pt x="4545890" y="2445184"/>
                    <a:pt x="4538044" y="2448435"/>
                    <a:pt x="4529862" y="2448435"/>
                  </a:cubicBezTo>
                  <a:lnTo>
                    <a:pt x="30849" y="2448435"/>
                  </a:lnTo>
                  <a:cubicBezTo>
                    <a:pt x="22667" y="2448435"/>
                    <a:pt x="14821" y="2445184"/>
                    <a:pt x="9035" y="2439399"/>
                  </a:cubicBezTo>
                  <a:cubicBezTo>
                    <a:pt x="3250" y="2433614"/>
                    <a:pt x="0" y="2425767"/>
                    <a:pt x="0" y="2417586"/>
                  </a:cubicBezTo>
                  <a:lnTo>
                    <a:pt x="0" y="30849"/>
                  </a:lnTo>
                  <a:cubicBezTo>
                    <a:pt x="0" y="22667"/>
                    <a:pt x="3250" y="14821"/>
                    <a:pt x="9035" y="9035"/>
                  </a:cubicBezTo>
                  <a:cubicBezTo>
                    <a:pt x="14821" y="3250"/>
                    <a:pt x="22667" y="0"/>
                    <a:pt x="30849" y="0"/>
                  </a:cubicBezTo>
                  <a:close/>
                </a:path>
              </a:pathLst>
            </a:custGeom>
            <a:solidFill>
              <a:srgbClr val="3F4B5D"/>
            </a:solidFill>
            <a:ln cap="rnd" cmpd="sng" w="76200">
              <a:solidFill>
                <a:srgbClr val="EAA3A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" name="Google Shape;41;p5"/>
            <p:cNvSpPr txBox="1"/>
            <p:nvPr/>
          </p:nvSpPr>
          <p:spPr>
            <a:xfrm>
              <a:off x="0" y="-38100"/>
              <a:ext cx="4560600" cy="2486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2" name="Google Shape;42;p5"/>
          <p:cNvSpPr/>
          <p:nvPr/>
        </p:nvSpPr>
        <p:spPr>
          <a:xfrm>
            <a:off x="3462438" y="4290761"/>
            <a:ext cx="2219125" cy="3225335"/>
          </a:xfrm>
          <a:custGeom>
            <a:rect b="b" l="l" r="r" t="t"/>
            <a:pathLst>
              <a:path extrusionOk="0" h="6450670" w="4438250">
                <a:moveTo>
                  <a:pt x="0" y="0"/>
                </a:moveTo>
                <a:lnTo>
                  <a:pt x="4438250" y="0"/>
                </a:lnTo>
                <a:lnTo>
                  <a:pt x="4438250" y="6450671"/>
                </a:lnTo>
                <a:lnTo>
                  <a:pt x="0" y="645067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3" name="Google Shape;43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44" name="Google Shape;44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5" name="Google Shape;45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6" name="Google Shape;46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oogle Shape;48;p6"/>
          <p:cNvGrpSpPr/>
          <p:nvPr/>
        </p:nvGrpSpPr>
        <p:grpSpPr>
          <a:xfrm>
            <a:off x="242888" y="175321"/>
            <a:ext cx="8658054" cy="4720438"/>
            <a:chOff x="0" y="-38100"/>
            <a:chExt cx="4560711" cy="2486535"/>
          </a:xfrm>
        </p:grpSpPr>
        <p:sp>
          <p:nvSpPr>
            <p:cNvPr id="49" name="Google Shape;49;p6"/>
            <p:cNvSpPr/>
            <p:nvPr/>
          </p:nvSpPr>
          <p:spPr>
            <a:xfrm>
              <a:off x="0" y="0"/>
              <a:ext cx="4560711" cy="2448435"/>
            </a:xfrm>
            <a:custGeom>
              <a:rect b="b" l="l" r="r" t="t"/>
              <a:pathLst>
                <a:path extrusionOk="0" h="2448435" w="4560711">
                  <a:moveTo>
                    <a:pt x="30849" y="0"/>
                  </a:moveTo>
                  <a:lnTo>
                    <a:pt x="4529862" y="0"/>
                  </a:lnTo>
                  <a:cubicBezTo>
                    <a:pt x="4538044" y="0"/>
                    <a:pt x="4545890" y="3250"/>
                    <a:pt x="4551676" y="9035"/>
                  </a:cubicBezTo>
                  <a:cubicBezTo>
                    <a:pt x="4557461" y="14821"/>
                    <a:pt x="4560711" y="22667"/>
                    <a:pt x="4560711" y="30849"/>
                  </a:cubicBezTo>
                  <a:lnTo>
                    <a:pt x="4560711" y="2417586"/>
                  </a:lnTo>
                  <a:cubicBezTo>
                    <a:pt x="4560711" y="2425767"/>
                    <a:pt x="4557461" y="2433614"/>
                    <a:pt x="4551676" y="2439399"/>
                  </a:cubicBezTo>
                  <a:cubicBezTo>
                    <a:pt x="4545890" y="2445184"/>
                    <a:pt x="4538044" y="2448435"/>
                    <a:pt x="4529862" y="2448435"/>
                  </a:cubicBezTo>
                  <a:lnTo>
                    <a:pt x="30849" y="2448435"/>
                  </a:lnTo>
                  <a:cubicBezTo>
                    <a:pt x="22667" y="2448435"/>
                    <a:pt x="14821" y="2445184"/>
                    <a:pt x="9035" y="2439399"/>
                  </a:cubicBezTo>
                  <a:cubicBezTo>
                    <a:pt x="3250" y="2433614"/>
                    <a:pt x="0" y="2425767"/>
                    <a:pt x="0" y="2417586"/>
                  </a:cubicBezTo>
                  <a:lnTo>
                    <a:pt x="0" y="30849"/>
                  </a:lnTo>
                  <a:cubicBezTo>
                    <a:pt x="0" y="22667"/>
                    <a:pt x="3250" y="14821"/>
                    <a:pt x="9035" y="9035"/>
                  </a:cubicBezTo>
                  <a:cubicBezTo>
                    <a:pt x="14821" y="3250"/>
                    <a:pt x="22667" y="0"/>
                    <a:pt x="30849" y="0"/>
                  </a:cubicBezTo>
                  <a:close/>
                </a:path>
              </a:pathLst>
            </a:custGeom>
            <a:solidFill>
              <a:srgbClr val="3F4B5D"/>
            </a:solidFill>
            <a:ln cap="rnd" cmpd="sng" w="76200">
              <a:solidFill>
                <a:srgbClr val="EAA3A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" name="Google Shape;50;p6"/>
            <p:cNvSpPr txBox="1"/>
            <p:nvPr/>
          </p:nvSpPr>
          <p:spPr>
            <a:xfrm>
              <a:off x="0" y="-38100"/>
              <a:ext cx="4560600" cy="2486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1" name="Google Shape;51;p6"/>
          <p:cNvSpPr/>
          <p:nvPr>
            <p:ph idx="2" type="pic"/>
          </p:nvPr>
        </p:nvSpPr>
        <p:spPr>
          <a:xfrm>
            <a:off x="263900" y="1545041"/>
            <a:ext cx="2864700" cy="2022900"/>
          </a:xfrm>
          <a:prstGeom prst="rect">
            <a:avLst/>
          </a:prstGeom>
          <a:noFill/>
          <a:ln>
            <a:noFill/>
          </a:ln>
        </p:spPr>
      </p:sp>
      <p:sp>
        <p:nvSpPr>
          <p:cNvPr id="52" name="Google Shape;52;p6"/>
          <p:cNvSpPr/>
          <p:nvPr>
            <p:ph idx="3" type="pic"/>
          </p:nvPr>
        </p:nvSpPr>
        <p:spPr>
          <a:xfrm>
            <a:off x="3148400" y="1547513"/>
            <a:ext cx="2864700" cy="2022900"/>
          </a:xfrm>
          <a:prstGeom prst="rect">
            <a:avLst/>
          </a:prstGeom>
          <a:noFill/>
          <a:ln>
            <a:noFill/>
          </a:ln>
        </p:spPr>
      </p:sp>
      <p:sp>
        <p:nvSpPr>
          <p:cNvPr id="53" name="Google Shape;53;p6"/>
          <p:cNvSpPr/>
          <p:nvPr>
            <p:ph idx="4" type="pic"/>
          </p:nvPr>
        </p:nvSpPr>
        <p:spPr>
          <a:xfrm>
            <a:off x="6006625" y="1547500"/>
            <a:ext cx="2864700" cy="2022900"/>
          </a:xfrm>
          <a:prstGeom prst="rect">
            <a:avLst/>
          </a:prstGeom>
          <a:noFill/>
          <a:ln>
            <a:noFill/>
          </a:ln>
        </p:spPr>
      </p:sp>
      <p:cxnSp>
        <p:nvCxnSpPr>
          <p:cNvPr id="54" name="Google Shape;54;p6"/>
          <p:cNvCxnSpPr/>
          <p:nvPr/>
        </p:nvCxnSpPr>
        <p:spPr>
          <a:xfrm>
            <a:off x="3138488" y="247650"/>
            <a:ext cx="0" cy="4648200"/>
          </a:xfrm>
          <a:prstGeom prst="straightConnector1">
            <a:avLst/>
          </a:prstGeom>
          <a:noFill/>
          <a:ln cap="flat" cmpd="sng" w="76200">
            <a:solidFill>
              <a:srgbClr val="EAA3AC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5" name="Google Shape;55;p6"/>
          <p:cNvCxnSpPr/>
          <p:nvPr/>
        </p:nvCxnSpPr>
        <p:spPr>
          <a:xfrm>
            <a:off x="6005513" y="247650"/>
            <a:ext cx="0" cy="4648200"/>
          </a:xfrm>
          <a:prstGeom prst="straightConnector1">
            <a:avLst/>
          </a:prstGeom>
          <a:noFill/>
          <a:ln cap="flat" cmpd="sng" w="76200">
            <a:solidFill>
              <a:srgbClr val="EAA3AC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6" name="Google Shape;56;p6"/>
          <p:cNvCxnSpPr/>
          <p:nvPr/>
        </p:nvCxnSpPr>
        <p:spPr>
          <a:xfrm>
            <a:off x="280988" y="1509636"/>
            <a:ext cx="8620200" cy="0"/>
          </a:xfrm>
          <a:prstGeom prst="straightConnector1">
            <a:avLst/>
          </a:prstGeom>
          <a:noFill/>
          <a:ln cap="flat" cmpd="sng" w="76200">
            <a:solidFill>
              <a:srgbClr val="EAA3AC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7" name="Google Shape;57;p6"/>
          <p:cNvCxnSpPr/>
          <p:nvPr/>
        </p:nvCxnSpPr>
        <p:spPr>
          <a:xfrm>
            <a:off x="280988" y="3608311"/>
            <a:ext cx="8620200" cy="0"/>
          </a:xfrm>
          <a:prstGeom prst="straightConnector1">
            <a:avLst/>
          </a:prstGeom>
          <a:noFill/>
          <a:ln cap="flat" cmpd="sng" w="76200">
            <a:solidFill>
              <a:srgbClr val="EAA3AC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8" name="Google Shape;58;p6"/>
          <p:cNvSpPr/>
          <p:nvPr/>
        </p:nvSpPr>
        <p:spPr>
          <a:xfrm rot="10800000">
            <a:off x="2046664" y="-2372596"/>
            <a:ext cx="2219125" cy="3225335"/>
          </a:xfrm>
          <a:custGeom>
            <a:rect b="b" l="l" r="r" t="t"/>
            <a:pathLst>
              <a:path extrusionOk="0" h="6450670" w="4438250">
                <a:moveTo>
                  <a:pt x="0" y="0"/>
                </a:moveTo>
                <a:lnTo>
                  <a:pt x="4438250" y="0"/>
                </a:lnTo>
                <a:lnTo>
                  <a:pt x="4438250" y="6450671"/>
                </a:lnTo>
                <a:lnTo>
                  <a:pt x="0" y="645067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9" name="Google Shape;59;p6"/>
          <p:cNvSpPr/>
          <p:nvPr/>
        </p:nvSpPr>
        <p:spPr>
          <a:xfrm rot="10800000">
            <a:off x="4895950" y="-2372596"/>
            <a:ext cx="2219125" cy="3225335"/>
          </a:xfrm>
          <a:custGeom>
            <a:rect b="b" l="l" r="r" t="t"/>
            <a:pathLst>
              <a:path extrusionOk="0" h="6450670" w="4438250">
                <a:moveTo>
                  <a:pt x="0" y="0"/>
                </a:moveTo>
                <a:lnTo>
                  <a:pt x="4438250" y="0"/>
                </a:lnTo>
                <a:lnTo>
                  <a:pt x="4438250" y="6450671"/>
                </a:lnTo>
                <a:lnTo>
                  <a:pt x="0" y="645067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0" name="Google Shape;60;p6"/>
          <p:cNvSpPr/>
          <p:nvPr/>
        </p:nvSpPr>
        <p:spPr>
          <a:xfrm>
            <a:off x="2046664" y="4290761"/>
            <a:ext cx="2219125" cy="3225335"/>
          </a:xfrm>
          <a:custGeom>
            <a:rect b="b" l="l" r="r" t="t"/>
            <a:pathLst>
              <a:path extrusionOk="0" h="6450670" w="4438250">
                <a:moveTo>
                  <a:pt x="0" y="0"/>
                </a:moveTo>
                <a:lnTo>
                  <a:pt x="4438250" y="0"/>
                </a:lnTo>
                <a:lnTo>
                  <a:pt x="4438250" y="6450671"/>
                </a:lnTo>
                <a:lnTo>
                  <a:pt x="0" y="645067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1" name="Google Shape;61;p6"/>
          <p:cNvSpPr/>
          <p:nvPr/>
        </p:nvSpPr>
        <p:spPr>
          <a:xfrm>
            <a:off x="4895950" y="4290761"/>
            <a:ext cx="2219125" cy="3225335"/>
          </a:xfrm>
          <a:custGeom>
            <a:rect b="b" l="l" r="r" t="t"/>
            <a:pathLst>
              <a:path extrusionOk="0" h="6450670" w="4438250">
                <a:moveTo>
                  <a:pt x="0" y="0"/>
                </a:moveTo>
                <a:lnTo>
                  <a:pt x="4438250" y="0"/>
                </a:lnTo>
                <a:lnTo>
                  <a:pt x="4438250" y="6450671"/>
                </a:lnTo>
                <a:lnTo>
                  <a:pt x="0" y="645067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2" name="Google Shape;62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p7"/>
          <p:cNvPicPr preferRelativeResize="0"/>
          <p:nvPr/>
        </p:nvPicPr>
        <p:blipFill rotWithShape="1">
          <a:blip r:embed="rId2">
            <a:alphaModFix/>
          </a:blip>
          <a:srcRect b="18676" l="19089" r="4276" t="18670"/>
          <a:stretch/>
        </p:blipFill>
        <p:spPr>
          <a:xfrm>
            <a:off x="0" y="0"/>
            <a:ext cx="9144003" cy="514350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5" name="Google Shape;65;p7"/>
          <p:cNvGrpSpPr/>
          <p:nvPr/>
        </p:nvGrpSpPr>
        <p:grpSpPr>
          <a:xfrm>
            <a:off x="242888" y="175321"/>
            <a:ext cx="8658054" cy="4720438"/>
            <a:chOff x="0" y="-38100"/>
            <a:chExt cx="4560711" cy="2486535"/>
          </a:xfrm>
        </p:grpSpPr>
        <p:sp>
          <p:nvSpPr>
            <p:cNvPr id="66" name="Google Shape;66;p7"/>
            <p:cNvSpPr/>
            <p:nvPr/>
          </p:nvSpPr>
          <p:spPr>
            <a:xfrm>
              <a:off x="0" y="0"/>
              <a:ext cx="4560711" cy="2448435"/>
            </a:xfrm>
            <a:custGeom>
              <a:rect b="b" l="l" r="r" t="t"/>
              <a:pathLst>
                <a:path extrusionOk="0" h="2448435" w="4560711">
                  <a:moveTo>
                    <a:pt x="30849" y="0"/>
                  </a:moveTo>
                  <a:lnTo>
                    <a:pt x="4529862" y="0"/>
                  </a:lnTo>
                  <a:cubicBezTo>
                    <a:pt x="4538044" y="0"/>
                    <a:pt x="4545890" y="3250"/>
                    <a:pt x="4551676" y="9035"/>
                  </a:cubicBezTo>
                  <a:cubicBezTo>
                    <a:pt x="4557461" y="14821"/>
                    <a:pt x="4560711" y="22667"/>
                    <a:pt x="4560711" y="30849"/>
                  </a:cubicBezTo>
                  <a:lnTo>
                    <a:pt x="4560711" y="2417586"/>
                  </a:lnTo>
                  <a:cubicBezTo>
                    <a:pt x="4560711" y="2425767"/>
                    <a:pt x="4557461" y="2433614"/>
                    <a:pt x="4551676" y="2439399"/>
                  </a:cubicBezTo>
                  <a:cubicBezTo>
                    <a:pt x="4545890" y="2445184"/>
                    <a:pt x="4538044" y="2448435"/>
                    <a:pt x="4529862" y="2448435"/>
                  </a:cubicBezTo>
                  <a:lnTo>
                    <a:pt x="30849" y="2448435"/>
                  </a:lnTo>
                  <a:cubicBezTo>
                    <a:pt x="22667" y="2448435"/>
                    <a:pt x="14821" y="2445184"/>
                    <a:pt x="9035" y="2439399"/>
                  </a:cubicBezTo>
                  <a:cubicBezTo>
                    <a:pt x="3250" y="2433614"/>
                    <a:pt x="0" y="2425767"/>
                    <a:pt x="0" y="2417586"/>
                  </a:cubicBezTo>
                  <a:lnTo>
                    <a:pt x="0" y="30849"/>
                  </a:lnTo>
                  <a:cubicBezTo>
                    <a:pt x="0" y="22667"/>
                    <a:pt x="3250" y="14821"/>
                    <a:pt x="9035" y="9035"/>
                  </a:cubicBezTo>
                  <a:cubicBezTo>
                    <a:pt x="14821" y="3250"/>
                    <a:pt x="22667" y="0"/>
                    <a:pt x="30849" y="0"/>
                  </a:cubicBezTo>
                  <a:close/>
                </a:path>
              </a:pathLst>
            </a:custGeom>
            <a:solidFill>
              <a:srgbClr val="3F4B5D"/>
            </a:solidFill>
            <a:ln cap="rnd" cmpd="sng" w="76200">
              <a:solidFill>
                <a:srgbClr val="EAA3A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" name="Google Shape;67;p7"/>
            <p:cNvSpPr txBox="1"/>
            <p:nvPr/>
          </p:nvSpPr>
          <p:spPr>
            <a:xfrm>
              <a:off x="0" y="-38100"/>
              <a:ext cx="4560600" cy="2486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8" name="Google Shape;68;p7"/>
          <p:cNvSpPr txBox="1"/>
          <p:nvPr>
            <p:ph type="title"/>
          </p:nvPr>
        </p:nvSpPr>
        <p:spPr>
          <a:xfrm>
            <a:off x="4160100" y="450150"/>
            <a:ext cx="44655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69" name="Google Shape;69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0" name="Google Shape;70;p7"/>
          <p:cNvSpPr/>
          <p:nvPr/>
        </p:nvSpPr>
        <p:spPr>
          <a:xfrm>
            <a:off x="121304" y="-179770"/>
            <a:ext cx="4141038" cy="5503040"/>
          </a:xfrm>
          <a:custGeom>
            <a:rect b="b" l="l" r="r" t="t"/>
            <a:pathLst>
              <a:path extrusionOk="0" h="11006080" w="8282075">
                <a:moveTo>
                  <a:pt x="0" y="0"/>
                </a:moveTo>
                <a:lnTo>
                  <a:pt x="8282075" y="0"/>
                </a:lnTo>
                <a:lnTo>
                  <a:pt x="8282075" y="11006080"/>
                </a:lnTo>
                <a:lnTo>
                  <a:pt x="0" y="1100608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Google Shape;72;p8"/>
          <p:cNvPicPr preferRelativeResize="0"/>
          <p:nvPr/>
        </p:nvPicPr>
        <p:blipFill rotWithShape="1">
          <a:blip r:embed="rId2">
            <a:alphaModFix/>
          </a:blip>
          <a:srcRect b="18676" l="19089" r="4276" t="18670"/>
          <a:stretch/>
        </p:blipFill>
        <p:spPr>
          <a:xfrm>
            <a:off x="0" y="0"/>
            <a:ext cx="9144003" cy="514350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3" name="Google Shape;73;p8"/>
          <p:cNvGrpSpPr/>
          <p:nvPr/>
        </p:nvGrpSpPr>
        <p:grpSpPr>
          <a:xfrm>
            <a:off x="242888" y="175321"/>
            <a:ext cx="8658054" cy="4720438"/>
            <a:chOff x="0" y="-38100"/>
            <a:chExt cx="4560711" cy="2486535"/>
          </a:xfrm>
        </p:grpSpPr>
        <p:sp>
          <p:nvSpPr>
            <p:cNvPr id="74" name="Google Shape;74;p8"/>
            <p:cNvSpPr/>
            <p:nvPr/>
          </p:nvSpPr>
          <p:spPr>
            <a:xfrm>
              <a:off x="0" y="0"/>
              <a:ext cx="4560711" cy="2448435"/>
            </a:xfrm>
            <a:custGeom>
              <a:rect b="b" l="l" r="r" t="t"/>
              <a:pathLst>
                <a:path extrusionOk="0" h="2448435" w="4560711">
                  <a:moveTo>
                    <a:pt x="30849" y="0"/>
                  </a:moveTo>
                  <a:lnTo>
                    <a:pt x="4529862" y="0"/>
                  </a:lnTo>
                  <a:cubicBezTo>
                    <a:pt x="4538044" y="0"/>
                    <a:pt x="4545890" y="3250"/>
                    <a:pt x="4551676" y="9035"/>
                  </a:cubicBezTo>
                  <a:cubicBezTo>
                    <a:pt x="4557461" y="14821"/>
                    <a:pt x="4560711" y="22667"/>
                    <a:pt x="4560711" y="30849"/>
                  </a:cubicBezTo>
                  <a:lnTo>
                    <a:pt x="4560711" y="2417586"/>
                  </a:lnTo>
                  <a:cubicBezTo>
                    <a:pt x="4560711" y="2425767"/>
                    <a:pt x="4557461" y="2433614"/>
                    <a:pt x="4551676" y="2439399"/>
                  </a:cubicBezTo>
                  <a:cubicBezTo>
                    <a:pt x="4545890" y="2445184"/>
                    <a:pt x="4538044" y="2448435"/>
                    <a:pt x="4529862" y="2448435"/>
                  </a:cubicBezTo>
                  <a:lnTo>
                    <a:pt x="30849" y="2448435"/>
                  </a:lnTo>
                  <a:cubicBezTo>
                    <a:pt x="22667" y="2448435"/>
                    <a:pt x="14821" y="2445184"/>
                    <a:pt x="9035" y="2439399"/>
                  </a:cubicBezTo>
                  <a:cubicBezTo>
                    <a:pt x="3250" y="2433614"/>
                    <a:pt x="0" y="2425767"/>
                    <a:pt x="0" y="2417586"/>
                  </a:cubicBezTo>
                  <a:lnTo>
                    <a:pt x="0" y="30849"/>
                  </a:lnTo>
                  <a:cubicBezTo>
                    <a:pt x="0" y="22667"/>
                    <a:pt x="3250" y="14821"/>
                    <a:pt x="9035" y="9035"/>
                  </a:cubicBezTo>
                  <a:cubicBezTo>
                    <a:pt x="14821" y="3250"/>
                    <a:pt x="22667" y="0"/>
                    <a:pt x="30849" y="0"/>
                  </a:cubicBezTo>
                  <a:close/>
                </a:path>
              </a:pathLst>
            </a:custGeom>
            <a:solidFill>
              <a:srgbClr val="3F4B5D"/>
            </a:solidFill>
            <a:ln cap="rnd" cmpd="sng" w="76200">
              <a:solidFill>
                <a:srgbClr val="EAA3A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" name="Google Shape;75;p8"/>
            <p:cNvSpPr txBox="1"/>
            <p:nvPr/>
          </p:nvSpPr>
          <p:spPr>
            <a:xfrm>
              <a:off x="0" y="-38100"/>
              <a:ext cx="4560600" cy="2486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6" name="Google Shape;76;p8"/>
          <p:cNvSpPr txBox="1"/>
          <p:nvPr>
            <p:ph type="title"/>
          </p:nvPr>
        </p:nvSpPr>
        <p:spPr>
          <a:xfrm>
            <a:off x="306750" y="1145150"/>
            <a:ext cx="3339600" cy="1956900"/>
          </a:xfrm>
          <a:prstGeom prst="rect">
            <a:avLst/>
          </a:prstGeom>
        </p:spPr>
        <p:txBody>
          <a:bodyPr anchorCtr="0" anchor="b" bIns="91425" lIns="0" spcFirstLastPara="1" rIns="0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/>
        </p:txBody>
      </p:sp>
      <p:sp>
        <p:nvSpPr>
          <p:cNvPr id="77" name="Google Shape;77;p8"/>
          <p:cNvSpPr txBox="1"/>
          <p:nvPr>
            <p:ph idx="1" type="subTitle"/>
          </p:nvPr>
        </p:nvSpPr>
        <p:spPr>
          <a:xfrm>
            <a:off x="424050" y="3057075"/>
            <a:ext cx="2919300" cy="100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78" name="Google Shape;78;p8"/>
          <p:cNvSpPr txBox="1"/>
          <p:nvPr>
            <p:ph idx="2" type="body"/>
          </p:nvPr>
        </p:nvSpPr>
        <p:spPr>
          <a:xfrm>
            <a:off x="5681575" y="3212925"/>
            <a:ext cx="3066600" cy="1956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79" name="Google Shape;79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0" name="Google Shape;80;p8"/>
          <p:cNvSpPr/>
          <p:nvPr/>
        </p:nvSpPr>
        <p:spPr>
          <a:xfrm rot="10800000">
            <a:off x="3462438" y="-2372596"/>
            <a:ext cx="2219125" cy="3225335"/>
          </a:xfrm>
          <a:custGeom>
            <a:rect b="b" l="l" r="r" t="t"/>
            <a:pathLst>
              <a:path extrusionOk="0" h="6450670" w="4438250">
                <a:moveTo>
                  <a:pt x="0" y="0"/>
                </a:moveTo>
                <a:lnTo>
                  <a:pt x="4438250" y="0"/>
                </a:lnTo>
                <a:lnTo>
                  <a:pt x="4438250" y="6450671"/>
                </a:lnTo>
                <a:lnTo>
                  <a:pt x="0" y="645067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1" name="Google Shape;81;p8"/>
          <p:cNvSpPr/>
          <p:nvPr/>
        </p:nvSpPr>
        <p:spPr>
          <a:xfrm>
            <a:off x="3403899" y="4290761"/>
            <a:ext cx="2219125" cy="3225335"/>
          </a:xfrm>
          <a:custGeom>
            <a:rect b="b" l="l" r="r" t="t"/>
            <a:pathLst>
              <a:path extrusionOk="0" h="6450670" w="4438250">
                <a:moveTo>
                  <a:pt x="0" y="0"/>
                </a:moveTo>
                <a:lnTo>
                  <a:pt x="4438250" y="0"/>
                </a:lnTo>
                <a:lnTo>
                  <a:pt x="4438250" y="6450671"/>
                </a:lnTo>
                <a:lnTo>
                  <a:pt x="0" y="645067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2" name="Google Shape;82;p8"/>
          <p:cNvSpPr/>
          <p:nvPr/>
        </p:nvSpPr>
        <p:spPr>
          <a:xfrm>
            <a:off x="3462450" y="550230"/>
            <a:ext cx="2334675" cy="4206621"/>
          </a:xfrm>
          <a:custGeom>
            <a:rect b="b" l="l" r="r" t="t"/>
            <a:pathLst>
              <a:path extrusionOk="0" h="9296400" w="5159502">
                <a:moveTo>
                  <a:pt x="0" y="0"/>
                </a:moveTo>
                <a:lnTo>
                  <a:pt x="5159502" y="0"/>
                </a:lnTo>
                <a:lnTo>
                  <a:pt x="5159502" y="9296400"/>
                </a:lnTo>
                <a:lnTo>
                  <a:pt x="0" y="92964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9"/>
          <p:cNvPicPr preferRelativeResize="0"/>
          <p:nvPr/>
        </p:nvPicPr>
        <p:blipFill rotWithShape="1">
          <a:blip r:embed="rId2">
            <a:alphaModFix/>
          </a:blip>
          <a:srcRect b="18676" l="19089" r="4276" t="18670"/>
          <a:stretch/>
        </p:blipFill>
        <p:spPr>
          <a:xfrm>
            <a:off x="0" y="0"/>
            <a:ext cx="9144003" cy="5143502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9"/>
          <p:cNvSpPr/>
          <p:nvPr>
            <p:ph idx="2" type="pic"/>
          </p:nvPr>
        </p:nvSpPr>
        <p:spPr>
          <a:xfrm>
            <a:off x="309250" y="292175"/>
            <a:ext cx="8547900" cy="45435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BD8F4F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6" name="Google Shape;86;p9"/>
          <p:cNvSpPr/>
          <p:nvPr/>
        </p:nvSpPr>
        <p:spPr>
          <a:xfrm rot="10800000">
            <a:off x="3462438" y="-2372596"/>
            <a:ext cx="2219125" cy="3225335"/>
          </a:xfrm>
          <a:custGeom>
            <a:rect b="b" l="l" r="r" t="t"/>
            <a:pathLst>
              <a:path extrusionOk="0" h="6450670" w="4438250">
                <a:moveTo>
                  <a:pt x="0" y="0"/>
                </a:moveTo>
                <a:lnTo>
                  <a:pt x="4438250" y="0"/>
                </a:lnTo>
                <a:lnTo>
                  <a:pt x="4438250" y="6450671"/>
                </a:lnTo>
                <a:lnTo>
                  <a:pt x="0" y="645067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7" name="Google Shape;87;p9"/>
          <p:cNvSpPr/>
          <p:nvPr/>
        </p:nvSpPr>
        <p:spPr>
          <a:xfrm>
            <a:off x="3403899" y="4290761"/>
            <a:ext cx="2219125" cy="3225335"/>
          </a:xfrm>
          <a:custGeom>
            <a:rect b="b" l="l" r="r" t="t"/>
            <a:pathLst>
              <a:path extrusionOk="0" h="6450670" w="4438250">
                <a:moveTo>
                  <a:pt x="0" y="0"/>
                </a:moveTo>
                <a:lnTo>
                  <a:pt x="4438250" y="0"/>
                </a:lnTo>
                <a:lnTo>
                  <a:pt x="4438250" y="6450671"/>
                </a:lnTo>
                <a:lnTo>
                  <a:pt x="0" y="645067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8" name="Google Shape;88;p9"/>
          <p:cNvSpPr txBox="1"/>
          <p:nvPr>
            <p:ph idx="1" type="body"/>
          </p:nvPr>
        </p:nvSpPr>
        <p:spPr>
          <a:xfrm>
            <a:off x="756350" y="4230575"/>
            <a:ext cx="55542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89" name="Google Shape;89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92" name="Google Shape;92;p10"/>
          <p:cNvPicPr preferRelativeResize="0"/>
          <p:nvPr/>
        </p:nvPicPr>
        <p:blipFill rotWithShape="1">
          <a:blip r:embed="rId2">
            <a:alphaModFix/>
          </a:blip>
          <a:srcRect b="18676" l="19089" r="4276" t="18670"/>
          <a:stretch/>
        </p:blipFill>
        <p:spPr>
          <a:xfrm>
            <a:off x="0" y="0"/>
            <a:ext cx="9144003" cy="51435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0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enze ExtraBold"/>
              <a:buNone/>
              <a:defRPr sz="2800">
                <a:solidFill>
                  <a:schemeClr val="dk1"/>
                </a:solidFill>
                <a:latin typeface="Grenze ExtraBold"/>
                <a:ea typeface="Grenze ExtraBold"/>
                <a:cs typeface="Grenze ExtraBold"/>
                <a:sym typeface="Grenze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enze ExtraBold"/>
              <a:buNone/>
              <a:defRPr sz="2800">
                <a:solidFill>
                  <a:schemeClr val="dk1"/>
                </a:solidFill>
                <a:latin typeface="Grenze ExtraBold"/>
                <a:ea typeface="Grenze ExtraBold"/>
                <a:cs typeface="Grenze ExtraBold"/>
                <a:sym typeface="Grenze Extra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enze ExtraBold"/>
              <a:buNone/>
              <a:defRPr sz="2800">
                <a:solidFill>
                  <a:schemeClr val="dk1"/>
                </a:solidFill>
                <a:latin typeface="Grenze ExtraBold"/>
                <a:ea typeface="Grenze ExtraBold"/>
                <a:cs typeface="Grenze ExtraBold"/>
                <a:sym typeface="Grenze Extra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enze ExtraBold"/>
              <a:buNone/>
              <a:defRPr sz="2800">
                <a:solidFill>
                  <a:schemeClr val="dk1"/>
                </a:solidFill>
                <a:latin typeface="Grenze ExtraBold"/>
                <a:ea typeface="Grenze ExtraBold"/>
                <a:cs typeface="Grenze ExtraBold"/>
                <a:sym typeface="Grenze Extra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enze ExtraBold"/>
              <a:buNone/>
              <a:defRPr sz="2800">
                <a:solidFill>
                  <a:schemeClr val="dk1"/>
                </a:solidFill>
                <a:latin typeface="Grenze ExtraBold"/>
                <a:ea typeface="Grenze ExtraBold"/>
                <a:cs typeface="Grenze ExtraBold"/>
                <a:sym typeface="Grenze Extra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enze ExtraBold"/>
              <a:buNone/>
              <a:defRPr sz="2800">
                <a:solidFill>
                  <a:schemeClr val="dk1"/>
                </a:solidFill>
                <a:latin typeface="Grenze ExtraBold"/>
                <a:ea typeface="Grenze ExtraBold"/>
                <a:cs typeface="Grenze ExtraBold"/>
                <a:sym typeface="Grenze Extra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enze ExtraBold"/>
              <a:buNone/>
              <a:defRPr sz="2800">
                <a:solidFill>
                  <a:schemeClr val="dk1"/>
                </a:solidFill>
                <a:latin typeface="Grenze ExtraBold"/>
                <a:ea typeface="Grenze ExtraBold"/>
                <a:cs typeface="Grenze ExtraBold"/>
                <a:sym typeface="Grenze Extra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enze ExtraBold"/>
              <a:buNone/>
              <a:defRPr sz="2800">
                <a:solidFill>
                  <a:schemeClr val="dk1"/>
                </a:solidFill>
                <a:latin typeface="Grenze ExtraBold"/>
                <a:ea typeface="Grenze ExtraBold"/>
                <a:cs typeface="Grenze ExtraBold"/>
                <a:sym typeface="Grenze Extra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enze ExtraBold"/>
              <a:buNone/>
              <a:defRPr sz="2800">
                <a:solidFill>
                  <a:schemeClr val="dk1"/>
                </a:solidFill>
                <a:latin typeface="Grenze ExtraBold"/>
                <a:ea typeface="Grenze ExtraBold"/>
                <a:cs typeface="Grenze ExtraBold"/>
                <a:sym typeface="Grenze ExtraBold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renze ExtraBold"/>
              <a:buChar char="●"/>
              <a:defRPr sz="1800">
                <a:solidFill>
                  <a:schemeClr val="dk2"/>
                </a:solidFill>
                <a:latin typeface="Grenze ExtraBold"/>
                <a:ea typeface="Grenze ExtraBold"/>
                <a:cs typeface="Grenze ExtraBold"/>
                <a:sym typeface="Grenze ExtraBold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legreya Medium"/>
              <a:buChar char="○"/>
              <a:defRPr>
                <a:solidFill>
                  <a:schemeClr val="dk2"/>
                </a:solidFill>
                <a:latin typeface="Alegreya Medium"/>
                <a:ea typeface="Alegreya Medium"/>
                <a:cs typeface="Alegreya Medium"/>
                <a:sym typeface="Alegreya Medium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attrocento"/>
              <a:buChar char="■"/>
              <a:defRPr>
                <a:solidFill>
                  <a:schemeClr val="dk2"/>
                </a:solidFill>
                <a:latin typeface="Quattrocento"/>
                <a:ea typeface="Quattrocento"/>
                <a:cs typeface="Quattrocento"/>
                <a:sym typeface="Quattrocento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attrocento"/>
              <a:buChar char="●"/>
              <a:defRPr>
                <a:solidFill>
                  <a:schemeClr val="dk2"/>
                </a:solidFill>
                <a:latin typeface="Quattrocento"/>
                <a:ea typeface="Quattrocento"/>
                <a:cs typeface="Quattrocento"/>
                <a:sym typeface="Quattrocento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attrocento"/>
              <a:buChar char="○"/>
              <a:defRPr>
                <a:solidFill>
                  <a:schemeClr val="dk2"/>
                </a:solidFill>
                <a:latin typeface="Quattrocento"/>
                <a:ea typeface="Quattrocento"/>
                <a:cs typeface="Quattrocento"/>
                <a:sym typeface="Quattrocento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attrocento"/>
              <a:buChar char="■"/>
              <a:defRPr>
                <a:solidFill>
                  <a:schemeClr val="dk2"/>
                </a:solidFill>
                <a:latin typeface="Quattrocento"/>
                <a:ea typeface="Quattrocento"/>
                <a:cs typeface="Quattrocento"/>
                <a:sym typeface="Quattrocento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attrocento"/>
              <a:buChar char="●"/>
              <a:defRPr>
                <a:solidFill>
                  <a:schemeClr val="dk2"/>
                </a:solidFill>
                <a:latin typeface="Quattrocento"/>
                <a:ea typeface="Quattrocento"/>
                <a:cs typeface="Quattrocento"/>
                <a:sym typeface="Quattrocento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attrocento"/>
              <a:buChar char="○"/>
              <a:defRPr>
                <a:solidFill>
                  <a:schemeClr val="dk2"/>
                </a:solidFill>
                <a:latin typeface="Quattrocento"/>
                <a:ea typeface="Quattrocento"/>
                <a:cs typeface="Quattrocento"/>
                <a:sym typeface="Quattrocento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attrocento"/>
              <a:buChar char="■"/>
              <a:defRPr>
                <a:solidFill>
                  <a:schemeClr val="dk2"/>
                </a:solidFill>
                <a:latin typeface="Quattrocento"/>
                <a:ea typeface="Quattrocento"/>
                <a:cs typeface="Quattrocento"/>
                <a:sym typeface="Quattrocen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Relationship Id="rId4" Type="http://schemas.openxmlformats.org/officeDocument/2006/relationships/image" Target="../media/image6.png"/><Relationship Id="rId5" Type="http://schemas.openxmlformats.org/officeDocument/2006/relationships/image" Target="../media/image9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2.png"/><Relationship Id="rId4" Type="http://schemas.openxmlformats.org/officeDocument/2006/relationships/image" Target="../media/image20.png"/><Relationship Id="rId5" Type="http://schemas.openxmlformats.org/officeDocument/2006/relationships/image" Target="../media/image26.png"/><Relationship Id="rId6" Type="http://schemas.openxmlformats.org/officeDocument/2006/relationships/image" Target="../media/image9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7.png"/><Relationship Id="rId4" Type="http://schemas.openxmlformats.org/officeDocument/2006/relationships/image" Target="../media/image9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7.png"/><Relationship Id="rId4" Type="http://schemas.openxmlformats.org/officeDocument/2006/relationships/image" Target="../media/image9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.png"/><Relationship Id="rId4" Type="http://schemas.openxmlformats.org/officeDocument/2006/relationships/image" Target="../media/image6.png"/><Relationship Id="rId5" Type="http://schemas.openxmlformats.org/officeDocument/2006/relationships/image" Target="../media/image21.png"/><Relationship Id="rId6" Type="http://schemas.openxmlformats.org/officeDocument/2006/relationships/image" Target="../media/image2.png"/><Relationship Id="rId7" Type="http://schemas.openxmlformats.org/officeDocument/2006/relationships/image" Target="../media/image7.png"/><Relationship Id="rId8" Type="http://schemas.openxmlformats.org/officeDocument/2006/relationships/image" Target="../media/image3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5.png"/><Relationship Id="rId4" Type="http://schemas.openxmlformats.org/officeDocument/2006/relationships/image" Target="../media/image9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9.png"/><Relationship Id="rId4" Type="http://schemas.openxmlformats.org/officeDocument/2006/relationships/image" Target="../media/image19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3.png"/><Relationship Id="rId4" Type="http://schemas.openxmlformats.org/officeDocument/2006/relationships/image" Target="../media/image18.png"/><Relationship Id="rId5" Type="http://schemas.openxmlformats.org/officeDocument/2006/relationships/image" Target="../media/image9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png"/><Relationship Id="rId4" Type="http://schemas.openxmlformats.org/officeDocument/2006/relationships/image" Target="../media/image1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4.png"/><Relationship Id="rId4" Type="http://schemas.openxmlformats.org/officeDocument/2006/relationships/image" Target="../media/image9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DBE0"/>
        </a:solidFill>
      </p:bgPr>
    </p:bg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" name="Google Shape;97;p11"/>
          <p:cNvGrpSpPr/>
          <p:nvPr/>
        </p:nvGrpSpPr>
        <p:grpSpPr>
          <a:xfrm>
            <a:off x="242888" y="175320"/>
            <a:ext cx="8658225" cy="4720530"/>
            <a:chOff x="0" y="-38100"/>
            <a:chExt cx="4560711" cy="2486535"/>
          </a:xfrm>
        </p:grpSpPr>
        <p:sp>
          <p:nvSpPr>
            <p:cNvPr id="98" name="Google Shape;98;p11"/>
            <p:cNvSpPr/>
            <p:nvPr/>
          </p:nvSpPr>
          <p:spPr>
            <a:xfrm>
              <a:off x="0" y="0"/>
              <a:ext cx="4560711" cy="2448435"/>
            </a:xfrm>
            <a:custGeom>
              <a:rect b="b" l="l" r="r" t="t"/>
              <a:pathLst>
                <a:path extrusionOk="0" h="2448435" w="4560711">
                  <a:moveTo>
                    <a:pt x="30849" y="0"/>
                  </a:moveTo>
                  <a:lnTo>
                    <a:pt x="4529862" y="0"/>
                  </a:lnTo>
                  <a:cubicBezTo>
                    <a:pt x="4538044" y="0"/>
                    <a:pt x="4545890" y="3250"/>
                    <a:pt x="4551676" y="9035"/>
                  </a:cubicBezTo>
                  <a:cubicBezTo>
                    <a:pt x="4557461" y="14821"/>
                    <a:pt x="4560711" y="22667"/>
                    <a:pt x="4560711" y="30849"/>
                  </a:cubicBezTo>
                  <a:lnTo>
                    <a:pt x="4560711" y="2417586"/>
                  </a:lnTo>
                  <a:cubicBezTo>
                    <a:pt x="4560711" y="2425767"/>
                    <a:pt x="4557461" y="2433614"/>
                    <a:pt x="4551676" y="2439399"/>
                  </a:cubicBezTo>
                  <a:cubicBezTo>
                    <a:pt x="4545890" y="2445184"/>
                    <a:pt x="4538044" y="2448435"/>
                    <a:pt x="4529862" y="2448435"/>
                  </a:cubicBezTo>
                  <a:lnTo>
                    <a:pt x="30849" y="2448435"/>
                  </a:lnTo>
                  <a:cubicBezTo>
                    <a:pt x="22667" y="2448435"/>
                    <a:pt x="14821" y="2445184"/>
                    <a:pt x="9035" y="2439399"/>
                  </a:cubicBezTo>
                  <a:cubicBezTo>
                    <a:pt x="3250" y="2433614"/>
                    <a:pt x="0" y="2425767"/>
                    <a:pt x="0" y="2417586"/>
                  </a:cubicBezTo>
                  <a:lnTo>
                    <a:pt x="0" y="30849"/>
                  </a:lnTo>
                  <a:cubicBezTo>
                    <a:pt x="0" y="22667"/>
                    <a:pt x="3250" y="14821"/>
                    <a:pt x="9035" y="9035"/>
                  </a:cubicBezTo>
                  <a:cubicBezTo>
                    <a:pt x="14821" y="3250"/>
                    <a:pt x="22667" y="0"/>
                    <a:pt x="30849" y="0"/>
                  </a:cubicBezTo>
                  <a:close/>
                </a:path>
              </a:pathLst>
            </a:custGeom>
            <a:solidFill>
              <a:srgbClr val="3F4B5D"/>
            </a:solidFill>
            <a:ln cap="rnd" cmpd="sng" w="76200">
              <a:solidFill>
                <a:srgbClr val="EAA3A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" name="Google Shape;99;p11"/>
            <p:cNvSpPr txBox="1"/>
            <p:nvPr/>
          </p:nvSpPr>
          <p:spPr>
            <a:xfrm>
              <a:off x="0" y="-38100"/>
              <a:ext cx="4560711" cy="248653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0" name="Google Shape;100;p11"/>
          <p:cNvSpPr/>
          <p:nvPr/>
        </p:nvSpPr>
        <p:spPr>
          <a:xfrm>
            <a:off x="6641250" y="514350"/>
            <a:ext cx="2871115" cy="4114800"/>
          </a:xfrm>
          <a:custGeom>
            <a:rect b="b" l="l" r="r" t="t"/>
            <a:pathLst>
              <a:path extrusionOk="0" h="8229600" w="5742230">
                <a:moveTo>
                  <a:pt x="0" y="0"/>
                </a:moveTo>
                <a:lnTo>
                  <a:pt x="5742231" y="0"/>
                </a:lnTo>
                <a:lnTo>
                  <a:pt x="574223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01" name="Google Shape;101;p11"/>
          <p:cNvSpPr/>
          <p:nvPr/>
        </p:nvSpPr>
        <p:spPr>
          <a:xfrm>
            <a:off x="-201796" y="514350"/>
            <a:ext cx="3099816" cy="4114800"/>
          </a:xfrm>
          <a:custGeom>
            <a:rect b="b" l="l" r="r" t="t"/>
            <a:pathLst>
              <a:path extrusionOk="0" h="8229600" w="6199632">
                <a:moveTo>
                  <a:pt x="0" y="0"/>
                </a:moveTo>
                <a:lnTo>
                  <a:pt x="6199632" y="0"/>
                </a:lnTo>
                <a:lnTo>
                  <a:pt x="619963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02" name="Google Shape;102;p11"/>
          <p:cNvSpPr/>
          <p:nvPr/>
        </p:nvSpPr>
        <p:spPr>
          <a:xfrm rot="10800000">
            <a:off x="3462438" y="-2372596"/>
            <a:ext cx="2219125" cy="3225335"/>
          </a:xfrm>
          <a:custGeom>
            <a:rect b="b" l="l" r="r" t="t"/>
            <a:pathLst>
              <a:path extrusionOk="0" h="6450670" w="4438250">
                <a:moveTo>
                  <a:pt x="0" y="0"/>
                </a:moveTo>
                <a:lnTo>
                  <a:pt x="4438250" y="0"/>
                </a:lnTo>
                <a:lnTo>
                  <a:pt x="4438250" y="6450671"/>
                </a:lnTo>
                <a:lnTo>
                  <a:pt x="0" y="645067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03" name="Google Shape;103;p11"/>
          <p:cNvSpPr/>
          <p:nvPr/>
        </p:nvSpPr>
        <p:spPr>
          <a:xfrm>
            <a:off x="3462438" y="4290761"/>
            <a:ext cx="2219125" cy="3225335"/>
          </a:xfrm>
          <a:custGeom>
            <a:rect b="b" l="l" r="r" t="t"/>
            <a:pathLst>
              <a:path extrusionOk="0" h="6450670" w="4438250">
                <a:moveTo>
                  <a:pt x="0" y="0"/>
                </a:moveTo>
                <a:lnTo>
                  <a:pt x="4438250" y="0"/>
                </a:lnTo>
                <a:lnTo>
                  <a:pt x="4438250" y="6450671"/>
                </a:lnTo>
                <a:lnTo>
                  <a:pt x="0" y="645067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04" name="Google Shape;104;p11"/>
          <p:cNvSpPr txBox="1"/>
          <p:nvPr/>
        </p:nvSpPr>
        <p:spPr>
          <a:xfrm>
            <a:off x="2576411" y="1181444"/>
            <a:ext cx="4251900" cy="230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7500" u="none" cap="none" strike="noStrike">
                <a:solidFill>
                  <a:srgbClr val="F7F6F2"/>
                </a:solidFill>
                <a:latin typeface="Grenze ExtraBold"/>
                <a:ea typeface="Grenze ExtraBold"/>
                <a:cs typeface="Grenze ExtraBold"/>
                <a:sym typeface="Grenze ExtraBold"/>
              </a:rPr>
              <a:t>Dress</a:t>
            </a:r>
            <a:endParaRPr sz="700">
              <a:latin typeface="Grenze ExtraBold"/>
              <a:ea typeface="Grenze ExtraBold"/>
              <a:cs typeface="Grenze ExtraBold"/>
              <a:sym typeface="Grenze ExtraBol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7500" u="none" cap="none" strike="noStrike">
                <a:solidFill>
                  <a:srgbClr val="F7F6F2"/>
                </a:solidFill>
                <a:latin typeface="Grenze ExtraBold"/>
                <a:ea typeface="Grenze ExtraBold"/>
                <a:cs typeface="Grenze ExtraBold"/>
                <a:sym typeface="Grenze ExtraBold"/>
              </a:rPr>
              <a:t>Code </a:t>
            </a:r>
            <a:endParaRPr sz="700">
              <a:latin typeface="Grenze ExtraBold"/>
              <a:ea typeface="Grenze ExtraBold"/>
              <a:cs typeface="Grenze ExtraBold"/>
              <a:sym typeface="Grenze ExtraBold"/>
            </a:endParaRPr>
          </a:p>
        </p:txBody>
      </p:sp>
      <p:sp>
        <p:nvSpPr>
          <p:cNvPr id="105" name="Google Shape;105;p11"/>
          <p:cNvSpPr txBox="1"/>
          <p:nvPr/>
        </p:nvSpPr>
        <p:spPr>
          <a:xfrm>
            <a:off x="3723027" y="3462933"/>
            <a:ext cx="1958536" cy="45149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75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200" u="none" cap="none" strike="noStrike">
                <a:solidFill>
                  <a:srgbClr val="FFDBE0"/>
                </a:solidFill>
                <a:latin typeface="Arial"/>
                <a:ea typeface="Arial"/>
                <a:cs typeface="Arial"/>
                <a:sym typeface="Arial"/>
              </a:rPr>
              <a:t>IN ISLAM</a:t>
            </a:r>
            <a:endParaRPr sz="7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DBE0"/>
        </a:solidFill>
      </p:bgPr>
    </p:bg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3" name="Google Shape;273;p20"/>
          <p:cNvGrpSpPr/>
          <p:nvPr/>
        </p:nvGrpSpPr>
        <p:grpSpPr>
          <a:xfrm>
            <a:off x="242888" y="175320"/>
            <a:ext cx="8658225" cy="4720530"/>
            <a:chOff x="0" y="-38100"/>
            <a:chExt cx="4560711" cy="2486535"/>
          </a:xfrm>
        </p:grpSpPr>
        <p:sp>
          <p:nvSpPr>
            <p:cNvPr id="274" name="Google Shape;274;p20"/>
            <p:cNvSpPr/>
            <p:nvPr/>
          </p:nvSpPr>
          <p:spPr>
            <a:xfrm>
              <a:off x="0" y="0"/>
              <a:ext cx="4560711" cy="2448435"/>
            </a:xfrm>
            <a:custGeom>
              <a:rect b="b" l="l" r="r" t="t"/>
              <a:pathLst>
                <a:path extrusionOk="0" h="2448435" w="4560711">
                  <a:moveTo>
                    <a:pt x="30849" y="0"/>
                  </a:moveTo>
                  <a:lnTo>
                    <a:pt x="4529862" y="0"/>
                  </a:lnTo>
                  <a:cubicBezTo>
                    <a:pt x="4538044" y="0"/>
                    <a:pt x="4545890" y="3250"/>
                    <a:pt x="4551676" y="9035"/>
                  </a:cubicBezTo>
                  <a:cubicBezTo>
                    <a:pt x="4557461" y="14821"/>
                    <a:pt x="4560711" y="22667"/>
                    <a:pt x="4560711" y="30849"/>
                  </a:cubicBezTo>
                  <a:lnTo>
                    <a:pt x="4560711" y="2417586"/>
                  </a:lnTo>
                  <a:cubicBezTo>
                    <a:pt x="4560711" y="2425767"/>
                    <a:pt x="4557461" y="2433614"/>
                    <a:pt x="4551676" y="2439399"/>
                  </a:cubicBezTo>
                  <a:cubicBezTo>
                    <a:pt x="4545890" y="2445184"/>
                    <a:pt x="4538044" y="2448435"/>
                    <a:pt x="4529862" y="2448435"/>
                  </a:cubicBezTo>
                  <a:lnTo>
                    <a:pt x="30849" y="2448435"/>
                  </a:lnTo>
                  <a:cubicBezTo>
                    <a:pt x="22667" y="2448435"/>
                    <a:pt x="14821" y="2445184"/>
                    <a:pt x="9035" y="2439399"/>
                  </a:cubicBezTo>
                  <a:cubicBezTo>
                    <a:pt x="3250" y="2433614"/>
                    <a:pt x="0" y="2425767"/>
                    <a:pt x="0" y="2417586"/>
                  </a:cubicBezTo>
                  <a:lnTo>
                    <a:pt x="0" y="30849"/>
                  </a:lnTo>
                  <a:cubicBezTo>
                    <a:pt x="0" y="22667"/>
                    <a:pt x="3250" y="14821"/>
                    <a:pt x="9035" y="9035"/>
                  </a:cubicBezTo>
                  <a:cubicBezTo>
                    <a:pt x="14821" y="3250"/>
                    <a:pt x="22667" y="0"/>
                    <a:pt x="30849" y="0"/>
                  </a:cubicBezTo>
                  <a:close/>
                </a:path>
              </a:pathLst>
            </a:custGeom>
            <a:solidFill>
              <a:srgbClr val="3F4B5D"/>
            </a:solidFill>
            <a:ln cap="rnd" cmpd="sng" w="76200">
              <a:solidFill>
                <a:srgbClr val="EAA3A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5" name="Google Shape;275;p20"/>
            <p:cNvSpPr txBox="1"/>
            <p:nvPr/>
          </p:nvSpPr>
          <p:spPr>
            <a:xfrm>
              <a:off x="0" y="-38100"/>
              <a:ext cx="4560711" cy="248653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76" name="Google Shape;276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06575" y="1479975"/>
            <a:ext cx="2864800" cy="2096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58067" y="1522008"/>
            <a:ext cx="2846401" cy="2116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4375" y="1509625"/>
            <a:ext cx="2828925" cy="209662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79" name="Google Shape;279;p20"/>
          <p:cNvCxnSpPr/>
          <p:nvPr/>
        </p:nvCxnSpPr>
        <p:spPr>
          <a:xfrm>
            <a:off x="3138488" y="247650"/>
            <a:ext cx="0" cy="4648200"/>
          </a:xfrm>
          <a:prstGeom prst="straightConnector1">
            <a:avLst/>
          </a:prstGeom>
          <a:noFill/>
          <a:ln cap="flat" cmpd="sng" w="76200">
            <a:solidFill>
              <a:srgbClr val="EAA3AC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80" name="Google Shape;280;p20"/>
          <p:cNvCxnSpPr/>
          <p:nvPr/>
        </p:nvCxnSpPr>
        <p:spPr>
          <a:xfrm>
            <a:off x="6005513" y="247650"/>
            <a:ext cx="0" cy="4648200"/>
          </a:xfrm>
          <a:prstGeom prst="straightConnector1">
            <a:avLst/>
          </a:prstGeom>
          <a:noFill/>
          <a:ln cap="flat" cmpd="sng" w="76200">
            <a:solidFill>
              <a:srgbClr val="EAA3AC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81" name="Google Shape;281;p20"/>
          <p:cNvSpPr txBox="1"/>
          <p:nvPr/>
        </p:nvSpPr>
        <p:spPr>
          <a:xfrm>
            <a:off x="849460" y="718133"/>
            <a:ext cx="16545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3000" u="none" cap="none" strike="noStrike">
                <a:solidFill>
                  <a:srgbClr val="EAA3AC"/>
                </a:solidFill>
                <a:latin typeface="Grenze ExtraBold"/>
                <a:ea typeface="Grenze ExtraBold"/>
                <a:cs typeface="Grenze ExtraBold"/>
                <a:sym typeface="Grenze ExtraBold"/>
              </a:rPr>
              <a:t>100</a:t>
            </a:r>
            <a:endParaRPr sz="700">
              <a:latin typeface="Grenze ExtraBold"/>
              <a:ea typeface="Grenze ExtraBold"/>
              <a:cs typeface="Grenze ExtraBold"/>
              <a:sym typeface="Grenze ExtraBold"/>
            </a:endParaRPr>
          </a:p>
        </p:txBody>
      </p:sp>
      <p:sp>
        <p:nvSpPr>
          <p:cNvPr id="282" name="Google Shape;282;p20"/>
          <p:cNvSpPr txBox="1"/>
          <p:nvPr/>
        </p:nvSpPr>
        <p:spPr>
          <a:xfrm>
            <a:off x="883144" y="3902120"/>
            <a:ext cx="1649100" cy="2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500" u="none" cap="none" strike="noStrike">
                <a:solidFill>
                  <a:srgbClr val="FFDBE0"/>
                </a:solidFill>
                <a:latin typeface="Alegreya"/>
                <a:ea typeface="Alegreya"/>
                <a:cs typeface="Alegreya"/>
                <a:sym typeface="Alegreya"/>
              </a:rPr>
              <a:t>POINT HERE</a:t>
            </a:r>
            <a:endParaRPr sz="700">
              <a:latin typeface="Alegreya"/>
              <a:ea typeface="Alegreya"/>
              <a:cs typeface="Alegreya"/>
              <a:sym typeface="Alegreya"/>
            </a:endParaRPr>
          </a:p>
        </p:txBody>
      </p:sp>
      <p:sp>
        <p:nvSpPr>
          <p:cNvPr id="283" name="Google Shape;283;p20"/>
          <p:cNvSpPr txBox="1"/>
          <p:nvPr/>
        </p:nvSpPr>
        <p:spPr>
          <a:xfrm>
            <a:off x="1011385" y="4222616"/>
            <a:ext cx="1392600" cy="33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000" u="none" cap="none" strike="noStrike">
                <a:solidFill>
                  <a:srgbClr val="FFFFFF"/>
                </a:solidFill>
                <a:latin typeface="Quattrocento"/>
                <a:ea typeface="Quattrocento"/>
                <a:cs typeface="Quattrocento"/>
                <a:sym typeface="Quattrocento"/>
              </a:rPr>
              <a:t>Elaborate on what you want to discuss. </a:t>
            </a:r>
            <a:endParaRPr sz="700"/>
          </a:p>
        </p:txBody>
      </p:sp>
      <p:sp>
        <p:nvSpPr>
          <p:cNvPr id="284" name="Google Shape;284;p20"/>
          <p:cNvSpPr txBox="1"/>
          <p:nvPr/>
        </p:nvSpPr>
        <p:spPr>
          <a:xfrm>
            <a:off x="3592048" y="718133"/>
            <a:ext cx="1966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3000" u="none" cap="none" strike="noStrike">
                <a:solidFill>
                  <a:srgbClr val="EAA3AC"/>
                </a:solidFill>
                <a:latin typeface="Grenze ExtraBold"/>
                <a:ea typeface="Grenze ExtraBold"/>
                <a:cs typeface="Grenze ExtraBold"/>
                <a:sym typeface="Grenze ExtraBold"/>
              </a:rPr>
              <a:t>10,000</a:t>
            </a:r>
            <a:endParaRPr sz="700">
              <a:latin typeface="Grenze ExtraBold"/>
              <a:ea typeface="Grenze ExtraBold"/>
              <a:cs typeface="Grenze ExtraBold"/>
              <a:sym typeface="Grenze ExtraBold"/>
            </a:endParaRPr>
          </a:p>
        </p:txBody>
      </p:sp>
      <p:sp>
        <p:nvSpPr>
          <p:cNvPr id="285" name="Google Shape;285;p20"/>
          <p:cNvSpPr txBox="1"/>
          <p:nvPr/>
        </p:nvSpPr>
        <p:spPr>
          <a:xfrm>
            <a:off x="3632089" y="3902120"/>
            <a:ext cx="1960200" cy="2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500" u="none" cap="none" strike="noStrike">
                <a:solidFill>
                  <a:srgbClr val="FFDBE0"/>
                </a:solidFill>
                <a:latin typeface="Alegreya"/>
                <a:ea typeface="Alegreya"/>
                <a:cs typeface="Alegreya"/>
                <a:sym typeface="Alegreya"/>
              </a:rPr>
              <a:t>POINT HERE</a:t>
            </a:r>
            <a:endParaRPr sz="700">
              <a:latin typeface="Alegreya"/>
              <a:ea typeface="Alegreya"/>
              <a:cs typeface="Alegreya"/>
              <a:sym typeface="Alegreya"/>
            </a:endParaRPr>
          </a:p>
        </p:txBody>
      </p:sp>
      <p:sp>
        <p:nvSpPr>
          <p:cNvPr id="286" name="Google Shape;286;p20"/>
          <p:cNvSpPr txBox="1"/>
          <p:nvPr/>
        </p:nvSpPr>
        <p:spPr>
          <a:xfrm>
            <a:off x="3877798" y="4222616"/>
            <a:ext cx="1468800" cy="33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000" u="none" cap="none" strike="noStrike">
                <a:solidFill>
                  <a:srgbClr val="FFFFFF"/>
                </a:solidFill>
                <a:latin typeface="Quattrocento"/>
                <a:ea typeface="Quattrocento"/>
                <a:cs typeface="Quattrocento"/>
                <a:sym typeface="Quattrocento"/>
              </a:rPr>
              <a:t>Elaborate on what you want to discuss. </a:t>
            </a:r>
            <a:endParaRPr sz="700"/>
          </a:p>
        </p:txBody>
      </p:sp>
      <p:sp>
        <p:nvSpPr>
          <p:cNvPr id="287" name="Google Shape;287;p20"/>
          <p:cNvSpPr txBox="1"/>
          <p:nvPr/>
        </p:nvSpPr>
        <p:spPr>
          <a:xfrm>
            <a:off x="6610350" y="718133"/>
            <a:ext cx="16545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3000" u="none" cap="none" strike="noStrike">
                <a:solidFill>
                  <a:srgbClr val="EAA3AC"/>
                </a:solidFill>
                <a:latin typeface="Grenze ExtraBold"/>
                <a:ea typeface="Grenze ExtraBold"/>
                <a:cs typeface="Grenze ExtraBold"/>
                <a:sym typeface="Grenze ExtraBold"/>
              </a:rPr>
              <a:t>1,000</a:t>
            </a:r>
            <a:endParaRPr sz="700">
              <a:latin typeface="Grenze ExtraBold"/>
              <a:ea typeface="Grenze ExtraBold"/>
              <a:cs typeface="Grenze ExtraBold"/>
              <a:sym typeface="Grenze ExtraBold"/>
            </a:endParaRPr>
          </a:p>
        </p:txBody>
      </p:sp>
      <p:sp>
        <p:nvSpPr>
          <p:cNvPr id="288" name="Google Shape;288;p20"/>
          <p:cNvSpPr txBox="1"/>
          <p:nvPr/>
        </p:nvSpPr>
        <p:spPr>
          <a:xfrm>
            <a:off x="6644035" y="3902120"/>
            <a:ext cx="1649100" cy="2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500" u="none" cap="none" strike="noStrike">
                <a:solidFill>
                  <a:srgbClr val="FFDBE0"/>
                </a:solidFill>
                <a:latin typeface="Alegreya"/>
                <a:ea typeface="Alegreya"/>
                <a:cs typeface="Alegreya"/>
                <a:sym typeface="Alegreya"/>
              </a:rPr>
              <a:t>POINT HERE</a:t>
            </a:r>
            <a:endParaRPr sz="700">
              <a:latin typeface="Alegreya"/>
              <a:ea typeface="Alegreya"/>
              <a:cs typeface="Alegreya"/>
              <a:sym typeface="Alegreya"/>
            </a:endParaRPr>
          </a:p>
        </p:txBody>
      </p:sp>
      <p:sp>
        <p:nvSpPr>
          <p:cNvPr id="289" name="Google Shape;289;p20"/>
          <p:cNvSpPr txBox="1"/>
          <p:nvPr/>
        </p:nvSpPr>
        <p:spPr>
          <a:xfrm>
            <a:off x="6867525" y="4222616"/>
            <a:ext cx="1202100" cy="33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000" u="none" cap="none" strike="noStrike">
                <a:solidFill>
                  <a:srgbClr val="FFFFFF"/>
                </a:solidFill>
                <a:latin typeface="Quattrocento"/>
                <a:ea typeface="Quattrocento"/>
                <a:cs typeface="Quattrocento"/>
                <a:sym typeface="Quattrocento"/>
              </a:rPr>
              <a:t>Elaborate on what you want to discuss. </a:t>
            </a:r>
            <a:endParaRPr sz="700"/>
          </a:p>
        </p:txBody>
      </p:sp>
      <p:cxnSp>
        <p:nvCxnSpPr>
          <p:cNvPr id="290" name="Google Shape;290;p20"/>
          <p:cNvCxnSpPr/>
          <p:nvPr/>
        </p:nvCxnSpPr>
        <p:spPr>
          <a:xfrm>
            <a:off x="280988" y="1509636"/>
            <a:ext cx="8620125" cy="0"/>
          </a:xfrm>
          <a:prstGeom prst="straightConnector1">
            <a:avLst/>
          </a:prstGeom>
          <a:noFill/>
          <a:ln cap="flat" cmpd="sng" w="76200">
            <a:solidFill>
              <a:srgbClr val="EAA3AC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91" name="Google Shape;291;p20"/>
          <p:cNvCxnSpPr/>
          <p:nvPr/>
        </p:nvCxnSpPr>
        <p:spPr>
          <a:xfrm>
            <a:off x="280988" y="3608311"/>
            <a:ext cx="8620125" cy="0"/>
          </a:xfrm>
          <a:prstGeom prst="straightConnector1">
            <a:avLst/>
          </a:prstGeom>
          <a:noFill/>
          <a:ln cap="flat" cmpd="sng" w="76200">
            <a:solidFill>
              <a:srgbClr val="EAA3AC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92" name="Google Shape;292;p20"/>
          <p:cNvSpPr/>
          <p:nvPr/>
        </p:nvSpPr>
        <p:spPr>
          <a:xfrm rot="10800000">
            <a:off x="2046663" y="-2372596"/>
            <a:ext cx="2219125" cy="3225335"/>
          </a:xfrm>
          <a:custGeom>
            <a:rect b="b" l="l" r="r" t="t"/>
            <a:pathLst>
              <a:path extrusionOk="0" h="6450670" w="4438250">
                <a:moveTo>
                  <a:pt x="0" y="0"/>
                </a:moveTo>
                <a:lnTo>
                  <a:pt x="4438250" y="0"/>
                </a:lnTo>
                <a:lnTo>
                  <a:pt x="4438250" y="6450671"/>
                </a:lnTo>
                <a:lnTo>
                  <a:pt x="0" y="645067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93" name="Google Shape;293;p20"/>
          <p:cNvSpPr/>
          <p:nvPr/>
        </p:nvSpPr>
        <p:spPr>
          <a:xfrm rot="10800000">
            <a:off x="4895950" y="-2372596"/>
            <a:ext cx="2219125" cy="3225335"/>
          </a:xfrm>
          <a:custGeom>
            <a:rect b="b" l="l" r="r" t="t"/>
            <a:pathLst>
              <a:path extrusionOk="0" h="6450670" w="4438250">
                <a:moveTo>
                  <a:pt x="0" y="0"/>
                </a:moveTo>
                <a:lnTo>
                  <a:pt x="4438250" y="0"/>
                </a:lnTo>
                <a:lnTo>
                  <a:pt x="4438250" y="6450671"/>
                </a:lnTo>
                <a:lnTo>
                  <a:pt x="0" y="645067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94" name="Google Shape;294;p20"/>
          <p:cNvSpPr/>
          <p:nvPr/>
        </p:nvSpPr>
        <p:spPr>
          <a:xfrm>
            <a:off x="2046664" y="4290761"/>
            <a:ext cx="2219125" cy="3225335"/>
          </a:xfrm>
          <a:custGeom>
            <a:rect b="b" l="l" r="r" t="t"/>
            <a:pathLst>
              <a:path extrusionOk="0" h="6450670" w="4438250">
                <a:moveTo>
                  <a:pt x="0" y="0"/>
                </a:moveTo>
                <a:lnTo>
                  <a:pt x="4438250" y="0"/>
                </a:lnTo>
                <a:lnTo>
                  <a:pt x="4438250" y="6450671"/>
                </a:lnTo>
                <a:lnTo>
                  <a:pt x="0" y="645067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95" name="Google Shape;295;p20"/>
          <p:cNvSpPr/>
          <p:nvPr/>
        </p:nvSpPr>
        <p:spPr>
          <a:xfrm>
            <a:off x="4895950" y="4290761"/>
            <a:ext cx="2219125" cy="3225335"/>
          </a:xfrm>
          <a:custGeom>
            <a:rect b="b" l="l" r="r" t="t"/>
            <a:pathLst>
              <a:path extrusionOk="0" h="6450670" w="4438250">
                <a:moveTo>
                  <a:pt x="0" y="0"/>
                </a:moveTo>
                <a:lnTo>
                  <a:pt x="4438250" y="0"/>
                </a:lnTo>
                <a:lnTo>
                  <a:pt x="4438250" y="6450671"/>
                </a:lnTo>
                <a:lnTo>
                  <a:pt x="0" y="645067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DBE0"/>
        </a:solidFill>
      </p:bgPr>
    </p:bg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0" name="Google Shape;300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0640" y="247651"/>
            <a:ext cx="8622720" cy="4648199"/>
          </a:xfrm>
          <a:prstGeom prst="rect">
            <a:avLst/>
          </a:prstGeom>
          <a:noFill/>
          <a:ln>
            <a:noFill/>
          </a:ln>
        </p:spPr>
      </p:pic>
      <p:sp>
        <p:nvSpPr>
          <p:cNvPr id="301" name="Google Shape;301;p21"/>
          <p:cNvSpPr/>
          <p:nvPr/>
        </p:nvSpPr>
        <p:spPr>
          <a:xfrm rot="10800000">
            <a:off x="3462438" y="-2372596"/>
            <a:ext cx="2219125" cy="3225335"/>
          </a:xfrm>
          <a:custGeom>
            <a:rect b="b" l="l" r="r" t="t"/>
            <a:pathLst>
              <a:path extrusionOk="0" h="6450670" w="4438250">
                <a:moveTo>
                  <a:pt x="0" y="0"/>
                </a:moveTo>
                <a:lnTo>
                  <a:pt x="4438250" y="0"/>
                </a:lnTo>
                <a:lnTo>
                  <a:pt x="4438250" y="6450671"/>
                </a:lnTo>
                <a:lnTo>
                  <a:pt x="0" y="645067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02" name="Google Shape;302;p21"/>
          <p:cNvSpPr/>
          <p:nvPr/>
        </p:nvSpPr>
        <p:spPr>
          <a:xfrm>
            <a:off x="3403899" y="4290761"/>
            <a:ext cx="2219125" cy="3225335"/>
          </a:xfrm>
          <a:custGeom>
            <a:rect b="b" l="l" r="r" t="t"/>
            <a:pathLst>
              <a:path extrusionOk="0" h="6450670" w="4438250">
                <a:moveTo>
                  <a:pt x="0" y="0"/>
                </a:moveTo>
                <a:lnTo>
                  <a:pt x="4438250" y="0"/>
                </a:lnTo>
                <a:lnTo>
                  <a:pt x="4438250" y="6450671"/>
                </a:lnTo>
                <a:lnTo>
                  <a:pt x="0" y="645067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DBE0"/>
        </a:solidFill>
      </p:bgPr>
    </p:bg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" name="Google Shape;307;p22"/>
          <p:cNvGrpSpPr/>
          <p:nvPr/>
        </p:nvGrpSpPr>
        <p:grpSpPr>
          <a:xfrm>
            <a:off x="242888" y="175320"/>
            <a:ext cx="8658225" cy="4720530"/>
            <a:chOff x="0" y="-38100"/>
            <a:chExt cx="4560711" cy="2486535"/>
          </a:xfrm>
        </p:grpSpPr>
        <p:sp>
          <p:nvSpPr>
            <p:cNvPr id="308" name="Google Shape;308;p22"/>
            <p:cNvSpPr/>
            <p:nvPr/>
          </p:nvSpPr>
          <p:spPr>
            <a:xfrm>
              <a:off x="0" y="0"/>
              <a:ext cx="4560711" cy="2448435"/>
            </a:xfrm>
            <a:custGeom>
              <a:rect b="b" l="l" r="r" t="t"/>
              <a:pathLst>
                <a:path extrusionOk="0" h="2448435" w="4560711">
                  <a:moveTo>
                    <a:pt x="30849" y="0"/>
                  </a:moveTo>
                  <a:lnTo>
                    <a:pt x="4529862" y="0"/>
                  </a:lnTo>
                  <a:cubicBezTo>
                    <a:pt x="4538044" y="0"/>
                    <a:pt x="4545890" y="3250"/>
                    <a:pt x="4551676" y="9035"/>
                  </a:cubicBezTo>
                  <a:cubicBezTo>
                    <a:pt x="4557461" y="14821"/>
                    <a:pt x="4560711" y="22667"/>
                    <a:pt x="4560711" y="30849"/>
                  </a:cubicBezTo>
                  <a:lnTo>
                    <a:pt x="4560711" y="2417586"/>
                  </a:lnTo>
                  <a:cubicBezTo>
                    <a:pt x="4560711" y="2425767"/>
                    <a:pt x="4557461" y="2433614"/>
                    <a:pt x="4551676" y="2439399"/>
                  </a:cubicBezTo>
                  <a:cubicBezTo>
                    <a:pt x="4545890" y="2445184"/>
                    <a:pt x="4538044" y="2448435"/>
                    <a:pt x="4529862" y="2448435"/>
                  </a:cubicBezTo>
                  <a:lnTo>
                    <a:pt x="30849" y="2448435"/>
                  </a:lnTo>
                  <a:cubicBezTo>
                    <a:pt x="22667" y="2448435"/>
                    <a:pt x="14821" y="2445184"/>
                    <a:pt x="9035" y="2439399"/>
                  </a:cubicBezTo>
                  <a:cubicBezTo>
                    <a:pt x="3250" y="2433614"/>
                    <a:pt x="0" y="2425767"/>
                    <a:pt x="0" y="2417586"/>
                  </a:cubicBezTo>
                  <a:lnTo>
                    <a:pt x="0" y="30849"/>
                  </a:lnTo>
                  <a:cubicBezTo>
                    <a:pt x="0" y="22667"/>
                    <a:pt x="3250" y="14821"/>
                    <a:pt x="9035" y="9035"/>
                  </a:cubicBezTo>
                  <a:cubicBezTo>
                    <a:pt x="14821" y="3250"/>
                    <a:pt x="22667" y="0"/>
                    <a:pt x="30849" y="0"/>
                  </a:cubicBezTo>
                  <a:close/>
                </a:path>
              </a:pathLst>
            </a:custGeom>
            <a:solidFill>
              <a:srgbClr val="3F4B5D"/>
            </a:solidFill>
            <a:ln cap="rnd" cmpd="sng" w="76200">
              <a:solidFill>
                <a:srgbClr val="EAA3A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9" name="Google Shape;309;p22"/>
            <p:cNvSpPr txBox="1"/>
            <p:nvPr/>
          </p:nvSpPr>
          <p:spPr>
            <a:xfrm>
              <a:off x="0" y="-38100"/>
              <a:ext cx="4560711" cy="248653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10" name="Google Shape;310;p22"/>
          <p:cNvSpPr/>
          <p:nvPr/>
        </p:nvSpPr>
        <p:spPr>
          <a:xfrm>
            <a:off x="121304" y="-179770"/>
            <a:ext cx="4141038" cy="5503040"/>
          </a:xfrm>
          <a:custGeom>
            <a:rect b="b" l="l" r="r" t="t"/>
            <a:pathLst>
              <a:path extrusionOk="0" h="11006080" w="8282075">
                <a:moveTo>
                  <a:pt x="0" y="0"/>
                </a:moveTo>
                <a:lnTo>
                  <a:pt x="8282075" y="0"/>
                </a:lnTo>
                <a:lnTo>
                  <a:pt x="8282075" y="11006080"/>
                </a:lnTo>
                <a:lnTo>
                  <a:pt x="0" y="1100608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11" name="Google Shape;311;p22"/>
          <p:cNvSpPr txBox="1"/>
          <p:nvPr/>
        </p:nvSpPr>
        <p:spPr>
          <a:xfrm>
            <a:off x="3715329" y="1012281"/>
            <a:ext cx="5185800" cy="7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1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5100" u="none" cap="none" strike="noStrike">
                <a:solidFill>
                  <a:srgbClr val="F7F6F2"/>
                </a:solidFill>
                <a:latin typeface="Grenze ExtraBold"/>
                <a:ea typeface="Grenze ExtraBold"/>
                <a:cs typeface="Grenze ExtraBold"/>
                <a:sym typeface="Grenze ExtraBold"/>
              </a:rPr>
              <a:t>Contact Us</a:t>
            </a:r>
            <a:endParaRPr sz="700">
              <a:latin typeface="Grenze ExtraBold"/>
              <a:ea typeface="Grenze ExtraBold"/>
              <a:cs typeface="Grenze ExtraBold"/>
              <a:sym typeface="Grenze ExtraBold"/>
            </a:endParaRPr>
          </a:p>
        </p:txBody>
      </p:sp>
      <p:sp>
        <p:nvSpPr>
          <p:cNvPr id="312" name="Google Shape;312;p22"/>
          <p:cNvSpPr txBox="1"/>
          <p:nvPr/>
        </p:nvSpPr>
        <p:spPr>
          <a:xfrm>
            <a:off x="4857856" y="2226324"/>
            <a:ext cx="2900729" cy="1546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000" u="none" cap="none" strike="noStrike">
                <a:solidFill>
                  <a:srgbClr val="FFFFFF"/>
                </a:solidFill>
                <a:latin typeface="Quattrocento"/>
                <a:ea typeface="Quattrocento"/>
                <a:cs typeface="Quattrocento"/>
                <a:sym typeface="Quattrocento"/>
              </a:rPr>
              <a:t>123 Anywhere St., Any City,ST 12345</a:t>
            </a:r>
            <a:endParaRPr sz="700"/>
          </a:p>
        </p:txBody>
      </p:sp>
      <p:sp>
        <p:nvSpPr>
          <p:cNvPr id="313" name="Google Shape;313;p22"/>
          <p:cNvSpPr txBox="1"/>
          <p:nvPr/>
        </p:nvSpPr>
        <p:spPr>
          <a:xfrm>
            <a:off x="5084982" y="2689135"/>
            <a:ext cx="2446477" cy="1546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000" u="none" cap="none" strike="noStrike">
                <a:solidFill>
                  <a:srgbClr val="FFFFFF"/>
                </a:solidFill>
                <a:latin typeface="Quattrocento"/>
                <a:ea typeface="Quattrocento"/>
                <a:cs typeface="Quattrocento"/>
                <a:sym typeface="Quattrocento"/>
              </a:rPr>
              <a:t>123-456-7890</a:t>
            </a:r>
            <a:endParaRPr sz="700"/>
          </a:p>
        </p:txBody>
      </p:sp>
      <p:sp>
        <p:nvSpPr>
          <p:cNvPr id="314" name="Google Shape;314;p22"/>
          <p:cNvSpPr txBox="1"/>
          <p:nvPr/>
        </p:nvSpPr>
        <p:spPr>
          <a:xfrm>
            <a:off x="5084982" y="3133415"/>
            <a:ext cx="2446477" cy="1546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000" u="none" cap="none" strike="noStrike">
                <a:solidFill>
                  <a:srgbClr val="FFFFFF"/>
                </a:solidFill>
                <a:latin typeface="Quattrocento"/>
                <a:ea typeface="Quattrocento"/>
                <a:cs typeface="Quattrocento"/>
                <a:sym typeface="Quattrocento"/>
              </a:rPr>
              <a:t>hello@reallygreatsite.com</a:t>
            </a:r>
            <a:endParaRPr sz="700"/>
          </a:p>
        </p:txBody>
      </p:sp>
      <p:sp>
        <p:nvSpPr>
          <p:cNvPr id="315" name="Google Shape;315;p22"/>
          <p:cNvSpPr txBox="1"/>
          <p:nvPr/>
        </p:nvSpPr>
        <p:spPr>
          <a:xfrm>
            <a:off x="5084982" y="4024238"/>
            <a:ext cx="2446477" cy="1546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000" u="none" cap="none" strike="noStrike">
                <a:solidFill>
                  <a:srgbClr val="FFFFFF"/>
                </a:solidFill>
                <a:latin typeface="Quattrocento"/>
                <a:ea typeface="Quattrocento"/>
                <a:cs typeface="Quattrocento"/>
                <a:sym typeface="Quattrocento"/>
              </a:rPr>
              <a:t>reallygreatsite.com</a:t>
            </a:r>
            <a:endParaRPr sz="700"/>
          </a:p>
        </p:txBody>
      </p:sp>
      <p:sp>
        <p:nvSpPr>
          <p:cNvPr id="316" name="Google Shape;316;p22"/>
          <p:cNvSpPr txBox="1"/>
          <p:nvPr/>
        </p:nvSpPr>
        <p:spPr>
          <a:xfrm>
            <a:off x="5084982" y="3572087"/>
            <a:ext cx="2446477" cy="1546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000" u="none" cap="none" strike="noStrike">
                <a:solidFill>
                  <a:srgbClr val="FFFFFF"/>
                </a:solidFill>
                <a:latin typeface="Quattrocento"/>
                <a:ea typeface="Quattrocento"/>
                <a:cs typeface="Quattrocento"/>
                <a:sym typeface="Quattrocento"/>
              </a:rPr>
              <a:t>@reallygreatsite</a:t>
            </a:r>
            <a:endParaRPr sz="7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DBE0"/>
        </a:solidFill>
      </p:bgPr>
    </p:bg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1" name="Google Shape;321;p23"/>
          <p:cNvGrpSpPr/>
          <p:nvPr/>
        </p:nvGrpSpPr>
        <p:grpSpPr>
          <a:xfrm>
            <a:off x="242888" y="175320"/>
            <a:ext cx="8658225" cy="4720530"/>
            <a:chOff x="0" y="-38100"/>
            <a:chExt cx="4560711" cy="2486535"/>
          </a:xfrm>
        </p:grpSpPr>
        <p:sp>
          <p:nvSpPr>
            <p:cNvPr id="322" name="Google Shape;322;p23"/>
            <p:cNvSpPr/>
            <p:nvPr/>
          </p:nvSpPr>
          <p:spPr>
            <a:xfrm>
              <a:off x="0" y="0"/>
              <a:ext cx="4560711" cy="2448435"/>
            </a:xfrm>
            <a:custGeom>
              <a:rect b="b" l="l" r="r" t="t"/>
              <a:pathLst>
                <a:path extrusionOk="0" h="2448435" w="4560711">
                  <a:moveTo>
                    <a:pt x="30849" y="0"/>
                  </a:moveTo>
                  <a:lnTo>
                    <a:pt x="4529862" y="0"/>
                  </a:lnTo>
                  <a:cubicBezTo>
                    <a:pt x="4538044" y="0"/>
                    <a:pt x="4545890" y="3250"/>
                    <a:pt x="4551676" y="9035"/>
                  </a:cubicBezTo>
                  <a:cubicBezTo>
                    <a:pt x="4557461" y="14821"/>
                    <a:pt x="4560711" y="22667"/>
                    <a:pt x="4560711" y="30849"/>
                  </a:cubicBezTo>
                  <a:lnTo>
                    <a:pt x="4560711" y="2417586"/>
                  </a:lnTo>
                  <a:cubicBezTo>
                    <a:pt x="4560711" y="2425767"/>
                    <a:pt x="4557461" y="2433614"/>
                    <a:pt x="4551676" y="2439399"/>
                  </a:cubicBezTo>
                  <a:cubicBezTo>
                    <a:pt x="4545890" y="2445184"/>
                    <a:pt x="4538044" y="2448435"/>
                    <a:pt x="4529862" y="2448435"/>
                  </a:cubicBezTo>
                  <a:lnTo>
                    <a:pt x="30849" y="2448435"/>
                  </a:lnTo>
                  <a:cubicBezTo>
                    <a:pt x="22667" y="2448435"/>
                    <a:pt x="14821" y="2445184"/>
                    <a:pt x="9035" y="2439399"/>
                  </a:cubicBezTo>
                  <a:cubicBezTo>
                    <a:pt x="3250" y="2433614"/>
                    <a:pt x="0" y="2425767"/>
                    <a:pt x="0" y="2417586"/>
                  </a:cubicBezTo>
                  <a:lnTo>
                    <a:pt x="0" y="30849"/>
                  </a:lnTo>
                  <a:cubicBezTo>
                    <a:pt x="0" y="22667"/>
                    <a:pt x="3250" y="14821"/>
                    <a:pt x="9035" y="9035"/>
                  </a:cubicBezTo>
                  <a:cubicBezTo>
                    <a:pt x="14821" y="3250"/>
                    <a:pt x="22667" y="0"/>
                    <a:pt x="30849" y="0"/>
                  </a:cubicBezTo>
                  <a:close/>
                </a:path>
              </a:pathLst>
            </a:custGeom>
            <a:solidFill>
              <a:srgbClr val="3F4B5D"/>
            </a:solidFill>
            <a:ln cap="rnd" cmpd="sng" w="76200">
              <a:solidFill>
                <a:srgbClr val="EAA3A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3" name="Google Shape;323;p23"/>
            <p:cNvSpPr txBox="1"/>
            <p:nvPr/>
          </p:nvSpPr>
          <p:spPr>
            <a:xfrm>
              <a:off x="0" y="-38100"/>
              <a:ext cx="4560711" cy="248653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24" name="Google Shape;324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29026" y="241168"/>
            <a:ext cx="5272102" cy="4654684"/>
          </a:xfrm>
          <a:prstGeom prst="rect">
            <a:avLst/>
          </a:prstGeom>
          <a:noFill/>
          <a:ln>
            <a:noFill/>
          </a:ln>
        </p:spPr>
      </p:pic>
      <p:sp>
        <p:nvSpPr>
          <p:cNvPr id="325" name="Google Shape;325;p23"/>
          <p:cNvSpPr txBox="1"/>
          <p:nvPr/>
        </p:nvSpPr>
        <p:spPr>
          <a:xfrm>
            <a:off x="0" y="923217"/>
            <a:ext cx="3886200" cy="7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1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5100" u="none" cap="none" strike="noStrike">
                <a:solidFill>
                  <a:srgbClr val="F7F6F2"/>
                </a:solidFill>
                <a:latin typeface="Grenze ExtraBold"/>
                <a:ea typeface="Grenze ExtraBold"/>
                <a:cs typeface="Grenze ExtraBold"/>
                <a:sym typeface="Grenze ExtraBold"/>
              </a:rPr>
              <a:t>Thank you</a:t>
            </a:r>
            <a:endParaRPr sz="700">
              <a:latin typeface="Grenze ExtraBold"/>
              <a:ea typeface="Grenze ExtraBold"/>
              <a:cs typeface="Grenze ExtraBold"/>
              <a:sym typeface="Grenze ExtraBold"/>
            </a:endParaRPr>
          </a:p>
        </p:txBody>
      </p:sp>
      <p:sp>
        <p:nvSpPr>
          <p:cNvPr id="326" name="Google Shape;326;p23"/>
          <p:cNvSpPr txBox="1"/>
          <p:nvPr/>
        </p:nvSpPr>
        <p:spPr>
          <a:xfrm>
            <a:off x="870050" y="2715459"/>
            <a:ext cx="2146200" cy="192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000" u="none" cap="none" strike="noStrike">
                <a:solidFill>
                  <a:srgbClr val="FFFFFF"/>
                </a:solidFill>
                <a:latin typeface="Quattrocento"/>
                <a:ea typeface="Quattrocento"/>
                <a:cs typeface="Quattrocento"/>
                <a:sym typeface="Quattrocento"/>
              </a:rPr>
              <a:t>Lorem ipsum dolor sit amet, consectetur adipiscing elit. Maecenas et placerat velit. Nam vitae dictum orci. Phasellus vehicula metus in libero euismod pretium. Vestibulum a dui a lorem pharetra sollicitudin. Vestibulum non dictum velit. Proin venenatis dictum nibh mollis dignissim. Vestibulum hendrerit tempor urna ac tristique. Maecenas vitae urna sapien.</a:t>
            </a:r>
            <a:endParaRPr sz="700"/>
          </a:p>
        </p:txBody>
      </p:sp>
      <p:sp>
        <p:nvSpPr>
          <p:cNvPr id="327" name="Google Shape;327;p23"/>
          <p:cNvSpPr/>
          <p:nvPr/>
        </p:nvSpPr>
        <p:spPr>
          <a:xfrm rot="10800000">
            <a:off x="2519463" y="-2372596"/>
            <a:ext cx="2219125" cy="3225335"/>
          </a:xfrm>
          <a:custGeom>
            <a:rect b="b" l="l" r="r" t="t"/>
            <a:pathLst>
              <a:path extrusionOk="0" h="6450670" w="4438250">
                <a:moveTo>
                  <a:pt x="0" y="0"/>
                </a:moveTo>
                <a:lnTo>
                  <a:pt x="4438250" y="0"/>
                </a:lnTo>
                <a:lnTo>
                  <a:pt x="4438250" y="6450671"/>
                </a:lnTo>
                <a:lnTo>
                  <a:pt x="0" y="645067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28" name="Google Shape;328;p23"/>
          <p:cNvSpPr/>
          <p:nvPr/>
        </p:nvSpPr>
        <p:spPr>
          <a:xfrm>
            <a:off x="2519463" y="4290761"/>
            <a:ext cx="2219125" cy="3225335"/>
          </a:xfrm>
          <a:custGeom>
            <a:rect b="b" l="l" r="r" t="t"/>
            <a:pathLst>
              <a:path extrusionOk="0" h="6450670" w="4438250">
                <a:moveTo>
                  <a:pt x="0" y="0"/>
                </a:moveTo>
                <a:lnTo>
                  <a:pt x="4438250" y="0"/>
                </a:lnTo>
                <a:lnTo>
                  <a:pt x="4438250" y="6450671"/>
                </a:lnTo>
                <a:lnTo>
                  <a:pt x="0" y="645067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DBE0"/>
        </a:solidFill>
      </p:bgPr>
    </p:bg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3" name="Google Shape;333;p24"/>
          <p:cNvGrpSpPr/>
          <p:nvPr/>
        </p:nvGrpSpPr>
        <p:grpSpPr>
          <a:xfrm>
            <a:off x="387109" y="1106783"/>
            <a:ext cx="2548821" cy="3736326"/>
            <a:chOff x="0" y="-19050"/>
            <a:chExt cx="1342589" cy="1968106"/>
          </a:xfrm>
        </p:grpSpPr>
        <p:sp>
          <p:nvSpPr>
            <p:cNvPr id="334" name="Google Shape;334;p24"/>
            <p:cNvSpPr/>
            <p:nvPr/>
          </p:nvSpPr>
          <p:spPr>
            <a:xfrm>
              <a:off x="0" y="0"/>
              <a:ext cx="1342589" cy="1949056"/>
            </a:xfrm>
            <a:custGeom>
              <a:rect b="b" l="l" r="r" t="t"/>
              <a:pathLst>
                <a:path extrusionOk="0" h="1949056" w="1342589">
                  <a:moveTo>
                    <a:pt x="36449" y="0"/>
                  </a:moveTo>
                  <a:lnTo>
                    <a:pt x="1306139" y="0"/>
                  </a:lnTo>
                  <a:cubicBezTo>
                    <a:pt x="1315806" y="0"/>
                    <a:pt x="1325077" y="3840"/>
                    <a:pt x="1331913" y="10676"/>
                  </a:cubicBezTo>
                  <a:cubicBezTo>
                    <a:pt x="1338748" y="17511"/>
                    <a:pt x="1342589" y="26782"/>
                    <a:pt x="1342589" y="36449"/>
                  </a:cubicBezTo>
                  <a:lnTo>
                    <a:pt x="1342589" y="1912607"/>
                  </a:lnTo>
                  <a:cubicBezTo>
                    <a:pt x="1342589" y="1932737"/>
                    <a:pt x="1326270" y="1949056"/>
                    <a:pt x="1306139" y="1949056"/>
                  </a:cubicBezTo>
                  <a:lnTo>
                    <a:pt x="36449" y="1949056"/>
                  </a:lnTo>
                  <a:cubicBezTo>
                    <a:pt x="16319" y="1949056"/>
                    <a:pt x="0" y="1932737"/>
                    <a:pt x="0" y="1912607"/>
                  </a:cubicBezTo>
                  <a:lnTo>
                    <a:pt x="0" y="36449"/>
                  </a:lnTo>
                  <a:cubicBezTo>
                    <a:pt x="0" y="16319"/>
                    <a:pt x="16319" y="0"/>
                    <a:pt x="36449" y="0"/>
                  </a:cubicBez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5" name="Google Shape;335;p24"/>
            <p:cNvSpPr txBox="1"/>
            <p:nvPr/>
          </p:nvSpPr>
          <p:spPr>
            <a:xfrm>
              <a:off x="0" y="-19050"/>
              <a:ext cx="1342589" cy="196810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36" name="Google Shape;336;p24"/>
          <p:cNvGrpSpPr/>
          <p:nvPr/>
        </p:nvGrpSpPr>
        <p:grpSpPr>
          <a:xfrm>
            <a:off x="3146173" y="1106783"/>
            <a:ext cx="5756490" cy="3736326"/>
            <a:chOff x="0" y="-19050"/>
            <a:chExt cx="3032225" cy="1968106"/>
          </a:xfrm>
        </p:grpSpPr>
        <p:sp>
          <p:nvSpPr>
            <p:cNvPr id="337" name="Google Shape;337;p24"/>
            <p:cNvSpPr/>
            <p:nvPr/>
          </p:nvSpPr>
          <p:spPr>
            <a:xfrm>
              <a:off x="0" y="0"/>
              <a:ext cx="3032225" cy="1949056"/>
            </a:xfrm>
            <a:custGeom>
              <a:rect b="b" l="l" r="r" t="t"/>
              <a:pathLst>
                <a:path extrusionOk="0" h="1949056" w="3032225">
                  <a:moveTo>
                    <a:pt x="16139" y="0"/>
                  </a:moveTo>
                  <a:lnTo>
                    <a:pt x="3016086" y="0"/>
                  </a:lnTo>
                  <a:cubicBezTo>
                    <a:pt x="3020366" y="0"/>
                    <a:pt x="3024471" y="1700"/>
                    <a:pt x="3027498" y="4727"/>
                  </a:cubicBezTo>
                  <a:cubicBezTo>
                    <a:pt x="3030525" y="7754"/>
                    <a:pt x="3032225" y="11859"/>
                    <a:pt x="3032225" y="16139"/>
                  </a:cubicBezTo>
                  <a:lnTo>
                    <a:pt x="3032225" y="1932917"/>
                  </a:lnTo>
                  <a:cubicBezTo>
                    <a:pt x="3032225" y="1937197"/>
                    <a:pt x="3030525" y="1941302"/>
                    <a:pt x="3027498" y="1944329"/>
                  </a:cubicBezTo>
                  <a:cubicBezTo>
                    <a:pt x="3024471" y="1947356"/>
                    <a:pt x="3020366" y="1949056"/>
                    <a:pt x="3016086" y="1949056"/>
                  </a:cubicBezTo>
                  <a:lnTo>
                    <a:pt x="16139" y="1949056"/>
                  </a:lnTo>
                  <a:cubicBezTo>
                    <a:pt x="11859" y="1949056"/>
                    <a:pt x="7754" y="1947356"/>
                    <a:pt x="4727" y="1944329"/>
                  </a:cubicBezTo>
                  <a:cubicBezTo>
                    <a:pt x="1700" y="1941302"/>
                    <a:pt x="0" y="1937197"/>
                    <a:pt x="0" y="1932917"/>
                  </a:cubicBezTo>
                  <a:lnTo>
                    <a:pt x="0" y="16139"/>
                  </a:lnTo>
                  <a:cubicBezTo>
                    <a:pt x="0" y="11859"/>
                    <a:pt x="1700" y="7754"/>
                    <a:pt x="4727" y="4727"/>
                  </a:cubicBezTo>
                  <a:cubicBezTo>
                    <a:pt x="7754" y="1700"/>
                    <a:pt x="11859" y="0"/>
                    <a:pt x="16139" y="0"/>
                  </a:cubicBez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8" name="Google Shape;338;p24"/>
            <p:cNvSpPr txBox="1"/>
            <p:nvPr/>
          </p:nvSpPr>
          <p:spPr>
            <a:xfrm>
              <a:off x="0" y="-19050"/>
              <a:ext cx="3032225" cy="196810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39" name="Google Shape;339;p24"/>
          <p:cNvGrpSpPr/>
          <p:nvPr/>
        </p:nvGrpSpPr>
        <p:grpSpPr>
          <a:xfrm>
            <a:off x="569502" y="1247142"/>
            <a:ext cx="2184034" cy="359784"/>
            <a:chOff x="0" y="-19050"/>
            <a:chExt cx="1150437" cy="189516"/>
          </a:xfrm>
        </p:grpSpPr>
        <p:sp>
          <p:nvSpPr>
            <p:cNvPr id="340" name="Google Shape;340;p24"/>
            <p:cNvSpPr/>
            <p:nvPr/>
          </p:nvSpPr>
          <p:spPr>
            <a:xfrm>
              <a:off x="0" y="0"/>
              <a:ext cx="1150437" cy="170466"/>
            </a:xfrm>
            <a:custGeom>
              <a:rect b="b" l="l" r="r" t="t"/>
              <a:pathLst>
                <a:path extrusionOk="0" h="170466" w="1150437">
                  <a:moveTo>
                    <a:pt x="31903" y="0"/>
                  </a:moveTo>
                  <a:lnTo>
                    <a:pt x="1118534" y="0"/>
                  </a:lnTo>
                  <a:cubicBezTo>
                    <a:pt x="1126995" y="0"/>
                    <a:pt x="1135110" y="3361"/>
                    <a:pt x="1141093" y="9344"/>
                  </a:cubicBezTo>
                  <a:cubicBezTo>
                    <a:pt x="1147076" y="15327"/>
                    <a:pt x="1150437" y="23442"/>
                    <a:pt x="1150437" y="31903"/>
                  </a:cubicBezTo>
                  <a:lnTo>
                    <a:pt x="1150437" y="138563"/>
                  </a:lnTo>
                  <a:cubicBezTo>
                    <a:pt x="1150437" y="147024"/>
                    <a:pt x="1147076" y="155139"/>
                    <a:pt x="1141093" y="161122"/>
                  </a:cubicBezTo>
                  <a:cubicBezTo>
                    <a:pt x="1135110" y="167104"/>
                    <a:pt x="1126995" y="170466"/>
                    <a:pt x="1118534" y="170466"/>
                  </a:cubicBezTo>
                  <a:lnTo>
                    <a:pt x="31903" y="170466"/>
                  </a:lnTo>
                  <a:cubicBezTo>
                    <a:pt x="23442" y="170466"/>
                    <a:pt x="15327" y="167104"/>
                    <a:pt x="9344" y="161122"/>
                  </a:cubicBezTo>
                  <a:cubicBezTo>
                    <a:pt x="3361" y="155139"/>
                    <a:pt x="0" y="147024"/>
                    <a:pt x="0" y="138563"/>
                  </a:cubicBezTo>
                  <a:lnTo>
                    <a:pt x="0" y="31903"/>
                  </a:lnTo>
                  <a:cubicBezTo>
                    <a:pt x="0" y="23442"/>
                    <a:pt x="3361" y="15327"/>
                    <a:pt x="9344" y="9344"/>
                  </a:cubicBezTo>
                  <a:cubicBezTo>
                    <a:pt x="15327" y="3361"/>
                    <a:pt x="23442" y="0"/>
                    <a:pt x="3190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9050">
              <a:solidFill>
                <a:srgbClr val="0F1A38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1" name="Google Shape;341;p24"/>
            <p:cNvSpPr txBox="1"/>
            <p:nvPr/>
          </p:nvSpPr>
          <p:spPr>
            <a:xfrm>
              <a:off x="0" y="-19050"/>
              <a:ext cx="1150437" cy="18951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42" name="Google Shape;342;p24"/>
          <p:cNvGrpSpPr/>
          <p:nvPr/>
        </p:nvGrpSpPr>
        <p:grpSpPr>
          <a:xfrm>
            <a:off x="4841220" y="1247142"/>
            <a:ext cx="2184034" cy="359784"/>
            <a:chOff x="0" y="-19050"/>
            <a:chExt cx="1150437" cy="189516"/>
          </a:xfrm>
        </p:grpSpPr>
        <p:sp>
          <p:nvSpPr>
            <p:cNvPr id="343" name="Google Shape;343;p24"/>
            <p:cNvSpPr/>
            <p:nvPr/>
          </p:nvSpPr>
          <p:spPr>
            <a:xfrm>
              <a:off x="0" y="0"/>
              <a:ext cx="1150437" cy="170466"/>
            </a:xfrm>
            <a:custGeom>
              <a:rect b="b" l="l" r="r" t="t"/>
              <a:pathLst>
                <a:path extrusionOk="0" h="170466" w="1150437">
                  <a:moveTo>
                    <a:pt x="31903" y="0"/>
                  </a:moveTo>
                  <a:lnTo>
                    <a:pt x="1118534" y="0"/>
                  </a:lnTo>
                  <a:cubicBezTo>
                    <a:pt x="1126995" y="0"/>
                    <a:pt x="1135110" y="3361"/>
                    <a:pt x="1141093" y="9344"/>
                  </a:cubicBezTo>
                  <a:cubicBezTo>
                    <a:pt x="1147076" y="15327"/>
                    <a:pt x="1150437" y="23442"/>
                    <a:pt x="1150437" y="31903"/>
                  </a:cubicBezTo>
                  <a:lnTo>
                    <a:pt x="1150437" y="138563"/>
                  </a:lnTo>
                  <a:cubicBezTo>
                    <a:pt x="1150437" y="147024"/>
                    <a:pt x="1147076" y="155139"/>
                    <a:pt x="1141093" y="161122"/>
                  </a:cubicBezTo>
                  <a:cubicBezTo>
                    <a:pt x="1135110" y="167104"/>
                    <a:pt x="1126995" y="170466"/>
                    <a:pt x="1118534" y="170466"/>
                  </a:cubicBezTo>
                  <a:lnTo>
                    <a:pt x="31903" y="170466"/>
                  </a:lnTo>
                  <a:cubicBezTo>
                    <a:pt x="23442" y="170466"/>
                    <a:pt x="15327" y="167104"/>
                    <a:pt x="9344" y="161122"/>
                  </a:cubicBezTo>
                  <a:cubicBezTo>
                    <a:pt x="3361" y="155139"/>
                    <a:pt x="0" y="147024"/>
                    <a:pt x="0" y="138563"/>
                  </a:cubicBezTo>
                  <a:lnTo>
                    <a:pt x="0" y="31903"/>
                  </a:lnTo>
                  <a:cubicBezTo>
                    <a:pt x="0" y="23442"/>
                    <a:pt x="3361" y="15327"/>
                    <a:pt x="9344" y="9344"/>
                  </a:cubicBezTo>
                  <a:cubicBezTo>
                    <a:pt x="15327" y="3361"/>
                    <a:pt x="23442" y="0"/>
                    <a:pt x="3190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9050">
              <a:solidFill>
                <a:srgbClr val="0F1A38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4" name="Google Shape;344;p24"/>
            <p:cNvSpPr txBox="1"/>
            <p:nvPr/>
          </p:nvSpPr>
          <p:spPr>
            <a:xfrm>
              <a:off x="0" y="-19050"/>
              <a:ext cx="1150437" cy="18951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45" name="Google Shape;345;p24"/>
          <p:cNvGrpSpPr/>
          <p:nvPr/>
        </p:nvGrpSpPr>
        <p:grpSpPr>
          <a:xfrm>
            <a:off x="569502" y="3564341"/>
            <a:ext cx="2184034" cy="359784"/>
            <a:chOff x="0" y="-19050"/>
            <a:chExt cx="1150437" cy="189516"/>
          </a:xfrm>
        </p:grpSpPr>
        <p:sp>
          <p:nvSpPr>
            <p:cNvPr id="346" name="Google Shape;346;p24"/>
            <p:cNvSpPr/>
            <p:nvPr/>
          </p:nvSpPr>
          <p:spPr>
            <a:xfrm>
              <a:off x="0" y="0"/>
              <a:ext cx="1150437" cy="170466"/>
            </a:xfrm>
            <a:custGeom>
              <a:rect b="b" l="l" r="r" t="t"/>
              <a:pathLst>
                <a:path extrusionOk="0" h="170466" w="1150437">
                  <a:moveTo>
                    <a:pt x="31903" y="0"/>
                  </a:moveTo>
                  <a:lnTo>
                    <a:pt x="1118534" y="0"/>
                  </a:lnTo>
                  <a:cubicBezTo>
                    <a:pt x="1126995" y="0"/>
                    <a:pt x="1135110" y="3361"/>
                    <a:pt x="1141093" y="9344"/>
                  </a:cubicBezTo>
                  <a:cubicBezTo>
                    <a:pt x="1147076" y="15327"/>
                    <a:pt x="1150437" y="23442"/>
                    <a:pt x="1150437" y="31903"/>
                  </a:cubicBezTo>
                  <a:lnTo>
                    <a:pt x="1150437" y="138563"/>
                  </a:lnTo>
                  <a:cubicBezTo>
                    <a:pt x="1150437" y="147024"/>
                    <a:pt x="1147076" y="155139"/>
                    <a:pt x="1141093" y="161122"/>
                  </a:cubicBezTo>
                  <a:cubicBezTo>
                    <a:pt x="1135110" y="167104"/>
                    <a:pt x="1126995" y="170466"/>
                    <a:pt x="1118534" y="170466"/>
                  </a:cubicBezTo>
                  <a:lnTo>
                    <a:pt x="31903" y="170466"/>
                  </a:lnTo>
                  <a:cubicBezTo>
                    <a:pt x="23442" y="170466"/>
                    <a:pt x="15327" y="167104"/>
                    <a:pt x="9344" y="161122"/>
                  </a:cubicBezTo>
                  <a:cubicBezTo>
                    <a:pt x="3361" y="155139"/>
                    <a:pt x="0" y="147024"/>
                    <a:pt x="0" y="138563"/>
                  </a:cubicBezTo>
                  <a:lnTo>
                    <a:pt x="0" y="31903"/>
                  </a:lnTo>
                  <a:cubicBezTo>
                    <a:pt x="0" y="23442"/>
                    <a:pt x="3361" y="15327"/>
                    <a:pt x="9344" y="9344"/>
                  </a:cubicBezTo>
                  <a:cubicBezTo>
                    <a:pt x="15327" y="3361"/>
                    <a:pt x="23442" y="0"/>
                    <a:pt x="3190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9050">
              <a:solidFill>
                <a:srgbClr val="0F1A38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7" name="Google Shape;347;p24"/>
            <p:cNvSpPr txBox="1"/>
            <p:nvPr/>
          </p:nvSpPr>
          <p:spPr>
            <a:xfrm>
              <a:off x="0" y="-19050"/>
              <a:ext cx="1150437" cy="18951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48" name="Google Shape;348;p24"/>
          <p:cNvSpPr txBox="1"/>
          <p:nvPr/>
        </p:nvSpPr>
        <p:spPr>
          <a:xfrm>
            <a:off x="616198" y="1730823"/>
            <a:ext cx="2090643" cy="25184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This presentation template</a:t>
            </a:r>
            <a:endParaRPr sz="700"/>
          </a:p>
          <a:p>
            <a:pPr indent="0" lvl="0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uses the following free fonts:</a:t>
            </a:r>
            <a:endParaRPr sz="700"/>
          </a:p>
        </p:txBody>
      </p:sp>
      <p:sp>
        <p:nvSpPr>
          <p:cNvPr id="349" name="Google Shape;349;p24"/>
          <p:cNvSpPr txBox="1"/>
          <p:nvPr/>
        </p:nvSpPr>
        <p:spPr>
          <a:xfrm>
            <a:off x="587727" y="3275641"/>
            <a:ext cx="2184034" cy="12484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You can find these fonts online too.</a:t>
            </a:r>
            <a:endParaRPr sz="700"/>
          </a:p>
        </p:txBody>
      </p:sp>
      <p:sp>
        <p:nvSpPr>
          <p:cNvPr id="350" name="Google Shape;350;p24"/>
          <p:cNvSpPr txBox="1"/>
          <p:nvPr/>
        </p:nvSpPr>
        <p:spPr>
          <a:xfrm>
            <a:off x="873885" y="2096423"/>
            <a:ext cx="1575300" cy="1169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TITLES:</a:t>
            </a:r>
            <a:endParaRPr sz="7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GRENZE</a:t>
            </a:r>
            <a:endParaRPr sz="7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HEADERS:</a:t>
            </a:r>
            <a:endParaRPr sz="7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ALEGREYA</a:t>
            </a:r>
            <a:endParaRPr sz="7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BODY COPY:</a:t>
            </a:r>
            <a:endParaRPr sz="7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QUATTROCENTRO</a:t>
            </a:r>
            <a:endParaRPr sz="700"/>
          </a:p>
        </p:txBody>
      </p:sp>
      <p:grpSp>
        <p:nvGrpSpPr>
          <p:cNvPr id="351" name="Google Shape;351;p24"/>
          <p:cNvGrpSpPr/>
          <p:nvPr/>
        </p:nvGrpSpPr>
        <p:grpSpPr>
          <a:xfrm>
            <a:off x="1608668" y="4048637"/>
            <a:ext cx="610687" cy="537898"/>
            <a:chOff x="0" y="-23569"/>
            <a:chExt cx="1628498" cy="1434394"/>
          </a:xfrm>
        </p:grpSpPr>
        <p:grpSp>
          <p:nvGrpSpPr>
            <p:cNvPr id="352" name="Google Shape;352;p24"/>
            <p:cNvGrpSpPr/>
            <p:nvPr/>
          </p:nvGrpSpPr>
          <p:grpSpPr>
            <a:xfrm>
              <a:off x="311446" y="-23569"/>
              <a:ext cx="1005606" cy="1029175"/>
              <a:chOff x="0" y="-19050"/>
              <a:chExt cx="812800" cy="831850"/>
            </a:xfrm>
          </p:grpSpPr>
          <p:sp>
            <p:nvSpPr>
              <p:cNvPr id="353" name="Google Shape;353;p2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lnTo>
                      <a:pt x="406400" y="0"/>
                    </a:lnTo>
                    <a:cubicBezTo>
                      <a:pt x="630849" y="0"/>
                      <a:pt x="812800" y="181951"/>
                      <a:pt x="812800" y="406400"/>
                    </a:cubicBezTo>
                    <a:lnTo>
                      <a:pt x="812800" y="406400"/>
                    </a:lnTo>
                    <a:cubicBezTo>
                      <a:pt x="812800" y="630849"/>
                      <a:pt x="630849" y="812800"/>
                      <a:pt x="406400" y="812800"/>
                    </a:cubicBezTo>
                    <a:lnTo>
                      <a:pt x="406400" y="812800"/>
                    </a:lnTo>
                    <a:cubicBezTo>
                      <a:pt x="181951" y="812800"/>
                      <a:pt x="0" y="630849"/>
                      <a:pt x="0" y="406400"/>
                    </a:cubicBezTo>
                    <a:lnTo>
                      <a:pt x="0" y="406400"/>
                    </a:lnTo>
                    <a:cubicBezTo>
                      <a:pt x="0" y="181951"/>
                      <a:pt x="181951" y="0"/>
                      <a:pt x="406400" y="0"/>
                    </a:cubicBezTo>
                    <a:close/>
                  </a:path>
                </a:pathLst>
              </a:custGeom>
              <a:solidFill>
                <a:srgbClr val="EAA3AC"/>
              </a:solidFill>
              <a:ln>
                <a:noFill/>
              </a:ln>
            </p:spPr>
            <p:txBody>
              <a:bodyPr anchorCtr="0" anchor="ctr" bIns="45725" lIns="45725" spcFirstLastPara="1" rIns="45725" wrap="square" tIns="457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4" name="Google Shape;354;p24"/>
              <p:cNvSpPr txBox="1"/>
              <p:nvPr/>
            </p:nvSpPr>
            <p:spPr>
              <a:xfrm>
                <a:off x="0" y="-19050"/>
                <a:ext cx="812800" cy="8318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5400" lIns="25400" spcFirstLastPara="1" rIns="25400" wrap="square" tIns="25400">
                <a:noAutofit/>
              </a:bodyPr>
              <a:lstStyle/>
              <a:p>
                <a:pPr indent="0" lvl="0" marL="0" marR="0" rtl="0" algn="ctr">
                  <a:lnSpc>
                    <a:spcPct val="1369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55" name="Google Shape;355;p24"/>
            <p:cNvSpPr txBox="1"/>
            <p:nvPr/>
          </p:nvSpPr>
          <p:spPr>
            <a:xfrm>
              <a:off x="0" y="1167027"/>
              <a:ext cx="1628498" cy="24379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7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#BD8F4F</a:t>
              </a:r>
              <a:endParaRPr sz="700"/>
            </a:p>
          </p:txBody>
        </p:sp>
      </p:grpSp>
      <p:grpSp>
        <p:nvGrpSpPr>
          <p:cNvPr id="356" name="Google Shape;356;p24"/>
          <p:cNvGrpSpPr/>
          <p:nvPr/>
        </p:nvGrpSpPr>
        <p:grpSpPr>
          <a:xfrm>
            <a:off x="1140133" y="4048637"/>
            <a:ext cx="610687" cy="537898"/>
            <a:chOff x="0" y="-23569"/>
            <a:chExt cx="1628498" cy="1434394"/>
          </a:xfrm>
        </p:grpSpPr>
        <p:grpSp>
          <p:nvGrpSpPr>
            <p:cNvPr id="357" name="Google Shape;357;p24"/>
            <p:cNvGrpSpPr/>
            <p:nvPr/>
          </p:nvGrpSpPr>
          <p:grpSpPr>
            <a:xfrm>
              <a:off x="311446" y="-23569"/>
              <a:ext cx="1005606" cy="1029175"/>
              <a:chOff x="0" y="-19050"/>
              <a:chExt cx="812800" cy="831850"/>
            </a:xfrm>
          </p:grpSpPr>
          <p:sp>
            <p:nvSpPr>
              <p:cNvPr id="358" name="Google Shape;358;p2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lnTo>
                      <a:pt x="406400" y="0"/>
                    </a:lnTo>
                    <a:cubicBezTo>
                      <a:pt x="630849" y="0"/>
                      <a:pt x="812800" y="181951"/>
                      <a:pt x="812800" y="406400"/>
                    </a:cubicBezTo>
                    <a:lnTo>
                      <a:pt x="812800" y="406400"/>
                    </a:lnTo>
                    <a:cubicBezTo>
                      <a:pt x="812800" y="630849"/>
                      <a:pt x="630849" y="812800"/>
                      <a:pt x="406400" y="812800"/>
                    </a:cubicBezTo>
                    <a:lnTo>
                      <a:pt x="406400" y="812800"/>
                    </a:lnTo>
                    <a:cubicBezTo>
                      <a:pt x="181951" y="812800"/>
                      <a:pt x="0" y="630849"/>
                      <a:pt x="0" y="406400"/>
                    </a:cubicBezTo>
                    <a:lnTo>
                      <a:pt x="0" y="406400"/>
                    </a:lnTo>
                    <a:cubicBezTo>
                      <a:pt x="0" y="181951"/>
                      <a:pt x="181951" y="0"/>
                      <a:pt x="406400" y="0"/>
                    </a:cubicBezTo>
                    <a:close/>
                  </a:path>
                </a:pathLst>
              </a:custGeom>
              <a:solidFill>
                <a:srgbClr val="254472"/>
              </a:solidFill>
              <a:ln>
                <a:noFill/>
              </a:ln>
            </p:spPr>
            <p:txBody>
              <a:bodyPr anchorCtr="0" anchor="ctr" bIns="45725" lIns="45725" spcFirstLastPara="1" rIns="45725" wrap="square" tIns="457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9" name="Google Shape;359;p24"/>
              <p:cNvSpPr txBox="1"/>
              <p:nvPr/>
            </p:nvSpPr>
            <p:spPr>
              <a:xfrm>
                <a:off x="0" y="-19050"/>
                <a:ext cx="812800" cy="8318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5400" lIns="25400" spcFirstLastPara="1" rIns="25400" wrap="square" tIns="25400">
                <a:noAutofit/>
              </a:bodyPr>
              <a:lstStyle/>
              <a:p>
                <a:pPr indent="0" lvl="0" marL="0" marR="0" rtl="0" algn="ctr">
                  <a:lnSpc>
                    <a:spcPct val="1369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60" name="Google Shape;360;p24"/>
            <p:cNvSpPr txBox="1"/>
            <p:nvPr/>
          </p:nvSpPr>
          <p:spPr>
            <a:xfrm>
              <a:off x="0" y="1167027"/>
              <a:ext cx="1628498" cy="24379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7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#05295D</a:t>
              </a:r>
              <a:endParaRPr sz="700"/>
            </a:p>
          </p:txBody>
        </p:sp>
      </p:grpSp>
      <p:sp>
        <p:nvSpPr>
          <p:cNvPr id="361" name="Google Shape;361;p24"/>
          <p:cNvSpPr txBox="1"/>
          <p:nvPr/>
        </p:nvSpPr>
        <p:spPr>
          <a:xfrm>
            <a:off x="2105002" y="797842"/>
            <a:ext cx="4933995" cy="1546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000" u="none" cap="none" strike="noStrike">
                <a:solidFill>
                  <a:srgbClr val="254472"/>
                </a:solidFill>
                <a:latin typeface="Quattrocento"/>
                <a:ea typeface="Quattrocento"/>
                <a:cs typeface="Quattrocento"/>
                <a:sym typeface="Quattrocento"/>
              </a:rPr>
              <a:t>Use these design resources in your Canva Presentation.</a:t>
            </a:r>
            <a:endParaRPr sz="700"/>
          </a:p>
        </p:txBody>
      </p:sp>
      <p:sp>
        <p:nvSpPr>
          <p:cNvPr id="362" name="Google Shape;362;p24"/>
          <p:cNvSpPr txBox="1"/>
          <p:nvPr/>
        </p:nvSpPr>
        <p:spPr>
          <a:xfrm>
            <a:off x="5853103" y="4957918"/>
            <a:ext cx="2958379" cy="8351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r">
              <a:lnSpc>
                <a:spcPct val="122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600" u="none" cap="none" strike="noStrike">
                <a:solidFill>
                  <a:srgbClr val="B60000"/>
                </a:solidFill>
                <a:latin typeface="Arial"/>
                <a:ea typeface="Arial"/>
                <a:cs typeface="Arial"/>
                <a:sym typeface="Arial"/>
              </a:rPr>
              <a:t>DON'T FORGET TO DELETE THIS PAGE BEFORE PRESENTING. </a:t>
            </a:r>
            <a:endParaRPr sz="700"/>
          </a:p>
        </p:txBody>
      </p:sp>
      <p:sp>
        <p:nvSpPr>
          <p:cNvPr id="363" name="Google Shape;363;p24"/>
          <p:cNvSpPr txBox="1"/>
          <p:nvPr/>
        </p:nvSpPr>
        <p:spPr>
          <a:xfrm>
            <a:off x="2118746" y="314199"/>
            <a:ext cx="49065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098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2900" u="none" cap="none" strike="noStrike">
                <a:solidFill>
                  <a:srgbClr val="254472"/>
                </a:solidFill>
                <a:latin typeface="Grenze ExtraBold"/>
                <a:ea typeface="Grenze ExtraBold"/>
                <a:cs typeface="Grenze ExtraBold"/>
                <a:sym typeface="Grenze ExtraBold"/>
              </a:rPr>
              <a:t>Resource Page</a:t>
            </a:r>
            <a:endParaRPr sz="700">
              <a:latin typeface="Grenze ExtraBold"/>
              <a:ea typeface="Grenze ExtraBold"/>
              <a:cs typeface="Grenze ExtraBold"/>
              <a:sym typeface="Grenze ExtraBold"/>
            </a:endParaRPr>
          </a:p>
        </p:txBody>
      </p:sp>
      <p:sp>
        <p:nvSpPr>
          <p:cNvPr id="364" name="Google Shape;364;p24"/>
          <p:cNvSpPr txBox="1"/>
          <p:nvPr/>
        </p:nvSpPr>
        <p:spPr>
          <a:xfrm>
            <a:off x="873885" y="1346692"/>
            <a:ext cx="1575268" cy="1920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0F1A38"/>
                </a:solidFill>
                <a:latin typeface="Arial"/>
                <a:ea typeface="Arial"/>
                <a:cs typeface="Arial"/>
                <a:sym typeface="Arial"/>
              </a:rPr>
              <a:t>Fonts</a:t>
            </a:r>
            <a:endParaRPr sz="700"/>
          </a:p>
        </p:txBody>
      </p:sp>
      <p:sp>
        <p:nvSpPr>
          <p:cNvPr id="365" name="Google Shape;365;p24"/>
          <p:cNvSpPr txBox="1"/>
          <p:nvPr/>
        </p:nvSpPr>
        <p:spPr>
          <a:xfrm>
            <a:off x="5145603" y="1346692"/>
            <a:ext cx="1575268" cy="1920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0F1A38"/>
                </a:solidFill>
                <a:latin typeface="Arial"/>
                <a:ea typeface="Arial"/>
                <a:cs typeface="Arial"/>
                <a:sym typeface="Arial"/>
              </a:rPr>
              <a:t>Design Elements</a:t>
            </a:r>
            <a:endParaRPr sz="700"/>
          </a:p>
        </p:txBody>
      </p:sp>
      <p:sp>
        <p:nvSpPr>
          <p:cNvPr id="366" name="Google Shape;366;p24"/>
          <p:cNvSpPr txBox="1"/>
          <p:nvPr/>
        </p:nvSpPr>
        <p:spPr>
          <a:xfrm>
            <a:off x="873885" y="3648261"/>
            <a:ext cx="1575268" cy="1920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0F1A38"/>
                </a:solidFill>
                <a:latin typeface="Arial"/>
                <a:ea typeface="Arial"/>
                <a:cs typeface="Arial"/>
                <a:sym typeface="Arial"/>
              </a:rPr>
              <a:t>Colors</a:t>
            </a:r>
            <a:endParaRPr sz="700"/>
          </a:p>
        </p:txBody>
      </p:sp>
      <p:sp>
        <p:nvSpPr>
          <p:cNvPr id="367" name="Google Shape;367;p24"/>
          <p:cNvSpPr/>
          <p:nvPr/>
        </p:nvSpPr>
        <p:spPr>
          <a:xfrm>
            <a:off x="4681160" y="1858012"/>
            <a:ext cx="883476" cy="1266173"/>
          </a:xfrm>
          <a:custGeom>
            <a:rect b="b" l="l" r="r" t="t"/>
            <a:pathLst>
              <a:path extrusionOk="0" h="2532346" w="1766953">
                <a:moveTo>
                  <a:pt x="0" y="0"/>
                </a:moveTo>
                <a:lnTo>
                  <a:pt x="1766953" y="0"/>
                </a:lnTo>
                <a:lnTo>
                  <a:pt x="1766953" y="2532346"/>
                </a:lnTo>
                <a:lnTo>
                  <a:pt x="0" y="253234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68" name="Google Shape;368;p24"/>
          <p:cNvSpPr/>
          <p:nvPr/>
        </p:nvSpPr>
        <p:spPr>
          <a:xfrm>
            <a:off x="3480466" y="1858012"/>
            <a:ext cx="953850" cy="1266173"/>
          </a:xfrm>
          <a:custGeom>
            <a:rect b="b" l="l" r="r" t="t"/>
            <a:pathLst>
              <a:path extrusionOk="0" h="2532346" w="1907701">
                <a:moveTo>
                  <a:pt x="0" y="0"/>
                </a:moveTo>
                <a:lnTo>
                  <a:pt x="1907701" y="0"/>
                </a:lnTo>
                <a:lnTo>
                  <a:pt x="1907701" y="2532346"/>
                </a:lnTo>
                <a:lnTo>
                  <a:pt x="0" y="253234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69" name="Google Shape;369;p24"/>
          <p:cNvSpPr/>
          <p:nvPr/>
        </p:nvSpPr>
        <p:spPr>
          <a:xfrm>
            <a:off x="7360732" y="1799024"/>
            <a:ext cx="1450749" cy="2923425"/>
          </a:xfrm>
          <a:custGeom>
            <a:rect b="b" l="l" r="r" t="t"/>
            <a:pathLst>
              <a:path extrusionOk="0" h="5846850" w="2901499">
                <a:moveTo>
                  <a:pt x="0" y="0"/>
                </a:moveTo>
                <a:lnTo>
                  <a:pt x="2901499" y="0"/>
                </a:lnTo>
                <a:lnTo>
                  <a:pt x="2901499" y="5846850"/>
                </a:lnTo>
                <a:lnTo>
                  <a:pt x="0" y="584685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70" name="Google Shape;370;p24"/>
          <p:cNvSpPr/>
          <p:nvPr/>
        </p:nvSpPr>
        <p:spPr>
          <a:xfrm>
            <a:off x="5666032" y="1898056"/>
            <a:ext cx="1536646" cy="2768732"/>
          </a:xfrm>
          <a:custGeom>
            <a:rect b="b" l="l" r="r" t="t"/>
            <a:pathLst>
              <a:path extrusionOk="0" h="5537463" w="3073292">
                <a:moveTo>
                  <a:pt x="0" y="0"/>
                </a:moveTo>
                <a:lnTo>
                  <a:pt x="3073292" y="0"/>
                </a:lnTo>
                <a:lnTo>
                  <a:pt x="3073292" y="5537463"/>
                </a:lnTo>
                <a:lnTo>
                  <a:pt x="0" y="55374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71" name="Google Shape;371;p24"/>
          <p:cNvSpPr/>
          <p:nvPr/>
        </p:nvSpPr>
        <p:spPr>
          <a:xfrm flipH="1">
            <a:off x="3544177" y="3235868"/>
            <a:ext cx="947155" cy="1350667"/>
          </a:xfrm>
          <a:custGeom>
            <a:rect b="b" l="l" r="r" t="t"/>
            <a:pathLst>
              <a:path extrusionOk="0" h="2701333" w="1894310">
                <a:moveTo>
                  <a:pt x="1894309" y="0"/>
                </a:moveTo>
                <a:lnTo>
                  <a:pt x="0" y="0"/>
                </a:lnTo>
                <a:lnTo>
                  <a:pt x="0" y="2701333"/>
                </a:lnTo>
                <a:lnTo>
                  <a:pt x="1894309" y="2701333"/>
                </a:lnTo>
                <a:lnTo>
                  <a:pt x="1894309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72" name="Google Shape;372;p24"/>
          <p:cNvSpPr/>
          <p:nvPr/>
        </p:nvSpPr>
        <p:spPr>
          <a:xfrm>
            <a:off x="4614710" y="3235868"/>
            <a:ext cx="1016377" cy="1350667"/>
          </a:xfrm>
          <a:custGeom>
            <a:rect b="b" l="l" r="r" t="t"/>
            <a:pathLst>
              <a:path extrusionOk="0" h="2701333" w="2032753">
                <a:moveTo>
                  <a:pt x="0" y="0"/>
                </a:moveTo>
                <a:lnTo>
                  <a:pt x="2032753" y="0"/>
                </a:lnTo>
                <a:lnTo>
                  <a:pt x="2032753" y="2701333"/>
                </a:lnTo>
                <a:lnTo>
                  <a:pt x="0" y="270133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DBE0"/>
        </a:solidFill>
      </p:bgPr>
    </p:bg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7" name="Google Shape;377;p25"/>
          <p:cNvGrpSpPr/>
          <p:nvPr/>
        </p:nvGrpSpPr>
        <p:grpSpPr>
          <a:xfrm>
            <a:off x="242888" y="175320"/>
            <a:ext cx="8658225" cy="4720530"/>
            <a:chOff x="0" y="-38100"/>
            <a:chExt cx="4560711" cy="2486535"/>
          </a:xfrm>
        </p:grpSpPr>
        <p:sp>
          <p:nvSpPr>
            <p:cNvPr id="378" name="Google Shape;378;p25"/>
            <p:cNvSpPr/>
            <p:nvPr/>
          </p:nvSpPr>
          <p:spPr>
            <a:xfrm>
              <a:off x="0" y="0"/>
              <a:ext cx="4560711" cy="2448435"/>
            </a:xfrm>
            <a:custGeom>
              <a:rect b="b" l="l" r="r" t="t"/>
              <a:pathLst>
                <a:path extrusionOk="0" h="2448435" w="4560711">
                  <a:moveTo>
                    <a:pt x="30849" y="0"/>
                  </a:moveTo>
                  <a:lnTo>
                    <a:pt x="4529862" y="0"/>
                  </a:lnTo>
                  <a:cubicBezTo>
                    <a:pt x="4538044" y="0"/>
                    <a:pt x="4545890" y="3250"/>
                    <a:pt x="4551676" y="9035"/>
                  </a:cubicBezTo>
                  <a:cubicBezTo>
                    <a:pt x="4557461" y="14821"/>
                    <a:pt x="4560711" y="22667"/>
                    <a:pt x="4560711" y="30849"/>
                  </a:cubicBezTo>
                  <a:lnTo>
                    <a:pt x="4560711" y="2417586"/>
                  </a:lnTo>
                  <a:cubicBezTo>
                    <a:pt x="4560711" y="2425767"/>
                    <a:pt x="4557461" y="2433614"/>
                    <a:pt x="4551676" y="2439399"/>
                  </a:cubicBezTo>
                  <a:cubicBezTo>
                    <a:pt x="4545890" y="2445184"/>
                    <a:pt x="4538044" y="2448435"/>
                    <a:pt x="4529862" y="2448435"/>
                  </a:cubicBezTo>
                  <a:lnTo>
                    <a:pt x="30849" y="2448435"/>
                  </a:lnTo>
                  <a:cubicBezTo>
                    <a:pt x="22667" y="2448435"/>
                    <a:pt x="14821" y="2445184"/>
                    <a:pt x="9035" y="2439399"/>
                  </a:cubicBezTo>
                  <a:cubicBezTo>
                    <a:pt x="3250" y="2433614"/>
                    <a:pt x="0" y="2425767"/>
                    <a:pt x="0" y="2417586"/>
                  </a:cubicBezTo>
                  <a:lnTo>
                    <a:pt x="0" y="30849"/>
                  </a:lnTo>
                  <a:cubicBezTo>
                    <a:pt x="0" y="22667"/>
                    <a:pt x="3250" y="14821"/>
                    <a:pt x="9035" y="9035"/>
                  </a:cubicBezTo>
                  <a:cubicBezTo>
                    <a:pt x="14821" y="3250"/>
                    <a:pt x="22667" y="0"/>
                    <a:pt x="30849" y="0"/>
                  </a:cubicBezTo>
                  <a:close/>
                </a:path>
              </a:pathLst>
            </a:custGeom>
            <a:solidFill>
              <a:srgbClr val="3F4B5D"/>
            </a:solidFill>
            <a:ln cap="rnd" cmpd="sng" w="76200">
              <a:solidFill>
                <a:srgbClr val="EAA3A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9" name="Google Shape;379;p25"/>
            <p:cNvSpPr txBox="1"/>
            <p:nvPr/>
          </p:nvSpPr>
          <p:spPr>
            <a:xfrm>
              <a:off x="0" y="-38100"/>
              <a:ext cx="4560711" cy="248653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80" name="Google Shape;380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65900" y="1822950"/>
            <a:ext cx="2412228" cy="603050"/>
          </a:xfrm>
          <a:prstGeom prst="rect">
            <a:avLst/>
          </a:prstGeom>
          <a:noFill/>
          <a:ln>
            <a:noFill/>
          </a:ln>
        </p:spPr>
      </p:pic>
      <p:sp>
        <p:nvSpPr>
          <p:cNvPr id="381" name="Google Shape;381;p25"/>
          <p:cNvSpPr txBox="1"/>
          <p:nvPr/>
        </p:nvSpPr>
        <p:spPr>
          <a:xfrm>
            <a:off x="1688740" y="1253997"/>
            <a:ext cx="5766520" cy="1546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000" u="none" cap="none" strike="noStrike">
                <a:solidFill>
                  <a:srgbClr val="FFFFFF"/>
                </a:solidFill>
                <a:latin typeface="Quattrocento"/>
                <a:ea typeface="Quattrocento"/>
                <a:cs typeface="Quattrocento"/>
                <a:sym typeface="Quattrocento"/>
              </a:rPr>
              <a:t>This presentation template is free for everyone to use thanks to the following:</a:t>
            </a:r>
            <a:endParaRPr sz="700"/>
          </a:p>
        </p:txBody>
      </p:sp>
      <p:sp>
        <p:nvSpPr>
          <p:cNvPr id="382" name="Google Shape;382;p25"/>
          <p:cNvSpPr txBox="1"/>
          <p:nvPr/>
        </p:nvSpPr>
        <p:spPr>
          <a:xfrm>
            <a:off x="2906168" y="4252357"/>
            <a:ext cx="3331663" cy="26096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500" u="none" cap="none" strike="noStrike">
                <a:solidFill>
                  <a:srgbClr val="FFDBE0"/>
                </a:solidFill>
                <a:latin typeface="Arial"/>
                <a:ea typeface="Arial"/>
                <a:cs typeface="Arial"/>
                <a:sym typeface="Arial"/>
              </a:rPr>
              <a:t>HAPPY DESIGNING!</a:t>
            </a:r>
            <a:endParaRPr sz="700"/>
          </a:p>
        </p:txBody>
      </p:sp>
      <p:sp>
        <p:nvSpPr>
          <p:cNvPr id="383" name="Google Shape;383;p25"/>
          <p:cNvSpPr txBox="1"/>
          <p:nvPr/>
        </p:nvSpPr>
        <p:spPr>
          <a:xfrm>
            <a:off x="2105002" y="2516752"/>
            <a:ext cx="4933995" cy="1546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000" u="none" cap="none" strike="noStrike">
                <a:solidFill>
                  <a:srgbClr val="FFFFFF"/>
                </a:solidFill>
                <a:latin typeface="Quattrocento"/>
                <a:ea typeface="Quattrocento"/>
                <a:cs typeface="Quattrocento"/>
                <a:sym typeface="Quattrocento"/>
              </a:rPr>
              <a:t>for the presentation template</a:t>
            </a:r>
            <a:endParaRPr sz="700"/>
          </a:p>
        </p:txBody>
      </p:sp>
      <p:sp>
        <p:nvSpPr>
          <p:cNvPr id="384" name="Google Shape;384;p25"/>
          <p:cNvSpPr txBox="1"/>
          <p:nvPr/>
        </p:nvSpPr>
        <p:spPr>
          <a:xfrm>
            <a:off x="2105002" y="3718645"/>
            <a:ext cx="4933995" cy="1546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000" u="none" cap="none" strike="noStrike">
                <a:solidFill>
                  <a:srgbClr val="FFFFFF"/>
                </a:solidFill>
                <a:latin typeface="Quattrocento"/>
                <a:ea typeface="Quattrocento"/>
                <a:cs typeface="Quattrocento"/>
                <a:sym typeface="Quattrocento"/>
              </a:rPr>
              <a:t>for the photos</a:t>
            </a:r>
            <a:endParaRPr sz="700"/>
          </a:p>
        </p:txBody>
      </p:sp>
      <p:sp>
        <p:nvSpPr>
          <p:cNvPr id="385" name="Google Shape;385;p25"/>
          <p:cNvSpPr txBox="1"/>
          <p:nvPr/>
        </p:nvSpPr>
        <p:spPr>
          <a:xfrm>
            <a:off x="939132" y="671733"/>
            <a:ext cx="7265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3000" u="none" cap="none" strike="noStrike">
                <a:solidFill>
                  <a:srgbClr val="EAA3AC"/>
                </a:solidFill>
                <a:latin typeface="Grenze ExtraBold"/>
                <a:ea typeface="Grenze ExtraBold"/>
                <a:cs typeface="Grenze ExtraBold"/>
                <a:sym typeface="Grenze ExtraBold"/>
              </a:rPr>
              <a:t>Credits</a:t>
            </a:r>
            <a:endParaRPr sz="700">
              <a:latin typeface="Grenze ExtraBold"/>
              <a:ea typeface="Grenze ExtraBold"/>
              <a:cs typeface="Grenze ExtraBold"/>
              <a:sym typeface="Grenze ExtraBold"/>
            </a:endParaRPr>
          </a:p>
        </p:txBody>
      </p:sp>
      <p:sp>
        <p:nvSpPr>
          <p:cNvPr id="386" name="Google Shape;386;p25"/>
          <p:cNvSpPr txBox="1"/>
          <p:nvPr/>
        </p:nvSpPr>
        <p:spPr>
          <a:xfrm>
            <a:off x="3055013" y="3361937"/>
            <a:ext cx="3033973" cy="30908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Pexels, Pixabay</a:t>
            </a:r>
            <a:endParaRPr sz="7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DBE0"/>
        </a:solidFill>
      </p:bgPr>
    </p:bg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" name="Google Shape;110;p12"/>
          <p:cNvGrpSpPr/>
          <p:nvPr/>
        </p:nvGrpSpPr>
        <p:grpSpPr>
          <a:xfrm>
            <a:off x="242888" y="175320"/>
            <a:ext cx="8658225" cy="4720530"/>
            <a:chOff x="0" y="-38100"/>
            <a:chExt cx="4560711" cy="2486535"/>
          </a:xfrm>
        </p:grpSpPr>
        <p:sp>
          <p:nvSpPr>
            <p:cNvPr id="111" name="Google Shape;111;p12"/>
            <p:cNvSpPr/>
            <p:nvPr/>
          </p:nvSpPr>
          <p:spPr>
            <a:xfrm>
              <a:off x="0" y="0"/>
              <a:ext cx="4560711" cy="2448435"/>
            </a:xfrm>
            <a:custGeom>
              <a:rect b="b" l="l" r="r" t="t"/>
              <a:pathLst>
                <a:path extrusionOk="0" h="2448435" w="4560711">
                  <a:moveTo>
                    <a:pt x="30849" y="0"/>
                  </a:moveTo>
                  <a:lnTo>
                    <a:pt x="4529862" y="0"/>
                  </a:lnTo>
                  <a:cubicBezTo>
                    <a:pt x="4538044" y="0"/>
                    <a:pt x="4545890" y="3250"/>
                    <a:pt x="4551676" y="9035"/>
                  </a:cubicBezTo>
                  <a:cubicBezTo>
                    <a:pt x="4557461" y="14821"/>
                    <a:pt x="4560711" y="22667"/>
                    <a:pt x="4560711" y="30849"/>
                  </a:cubicBezTo>
                  <a:lnTo>
                    <a:pt x="4560711" y="2417586"/>
                  </a:lnTo>
                  <a:cubicBezTo>
                    <a:pt x="4560711" y="2425767"/>
                    <a:pt x="4557461" y="2433614"/>
                    <a:pt x="4551676" y="2439399"/>
                  </a:cubicBezTo>
                  <a:cubicBezTo>
                    <a:pt x="4545890" y="2445184"/>
                    <a:pt x="4538044" y="2448435"/>
                    <a:pt x="4529862" y="2448435"/>
                  </a:cubicBezTo>
                  <a:lnTo>
                    <a:pt x="30849" y="2448435"/>
                  </a:lnTo>
                  <a:cubicBezTo>
                    <a:pt x="22667" y="2448435"/>
                    <a:pt x="14821" y="2445184"/>
                    <a:pt x="9035" y="2439399"/>
                  </a:cubicBezTo>
                  <a:cubicBezTo>
                    <a:pt x="3250" y="2433614"/>
                    <a:pt x="0" y="2425767"/>
                    <a:pt x="0" y="2417586"/>
                  </a:cubicBezTo>
                  <a:lnTo>
                    <a:pt x="0" y="30849"/>
                  </a:lnTo>
                  <a:cubicBezTo>
                    <a:pt x="0" y="22667"/>
                    <a:pt x="3250" y="14821"/>
                    <a:pt x="9035" y="9035"/>
                  </a:cubicBezTo>
                  <a:cubicBezTo>
                    <a:pt x="14821" y="3250"/>
                    <a:pt x="22667" y="0"/>
                    <a:pt x="30849" y="0"/>
                  </a:cubicBezTo>
                  <a:close/>
                </a:path>
              </a:pathLst>
            </a:custGeom>
            <a:solidFill>
              <a:srgbClr val="3F4B5D"/>
            </a:solidFill>
            <a:ln cap="rnd" cmpd="sng" w="76200">
              <a:solidFill>
                <a:srgbClr val="EAA3A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" name="Google Shape;112;p12"/>
            <p:cNvSpPr txBox="1"/>
            <p:nvPr/>
          </p:nvSpPr>
          <p:spPr>
            <a:xfrm>
              <a:off x="0" y="-38100"/>
              <a:ext cx="4560711" cy="248653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13" name="Google Shape;113;p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3550" y="207936"/>
            <a:ext cx="4398164" cy="4720426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12"/>
          <p:cNvSpPr txBox="1"/>
          <p:nvPr/>
        </p:nvSpPr>
        <p:spPr>
          <a:xfrm>
            <a:off x="4810908" y="1023872"/>
            <a:ext cx="3737400" cy="7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1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5100" u="none" cap="none" strike="noStrike">
                <a:solidFill>
                  <a:srgbClr val="F7F6F2"/>
                </a:solidFill>
                <a:latin typeface="Grenze ExtraBold"/>
                <a:ea typeface="Grenze ExtraBold"/>
                <a:cs typeface="Grenze ExtraBold"/>
                <a:sym typeface="Grenze ExtraBold"/>
              </a:rPr>
              <a:t>Welcome</a:t>
            </a:r>
            <a:endParaRPr sz="700">
              <a:latin typeface="Grenze ExtraBold"/>
              <a:ea typeface="Grenze ExtraBold"/>
              <a:cs typeface="Grenze ExtraBold"/>
              <a:sym typeface="Grenze ExtraBold"/>
            </a:endParaRPr>
          </a:p>
        </p:txBody>
      </p:sp>
      <p:sp>
        <p:nvSpPr>
          <p:cNvPr id="115" name="Google Shape;115;p12"/>
          <p:cNvSpPr txBox="1"/>
          <p:nvPr/>
        </p:nvSpPr>
        <p:spPr>
          <a:xfrm>
            <a:off x="4729646" y="2021829"/>
            <a:ext cx="3900000" cy="60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200" u="none" cap="none" strike="noStrike">
                <a:solidFill>
                  <a:srgbClr val="FFDBE0"/>
                </a:solidFill>
                <a:latin typeface="Alegreya"/>
                <a:ea typeface="Alegreya"/>
                <a:cs typeface="Alegreya"/>
                <a:sym typeface="Alegreya"/>
              </a:rPr>
              <a:t>I'M RAINA AND I'LL BE SHARING WITH YOU MY BEAUTIFUL IDEAS. FOLLOW ME AT @REALLYGREATSITE TO LEARN MORE. </a:t>
            </a:r>
            <a:endParaRPr sz="700">
              <a:latin typeface="Alegreya"/>
              <a:ea typeface="Alegreya"/>
              <a:cs typeface="Alegreya"/>
              <a:sym typeface="Alegreya"/>
            </a:endParaRPr>
          </a:p>
        </p:txBody>
      </p:sp>
      <p:sp>
        <p:nvSpPr>
          <p:cNvPr id="116" name="Google Shape;116;p12"/>
          <p:cNvSpPr txBox="1"/>
          <p:nvPr/>
        </p:nvSpPr>
        <p:spPr>
          <a:xfrm>
            <a:off x="5025900" y="3098350"/>
            <a:ext cx="3230100" cy="1215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000" u="none" cap="none" strike="noStrike">
                <a:solidFill>
                  <a:srgbClr val="FFFFFF"/>
                </a:solidFill>
                <a:latin typeface="Quattrocento"/>
                <a:ea typeface="Quattrocento"/>
                <a:cs typeface="Quattrocento"/>
                <a:sym typeface="Quattrocento"/>
              </a:rPr>
              <a:t>Lorem ipsum dolor sit amet, consectetur adipiscing elit. Maecenas et placerat velit. Nam vitae dictum orci. Phasellus vehicula metus in libero euismod pretium. Vestibulum a dui a lorem pharetra sollicitudin. Vestibulum non dictum velit. Proin venenatis dictum nibh mollis dignissim. Vestibulum hendrerit tempor urna ac tristique. Maecenas vitae urna sapien.</a:t>
            </a:r>
            <a:endParaRPr sz="700">
              <a:latin typeface="Quattrocento"/>
              <a:ea typeface="Quattrocento"/>
              <a:cs typeface="Quattrocento"/>
              <a:sym typeface="Quattrocento"/>
            </a:endParaRPr>
          </a:p>
        </p:txBody>
      </p:sp>
      <p:sp>
        <p:nvSpPr>
          <p:cNvPr id="117" name="Google Shape;117;p12"/>
          <p:cNvSpPr/>
          <p:nvPr/>
        </p:nvSpPr>
        <p:spPr>
          <a:xfrm rot="10800000">
            <a:off x="3433168" y="-2372596"/>
            <a:ext cx="2219125" cy="3225335"/>
          </a:xfrm>
          <a:custGeom>
            <a:rect b="b" l="l" r="r" t="t"/>
            <a:pathLst>
              <a:path extrusionOk="0" h="6450670" w="4438250">
                <a:moveTo>
                  <a:pt x="0" y="0"/>
                </a:moveTo>
                <a:lnTo>
                  <a:pt x="4438250" y="0"/>
                </a:lnTo>
                <a:lnTo>
                  <a:pt x="4438250" y="6450671"/>
                </a:lnTo>
                <a:lnTo>
                  <a:pt x="0" y="645067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18" name="Google Shape;118;p12"/>
          <p:cNvSpPr/>
          <p:nvPr/>
        </p:nvSpPr>
        <p:spPr>
          <a:xfrm>
            <a:off x="3433168" y="4290761"/>
            <a:ext cx="2219125" cy="3225335"/>
          </a:xfrm>
          <a:custGeom>
            <a:rect b="b" l="l" r="r" t="t"/>
            <a:pathLst>
              <a:path extrusionOk="0" h="6450670" w="4438250">
                <a:moveTo>
                  <a:pt x="0" y="0"/>
                </a:moveTo>
                <a:lnTo>
                  <a:pt x="4438250" y="0"/>
                </a:lnTo>
                <a:lnTo>
                  <a:pt x="4438250" y="6450671"/>
                </a:lnTo>
                <a:lnTo>
                  <a:pt x="0" y="645067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DBE0"/>
        </a:solidFill>
      </p:bgPr>
    </p:bg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3" name="Google Shape;123;p13"/>
          <p:cNvGrpSpPr/>
          <p:nvPr/>
        </p:nvGrpSpPr>
        <p:grpSpPr>
          <a:xfrm>
            <a:off x="242888" y="175320"/>
            <a:ext cx="8658225" cy="4720530"/>
            <a:chOff x="0" y="-38100"/>
            <a:chExt cx="4560711" cy="2486535"/>
          </a:xfrm>
        </p:grpSpPr>
        <p:sp>
          <p:nvSpPr>
            <p:cNvPr id="124" name="Google Shape;124;p13"/>
            <p:cNvSpPr/>
            <p:nvPr/>
          </p:nvSpPr>
          <p:spPr>
            <a:xfrm>
              <a:off x="0" y="0"/>
              <a:ext cx="4560711" cy="2448435"/>
            </a:xfrm>
            <a:custGeom>
              <a:rect b="b" l="l" r="r" t="t"/>
              <a:pathLst>
                <a:path extrusionOk="0" h="2448435" w="4560711">
                  <a:moveTo>
                    <a:pt x="30849" y="0"/>
                  </a:moveTo>
                  <a:lnTo>
                    <a:pt x="4529862" y="0"/>
                  </a:lnTo>
                  <a:cubicBezTo>
                    <a:pt x="4538044" y="0"/>
                    <a:pt x="4545890" y="3250"/>
                    <a:pt x="4551676" y="9035"/>
                  </a:cubicBezTo>
                  <a:cubicBezTo>
                    <a:pt x="4557461" y="14821"/>
                    <a:pt x="4560711" y="22667"/>
                    <a:pt x="4560711" y="30849"/>
                  </a:cubicBezTo>
                  <a:lnTo>
                    <a:pt x="4560711" y="2417586"/>
                  </a:lnTo>
                  <a:cubicBezTo>
                    <a:pt x="4560711" y="2425767"/>
                    <a:pt x="4557461" y="2433614"/>
                    <a:pt x="4551676" y="2439399"/>
                  </a:cubicBezTo>
                  <a:cubicBezTo>
                    <a:pt x="4545890" y="2445184"/>
                    <a:pt x="4538044" y="2448435"/>
                    <a:pt x="4529862" y="2448435"/>
                  </a:cubicBezTo>
                  <a:lnTo>
                    <a:pt x="30849" y="2448435"/>
                  </a:lnTo>
                  <a:cubicBezTo>
                    <a:pt x="22667" y="2448435"/>
                    <a:pt x="14821" y="2445184"/>
                    <a:pt x="9035" y="2439399"/>
                  </a:cubicBezTo>
                  <a:cubicBezTo>
                    <a:pt x="3250" y="2433614"/>
                    <a:pt x="0" y="2425767"/>
                    <a:pt x="0" y="2417586"/>
                  </a:cubicBezTo>
                  <a:lnTo>
                    <a:pt x="0" y="30849"/>
                  </a:lnTo>
                  <a:cubicBezTo>
                    <a:pt x="0" y="22667"/>
                    <a:pt x="3250" y="14821"/>
                    <a:pt x="9035" y="9035"/>
                  </a:cubicBezTo>
                  <a:cubicBezTo>
                    <a:pt x="14821" y="3250"/>
                    <a:pt x="22667" y="0"/>
                    <a:pt x="30849" y="0"/>
                  </a:cubicBezTo>
                  <a:close/>
                </a:path>
              </a:pathLst>
            </a:custGeom>
            <a:solidFill>
              <a:srgbClr val="3F4B5D"/>
            </a:solidFill>
            <a:ln cap="rnd" cmpd="sng" w="76200">
              <a:solidFill>
                <a:srgbClr val="EAA3A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" name="Google Shape;125;p13"/>
            <p:cNvSpPr txBox="1"/>
            <p:nvPr/>
          </p:nvSpPr>
          <p:spPr>
            <a:xfrm>
              <a:off x="0" y="-38100"/>
              <a:ext cx="4560711" cy="248653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6" name="Google Shape;126;p13"/>
          <p:cNvSpPr/>
          <p:nvPr/>
        </p:nvSpPr>
        <p:spPr>
          <a:xfrm rot="10800000">
            <a:off x="3462438" y="-2372596"/>
            <a:ext cx="2219125" cy="3225335"/>
          </a:xfrm>
          <a:custGeom>
            <a:rect b="b" l="l" r="r" t="t"/>
            <a:pathLst>
              <a:path extrusionOk="0" h="6450670" w="4438250">
                <a:moveTo>
                  <a:pt x="0" y="0"/>
                </a:moveTo>
                <a:lnTo>
                  <a:pt x="4438250" y="0"/>
                </a:lnTo>
                <a:lnTo>
                  <a:pt x="4438250" y="6450671"/>
                </a:lnTo>
                <a:lnTo>
                  <a:pt x="0" y="645067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27" name="Google Shape;127;p13"/>
          <p:cNvSpPr/>
          <p:nvPr/>
        </p:nvSpPr>
        <p:spPr>
          <a:xfrm>
            <a:off x="3403899" y="4290761"/>
            <a:ext cx="2219125" cy="3225335"/>
          </a:xfrm>
          <a:custGeom>
            <a:rect b="b" l="l" r="r" t="t"/>
            <a:pathLst>
              <a:path extrusionOk="0" h="6450670" w="4438250">
                <a:moveTo>
                  <a:pt x="0" y="0"/>
                </a:moveTo>
                <a:lnTo>
                  <a:pt x="4438250" y="0"/>
                </a:lnTo>
                <a:lnTo>
                  <a:pt x="4438250" y="6450671"/>
                </a:lnTo>
                <a:lnTo>
                  <a:pt x="0" y="645067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28" name="Google Shape;128;p13"/>
          <p:cNvSpPr txBox="1"/>
          <p:nvPr/>
        </p:nvSpPr>
        <p:spPr>
          <a:xfrm>
            <a:off x="822206" y="860004"/>
            <a:ext cx="980100" cy="7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1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5100" u="none" cap="none" strike="noStrike">
                <a:solidFill>
                  <a:srgbClr val="EAA3AC"/>
                </a:solidFill>
                <a:latin typeface="Grenze ExtraBold"/>
                <a:ea typeface="Grenze ExtraBold"/>
                <a:cs typeface="Grenze ExtraBold"/>
                <a:sym typeface="Grenze ExtraBold"/>
              </a:rPr>
              <a:t>01</a:t>
            </a:r>
            <a:endParaRPr sz="700">
              <a:latin typeface="Grenze ExtraBold"/>
              <a:ea typeface="Grenze ExtraBold"/>
              <a:cs typeface="Grenze ExtraBold"/>
              <a:sym typeface="Grenze ExtraBold"/>
            </a:endParaRPr>
          </a:p>
        </p:txBody>
      </p:sp>
      <p:sp>
        <p:nvSpPr>
          <p:cNvPr id="129" name="Google Shape;129;p13"/>
          <p:cNvSpPr txBox="1"/>
          <p:nvPr/>
        </p:nvSpPr>
        <p:spPr>
          <a:xfrm>
            <a:off x="822206" y="1572083"/>
            <a:ext cx="1649100" cy="2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500" u="none" cap="none" strike="noStrike">
                <a:solidFill>
                  <a:srgbClr val="FFDBE0"/>
                </a:solidFill>
                <a:latin typeface="Alegreya"/>
                <a:ea typeface="Alegreya"/>
                <a:cs typeface="Alegreya"/>
                <a:sym typeface="Alegreya"/>
              </a:rPr>
              <a:t>AGENDA 01</a:t>
            </a:r>
            <a:endParaRPr sz="700">
              <a:latin typeface="Alegreya"/>
              <a:ea typeface="Alegreya"/>
              <a:cs typeface="Alegreya"/>
              <a:sym typeface="Alegreya"/>
            </a:endParaRPr>
          </a:p>
        </p:txBody>
      </p:sp>
      <p:sp>
        <p:nvSpPr>
          <p:cNvPr id="130" name="Google Shape;130;p13"/>
          <p:cNvSpPr txBox="1"/>
          <p:nvPr/>
        </p:nvSpPr>
        <p:spPr>
          <a:xfrm>
            <a:off x="822206" y="1995093"/>
            <a:ext cx="1313100" cy="33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000" u="none" cap="none" strike="noStrike">
                <a:solidFill>
                  <a:srgbClr val="F5ECDF"/>
                </a:solidFill>
                <a:latin typeface="Quattrocento"/>
                <a:ea typeface="Quattrocento"/>
                <a:cs typeface="Quattrocento"/>
                <a:sym typeface="Quattrocento"/>
              </a:rPr>
              <a:t>Elaborate on what you want to discuss. </a:t>
            </a:r>
            <a:endParaRPr sz="700"/>
          </a:p>
        </p:txBody>
      </p:sp>
      <p:sp>
        <p:nvSpPr>
          <p:cNvPr id="131" name="Google Shape;131;p13"/>
          <p:cNvSpPr txBox="1"/>
          <p:nvPr/>
        </p:nvSpPr>
        <p:spPr>
          <a:xfrm>
            <a:off x="822206" y="3001428"/>
            <a:ext cx="1649100" cy="7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1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5100" u="none" cap="none" strike="noStrike">
                <a:solidFill>
                  <a:srgbClr val="EAA3AC"/>
                </a:solidFill>
                <a:latin typeface="Grenze ExtraBold"/>
                <a:ea typeface="Grenze ExtraBold"/>
                <a:cs typeface="Grenze ExtraBold"/>
                <a:sym typeface="Grenze ExtraBold"/>
              </a:rPr>
              <a:t>02</a:t>
            </a:r>
            <a:endParaRPr sz="700">
              <a:latin typeface="Grenze ExtraBold"/>
              <a:ea typeface="Grenze ExtraBold"/>
              <a:cs typeface="Grenze ExtraBold"/>
              <a:sym typeface="Grenze ExtraBold"/>
            </a:endParaRPr>
          </a:p>
        </p:txBody>
      </p:sp>
      <p:sp>
        <p:nvSpPr>
          <p:cNvPr id="132" name="Google Shape;132;p13"/>
          <p:cNvSpPr txBox="1"/>
          <p:nvPr/>
        </p:nvSpPr>
        <p:spPr>
          <a:xfrm>
            <a:off x="822206" y="3728425"/>
            <a:ext cx="1433700" cy="2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500" u="none" cap="none" strike="noStrike">
                <a:solidFill>
                  <a:srgbClr val="FFDBE0"/>
                </a:solidFill>
                <a:latin typeface="Alegreya"/>
                <a:ea typeface="Alegreya"/>
                <a:cs typeface="Alegreya"/>
                <a:sym typeface="Alegreya"/>
              </a:rPr>
              <a:t>AGENDA 02</a:t>
            </a:r>
            <a:endParaRPr sz="700">
              <a:latin typeface="Alegreya"/>
              <a:ea typeface="Alegreya"/>
              <a:cs typeface="Alegreya"/>
              <a:sym typeface="Alegreya"/>
            </a:endParaRPr>
          </a:p>
        </p:txBody>
      </p:sp>
      <p:sp>
        <p:nvSpPr>
          <p:cNvPr id="133" name="Google Shape;133;p13"/>
          <p:cNvSpPr txBox="1"/>
          <p:nvPr/>
        </p:nvSpPr>
        <p:spPr>
          <a:xfrm>
            <a:off x="822206" y="4136517"/>
            <a:ext cx="1313100" cy="33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000" u="none" cap="none" strike="noStrike">
                <a:solidFill>
                  <a:srgbClr val="F5ECDF"/>
                </a:solidFill>
                <a:latin typeface="Quattrocento"/>
                <a:ea typeface="Quattrocento"/>
                <a:cs typeface="Quattrocento"/>
                <a:sym typeface="Quattrocento"/>
              </a:rPr>
              <a:t>Elaborate on what you want to discuss. </a:t>
            </a:r>
            <a:endParaRPr sz="700"/>
          </a:p>
        </p:txBody>
      </p:sp>
      <p:sp>
        <p:nvSpPr>
          <p:cNvPr id="134" name="Google Shape;134;p13"/>
          <p:cNvSpPr txBox="1"/>
          <p:nvPr/>
        </p:nvSpPr>
        <p:spPr>
          <a:xfrm>
            <a:off x="7008787" y="860004"/>
            <a:ext cx="1313100" cy="7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11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5100" u="none" cap="none" strike="noStrike">
                <a:solidFill>
                  <a:srgbClr val="EAA3AC"/>
                </a:solidFill>
                <a:latin typeface="Grenze ExtraBold"/>
                <a:ea typeface="Grenze ExtraBold"/>
                <a:cs typeface="Grenze ExtraBold"/>
                <a:sym typeface="Grenze ExtraBold"/>
              </a:rPr>
              <a:t>03</a:t>
            </a:r>
            <a:endParaRPr sz="700">
              <a:latin typeface="Grenze ExtraBold"/>
              <a:ea typeface="Grenze ExtraBold"/>
              <a:cs typeface="Grenze ExtraBold"/>
              <a:sym typeface="Grenze ExtraBold"/>
            </a:endParaRPr>
          </a:p>
        </p:txBody>
      </p:sp>
      <p:sp>
        <p:nvSpPr>
          <p:cNvPr id="135" name="Google Shape;135;p13"/>
          <p:cNvSpPr txBox="1"/>
          <p:nvPr/>
        </p:nvSpPr>
        <p:spPr>
          <a:xfrm>
            <a:off x="6672744" y="1572083"/>
            <a:ext cx="1649100" cy="2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500" u="none" cap="none" strike="noStrike">
                <a:solidFill>
                  <a:srgbClr val="FFDBE0"/>
                </a:solidFill>
                <a:latin typeface="Alegreya"/>
                <a:ea typeface="Alegreya"/>
                <a:cs typeface="Alegreya"/>
                <a:sym typeface="Alegreya"/>
              </a:rPr>
              <a:t>AGENDA 03</a:t>
            </a:r>
            <a:endParaRPr sz="700">
              <a:latin typeface="Alegreya"/>
              <a:ea typeface="Alegreya"/>
              <a:cs typeface="Alegreya"/>
              <a:sym typeface="Alegreya"/>
            </a:endParaRPr>
          </a:p>
        </p:txBody>
      </p:sp>
      <p:sp>
        <p:nvSpPr>
          <p:cNvPr id="136" name="Google Shape;136;p13"/>
          <p:cNvSpPr txBox="1"/>
          <p:nvPr/>
        </p:nvSpPr>
        <p:spPr>
          <a:xfrm>
            <a:off x="6915691" y="1995093"/>
            <a:ext cx="1406100" cy="33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000" u="none" cap="none" strike="noStrike">
                <a:solidFill>
                  <a:srgbClr val="F5ECDF"/>
                </a:solidFill>
                <a:latin typeface="Quattrocento"/>
                <a:ea typeface="Quattrocento"/>
                <a:cs typeface="Quattrocento"/>
                <a:sym typeface="Quattrocento"/>
              </a:rPr>
              <a:t>Elaborate on what you want to discuss. </a:t>
            </a:r>
            <a:endParaRPr sz="700"/>
          </a:p>
        </p:txBody>
      </p:sp>
      <p:sp>
        <p:nvSpPr>
          <p:cNvPr id="137" name="Google Shape;137;p13"/>
          <p:cNvSpPr txBox="1"/>
          <p:nvPr/>
        </p:nvSpPr>
        <p:spPr>
          <a:xfrm>
            <a:off x="6915691" y="3001428"/>
            <a:ext cx="1406100" cy="7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11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5100" u="none" cap="none" strike="noStrike">
                <a:solidFill>
                  <a:srgbClr val="EAA3AC"/>
                </a:solidFill>
                <a:latin typeface="Grenze ExtraBold"/>
                <a:ea typeface="Grenze ExtraBold"/>
                <a:cs typeface="Grenze ExtraBold"/>
                <a:sym typeface="Grenze ExtraBold"/>
              </a:rPr>
              <a:t>04</a:t>
            </a:r>
            <a:endParaRPr sz="700">
              <a:latin typeface="Grenze ExtraBold"/>
              <a:ea typeface="Grenze ExtraBold"/>
              <a:cs typeface="Grenze ExtraBold"/>
              <a:sym typeface="Grenze ExtraBold"/>
            </a:endParaRPr>
          </a:p>
        </p:txBody>
      </p:sp>
      <p:sp>
        <p:nvSpPr>
          <p:cNvPr id="138" name="Google Shape;138;p13"/>
          <p:cNvSpPr txBox="1"/>
          <p:nvPr/>
        </p:nvSpPr>
        <p:spPr>
          <a:xfrm>
            <a:off x="6672744" y="3713507"/>
            <a:ext cx="1649100" cy="2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500" u="none" cap="none" strike="noStrike">
                <a:solidFill>
                  <a:srgbClr val="FFDBE0"/>
                </a:solidFill>
                <a:latin typeface="Alegreya"/>
                <a:ea typeface="Alegreya"/>
                <a:cs typeface="Alegreya"/>
                <a:sym typeface="Alegreya"/>
              </a:rPr>
              <a:t>AGENDA 04</a:t>
            </a:r>
            <a:endParaRPr sz="700">
              <a:latin typeface="Alegreya"/>
              <a:ea typeface="Alegreya"/>
              <a:cs typeface="Alegreya"/>
              <a:sym typeface="Alegreya"/>
            </a:endParaRPr>
          </a:p>
        </p:txBody>
      </p:sp>
      <p:sp>
        <p:nvSpPr>
          <p:cNvPr id="139" name="Google Shape;139;p13"/>
          <p:cNvSpPr txBox="1"/>
          <p:nvPr/>
        </p:nvSpPr>
        <p:spPr>
          <a:xfrm>
            <a:off x="7008787" y="4136517"/>
            <a:ext cx="1313100" cy="33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000" u="none" cap="none" strike="noStrike">
                <a:solidFill>
                  <a:srgbClr val="F5ECDF"/>
                </a:solidFill>
                <a:latin typeface="Quattrocento"/>
                <a:ea typeface="Quattrocento"/>
                <a:cs typeface="Quattrocento"/>
                <a:sym typeface="Quattrocento"/>
              </a:rPr>
              <a:t>Elaborate on what you want to discuss. </a:t>
            </a:r>
            <a:endParaRPr sz="700"/>
          </a:p>
        </p:txBody>
      </p:sp>
      <p:pic>
        <p:nvPicPr>
          <p:cNvPr id="140" name="Google Shape;140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03900" y="125975"/>
            <a:ext cx="3536201" cy="71210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DBE0"/>
        </a:solidFill>
      </p:bgPr>
    </p:bg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" name="Google Shape;145;p14"/>
          <p:cNvGrpSpPr/>
          <p:nvPr/>
        </p:nvGrpSpPr>
        <p:grpSpPr>
          <a:xfrm>
            <a:off x="242888" y="175320"/>
            <a:ext cx="8658225" cy="4720530"/>
            <a:chOff x="0" y="-38100"/>
            <a:chExt cx="4560711" cy="2486535"/>
          </a:xfrm>
        </p:grpSpPr>
        <p:sp>
          <p:nvSpPr>
            <p:cNvPr id="146" name="Google Shape;146;p14"/>
            <p:cNvSpPr/>
            <p:nvPr/>
          </p:nvSpPr>
          <p:spPr>
            <a:xfrm>
              <a:off x="0" y="0"/>
              <a:ext cx="4560711" cy="2448435"/>
            </a:xfrm>
            <a:custGeom>
              <a:rect b="b" l="l" r="r" t="t"/>
              <a:pathLst>
                <a:path extrusionOk="0" h="2448435" w="4560711">
                  <a:moveTo>
                    <a:pt x="30849" y="0"/>
                  </a:moveTo>
                  <a:lnTo>
                    <a:pt x="4529862" y="0"/>
                  </a:lnTo>
                  <a:cubicBezTo>
                    <a:pt x="4538044" y="0"/>
                    <a:pt x="4545890" y="3250"/>
                    <a:pt x="4551676" y="9035"/>
                  </a:cubicBezTo>
                  <a:cubicBezTo>
                    <a:pt x="4557461" y="14821"/>
                    <a:pt x="4560711" y="22667"/>
                    <a:pt x="4560711" y="30849"/>
                  </a:cubicBezTo>
                  <a:lnTo>
                    <a:pt x="4560711" y="2417586"/>
                  </a:lnTo>
                  <a:cubicBezTo>
                    <a:pt x="4560711" y="2425767"/>
                    <a:pt x="4557461" y="2433614"/>
                    <a:pt x="4551676" y="2439399"/>
                  </a:cubicBezTo>
                  <a:cubicBezTo>
                    <a:pt x="4545890" y="2445184"/>
                    <a:pt x="4538044" y="2448435"/>
                    <a:pt x="4529862" y="2448435"/>
                  </a:cubicBezTo>
                  <a:lnTo>
                    <a:pt x="30849" y="2448435"/>
                  </a:lnTo>
                  <a:cubicBezTo>
                    <a:pt x="22667" y="2448435"/>
                    <a:pt x="14821" y="2445184"/>
                    <a:pt x="9035" y="2439399"/>
                  </a:cubicBezTo>
                  <a:cubicBezTo>
                    <a:pt x="3250" y="2433614"/>
                    <a:pt x="0" y="2425767"/>
                    <a:pt x="0" y="2417586"/>
                  </a:cubicBezTo>
                  <a:lnTo>
                    <a:pt x="0" y="30849"/>
                  </a:lnTo>
                  <a:cubicBezTo>
                    <a:pt x="0" y="22667"/>
                    <a:pt x="3250" y="14821"/>
                    <a:pt x="9035" y="9035"/>
                  </a:cubicBezTo>
                  <a:cubicBezTo>
                    <a:pt x="14821" y="3250"/>
                    <a:pt x="22667" y="0"/>
                    <a:pt x="30849" y="0"/>
                  </a:cubicBezTo>
                  <a:close/>
                </a:path>
              </a:pathLst>
            </a:custGeom>
            <a:solidFill>
              <a:srgbClr val="3F4B5D"/>
            </a:solidFill>
            <a:ln cap="rnd" cmpd="sng" w="76200">
              <a:solidFill>
                <a:srgbClr val="EAA3A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" name="Google Shape;147;p14"/>
            <p:cNvSpPr txBox="1"/>
            <p:nvPr/>
          </p:nvSpPr>
          <p:spPr>
            <a:xfrm>
              <a:off x="0" y="-38100"/>
              <a:ext cx="4560711" cy="248653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48" name="Google Shape;148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6450" y="1464303"/>
            <a:ext cx="4263439" cy="1439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34112" y="1464296"/>
            <a:ext cx="4263450" cy="1439404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14"/>
          <p:cNvSpPr txBox="1"/>
          <p:nvPr/>
        </p:nvSpPr>
        <p:spPr>
          <a:xfrm>
            <a:off x="2368337" y="668463"/>
            <a:ext cx="4407300" cy="7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1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5100" u="none" cap="none" strike="noStrike">
                <a:solidFill>
                  <a:srgbClr val="F7F6F2"/>
                </a:solidFill>
                <a:latin typeface="Grenze ExtraBold"/>
                <a:ea typeface="Grenze ExtraBold"/>
                <a:cs typeface="Grenze ExtraBold"/>
                <a:sym typeface="Grenze ExtraBold"/>
              </a:rPr>
              <a:t>Timeline</a:t>
            </a:r>
            <a:endParaRPr sz="700">
              <a:latin typeface="Grenze ExtraBold"/>
              <a:ea typeface="Grenze ExtraBold"/>
              <a:cs typeface="Grenze ExtraBold"/>
              <a:sym typeface="Grenze ExtraBold"/>
            </a:endParaRPr>
          </a:p>
        </p:txBody>
      </p:sp>
      <p:sp>
        <p:nvSpPr>
          <p:cNvPr id="151" name="Google Shape;151;p14"/>
          <p:cNvSpPr txBox="1"/>
          <p:nvPr/>
        </p:nvSpPr>
        <p:spPr>
          <a:xfrm>
            <a:off x="242888" y="3555414"/>
            <a:ext cx="2292000" cy="496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500" u="none" cap="none" strike="noStrike">
                <a:solidFill>
                  <a:srgbClr val="FFDBE0"/>
                </a:solidFill>
                <a:latin typeface="Alegreya"/>
                <a:ea typeface="Alegreya"/>
                <a:cs typeface="Alegreya"/>
                <a:sym typeface="Alegreya"/>
              </a:rPr>
              <a:t>ADD A</a:t>
            </a:r>
            <a:endParaRPr sz="700">
              <a:latin typeface="Alegreya"/>
              <a:ea typeface="Alegreya"/>
              <a:cs typeface="Alegreya"/>
              <a:sym typeface="Alegreya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500" u="none" cap="none" strike="noStrike">
                <a:solidFill>
                  <a:srgbClr val="FFDBE0"/>
                </a:solidFill>
                <a:latin typeface="Alegreya"/>
                <a:ea typeface="Alegreya"/>
                <a:cs typeface="Alegreya"/>
                <a:sym typeface="Alegreya"/>
              </a:rPr>
              <a:t>MAIN POINT</a:t>
            </a:r>
            <a:endParaRPr sz="700">
              <a:latin typeface="Alegreya"/>
              <a:ea typeface="Alegreya"/>
              <a:cs typeface="Alegreya"/>
              <a:sym typeface="Alegreya"/>
            </a:endParaRPr>
          </a:p>
        </p:txBody>
      </p:sp>
      <p:sp>
        <p:nvSpPr>
          <p:cNvPr id="152" name="Google Shape;152;p14"/>
          <p:cNvSpPr txBox="1"/>
          <p:nvPr/>
        </p:nvSpPr>
        <p:spPr>
          <a:xfrm>
            <a:off x="716715" y="3161113"/>
            <a:ext cx="13443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1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2000" u="none" cap="none" strike="noStrike">
                <a:solidFill>
                  <a:srgbClr val="EAA3AC"/>
                </a:solidFill>
                <a:latin typeface="Grenze ExtraBold"/>
                <a:ea typeface="Grenze ExtraBold"/>
                <a:cs typeface="Grenze ExtraBold"/>
                <a:sym typeface="Grenze ExtraBold"/>
              </a:rPr>
              <a:t>1900s</a:t>
            </a:r>
            <a:endParaRPr sz="700">
              <a:latin typeface="Grenze ExtraBold"/>
              <a:ea typeface="Grenze ExtraBold"/>
              <a:cs typeface="Grenze ExtraBold"/>
              <a:sym typeface="Grenze ExtraBold"/>
            </a:endParaRPr>
          </a:p>
        </p:txBody>
      </p:sp>
      <p:sp>
        <p:nvSpPr>
          <p:cNvPr id="153" name="Google Shape;153;p14"/>
          <p:cNvSpPr txBox="1"/>
          <p:nvPr/>
        </p:nvSpPr>
        <p:spPr>
          <a:xfrm>
            <a:off x="716725" y="4212650"/>
            <a:ext cx="13443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000" u="none" cap="none" strike="noStrike">
                <a:solidFill>
                  <a:srgbClr val="FFFFFF"/>
                </a:solidFill>
                <a:latin typeface="Quattrocento"/>
                <a:ea typeface="Quattrocento"/>
                <a:cs typeface="Quattrocento"/>
                <a:sym typeface="Quattrocento"/>
              </a:rPr>
              <a:t>Briefly elaborate on what you want to discuss. </a:t>
            </a:r>
            <a:endParaRPr sz="700"/>
          </a:p>
        </p:txBody>
      </p:sp>
      <p:sp>
        <p:nvSpPr>
          <p:cNvPr id="154" name="Google Shape;154;p14"/>
          <p:cNvSpPr txBox="1"/>
          <p:nvPr/>
        </p:nvSpPr>
        <p:spPr>
          <a:xfrm>
            <a:off x="4452861" y="3555414"/>
            <a:ext cx="2292000" cy="496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500" u="none" cap="none" strike="noStrike">
                <a:solidFill>
                  <a:srgbClr val="FFDBE0"/>
                </a:solidFill>
                <a:latin typeface="Alegreya"/>
                <a:ea typeface="Alegreya"/>
                <a:cs typeface="Alegreya"/>
                <a:sym typeface="Alegreya"/>
              </a:rPr>
              <a:t>ADD A</a:t>
            </a:r>
            <a:endParaRPr sz="700">
              <a:latin typeface="Alegreya"/>
              <a:ea typeface="Alegreya"/>
              <a:cs typeface="Alegreya"/>
              <a:sym typeface="Alegreya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500" u="none" cap="none" strike="noStrike">
                <a:solidFill>
                  <a:srgbClr val="FFDBE0"/>
                </a:solidFill>
                <a:latin typeface="Alegreya"/>
                <a:ea typeface="Alegreya"/>
                <a:cs typeface="Alegreya"/>
                <a:sym typeface="Alegreya"/>
              </a:rPr>
              <a:t>MAIN POINT</a:t>
            </a:r>
            <a:endParaRPr sz="700">
              <a:latin typeface="Alegreya"/>
              <a:ea typeface="Alegreya"/>
              <a:cs typeface="Alegreya"/>
              <a:sym typeface="Alegreya"/>
            </a:endParaRPr>
          </a:p>
        </p:txBody>
      </p:sp>
      <p:sp>
        <p:nvSpPr>
          <p:cNvPr id="155" name="Google Shape;155;p14"/>
          <p:cNvSpPr txBox="1"/>
          <p:nvPr/>
        </p:nvSpPr>
        <p:spPr>
          <a:xfrm>
            <a:off x="4670677" y="3161113"/>
            <a:ext cx="18564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1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2000" u="none" cap="none" strike="noStrike">
                <a:solidFill>
                  <a:srgbClr val="EAA3AC"/>
                </a:solidFill>
                <a:latin typeface="Grenze ExtraBold"/>
                <a:ea typeface="Grenze ExtraBold"/>
                <a:cs typeface="Grenze ExtraBold"/>
                <a:sym typeface="Grenze ExtraBold"/>
              </a:rPr>
              <a:t>1980s</a:t>
            </a:r>
            <a:endParaRPr sz="700">
              <a:latin typeface="Grenze ExtraBold"/>
              <a:ea typeface="Grenze ExtraBold"/>
              <a:cs typeface="Grenze ExtraBold"/>
              <a:sym typeface="Grenze ExtraBold"/>
            </a:endParaRPr>
          </a:p>
        </p:txBody>
      </p:sp>
      <p:sp>
        <p:nvSpPr>
          <p:cNvPr id="156" name="Google Shape;156;p14"/>
          <p:cNvSpPr txBox="1"/>
          <p:nvPr/>
        </p:nvSpPr>
        <p:spPr>
          <a:xfrm>
            <a:off x="4926689" y="4212640"/>
            <a:ext cx="13443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000" u="none" cap="none" strike="noStrike">
                <a:solidFill>
                  <a:srgbClr val="FFFFFF"/>
                </a:solidFill>
                <a:latin typeface="Quattrocento"/>
                <a:ea typeface="Quattrocento"/>
                <a:cs typeface="Quattrocento"/>
                <a:sym typeface="Quattrocento"/>
              </a:rPr>
              <a:t>Briefly elaborate on what you want to discuss. </a:t>
            </a:r>
            <a:endParaRPr sz="700"/>
          </a:p>
        </p:txBody>
      </p:sp>
      <p:sp>
        <p:nvSpPr>
          <p:cNvPr id="157" name="Google Shape;157;p14"/>
          <p:cNvSpPr txBox="1"/>
          <p:nvPr/>
        </p:nvSpPr>
        <p:spPr>
          <a:xfrm>
            <a:off x="2347874" y="3555414"/>
            <a:ext cx="2292000" cy="496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500" u="none" cap="none" strike="noStrike">
                <a:solidFill>
                  <a:srgbClr val="FFDBE0"/>
                </a:solidFill>
                <a:latin typeface="Alegreya"/>
                <a:ea typeface="Alegreya"/>
                <a:cs typeface="Alegreya"/>
                <a:sym typeface="Alegreya"/>
              </a:rPr>
              <a:t>ADD A</a:t>
            </a:r>
            <a:endParaRPr sz="700">
              <a:latin typeface="Alegreya"/>
              <a:ea typeface="Alegreya"/>
              <a:cs typeface="Alegreya"/>
              <a:sym typeface="Alegreya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500" u="none" cap="none" strike="noStrike">
                <a:solidFill>
                  <a:srgbClr val="FFDBE0"/>
                </a:solidFill>
                <a:latin typeface="Alegreya"/>
                <a:ea typeface="Alegreya"/>
                <a:cs typeface="Alegreya"/>
                <a:sym typeface="Alegreya"/>
              </a:rPr>
              <a:t>MAIN POINT</a:t>
            </a:r>
            <a:endParaRPr sz="700">
              <a:latin typeface="Alegreya"/>
              <a:ea typeface="Alegreya"/>
              <a:cs typeface="Alegreya"/>
              <a:sym typeface="Alegreya"/>
            </a:endParaRPr>
          </a:p>
        </p:txBody>
      </p:sp>
      <p:sp>
        <p:nvSpPr>
          <p:cNvPr id="158" name="Google Shape;158;p14"/>
          <p:cNvSpPr txBox="1"/>
          <p:nvPr/>
        </p:nvSpPr>
        <p:spPr>
          <a:xfrm>
            <a:off x="2565690" y="3161113"/>
            <a:ext cx="18564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1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2000" u="none" cap="none" strike="noStrike">
                <a:solidFill>
                  <a:srgbClr val="EAA3AC"/>
                </a:solidFill>
                <a:latin typeface="Grenze ExtraBold"/>
                <a:ea typeface="Grenze ExtraBold"/>
                <a:cs typeface="Grenze ExtraBold"/>
                <a:sym typeface="Grenze ExtraBold"/>
              </a:rPr>
              <a:t>1930s</a:t>
            </a:r>
            <a:endParaRPr sz="700">
              <a:latin typeface="Grenze ExtraBold"/>
              <a:ea typeface="Grenze ExtraBold"/>
              <a:cs typeface="Grenze ExtraBold"/>
              <a:sym typeface="Grenze ExtraBold"/>
            </a:endParaRPr>
          </a:p>
        </p:txBody>
      </p:sp>
      <p:sp>
        <p:nvSpPr>
          <p:cNvPr id="159" name="Google Shape;159;p14"/>
          <p:cNvSpPr txBox="1"/>
          <p:nvPr/>
        </p:nvSpPr>
        <p:spPr>
          <a:xfrm>
            <a:off x="2821702" y="4212640"/>
            <a:ext cx="13443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000" u="none" cap="none" strike="noStrike">
                <a:solidFill>
                  <a:srgbClr val="FFFFFF"/>
                </a:solidFill>
                <a:latin typeface="Quattrocento"/>
                <a:ea typeface="Quattrocento"/>
                <a:cs typeface="Quattrocento"/>
                <a:sym typeface="Quattrocento"/>
              </a:rPr>
              <a:t>Briefly elaborate on what you want to discuss. </a:t>
            </a:r>
            <a:endParaRPr sz="700"/>
          </a:p>
        </p:txBody>
      </p:sp>
      <p:sp>
        <p:nvSpPr>
          <p:cNvPr id="160" name="Google Shape;160;p14"/>
          <p:cNvSpPr txBox="1"/>
          <p:nvPr/>
        </p:nvSpPr>
        <p:spPr>
          <a:xfrm>
            <a:off x="6557847" y="3555414"/>
            <a:ext cx="2292000" cy="496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500" u="none" cap="none" strike="noStrike">
                <a:solidFill>
                  <a:srgbClr val="FFDBE0"/>
                </a:solidFill>
                <a:latin typeface="Alegreya"/>
                <a:ea typeface="Alegreya"/>
                <a:cs typeface="Alegreya"/>
                <a:sym typeface="Alegreya"/>
              </a:rPr>
              <a:t>ADD A</a:t>
            </a:r>
            <a:endParaRPr sz="700">
              <a:latin typeface="Alegreya"/>
              <a:ea typeface="Alegreya"/>
              <a:cs typeface="Alegreya"/>
              <a:sym typeface="Alegreya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500" u="none" cap="none" strike="noStrike">
                <a:solidFill>
                  <a:srgbClr val="FFDBE0"/>
                </a:solidFill>
                <a:latin typeface="Alegreya"/>
                <a:ea typeface="Alegreya"/>
                <a:cs typeface="Alegreya"/>
                <a:sym typeface="Alegreya"/>
              </a:rPr>
              <a:t>MAIN POINT</a:t>
            </a:r>
            <a:endParaRPr sz="700">
              <a:latin typeface="Alegreya"/>
              <a:ea typeface="Alegreya"/>
              <a:cs typeface="Alegreya"/>
              <a:sym typeface="Alegreya"/>
            </a:endParaRPr>
          </a:p>
        </p:txBody>
      </p:sp>
      <p:sp>
        <p:nvSpPr>
          <p:cNvPr id="161" name="Google Shape;161;p14"/>
          <p:cNvSpPr txBox="1"/>
          <p:nvPr/>
        </p:nvSpPr>
        <p:spPr>
          <a:xfrm>
            <a:off x="6775663" y="3161113"/>
            <a:ext cx="18564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1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2000" u="none" cap="none" strike="noStrike">
                <a:solidFill>
                  <a:srgbClr val="EAA3AC"/>
                </a:solidFill>
                <a:latin typeface="Grenze ExtraBold"/>
                <a:ea typeface="Grenze ExtraBold"/>
                <a:cs typeface="Grenze ExtraBold"/>
                <a:sym typeface="Grenze ExtraBold"/>
              </a:rPr>
              <a:t>2000s</a:t>
            </a:r>
            <a:endParaRPr sz="700">
              <a:latin typeface="Grenze ExtraBold"/>
              <a:ea typeface="Grenze ExtraBold"/>
              <a:cs typeface="Grenze ExtraBold"/>
              <a:sym typeface="Grenze ExtraBold"/>
            </a:endParaRPr>
          </a:p>
        </p:txBody>
      </p:sp>
      <p:sp>
        <p:nvSpPr>
          <p:cNvPr id="162" name="Google Shape;162;p14"/>
          <p:cNvSpPr txBox="1"/>
          <p:nvPr/>
        </p:nvSpPr>
        <p:spPr>
          <a:xfrm>
            <a:off x="7031675" y="4212640"/>
            <a:ext cx="13443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000" u="none" cap="none" strike="noStrike">
                <a:solidFill>
                  <a:srgbClr val="FFFFFF"/>
                </a:solidFill>
                <a:latin typeface="Quattrocento"/>
                <a:ea typeface="Quattrocento"/>
                <a:cs typeface="Quattrocento"/>
                <a:sym typeface="Quattrocento"/>
              </a:rPr>
              <a:t>Briefly elaborate on what you want to discuss. </a:t>
            </a:r>
            <a:endParaRPr sz="700"/>
          </a:p>
        </p:txBody>
      </p:sp>
      <p:sp>
        <p:nvSpPr>
          <p:cNvPr id="163" name="Google Shape;163;p14"/>
          <p:cNvSpPr/>
          <p:nvPr/>
        </p:nvSpPr>
        <p:spPr>
          <a:xfrm rot="-5400000">
            <a:off x="8780253" y="600605"/>
            <a:ext cx="2219125" cy="3225335"/>
          </a:xfrm>
          <a:custGeom>
            <a:rect b="b" l="l" r="r" t="t"/>
            <a:pathLst>
              <a:path extrusionOk="0" h="6450670" w="4438250">
                <a:moveTo>
                  <a:pt x="0" y="0"/>
                </a:moveTo>
                <a:lnTo>
                  <a:pt x="4438251" y="0"/>
                </a:lnTo>
                <a:lnTo>
                  <a:pt x="4438251" y="6450670"/>
                </a:lnTo>
                <a:lnTo>
                  <a:pt x="0" y="645067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64" name="Google Shape;164;p14"/>
          <p:cNvSpPr/>
          <p:nvPr/>
        </p:nvSpPr>
        <p:spPr>
          <a:xfrm rot="5400000">
            <a:off x="-2005515" y="542066"/>
            <a:ext cx="2219125" cy="3225335"/>
          </a:xfrm>
          <a:custGeom>
            <a:rect b="b" l="l" r="r" t="t"/>
            <a:pathLst>
              <a:path extrusionOk="0" h="6450670" w="4438250">
                <a:moveTo>
                  <a:pt x="0" y="0"/>
                </a:moveTo>
                <a:lnTo>
                  <a:pt x="4438250" y="0"/>
                </a:lnTo>
                <a:lnTo>
                  <a:pt x="4438250" y="6450671"/>
                </a:lnTo>
                <a:lnTo>
                  <a:pt x="0" y="645067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DBE0"/>
        </a:solidFill>
      </p:bgPr>
    </p:bg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" name="Google Shape;169;p15"/>
          <p:cNvGrpSpPr/>
          <p:nvPr/>
        </p:nvGrpSpPr>
        <p:grpSpPr>
          <a:xfrm>
            <a:off x="242888" y="175320"/>
            <a:ext cx="8658225" cy="4720530"/>
            <a:chOff x="0" y="-38100"/>
            <a:chExt cx="4560711" cy="2486535"/>
          </a:xfrm>
        </p:grpSpPr>
        <p:sp>
          <p:nvSpPr>
            <p:cNvPr id="170" name="Google Shape;170;p15"/>
            <p:cNvSpPr/>
            <p:nvPr/>
          </p:nvSpPr>
          <p:spPr>
            <a:xfrm>
              <a:off x="0" y="0"/>
              <a:ext cx="4560711" cy="2448435"/>
            </a:xfrm>
            <a:custGeom>
              <a:rect b="b" l="l" r="r" t="t"/>
              <a:pathLst>
                <a:path extrusionOk="0" h="2448435" w="4560711">
                  <a:moveTo>
                    <a:pt x="30849" y="0"/>
                  </a:moveTo>
                  <a:lnTo>
                    <a:pt x="4529862" y="0"/>
                  </a:lnTo>
                  <a:cubicBezTo>
                    <a:pt x="4538044" y="0"/>
                    <a:pt x="4545890" y="3250"/>
                    <a:pt x="4551676" y="9035"/>
                  </a:cubicBezTo>
                  <a:cubicBezTo>
                    <a:pt x="4557461" y="14821"/>
                    <a:pt x="4560711" y="22667"/>
                    <a:pt x="4560711" y="30849"/>
                  </a:cubicBezTo>
                  <a:lnTo>
                    <a:pt x="4560711" y="2417586"/>
                  </a:lnTo>
                  <a:cubicBezTo>
                    <a:pt x="4560711" y="2425767"/>
                    <a:pt x="4557461" y="2433614"/>
                    <a:pt x="4551676" y="2439399"/>
                  </a:cubicBezTo>
                  <a:cubicBezTo>
                    <a:pt x="4545890" y="2445184"/>
                    <a:pt x="4538044" y="2448435"/>
                    <a:pt x="4529862" y="2448435"/>
                  </a:cubicBezTo>
                  <a:lnTo>
                    <a:pt x="30849" y="2448435"/>
                  </a:lnTo>
                  <a:cubicBezTo>
                    <a:pt x="22667" y="2448435"/>
                    <a:pt x="14821" y="2445184"/>
                    <a:pt x="9035" y="2439399"/>
                  </a:cubicBezTo>
                  <a:cubicBezTo>
                    <a:pt x="3250" y="2433614"/>
                    <a:pt x="0" y="2425767"/>
                    <a:pt x="0" y="2417586"/>
                  </a:cubicBezTo>
                  <a:lnTo>
                    <a:pt x="0" y="30849"/>
                  </a:lnTo>
                  <a:cubicBezTo>
                    <a:pt x="0" y="22667"/>
                    <a:pt x="3250" y="14821"/>
                    <a:pt x="9035" y="9035"/>
                  </a:cubicBezTo>
                  <a:cubicBezTo>
                    <a:pt x="14821" y="3250"/>
                    <a:pt x="22667" y="0"/>
                    <a:pt x="30849" y="0"/>
                  </a:cubicBezTo>
                  <a:close/>
                </a:path>
              </a:pathLst>
            </a:custGeom>
            <a:solidFill>
              <a:srgbClr val="3F4B5D"/>
            </a:solidFill>
            <a:ln cap="rnd" cmpd="sng" w="76200">
              <a:solidFill>
                <a:srgbClr val="EAA3A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" name="Google Shape;171;p15"/>
            <p:cNvSpPr txBox="1"/>
            <p:nvPr/>
          </p:nvSpPr>
          <p:spPr>
            <a:xfrm>
              <a:off x="0" y="-38100"/>
              <a:ext cx="4560711" cy="248653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2" name="Google Shape;172;p15"/>
          <p:cNvSpPr/>
          <p:nvPr/>
        </p:nvSpPr>
        <p:spPr>
          <a:xfrm rot="10800000">
            <a:off x="3462438" y="-2372596"/>
            <a:ext cx="2219125" cy="3225335"/>
          </a:xfrm>
          <a:custGeom>
            <a:rect b="b" l="l" r="r" t="t"/>
            <a:pathLst>
              <a:path extrusionOk="0" h="6450670" w="4438250">
                <a:moveTo>
                  <a:pt x="0" y="0"/>
                </a:moveTo>
                <a:lnTo>
                  <a:pt x="4438250" y="0"/>
                </a:lnTo>
                <a:lnTo>
                  <a:pt x="4438250" y="6450671"/>
                </a:lnTo>
                <a:lnTo>
                  <a:pt x="0" y="645067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3" name="Google Shape;173;p15"/>
          <p:cNvSpPr/>
          <p:nvPr/>
        </p:nvSpPr>
        <p:spPr>
          <a:xfrm>
            <a:off x="3403899" y="4290761"/>
            <a:ext cx="2219125" cy="3225335"/>
          </a:xfrm>
          <a:custGeom>
            <a:rect b="b" l="l" r="r" t="t"/>
            <a:pathLst>
              <a:path extrusionOk="0" h="6450670" w="4438250">
                <a:moveTo>
                  <a:pt x="0" y="0"/>
                </a:moveTo>
                <a:lnTo>
                  <a:pt x="4438250" y="0"/>
                </a:lnTo>
                <a:lnTo>
                  <a:pt x="4438250" y="6450671"/>
                </a:lnTo>
                <a:lnTo>
                  <a:pt x="0" y="645067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174" name="Google Shape;174;p15"/>
          <p:cNvGrpSpPr/>
          <p:nvPr/>
        </p:nvGrpSpPr>
        <p:grpSpPr>
          <a:xfrm>
            <a:off x="6223672" y="956114"/>
            <a:ext cx="3911259" cy="1095849"/>
            <a:chOff x="0" y="-38100"/>
            <a:chExt cx="2060252" cy="577237"/>
          </a:xfrm>
        </p:grpSpPr>
        <p:sp>
          <p:nvSpPr>
            <p:cNvPr id="175" name="Google Shape;175;p15"/>
            <p:cNvSpPr/>
            <p:nvPr/>
          </p:nvSpPr>
          <p:spPr>
            <a:xfrm>
              <a:off x="0" y="0"/>
              <a:ext cx="2060252" cy="539137"/>
            </a:xfrm>
            <a:custGeom>
              <a:rect b="b" l="l" r="r" t="t"/>
              <a:pathLst>
                <a:path extrusionOk="0" h="539137" w="2060252">
                  <a:moveTo>
                    <a:pt x="68289" y="0"/>
                  </a:moveTo>
                  <a:lnTo>
                    <a:pt x="1991963" y="0"/>
                  </a:lnTo>
                  <a:cubicBezTo>
                    <a:pt x="2010074" y="0"/>
                    <a:pt x="2027444" y="7195"/>
                    <a:pt x="2040250" y="20001"/>
                  </a:cubicBezTo>
                  <a:cubicBezTo>
                    <a:pt x="2053057" y="32808"/>
                    <a:pt x="2060252" y="50178"/>
                    <a:pt x="2060252" y="68289"/>
                  </a:cubicBezTo>
                  <a:lnTo>
                    <a:pt x="2060252" y="470848"/>
                  </a:lnTo>
                  <a:cubicBezTo>
                    <a:pt x="2060252" y="488960"/>
                    <a:pt x="2053057" y="506329"/>
                    <a:pt x="2040250" y="519136"/>
                  </a:cubicBezTo>
                  <a:cubicBezTo>
                    <a:pt x="2027444" y="531943"/>
                    <a:pt x="2010074" y="539137"/>
                    <a:pt x="1991963" y="539137"/>
                  </a:cubicBezTo>
                  <a:lnTo>
                    <a:pt x="68289" y="539137"/>
                  </a:lnTo>
                  <a:cubicBezTo>
                    <a:pt x="50178" y="539137"/>
                    <a:pt x="32808" y="531943"/>
                    <a:pt x="20001" y="519136"/>
                  </a:cubicBezTo>
                  <a:cubicBezTo>
                    <a:pt x="7195" y="506329"/>
                    <a:pt x="0" y="488960"/>
                    <a:pt x="0" y="470848"/>
                  </a:cubicBezTo>
                  <a:lnTo>
                    <a:pt x="0" y="68289"/>
                  </a:lnTo>
                  <a:cubicBezTo>
                    <a:pt x="0" y="50178"/>
                    <a:pt x="7195" y="32808"/>
                    <a:pt x="20001" y="20001"/>
                  </a:cubicBezTo>
                  <a:cubicBezTo>
                    <a:pt x="32808" y="7195"/>
                    <a:pt x="50178" y="0"/>
                    <a:pt x="682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" name="Google Shape;176;p15"/>
            <p:cNvSpPr txBox="1"/>
            <p:nvPr/>
          </p:nvSpPr>
          <p:spPr>
            <a:xfrm>
              <a:off x="0" y="-38100"/>
              <a:ext cx="2060252" cy="57723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7" name="Google Shape;177;p15"/>
          <p:cNvGrpSpPr/>
          <p:nvPr/>
        </p:nvGrpSpPr>
        <p:grpSpPr>
          <a:xfrm>
            <a:off x="6223672" y="2147247"/>
            <a:ext cx="3911259" cy="1095849"/>
            <a:chOff x="0" y="-38100"/>
            <a:chExt cx="2060252" cy="577237"/>
          </a:xfrm>
        </p:grpSpPr>
        <p:sp>
          <p:nvSpPr>
            <p:cNvPr id="178" name="Google Shape;178;p15"/>
            <p:cNvSpPr/>
            <p:nvPr/>
          </p:nvSpPr>
          <p:spPr>
            <a:xfrm>
              <a:off x="0" y="0"/>
              <a:ext cx="2060252" cy="539137"/>
            </a:xfrm>
            <a:custGeom>
              <a:rect b="b" l="l" r="r" t="t"/>
              <a:pathLst>
                <a:path extrusionOk="0" h="539137" w="2060252">
                  <a:moveTo>
                    <a:pt x="68289" y="0"/>
                  </a:moveTo>
                  <a:lnTo>
                    <a:pt x="1991963" y="0"/>
                  </a:lnTo>
                  <a:cubicBezTo>
                    <a:pt x="2010074" y="0"/>
                    <a:pt x="2027444" y="7195"/>
                    <a:pt x="2040250" y="20001"/>
                  </a:cubicBezTo>
                  <a:cubicBezTo>
                    <a:pt x="2053057" y="32808"/>
                    <a:pt x="2060252" y="50178"/>
                    <a:pt x="2060252" y="68289"/>
                  </a:cubicBezTo>
                  <a:lnTo>
                    <a:pt x="2060252" y="470848"/>
                  </a:lnTo>
                  <a:cubicBezTo>
                    <a:pt x="2060252" y="488960"/>
                    <a:pt x="2053057" y="506329"/>
                    <a:pt x="2040250" y="519136"/>
                  </a:cubicBezTo>
                  <a:cubicBezTo>
                    <a:pt x="2027444" y="531943"/>
                    <a:pt x="2010074" y="539137"/>
                    <a:pt x="1991963" y="539137"/>
                  </a:cubicBezTo>
                  <a:lnTo>
                    <a:pt x="68289" y="539137"/>
                  </a:lnTo>
                  <a:cubicBezTo>
                    <a:pt x="50178" y="539137"/>
                    <a:pt x="32808" y="531943"/>
                    <a:pt x="20001" y="519136"/>
                  </a:cubicBezTo>
                  <a:cubicBezTo>
                    <a:pt x="7195" y="506329"/>
                    <a:pt x="0" y="488960"/>
                    <a:pt x="0" y="470848"/>
                  </a:cubicBezTo>
                  <a:lnTo>
                    <a:pt x="0" y="68289"/>
                  </a:lnTo>
                  <a:cubicBezTo>
                    <a:pt x="0" y="50178"/>
                    <a:pt x="7195" y="32808"/>
                    <a:pt x="20001" y="20001"/>
                  </a:cubicBezTo>
                  <a:cubicBezTo>
                    <a:pt x="32808" y="7195"/>
                    <a:pt x="50178" y="0"/>
                    <a:pt x="682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" name="Google Shape;179;p15"/>
            <p:cNvSpPr txBox="1"/>
            <p:nvPr/>
          </p:nvSpPr>
          <p:spPr>
            <a:xfrm>
              <a:off x="0" y="-38100"/>
              <a:ext cx="2060252" cy="57723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0" name="Google Shape;180;p15"/>
          <p:cNvGrpSpPr/>
          <p:nvPr/>
        </p:nvGrpSpPr>
        <p:grpSpPr>
          <a:xfrm>
            <a:off x="6223672" y="3337453"/>
            <a:ext cx="3911259" cy="1095849"/>
            <a:chOff x="0" y="-38100"/>
            <a:chExt cx="2060252" cy="577237"/>
          </a:xfrm>
        </p:grpSpPr>
        <p:sp>
          <p:nvSpPr>
            <p:cNvPr id="181" name="Google Shape;181;p15"/>
            <p:cNvSpPr/>
            <p:nvPr/>
          </p:nvSpPr>
          <p:spPr>
            <a:xfrm>
              <a:off x="0" y="0"/>
              <a:ext cx="2060252" cy="539137"/>
            </a:xfrm>
            <a:custGeom>
              <a:rect b="b" l="l" r="r" t="t"/>
              <a:pathLst>
                <a:path extrusionOk="0" h="539137" w="2060252">
                  <a:moveTo>
                    <a:pt x="68289" y="0"/>
                  </a:moveTo>
                  <a:lnTo>
                    <a:pt x="1991963" y="0"/>
                  </a:lnTo>
                  <a:cubicBezTo>
                    <a:pt x="2010074" y="0"/>
                    <a:pt x="2027444" y="7195"/>
                    <a:pt x="2040250" y="20001"/>
                  </a:cubicBezTo>
                  <a:cubicBezTo>
                    <a:pt x="2053057" y="32808"/>
                    <a:pt x="2060252" y="50178"/>
                    <a:pt x="2060252" y="68289"/>
                  </a:cubicBezTo>
                  <a:lnTo>
                    <a:pt x="2060252" y="470848"/>
                  </a:lnTo>
                  <a:cubicBezTo>
                    <a:pt x="2060252" y="488960"/>
                    <a:pt x="2053057" y="506329"/>
                    <a:pt x="2040250" y="519136"/>
                  </a:cubicBezTo>
                  <a:cubicBezTo>
                    <a:pt x="2027444" y="531943"/>
                    <a:pt x="2010074" y="539137"/>
                    <a:pt x="1991963" y="539137"/>
                  </a:cubicBezTo>
                  <a:lnTo>
                    <a:pt x="68289" y="539137"/>
                  </a:lnTo>
                  <a:cubicBezTo>
                    <a:pt x="50178" y="539137"/>
                    <a:pt x="32808" y="531943"/>
                    <a:pt x="20001" y="519136"/>
                  </a:cubicBezTo>
                  <a:cubicBezTo>
                    <a:pt x="7195" y="506329"/>
                    <a:pt x="0" y="488960"/>
                    <a:pt x="0" y="470848"/>
                  </a:cubicBezTo>
                  <a:lnTo>
                    <a:pt x="0" y="68289"/>
                  </a:lnTo>
                  <a:cubicBezTo>
                    <a:pt x="0" y="50178"/>
                    <a:pt x="7195" y="32808"/>
                    <a:pt x="20001" y="20001"/>
                  </a:cubicBezTo>
                  <a:cubicBezTo>
                    <a:pt x="32808" y="7195"/>
                    <a:pt x="50178" y="0"/>
                    <a:pt x="682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" name="Google Shape;182;p15"/>
            <p:cNvSpPr txBox="1"/>
            <p:nvPr/>
          </p:nvSpPr>
          <p:spPr>
            <a:xfrm>
              <a:off x="0" y="-38100"/>
              <a:ext cx="2060252" cy="57723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83" name="Google Shape;183;p15"/>
          <p:cNvSpPr/>
          <p:nvPr/>
        </p:nvSpPr>
        <p:spPr>
          <a:xfrm>
            <a:off x="3347204" y="247650"/>
            <a:ext cx="2449592" cy="5143500"/>
          </a:xfrm>
          <a:custGeom>
            <a:rect b="b" l="l" r="r" t="t"/>
            <a:pathLst>
              <a:path extrusionOk="0" h="10287000" w="4899184">
                <a:moveTo>
                  <a:pt x="0" y="0"/>
                </a:moveTo>
                <a:lnTo>
                  <a:pt x="4899184" y="0"/>
                </a:lnTo>
                <a:lnTo>
                  <a:pt x="489918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84" name="Google Shape;184;p15"/>
          <p:cNvSpPr txBox="1"/>
          <p:nvPr/>
        </p:nvSpPr>
        <p:spPr>
          <a:xfrm>
            <a:off x="634886" y="827422"/>
            <a:ext cx="4713300" cy="235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5100" u="none" cap="none" strike="noStrike">
                <a:solidFill>
                  <a:srgbClr val="F7F6F2"/>
                </a:solidFill>
                <a:latin typeface="Grenze ExtraBold"/>
                <a:ea typeface="Grenze ExtraBold"/>
                <a:cs typeface="Grenze ExtraBold"/>
                <a:sym typeface="Grenze ExtraBold"/>
              </a:rPr>
              <a:t>Add</a:t>
            </a:r>
            <a:endParaRPr sz="700">
              <a:latin typeface="Grenze ExtraBold"/>
              <a:ea typeface="Grenze ExtraBold"/>
              <a:cs typeface="Grenze ExtraBold"/>
              <a:sym typeface="Grenze ExtraBol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5100" u="none" cap="none" strike="noStrike">
                <a:solidFill>
                  <a:srgbClr val="F7F6F2"/>
                </a:solidFill>
                <a:latin typeface="Grenze ExtraBold"/>
                <a:ea typeface="Grenze ExtraBold"/>
                <a:cs typeface="Grenze ExtraBold"/>
                <a:sym typeface="Grenze ExtraBold"/>
              </a:rPr>
              <a:t>Your</a:t>
            </a:r>
            <a:endParaRPr sz="700">
              <a:latin typeface="Grenze ExtraBold"/>
              <a:ea typeface="Grenze ExtraBold"/>
              <a:cs typeface="Grenze ExtraBold"/>
              <a:sym typeface="Grenze ExtraBol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5100" u="none" cap="none" strike="noStrike">
                <a:solidFill>
                  <a:srgbClr val="F7F6F2"/>
                </a:solidFill>
                <a:latin typeface="Grenze ExtraBold"/>
                <a:ea typeface="Grenze ExtraBold"/>
                <a:cs typeface="Grenze ExtraBold"/>
                <a:sym typeface="Grenze ExtraBold"/>
              </a:rPr>
              <a:t>Title</a:t>
            </a:r>
            <a:endParaRPr sz="700">
              <a:latin typeface="Grenze ExtraBold"/>
              <a:ea typeface="Grenze ExtraBold"/>
              <a:cs typeface="Grenze ExtraBold"/>
              <a:sym typeface="Grenze ExtraBold"/>
            </a:endParaRPr>
          </a:p>
        </p:txBody>
      </p:sp>
      <p:sp>
        <p:nvSpPr>
          <p:cNvPr id="185" name="Google Shape;185;p15"/>
          <p:cNvSpPr txBox="1"/>
          <p:nvPr/>
        </p:nvSpPr>
        <p:spPr>
          <a:xfrm>
            <a:off x="6389810" y="1289867"/>
            <a:ext cx="8340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3500" u="none" cap="none" strike="noStrike">
                <a:solidFill>
                  <a:srgbClr val="EAA3AC"/>
                </a:solidFill>
                <a:latin typeface="Grenze ExtraBold"/>
                <a:ea typeface="Grenze ExtraBold"/>
                <a:cs typeface="Grenze ExtraBold"/>
                <a:sym typeface="Grenze ExtraBold"/>
              </a:rPr>
              <a:t>01</a:t>
            </a:r>
            <a:endParaRPr sz="700">
              <a:latin typeface="Grenze ExtraBold"/>
              <a:ea typeface="Grenze ExtraBold"/>
              <a:cs typeface="Grenze ExtraBold"/>
              <a:sym typeface="Grenze ExtraBold"/>
            </a:endParaRPr>
          </a:p>
        </p:txBody>
      </p:sp>
      <p:sp>
        <p:nvSpPr>
          <p:cNvPr id="186" name="Google Shape;186;p15"/>
          <p:cNvSpPr txBox="1"/>
          <p:nvPr/>
        </p:nvSpPr>
        <p:spPr>
          <a:xfrm>
            <a:off x="7354777" y="1156833"/>
            <a:ext cx="1649100" cy="2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500" u="none" cap="none" strike="noStrike">
                <a:solidFill>
                  <a:srgbClr val="3F4B5D"/>
                </a:solidFill>
                <a:latin typeface="Alegreya"/>
                <a:ea typeface="Alegreya"/>
                <a:cs typeface="Alegreya"/>
                <a:sym typeface="Alegreya"/>
              </a:rPr>
              <a:t>MAIN POINT</a:t>
            </a:r>
            <a:endParaRPr sz="700">
              <a:latin typeface="Alegreya"/>
              <a:ea typeface="Alegreya"/>
              <a:cs typeface="Alegreya"/>
              <a:sym typeface="Alegreya"/>
            </a:endParaRPr>
          </a:p>
        </p:txBody>
      </p:sp>
      <p:sp>
        <p:nvSpPr>
          <p:cNvPr id="187" name="Google Shape;187;p15"/>
          <p:cNvSpPr txBox="1"/>
          <p:nvPr/>
        </p:nvSpPr>
        <p:spPr>
          <a:xfrm>
            <a:off x="7343504" y="1522573"/>
            <a:ext cx="12354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000" u="none" cap="none" strike="noStrike">
                <a:solidFill>
                  <a:srgbClr val="3F4B5D"/>
                </a:solidFill>
                <a:latin typeface="Quattrocento"/>
                <a:ea typeface="Quattrocento"/>
                <a:cs typeface="Quattrocento"/>
                <a:sym typeface="Quattrocento"/>
              </a:rPr>
              <a:t>Elaborate on what you want to discuss. </a:t>
            </a:r>
            <a:endParaRPr sz="700"/>
          </a:p>
        </p:txBody>
      </p:sp>
      <p:sp>
        <p:nvSpPr>
          <p:cNvPr id="188" name="Google Shape;188;p15"/>
          <p:cNvSpPr txBox="1"/>
          <p:nvPr/>
        </p:nvSpPr>
        <p:spPr>
          <a:xfrm>
            <a:off x="6389810" y="2498952"/>
            <a:ext cx="10767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1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3500" u="none" cap="none" strike="noStrike">
                <a:solidFill>
                  <a:srgbClr val="EAA3AC"/>
                </a:solidFill>
                <a:latin typeface="Grenze ExtraBold"/>
                <a:ea typeface="Grenze ExtraBold"/>
                <a:cs typeface="Grenze ExtraBold"/>
                <a:sym typeface="Grenze ExtraBold"/>
              </a:rPr>
              <a:t>02</a:t>
            </a:r>
            <a:endParaRPr sz="700">
              <a:latin typeface="Grenze ExtraBold"/>
              <a:ea typeface="Grenze ExtraBold"/>
              <a:cs typeface="Grenze ExtraBold"/>
              <a:sym typeface="Grenze ExtraBold"/>
            </a:endParaRPr>
          </a:p>
        </p:txBody>
      </p:sp>
      <p:sp>
        <p:nvSpPr>
          <p:cNvPr id="189" name="Google Shape;189;p15"/>
          <p:cNvSpPr txBox="1"/>
          <p:nvPr/>
        </p:nvSpPr>
        <p:spPr>
          <a:xfrm>
            <a:off x="7354777" y="2365917"/>
            <a:ext cx="1649100" cy="2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500" u="none" cap="none" strike="noStrike">
                <a:solidFill>
                  <a:srgbClr val="3F4B5D"/>
                </a:solidFill>
                <a:latin typeface="Alegreya"/>
                <a:ea typeface="Alegreya"/>
                <a:cs typeface="Alegreya"/>
                <a:sym typeface="Alegreya"/>
              </a:rPr>
              <a:t>MAIN POINT</a:t>
            </a:r>
            <a:endParaRPr sz="700">
              <a:latin typeface="Alegreya"/>
              <a:ea typeface="Alegreya"/>
              <a:cs typeface="Alegreya"/>
              <a:sym typeface="Alegreya"/>
            </a:endParaRPr>
          </a:p>
        </p:txBody>
      </p:sp>
      <p:sp>
        <p:nvSpPr>
          <p:cNvPr id="190" name="Google Shape;190;p15"/>
          <p:cNvSpPr txBox="1"/>
          <p:nvPr/>
        </p:nvSpPr>
        <p:spPr>
          <a:xfrm>
            <a:off x="7343504" y="2731657"/>
            <a:ext cx="12354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000" u="none" cap="none" strike="noStrike">
                <a:solidFill>
                  <a:srgbClr val="3F4B5D"/>
                </a:solidFill>
                <a:latin typeface="Quattrocento"/>
                <a:ea typeface="Quattrocento"/>
                <a:cs typeface="Quattrocento"/>
                <a:sym typeface="Quattrocento"/>
              </a:rPr>
              <a:t>Elaborate on what you want to discuss. </a:t>
            </a:r>
            <a:endParaRPr sz="700"/>
          </a:p>
        </p:txBody>
      </p:sp>
      <p:sp>
        <p:nvSpPr>
          <p:cNvPr id="191" name="Google Shape;191;p15"/>
          <p:cNvSpPr txBox="1"/>
          <p:nvPr/>
        </p:nvSpPr>
        <p:spPr>
          <a:xfrm>
            <a:off x="6445829" y="3710696"/>
            <a:ext cx="12321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1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3500" u="none" cap="none" strike="noStrike">
                <a:solidFill>
                  <a:srgbClr val="EAA3AC"/>
                </a:solidFill>
                <a:latin typeface="Grenze ExtraBold"/>
                <a:ea typeface="Grenze ExtraBold"/>
                <a:cs typeface="Grenze ExtraBold"/>
                <a:sym typeface="Grenze ExtraBold"/>
              </a:rPr>
              <a:t>03</a:t>
            </a:r>
            <a:endParaRPr sz="700">
              <a:latin typeface="Grenze ExtraBold"/>
              <a:ea typeface="Grenze ExtraBold"/>
              <a:cs typeface="Grenze ExtraBold"/>
              <a:sym typeface="Grenze ExtraBold"/>
            </a:endParaRPr>
          </a:p>
        </p:txBody>
      </p:sp>
      <p:sp>
        <p:nvSpPr>
          <p:cNvPr id="192" name="Google Shape;192;p15"/>
          <p:cNvSpPr txBox="1"/>
          <p:nvPr/>
        </p:nvSpPr>
        <p:spPr>
          <a:xfrm>
            <a:off x="7354777" y="3577662"/>
            <a:ext cx="1649100" cy="2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500" u="none" cap="none" strike="noStrike">
                <a:solidFill>
                  <a:srgbClr val="3F4B5D"/>
                </a:solidFill>
                <a:latin typeface="Alegreya"/>
                <a:ea typeface="Alegreya"/>
                <a:cs typeface="Alegreya"/>
                <a:sym typeface="Alegreya"/>
              </a:rPr>
              <a:t>MAIN POINT</a:t>
            </a:r>
            <a:endParaRPr sz="700">
              <a:latin typeface="Alegreya"/>
              <a:ea typeface="Alegreya"/>
              <a:cs typeface="Alegreya"/>
              <a:sym typeface="Alegreya"/>
            </a:endParaRPr>
          </a:p>
        </p:txBody>
      </p:sp>
      <p:sp>
        <p:nvSpPr>
          <p:cNvPr id="193" name="Google Shape;193;p15"/>
          <p:cNvSpPr txBox="1"/>
          <p:nvPr/>
        </p:nvSpPr>
        <p:spPr>
          <a:xfrm>
            <a:off x="7343504" y="3943402"/>
            <a:ext cx="12354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000" u="none" cap="none" strike="noStrike">
                <a:solidFill>
                  <a:srgbClr val="3F4B5D"/>
                </a:solidFill>
                <a:latin typeface="Quattrocento"/>
                <a:ea typeface="Quattrocento"/>
                <a:cs typeface="Quattrocento"/>
                <a:sym typeface="Quattrocento"/>
              </a:rPr>
              <a:t>Elaborate on what you want to discuss. </a:t>
            </a:r>
            <a:endParaRPr sz="700"/>
          </a:p>
        </p:txBody>
      </p:sp>
      <p:sp>
        <p:nvSpPr>
          <p:cNvPr id="194" name="Google Shape;194;p15"/>
          <p:cNvSpPr txBox="1"/>
          <p:nvPr/>
        </p:nvSpPr>
        <p:spPr>
          <a:xfrm>
            <a:off x="634886" y="3288179"/>
            <a:ext cx="2151600" cy="1215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000" u="none" cap="none" strike="noStrike">
                <a:solidFill>
                  <a:srgbClr val="FFFFFF"/>
                </a:solidFill>
                <a:latin typeface="Quattrocento"/>
                <a:ea typeface="Quattrocento"/>
                <a:cs typeface="Quattrocento"/>
                <a:sym typeface="Quattrocento"/>
              </a:rPr>
              <a:t>Lorem ipsum dolor sit amet, consectetur adipiscing elit. Maecenas et placerat velit. Nam vitae dictum orci. Phasellus vehicula metus in libero euismod pretium. Vestibulum a dui a lorem pharetra sollicitudin.</a:t>
            </a:r>
            <a:endParaRPr sz="7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DBE0"/>
        </a:solidFill>
      </p:bgPr>
    </p:bg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9" name="Google Shape;199;p16"/>
          <p:cNvGrpSpPr/>
          <p:nvPr/>
        </p:nvGrpSpPr>
        <p:grpSpPr>
          <a:xfrm>
            <a:off x="242888" y="175320"/>
            <a:ext cx="8658225" cy="4720530"/>
            <a:chOff x="0" y="-38100"/>
            <a:chExt cx="4560711" cy="2486535"/>
          </a:xfrm>
        </p:grpSpPr>
        <p:sp>
          <p:nvSpPr>
            <p:cNvPr id="200" name="Google Shape;200;p16"/>
            <p:cNvSpPr/>
            <p:nvPr/>
          </p:nvSpPr>
          <p:spPr>
            <a:xfrm>
              <a:off x="0" y="0"/>
              <a:ext cx="4560711" cy="2448435"/>
            </a:xfrm>
            <a:custGeom>
              <a:rect b="b" l="l" r="r" t="t"/>
              <a:pathLst>
                <a:path extrusionOk="0" h="2448435" w="4560711">
                  <a:moveTo>
                    <a:pt x="30849" y="0"/>
                  </a:moveTo>
                  <a:lnTo>
                    <a:pt x="4529862" y="0"/>
                  </a:lnTo>
                  <a:cubicBezTo>
                    <a:pt x="4538044" y="0"/>
                    <a:pt x="4545890" y="3250"/>
                    <a:pt x="4551676" y="9035"/>
                  </a:cubicBezTo>
                  <a:cubicBezTo>
                    <a:pt x="4557461" y="14821"/>
                    <a:pt x="4560711" y="22667"/>
                    <a:pt x="4560711" y="30849"/>
                  </a:cubicBezTo>
                  <a:lnTo>
                    <a:pt x="4560711" y="2417586"/>
                  </a:lnTo>
                  <a:cubicBezTo>
                    <a:pt x="4560711" y="2425767"/>
                    <a:pt x="4557461" y="2433614"/>
                    <a:pt x="4551676" y="2439399"/>
                  </a:cubicBezTo>
                  <a:cubicBezTo>
                    <a:pt x="4545890" y="2445184"/>
                    <a:pt x="4538044" y="2448435"/>
                    <a:pt x="4529862" y="2448435"/>
                  </a:cubicBezTo>
                  <a:lnTo>
                    <a:pt x="30849" y="2448435"/>
                  </a:lnTo>
                  <a:cubicBezTo>
                    <a:pt x="22667" y="2448435"/>
                    <a:pt x="14821" y="2445184"/>
                    <a:pt x="9035" y="2439399"/>
                  </a:cubicBezTo>
                  <a:cubicBezTo>
                    <a:pt x="3250" y="2433614"/>
                    <a:pt x="0" y="2425767"/>
                    <a:pt x="0" y="2417586"/>
                  </a:cubicBezTo>
                  <a:lnTo>
                    <a:pt x="0" y="30849"/>
                  </a:lnTo>
                  <a:cubicBezTo>
                    <a:pt x="0" y="22667"/>
                    <a:pt x="3250" y="14821"/>
                    <a:pt x="9035" y="9035"/>
                  </a:cubicBezTo>
                  <a:cubicBezTo>
                    <a:pt x="14821" y="3250"/>
                    <a:pt x="22667" y="0"/>
                    <a:pt x="30849" y="0"/>
                  </a:cubicBezTo>
                  <a:close/>
                </a:path>
              </a:pathLst>
            </a:custGeom>
            <a:solidFill>
              <a:srgbClr val="3F4B5D"/>
            </a:solidFill>
            <a:ln cap="rnd" cmpd="sng" w="76200">
              <a:solidFill>
                <a:srgbClr val="EAA3A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1" name="Google Shape;201;p16"/>
            <p:cNvSpPr txBox="1"/>
            <p:nvPr/>
          </p:nvSpPr>
          <p:spPr>
            <a:xfrm>
              <a:off x="0" y="-38100"/>
              <a:ext cx="4560711" cy="248653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2" name="Google Shape;202;p16"/>
          <p:cNvSpPr/>
          <p:nvPr/>
        </p:nvSpPr>
        <p:spPr>
          <a:xfrm rot="10800000">
            <a:off x="3462438" y="-2372596"/>
            <a:ext cx="2219125" cy="3225335"/>
          </a:xfrm>
          <a:custGeom>
            <a:rect b="b" l="l" r="r" t="t"/>
            <a:pathLst>
              <a:path extrusionOk="0" h="6450670" w="4438250">
                <a:moveTo>
                  <a:pt x="0" y="0"/>
                </a:moveTo>
                <a:lnTo>
                  <a:pt x="4438250" y="0"/>
                </a:lnTo>
                <a:lnTo>
                  <a:pt x="4438250" y="6450671"/>
                </a:lnTo>
                <a:lnTo>
                  <a:pt x="0" y="645067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03" name="Google Shape;203;p16"/>
          <p:cNvSpPr/>
          <p:nvPr/>
        </p:nvSpPr>
        <p:spPr>
          <a:xfrm>
            <a:off x="3403899" y="4290761"/>
            <a:ext cx="2219125" cy="3225335"/>
          </a:xfrm>
          <a:custGeom>
            <a:rect b="b" l="l" r="r" t="t"/>
            <a:pathLst>
              <a:path extrusionOk="0" h="6450670" w="4438250">
                <a:moveTo>
                  <a:pt x="0" y="0"/>
                </a:moveTo>
                <a:lnTo>
                  <a:pt x="4438250" y="0"/>
                </a:lnTo>
                <a:lnTo>
                  <a:pt x="4438250" y="6450671"/>
                </a:lnTo>
                <a:lnTo>
                  <a:pt x="0" y="645067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04" name="Google Shape;204;p16"/>
          <p:cNvSpPr txBox="1"/>
          <p:nvPr/>
        </p:nvSpPr>
        <p:spPr>
          <a:xfrm>
            <a:off x="6448622" y="760271"/>
            <a:ext cx="1649100" cy="2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500" u="none" cap="none" strike="noStrike">
                <a:solidFill>
                  <a:srgbClr val="EAA3AC"/>
                </a:solidFill>
                <a:latin typeface="Alegreya"/>
                <a:ea typeface="Alegreya"/>
                <a:cs typeface="Alegreya"/>
                <a:sym typeface="Alegreya"/>
              </a:rPr>
              <a:t>MAIN POINT</a:t>
            </a:r>
            <a:endParaRPr sz="700">
              <a:latin typeface="Alegreya"/>
              <a:ea typeface="Alegreya"/>
              <a:cs typeface="Alegreya"/>
              <a:sym typeface="Alegreya"/>
            </a:endParaRPr>
          </a:p>
        </p:txBody>
      </p:sp>
      <p:sp>
        <p:nvSpPr>
          <p:cNvPr id="205" name="Google Shape;205;p16"/>
          <p:cNvSpPr txBox="1"/>
          <p:nvPr/>
        </p:nvSpPr>
        <p:spPr>
          <a:xfrm>
            <a:off x="6437349" y="1142680"/>
            <a:ext cx="1235400" cy="33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000" u="none" cap="none" strike="noStrike">
                <a:solidFill>
                  <a:srgbClr val="FFFFFF"/>
                </a:solidFill>
                <a:latin typeface="Quattrocento"/>
                <a:ea typeface="Quattrocento"/>
                <a:cs typeface="Quattrocento"/>
                <a:sym typeface="Quattrocento"/>
              </a:rPr>
              <a:t>Elaborate on what you want to discuss. </a:t>
            </a:r>
            <a:endParaRPr sz="700"/>
          </a:p>
        </p:txBody>
      </p:sp>
      <p:sp>
        <p:nvSpPr>
          <p:cNvPr id="206" name="Google Shape;206;p16"/>
          <p:cNvSpPr txBox="1"/>
          <p:nvPr/>
        </p:nvSpPr>
        <p:spPr>
          <a:xfrm>
            <a:off x="6448622" y="2186553"/>
            <a:ext cx="1649100" cy="2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500" u="none" cap="none" strike="noStrike">
                <a:solidFill>
                  <a:srgbClr val="EAA3AC"/>
                </a:solidFill>
                <a:latin typeface="Alegreya"/>
                <a:ea typeface="Alegreya"/>
                <a:cs typeface="Alegreya"/>
                <a:sym typeface="Alegreya"/>
              </a:rPr>
              <a:t>MAIN POINT</a:t>
            </a:r>
            <a:endParaRPr sz="700">
              <a:latin typeface="Alegreya"/>
              <a:ea typeface="Alegreya"/>
              <a:cs typeface="Alegreya"/>
              <a:sym typeface="Alegreya"/>
            </a:endParaRPr>
          </a:p>
        </p:txBody>
      </p:sp>
      <p:sp>
        <p:nvSpPr>
          <p:cNvPr id="207" name="Google Shape;207;p16"/>
          <p:cNvSpPr txBox="1"/>
          <p:nvPr/>
        </p:nvSpPr>
        <p:spPr>
          <a:xfrm>
            <a:off x="6437349" y="2568962"/>
            <a:ext cx="1235400" cy="33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000" u="none" cap="none" strike="noStrike">
                <a:solidFill>
                  <a:srgbClr val="FFFFFF"/>
                </a:solidFill>
                <a:latin typeface="Quattrocento"/>
                <a:ea typeface="Quattrocento"/>
                <a:cs typeface="Quattrocento"/>
                <a:sym typeface="Quattrocento"/>
              </a:rPr>
              <a:t>Elaborate on what you want to discuss. </a:t>
            </a:r>
            <a:endParaRPr sz="700"/>
          </a:p>
        </p:txBody>
      </p:sp>
      <p:sp>
        <p:nvSpPr>
          <p:cNvPr id="208" name="Google Shape;208;p16"/>
          <p:cNvSpPr txBox="1"/>
          <p:nvPr/>
        </p:nvSpPr>
        <p:spPr>
          <a:xfrm>
            <a:off x="1046328" y="760271"/>
            <a:ext cx="1649100" cy="2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500" u="none" cap="none" strike="noStrike">
                <a:solidFill>
                  <a:srgbClr val="EAA3AC"/>
                </a:solidFill>
                <a:latin typeface="Alegreya"/>
                <a:ea typeface="Alegreya"/>
                <a:cs typeface="Alegreya"/>
                <a:sym typeface="Alegreya"/>
              </a:rPr>
              <a:t>MAIN POINT</a:t>
            </a:r>
            <a:endParaRPr sz="700">
              <a:latin typeface="Alegreya"/>
              <a:ea typeface="Alegreya"/>
              <a:cs typeface="Alegreya"/>
              <a:sym typeface="Alegreya"/>
            </a:endParaRPr>
          </a:p>
        </p:txBody>
      </p:sp>
      <p:sp>
        <p:nvSpPr>
          <p:cNvPr id="209" name="Google Shape;209;p16"/>
          <p:cNvSpPr txBox="1"/>
          <p:nvPr/>
        </p:nvSpPr>
        <p:spPr>
          <a:xfrm>
            <a:off x="1459950" y="1142680"/>
            <a:ext cx="1235400" cy="33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000" u="none" cap="none" strike="noStrike">
                <a:solidFill>
                  <a:srgbClr val="FFFFFF"/>
                </a:solidFill>
                <a:latin typeface="Quattrocento"/>
                <a:ea typeface="Quattrocento"/>
                <a:cs typeface="Quattrocento"/>
                <a:sym typeface="Quattrocento"/>
              </a:rPr>
              <a:t>Elaborate on what you want to discuss. </a:t>
            </a:r>
            <a:endParaRPr sz="700"/>
          </a:p>
        </p:txBody>
      </p:sp>
      <p:sp>
        <p:nvSpPr>
          <p:cNvPr id="210" name="Google Shape;210;p16"/>
          <p:cNvSpPr txBox="1"/>
          <p:nvPr/>
        </p:nvSpPr>
        <p:spPr>
          <a:xfrm>
            <a:off x="1046328" y="2186553"/>
            <a:ext cx="1649100" cy="2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500" u="none" cap="none" strike="noStrike">
                <a:solidFill>
                  <a:srgbClr val="EAA3AC"/>
                </a:solidFill>
                <a:latin typeface="Alegreya"/>
                <a:ea typeface="Alegreya"/>
                <a:cs typeface="Alegreya"/>
                <a:sym typeface="Alegreya"/>
              </a:rPr>
              <a:t>MAIN POINT</a:t>
            </a:r>
            <a:endParaRPr sz="700">
              <a:latin typeface="Alegreya"/>
              <a:ea typeface="Alegreya"/>
              <a:cs typeface="Alegreya"/>
              <a:sym typeface="Alegreya"/>
            </a:endParaRPr>
          </a:p>
        </p:txBody>
      </p:sp>
      <p:sp>
        <p:nvSpPr>
          <p:cNvPr id="211" name="Google Shape;211;p16"/>
          <p:cNvSpPr txBox="1"/>
          <p:nvPr/>
        </p:nvSpPr>
        <p:spPr>
          <a:xfrm>
            <a:off x="1459950" y="2568962"/>
            <a:ext cx="1235400" cy="33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000" u="none" cap="none" strike="noStrike">
                <a:solidFill>
                  <a:srgbClr val="FFFFFF"/>
                </a:solidFill>
                <a:latin typeface="Quattrocento"/>
                <a:ea typeface="Quattrocento"/>
                <a:cs typeface="Quattrocento"/>
                <a:sym typeface="Quattrocento"/>
              </a:rPr>
              <a:t>Elaborate on what you want to discuss. </a:t>
            </a:r>
            <a:endParaRPr sz="700"/>
          </a:p>
        </p:txBody>
      </p:sp>
      <p:sp>
        <p:nvSpPr>
          <p:cNvPr id="212" name="Google Shape;212;p16"/>
          <p:cNvSpPr txBox="1"/>
          <p:nvPr/>
        </p:nvSpPr>
        <p:spPr>
          <a:xfrm>
            <a:off x="1046328" y="3612836"/>
            <a:ext cx="1649100" cy="2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500" u="none" cap="none" strike="noStrike">
                <a:solidFill>
                  <a:srgbClr val="EAA3AC"/>
                </a:solidFill>
                <a:latin typeface="Alegreya"/>
                <a:ea typeface="Alegreya"/>
                <a:cs typeface="Alegreya"/>
                <a:sym typeface="Alegreya"/>
              </a:rPr>
              <a:t>MAIN POINT</a:t>
            </a:r>
            <a:endParaRPr sz="700">
              <a:latin typeface="Alegreya"/>
              <a:ea typeface="Alegreya"/>
              <a:cs typeface="Alegreya"/>
              <a:sym typeface="Alegreya"/>
            </a:endParaRPr>
          </a:p>
        </p:txBody>
      </p:sp>
      <p:sp>
        <p:nvSpPr>
          <p:cNvPr id="213" name="Google Shape;213;p16"/>
          <p:cNvSpPr txBox="1"/>
          <p:nvPr/>
        </p:nvSpPr>
        <p:spPr>
          <a:xfrm>
            <a:off x="1459950" y="3995244"/>
            <a:ext cx="1235400" cy="33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000" u="none" cap="none" strike="noStrike">
                <a:solidFill>
                  <a:srgbClr val="FFFFFF"/>
                </a:solidFill>
                <a:latin typeface="Quattrocento"/>
                <a:ea typeface="Quattrocento"/>
                <a:cs typeface="Quattrocento"/>
                <a:sym typeface="Quattrocento"/>
              </a:rPr>
              <a:t>Elaborate on what you want to discuss. </a:t>
            </a:r>
            <a:endParaRPr sz="700"/>
          </a:p>
        </p:txBody>
      </p:sp>
      <p:sp>
        <p:nvSpPr>
          <p:cNvPr id="214" name="Google Shape;214;p16"/>
          <p:cNvSpPr txBox="1"/>
          <p:nvPr/>
        </p:nvSpPr>
        <p:spPr>
          <a:xfrm>
            <a:off x="6454258" y="3633076"/>
            <a:ext cx="1649100" cy="2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500" u="none" cap="none" strike="noStrike">
                <a:solidFill>
                  <a:srgbClr val="EAA3AC"/>
                </a:solidFill>
                <a:latin typeface="Alegreya"/>
                <a:ea typeface="Alegreya"/>
                <a:cs typeface="Alegreya"/>
                <a:sym typeface="Alegreya"/>
              </a:rPr>
              <a:t>MAIN POINT</a:t>
            </a:r>
            <a:endParaRPr sz="700">
              <a:latin typeface="Alegreya"/>
              <a:ea typeface="Alegreya"/>
              <a:cs typeface="Alegreya"/>
              <a:sym typeface="Alegreya"/>
            </a:endParaRPr>
          </a:p>
        </p:txBody>
      </p:sp>
      <p:sp>
        <p:nvSpPr>
          <p:cNvPr id="215" name="Google Shape;215;p16"/>
          <p:cNvSpPr txBox="1"/>
          <p:nvPr/>
        </p:nvSpPr>
        <p:spPr>
          <a:xfrm>
            <a:off x="6442985" y="3998816"/>
            <a:ext cx="1235400" cy="33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000" u="none" cap="none" strike="noStrike">
                <a:solidFill>
                  <a:srgbClr val="FFFFFF"/>
                </a:solidFill>
                <a:latin typeface="Quattrocento"/>
                <a:ea typeface="Quattrocento"/>
                <a:cs typeface="Quattrocento"/>
                <a:sym typeface="Quattrocento"/>
              </a:rPr>
              <a:t>Elaborate on what you want to discuss. </a:t>
            </a:r>
            <a:endParaRPr sz="700"/>
          </a:p>
        </p:txBody>
      </p:sp>
      <p:sp>
        <p:nvSpPr>
          <p:cNvPr id="216" name="Google Shape;216;p16"/>
          <p:cNvSpPr txBox="1"/>
          <p:nvPr/>
        </p:nvSpPr>
        <p:spPr>
          <a:xfrm>
            <a:off x="514350" y="874571"/>
            <a:ext cx="8340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3500" u="none" cap="none" strike="noStrike">
                <a:solidFill>
                  <a:srgbClr val="EAA3AC"/>
                </a:solidFill>
                <a:latin typeface="Grenze ExtraBold"/>
                <a:ea typeface="Grenze ExtraBold"/>
                <a:cs typeface="Grenze ExtraBold"/>
                <a:sym typeface="Grenze ExtraBold"/>
              </a:rPr>
              <a:t>01</a:t>
            </a:r>
            <a:endParaRPr sz="700">
              <a:latin typeface="Grenze ExtraBold"/>
              <a:ea typeface="Grenze ExtraBold"/>
              <a:cs typeface="Grenze ExtraBold"/>
              <a:sym typeface="Grenze ExtraBold"/>
            </a:endParaRPr>
          </a:p>
        </p:txBody>
      </p:sp>
      <p:sp>
        <p:nvSpPr>
          <p:cNvPr id="217" name="Google Shape;217;p16"/>
          <p:cNvSpPr txBox="1"/>
          <p:nvPr/>
        </p:nvSpPr>
        <p:spPr>
          <a:xfrm>
            <a:off x="7782314" y="874571"/>
            <a:ext cx="8340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1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3500" u="none" cap="none" strike="noStrike">
                <a:solidFill>
                  <a:srgbClr val="EAA3AC"/>
                </a:solidFill>
                <a:latin typeface="Grenze ExtraBold"/>
                <a:ea typeface="Grenze ExtraBold"/>
                <a:cs typeface="Grenze ExtraBold"/>
                <a:sym typeface="Grenze ExtraBold"/>
              </a:rPr>
              <a:t>04</a:t>
            </a:r>
            <a:endParaRPr sz="700">
              <a:latin typeface="Grenze ExtraBold"/>
              <a:ea typeface="Grenze ExtraBold"/>
              <a:cs typeface="Grenze ExtraBold"/>
              <a:sym typeface="Grenze ExtraBold"/>
            </a:endParaRPr>
          </a:p>
        </p:txBody>
      </p:sp>
      <p:sp>
        <p:nvSpPr>
          <p:cNvPr id="218" name="Google Shape;218;p16"/>
          <p:cNvSpPr txBox="1"/>
          <p:nvPr/>
        </p:nvSpPr>
        <p:spPr>
          <a:xfrm>
            <a:off x="514350" y="2351328"/>
            <a:ext cx="8340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3500" u="none" cap="none" strike="noStrike">
                <a:solidFill>
                  <a:srgbClr val="EAA3AC"/>
                </a:solidFill>
                <a:latin typeface="Grenze ExtraBold"/>
                <a:ea typeface="Grenze ExtraBold"/>
                <a:cs typeface="Grenze ExtraBold"/>
                <a:sym typeface="Grenze ExtraBold"/>
              </a:rPr>
              <a:t>02</a:t>
            </a:r>
            <a:endParaRPr sz="700">
              <a:latin typeface="Grenze ExtraBold"/>
              <a:ea typeface="Grenze ExtraBold"/>
              <a:cs typeface="Grenze ExtraBold"/>
              <a:sym typeface="Grenze ExtraBold"/>
            </a:endParaRPr>
          </a:p>
        </p:txBody>
      </p:sp>
      <p:sp>
        <p:nvSpPr>
          <p:cNvPr id="219" name="Google Shape;219;p16"/>
          <p:cNvSpPr txBox="1"/>
          <p:nvPr/>
        </p:nvSpPr>
        <p:spPr>
          <a:xfrm>
            <a:off x="7782314" y="2351328"/>
            <a:ext cx="8340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1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3500" u="none" cap="none" strike="noStrike">
                <a:solidFill>
                  <a:srgbClr val="EAA3AC"/>
                </a:solidFill>
                <a:latin typeface="Grenze ExtraBold"/>
                <a:ea typeface="Grenze ExtraBold"/>
                <a:cs typeface="Grenze ExtraBold"/>
                <a:sym typeface="Grenze ExtraBold"/>
              </a:rPr>
              <a:t>05</a:t>
            </a:r>
            <a:endParaRPr sz="700">
              <a:latin typeface="Grenze ExtraBold"/>
              <a:ea typeface="Grenze ExtraBold"/>
              <a:cs typeface="Grenze ExtraBold"/>
              <a:sym typeface="Grenze ExtraBold"/>
            </a:endParaRPr>
          </a:p>
        </p:txBody>
      </p:sp>
      <p:sp>
        <p:nvSpPr>
          <p:cNvPr id="220" name="Google Shape;220;p16"/>
          <p:cNvSpPr txBox="1"/>
          <p:nvPr/>
        </p:nvSpPr>
        <p:spPr>
          <a:xfrm>
            <a:off x="514350" y="3777610"/>
            <a:ext cx="8340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3500" u="none" cap="none" strike="noStrike">
                <a:solidFill>
                  <a:srgbClr val="EAA3AC"/>
                </a:solidFill>
                <a:latin typeface="Grenze ExtraBold"/>
                <a:ea typeface="Grenze ExtraBold"/>
                <a:cs typeface="Grenze ExtraBold"/>
                <a:sym typeface="Grenze ExtraBold"/>
              </a:rPr>
              <a:t>03</a:t>
            </a:r>
            <a:endParaRPr sz="700">
              <a:latin typeface="Grenze ExtraBold"/>
              <a:ea typeface="Grenze ExtraBold"/>
              <a:cs typeface="Grenze ExtraBold"/>
              <a:sym typeface="Grenze ExtraBold"/>
            </a:endParaRPr>
          </a:p>
        </p:txBody>
      </p:sp>
      <p:sp>
        <p:nvSpPr>
          <p:cNvPr id="221" name="Google Shape;221;p16"/>
          <p:cNvSpPr txBox="1"/>
          <p:nvPr/>
        </p:nvSpPr>
        <p:spPr>
          <a:xfrm>
            <a:off x="7782314" y="3777610"/>
            <a:ext cx="8340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1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3500" u="none" cap="none" strike="noStrike">
                <a:solidFill>
                  <a:srgbClr val="EAA3AC"/>
                </a:solidFill>
                <a:latin typeface="Grenze ExtraBold"/>
                <a:ea typeface="Grenze ExtraBold"/>
                <a:cs typeface="Grenze ExtraBold"/>
                <a:sym typeface="Grenze ExtraBold"/>
              </a:rPr>
              <a:t>06</a:t>
            </a:r>
            <a:endParaRPr sz="700">
              <a:latin typeface="Grenze ExtraBold"/>
              <a:ea typeface="Grenze ExtraBold"/>
              <a:cs typeface="Grenze ExtraBold"/>
              <a:sym typeface="Grenze ExtraBold"/>
            </a:endParaRPr>
          </a:p>
        </p:txBody>
      </p:sp>
      <p:cxnSp>
        <p:nvCxnSpPr>
          <p:cNvPr id="222" name="Google Shape;222;p16"/>
          <p:cNvCxnSpPr/>
          <p:nvPr/>
        </p:nvCxnSpPr>
        <p:spPr>
          <a:xfrm>
            <a:off x="247793" y="1819109"/>
            <a:ext cx="4124202" cy="0"/>
          </a:xfrm>
          <a:prstGeom prst="straightConnector1">
            <a:avLst/>
          </a:prstGeom>
          <a:noFill/>
          <a:ln cap="flat" cmpd="sng" w="38100">
            <a:solidFill>
              <a:srgbClr val="EAA3AC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23" name="Google Shape;223;p16"/>
          <p:cNvCxnSpPr/>
          <p:nvPr/>
        </p:nvCxnSpPr>
        <p:spPr>
          <a:xfrm>
            <a:off x="247793" y="3324392"/>
            <a:ext cx="4124202" cy="0"/>
          </a:xfrm>
          <a:prstGeom prst="straightConnector1">
            <a:avLst/>
          </a:prstGeom>
          <a:noFill/>
          <a:ln cap="flat" cmpd="sng" w="38100">
            <a:solidFill>
              <a:srgbClr val="EAA3AC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24" name="Google Shape;224;p16"/>
          <p:cNvCxnSpPr/>
          <p:nvPr/>
        </p:nvCxnSpPr>
        <p:spPr>
          <a:xfrm>
            <a:off x="4776911" y="1819109"/>
            <a:ext cx="4124202" cy="0"/>
          </a:xfrm>
          <a:prstGeom prst="straightConnector1">
            <a:avLst/>
          </a:prstGeom>
          <a:noFill/>
          <a:ln cap="flat" cmpd="sng" w="38100">
            <a:solidFill>
              <a:srgbClr val="EAA3AC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25" name="Google Shape;225;p16"/>
          <p:cNvCxnSpPr/>
          <p:nvPr/>
        </p:nvCxnSpPr>
        <p:spPr>
          <a:xfrm>
            <a:off x="4776911" y="3324392"/>
            <a:ext cx="4124202" cy="0"/>
          </a:xfrm>
          <a:prstGeom prst="straightConnector1">
            <a:avLst/>
          </a:prstGeom>
          <a:noFill/>
          <a:ln cap="flat" cmpd="sng" w="38100">
            <a:solidFill>
              <a:srgbClr val="EAA3AC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26" name="Google Shape;226;p16"/>
          <p:cNvSpPr/>
          <p:nvPr/>
        </p:nvSpPr>
        <p:spPr>
          <a:xfrm>
            <a:off x="3282124" y="247650"/>
            <a:ext cx="2579751" cy="4648200"/>
          </a:xfrm>
          <a:custGeom>
            <a:rect b="b" l="l" r="r" t="t"/>
            <a:pathLst>
              <a:path extrusionOk="0" h="9296400" w="5159502">
                <a:moveTo>
                  <a:pt x="0" y="0"/>
                </a:moveTo>
                <a:lnTo>
                  <a:pt x="5159502" y="0"/>
                </a:lnTo>
                <a:lnTo>
                  <a:pt x="5159502" y="9296400"/>
                </a:lnTo>
                <a:lnTo>
                  <a:pt x="0" y="92964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DBE0"/>
        </a:solidFill>
      </p:bgPr>
    </p:bg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Google Shape;231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2886" y="238082"/>
            <a:ext cx="8658227" cy="4667337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17"/>
          <p:cNvSpPr/>
          <p:nvPr/>
        </p:nvSpPr>
        <p:spPr>
          <a:xfrm rot="10800000">
            <a:off x="3462438" y="-2372596"/>
            <a:ext cx="2219125" cy="3225335"/>
          </a:xfrm>
          <a:custGeom>
            <a:rect b="b" l="l" r="r" t="t"/>
            <a:pathLst>
              <a:path extrusionOk="0" h="6450670" w="4438250">
                <a:moveTo>
                  <a:pt x="0" y="0"/>
                </a:moveTo>
                <a:lnTo>
                  <a:pt x="4438250" y="0"/>
                </a:lnTo>
                <a:lnTo>
                  <a:pt x="4438250" y="6450671"/>
                </a:lnTo>
                <a:lnTo>
                  <a:pt x="0" y="645067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33" name="Google Shape;233;p17"/>
          <p:cNvSpPr/>
          <p:nvPr/>
        </p:nvSpPr>
        <p:spPr>
          <a:xfrm>
            <a:off x="3403899" y="4290761"/>
            <a:ext cx="2219125" cy="3225335"/>
          </a:xfrm>
          <a:custGeom>
            <a:rect b="b" l="l" r="r" t="t"/>
            <a:pathLst>
              <a:path extrusionOk="0" h="6450670" w="4438250">
                <a:moveTo>
                  <a:pt x="0" y="0"/>
                </a:moveTo>
                <a:lnTo>
                  <a:pt x="4438250" y="0"/>
                </a:lnTo>
                <a:lnTo>
                  <a:pt x="4438250" y="6450671"/>
                </a:lnTo>
                <a:lnTo>
                  <a:pt x="0" y="645067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DBE0"/>
        </a:solidFill>
      </p:bgPr>
    </p:bg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8" name="Google Shape;238;p18"/>
          <p:cNvGrpSpPr/>
          <p:nvPr/>
        </p:nvGrpSpPr>
        <p:grpSpPr>
          <a:xfrm>
            <a:off x="242888" y="175320"/>
            <a:ext cx="8658225" cy="4720530"/>
            <a:chOff x="0" y="-38100"/>
            <a:chExt cx="4560711" cy="2486535"/>
          </a:xfrm>
        </p:grpSpPr>
        <p:sp>
          <p:nvSpPr>
            <p:cNvPr id="239" name="Google Shape;239;p18"/>
            <p:cNvSpPr/>
            <p:nvPr/>
          </p:nvSpPr>
          <p:spPr>
            <a:xfrm>
              <a:off x="0" y="0"/>
              <a:ext cx="4560711" cy="2448435"/>
            </a:xfrm>
            <a:custGeom>
              <a:rect b="b" l="l" r="r" t="t"/>
              <a:pathLst>
                <a:path extrusionOk="0" h="2448435" w="4560711">
                  <a:moveTo>
                    <a:pt x="30849" y="0"/>
                  </a:moveTo>
                  <a:lnTo>
                    <a:pt x="4529862" y="0"/>
                  </a:lnTo>
                  <a:cubicBezTo>
                    <a:pt x="4538044" y="0"/>
                    <a:pt x="4545890" y="3250"/>
                    <a:pt x="4551676" y="9035"/>
                  </a:cubicBezTo>
                  <a:cubicBezTo>
                    <a:pt x="4557461" y="14821"/>
                    <a:pt x="4560711" y="22667"/>
                    <a:pt x="4560711" y="30849"/>
                  </a:cubicBezTo>
                  <a:lnTo>
                    <a:pt x="4560711" y="2417586"/>
                  </a:lnTo>
                  <a:cubicBezTo>
                    <a:pt x="4560711" y="2425767"/>
                    <a:pt x="4557461" y="2433614"/>
                    <a:pt x="4551676" y="2439399"/>
                  </a:cubicBezTo>
                  <a:cubicBezTo>
                    <a:pt x="4545890" y="2445184"/>
                    <a:pt x="4538044" y="2448435"/>
                    <a:pt x="4529862" y="2448435"/>
                  </a:cubicBezTo>
                  <a:lnTo>
                    <a:pt x="30849" y="2448435"/>
                  </a:lnTo>
                  <a:cubicBezTo>
                    <a:pt x="22667" y="2448435"/>
                    <a:pt x="14821" y="2445184"/>
                    <a:pt x="9035" y="2439399"/>
                  </a:cubicBezTo>
                  <a:cubicBezTo>
                    <a:pt x="3250" y="2433614"/>
                    <a:pt x="0" y="2425767"/>
                    <a:pt x="0" y="2417586"/>
                  </a:cubicBezTo>
                  <a:lnTo>
                    <a:pt x="0" y="30849"/>
                  </a:lnTo>
                  <a:cubicBezTo>
                    <a:pt x="0" y="22667"/>
                    <a:pt x="3250" y="14821"/>
                    <a:pt x="9035" y="9035"/>
                  </a:cubicBezTo>
                  <a:cubicBezTo>
                    <a:pt x="14821" y="3250"/>
                    <a:pt x="22667" y="0"/>
                    <a:pt x="30849" y="0"/>
                  </a:cubicBezTo>
                  <a:close/>
                </a:path>
              </a:pathLst>
            </a:custGeom>
            <a:solidFill>
              <a:srgbClr val="3F4B5D"/>
            </a:solidFill>
            <a:ln cap="rnd" cmpd="sng" w="76200">
              <a:solidFill>
                <a:srgbClr val="EAA3A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0" name="Google Shape;240;p18"/>
            <p:cNvSpPr txBox="1"/>
            <p:nvPr/>
          </p:nvSpPr>
          <p:spPr>
            <a:xfrm>
              <a:off x="0" y="-38100"/>
              <a:ext cx="4560711" cy="248653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41" name="Google Shape;241;p18"/>
          <p:cNvSpPr/>
          <p:nvPr/>
        </p:nvSpPr>
        <p:spPr>
          <a:xfrm flipH="1">
            <a:off x="5253912" y="-88640"/>
            <a:ext cx="3731197" cy="5320781"/>
          </a:xfrm>
          <a:custGeom>
            <a:rect b="b" l="l" r="r" t="t"/>
            <a:pathLst>
              <a:path extrusionOk="0" h="10641561" w="7462394">
                <a:moveTo>
                  <a:pt x="7462394" y="0"/>
                </a:moveTo>
                <a:lnTo>
                  <a:pt x="0" y="0"/>
                </a:lnTo>
                <a:lnTo>
                  <a:pt x="0" y="10641560"/>
                </a:lnTo>
                <a:lnTo>
                  <a:pt x="7462394" y="10641560"/>
                </a:lnTo>
                <a:lnTo>
                  <a:pt x="7462394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42" name="Google Shape;242;p18"/>
          <p:cNvSpPr txBox="1"/>
          <p:nvPr/>
        </p:nvSpPr>
        <p:spPr>
          <a:xfrm>
            <a:off x="572889" y="986450"/>
            <a:ext cx="3999000" cy="15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5100" u="none" cap="none" strike="noStrike">
                <a:solidFill>
                  <a:srgbClr val="F7F6F2"/>
                </a:solidFill>
                <a:latin typeface="Grenze ExtraBold"/>
                <a:ea typeface="Grenze ExtraBold"/>
                <a:cs typeface="Grenze ExtraBold"/>
                <a:sym typeface="Grenze ExtraBold"/>
              </a:rPr>
              <a:t>Add</a:t>
            </a:r>
            <a:endParaRPr sz="700">
              <a:latin typeface="Grenze ExtraBold"/>
              <a:ea typeface="Grenze ExtraBold"/>
              <a:cs typeface="Grenze ExtraBold"/>
              <a:sym typeface="Grenze ExtraBol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5100" u="none" cap="none" strike="noStrike">
                <a:solidFill>
                  <a:srgbClr val="F7F6F2"/>
                </a:solidFill>
                <a:latin typeface="Grenze ExtraBold"/>
                <a:ea typeface="Grenze ExtraBold"/>
                <a:cs typeface="Grenze ExtraBold"/>
                <a:sym typeface="Grenze ExtraBold"/>
              </a:rPr>
              <a:t>Your Title</a:t>
            </a:r>
            <a:endParaRPr sz="700">
              <a:latin typeface="Grenze ExtraBold"/>
              <a:ea typeface="Grenze ExtraBold"/>
              <a:cs typeface="Grenze ExtraBold"/>
              <a:sym typeface="Grenze ExtraBold"/>
            </a:endParaRPr>
          </a:p>
        </p:txBody>
      </p:sp>
      <p:sp>
        <p:nvSpPr>
          <p:cNvPr id="243" name="Google Shape;243;p18"/>
          <p:cNvSpPr txBox="1"/>
          <p:nvPr/>
        </p:nvSpPr>
        <p:spPr>
          <a:xfrm>
            <a:off x="3193296" y="3440452"/>
            <a:ext cx="1822800" cy="10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000" u="none" cap="none" strike="noStrike">
                <a:solidFill>
                  <a:srgbClr val="FFFFFF"/>
                </a:solidFill>
                <a:latin typeface="Quattrocento"/>
                <a:ea typeface="Quattrocento"/>
                <a:cs typeface="Quattrocento"/>
                <a:sym typeface="Quattrocento"/>
              </a:rPr>
              <a:t>Lorem ipsum dolor sit amet, consectetur adipiscing elit, sed do eiusmod tempor incididunt ut labore et dolore magna aliqua. Viverra adipiscing at in tellus integer feugiat.</a:t>
            </a:r>
            <a:endParaRPr sz="700"/>
          </a:p>
        </p:txBody>
      </p:sp>
      <p:sp>
        <p:nvSpPr>
          <p:cNvPr id="244" name="Google Shape;244;p18"/>
          <p:cNvSpPr txBox="1"/>
          <p:nvPr/>
        </p:nvSpPr>
        <p:spPr>
          <a:xfrm>
            <a:off x="572889" y="3440452"/>
            <a:ext cx="1906500" cy="10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000" u="none" cap="none" strike="noStrike">
                <a:solidFill>
                  <a:srgbClr val="FFFFFF"/>
                </a:solidFill>
                <a:latin typeface="Quattrocento"/>
                <a:ea typeface="Quattrocento"/>
                <a:cs typeface="Quattrocento"/>
                <a:sym typeface="Quattrocento"/>
              </a:rPr>
              <a:t>Lorem ipsum dolor sit amet, consectetur adipiscing elit, sed do eiusmod tempor incididunt ut labore et dolore magna aliqua. Viverra adipiscing at in tellus integer feugiat.</a:t>
            </a:r>
            <a:endParaRPr sz="700"/>
          </a:p>
        </p:txBody>
      </p:sp>
      <p:sp>
        <p:nvSpPr>
          <p:cNvPr id="245" name="Google Shape;245;p18"/>
          <p:cNvSpPr txBox="1"/>
          <p:nvPr/>
        </p:nvSpPr>
        <p:spPr>
          <a:xfrm>
            <a:off x="572889" y="2934857"/>
            <a:ext cx="1649100" cy="2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500" u="none" cap="none" strike="noStrike">
                <a:solidFill>
                  <a:srgbClr val="FFDBE0"/>
                </a:solidFill>
                <a:latin typeface="Alegreya"/>
                <a:ea typeface="Alegreya"/>
                <a:cs typeface="Alegreya"/>
                <a:sym typeface="Alegreya"/>
              </a:rPr>
              <a:t>MAIN POINT</a:t>
            </a:r>
            <a:endParaRPr sz="700">
              <a:latin typeface="Alegreya"/>
              <a:ea typeface="Alegreya"/>
              <a:cs typeface="Alegreya"/>
              <a:sym typeface="Alegreya"/>
            </a:endParaRPr>
          </a:p>
        </p:txBody>
      </p:sp>
      <p:sp>
        <p:nvSpPr>
          <p:cNvPr id="246" name="Google Shape;246;p18"/>
          <p:cNvSpPr txBox="1"/>
          <p:nvPr/>
        </p:nvSpPr>
        <p:spPr>
          <a:xfrm>
            <a:off x="3193296" y="2934857"/>
            <a:ext cx="1649100" cy="2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500" u="none" cap="none" strike="noStrike">
                <a:solidFill>
                  <a:srgbClr val="FFDBE0"/>
                </a:solidFill>
                <a:latin typeface="Alegreya"/>
                <a:ea typeface="Alegreya"/>
                <a:cs typeface="Alegreya"/>
                <a:sym typeface="Alegreya"/>
              </a:rPr>
              <a:t>MAIN POINT</a:t>
            </a:r>
            <a:endParaRPr sz="700">
              <a:latin typeface="Alegreya"/>
              <a:ea typeface="Alegreya"/>
              <a:cs typeface="Alegreya"/>
              <a:sym typeface="Alegreya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DBE0"/>
        </a:solidFill>
      </p:bgPr>
    </p:bg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19"/>
          <p:cNvSpPr/>
          <p:nvPr/>
        </p:nvSpPr>
        <p:spPr>
          <a:xfrm rot="10800000">
            <a:off x="3462438" y="-2372596"/>
            <a:ext cx="2219125" cy="3225335"/>
          </a:xfrm>
          <a:custGeom>
            <a:rect b="b" l="l" r="r" t="t"/>
            <a:pathLst>
              <a:path extrusionOk="0" h="6450670" w="4438250">
                <a:moveTo>
                  <a:pt x="0" y="0"/>
                </a:moveTo>
                <a:lnTo>
                  <a:pt x="4438250" y="0"/>
                </a:lnTo>
                <a:lnTo>
                  <a:pt x="4438250" y="6450671"/>
                </a:lnTo>
                <a:lnTo>
                  <a:pt x="0" y="645067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252" name="Google Shape;252;p19"/>
          <p:cNvGrpSpPr/>
          <p:nvPr/>
        </p:nvGrpSpPr>
        <p:grpSpPr>
          <a:xfrm>
            <a:off x="242888" y="175320"/>
            <a:ext cx="8658225" cy="4720530"/>
            <a:chOff x="0" y="-38100"/>
            <a:chExt cx="4560711" cy="2486535"/>
          </a:xfrm>
        </p:grpSpPr>
        <p:sp>
          <p:nvSpPr>
            <p:cNvPr id="253" name="Google Shape;253;p19"/>
            <p:cNvSpPr/>
            <p:nvPr/>
          </p:nvSpPr>
          <p:spPr>
            <a:xfrm>
              <a:off x="0" y="0"/>
              <a:ext cx="4560711" cy="2448435"/>
            </a:xfrm>
            <a:custGeom>
              <a:rect b="b" l="l" r="r" t="t"/>
              <a:pathLst>
                <a:path extrusionOk="0" h="2448435" w="4560711">
                  <a:moveTo>
                    <a:pt x="30849" y="0"/>
                  </a:moveTo>
                  <a:lnTo>
                    <a:pt x="4529862" y="0"/>
                  </a:lnTo>
                  <a:cubicBezTo>
                    <a:pt x="4538044" y="0"/>
                    <a:pt x="4545890" y="3250"/>
                    <a:pt x="4551676" y="9035"/>
                  </a:cubicBezTo>
                  <a:cubicBezTo>
                    <a:pt x="4557461" y="14821"/>
                    <a:pt x="4560711" y="22667"/>
                    <a:pt x="4560711" y="30849"/>
                  </a:cubicBezTo>
                  <a:lnTo>
                    <a:pt x="4560711" y="2417586"/>
                  </a:lnTo>
                  <a:cubicBezTo>
                    <a:pt x="4560711" y="2425767"/>
                    <a:pt x="4557461" y="2433614"/>
                    <a:pt x="4551676" y="2439399"/>
                  </a:cubicBezTo>
                  <a:cubicBezTo>
                    <a:pt x="4545890" y="2445184"/>
                    <a:pt x="4538044" y="2448435"/>
                    <a:pt x="4529862" y="2448435"/>
                  </a:cubicBezTo>
                  <a:lnTo>
                    <a:pt x="30849" y="2448435"/>
                  </a:lnTo>
                  <a:cubicBezTo>
                    <a:pt x="22667" y="2448435"/>
                    <a:pt x="14821" y="2445184"/>
                    <a:pt x="9035" y="2439399"/>
                  </a:cubicBezTo>
                  <a:cubicBezTo>
                    <a:pt x="3250" y="2433614"/>
                    <a:pt x="0" y="2425767"/>
                    <a:pt x="0" y="2417586"/>
                  </a:cubicBezTo>
                  <a:lnTo>
                    <a:pt x="0" y="30849"/>
                  </a:lnTo>
                  <a:cubicBezTo>
                    <a:pt x="0" y="22667"/>
                    <a:pt x="3250" y="14821"/>
                    <a:pt x="9035" y="9035"/>
                  </a:cubicBezTo>
                  <a:cubicBezTo>
                    <a:pt x="14821" y="3250"/>
                    <a:pt x="22667" y="0"/>
                    <a:pt x="30849" y="0"/>
                  </a:cubicBezTo>
                  <a:close/>
                </a:path>
              </a:pathLst>
            </a:custGeom>
            <a:solidFill>
              <a:srgbClr val="3F4B5D"/>
            </a:solidFill>
            <a:ln cap="rnd" cmpd="sng" w="76200">
              <a:solidFill>
                <a:srgbClr val="EAA3A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4" name="Google Shape;254;p19"/>
            <p:cNvSpPr txBox="1"/>
            <p:nvPr/>
          </p:nvSpPr>
          <p:spPr>
            <a:xfrm>
              <a:off x="0" y="-38100"/>
              <a:ext cx="4560711" cy="248653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55" name="Google Shape;255;p19"/>
          <p:cNvSpPr txBox="1"/>
          <p:nvPr/>
        </p:nvSpPr>
        <p:spPr>
          <a:xfrm>
            <a:off x="1759210" y="832087"/>
            <a:ext cx="5625600" cy="7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1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5100" u="none" cap="none" strike="noStrike">
                <a:solidFill>
                  <a:srgbClr val="F7F6F2"/>
                </a:solidFill>
                <a:latin typeface="Grenze ExtraBold"/>
                <a:ea typeface="Grenze ExtraBold"/>
                <a:cs typeface="Grenze ExtraBold"/>
                <a:sym typeface="Grenze ExtraBold"/>
              </a:rPr>
              <a:t>Add Your Title</a:t>
            </a:r>
            <a:endParaRPr sz="700">
              <a:latin typeface="Grenze ExtraBold"/>
              <a:ea typeface="Grenze ExtraBold"/>
              <a:cs typeface="Grenze ExtraBold"/>
              <a:sym typeface="Grenze ExtraBold"/>
            </a:endParaRPr>
          </a:p>
        </p:txBody>
      </p:sp>
      <p:sp>
        <p:nvSpPr>
          <p:cNvPr id="256" name="Google Shape;256;p19"/>
          <p:cNvSpPr txBox="1"/>
          <p:nvPr/>
        </p:nvSpPr>
        <p:spPr>
          <a:xfrm>
            <a:off x="665476" y="3290016"/>
            <a:ext cx="1375500" cy="1215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000" u="none" cap="none" strike="noStrike">
                <a:solidFill>
                  <a:srgbClr val="FFFFFF"/>
                </a:solidFill>
                <a:latin typeface="Quattrocento"/>
                <a:ea typeface="Quattrocento"/>
                <a:cs typeface="Quattrocento"/>
                <a:sym typeface="Quattrocento"/>
              </a:rPr>
              <a:t>Lorem ipsum</a:t>
            </a:r>
            <a:endParaRPr sz="700"/>
          </a:p>
          <a:p>
            <a:pPr indent="0" lvl="1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000" u="none" cap="none" strike="noStrike">
                <a:solidFill>
                  <a:srgbClr val="FFFFFF"/>
                </a:solidFill>
                <a:latin typeface="Quattrocento"/>
                <a:ea typeface="Quattrocento"/>
                <a:cs typeface="Quattrocento"/>
                <a:sym typeface="Quattrocento"/>
              </a:rPr>
              <a:t>dolor sit amet, consectetur adipiscing elit, sed do eiusmod tempor incididunt ut labore et</a:t>
            </a:r>
            <a:endParaRPr sz="700"/>
          </a:p>
          <a:p>
            <a:pPr indent="0" lvl="1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000" u="none" cap="none" strike="noStrike">
                <a:solidFill>
                  <a:srgbClr val="FFFFFF"/>
                </a:solidFill>
                <a:latin typeface="Quattrocento"/>
                <a:ea typeface="Quattrocento"/>
                <a:cs typeface="Quattrocento"/>
                <a:sym typeface="Quattrocento"/>
              </a:rPr>
              <a:t>dolore magna.</a:t>
            </a:r>
            <a:endParaRPr sz="700"/>
          </a:p>
        </p:txBody>
      </p:sp>
      <p:sp>
        <p:nvSpPr>
          <p:cNvPr id="257" name="Google Shape;257;p19"/>
          <p:cNvSpPr txBox="1"/>
          <p:nvPr/>
        </p:nvSpPr>
        <p:spPr>
          <a:xfrm>
            <a:off x="2811498" y="3290016"/>
            <a:ext cx="1375500" cy="1215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000" u="none" cap="none" strike="noStrike">
                <a:solidFill>
                  <a:srgbClr val="FFFFFF"/>
                </a:solidFill>
                <a:latin typeface="Quattrocento"/>
                <a:ea typeface="Quattrocento"/>
                <a:cs typeface="Quattrocento"/>
                <a:sym typeface="Quattrocento"/>
              </a:rPr>
              <a:t>Lorem ipsum</a:t>
            </a:r>
            <a:endParaRPr sz="700"/>
          </a:p>
          <a:p>
            <a:pPr indent="0" lvl="1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000" u="none" cap="none" strike="noStrike">
                <a:solidFill>
                  <a:srgbClr val="FFFFFF"/>
                </a:solidFill>
                <a:latin typeface="Quattrocento"/>
                <a:ea typeface="Quattrocento"/>
                <a:cs typeface="Quattrocento"/>
                <a:sym typeface="Quattrocento"/>
              </a:rPr>
              <a:t>dolor sit amet, consectetur adipiscing elit, sed do eiusmod tempor incididunt ut labore et</a:t>
            </a:r>
            <a:endParaRPr sz="700"/>
          </a:p>
          <a:p>
            <a:pPr indent="0" lvl="1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000" u="none" cap="none" strike="noStrike">
                <a:solidFill>
                  <a:srgbClr val="FFFFFF"/>
                </a:solidFill>
                <a:latin typeface="Quattrocento"/>
                <a:ea typeface="Quattrocento"/>
                <a:cs typeface="Quattrocento"/>
                <a:sym typeface="Quattrocento"/>
              </a:rPr>
              <a:t>dolore magna.</a:t>
            </a:r>
            <a:endParaRPr sz="700"/>
          </a:p>
        </p:txBody>
      </p:sp>
      <p:sp>
        <p:nvSpPr>
          <p:cNvPr id="258" name="Google Shape;258;p19"/>
          <p:cNvSpPr txBox="1"/>
          <p:nvPr/>
        </p:nvSpPr>
        <p:spPr>
          <a:xfrm>
            <a:off x="4957393" y="3290016"/>
            <a:ext cx="1375500" cy="1215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000" u="none" cap="none" strike="noStrike">
                <a:solidFill>
                  <a:srgbClr val="FFFFFF"/>
                </a:solidFill>
                <a:latin typeface="Quattrocento"/>
                <a:ea typeface="Quattrocento"/>
                <a:cs typeface="Quattrocento"/>
                <a:sym typeface="Quattrocento"/>
              </a:rPr>
              <a:t>Lorem ipsum</a:t>
            </a:r>
            <a:endParaRPr sz="700"/>
          </a:p>
          <a:p>
            <a:pPr indent="0" lvl="1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000" u="none" cap="none" strike="noStrike">
                <a:solidFill>
                  <a:srgbClr val="FFFFFF"/>
                </a:solidFill>
                <a:latin typeface="Quattrocento"/>
                <a:ea typeface="Quattrocento"/>
                <a:cs typeface="Quattrocento"/>
                <a:sym typeface="Quattrocento"/>
              </a:rPr>
              <a:t>dolor sit amet, consectetur adipiscing elit, sed do eiusmod tempor incididunt ut labore et</a:t>
            </a:r>
            <a:endParaRPr sz="700"/>
          </a:p>
          <a:p>
            <a:pPr indent="0" lvl="1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000" u="none" cap="none" strike="noStrike">
                <a:solidFill>
                  <a:srgbClr val="FFFFFF"/>
                </a:solidFill>
                <a:latin typeface="Quattrocento"/>
                <a:ea typeface="Quattrocento"/>
                <a:cs typeface="Quattrocento"/>
                <a:sym typeface="Quattrocento"/>
              </a:rPr>
              <a:t>dolore magna.</a:t>
            </a:r>
            <a:endParaRPr sz="700"/>
          </a:p>
        </p:txBody>
      </p:sp>
      <p:sp>
        <p:nvSpPr>
          <p:cNvPr id="259" name="Google Shape;259;p19"/>
          <p:cNvSpPr txBox="1"/>
          <p:nvPr/>
        </p:nvSpPr>
        <p:spPr>
          <a:xfrm>
            <a:off x="7102915" y="3290016"/>
            <a:ext cx="1375500" cy="1215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000" u="none" cap="none" strike="noStrike">
                <a:solidFill>
                  <a:srgbClr val="FFFFFF"/>
                </a:solidFill>
                <a:latin typeface="Quattrocento"/>
                <a:ea typeface="Quattrocento"/>
                <a:cs typeface="Quattrocento"/>
                <a:sym typeface="Quattrocento"/>
              </a:rPr>
              <a:t>Lorem ipsum</a:t>
            </a:r>
            <a:endParaRPr sz="700"/>
          </a:p>
          <a:p>
            <a:pPr indent="0" lvl="1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000" u="none" cap="none" strike="noStrike">
                <a:solidFill>
                  <a:srgbClr val="FFFFFF"/>
                </a:solidFill>
                <a:latin typeface="Quattrocento"/>
                <a:ea typeface="Quattrocento"/>
                <a:cs typeface="Quattrocento"/>
                <a:sym typeface="Quattrocento"/>
              </a:rPr>
              <a:t>dolor sit amet, consectetur adipiscing elit, sed do eiusmod tempor incididunt ut labore et</a:t>
            </a:r>
            <a:endParaRPr sz="700"/>
          </a:p>
          <a:p>
            <a:pPr indent="0" lvl="1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000" u="none" cap="none" strike="noStrike">
                <a:solidFill>
                  <a:srgbClr val="FFFFFF"/>
                </a:solidFill>
                <a:latin typeface="Quattrocento"/>
                <a:ea typeface="Quattrocento"/>
                <a:cs typeface="Quattrocento"/>
                <a:sym typeface="Quattrocento"/>
              </a:rPr>
              <a:t>dolore magna.</a:t>
            </a:r>
            <a:endParaRPr sz="700"/>
          </a:p>
        </p:txBody>
      </p:sp>
      <p:sp>
        <p:nvSpPr>
          <p:cNvPr id="260" name="Google Shape;260;p19"/>
          <p:cNvSpPr txBox="1"/>
          <p:nvPr/>
        </p:nvSpPr>
        <p:spPr>
          <a:xfrm>
            <a:off x="528756" y="2711970"/>
            <a:ext cx="1649100" cy="2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500" u="none" cap="none" strike="noStrike">
                <a:solidFill>
                  <a:srgbClr val="FFDBE0"/>
                </a:solidFill>
                <a:latin typeface="Alegreya"/>
                <a:ea typeface="Alegreya"/>
                <a:cs typeface="Alegreya"/>
                <a:sym typeface="Alegreya"/>
              </a:rPr>
              <a:t>MAIN POINT</a:t>
            </a:r>
            <a:endParaRPr sz="700">
              <a:latin typeface="Alegreya"/>
              <a:ea typeface="Alegreya"/>
              <a:cs typeface="Alegreya"/>
              <a:sym typeface="Alegreya"/>
            </a:endParaRPr>
          </a:p>
        </p:txBody>
      </p:sp>
      <p:sp>
        <p:nvSpPr>
          <p:cNvPr id="261" name="Google Shape;261;p19"/>
          <p:cNvSpPr txBox="1"/>
          <p:nvPr/>
        </p:nvSpPr>
        <p:spPr>
          <a:xfrm>
            <a:off x="2674777" y="2711970"/>
            <a:ext cx="1649100" cy="2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500" u="none" cap="none" strike="noStrike">
                <a:solidFill>
                  <a:srgbClr val="FFDBE0"/>
                </a:solidFill>
                <a:latin typeface="Alegreya"/>
                <a:ea typeface="Alegreya"/>
                <a:cs typeface="Alegreya"/>
                <a:sym typeface="Alegreya"/>
              </a:rPr>
              <a:t>MAIN POINT</a:t>
            </a:r>
            <a:endParaRPr sz="700">
              <a:latin typeface="Alegreya"/>
              <a:ea typeface="Alegreya"/>
              <a:cs typeface="Alegreya"/>
              <a:sym typeface="Alegreya"/>
            </a:endParaRPr>
          </a:p>
        </p:txBody>
      </p:sp>
      <p:sp>
        <p:nvSpPr>
          <p:cNvPr id="262" name="Google Shape;262;p19"/>
          <p:cNvSpPr txBox="1"/>
          <p:nvPr/>
        </p:nvSpPr>
        <p:spPr>
          <a:xfrm>
            <a:off x="4820673" y="2711970"/>
            <a:ext cx="1649100" cy="2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500" u="none" cap="none" strike="noStrike">
                <a:solidFill>
                  <a:srgbClr val="FFDBE0"/>
                </a:solidFill>
                <a:latin typeface="Alegreya"/>
                <a:ea typeface="Alegreya"/>
                <a:cs typeface="Alegreya"/>
                <a:sym typeface="Alegreya"/>
              </a:rPr>
              <a:t>MAIN POINT</a:t>
            </a:r>
            <a:endParaRPr sz="700">
              <a:latin typeface="Alegreya"/>
              <a:ea typeface="Alegreya"/>
              <a:cs typeface="Alegreya"/>
              <a:sym typeface="Alegreya"/>
            </a:endParaRPr>
          </a:p>
        </p:txBody>
      </p:sp>
      <p:sp>
        <p:nvSpPr>
          <p:cNvPr id="263" name="Google Shape;263;p19"/>
          <p:cNvSpPr txBox="1"/>
          <p:nvPr/>
        </p:nvSpPr>
        <p:spPr>
          <a:xfrm>
            <a:off x="6966194" y="2711970"/>
            <a:ext cx="1649100" cy="2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500" u="none" cap="none" strike="noStrike">
                <a:solidFill>
                  <a:srgbClr val="FFDBE0"/>
                </a:solidFill>
                <a:latin typeface="Alegreya"/>
                <a:ea typeface="Alegreya"/>
                <a:cs typeface="Alegreya"/>
                <a:sym typeface="Alegreya"/>
              </a:rPr>
              <a:t>MAIN POINT</a:t>
            </a:r>
            <a:endParaRPr sz="700">
              <a:latin typeface="Alegreya"/>
              <a:ea typeface="Alegreya"/>
              <a:cs typeface="Alegreya"/>
              <a:sym typeface="Alegreya"/>
            </a:endParaRPr>
          </a:p>
        </p:txBody>
      </p:sp>
      <p:sp>
        <p:nvSpPr>
          <p:cNvPr id="264" name="Google Shape;264;p19"/>
          <p:cNvSpPr txBox="1"/>
          <p:nvPr/>
        </p:nvSpPr>
        <p:spPr>
          <a:xfrm>
            <a:off x="936256" y="2057820"/>
            <a:ext cx="834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3000" u="none" cap="none" strike="noStrike">
                <a:solidFill>
                  <a:srgbClr val="EAA3AC"/>
                </a:solidFill>
                <a:latin typeface="Grenze ExtraBold"/>
                <a:ea typeface="Grenze ExtraBold"/>
                <a:cs typeface="Grenze ExtraBold"/>
                <a:sym typeface="Grenze ExtraBold"/>
              </a:rPr>
              <a:t>01</a:t>
            </a:r>
            <a:endParaRPr sz="700">
              <a:latin typeface="Grenze ExtraBold"/>
              <a:ea typeface="Grenze ExtraBold"/>
              <a:cs typeface="Grenze ExtraBold"/>
              <a:sym typeface="Grenze ExtraBold"/>
            </a:endParaRPr>
          </a:p>
        </p:txBody>
      </p:sp>
      <p:sp>
        <p:nvSpPr>
          <p:cNvPr id="265" name="Google Shape;265;p19"/>
          <p:cNvSpPr txBox="1"/>
          <p:nvPr/>
        </p:nvSpPr>
        <p:spPr>
          <a:xfrm>
            <a:off x="3082278" y="2057820"/>
            <a:ext cx="834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3000" u="none" cap="none" strike="noStrike">
                <a:solidFill>
                  <a:srgbClr val="EAA3AC"/>
                </a:solidFill>
                <a:latin typeface="Grenze ExtraBold"/>
                <a:ea typeface="Grenze ExtraBold"/>
                <a:cs typeface="Grenze ExtraBold"/>
                <a:sym typeface="Grenze ExtraBold"/>
              </a:rPr>
              <a:t>02</a:t>
            </a:r>
            <a:endParaRPr sz="700">
              <a:latin typeface="Grenze ExtraBold"/>
              <a:ea typeface="Grenze ExtraBold"/>
              <a:cs typeface="Grenze ExtraBold"/>
              <a:sym typeface="Grenze ExtraBold"/>
            </a:endParaRPr>
          </a:p>
        </p:txBody>
      </p:sp>
      <p:sp>
        <p:nvSpPr>
          <p:cNvPr id="266" name="Google Shape;266;p19"/>
          <p:cNvSpPr txBox="1"/>
          <p:nvPr/>
        </p:nvSpPr>
        <p:spPr>
          <a:xfrm>
            <a:off x="5228173" y="2057820"/>
            <a:ext cx="834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3000" u="none" cap="none" strike="noStrike">
                <a:solidFill>
                  <a:srgbClr val="EAA3AC"/>
                </a:solidFill>
                <a:latin typeface="Grenze ExtraBold"/>
                <a:ea typeface="Grenze ExtraBold"/>
                <a:cs typeface="Grenze ExtraBold"/>
                <a:sym typeface="Grenze ExtraBold"/>
              </a:rPr>
              <a:t>03</a:t>
            </a:r>
            <a:endParaRPr sz="700">
              <a:latin typeface="Grenze ExtraBold"/>
              <a:ea typeface="Grenze ExtraBold"/>
              <a:cs typeface="Grenze ExtraBold"/>
              <a:sym typeface="Grenze ExtraBold"/>
            </a:endParaRPr>
          </a:p>
        </p:txBody>
      </p:sp>
      <p:sp>
        <p:nvSpPr>
          <p:cNvPr id="267" name="Google Shape;267;p19"/>
          <p:cNvSpPr txBox="1"/>
          <p:nvPr/>
        </p:nvSpPr>
        <p:spPr>
          <a:xfrm>
            <a:off x="7373695" y="2057820"/>
            <a:ext cx="834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3000" u="none" cap="none" strike="noStrike">
                <a:solidFill>
                  <a:srgbClr val="EAA3AC"/>
                </a:solidFill>
                <a:latin typeface="Grenze ExtraBold"/>
                <a:ea typeface="Grenze ExtraBold"/>
                <a:cs typeface="Grenze ExtraBold"/>
                <a:sym typeface="Grenze ExtraBold"/>
              </a:rPr>
              <a:t>04</a:t>
            </a:r>
            <a:endParaRPr sz="700">
              <a:latin typeface="Grenze ExtraBold"/>
              <a:ea typeface="Grenze ExtraBold"/>
              <a:cs typeface="Grenze ExtraBold"/>
              <a:sym typeface="Grenze ExtraBold"/>
            </a:endParaRPr>
          </a:p>
        </p:txBody>
      </p:sp>
      <p:sp>
        <p:nvSpPr>
          <p:cNvPr id="268" name="Google Shape;268;p19"/>
          <p:cNvSpPr/>
          <p:nvPr/>
        </p:nvSpPr>
        <p:spPr>
          <a:xfrm>
            <a:off x="3462438" y="4290761"/>
            <a:ext cx="2219125" cy="3225335"/>
          </a:xfrm>
          <a:custGeom>
            <a:rect b="b" l="l" r="r" t="t"/>
            <a:pathLst>
              <a:path extrusionOk="0" h="6450670" w="4438250">
                <a:moveTo>
                  <a:pt x="0" y="0"/>
                </a:moveTo>
                <a:lnTo>
                  <a:pt x="4438250" y="0"/>
                </a:lnTo>
                <a:lnTo>
                  <a:pt x="4438250" y="6450671"/>
                </a:lnTo>
                <a:lnTo>
                  <a:pt x="0" y="645067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FFFFFF"/>
      </a:dk1>
      <a:lt1>
        <a:srgbClr val="3F4B5D"/>
      </a:lt1>
      <a:dk2>
        <a:srgbClr val="FFFFFF"/>
      </a:dk2>
      <a:lt2>
        <a:srgbClr val="FFDBE0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