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Oleo Script"/>
      <p:regular r:id="rId23"/>
      <p:bold r:id="rId24"/>
    </p:embeddedFont>
    <p:embeddedFont>
      <p:font typeface="Alegreya"/>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leoScript-bold.fntdata"/><Relationship Id="rId23" Type="http://schemas.openxmlformats.org/officeDocument/2006/relationships/font" Target="fonts/OleoScrip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legreya-bold.fntdata"/><Relationship Id="rId25" Type="http://schemas.openxmlformats.org/officeDocument/2006/relationships/font" Target="fonts/Alegreya-regular.fntdata"/><Relationship Id="rId28" Type="http://schemas.openxmlformats.org/officeDocument/2006/relationships/font" Target="fonts/Alegreya-boldItalic.fntdata"/><Relationship Id="rId27" Type="http://schemas.openxmlformats.org/officeDocument/2006/relationships/font" Target="fonts/Alegreya-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e6f970fa0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e6f970fa0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e6f970fa0e_2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e6f970fa0e_2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6f970fa0e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e6f970fa0e_2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6f970fa0e_2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e6f970fa0e_2_2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e6f970fa0e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6f970fa0e_2_2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e6f970fa0e_2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e6f970fa0e_2_2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e6f970fa0e_2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e6f970fa0e_2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e6f970fa0e_2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e6f970fa0e_2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e6f970fa0e_2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e6f970fa0e_2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e6f970fa0e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e6f970fa0e_2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6f970fa0e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6f970fa0e_2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6f970fa0e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6f970fa0e_2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e6f970fa0e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e6f970fa0e_2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6f970fa0e_2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6f970fa0e_2_1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6f970fa0e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e6f970fa0e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6f970fa0e_2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e6f970fa0e_2_1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e6f970fa0e_2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e6f970fa0e_2_2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8.png"/><Relationship Id="rId8"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0.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28.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28.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png"/><Relationship Id="rId7"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240250">
            <a:off x="3039145" y="-3777959"/>
            <a:ext cx="4393733" cy="4382748"/>
          </a:xfrm>
          <a:custGeom>
            <a:rect b="b" l="l" r="r" t="t"/>
            <a:pathLst>
              <a:path extrusionOk="0" h="8744099" w="8766015">
                <a:moveTo>
                  <a:pt x="0" y="0"/>
                </a:moveTo>
                <a:lnTo>
                  <a:pt x="8766015" y="0"/>
                </a:lnTo>
                <a:lnTo>
                  <a:pt x="8766015" y="8744099"/>
                </a:lnTo>
                <a:lnTo>
                  <a:pt x="0" y="8744099"/>
                </a:lnTo>
                <a:lnTo>
                  <a:pt x="0" y="0"/>
                </a:lnTo>
                <a:close/>
              </a:path>
            </a:pathLst>
          </a:custGeom>
          <a:blipFill rotWithShape="1">
            <a:blip r:embed="rId2">
              <a:alphaModFix/>
            </a:blip>
            <a:stretch>
              <a:fillRect b="0" l="0" r="0" t="0"/>
            </a:stretch>
          </a:blipFill>
          <a:ln>
            <a:noFill/>
          </a:ln>
        </p:spPr>
      </p:sp>
      <p:sp>
        <p:nvSpPr>
          <p:cNvPr id="11" name="Google Shape;11;p2"/>
          <p:cNvSpPr/>
          <p:nvPr/>
        </p:nvSpPr>
        <p:spPr>
          <a:xfrm rot="3636659">
            <a:off x="273915" y="-2136971"/>
            <a:ext cx="2311101" cy="4108623"/>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398420" y="514350"/>
            <a:ext cx="2361118" cy="3625517"/>
          </a:xfrm>
          <a:custGeom>
            <a:rect b="b" l="l" r="r" t="t"/>
            <a:pathLst>
              <a:path extrusionOk="0" h="7251034" w="4722236">
                <a:moveTo>
                  <a:pt x="0" y="0"/>
                </a:moveTo>
                <a:lnTo>
                  <a:pt x="4722236" y="0"/>
                </a:lnTo>
                <a:lnTo>
                  <a:pt x="4722236" y="7251034"/>
                </a:lnTo>
                <a:lnTo>
                  <a:pt x="0" y="7251034"/>
                </a:lnTo>
                <a:lnTo>
                  <a:pt x="0" y="0"/>
                </a:lnTo>
                <a:close/>
              </a:path>
            </a:pathLst>
          </a:custGeom>
          <a:blipFill rotWithShape="1">
            <a:blip r:embed="rId4">
              <a:alphaModFix/>
            </a:blip>
            <a:stretch>
              <a:fillRect b="0" l="0" r="0" t="0"/>
            </a:stretch>
          </a:blipFill>
          <a:ln>
            <a:noFill/>
          </a:ln>
        </p:spPr>
      </p:sp>
      <p:sp>
        <p:nvSpPr>
          <p:cNvPr id="13" name="Google Shape;13;p2"/>
          <p:cNvSpPr/>
          <p:nvPr/>
        </p:nvSpPr>
        <p:spPr>
          <a:xfrm rot="-465910">
            <a:off x="7937914" y="883691"/>
            <a:ext cx="4025338" cy="4081458"/>
          </a:xfrm>
          <a:custGeom>
            <a:rect b="b" l="l" r="r" t="t"/>
            <a:pathLst>
              <a:path extrusionOk="0" h="8169761" w="8057427">
                <a:moveTo>
                  <a:pt x="0" y="0"/>
                </a:moveTo>
                <a:lnTo>
                  <a:pt x="8057427" y="0"/>
                </a:lnTo>
                <a:lnTo>
                  <a:pt x="8057427" y="8169761"/>
                </a:lnTo>
                <a:lnTo>
                  <a:pt x="0" y="8169761"/>
                </a:lnTo>
                <a:lnTo>
                  <a:pt x="0" y="0"/>
                </a:lnTo>
                <a:close/>
              </a:path>
            </a:pathLst>
          </a:custGeom>
          <a:blipFill rotWithShape="1">
            <a:blip r:embed="rId5">
              <a:alphaModFix/>
            </a:blip>
            <a:stretch>
              <a:fillRect b="0" l="0" r="0" t="0"/>
            </a:stretch>
          </a:blipFill>
          <a:ln>
            <a:noFill/>
          </a:ln>
        </p:spPr>
      </p:sp>
      <p:sp>
        <p:nvSpPr>
          <p:cNvPr id="14" name="Google Shape;14;p2"/>
          <p:cNvSpPr/>
          <p:nvPr/>
        </p:nvSpPr>
        <p:spPr>
          <a:xfrm rot="-327235">
            <a:off x="3254492" y="4610857"/>
            <a:ext cx="4297049" cy="4286307"/>
          </a:xfrm>
          <a:custGeom>
            <a:rect b="b" l="l" r="r" t="t"/>
            <a:pathLst>
              <a:path extrusionOk="0" h="8576688" w="8598183">
                <a:moveTo>
                  <a:pt x="0" y="0"/>
                </a:moveTo>
                <a:lnTo>
                  <a:pt x="8598183" y="0"/>
                </a:lnTo>
                <a:lnTo>
                  <a:pt x="8598183" y="8576688"/>
                </a:lnTo>
                <a:lnTo>
                  <a:pt x="0" y="8576688"/>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6618872" y="2970553"/>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6">
              <a:alphaModFix/>
            </a:blip>
            <a:stretch>
              <a:fillRect b="0" l="0" r="0" t="0"/>
            </a:stretch>
          </a:blipFill>
          <a:ln>
            <a:noFill/>
          </a:ln>
        </p:spPr>
      </p:sp>
      <p:sp>
        <p:nvSpPr>
          <p:cNvPr id="16" name="Google Shape;16;p2"/>
          <p:cNvSpPr/>
          <p:nvPr/>
        </p:nvSpPr>
        <p:spPr>
          <a:xfrm rot="-9160058">
            <a:off x="6818705" y="-1052133"/>
            <a:ext cx="2355216" cy="3265464"/>
          </a:xfrm>
          <a:custGeom>
            <a:rect b="b" l="l" r="r" t="t"/>
            <a:pathLst>
              <a:path extrusionOk="0" h="6518880" w="4701742">
                <a:moveTo>
                  <a:pt x="0" y="0"/>
                </a:moveTo>
                <a:lnTo>
                  <a:pt x="4701742" y="0"/>
                </a:lnTo>
                <a:lnTo>
                  <a:pt x="4701742" y="6518879"/>
                </a:lnTo>
                <a:lnTo>
                  <a:pt x="0" y="6518879"/>
                </a:lnTo>
                <a:lnTo>
                  <a:pt x="0" y="0"/>
                </a:lnTo>
                <a:close/>
              </a:path>
            </a:pathLst>
          </a:custGeom>
          <a:blipFill rotWithShape="1">
            <a:blip r:embed="rId7">
              <a:alphaModFix/>
            </a:blip>
            <a:stretch>
              <a:fillRect b="0" l="0" r="0" t="0"/>
            </a:stretch>
          </a:blipFill>
          <a:ln>
            <a:noFill/>
          </a:ln>
        </p:spPr>
      </p:sp>
      <p:sp>
        <p:nvSpPr>
          <p:cNvPr id="17" name="Google Shape;17;p2"/>
          <p:cNvSpPr/>
          <p:nvPr/>
        </p:nvSpPr>
        <p:spPr>
          <a:xfrm rot="1547762">
            <a:off x="-1538703" y="3683272"/>
            <a:ext cx="4108064" cy="4113205"/>
          </a:xfrm>
          <a:custGeom>
            <a:rect b="b" l="l" r="r" t="t"/>
            <a:pathLst>
              <a:path extrusionOk="0" h="8229600" w="8219313">
                <a:moveTo>
                  <a:pt x="0" y="0"/>
                </a:moveTo>
                <a:lnTo>
                  <a:pt x="8219313" y="0"/>
                </a:lnTo>
                <a:lnTo>
                  <a:pt x="8219313" y="8229600"/>
                </a:lnTo>
                <a:lnTo>
                  <a:pt x="0" y="8229600"/>
                </a:lnTo>
                <a:lnTo>
                  <a:pt x="0" y="0"/>
                </a:lnTo>
                <a:close/>
              </a:path>
            </a:pathLst>
          </a:custGeom>
          <a:blipFill rotWithShape="1">
            <a:blip r:embed="rId8">
              <a:alphaModFix/>
            </a:blip>
            <a:stretch>
              <a:fillRect b="0" l="0" r="0" t="0"/>
            </a:stretch>
          </a:blipFill>
          <a:ln>
            <a:noFill/>
          </a:ln>
        </p:spPr>
      </p:sp>
      <p:sp>
        <p:nvSpPr>
          <p:cNvPr id="18" name="Google Shape;18;p2"/>
          <p:cNvSpPr txBox="1"/>
          <p:nvPr>
            <p:ph type="ctrTitle"/>
          </p:nvPr>
        </p:nvSpPr>
        <p:spPr>
          <a:xfrm>
            <a:off x="1849500" y="1125575"/>
            <a:ext cx="54450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 name="Google Shape;19;p2"/>
          <p:cNvSpPr txBox="1"/>
          <p:nvPr>
            <p:ph idx="1" type="subTitle"/>
          </p:nvPr>
        </p:nvSpPr>
        <p:spPr>
          <a:xfrm>
            <a:off x="311700" y="3215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4" name="Google Shape;24;p3"/>
          <p:cNvGrpSpPr/>
          <p:nvPr/>
        </p:nvGrpSpPr>
        <p:grpSpPr>
          <a:xfrm>
            <a:off x="0" y="3327966"/>
            <a:ext cx="9144000" cy="496982"/>
            <a:chOff x="0" y="0"/>
            <a:chExt cx="24384000" cy="1325286"/>
          </a:xfrm>
        </p:grpSpPr>
        <p:sp>
          <p:nvSpPr>
            <p:cNvPr id="25" name="Google Shape;25;p3"/>
            <p:cNvSpPr/>
            <p:nvPr/>
          </p:nvSpPr>
          <p:spPr>
            <a:xfrm>
              <a:off x="0" y="0"/>
              <a:ext cx="8122487" cy="1325286"/>
            </a:xfrm>
            <a:custGeom>
              <a:rect b="b" l="l" r="r" t="t"/>
              <a:pathLst>
                <a:path extrusionOk="0" h="1325286" w="8122487">
                  <a:moveTo>
                    <a:pt x="0" y="0"/>
                  </a:moveTo>
                  <a:lnTo>
                    <a:pt x="8122487" y="0"/>
                  </a:lnTo>
                  <a:lnTo>
                    <a:pt x="8122487" y="1325286"/>
                  </a:lnTo>
                  <a:lnTo>
                    <a:pt x="0" y="1325286"/>
                  </a:lnTo>
                  <a:lnTo>
                    <a:pt x="0" y="0"/>
                  </a:lnTo>
                  <a:close/>
                </a:path>
              </a:pathLst>
            </a:custGeom>
            <a:blipFill rotWithShape="1">
              <a:blip r:embed="rId2">
                <a:alphaModFix/>
              </a:blip>
              <a:stretch>
                <a:fillRect b="-257897" l="0" r="0" t="-263452"/>
              </a:stretch>
            </a:blipFill>
            <a:ln>
              <a:noFill/>
            </a:ln>
          </p:spPr>
        </p:sp>
        <p:sp>
          <p:nvSpPr>
            <p:cNvPr id="26" name="Google Shape;26;p3"/>
            <p:cNvSpPr/>
            <p:nvPr/>
          </p:nvSpPr>
          <p:spPr>
            <a:xfrm>
              <a:off x="8122487" y="0"/>
              <a:ext cx="8122487" cy="1325286"/>
            </a:xfrm>
            <a:custGeom>
              <a:rect b="b" l="l" r="r" t="t"/>
              <a:pathLst>
                <a:path extrusionOk="0" h="1325286" w="8122487">
                  <a:moveTo>
                    <a:pt x="0" y="0"/>
                  </a:moveTo>
                  <a:lnTo>
                    <a:pt x="8122487" y="0"/>
                  </a:lnTo>
                  <a:lnTo>
                    <a:pt x="8122487" y="1325286"/>
                  </a:lnTo>
                  <a:lnTo>
                    <a:pt x="0" y="1325286"/>
                  </a:lnTo>
                  <a:lnTo>
                    <a:pt x="0" y="0"/>
                  </a:lnTo>
                  <a:close/>
                </a:path>
              </a:pathLst>
            </a:custGeom>
            <a:blipFill rotWithShape="1">
              <a:blip r:embed="rId2">
                <a:alphaModFix/>
              </a:blip>
              <a:stretch>
                <a:fillRect b="-257897" l="0" r="0" t="-263452"/>
              </a:stretch>
            </a:blipFill>
            <a:ln>
              <a:noFill/>
            </a:ln>
          </p:spPr>
        </p:sp>
        <p:sp>
          <p:nvSpPr>
            <p:cNvPr id="27" name="Google Shape;27;p3"/>
            <p:cNvSpPr/>
            <p:nvPr/>
          </p:nvSpPr>
          <p:spPr>
            <a:xfrm>
              <a:off x="16261513" y="0"/>
              <a:ext cx="8122487" cy="1325286"/>
            </a:xfrm>
            <a:custGeom>
              <a:rect b="b" l="l" r="r" t="t"/>
              <a:pathLst>
                <a:path extrusionOk="0" h="1325286" w="8122487">
                  <a:moveTo>
                    <a:pt x="0" y="0"/>
                  </a:moveTo>
                  <a:lnTo>
                    <a:pt x="8122487" y="0"/>
                  </a:lnTo>
                  <a:lnTo>
                    <a:pt x="8122487" y="1325286"/>
                  </a:lnTo>
                  <a:lnTo>
                    <a:pt x="0" y="1325286"/>
                  </a:lnTo>
                  <a:lnTo>
                    <a:pt x="0" y="0"/>
                  </a:lnTo>
                  <a:close/>
                </a:path>
              </a:pathLst>
            </a:custGeom>
            <a:blipFill rotWithShape="1">
              <a:blip r:embed="rId2">
                <a:alphaModFix/>
              </a:blip>
              <a:stretch>
                <a:fillRect b="-257897" l="0" r="0" t="-263452"/>
              </a:stretch>
            </a:blipFill>
            <a:ln>
              <a:noFill/>
            </a:ln>
          </p:spPr>
        </p:sp>
      </p:grpSp>
      <p:sp>
        <p:nvSpPr>
          <p:cNvPr id="28" name="Google Shape;28;p3"/>
          <p:cNvSpPr/>
          <p:nvPr/>
        </p:nvSpPr>
        <p:spPr>
          <a:xfrm>
            <a:off x="1174148" y="3021592"/>
            <a:ext cx="689015" cy="931102"/>
          </a:xfrm>
          <a:custGeom>
            <a:rect b="b" l="l" r="r" t="t"/>
            <a:pathLst>
              <a:path extrusionOk="0" h="1862203" w="1378030">
                <a:moveTo>
                  <a:pt x="0" y="0"/>
                </a:moveTo>
                <a:lnTo>
                  <a:pt x="1378030" y="0"/>
                </a:lnTo>
                <a:lnTo>
                  <a:pt x="1378030" y="1862203"/>
                </a:lnTo>
                <a:lnTo>
                  <a:pt x="0" y="1862203"/>
                </a:lnTo>
                <a:lnTo>
                  <a:pt x="0" y="0"/>
                </a:lnTo>
                <a:close/>
              </a:path>
            </a:pathLst>
          </a:custGeom>
          <a:blipFill rotWithShape="1">
            <a:blip r:embed="rId3">
              <a:alphaModFix/>
            </a:blip>
            <a:stretch>
              <a:fillRect b="0" l="0" r="0" t="0"/>
            </a:stretch>
          </a:blipFill>
          <a:ln>
            <a:noFill/>
          </a:ln>
        </p:spPr>
      </p:sp>
      <p:sp>
        <p:nvSpPr>
          <p:cNvPr id="29" name="Google Shape;29;p3"/>
          <p:cNvSpPr/>
          <p:nvPr/>
        </p:nvSpPr>
        <p:spPr>
          <a:xfrm>
            <a:off x="3386505" y="3021592"/>
            <a:ext cx="689015" cy="931102"/>
          </a:xfrm>
          <a:custGeom>
            <a:rect b="b" l="l" r="r" t="t"/>
            <a:pathLst>
              <a:path extrusionOk="0" h="1862203" w="1378030">
                <a:moveTo>
                  <a:pt x="0" y="0"/>
                </a:moveTo>
                <a:lnTo>
                  <a:pt x="1378031" y="0"/>
                </a:lnTo>
                <a:lnTo>
                  <a:pt x="1378031" y="1862203"/>
                </a:lnTo>
                <a:lnTo>
                  <a:pt x="0" y="1862203"/>
                </a:lnTo>
                <a:lnTo>
                  <a:pt x="0" y="0"/>
                </a:lnTo>
                <a:close/>
              </a:path>
            </a:pathLst>
          </a:custGeom>
          <a:blipFill rotWithShape="1">
            <a:blip r:embed="rId3">
              <a:alphaModFix/>
            </a:blip>
            <a:stretch>
              <a:fillRect b="0" l="0" r="0" t="0"/>
            </a:stretch>
          </a:blipFill>
          <a:ln>
            <a:noFill/>
          </a:ln>
        </p:spPr>
      </p:sp>
      <p:sp>
        <p:nvSpPr>
          <p:cNvPr id="30" name="Google Shape;30;p3"/>
          <p:cNvSpPr/>
          <p:nvPr/>
        </p:nvSpPr>
        <p:spPr>
          <a:xfrm>
            <a:off x="5386561" y="3021592"/>
            <a:ext cx="689015" cy="931102"/>
          </a:xfrm>
          <a:custGeom>
            <a:rect b="b" l="l" r="r" t="t"/>
            <a:pathLst>
              <a:path extrusionOk="0" h="1862203" w="1378030">
                <a:moveTo>
                  <a:pt x="0" y="0"/>
                </a:moveTo>
                <a:lnTo>
                  <a:pt x="1378031" y="0"/>
                </a:lnTo>
                <a:lnTo>
                  <a:pt x="1378031" y="1862203"/>
                </a:lnTo>
                <a:lnTo>
                  <a:pt x="0" y="1862203"/>
                </a:lnTo>
                <a:lnTo>
                  <a:pt x="0" y="0"/>
                </a:lnTo>
                <a:close/>
              </a:path>
            </a:pathLst>
          </a:custGeom>
          <a:blipFill rotWithShape="1">
            <a:blip r:embed="rId3">
              <a:alphaModFix/>
            </a:blip>
            <a:stretch>
              <a:fillRect b="0" l="0" r="0" t="0"/>
            </a:stretch>
          </a:blipFill>
          <a:ln>
            <a:noFill/>
          </a:ln>
        </p:spPr>
      </p:sp>
      <p:sp>
        <p:nvSpPr>
          <p:cNvPr id="31" name="Google Shape;31;p3"/>
          <p:cNvSpPr/>
          <p:nvPr/>
        </p:nvSpPr>
        <p:spPr>
          <a:xfrm>
            <a:off x="7386616" y="3021592"/>
            <a:ext cx="689015" cy="931102"/>
          </a:xfrm>
          <a:custGeom>
            <a:rect b="b" l="l" r="r" t="t"/>
            <a:pathLst>
              <a:path extrusionOk="0" h="1862203" w="1378030">
                <a:moveTo>
                  <a:pt x="0" y="0"/>
                </a:moveTo>
                <a:lnTo>
                  <a:pt x="1378031" y="0"/>
                </a:lnTo>
                <a:lnTo>
                  <a:pt x="1378031" y="1862203"/>
                </a:lnTo>
                <a:lnTo>
                  <a:pt x="0" y="1862203"/>
                </a:lnTo>
                <a:lnTo>
                  <a:pt x="0" y="0"/>
                </a:lnTo>
                <a:close/>
              </a:path>
            </a:pathLst>
          </a:custGeom>
          <a:blipFill rotWithShape="1">
            <a:blip r:embed="rId3">
              <a:alphaModFix/>
            </a:blip>
            <a:stretch>
              <a:fillRect b="0" l="0" r="0" t="0"/>
            </a:stretch>
          </a:blipFill>
          <a:ln>
            <a:noFill/>
          </a:ln>
        </p:spPr>
      </p:sp>
      <p:sp>
        <p:nvSpPr>
          <p:cNvPr id="32" name="Google Shape;32;p3"/>
          <p:cNvSpPr/>
          <p:nvPr/>
        </p:nvSpPr>
        <p:spPr>
          <a:xfrm rot="6337874">
            <a:off x="6385568" y="-4092941"/>
            <a:ext cx="4471373" cy="5589217"/>
          </a:xfrm>
          <a:custGeom>
            <a:rect b="b" l="l" r="r" t="t"/>
            <a:pathLst>
              <a:path extrusionOk="0" h="11155449" w="8924359">
                <a:moveTo>
                  <a:pt x="0" y="0"/>
                </a:moveTo>
                <a:lnTo>
                  <a:pt x="8924358" y="0"/>
                </a:lnTo>
                <a:lnTo>
                  <a:pt x="8924358" y="11155449"/>
                </a:lnTo>
                <a:lnTo>
                  <a:pt x="0" y="11155449"/>
                </a:lnTo>
                <a:lnTo>
                  <a:pt x="0" y="0"/>
                </a:lnTo>
                <a:close/>
              </a:path>
            </a:pathLst>
          </a:custGeom>
          <a:blipFill rotWithShape="1">
            <a:blip r:embed="rId4">
              <a:alphaModFix/>
            </a:blip>
            <a:stretch>
              <a:fillRect b="0" l="0" r="0" t="0"/>
            </a:stretch>
          </a:blipFill>
          <a:ln>
            <a:noFill/>
          </a:ln>
        </p:spPr>
      </p:sp>
      <p:sp>
        <p:nvSpPr>
          <p:cNvPr id="33" name="Google Shape;33;p3"/>
          <p:cNvSpPr/>
          <p:nvPr/>
        </p:nvSpPr>
        <p:spPr>
          <a:xfrm rot="2188154">
            <a:off x="8083475" y="3628721"/>
            <a:ext cx="4144921" cy="4119016"/>
          </a:xfrm>
          <a:custGeom>
            <a:rect b="b" l="l" r="r" t="t"/>
            <a:pathLst>
              <a:path extrusionOk="0" h="8229600" w="8281358">
                <a:moveTo>
                  <a:pt x="0" y="0"/>
                </a:moveTo>
                <a:lnTo>
                  <a:pt x="8281359" y="0"/>
                </a:lnTo>
                <a:lnTo>
                  <a:pt x="8281359" y="8229600"/>
                </a:lnTo>
                <a:lnTo>
                  <a:pt x="0" y="8229600"/>
                </a:lnTo>
                <a:lnTo>
                  <a:pt x="0" y="0"/>
                </a:lnTo>
                <a:close/>
              </a:path>
            </a:pathLst>
          </a:custGeom>
          <a:blipFill rotWithShape="1">
            <a:blip r:embed="rId5">
              <a:alphaModFix/>
            </a:blip>
            <a:stretch>
              <a:fillRect b="0" l="0" r="0" t="0"/>
            </a:stretch>
          </a:blipFill>
          <a:ln>
            <a:noFill/>
          </a:ln>
        </p:spPr>
      </p:sp>
      <p:sp>
        <p:nvSpPr>
          <p:cNvPr id="34" name="Google Shape;34;p3"/>
          <p:cNvSpPr/>
          <p:nvPr/>
        </p:nvSpPr>
        <p:spPr>
          <a:xfrm rot="1854885">
            <a:off x="-2096538" y="-3479851"/>
            <a:ext cx="4195268" cy="4124715"/>
          </a:xfrm>
          <a:custGeom>
            <a:rect b="b" l="l" r="r" t="t"/>
            <a:pathLst>
              <a:path extrusionOk="0" h="8229600" w="8370366">
                <a:moveTo>
                  <a:pt x="0" y="0"/>
                </a:moveTo>
                <a:lnTo>
                  <a:pt x="8370366" y="0"/>
                </a:lnTo>
                <a:lnTo>
                  <a:pt x="8370366" y="8229600"/>
                </a:lnTo>
                <a:lnTo>
                  <a:pt x="0" y="8229600"/>
                </a:lnTo>
                <a:lnTo>
                  <a:pt x="0" y="0"/>
                </a:lnTo>
                <a:close/>
              </a:path>
            </a:pathLst>
          </a:custGeom>
          <a:blipFill rotWithShape="1">
            <a:blip r:embed="rId6">
              <a:alphaModFix/>
            </a:blip>
            <a:stretch>
              <a:fillRect b="-859" l="0" r="0" t="-849"/>
            </a:stretch>
          </a:blipFill>
          <a:ln>
            <a:noFill/>
          </a:ln>
        </p:spPr>
      </p:sp>
      <p:sp>
        <p:nvSpPr>
          <p:cNvPr id="35" name="Google Shape;35;p3"/>
          <p:cNvSpPr/>
          <p:nvPr/>
        </p:nvSpPr>
        <p:spPr>
          <a:xfrm rot="1263482">
            <a:off x="-3057789" y="3985123"/>
            <a:ext cx="4127822" cy="4122662"/>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9" name="Google Shape;3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4"/>
          <p:cNvSpPr/>
          <p:nvPr/>
        </p:nvSpPr>
        <p:spPr>
          <a:xfrm rot="5400000">
            <a:off x="5806463" y="-2672769"/>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2">
              <a:alphaModFix/>
            </a:blip>
            <a:stretch>
              <a:fillRect b="0" l="0" r="0" t="0"/>
            </a:stretch>
          </a:blipFill>
          <a:ln>
            <a:noFill/>
          </a:ln>
        </p:spPr>
      </p:sp>
      <p:sp>
        <p:nvSpPr>
          <p:cNvPr id="41" name="Google Shape;41;p4"/>
          <p:cNvSpPr/>
          <p:nvPr/>
        </p:nvSpPr>
        <p:spPr>
          <a:xfrm rot="5400000">
            <a:off x="5806463" y="-358194"/>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2">
              <a:alphaModFix/>
            </a:blip>
            <a:stretch>
              <a:fillRect b="0" l="0" r="0" t="0"/>
            </a:stretch>
          </a:blipFill>
          <a:ln>
            <a:noFill/>
          </a:ln>
        </p:spPr>
      </p:sp>
      <p:sp>
        <p:nvSpPr>
          <p:cNvPr id="42" name="Google Shape;42;p4"/>
          <p:cNvSpPr/>
          <p:nvPr>
            <p:ph idx="2" type="pic"/>
          </p:nvPr>
        </p:nvSpPr>
        <p:spPr>
          <a:xfrm>
            <a:off x="5461000" y="0"/>
            <a:ext cx="3174900" cy="2868900"/>
          </a:xfrm>
          <a:prstGeom prst="rect">
            <a:avLst/>
          </a:prstGeom>
          <a:noFill/>
          <a:ln cap="flat" cmpd="sng" w="19050">
            <a:solidFill>
              <a:srgbClr val="D8EE6B"/>
            </a:solidFill>
            <a:prstDash val="solid"/>
            <a:round/>
            <a:headEnd len="sm" w="sm" type="none"/>
            <a:tailEnd len="sm" w="sm" type="none"/>
          </a:ln>
        </p:spPr>
      </p:sp>
      <p:sp>
        <p:nvSpPr>
          <p:cNvPr id="43" name="Google Shape;43;p4"/>
          <p:cNvSpPr/>
          <p:nvPr/>
        </p:nvSpPr>
        <p:spPr>
          <a:xfrm rot="6337874">
            <a:off x="4812766" y="2232234"/>
            <a:ext cx="4471373" cy="5589217"/>
          </a:xfrm>
          <a:custGeom>
            <a:rect b="b" l="l" r="r" t="t"/>
            <a:pathLst>
              <a:path extrusionOk="0" h="11155449" w="8924359">
                <a:moveTo>
                  <a:pt x="0" y="0"/>
                </a:moveTo>
                <a:lnTo>
                  <a:pt x="8924359" y="0"/>
                </a:lnTo>
                <a:lnTo>
                  <a:pt x="8924359" y="11155448"/>
                </a:lnTo>
                <a:lnTo>
                  <a:pt x="0" y="11155448"/>
                </a:lnTo>
                <a:lnTo>
                  <a:pt x="0" y="0"/>
                </a:lnTo>
                <a:close/>
              </a:path>
            </a:pathLst>
          </a:custGeom>
          <a:blipFill rotWithShape="1">
            <a:blip r:embed="rId3">
              <a:alphaModFix/>
            </a:blip>
            <a:stretch>
              <a:fillRect b="0" l="0" r="0" t="0"/>
            </a:stretch>
          </a:blipFill>
          <a:ln>
            <a:noFill/>
          </a:ln>
        </p:spPr>
      </p:sp>
      <p:sp>
        <p:nvSpPr>
          <p:cNvPr id="44" name="Google Shape;44;p4"/>
          <p:cNvSpPr/>
          <p:nvPr/>
        </p:nvSpPr>
        <p:spPr>
          <a:xfrm rot="2188154">
            <a:off x="-1560819" y="3685041"/>
            <a:ext cx="4144921" cy="4119016"/>
          </a:xfrm>
          <a:custGeom>
            <a:rect b="b" l="l" r="r" t="t"/>
            <a:pathLst>
              <a:path extrusionOk="0" h="8229600" w="8281358">
                <a:moveTo>
                  <a:pt x="0" y="0"/>
                </a:moveTo>
                <a:lnTo>
                  <a:pt x="8281358" y="0"/>
                </a:lnTo>
                <a:lnTo>
                  <a:pt x="8281358"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5" name="Shape 45"/>
        <p:cNvGrpSpPr/>
        <p:nvPr/>
      </p:nvGrpSpPr>
      <p:grpSpPr>
        <a:xfrm>
          <a:off x="0" y="0"/>
          <a:ext cx="0" cy="0"/>
          <a:chOff x="0" y="0"/>
          <a:chExt cx="0" cy="0"/>
        </a:xfrm>
      </p:grpSpPr>
      <p:sp>
        <p:nvSpPr>
          <p:cNvPr id="46" name="Google Shape;4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5"/>
          <p:cNvSpPr/>
          <p:nvPr/>
        </p:nvSpPr>
        <p:spPr>
          <a:xfrm rot="310108">
            <a:off x="8381054" y="274866"/>
            <a:ext cx="3705576" cy="6832897"/>
          </a:xfrm>
          <a:custGeom>
            <a:rect b="b" l="l" r="r" t="t"/>
            <a:pathLst>
              <a:path extrusionOk="0" h="13678624" w="7418109">
                <a:moveTo>
                  <a:pt x="0" y="0"/>
                </a:moveTo>
                <a:lnTo>
                  <a:pt x="7418109" y="0"/>
                </a:lnTo>
                <a:lnTo>
                  <a:pt x="7418109" y="13678624"/>
                </a:lnTo>
                <a:lnTo>
                  <a:pt x="0" y="13678624"/>
                </a:lnTo>
                <a:lnTo>
                  <a:pt x="0" y="0"/>
                </a:lnTo>
                <a:close/>
              </a:path>
            </a:pathLst>
          </a:custGeom>
          <a:blipFill rotWithShape="1">
            <a:blip r:embed="rId2">
              <a:alphaModFix/>
            </a:blip>
            <a:stretch>
              <a:fillRect b="0" l="-3719" r="0" t="0"/>
            </a:stretch>
          </a:blipFill>
          <a:ln>
            <a:noFill/>
          </a:ln>
        </p:spPr>
      </p:sp>
      <p:sp>
        <p:nvSpPr>
          <p:cNvPr id="51" name="Google Shape;51;p5"/>
          <p:cNvSpPr/>
          <p:nvPr/>
        </p:nvSpPr>
        <p:spPr>
          <a:xfrm rot="240250">
            <a:off x="3454410" y="3589807"/>
            <a:ext cx="4038572" cy="4094876"/>
          </a:xfrm>
          <a:custGeom>
            <a:rect b="b" l="l" r="r" t="t"/>
            <a:pathLst>
              <a:path extrusionOk="0" h="8169761" w="8057427">
                <a:moveTo>
                  <a:pt x="0" y="0"/>
                </a:moveTo>
                <a:lnTo>
                  <a:pt x="8057427" y="0"/>
                </a:lnTo>
                <a:lnTo>
                  <a:pt x="8057427" y="8169761"/>
                </a:lnTo>
                <a:lnTo>
                  <a:pt x="0" y="8169761"/>
                </a:lnTo>
                <a:lnTo>
                  <a:pt x="0" y="0"/>
                </a:lnTo>
                <a:close/>
              </a:path>
            </a:pathLst>
          </a:custGeom>
          <a:blipFill rotWithShape="1">
            <a:blip r:embed="rId3">
              <a:alphaModFix/>
            </a:blip>
            <a:stretch>
              <a:fillRect b="0" l="0" r="0" t="0"/>
            </a:stretch>
          </a:blipFill>
          <a:ln>
            <a:noFill/>
          </a:ln>
        </p:spPr>
      </p:sp>
      <p:sp>
        <p:nvSpPr>
          <p:cNvPr id="52" name="Google Shape;52;p5"/>
          <p:cNvSpPr/>
          <p:nvPr/>
        </p:nvSpPr>
        <p:spPr>
          <a:xfrm rot="-2700000">
            <a:off x="135088" y="2567072"/>
            <a:ext cx="3862854" cy="6867296"/>
          </a:xfrm>
          <a:custGeom>
            <a:rect b="b" l="l" r="r" t="t"/>
            <a:pathLst>
              <a:path extrusionOk="0" h="13678624" w="7694226">
                <a:moveTo>
                  <a:pt x="0" y="0"/>
                </a:moveTo>
                <a:lnTo>
                  <a:pt x="7694226" y="0"/>
                </a:lnTo>
                <a:lnTo>
                  <a:pt x="7694226" y="13678623"/>
                </a:lnTo>
                <a:lnTo>
                  <a:pt x="0" y="1367862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
          <p:cNvSpPr/>
          <p:nvPr>
            <p:ph idx="2" type="pic"/>
          </p:nvPr>
        </p:nvSpPr>
        <p:spPr>
          <a:xfrm>
            <a:off x="-27975" y="-17375"/>
            <a:ext cx="9144000" cy="5143500"/>
          </a:xfrm>
          <a:prstGeom prst="rect">
            <a:avLst/>
          </a:prstGeom>
          <a:noFill/>
          <a:ln>
            <a:noFill/>
          </a:ln>
        </p:spPr>
      </p:sp>
      <p:sp>
        <p:nvSpPr>
          <p:cNvPr id="55" name="Google Shape;5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6"/>
          <p:cNvSpPr/>
          <p:nvPr/>
        </p:nvSpPr>
        <p:spPr>
          <a:xfrm>
            <a:off x="325565" y="514350"/>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2">
              <a:alphaModFix/>
            </a:blip>
            <a:stretch>
              <a:fillRect b="0" l="0" r="0" t="0"/>
            </a:stretch>
          </a:blipFill>
          <a:ln>
            <a:noFill/>
          </a:ln>
        </p:spPr>
      </p:sp>
      <p:sp>
        <p:nvSpPr>
          <p:cNvPr id="57" name="Google Shape;57;p6"/>
          <p:cNvSpPr/>
          <p:nvPr/>
        </p:nvSpPr>
        <p:spPr>
          <a:xfrm>
            <a:off x="6164390" y="514350"/>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7"/>
          <p:cNvSpPr txBox="1"/>
          <p:nvPr>
            <p:ph type="title"/>
          </p:nvPr>
        </p:nvSpPr>
        <p:spPr>
          <a:xfrm>
            <a:off x="2037150" y="450150"/>
            <a:ext cx="50697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0" name="Google Shape;6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7"/>
          <p:cNvSpPr/>
          <p:nvPr/>
        </p:nvSpPr>
        <p:spPr>
          <a:xfrm rot="-1138733">
            <a:off x="-587972" y="-2774848"/>
            <a:ext cx="4308925" cy="4281994"/>
          </a:xfrm>
          <a:custGeom>
            <a:rect b="b" l="l" r="r" t="t"/>
            <a:pathLst>
              <a:path extrusionOk="0" h="8569774" w="8623672">
                <a:moveTo>
                  <a:pt x="0" y="0"/>
                </a:moveTo>
                <a:lnTo>
                  <a:pt x="8623672" y="0"/>
                </a:lnTo>
                <a:lnTo>
                  <a:pt x="8623672" y="8569775"/>
                </a:lnTo>
                <a:lnTo>
                  <a:pt x="0" y="8569775"/>
                </a:lnTo>
                <a:lnTo>
                  <a:pt x="0" y="0"/>
                </a:lnTo>
                <a:close/>
              </a:path>
            </a:pathLst>
          </a:custGeom>
          <a:blipFill rotWithShape="1">
            <a:blip r:embed="rId2">
              <a:alphaModFix/>
            </a:blip>
            <a:stretch>
              <a:fillRect b="0" l="0" r="0" t="0"/>
            </a:stretch>
          </a:blipFill>
          <a:ln>
            <a:noFill/>
          </a:ln>
        </p:spPr>
      </p:sp>
      <p:sp>
        <p:nvSpPr>
          <p:cNvPr id="62" name="Google Shape;62;p7"/>
          <p:cNvSpPr/>
          <p:nvPr/>
        </p:nvSpPr>
        <p:spPr>
          <a:xfrm rot="-1176912">
            <a:off x="6816114" y="3463218"/>
            <a:ext cx="2356184" cy="3617941"/>
          </a:xfrm>
          <a:custGeom>
            <a:rect b="b" l="l" r="r" t="t"/>
            <a:pathLst>
              <a:path extrusionOk="0" h="7251034" w="4722236">
                <a:moveTo>
                  <a:pt x="0" y="0"/>
                </a:moveTo>
                <a:lnTo>
                  <a:pt x="4722236" y="0"/>
                </a:lnTo>
                <a:lnTo>
                  <a:pt x="4722236" y="7251034"/>
                </a:lnTo>
                <a:lnTo>
                  <a:pt x="0" y="7251034"/>
                </a:lnTo>
                <a:lnTo>
                  <a:pt x="0" y="0"/>
                </a:lnTo>
                <a:close/>
              </a:path>
            </a:pathLst>
          </a:custGeom>
          <a:blipFill rotWithShape="1">
            <a:blip r:embed="rId3">
              <a:alphaModFix/>
            </a:blip>
            <a:stretch>
              <a:fillRect b="0" l="0" r="0" t="0"/>
            </a:stretch>
          </a:blipFill>
          <a:ln>
            <a:noFill/>
          </a:ln>
        </p:spPr>
      </p:sp>
      <p:sp>
        <p:nvSpPr>
          <p:cNvPr id="63" name="Google Shape;63;p7"/>
          <p:cNvSpPr/>
          <p:nvPr/>
        </p:nvSpPr>
        <p:spPr>
          <a:xfrm rot="-2529472">
            <a:off x="-980567" y="3334976"/>
            <a:ext cx="3286074" cy="4107593"/>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4">
              <a:alphaModFix/>
            </a:blip>
            <a:stretch>
              <a:fillRect b="0" l="0" r="0" t="0"/>
            </a:stretch>
          </a:blipFill>
          <a:ln>
            <a:noFill/>
          </a:ln>
        </p:spPr>
      </p:sp>
      <p:sp>
        <p:nvSpPr>
          <p:cNvPr id="64" name="Google Shape;64;p7"/>
          <p:cNvSpPr/>
          <p:nvPr/>
        </p:nvSpPr>
        <p:spPr>
          <a:xfrm rot="-327235">
            <a:off x="2322343" y="4478335"/>
            <a:ext cx="4778155" cy="4766209"/>
          </a:xfrm>
          <a:custGeom>
            <a:rect b="b" l="l" r="r" t="t"/>
            <a:pathLst>
              <a:path extrusionOk="0" h="9536950" w="9560852">
                <a:moveTo>
                  <a:pt x="0" y="0"/>
                </a:moveTo>
                <a:lnTo>
                  <a:pt x="9560852" y="0"/>
                </a:lnTo>
                <a:lnTo>
                  <a:pt x="9560852" y="9536949"/>
                </a:lnTo>
                <a:lnTo>
                  <a:pt x="0" y="9536949"/>
                </a:lnTo>
                <a:lnTo>
                  <a:pt x="0" y="0"/>
                </a:lnTo>
                <a:close/>
              </a:path>
            </a:pathLst>
          </a:custGeom>
          <a:blipFill rotWithShape="1">
            <a:blip r:embed="rId5">
              <a:alphaModFix/>
            </a:blip>
            <a:stretch>
              <a:fillRect b="0" l="0" r="0" t="0"/>
            </a:stretch>
          </a:blipFill>
          <a:ln>
            <a:noFill/>
          </a:ln>
        </p:spPr>
      </p:sp>
      <p:sp>
        <p:nvSpPr>
          <p:cNvPr id="65" name="Google Shape;65;p7"/>
          <p:cNvSpPr/>
          <p:nvPr/>
        </p:nvSpPr>
        <p:spPr>
          <a:xfrm rot="1394170">
            <a:off x="-957234" y="584574"/>
            <a:ext cx="2657262" cy="4119786"/>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6">
              <a:alphaModFix/>
            </a:blip>
            <a:stretch>
              <a:fillRect b="0" l="0" r="0" t="0"/>
            </a:stretch>
          </a:blipFill>
          <a:ln>
            <a:noFill/>
          </a:ln>
        </p:spPr>
      </p:sp>
      <p:sp>
        <p:nvSpPr>
          <p:cNvPr id="66" name="Google Shape;66;p7"/>
          <p:cNvSpPr/>
          <p:nvPr/>
        </p:nvSpPr>
        <p:spPr>
          <a:xfrm rot="-9160058">
            <a:off x="6818705" y="-1122071"/>
            <a:ext cx="2355216" cy="3265464"/>
          </a:xfrm>
          <a:custGeom>
            <a:rect b="b" l="l" r="r" t="t"/>
            <a:pathLst>
              <a:path extrusionOk="0" h="6518880" w="4701742">
                <a:moveTo>
                  <a:pt x="0" y="0"/>
                </a:moveTo>
                <a:lnTo>
                  <a:pt x="4701742" y="0"/>
                </a:lnTo>
                <a:lnTo>
                  <a:pt x="4701742" y="6518880"/>
                </a:lnTo>
                <a:lnTo>
                  <a:pt x="0" y="6518880"/>
                </a:lnTo>
                <a:lnTo>
                  <a:pt x="0" y="0"/>
                </a:lnTo>
                <a:close/>
              </a:path>
            </a:pathLst>
          </a:custGeom>
          <a:blipFill rotWithShape="1">
            <a:blip r:embed="rId7">
              <a:alphaModFix/>
            </a:blip>
            <a:stretch>
              <a:fillRect b="0" l="0" r="0" t="0"/>
            </a:stretch>
          </a:blipFill>
          <a:ln>
            <a:noFill/>
          </a:ln>
        </p:spPr>
      </p:sp>
      <p:sp>
        <p:nvSpPr>
          <p:cNvPr id="67" name="Google Shape;67;p7"/>
          <p:cNvSpPr/>
          <p:nvPr/>
        </p:nvSpPr>
        <p:spPr>
          <a:xfrm rot="240250">
            <a:off x="4008657" y="-3445194"/>
            <a:ext cx="4393733" cy="4382748"/>
          </a:xfrm>
          <a:custGeom>
            <a:rect b="b" l="l" r="r" t="t"/>
            <a:pathLst>
              <a:path extrusionOk="0" h="8744099" w="8766015">
                <a:moveTo>
                  <a:pt x="0" y="0"/>
                </a:moveTo>
                <a:lnTo>
                  <a:pt x="8766015" y="0"/>
                </a:lnTo>
                <a:lnTo>
                  <a:pt x="8766015" y="8744100"/>
                </a:lnTo>
                <a:lnTo>
                  <a:pt x="0" y="8744100"/>
                </a:lnTo>
                <a:lnTo>
                  <a:pt x="0" y="0"/>
                </a:lnTo>
                <a:close/>
              </a:path>
            </a:pathLst>
          </a:custGeom>
          <a:blipFill rotWithShape="1">
            <a:blip r:embed="rId5">
              <a:alphaModFix/>
            </a:blip>
            <a:stretch>
              <a:fillRect b="0" l="0" r="0" t="0"/>
            </a:stretch>
          </a:blipFill>
          <a:ln>
            <a:noFill/>
          </a:ln>
        </p:spPr>
      </p:sp>
      <p:sp>
        <p:nvSpPr>
          <p:cNvPr id="68" name="Google Shape;68;p7"/>
          <p:cNvSpPr/>
          <p:nvPr/>
        </p:nvSpPr>
        <p:spPr>
          <a:xfrm rot="-448853">
            <a:off x="8537498" y="617183"/>
            <a:ext cx="4305363" cy="4278455"/>
          </a:xfrm>
          <a:custGeom>
            <a:rect b="b" l="l" r="r" t="t"/>
            <a:pathLst>
              <a:path extrusionOk="0" h="8569774" w="8623672">
                <a:moveTo>
                  <a:pt x="0" y="0"/>
                </a:moveTo>
                <a:lnTo>
                  <a:pt x="8623672" y="0"/>
                </a:lnTo>
                <a:lnTo>
                  <a:pt x="8623672" y="8569774"/>
                </a:lnTo>
                <a:lnTo>
                  <a:pt x="0" y="856977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 name="Shape 69"/>
        <p:cNvGrpSpPr/>
        <p:nvPr/>
      </p:nvGrpSpPr>
      <p:grpSpPr>
        <a:xfrm>
          <a:off x="0" y="0"/>
          <a:ext cx="0" cy="0"/>
          <a:chOff x="0" y="0"/>
          <a:chExt cx="0" cy="0"/>
        </a:xfrm>
      </p:grpSpPr>
      <p:sp>
        <p:nvSpPr>
          <p:cNvPr id="70" name="Google Shape;70;p8"/>
          <p:cNvSpPr/>
          <p:nvPr/>
        </p:nvSpPr>
        <p:spPr>
          <a:xfrm>
            <a:off x="-717114" y="0"/>
            <a:ext cx="5072777" cy="5143500"/>
          </a:xfrm>
          <a:custGeom>
            <a:rect b="b" l="l" r="r" t="t"/>
            <a:pathLst>
              <a:path extrusionOk="0" h="10287000" w="10145554">
                <a:moveTo>
                  <a:pt x="0" y="0"/>
                </a:moveTo>
                <a:lnTo>
                  <a:pt x="10145554" y="0"/>
                </a:lnTo>
                <a:lnTo>
                  <a:pt x="10145554" y="10287000"/>
                </a:lnTo>
                <a:lnTo>
                  <a:pt x="0" y="10287000"/>
                </a:lnTo>
                <a:lnTo>
                  <a:pt x="0" y="0"/>
                </a:lnTo>
                <a:close/>
              </a:path>
            </a:pathLst>
          </a:custGeom>
          <a:blipFill rotWithShape="1">
            <a:blip r:embed="rId2">
              <a:alphaModFix/>
            </a:blip>
            <a:stretch>
              <a:fillRect b="0" l="0" r="0" t="0"/>
            </a:stretch>
          </a:blipFill>
          <a:ln>
            <a:noFill/>
          </a:ln>
        </p:spPr>
      </p:sp>
      <p:sp>
        <p:nvSpPr>
          <p:cNvPr id="71" name="Google Shape;71;p8"/>
          <p:cNvSpPr/>
          <p:nvPr/>
        </p:nvSpPr>
        <p:spPr>
          <a:xfrm>
            <a:off x="-167013" y="-6"/>
            <a:ext cx="3972576" cy="6159033"/>
          </a:xfrm>
          <a:custGeom>
            <a:rect b="b" l="l" r="r" t="t"/>
            <a:pathLst>
              <a:path extrusionOk="0" h="7998744" w="5159190">
                <a:moveTo>
                  <a:pt x="0" y="0"/>
                </a:moveTo>
                <a:lnTo>
                  <a:pt x="5159190" y="0"/>
                </a:lnTo>
                <a:lnTo>
                  <a:pt x="5159190" y="7998744"/>
                </a:lnTo>
                <a:lnTo>
                  <a:pt x="0" y="7998744"/>
                </a:lnTo>
                <a:lnTo>
                  <a:pt x="0" y="0"/>
                </a:lnTo>
                <a:close/>
              </a:path>
            </a:pathLst>
          </a:custGeom>
          <a:blipFill rotWithShape="1">
            <a:blip r:embed="rId3">
              <a:alphaModFix/>
            </a:blip>
            <a:stretch>
              <a:fillRect b="0" l="0" r="0" t="0"/>
            </a:stretch>
          </a:blipFill>
          <a:ln>
            <a:noFill/>
          </a:ln>
        </p:spPr>
      </p:sp>
      <p:sp>
        <p:nvSpPr>
          <p:cNvPr id="72" name="Google Shape;72;p8"/>
          <p:cNvSpPr txBox="1"/>
          <p:nvPr>
            <p:ph type="title"/>
          </p:nvPr>
        </p:nvSpPr>
        <p:spPr>
          <a:xfrm>
            <a:off x="74925" y="1690375"/>
            <a:ext cx="34887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4200"/>
              <a:buNone/>
              <a:defRPr sz="4200">
                <a:solidFill>
                  <a:schemeClr val="l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3" name="Google Shape;73;p8"/>
          <p:cNvSpPr txBox="1"/>
          <p:nvPr>
            <p:ph idx="1" type="subTitle"/>
          </p:nvPr>
        </p:nvSpPr>
        <p:spPr>
          <a:xfrm>
            <a:off x="-167025" y="3565075"/>
            <a:ext cx="3972600" cy="526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p8"/>
          <p:cNvSpPr txBox="1"/>
          <p:nvPr>
            <p:ph idx="2" type="body"/>
          </p:nvPr>
        </p:nvSpPr>
        <p:spPr>
          <a:xfrm>
            <a:off x="4804000" y="1233175"/>
            <a:ext cx="3972600" cy="37434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5" name="Google Shape;7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9"/>
          <p:cNvSpPr/>
          <p:nvPr/>
        </p:nvSpPr>
        <p:spPr>
          <a:xfrm rot="-8721543">
            <a:off x="7468943" y="2232775"/>
            <a:ext cx="2320960" cy="4126151"/>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2">
              <a:alphaModFix/>
            </a:blip>
            <a:stretch>
              <a:fillRect b="0" l="0" r="0" t="0"/>
            </a:stretch>
          </a:blipFill>
          <a:ln>
            <a:noFill/>
          </a:ln>
        </p:spPr>
      </p:sp>
      <p:sp>
        <p:nvSpPr>
          <p:cNvPr id="78" name="Google Shape;78;p9"/>
          <p:cNvSpPr/>
          <p:nvPr/>
        </p:nvSpPr>
        <p:spPr>
          <a:xfrm rot="-310108">
            <a:off x="-2035227" y="-578079"/>
            <a:ext cx="3288752" cy="4110941"/>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3">
              <a:alphaModFix/>
            </a:blip>
            <a:stretch>
              <a:fillRect b="0" l="0" r="0" t="0"/>
            </a:stretch>
          </a:blipFill>
          <a:ln>
            <a:noFill/>
          </a:ln>
        </p:spPr>
      </p:sp>
      <p:sp>
        <p:nvSpPr>
          <p:cNvPr id="79" name="Google Shape;79;p9"/>
          <p:cNvSpPr/>
          <p:nvPr/>
        </p:nvSpPr>
        <p:spPr>
          <a:xfrm rot="1524850">
            <a:off x="-540420" y="2058255"/>
            <a:ext cx="2659249" cy="4122867"/>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4">
              <a:alphaModFix/>
            </a:blip>
            <a:stretch>
              <a:fillRect b="0" l="0" r="0" t="0"/>
            </a:stretch>
          </a:blipFill>
          <a:ln>
            <a:noFill/>
          </a:ln>
        </p:spPr>
      </p:sp>
      <p:sp>
        <p:nvSpPr>
          <p:cNvPr id="80" name="Google Shape;80;p9"/>
          <p:cNvSpPr/>
          <p:nvPr/>
        </p:nvSpPr>
        <p:spPr>
          <a:xfrm rot="-9160058">
            <a:off x="7452759" y="-751918"/>
            <a:ext cx="2615579" cy="3626453"/>
          </a:xfrm>
          <a:custGeom>
            <a:rect b="b" l="l" r="r" t="t"/>
            <a:pathLst>
              <a:path extrusionOk="0" h="7239526" w="5221508">
                <a:moveTo>
                  <a:pt x="0" y="0"/>
                </a:moveTo>
                <a:lnTo>
                  <a:pt x="5221508" y="0"/>
                </a:lnTo>
                <a:lnTo>
                  <a:pt x="5221508" y="7239526"/>
                </a:lnTo>
                <a:lnTo>
                  <a:pt x="0" y="7239526"/>
                </a:lnTo>
                <a:lnTo>
                  <a:pt x="0" y="0"/>
                </a:lnTo>
                <a:close/>
              </a:path>
            </a:pathLst>
          </a:custGeom>
          <a:blipFill rotWithShape="1">
            <a:blip r:embed="rId5">
              <a:alphaModFix/>
            </a:blip>
            <a:stretch>
              <a:fillRect b="0" l="0" r="0" t="0"/>
            </a:stretch>
          </a:blipFill>
          <a:ln>
            <a:noFill/>
          </a:ln>
        </p:spPr>
      </p:sp>
      <p:sp>
        <p:nvSpPr>
          <p:cNvPr id="81" name="Google Shape;81;p9"/>
          <p:cNvSpPr/>
          <p:nvPr/>
        </p:nvSpPr>
        <p:spPr>
          <a:xfrm>
            <a:off x="6568179" y="-1490214"/>
            <a:ext cx="2017171" cy="2004564"/>
          </a:xfrm>
          <a:custGeom>
            <a:rect b="b" l="l" r="r" t="t"/>
            <a:pathLst>
              <a:path extrusionOk="0" h="4009128" w="4034343">
                <a:moveTo>
                  <a:pt x="0" y="0"/>
                </a:moveTo>
                <a:lnTo>
                  <a:pt x="4034343" y="0"/>
                </a:lnTo>
                <a:lnTo>
                  <a:pt x="4034343" y="4009128"/>
                </a:lnTo>
                <a:lnTo>
                  <a:pt x="0" y="4009128"/>
                </a:lnTo>
                <a:lnTo>
                  <a:pt x="0" y="0"/>
                </a:lnTo>
                <a:close/>
              </a:path>
            </a:pathLst>
          </a:custGeom>
          <a:blipFill rotWithShape="1">
            <a:blip r:embed="rId6">
              <a:alphaModFix/>
            </a:blip>
            <a:stretch>
              <a:fillRect b="0" l="0" r="0" t="0"/>
            </a:stretch>
          </a:blipFill>
          <a:ln>
            <a:noFill/>
          </a:ln>
        </p:spPr>
      </p:sp>
      <p:sp>
        <p:nvSpPr>
          <p:cNvPr id="82" name="Google Shape;82;p9"/>
          <p:cNvSpPr/>
          <p:nvPr/>
        </p:nvSpPr>
        <p:spPr>
          <a:xfrm rot="2040450">
            <a:off x="754338" y="-592867"/>
            <a:ext cx="1198339" cy="2130381"/>
          </a:xfrm>
          <a:custGeom>
            <a:rect b="b" l="l" r="r" t="t"/>
            <a:pathLst>
              <a:path extrusionOk="0" h="4255446" w="2393688">
                <a:moveTo>
                  <a:pt x="0" y="0"/>
                </a:moveTo>
                <a:lnTo>
                  <a:pt x="2393689" y="0"/>
                </a:lnTo>
                <a:lnTo>
                  <a:pt x="2393689" y="4255446"/>
                </a:lnTo>
                <a:lnTo>
                  <a:pt x="0" y="4255446"/>
                </a:lnTo>
                <a:lnTo>
                  <a:pt x="0" y="0"/>
                </a:lnTo>
                <a:close/>
              </a:path>
            </a:pathLst>
          </a:custGeom>
          <a:blipFill rotWithShape="1">
            <a:blip r:embed="rId7">
              <a:alphaModFix/>
            </a:blip>
            <a:stretch>
              <a:fillRect b="0" l="0" r="0" t="0"/>
            </a:stretch>
          </a:blipFill>
          <a:ln>
            <a:noFill/>
          </a:ln>
        </p:spPr>
      </p:sp>
      <p:sp>
        <p:nvSpPr>
          <p:cNvPr id="83" name="Google Shape;83;p9"/>
          <p:cNvSpPr txBox="1"/>
          <p:nvPr>
            <p:ph idx="1" type="body"/>
          </p:nvPr>
        </p:nvSpPr>
        <p:spPr>
          <a:xfrm>
            <a:off x="1572600" y="42305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84" name="Google Shape;8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leo Script"/>
              <a:buNone/>
              <a:defRPr sz="2800">
                <a:solidFill>
                  <a:schemeClr val="dk1"/>
                </a:solidFill>
                <a:latin typeface="Oleo Script"/>
                <a:ea typeface="Oleo Script"/>
                <a:cs typeface="Oleo Script"/>
                <a:sym typeface="Oleo Scrip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leo Script"/>
              <a:buChar char="●"/>
              <a:defRPr sz="1800">
                <a:solidFill>
                  <a:schemeClr val="dk2"/>
                </a:solidFill>
                <a:latin typeface="Oleo Script"/>
                <a:ea typeface="Oleo Script"/>
                <a:cs typeface="Oleo Script"/>
                <a:sym typeface="Oleo Script"/>
              </a:defRPr>
            </a:lvl1pPr>
            <a:lvl2pPr indent="-317500" lvl="1" marL="914400">
              <a:lnSpc>
                <a:spcPct val="115000"/>
              </a:lnSpc>
              <a:spcBef>
                <a:spcPts val="0"/>
              </a:spcBef>
              <a:spcAft>
                <a:spcPts val="0"/>
              </a:spcAft>
              <a:buClr>
                <a:schemeClr val="dk2"/>
              </a:buClr>
              <a:buSzPts val="1400"/>
              <a:buFont typeface="Oleo Script"/>
              <a:buChar char="○"/>
              <a:defRPr>
                <a:solidFill>
                  <a:schemeClr val="dk2"/>
                </a:solidFill>
                <a:latin typeface="Oleo Script"/>
                <a:ea typeface="Oleo Script"/>
                <a:cs typeface="Oleo Script"/>
                <a:sym typeface="Oleo Script"/>
              </a:defRPr>
            </a:lvl2pPr>
            <a:lvl3pPr indent="-317500" lvl="2" marL="13716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3pPr>
            <a:lvl4pPr indent="-317500" lvl="3" marL="18288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4pPr>
            <a:lvl5pPr indent="-317500" lvl="4" marL="22860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5pPr>
            <a:lvl6pPr indent="-317500" lvl="5" marL="27432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6pPr>
            <a:lvl7pPr indent="-317500" lvl="6" marL="32004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7pPr>
            <a:lvl8pPr indent="-317500" lvl="7" marL="36576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8pPr>
            <a:lvl9pPr indent="-317500" lvl="8" marL="4114800">
              <a:lnSpc>
                <a:spcPct val="115000"/>
              </a:lnSpc>
              <a:spcBef>
                <a:spcPts val="0"/>
              </a:spcBef>
              <a:spcAft>
                <a:spcPts val="0"/>
              </a:spcAft>
              <a:buClr>
                <a:schemeClr val="dk2"/>
              </a:buClr>
              <a:buSzPts val="1400"/>
              <a:buFont typeface="Alegreya"/>
              <a:buChar char="■"/>
              <a:defRPr>
                <a:solidFill>
                  <a:schemeClr val="dk2"/>
                </a:solidFill>
                <a:latin typeface="Alegreya"/>
                <a:ea typeface="Alegreya"/>
                <a:cs typeface="Alegreya"/>
                <a:sym typeface="Alegrey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14.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18.png"/><Relationship Id="rId7"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3.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57.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2.png"/><Relationship Id="rId4" Type="http://schemas.openxmlformats.org/officeDocument/2006/relationships/image" Target="../media/image3.png"/><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8.png"/></Relationships>
</file>

<file path=ppt/slides/_rels/slide16.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2.png"/><Relationship Id="rId13" Type="http://schemas.openxmlformats.org/officeDocument/2006/relationships/image" Target="../media/image3.png"/><Relationship Id="rId12"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7.png"/><Relationship Id="rId5" Type="http://schemas.openxmlformats.org/officeDocument/2006/relationships/image" Target="../media/image56.png"/><Relationship Id="rId6" Type="http://schemas.openxmlformats.org/officeDocument/2006/relationships/image" Target="../media/image54.png"/><Relationship Id="rId7" Type="http://schemas.openxmlformats.org/officeDocument/2006/relationships/image" Target="../media/image1.png"/><Relationship Id="rId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7.png"/><Relationship Id="rId5" Type="http://schemas.openxmlformats.org/officeDocument/2006/relationships/image" Target="../media/image28.png"/><Relationship Id="rId6" Type="http://schemas.openxmlformats.org/officeDocument/2006/relationships/image" Target="../media/image14.png"/><Relationship Id="rId7" Type="http://schemas.openxmlformats.org/officeDocument/2006/relationships/image" Target="../media/image18.png"/><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12.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8.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19.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0.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8.png"/><Relationship Id="rId6" Type="http://schemas.openxmlformats.org/officeDocument/2006/relationships/image" Target="../media/image14.png"/><Relationship Id="rId7" Type="http://schemas.openxmlformats.org/officeDocument/2006/relationships/image" Target="../media/image39.png"/><Relationship Id="rId8"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FC8"/>
        </a:solidFill>
      </p:bgPr>
    </p:bg>
    <p:spTree>
      <p:nvGrpSpPr>
        <p:cNvPr id="90" name="Shape 90"/>
        <p:cNvGrpSpPr/>
        <p:nvPr/>
      </p:nvGrpSpPr>
      <p:grpSpPr>
        <a:xfrm>
          <a:off x="0" y="0"/>
          <a:ext cx="0" cy="0"/>
          <a:chOff x="0" y="0"/>
          <a:chExt cx="0" cy="0"/>
        </a:xfrm>
      </p:grpSpPr>
      <p:sp>
        <p:nvSpPr>
          <p:cNvPr id="91" name="Google Shape;91;p11"/>
          <p:cNvSpPr/>
          <p:nvPr/>
        </p:nvSpPr>
        <p:spPr>
          <a:xfrm rot="234707">
            <a:off x="3043292" y="-3781602"/>
            <a:ext cx="4383007" cy="4372050"/>
          </a:xfrm>
          <a:custGeom>
            <a:rect b="b" l="l" r="r" t="t"/>
            <a:pathLst>
              <a:path extrusionOk="0" h="8744099" w="8766015">
                <a:moveTo>
                  <a:pt x="0" y="0"/>
                </a:moveTo>
                <a:lnTo>
                  <a:pt x="8766015" y="0"/>
                </a:lnTo>
                <a:lnTo>
                  <a:pt x="8766015" y="8744099"/>
                </a:lnTo>
                <a:lnTo>
                  <a:pt x="0" y="8744099"/>
                </a:lnTo>
                <a:lnTo>
                  <a:pt x="0" y="0"/>
                </a:lnTo>
                <a:close/>
              </a:path>
            </a:pathLst>
          </a:custGeom>
          <a:blipFill rotWithShape="1">
            <a:blip r:embed="rId3">
              <a:alphaModFix/>
            </a:blip>
            <a:stretch>
              <a:fillRect b="0" l="0" r="0" t="0"/>
            </a:stretch>
          </a:blipFill>
          <a:ln>
            <a:noFill/>
          </a:ln>
        </p:spPr>
      </p:sp>
      <p:sp>
        <p:nvSpPr>
          <p:cNvPr id="92" name="Google Shape;92;p11"/>
          <p:cNvSpPr/>
          <p:nvPr/>
        </p:nvSpPr>
        <p:spPr>
          <a:xfrm rot="3635385">
            <a:off x="271087" y="-2136577"/>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4">
              <a:alphaModFix/>
            </a:blip>
            <a:stretch>
              <a:fillRect b="0" l="0" r="0" t="0"/>
            </a:stretch>
          </a:blipFill>
          <a:ln>
            <a:noFill/>
          </a:ln>
        </p:spPr>
      </p:sp>
      <p:sp>
        <p:nvSpPr>
          <p:cNvPr id="93" name="Google Shape;93;p11"/>
          <p:cNvSpPr/>
          <p:nvPr/>
        </p:nvSpPr>
        <p:spPr>
          <a:xfrm>
            <a:off x="-398420" y="514350"/>
            <a:ext cx="2361118" cy="3625517"/>
          </a:xfrm>
          <a:custGeom>
            <a:rect b="b" l="l" r="r" t="t"/>
            <a:pathLst>
              <a:path extrusionOk="0" h="7251034" w="4722236">
                <a:moveTo>
                  <a:pt x="0" y="0"/>
                </a:moveTo>
                <a:lnTo>
                  <a:pt x="4722236" y="0"/>
                </a:lnTo>
                <a:lnTo>
                  <a:pt x="4722236" y="7251034"/>
                </a:lnTo>
                <a:lnTo>
                  <a:pt x="0" y="7251034"/>
                </a:lnTo>
                <a:lnTo>
                  <a:pt x="0" y="0"/>
                </a:lnTo>
                <a:close/>
              </a:path>
            </a:pathLst>
          </a:custGeom>
          <a:blipFill rotWithShape="1">
            <a:blip r:embed="rId5">
              <a:alphaModFix/>
            </a:blip>
            <a:stretch>
              <a:fillRect b="0" l="0" r="0" t="0"/>
            </a:stretch>
          </a:blipFill>
          <a:ln>
            <a:noFill/>
          </a:ln>
        </p:spPr>
      </p:sp>
      <p:sp>
        <p:nvSpPr>
          <p:cNvPr id="94" name="Google Shape;94;p11"/>
          <p:cNvSpPr/>
          <p:nvPr/>
        </p:nvSpPr>
        <p:spPr>
          <a:xfrm rot="-469190">
            <a:off x="7939800" y="881279"/>
            <a:ext cx="4028714" cy="4084881"/>
          </a:xfrm>
          <a:custGeom>
            <a:rect b="b" l="l" r="r" t="t"/>
            <a:pathLst>
              <a:path extrusionOk="0" h="8169761" w="8057427">
                <a:moveTo>
                  <a:pt x="0" y="0"/>
                </a:moveTo>
                <a:lnTo>
                  <a:pt x="8057427" y="0"/>
                </a:lnTo>
                <a:lnTo>
                  <a:pt x="8057427" y="8169761"/>
                </a:lnTo>
                <a:lnTo>
                  <a:pt x="0" y="8169761"/>
                </a:lnTo>
                <a:lnTo>
                  <a:pt x="0" y="0"/>
                </a:lnTo>
                <a:close/>
              </a:path>
            </a:pathLst>
          </a:custGeom>
          <a:blipFill rotWithShape="1">
            <a:blip r:embed="rId6">
              <a:alphaModFix/>
            </a:blip>
            <a:stretch>
              <a:fillRect b="0" l="0" r="0" t="0"/>
            </a:stretch>
          </a:blipFill>
          <a:ln>
            <a:noFill/>
          </a:ln>
        </p:spPr>
      </p:sp>
      <p:sp>
        <p:nvSpPr>
          <p:cNvPr id="95" name="Google Shape;95;p11"/>
          <p:cNvSpPr/>
          <p:nvPr/>
        </p:nvSpPr>
        <p:spPr>
          <a:xfrm rot="-328577">
            <a:off x="3255337" y="4609841"/>
            <a:ext cx="4299091" cy="4288344"/>
          </a:xfrm>
          <a:custGeom>
            <a:rect b="b" l="l" r="r" t="t"/>
            <a:pathLst>
              <a:path extrusionOk="0" h="8576688" w="8598183">
                <a:moveTo>
                  <a:pt x="0" y="0"/>
                </a:moveTo>
                <a:lnTo>
                  <a:pt x="8598183" y="0"/>
                </a:lnTo>
                <a:lnTo>
                  <a:pt x="8598183" y="8576688"/>
                </a:lnTo>
                <a:lnTo>
                  <a:pt x="0" y="8576688"/>
                </a:lnTo>
                <a:lnTo>
                  <a:pt x="0" y="0"/>
                </a:lnTo>
                <a:close/>
              </a:path>
            </a:pathLst>
          </a:custGeom>
          <a:blipFill rotWithShape="1">
            <a:blip r:embed="rId3">
              <a:alphaModFix/>
            </a:blip>
            <a:stretch>
              <a:fillRect b="0" l="0" r="0" t="0"/>
            </a:stretch>
          </a:blipFill>
          <a:ln>
            <a:noFill/>
          </a:ln>
        </p:spPr>
      </p:sp>
      <p:sp>
        <p:nvSpPr>
          <p:cNvPr id="96" name="Google Shape;96;p11"/>
          <p:cNvSpPr/>
          <p:nvPr/>
        </p:nvSpPr>
        <p:spPr>
          <a:xfrm>
            <a:off x="6618872" y="2970553"/>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7">
              <a:alphaModFix/>
            </a:blip>
            <a:stretch>
              <a:fillRect b="0" l="0" r="0" t="0"/>
            </a:stretch>
          </a:blipFill>
          <a:ln>
            <a:noFill/>
          </a:ln>
        </p:spPr>
      </p:sp>
      <p:sp>
        <p:nvSpPr>
          <p:cNvPr id="97" name="Google Shape;97;p11"/>
          <p:cNvSpPr txBox="1"/>
          <p:nvPr/>
        </p:nvSpPr>
        <p:spPr>
          <a:xfrm>
            <a:off x="1924800" y="2621375"/>
            <a:ext cx="5294400" cy="8313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5400" u="none" cap="none" strike="noStrike">
                <a:solidFill>
                  <a:srgbClr val="D8EE6B"/>
                </a:solidFill>
                <a:latin typeface="Oleo Script"/>
                <a:ea typeface="Oleo Script"/>
                <a:cs typeface="Oleo Script"/>
                <a:sym typeface="Oleo Script"/>
              </a:rPr>
              <a:t>Cultural History</a:t>
            </a:r>
            <a:endParaRPr sz="700"/>
          </a:p>
        </p:txBody>
      </p:sp>
      <p:sp>
        <p:nvSpPr>
          <p:cNvPr id="98" name="Google Shape;98;p11"/>
          <p:cNvSpPr txBox="1"/>
          <p:nvPr/>
        </p:nvSpPr>
        <p:spPr>
          <a:xfrm>
            <a:off x="2298450" y="985375"/>
            <a:ext cx="4547100" cy="18009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11700" u="none" cap="none" strike="noStrike">
                <a:solidFill>
                  <a:srgbClr val="FFFFFF"/>
                </a:solidFill>
                <a:latin typeface="Oleo Script"/>
                <a:ea typeface="Oleo Script"/>
                <a:cs typeface="Oleo Script"/>
                <a:sym typeface="Oleo Script"/>
              </a:rPr>
              <a:t>Islamic</a:t>
            </a:r>
            <a:endParaRPr sz="700"/>
          </a:p>
        </p:txBody>
      </p:sp>
      <p:sp>
        <p:nvSpPr>
          <p:cNvPr id="99" name="Google Shape;99;p11"/>
          <p:cNvSpPr txBox="1"/>
          <p:nvPr/>
        </p:nvSpPr>
        <p:spPr>
          <a:xfrm>
            <a:off x="2739000" y="3676575"/>
            <a:ext cx="36660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Embark on an exploration of the rich and diverse history of Islamic culture, spanning over fourteen centuries.</a:t>
            </a:r>
            <a:endParaRPr sz="700"/>
          </a:p>
        </p:txBody>
      </p:sp>
      <p:sp>
        <p:nvSpPr>
          <p:cNvPr id="100" name="Google Shape;100;p11"/>
          <p:cNvSpPr/>
          <p:nvPr/>
        </p:nvSpPr>
        <p:spPr>
          <a:xfrm rot="-9160237">
            <a:off x="6821322" y="-1045432"/>
            <a:ext cx="2350871" cy="3259440"/>
          </a:xfrm>
          <a:custGeom>
            <a:rect b="b" l="l" r="r" t="t"/>
            <a:pathLst>
              <a:path extrusionOk="0" h="6518880" w="4701742">
                <a:moveTo>
                  <a:pt x="0" y="0"/>
                </a:moveTo>
                <a:lnTo>
                  <a:pt x="4701742" y="0"/>
                </a:lnTo>
                <a:lnTo>
                  <a:pt x="4701742" y="6518879"/>
                </a:lnTo>
                <a:lnTo>
                  <a:pt x="0" y="6518879"/>
                </a:lnTo>
                <a:lnTo>
                  <a:pt x="0" y="0"/>
                </a:lnTo>
                <a:close/>
              </a:path>
            </a:pathLst>
          </a:custGeom>
          <a:blipFill rotWithShape="1">
            <a:blip r:embed="rId8">
              <a:alphaModFix/>
            </a:blip>
            <a:stretch>
              <a:fillRect b="0" l="0" r="0" t="0"/>
            </a:stretch>
          </a:blipFill>
          <a:ln>
            <a:noFill/>
          </a:ln>
        </p:spPr>
      </p:sp>
      <p:sp>
        <p:nvSpPr>
          <p:cNvPr id="101" name="Google Shape;101;p11"/>
          <p:cNvSpPr/>
          <p:nvPr/>
        </p:nvSpPr>
        <p:spPr>
          <a:xfrm rot="1549450">
            <a:off x="-1540478" y="3684008"/>
            <a:ext cx="4109656" cy="4114800"/>
          </a:xfrm>
          <a:custGeom>
            <a:rect b="b" l="l" r="r" t="t"/>
            <a:pathLst>
              <a:path extrusionOk="0" h="8229600" w="8219313">
                <a:moveTo>
                  <a:pt x="0" y="0"/>
                </a:moveTo>
                <a:lnTo>
                  <a:pt x="8219313" y="0"/>
                </a:lnTo>
                <a:lnTo>
                  <a:pt x="8219313" y="8229600"/>
                </a:lnTo>
                <a:lnTo>
                  <a:pt x="0" y="82296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242" name="Shape 242"/>
        <p:cNvGrpSpPr/>
        <p:nvPr/>
      </p:nvGrpSpPr>
      <p:grpSpPr>
        <a:xfrm>
          <a:off x="0" y="0"/>
          <a:ext cx="0" cy="0"/>
          <a:chOff x="0" y="0"/>
          <a:chExt cx="0" cy="0"/>
        </a:xfrm>
      </p:grpSpPr>
      <p:sp>
        <p:nvSpPr>
          <p:cNvPr id="243" name="Google Shape;243;p20"/>
          <p:cNvSpPr/>
          <p:nvPr/>
        </p:nvSpPr>
        <p:spPr>
          <a:xfrm>
            <a:off x="3936211" y="0"/>
            <a:ext cx="5207789" cy="5143500"/>
          </a:xfrm>
          <a:custGeom>
            <a:rect b="b" l="l" r="r" t="t"/>
            <a:pathLst>
              <a:path extrusionOk="0" h="10287000" w="10415578">
                <a:moveTo>
                  <a:pt x="0" y="0"/>
                </a:moveTo>
                <a:lnTo>
                  <a:pt x="10415578" y="0"/>
                </a:lnTo>
                <a:lnTo>
                  <a:pt x="10415578" y="10287000"/>
                </a:lnTo>
                <a:lnTo>
                  <a:pt x="0" y="10287000"/>
                </a:lnTo>
                <a:lnTo>
                  <a:pt x="0" y="0"/>
                </a:lnTo>
                <a:close/>
              </a:path>
            </a:pathLst>
          </a:custGeom>
          <a:blipFill rotWithShape="1">
            <a:blip r:embed="rId3">
              <a:alphaModFix/>
            </a:blip>
            <a:stretch>
              <a:fillRect b="-623" l="0" r="0" t="-623"/>
            </a:stretch>
          </a:blipFill>
          <a:ln>
            <a:noFill/>
          </a:ln>
        </p:spPr>
      </p:sp>
      <p:grpSp>
        <p:nvGrpSpPr>
          <p:cNvPr id="244" name="Google Shape;244;p20"/>
          <p:cNvGrpSpPr/>
          <p:nvPr/>
        </p:nvGrpSpPr>
        <p:grpSpPr>
          <a:xfrm>
            <a:off x="4424787" y="435670"/>
            <a:ext cx="4230637" cy="4199829"/>
            <a:chOff x="0" y="-38100"/>
            <a:chExt cx="2228484" cy="2212256"/>
          </a:xfrm>
        </p:grpSpPr>
        <p:sp>
          <p:nvSpPr>
            <p:cNvPr id="245" name="Google Shape;245;p20"/>
            <p:cNvSpPr/>
            <p:nvPr/>
          </p:nvSpPr>
          <p:spPr>
            <a:xfrm>
              <a:off x="0" y="0"/>
              <a:ext cx="2228484" cy="2174156"/>
            </a:xfrm>
            <a:custGeom>
              <a:rect b="b" l="l" r="r" t="t"/>
              <a:pathLst>
                <a:path extrusionOk="0" h="2174156" w="2228484">
                  <a:moveTo>
                    <a:pt x="0" y="0"/>
                  </a:moveTo>
                  <a:lnTo>
                    <a:pt x="2228484" y="0"/>
                  </a:lnTo>
                  <a:lnTo>
                    <a:pt x="2228484" y="2174156"/>
                  </a:lnTo>
                  <a:lnTo>
                    <a:pt x="0" y="2174156"/>
                  </a:lnTo>
                  <a:close/>
                </a:path>
              </a:pathLst>
            </a:custGeom>
            <a:solidFill>
              <a:srgbClr val="2E6EC7"/>
            </a:solidFill>
            <a:ln>
              <a:noFill/>
            </a:ln>
          </p:spPr>
        </p:sp>
        <p:sp>
          <p:nvSpPr>
            <p:cNvPr id="246" name="Google Shape;246;p20"/>
            <p:cNvSpPr txBox="1"/>
            <p:nvPr/>
          </p:nvSpPr>
          <p:spPr>
            <a:xfrm>
              <a:off x="0" y="-38100"/>
              <a:ext cx="2228484" cy="221225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7" name="Google Shape;247;p20"/>
          <p:cNvPicPr preferRelativeResize="0"/>
          <p:nvPr/>
        </p:nvPicPr>
        <p:blipFill rotWithShape="1">
          <a:blip r:embed="rId4">
            <a:alphaModFix/>
          </a:blip>
          <a:srcRect b="0" l="0" r="0" t="0"/>
          <a:stretch/>
        </p:blipFill>
        <p:spPr>
          <a:xfrm>
            <a:off x="4435481" y="502995"/>
            <a:ext cx="4209250" cy="4137509"/>
          </a:xfrm>
          <a:prstGeom prst="rect">
            <a:avLst/>
          </a:prstGeom>
          <a:noFill/>
          <a:ln>
            <a:noFill/>
          </a:ln>
        </p:spPr>
      </p:pic>
      <p:sp>
        <p:nvSpPr>
          <p:cNvPr id="248" name="Google Shape;248;p20"/>
          <p:cNvSpPr txBox="1"/>
          <p:nvPr/>
        </p:nvSpPr>
        <p:spPr>
          <a:xfrm>
            <a:off x="514350" y="603889"/>
            <a:ext cx="4930688" cy="705255"/>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Analysis</a:t>
            </a:r>
            <a:endParaRPr sz="700"/>
          </a:p>
        </p:txBody>
      </p:sp>
      <p:sp>
        <p:nvSpPr>
          <p:cNvPr id="249" name="Google Shape;249;p20"/>
          <p:cNvSpPr txBox="1"/>
          <p:nvPr/>
        </p:nvSpPr>
        <p:spPr>
          <a:xfrm>
            <a:off x="514350" y="1528779"/>
            <a:ext cx="2979432" cy="4317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 main point</a:t>
            </a:r>
            <a:endParaRPr sz="700"/>
          </a:p>
        </p:txBody>
      </p:sp>
      <p:sp>
        <p:nvSpPr>
          <p:cNvPr id="250" name="Google Shape;250;p20"/>
          <p:cNvSpPr txBox="1"/>
          <p:nvPr/>
        </p:nvSpPr>
        <p:spPr>
          <a:xfrm>
            <a:off x="514350" y="3133420"/>
            <a:ext cx="2979432" cy="43177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 main point</a:t>
            </a:r>
            <a:endParaRPr sz="700"/>
          </a:p>
        </p:txBody>
      </p:sp>
      <p:sp>
        <p:nvSpPr>
          <p:cNvPr id="251" name="Google Shape;251;p20"/>
          <p:cNvSpPr txBox="1"/>
          <p:nvPr/>
        </p:nvSpPr>
        <p:spPr>
          <a:xfrm>
            <a:off x="514350" y="2147382"/>
            <a:ext cx="29793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252" name="Google Shape;252;p20"/>
          <p:cNvSpPr txBox="1"/>
          <p:nvPr/>
        </p:nvSpPr>
        <p:spPr>
          <a:xfrm>
            <a:off x="514350" y="3750151"/>
            <a:ext cx="29793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256" name="Shape 256"/>
        <p:cNvGrpSpPr/>
        <p:nvPr/>
      </p:nvGrpSpPr>
      <p:grpSpPr>
        <a:xfrm>
          <a:off x="0" y="0"/>
          <a:ext cx="0" cy="0"/>
          <a:chOff x="0" y="0"/>
          <a:chExt cx="0" cy="0"/>
        </a:xfrm>
      </p:grpSpPr>
      <p:sp>
        <p:nvSpPr>
          <p:cNvPr id="257" name="Google Shape;257;p21"/>
          <p:cNvSpPr/>
          <p:nvPr/>
        </p:nvSpPr>
        <p:spPr>
          <a:xfrm rot="7655975">
            <a:off x="8380111" y="-1245740"/>
            <a:ext cx="3291840" cy="4114800"/>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3">
              <a:alphaModFix/>
            </a:blip>
            <a:stretch>
              <a:fillRect b="0" l="0" r="0" t="0"/>
            </a:stretch>
          </a:blipFill>
          <a:ln>
            <a:noFill/>
          </a:ln>
        </p:spPr>
      </p:sp>
      <p:sp>
        <p:nvSpPr>
          <p:cNvPr id="258" name="Google Shape;258;p21"/>
          <p:cNvSpPr/>
          <p:nvPr/>
        </p:nvSpPr>
        <p:spPr>
          <a:xfrm rot="8858214">
            <a:off x="-1885435" y="-3020045"/>
            <a:ext cx="3291840" cy="4114800"/>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3">
              <a:alphaModFix/>
            </a:blip>
            <a:stretch>
              <a:fillRect b="0" l="0" r="0" t="0"/>
            </a:stretch>
          </a:blipFill>
          <a:ln>
            <a:noFill/>
          </a:ln>
        </p:spPr>
      </p:sp>
      <p:sp>
        <p:nvSpPr>
          <p:cNvPr id="259" name="Google Shape;259;p21"/>
          <p:cNvSpPr/>
          <p:nvPr/>
        </p:nvSpPr>
        <p:spPr>
          <a:xfrm>
            <a:off x="1559338" y="273693"/>
            <a:ext cx="6025325" cy="2765049"/>
          </a:xfrm>
          <a:custGeom>
            <a:rect b="b" l="l" r="r" t="t"/>
            <a:pathLst>
              <a:path extrusionOk="0" h="5530098" w="12050649">
                <a:moveTo>
                  <a:pt x="0" y="0"/>
                </a:moveTo>
                <a:lnTo>
                  <a:pt x="12050648" y="0"/>
                </a:lnTo>
                <a:lnTo>
                  <a:pt x="12050648" y="5530098"/>
                </a:lnTo>
                <a:lnTo>
                  <a:pt x="0" y="5530098"/>
                </a:lnTo>
                <a:lnTo>
                  <a:pt x="0" y="0"/>
                </a:lnTo>
                <a:close/>
              </a:path>
            </a:pathLst>
          </a:custGeom>
          <a:blipFill rotWithShape="1">
            <a:blip r:embed="rId4">
              <a:alphaModFix/>
            </a:blip>
            <a:stretch>
              <a:fillRect b="-19562" l="-3259" r="0" t="0"/>
            </a:stretch>
          </a:blipFill>
          <a:ln>
            <a:noFill/>
          </a:ln>
        </p:spPr>
      </p:sp>
      <p:sp>
        <p:nvSpPr>
          <p:cNvPr id="260" name="Google Shape;260;p21"/>
          <p:cNvSpPr/>
          <p:nvPr/>
        </p:nvSpPr>
        <p:spPr>
          <a:xfrm>
            <a:off x="4645508" y="1248139"/>
            <a:ext cx="119443" cy="170632"/>
          </a:xfrm>
          <a:custGeom>
            <a:rect b="b" l="l" r="r" t="t"/>
            <a:pathLst>
              <a:path extrusionOk="0" h="341264" w="238885">
                <a:moveTo>
                  <a:pt x="0" y="0"/>
                </a:moveTo>
                <a:lnTo>
                  <a:pt x="238885" y="0"/>
                </a:lnTo>
                <a:lnTo>
                  <a:pt x="238885" y="341264"/>
                </a:lnTo>
                <a:lnTo>
                  <a:pt x="0" y="341264"/>
                </a:lnTo>
                <a:lnTo>
                  <a:pt x="0" y="0"/>
                </a:lnTo>
                <a:close/>
              </a:path>
            </a:pathLst>
          </a:custGeom>
          <a:blipFill rotWithShape="1">
            <a:blip r:embed="rId5">
              <a:alphaModFix/>
            </a:blip>
            <a:stretch>
              <a:fillRect b="0" l="0" r="0" t="0"/>
            </a:stretch>
          </a:blipFill>
          <a:ln>
            <a:noFill/>
          </a:ln>
        </p:spPr>
      </p:sp>
      <p:sp>
        <p:nvSpPr>
          <p:cNvPr id="261" name="Google Shape;261;p21"/>
          <p:cNvSpPr/>
          <p:nvPr/>
        </p:nvSpPr>
        <p:spPr>
          <a:xfrm>
            <a:off x="5556670" y="1418771"/>
            <a:ext cx="119443" cy="170632"/>
          </a:xfrm>
          <a:custGeom>
            <a:rect b="b" l="l" r="r" t="t"/>
            <a:pathLst>
              <a:path extrusionOk="0" h="341264" w="238885">
                <a:moveTo>
                  <a:pt x="0" y="0"/>
                </a:moveTo>
                <a:lnTo>
                  <a:pt x="238884" y="0"/>
                </a:lnTo>
                <a:lnTo>
                  <a:pt x="238884" y="341264"/>
                </a:lnTo>
                <a:lnTo>
                  <a:pt x="0" y="341264"/>
                </a:lnTo>
                <a:lnTo>
                  <a:pt x="0" y="0"/>
                </a:lnTo>
                <a:close/>
              </a:path>
            </a:pathLst>
          </a:custGeom>
          <a:blipFill rotWithShape="1">
            <a:blip r:embed="rId5">
              <a:alphaModFix/>
            </a:blip>
            <a:stretch>
              <a:fillRect b="0" l="0" r="0" t="0"/>
            </a:stretch>
          </a:blipFill>
          <a:ln>
            <a:noFill/>
          </a:ln>
        </p:spPr>
      </p:sp>
      <p:sp>
        <p:nvSpPr>
          <p:cNvPr id="262" name="Google Shape;262;p21"/>
          <p:cNvSpPr/>
          <p:nvPr/>
        </p:nvSpPr>
        <p:spPr>
          <a:xfrm>
            <a:off x="4877942" y="1075549"/>
            <a:ext cx="105670" cy="150957"/>
          </a:xfrm>
          <a:custGeom>
            <a:rect b="b" l="l" r="r" t="t"/>
            <a:pathLst>
              <a:path extrusionOk="0" h="301914" w="211340">
                <a:moveTo>
                  <a:pt x="0" y="0"/>
                </a:moveTo>
                <a:lnTo>
                  <a:pt x="211339" y="0"/>
                </a:lnTo>
                <a:lnTo>
                  <a:pt x="211339" y="301914"/>
                </a:lnTo>
                <a:lnTo>
                  <a:pt x="0" y="301914"/>
                </a:lnTo>
                <a:lnTo>
                  <a:pt x="0" y="0"/>
                </a:lnTo>
                <a:close/>
              </a:path>
            </a:pathLst>
          </a:custGeom>
          <a:blipFill rotWithShape="1">
            <a:blip r:embed="rId5">
              <a:alphaModFix/>
            </a:blip>
            <a:stretch>
              <a:fillRect b="0" l="0" r="0" t="0"/>
            </a:stretch>
          </a:blipFill>
          <a:ln>
            <a:noFill/>
          </a:ln>
        </p:spPr>
      </p:sp>
      <p:sp>
        <p:nvSpPr>
          <p:cNvPr id="263" name="Google Shape;263;p21"/>
          <p:cNvSpPr/>
          <p:nvPr/>
        </p:nvSpPr>
        <p:spPr>
          <a:xfrm>
            <a:off x="5319884" y="766800"/>
            <a:ext cx="110706" cy="158152"/>
          </a:xfrm>
          <a:custGeom>
            <a:rect b="b" l="l" r="r" t="t"/>
            <a:pathLst>
              <a:path extrusionOk="0" h="316303" w="221412">
                <a:moveTo>
                  <a:pt x="0" y="0"/>
                </a:moveTo>
                <a:lnTo>
                  <a:pt x="221412" y="0"/>
                </a:lnTo>
                <a:lnTo>
                  <a:pt x="221412" y="316302"/>
                </a:lnTo>
                <a:lnTo>
                  <a:pt x="0" y="316302"/>
                </a:lnTo>
                <a:lnTo>
                  <a:pt x="0" y="0"/>
                </a:lnTo>
                <a:close/>
              </a:path>
            </a:pathLst>
          </a:custGeom>
          <a:blipFill rotWithShape="1">
            <a:blip r:embed="rId5">
              <a:alphaModFix/>
            </a:blip>
            <a:stretch>
              <a:fillRect b="0" l="0" r="0" t="0"/>
            </a:stretch>
          </a:blipFill>
          <a:ln>
            <a:noFill/>
          </a:ln>
        </p:spPr>
      </p:sp>
      <p:sp>
        <p:nvSpPr>
          <p:cNvPr id="264" name="Google Shape;264;p21"/>
          <p:cNvSpPr txBox="1"/>
          <p:nvPr/>
        </p:nvSpPr>
        <p:spPr>
          <a:xfrm>
            <a:off x="6940642" y="2182206"/>
            <a:ext cx="1888579" cy="705255"/>
          </a:xfrm>
          <a:prstGeom prst="rect">
            <a:avLst/>
          </a:prstGeom>
          <a:noFill/>
          <a:ln>
            <a:noFill/>
          </a:ln>
        </p:spPr>
        <p:txBody>
          <a:bodyPr anchorCtr="0" anchor="t" bIns="0" lIns="0" spcFirstLastPara="1" rIns="0" wrap="square" tIns="0">
            <a:spAutoFit/>
          </a:bodyPr>
          <a:lstStyle/>
          <a:p>
            <a:pPr indent="0" lvl="0" marL="0" marR="0" rtl="0" algn="r">
              <a:lnSpc>
                <a:spcPct val="108004"/>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Title</a:t>
            </a:r>
            <a:endParaRPr sz="700"/>
          </a:p>
        </p:txBody>
      </p:sp>
      <p:sp>
        <p:nvSpPr>
          <p:cNvPr id="265" name="Google Shape;265;p21"/>
          <p:cNvSpPr/>
          <p:nvPr/>
        </p:nvSpPr>
        <p:spPr>
          <a:xfrm rot="-9160237">
            <a:off x="6855562" y="-1389951"/>
            <a:ext cx="2350871" cy="3259440"/>
          </a:xfrm>
          <a:custGeom>
            <a:rect b="b" l="l" r="r" t="t"/>
            <a:pathLst>
              <a:path extrusionOk="0" h="6518880" w="4701742">
                <a:moveTo>
                  <a:pt x="0" y="0"/>
                </a:moveTo>
                <a:lnTo>
                  <a:pt x="4701742" y="0"/>
                </a:lnTo>
                <a:lnTo>
                  <a:pt x="4701742" y="6518879"/>
                </a:lnTo>
                <a:lnTo>
                  <a:pt x="0" y="6518879"/>
                </a:lnTo>
                <a:lnTo>
                  <a:pt x="0" y="0"/>
                </a:lnTo>
                <a:close/>
              </a:path>
            </a:pathLst>
          </a:custGeom>
          <a:blipFill rotWithShape="1">
            <a:blip r:embed="rId6">
              <a:alphaModFix/>
            </a:blip>
            <a:stretch>
              <a:fillRect b="0" l="0" r="0" t="0"/>
            </a:stretch>
          </a:blipFill>
          <a:ln>
            <a:noFill/>
          </a:ln>
        </p:spPr>
      </p:sp>
      <p:sp>
        <p:nvSpPr>
          <p:cNvPr id="266" name="Google Shape;266;p21"/>
          <p:cNvSpPr/>
          <p:nvPr/>
        </p:nvSpPr>
        <p:spPr>
          <a:xfrm rot="3333960">
            <a:off x="194344" y="463513"/>
            <a:ext cx="1375028" cy="1375028"/>
          </a:xfrm>
          <a:custGeom>
            <a:rect b="b" l="l" r="r" t="t"/>
            <a:pathLst>
              <a:path extrusionOk="0" h="2750056" w="2750056">
                <a:moveTo>
                  <a:pt x="0" y="0"/>
                </a:moveTo>
                <a:lnTo>
                  <a:pt x="2750056" y="0"/>
                </a:lnTo>
                <a:lnTo>
                  <a:pt x="2750056" y="2750055"/>
                </a:lnTo>
                <a:lnTo>
                  <a:pt x="0" y="2750055"/>
                </a:lnTo>
                <a:lnTo>
                  <a:pt x="0" y="0"/>
                </a:lnTo>
                <a:close/>
              </a:path>
            </a:pathLst>
          </a:custGeom>
          <a:blipFill rotWithShape="1">
            <a:blip r:embed="rId7">
              <a:alphaModFix/>
            </a:blip>
            <a:stretch>
              <a:fillRect b="0" l="0" r="0" t="0"/>
            </a:stretch>
          </a:blipFill>
          <a:ln>
            <a:noFill/>
          </a:ln>
        </p:spPr>
      </p:sp>
      <p:sp>
        <p:nvSpPr>
          <p:cNvPr id="267" name="Google Shape;267;p21"/>
          <p:cNvSpPr txBox="1"/>
          <p:nvPr/>
        </p:nvSpPr>
        <p:spPr>
          <a:xfrm>
            <a:off x="313693" y="3159090"/>
            <a:ext cx="1988117" cy="431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Step One</a:t>
            </a:r>
            <a:endParaRPr sz="700"/>
          </a:p>
        </p:txBody>
      </p:sp>
      <p:sp>
        <p:nvSpPr>
          <p:cNvPr id="268" name="Google Shape;268;p21"/>
          <p:cNvSpPr txBox="1"/>
          <p:nvPr/>
        </p:nvSpPr>
        <p:spPr>
          <a:xfrm>
            <a:off x="363462" y="3739517"/>
            <a:ext cx="1888500" cy="1215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269" name="Google Shape;269;p21"/>
          <p:cNvSpPr txBox="1"/>
          <p:nvPr/>
        </p:nvSpPr>
        <p:spPr>
          <a:xfrm>
            <a:off x="2489496" y="3159090"/>
            <a:ext cx="1988117" cy="4317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Step Two</a:t>
            </a:r>
            <a:endParaRPr sz="700"/>
          </a:p>
        </p:txBody>
      </p:sp>
      <p:sp>
        <p:nvSpPr>
          <p:cNvPr id="270" name="Google Shape;270;p21"/>
          <p:cNvSpPr txBox="1"/>
          <p:nvPr/>
        </p:nvSpPr>
        <p:spPr>
          <a:xfrm>
            <a:off x="2539266" y="3739517"/>
            <a:ext cx="1888500" cy="1215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271" name="Google Shape;271;p21"/>
          <p:cNvSpPr txBox="1"/>
          <p:nvPr/>
        </p:nvSpPr>
        <p:spPr>
          <a:xfrm>
            <a:off x="4665300" y="3159090"/>
            <a:ext cx="1988117" cy="4317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Step Three</a:t>
            </a:r>
            <a:endParaRPr sz="700"/>
          </a:p>
        </p:txBody>
      </p:sp>
      <p:sp>
        <p:nvSpPr>
          <p:cNvPr id="272" name="Google Shape;272;p21"/>
          <p:cNvSpPr txBox="1"/>
          <p:nvPr/>
        </p:nvSpPr>
        <p:spPr>
          <a:xfrm>
            <a:off x="4715069" y="3739517"/>
            <a:ext cx="1888500" cy="1215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273" name="Google Shape;273;p21"/>
          <p:cNvSpPr txBox="1"/>
          <p:nvPr/>
        </p:nvSpPr>
        <p:spPr>
          <a:xfrm>
            <a:off x="6841104" y="3159090"/>
            <a:ext cx="1988116" cy="4317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Step Four</a:t>
            </a:r>
            <a:endParaRPr sz="700"/>
          </a:p>
        </p:txBody>
      </p:sp>
      <p:sp>
        <p:nvSpPr>
          <p:cNvPr id="274" name="Google Shape;274;p21"/>
          <p:cNvSpPr txBox="1"/>
          <p:nvPr/>
        </p:nvSpPr>
        <p:spPr>
          <a:xfrm>
            <a:off x="6890873" y="3739517"/>
            <a:ext cx="1888500" cy="1215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275" name="Google Shape;275;p21"/>
          <p:cNvSpPr txBox="1"/>
          <p:nvPr/>
        </p:nvSpPr>
        <p:spPr>
          <a:xfrm>
            <a:off x="363462" y="2182206"/>
            <a:ext cx="1888579" cy="705255"/>
          </a:xfrm>
          <a:prstGeom prst="rect">
            <a:avLst/>
          </a:prstGeom>
          <a:noFill/>
          <a:ln>
            <a:noFill/>
          </a:ln>
        </p:spPr>
        <p:txBody>
          <a:bodyPr anchorCtr="0" anchor="t" bIns="0" lIns="0" spcFirstLastPara="1" rIns="0" wrap="square" tIns="0">
            <a:spAutoFit/>
          </a:bodyPr>
          <a:lstStyle/>
          <a:p>
            <a:pPr indent="0" lvl="0" marL="0" marR="0" rtl="0" algn="l">
              <a:lnSpc>
                <a:spcPct val="108004"/>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Your</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279" name="Shape 279"/>
        <p:cNvGrpSpPr/>
        <p:nvPr/>
      </p:nvGrpSpPr>
      <p:grpSpPr>
        <a:xfrm>
          <a:off x="0" y="0"/>
          <a:ext cx="0" cy="0"/>
          <a:chOff x="0" y="0"/>
          <a:chExt cx="0" cy="0"/>
        </a:xfrm>
      </p:grpSpPr>
      <p:pic>
        <p:nvPicPr>
          <p:cNvPr id="280" name="Google Shape;280;p22"/>
          <p:cNvPicPr preferRelativeResize="0"/>
          <p:nvPr/>
        </p:nvPicPr>
        <p:blipFill rotWithShape="1">
          <a:blip r:embed="rId3">
            <a:alphaModFix/>
          </a:blip>
          <a:srcRect b="0" l="0" r="0" t="793"/>
          <a:stretch/>
        </p:blipFill>
        <p:spPr>
          <a:xfrm>
            <a:off x="0" y="0"/>
            <a:ext cx="6096000" cy="5143501"/>
          </a:xfrm>
          <a:prstGeom prst="rect">
            <a:avLst/>
          </a:prstGeom>
          <a:noFill/>
          <a:ln>
            <a:noFill/>
          </a:ln>
        </p:spPr>
      </p:pic>
      <p:sp>
        <p:nvSpPr>
          <p:cNvPr id="281" name="Google Shape;281;p22"/>
          <p:cNvSpPr/>
          <p:nvPr/>
        </p:nvSpPr>
        <p:spPr>
          <a:xfrm rot="5400000">
            <a:off x="5791714" y="2874317"/>
            <a:ext cx="3656572" cy="3048000"/>
          </a:xfrm>
          <a:custGeom>
            <a:rect b="b" l="l" r="r" t="t"/>
            <a:pathLst>
              <a:path extrusionOk="0" h="6096000" w="7313145">
                <a:moveTo>
                  <a:pt x="0" y="0"/>
                </a:moveTo>
                <a:lnTo>
                  <a:pt x="7313146" y="0"/>
                </a:lnTo>
                <a:lnTo>
                  <a:pt x="7313146" y="6096000"/>
                </a:lnTo>
                <a:lnTo>
                  <a:pt x="0" y="6096000"/>
                </a:lnTo>
                <a:lnTo>
                  <a:pt x="0" y="0"/>
                </a:lnTo>
                <a:close/>
              </a:path>
            </a:pathLst>
          </a:custGeom>
          <a:blipFill rotWithShape="1">
            <a:blip r:embed="rId4">
              <a:alphaModFix/>
            </a:blip>
            <a:stretch>
              <a:fillRect b="-24975" l="0" r="0" t="-24974"/>
            </a:stretch>
          </a:blipFill>
          <a:ln>
            <a:noFill/>
          </a:ln>
        </p:spPr>
      </p:sp>
      <p:sp>
        <p:nvSpPr>
          <p:cNvPr id="282" name="Google Shape;282;p22"/>
          <p:cNvSpPr/>
          <p:nvPr/>
        </p:nvSpPr>
        <p:spPr>
          <a:xfrm rot="5400000">
            <a:off x="5791713" y="-778817"/>
            <a:ext cx="3656573" cy="3048000"/>
          </a:xfrm>
          <a:custGeom>
            <a:rect b="b" l="l" r="r" t="t"/>
            <a:pathLst>
              <a:path extrusionOk="0" h="6096000" w="7313145">
                <a:moveTo>
                  <a:pt x="0" y="0"/>
                </a:moveTo>
                <a:lnTo>
                  <a:pt x="7313146" y="0"/>
                </a:lnTo>
                <a:lnTo>
                  <a:pt x="7313146" y="6096000"/>
                </a:lnTo>
                <a:lnTo>
                  <a:pt x="0" y="6096000"/>
                </a:lnTo>
                <a:lnTo>
                  <a:pt x="0" y="0"/>
                </a:lnTo>
                <a:close/>
              </a:path>
            </a:pathLst>
          </a:custGeom>
          <a:blipFill rotWithShape="1">
            <a:blip r:embed="rId4">
              <a:alphaModFix/>
            </a:blip>
            <a:stretch>
              <a:fillRect b="-24975" l="0" r="0" t="-24974"/>
            </a:stretch>
          </a:blipFill>
          <a:ln>
            <a:noFill/>
          </a:ln>
        </p:spPr>
      </p:sp>
      <p:sp>
        <p:nvSpPr>
          <p:cNvPr id="283" name="Google Shape;283;p22"/>
          <p:cNvSpPr/>
          <p:nvPr/>
        </p:nvSpPr>
        <p:spPr>
          <a:xfrm>
            <a:off x="6313900" y="566222"/>
            <a:ext cx="2612200" cy="4011056"/>
          </a:xfrm>
          <a:custGeom>
            <a:rect b="b" l="l" r="r" t="t"/>
            <a:pathLst>
              <a:path extrusionOk="0" h="8022112" w="5224400">
                <a:moveTo>
                  <a:pt x="0" y="0"/>
                </a:moveTo>
                <a:lnTo>
                  <a:pt x="5224400" y="0"/>
                </a:lnTo>
                <a:lnTo>
                  <a:pt x="5224400" y="8022112"/>
                </a:lnTo>
                <a:lnTo>
                  <a:pt x="0" y="8022112"/>
                </a:lnTo>
                <a:lnTo>
                  <a:pt x="0" y="0"/>
                </a:lnTo>
                <a:close/>
              </a:path>
            </a:pathLst>
          </a:custGeom>
          <a:blipFill rotWithShape="1">
            <a:blip r:embed="rId5">
              <a:alphaModFix/>
            </a:blip>
            <a:stretch>
              <a:fillRect b="0" l="0" r="0" t="0"/>
            </a:stretch>
          </a:blipFill>
          <a:ln>
            <a:noFill/>
          </a:ln>
        </p:spPr>
      </p:sp>
      <p:sp>
        <p:nvSpPr>
          <p:cNvPr id="284" name="Google Shape;284;p22"/>
          <p:cNvSpPr/>
          <p:nvPr/>
        </p:nvSpPr>
        <p:spPr>
          <a:xfrm>
            <a:off x="6313900" y="3499032"/>
            <a:ext cx="2612200" cy="307674"/>
          </a:xfrm>
          <a:custGeom>
            <a:rect b="b" l="l" r="r" t="t"/>
            <a:pathLst>
              <a:path extrusionOk="0" h="615348" w="5224400">
                <a:moveTo>
                  <a:pt x="0" y="0"/>
                </a:moveTo>
                <a:lnTo>
                  <a:pt x="5224400" y="0"/>
                </a:lnTo>
                <a:lnTo>
                  <a:pt x="5224400" y="615348"/>
                </a:lnTo>
                <a:lnTo>
                  <a:pt x="0" y="615348"/>
                </a:lnTo>
                <a:lnTo>
                  <a:pt x="0" y="0"/>
                </a:lnTo>
                <a:close/>
              </a:path>
            </a:pathLst>
          </a:custGeom>
          <a:blipFill rotWithShape="1">
            <a:blip r:embed="rId6">
              <a:alphaModFix/>
            </a:blip>
            <a:stretch>
              <a:fillRect b="-372184" l="0" r="0" t="-371484"/>
            </a:stretch>
          </a:blipFill>
          <a:ln>
            <a:noFill/>
          </a:ln>
        </p:spPr>
      </p:sp>
      <p:sp>
        <p:nvSpPr>
          <p:cNvPr id="285" name="Google Shape;285;p22"/>
          <p:cNvSpPr txBox="1"/>
          <p:nvPr/>
        </p:nvSpPr>
        <p:spPr>
          <a:xfrm>
            <a:off x="6764058" y="1264262"/>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03.</a:t>
            </a:r>
            <a:endParaRPr sz="700"/>
          </a:p>
        </p:txBody>
      </p:sp>
      <p:sp>
        <p:nvSpPr>
          <p:cNvPr id="286" name="Google Shape;286;p22"/>
          <p:cNvSpPr txBox="1"/>
          <p:nvPr/>
        </p:nvSpPr>
        <p:spPr>
          <a:xfrm>
            <a:off x="7034005" y="3985657"/>
            <a:ext cx="1172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EC7"/>
                </a:solidFill>
                <a:latin typeface="Arial"/>
                <a:ea typeface="Arial"/>
                <a:cs typeface="Arial"/>
                <a:sym typeface="Arial"/>
              </a:rPr>
              <a:t>Elaborate on what you want to discuss. </a:t>
            </a:r>
            <a:endParaRPr sz="700"/>
          </a:p>
        </p:txBody>
      </p:sp>
      <p:sp>
        <p:nvSpPr>
          <p:cNvPr id="287" name="Google Shape;287;p22"/>
          <p:cNvSpPr txBox="1"/>
          <p:nvPr/>
        </p:nvSpPr>
        <p:spPr>
          <a:xfrm>
            <a:off x="6534150" y="2482662"/>
            <a:ext cx="2171700"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2E6FC8"/>
                </a:solidFill>
                <a:latin typeface="Oleo Script"/>
                <a:ea typeface="Oleo Script"/>
                <a:cs typeface="Oleo Script"/>
                <a:sym typeface="Oleo Script"/>
              </a:rPr>
              <a:t>About Us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291" name="Shape 291"/>
        <p:cNvGrpSpPr/>
        <p:nvPr/>
      </p:nvGrpSpPr>
      <p:grpSpPr>
        <a:xfrm>
          <a:off x="0" y="0"/>
          <a:ext cx="0" cy="0"/>
          <a:chOff x="0" y="0"/>
          <a:chExt cx="0" cy="0"/>
        </a:xfrm>
      </p:grpSpPr>
      <p:sp>
        <p:nvSpPr>
          <p:cNvPr id="292" name="Google Shape;292;p23"/>
          <p:cNvSpPr/>
          <p:nvPr/>
        </p:nvSpPr>
        <p:spPr>
          <a:xfrm>
            <a:off x="0" y="0"/>
            <a:ext cx="4028714" cy="3433091"/>
          </a:xfrm>
          <a:custGeom>
            <a:rect b="b" l="l" r="r" t="t"/>
            <a:pathLst>
              <a:path extrusionOk="0" h="6866181" w="8057427">
                <a:moveTo>
                  <a:pt x="0" y="0"/>
                </a:moveTo>
                <a:lnTo>
                  <a:pt x="8057427" y="0"/>
                </a:lnTo>
                <a:lnTo>
                  <a:pt x="8057427" y="6866181"/>
                </a:lnTo>
                <a:lnTo>
                  <a:pt x="0" y="6866181"/>
                </a:lnTo>
                <a:lnTo>
                  <a:pt x="0" y="0"/>
                </a:lnTo>
                <a:close/>
              </a:path>
            </a:pathLst>
          </a:custGeom>
          <a:blipFill rotWithShape="1">
            <a:blip r:embed="rId3">
              <a:alphaModFix/>
            </a:blip>
            <a:stretch>
              <a:fillRect b="0" l="0" r="0" t="-18983"/>
            </a:stretch>
          </a:blipFill>
          <a:ln>
            <a:noFill/>
          </a:ln>
        </p:spPr>
      </p:sp>
      <p:sp>
        <p:nvSpPr>
          <p:cNvPr id="293" name="Google Shape;293;p23"/>
          <p:cNvSpPr/>
          <p:nvPr/>
        </p:nvSpPr>
        <p:spPr>
          <a:xfrm>
            <a:off x="5115286" y="1710410"/>
            <a:ext cx="4028714" cy="3433091"/>
          </a:xfrm>
          <a:custGeom>
            <a:rect b="b" l="l" r="r" t="t"/>
            <a:pathLst>
              <a:path extrusionOk="0" h="6866181" w="8057427">
                <a:moveTo>
                  <a:pt x="0" y="0"/>
                </a:moveTo>
                <a:lnTo>
                  <a:pt x="8057427" y="0"/>
                </a:lnTo>
                <a:lnTo>
                  <a:pt x="8057427" y="6866181"/>
                </a:lnTo>
                <a:lnTo>
                  <a:pt x="0" y="6866181"/>
                </a:lnTo>
                <a:lnTo>
                  <a:pt x="0" y="0"/>
                </a:lnTo>
                <a:close/>
              </a:path>
            </a:pathLst>
          </a:custGeom>
          <a:blipFill rotWithShape="1">
            <a:blip r:embed="rId3">
              <a:alphaModFix/>
            </a:blip>
            <a:stretch>
              <a:fillRect b="0" l="0" r="0" t="-18983"/>
            </a:stretch>
          </a:blipFill>
          <a:ln>
            <a:noFill/>
          </a:ln>
        </p:spPr>
      </p:sp>
      <p:pic>
        <p:nvPicPr>
          <p:cNvPr id="294" name="Google Shape;294;p23"/>
          <p:cNvPicPr preferRelativeResize="0"/>
          <p:nvPr/>
        </p:nvPicPr>
        <p:blipFill>
          <a:blip r:embed="rId4">
            <a:alphaModFix/>
          </a:blip>
          <a:stretch>
            <a:fillRect/>
          </a:stretch>
        </p:blipFill>
        <p:spPr>
          <a:xfrm>
            <a:off x="-1" y="0"/>
            <a:ext cx="4028726" cy="3433679"/>
          </a:xfrm>
          <a:prstGeom prst="rect">
            <a:avLst/>
          </a:prstGeom>
          <a:noFill/>
          <a:ln>
            <a:noFill/>
          </a:ln>
        </p:spPr>
      </p:pic>
      <p:pic>
        <p:nvPicPr>
          <p:cNvPr id="295" name="Google Shape;295;p23"/>
          <p:cNvPicPr preferRelativeResize="0"/>
          <p:nvPr/>
        </p:nvPicPr>
        <p:blipFill>
          <a:blip r:embed="rId5">
            <a:alphaModFix/>
          </a:blip>
          <a:stretch>
            <a:fillRect/>
          </a:stretch>
        </p:blipFill>
        <p:spPr>
          <a:xfrm>
            <a:off x="5115284" y="1706801"/>
            <a:ext cx="4028726" cy="3436698"/>
          </a:xfrm>
          <a:prstGeom prst="rect">
            <a:avLst/>
          </a:prstGeom>
          <a:noFill/>
          <a:ln>
            <a:noFill/>
          </a:ln>
        </p:spPr>
      </p:pic>
      <p:sp>
        <p:nvSpPr>
          <p:cNvPr id="296" name="Google Shape;296;p23"/>
          <p:cNvSpPr/>
          <p:nvPr/>
        </p:nvSpPr>
        <p:spPr>
          <a:xfrm>
            <a:off x="3684206" y="352771"/>
            <a:ext cx="689015" cy="931101"/>
          </a:xfrm>
          <a:custGeom>
            <a:rect b="b" l="l" r="r" t="t"/>
            <a:pathLst>
              <a:path extrusionOk="0" h="1862203" w="1378030">
                <a:moveTo>
                  <a:pt x="0" y="0"/>
                </a:moveTo>
                <a:lnTo>
                  <a:pt x="1378030" y="0"/>
                </a:lnTo>
                <a:lnTo>
                  <a:pt x="1378030" y="1862203"/>
                </a:lnTo>
                <a:lnTo>
                  <a:pt x="0" y="1862203"/>
                </a:lnTo>
                <a:lnTo>
                  <a:pt x="0" y="0"/>
                </a:lnTo>
                <a:close/>
              </a:path>
            </a:pathLst>
          </a:custGeom>
          <a:blipFill rotWithShape="1">
            <a:blip r:embed="rId6">
              <a:alphaModFix/>
            </a:blip>
            <a:stretch>
              <a:fillRect b="0" l="0" r="0" t="0"/>
            </a:stretch>
          </a:blipFill>
          <a:ln>
            <a:noFill/>
          </a:ln>
        </p:spPr>
      </p:sp>
      <p:sp>
        <p:nvSpPr>
          <p:cNvPr id="297" name="Google Shape;297;p23"/>
          <p:cNvSpPr/>
          <p:nvPr/>
        </p:nvSpPr>
        <p:spPr>
          <a:xfrm>
            <a:off x="4770779" y="2248246"/>
            <a:ext cx="689015" cy="931101"/>
          </a:xfrm>
          <a:custGeom>
            <a:rect b="b" l="l" r="r" t="t"/>
            <a:pathLst>
              <a:path extrusionOk="0" h="1862203" w="1378030">
                <a:moveTo>
                  <a:pt x="0" y="0"/>
                </a:moveTo>
                <a:lnTo>
                  <a:pt x="1378030" y="0"/>
                </a:lnTo>
                <a:lnTo>
                  <a:pt x="1378030" y="1862203"/>
                </a:lnTo>
                <a:lnTo>
                  <a:pt x="0" y="1862203"/>
                </a:lnTo>
                <a:lnTo>
                  <a:pt x="0" y="0"/>
                </a:lnTo>
                <a:close/>
              </a:path>
            </a:pathLst>
          </a:custGeom>
          <a:blipFill rotWithShape="1">
            <a:blip r:embed="rId6">
              <a:alphaModFix/>
            </a:blip>
            <a:stretch>
              <a:fillRect b="0" l="0" r="0" t="0"/>
            </a:stretch>
          </a:blipFill>
          <a:ln>
            <a:noFill/>
          </a:ln>
        </p:spPr>
      </p:sp>
      <p:sp>
        <p:nvSpPr>
          <p:cNvPr id="298" name="Google Shape;298;p23"/>
          <p:cNvSpPr txBox="1"/>
          <p:nvPr/>
        </p:nvSpPr>
        <p:spPr>
          <a:xfrm>
            <a:off x="434460" y="3600145"/>
            <a:ext cx="2979432" cy="464332"/>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2700" u="none" cap="none" strike="noStrike">
                <a:solidFill>
                  <a:srgbClr val="D8EE6B"/>
                </a:solidFill>
                <a:latin typeface="Oleo Script"/>
                <a:ea typeface="Oleo Script"/>
                <a:cs typeface="Oleo Script"/>
                <a:sym typeface="Oleo Script"/>
              </a:rPr>
              <a:t>Add a main point</a:t>
            </a:r>
            <a:endParaRPr sz="700"/>
          </a:p>
        </p:txBody>
      </p:sp>
      <p:sp>
        <p:nvSpPr>
          <p:cNvPr id="299" name="Google Shape;299;p23"/>
          <p:cNvSpPr txBox="1"/>
          <p:nvPr/>
        </p:nvSpPr>
        <p:spPr>
          <a:xfrm>
            <a:off x="5853933" y="180670"/>
            <a:ext cx="2979432" cy="464331"/>
          </a:xfrm>
          <a:prstGeom prst="rect">
            <a:avLst/>
          </a:prstGeom>
          <a:noFill/>
          <a:ln>
            <a:noFill/>
          </a:ln>
        </p:spPr>
        <p:txBody>
          <a:bodyPr anchorCtr="0" anchor="t" bIns="0" lIns="0" spcFirstLastPara="1" rIns="0" wrap="square" tIns="0">
            <a:spAutoFit/>
          </a:bodyPr>
          <a:lstStyle/>
          <a:p>
            <a:pPr indent="0" lvl="0" marL="0" marR="0" rtl="0" algn="r">
              <a:lnSpc>
                <a:spcPct val="140003"/>
              </a:lnSpc>
              <a:spcBef>
                <a:spcPts val="0"/>
              </a:spcBef>
              <a:spcAft>
                <a:spcPts val="0"/>
              </a:spcAft>
              <a:buNone/>
            </a:pPr>
            <a:r>
              <a:rPr b="0" i="0" lang="en" sz="2700" u="none" cap="none" strike="noStrike">
                <a:solidFill>
                  <a:srgbClr val="D8EE6B"/>
                </a:solidFill>
                <a:latin typeface="Oleo Script"/>
                <a:ea typeface="Oleo Script"/>
                <a:cs typeface="Oleo Script"/>
                <a:sym typeface="Oleo Script"/>
              </a:rPr>
              <a:t>Add a main point</a:t>
            </a:r>
            <a:endParaRPr sz="700"/>
          </a:p>
        </p:txBody>
      </p:sp>
      <p:sp>
        <p:nvSpPr>
          <p:cNvPr id="300" name="Google Shape;300;p23"/>
          <p:cNvSpPr txBox="1"/>
          <p:nvPr/>
        </p:nvSpPr>
        <p:spPr>
          <a:xfrm>
            <a:off x="434460" y="4218747"/>
            <a:ext cx="35943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301" name="Google Shape;301;p23"/>
          <p:cNvSpPr txBox="1"/>
          <p:nvPr/>
        </p:nvSpPr>
        <p:spPr>
          <a:xfrm>
            <a:off x="5239111" y="846555"/>
            <a:ext cx="3594300" cy="684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
        <p:nvSpPr>
          <p:cNvPr id="302" name="Google Shape;302;p23"/>
          <p:cNvSpPr txBox="1"/>
          <p:nvPr/>
        </p:nvSpPr>
        <p:spPr>
          <a:xfrm>
            <a:off x="3191822" y="506791"/>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1.</a:t>
            </a:r>
            <a:endParaRPr sz="700"/>
          </a:p>
        </p:txBody>
      </p:sp>
      <p:sp>
        <p:nvSpPr>
          <p:cNvPr id="303" name="Google Shape;303;p23"/>
          <p:cNvSpPr txBox="1"/>
          <p:nvPr/>
        </p:nvSpPr>
        <p:spPr>
          <a:xfrm>
            <a:off x="4278394" y="2333607"/>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2.</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307" name="Shape 307"/>
        <p:cNvGrpSpPr/>
        <p:nvPr/>
      </p:nvGrpSpPr>
      <p:grpSpPr>
        <a:xfrm>
          <a:off x="0" y="0"/>
          <a:ext cx="0" cy="0"/>
          <a:chOff x="0" y="0"/>
          <a:chExt cx="0" cy="0"/>
        </a:xfrm>
      </p:grpSpPr>
      <p:pic>
        <p:nvPicPr>
          <p:cNvPr id="308" name="Google Shape;308;p24"/>
          <p:cNvPicPr preferRelativeResize="0"/>
          <p:nvPr/>
        </p:nvPicPr>
        <p:blipFill rotWithShape="1">
          <a:blip r:embed="rId3">
            <a:alphaModFix/>
          </a:blip>
          <a:srcRect b="8347" l="0" r="0" t="8339"/>
          <a:stretch/>
        </p:blipFill>
        <p:spPr>
          <a:xfrm>
            <a:off x="3595000" y="0"/>
            <a:ext cx="5548701" cy="5143502"/>
          </a:xfrm>
          <a:prstGeom prst="rect">
            <a:avLst/>
          </a:prstGeom>
          <a:noFill/>
          <a:ln>
            <a:noFill/>
          </a:ln>
        </p:spPr>
      </p:pic>
      <p:sp>
        <p:nvSpPr>
          <p:cNvPr id="309" name="Google Shape;309;p24"/>
          <p:cNvSpPr/>
          <p:nvPr/>
        </p:nvSpPr>
        <p:spPr>
          <a:xfrm>
            <a:off x="-717114" y="0"/>
            <a:ext cx="5072777" cy="5143500"/>
          </a:xfrm>
          <a:custGeom>
            <a:rect b="b" l="l" r="r" t="t"/>
            <a:pathLst>
              <a:path extrusionOk="0" h="10287000" w="10145554">
                <a:moveTo>
                  <a:pt x="0" y="0"/>
                </a:moveTo>
                <a:lnTo>
                  <a:pt x="10145554" y="0"/>
                </a:lnTo>
                <a:lnTo>
                  <a:pt x="10145554" y="10287000"/>
                </a:lnTo>
                <a:lnTo>
                  <a:pt x="0" y="10287000"/>
                </a:lnTo>
                <a:lnTo>
                  <a:pt x="0" y="0"/>
                </a:lnTo>
                <a:close/>
              </a:path>
            </a:pathLst>
          </a:custGeom>
          <a:blipFill rotWithShape="1">
            <a:blip r:embed="rId4">
              <a:alphaModFix/>
            </a:blip>
            <a:stretch>
              <a:fillRect b="0" l="0" r="0" t="0"/>
            </a:stretch>
          </a:blipFill>
          <a:ln>
            <a:noFill/>
          </a:ln>
        </p:spPr>
      </p:sp>
      <p:sp>
        <p:nvSpPr>
          <p:cNvPr id="310" name="Google Shape;310;p24"/>
          <p:cNvSpPr/>
          <p:nvPr/>
        </p:nvSpPr>
        <p:spPr>
          <a:xfrm>
            <a:off x="462803" y="572064"/>
            <a:ext cx="2579595" cy="3999372"/>
          </a:xfrm>
          <a:custGeom>
            <a:rect b="b" l="l" r="r" t="t"/>
            <a:pathLst>
              <a:path extrusionOk="0" h="7998744" w="5159190">
                <a:moveTo>
                  <a:pt x="0" y="0"/>
                </a:moveTo>
                <a:lnTo>
                  <a:pt x="5159190" y="0"/>
                </a:lnTo>
                <a:lnTo>
                  <a:pt x="5159190" y="7998744"/>
                </a:lnTo>
                <a:lnTo>
                  <a:pt x="0" y="7998744"/>
                </a:lnTo>
                <a:lnTo>
                  <a:pt x="0" y="0"/>
                </a:lnTo>
                <a:close/>
              </a:path>
            </a:pathLst>
          </a:custGeom>
          <a:blipFill rotWithShape="1">
            <a:blip r:embed="rId5">
              <a:alphaModFix/>
            </a:blip>
            <a:stretch>
              <a:fillRect b="0" l="0" r="0" t="0"/>
            </a:stretch>
          </a:blipFill>
          <a:ln>
            <a:noFill/>
          </a:ln>
        </p:spPr>
      </p:sp>
      <p:grpSp>
        <p:nvGrpSpPr>
          <p:cNvPr id="311" name="Google Shape;311;p24"/>
          <p:cNvGrpSpPr/>
          <p:nvPr/>
        </p:nvGrpSpPr>
        <p:grpSpPr>
          <a:xfrm>
            <a:off x="1048033" y="1270461"/>
            <a:ext cx="1409175" cy="3033896"/>
            <a:chOff x="0" y="-104775"/>
            <a:chExt cx="3757800" cy="8090390"/>
          </a:xfrm>
        </p:grpSpPr>
        <p:sp>
          <p:nvSpPr>
            <p:cNvPr id="312" name="Google Shape;312;p24"/>
            <p:cNvSpPr txBox="1"/>
            <p:nvPr/>
          </p:nvSpPr>
          <p:spPr>
            <a:xfrm>
              <a:off x="355600" y="6766415"/>
              <a:ext cx="34020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What can you say about your projects?</a:t>
              </a:r>
              <a:endParaRPr sz="700"/>
            </a:p>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Share it here!</a:t>
              </a:r>
              <a:endParaRPr sz="700"/>
            </a:p>
          </p:txBody>
        </p:sp>
        <p:sp>
          <p:nvSpPr>
            <p:cNvPr id="313" name="Google Shape;313;p24"/>
            <p:cNvSpPr txBox="1"/>
            <p:nvPr/>
          </p:nvSpPr>
          <p:spPr>
            <a:xfrm>
              <a:off x="0" y="-104775"/>
              <a:ext cx="3757800" cy="620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2E6FC8"/>
                  </a:solidFill>
                  <a:latin typeface="Oleo Script"/>
                  <a:ea typeface="Oleo Script"/>
                  <a:cs typeface="Oleo Script"/>
                  <a:sym typeface="Oleo Script"/>
                </a:rPr>
                <a:t>A</a:t>
              </a:r>
              <a:endParaRPr sz="700"/>
            </a:p>
            <a:p>
              <a:pPr indent="0" lvl="0" marL="0" marR="0" rtl="0" algn="ctr">
                <a:lnSpc>
                  <a:spcPct val="115000"/>
                </a:lnSpc>
                <a:spcBef>
                  <a:spcPts val="0"/>
                </a:spcBef>
                <a:spcAft>
                  <a:spcPts val="0"/>
                </a:spcAft>
                <a:buNone/>
              </a:pPr>
              <a:r>
                <a:rPr b="0" i="0" lang="en" sz="2700" u="none" cap="none" strike="noStrike">
                  <a:solidFill>
                    <a:srgbClr val="2E6FC8"/>
                  </a:solidFill>
                  <a:latin typeface="Oleo Script"/>
                  <a:ea typeface="Oleo Script"/>
                  <a:cs typeface="Oleo Script"/>
                  <a:sym typeface="Oleo Script"/>
                </a:rPr>
                <a:t>picture is worth a thousand words</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317" name="Shape 317"/>
        <p:cNvGrpSpPr/>
        <p:nvPr/>
      </p:nvGrpSpPr>
      <p:grpSpPr>
        <a:xfrm>
          <a:off x="0" y="0"/>
          <a:ext cx="0" cy="0"/>
          <a:chOff x="0" y="0"/>
          <a:chExt cx="0" cy="0"/>
        </a:xfrm>
      </p:grpSpPr>
      <p:sp>
        <p:nvSpPr>
          <p:cNvPr id="318" name="Google Shape;318;p25"/>
          <p:cNvSpPr/>
          <p:nvPr/>
        </p:nvSpPr>
        <p:spPr>
          <a:xfrm rot="-1144556">
            <a:off x="-585341" y="-2780035"/>
            <a:ext cx="4311836" cy="4284887"/>
          </a:xfrm>
          <a:custGeom>
            <a:rect b="b" l="l" r="r" t="t"/>
            <a:pathLst>
              <a:path extrusionOk="0" h="8569774" w="8623672">
                <a:moveTo>
                  <a:pt x="0" y="0"/>
                </a:moveTo>
                <a:lnTo>
                  <a:pt x="8623672" y="0"/>
                </a:lnTo>
                <a:lnTo>
                  <a:pt x="8623672" y="8569775"/>
                </a:lnTo>
                <a:lnTo>
                  <a:pt x="0" y="8569775"/>
                </a:lnTo>
                <a:lnTo>
                  <a:pt x="0" y="0"/>
                </a:lnTo>
                <a:close/>
              </a:path>
            </a:pathLst>
          </a:custGeom>
          <a:blipFill rotWithShape="1">
            <a:blip r:embed="rId3">
              <a:alphaModFix/>
            </a:blip>
            <a:stretch>
              <a:fillRect b="0" l="0" r="0" t="0"/>
            </a:stretch>
          </a:blipFill>
          <a:ln>
            <a:noFill/>
          </a:ln>
        </p:spPr>
      </p:sp>
      <p:sp>
        <p:nvSpPr>
          <p:cNvPr id="319" name="Google Shape;319;p25"/>
          <p:cNvSpPr txBox="1"/>
          <p:nvPr/>
        </p:nvSpPr>
        <p:spPr>
          <a:xfrm>
            <a:off x="2106656" y="1474070"/>
            <a:ext cx="4930688" cy="705255"/>
          </a:xfrm>
          <a:prstGeom prst="rect">
            <a:avLst/>
          </a:prstGeom>
          <a:noFill/>
          <a:ln>
            <a:noFill/>
          </a:ln>
        </p:spPr>
        <p:txBody>
          <a:bodyPr anchorCtr="0" anchor="t" bIns="0" lIns="0" spcFirstLastPara="1" rIns="0" wrap="square" tIns="0">
            <a:spAutoFit/>
          </a:bodyPr>
          <a:lstStyle/>
          <a:p>
            <a:pPr indent="0" lvl="0" marL="0" marR="0" rtl="0" algn="ctr">
              <a:lnSpc>
                <a:spcPct val="108004"/>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Thank you!</a:t>
            </a:r>
            <a:endParaRPr sz="700"/>
          </a:p>
        </p:txBody>
      </p:sp>
      <p:sp>
        <p:nvSpPr>
          <p:cNvPr id="320" name="Google Shape;320;p25"/>
          <p:cNvSpPr/>
          <p:nvPr/>
        </p:nvSpPr>
        <p:spPr>
          <a:xfrm rot="-1174176">
            <a:off x="6816198" y="3463540"/>
            <a:ext cx="2361118" cy="3625517"/>
          </a:xfrm>
          <a:custGeom>
            <a:rect b="b" l="l" r="r" t="t"/>
            <a:pathLst>
              <a:path extrusionOk="0" h="7251034" w="4722236">
                <a:moveTo>
                  <a:pt x="0" y="0"/>
                </a:moveTo>
                <a:lnTo>
                  <a:pt x="4722236" y="0"/>
                </a:lnTo>
                <a:lnTo>
                  <a:pt x="4722236" y="7251034"/>
                </a:lnTo>
                <a:lnTo>
                  <a:pt x="0" y="7251034"/>
                </a:lnTo>
                <a:lnTo>
                  <a:pt x="0" y="0"/>
                </a:lnTo>
                <a:close/>
              </a:path>
            </a:pathLst>
          </a:custGeom>
          <a:blipFill rotWithShape="1">
            <a:blip r:embed="rId4">
              <a:alphaModFix/>
            </a:blip>
            <a:stretch>
              <a:fillRect b="0" l="0" r="0" t="0"/>
            </a:stretch>
          </a:blipFill>
          <a:ln>
            <a:noFill/>
          </a:ln>
        </p:spPr>
      </p:sp>
      <p:sp>
        <p:nvSpPr>
          <p:cNvPr id="321" name="Google Shape;321;p25"/>
          <p:cNvSpPr/>
          <p:nvPr/>
        </p:nvSpPr>
        <p:spPr>
          <a:xfrm rot="-2533757">
            <a:off x="-978373" y="3328866"/>
            <a:ext cx="3291840" cy="4114800"/>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5">
              <a:alphaModFix/>
            </a:blip>
            <a:stretch>
              <a:fillRect b="0" l="0" r="0" t="0"/>
            </a:stretch>
          </a:blipFill>
          <a:ln>
            <a:noFill/>
          </a:ln>
        </p:spPr>
      </p:sp>
      <p:sp>
        <p:nvSpPr>
          <p:cNvPr id="322" name="Google Shape;322;p25"/>
          <p:cNvSpPr/>
          <p:nvPr/>
        </p:nvSpPr>
        <p:spPr>
          <a:xfrm rot="-328577">
            <a:off x="2323283" y="4477205"/>
            <a:ext cx="4780426" cy="4768475"/>
          </a:xfrm>
          <a:custGeom>
            <a:rect b="b" l="l" r="r" t="t"/>
            <a:pathLst>
              <a:path extrusionOk="0" h="9536950" w="9560852">
                <a:moveTo>
                  <a:pt x="0" y="0"/>
                </a:moveTo>
                <a:lnTo>
                  <a:pt x="9560852" y="0"/>
                </a:lnTo>
                <a:lnTo>
                  <a:pt x="9560852" y="9536949"/>
                </a:lnTo>
                <a:lnTo>
                  <a:pt x="0" y="9536949"/>
                </a:lnTo>
                <a:lnTo>
                  <a:pt x="0" y="0"/>
                </a:lnTo>
                <a:close/>
              </a:path>
            </a:pathLst>
          </a:custGeom>
          <a:blipFill rotWithShape="1">
            <a:blip r:embed="rId6">
              <a:alphaModFix/>
            </a:blip>
            <a:stretch>
              <a:fillRect b="0" l="0" r="0" t="0"/>
            </a:stretch>
          </a:blipFill>
          <a:ln>
            <a:noFill/>
          </a:ln>
        </p:spPr>
      </p:sp>
      <p:sp>
        <p:nvSpPr>
          <p:cNvPr id="323" name="Google Shape;323;p25"/>
          <p:cNvSpPr/>
          <p:nvPr/>
        </p:nvSpPr>
        <p:spPr>
          <a:xfrm rot="1389974">
            <a:off x="-953174" y="583642"/>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7">
              <a:alphaModFix/>
            </a:blip>
            <a:stretch>
              <a:fillRect b="0" l="0" r="0" t="0"/>
            </a:stretch>
          </a:blipFill>
          <a:ln>
            <a:noFill/>
          </a:ln>
        </p:spPr>
      </p:sp>
      <p:sp>
        <p:nvSpPr>
          <p:cNvPr id="324" name="Google Shape;324;p25"/>
          <p:cNvSpPr/>
          <p:nvPr/>
        </p:nvSpPr>
        <p:spPr>
          <a:xfrm rot="-9160237">
            <a:off x="6821322" y="-1115370"/>
            <a:ext cx="2350871" cy="3259440"/>
          </a:xfrm>
          <a:custGeom>
            <a:rect b="b" l="l" r="r" t="t"/>
            <a:pathLst>
              <a:path extrusionOk="0" h="6518880" w="4701742">
                <a:moveTo>
                  <a:pt x="0" y="0"/>
                </a:moveTo>
                <a:lnTo>
                  <a:pt x="4701742" y="0"/>
                </a:lnTo>
                <a:lnTo>
                  <a:pt x="4701742" y="6518880"/>
                </a:lnTo>
                <a:lnTo>
                  <a:pt x="0" y="6518880"/>
                </a:lnTo>
                <a:lnTo>
                  <a:pt x="0" y="0"/>
                </a:lnTo>
                <a:close/>
              </a:path>
            </a:pathLst>
          </a:custGeom>
          <a:blipFill rotWithShape="1">
            <a:blip r:embed="rId8">
              <a:alphaModFix/>
            </a:blip>
            <a:stretch>
              <a:fillRect b="0" l="0" r="0" t="0"/>
            </a:stretch>
          </a:blipFill>
          <a:ln>
            <a:noFill/>
          </a:ln>
        </p:spPr>
      </p:sp>
      <p:sp>
        <p:nvSpPr>
          <p:cNvPr id="325" name="Google Shape;325;p25"/>
          <p:cNvSpPr/>
          <p:nvPr/>
        </p:nvSpPr>
        <p:spPr>
          <a:xfrm rot="234707">
            <a:off x="4012805" y="-3448837"/>
            <a:ext cx="4383007" cy="4372050"/>
          </a:xfrm>
          <a:custGeom>
            <a:rect b="b" l="l" r="r" t="t"/>
            <a:pathLst>
              <a:path extrusionOk="0" h="8744099" w="8766015">
                <a:moveTo>
                  <a:pt x="0" y="0"/>
                </a:moveTo>
                <a:lnTo>
                  <a:pt x="8766015" y="0"/>
                </a:lnTo>
                <a:lnTo>
                  <a:pt x="8766015" y="8744100"/>
                </a:lnTo>
                <a:lnTo>
                  <a:pt x="0" y="8744100"/>
                </a:lnTo>
                <a:lnTo>
                  <a:pt x="0" y="0"/>
                </a:lnTo>
                <a:close/>
              </a:path>
            </a:pathLst>
          </a:custGeom>
          <a:blipFill rotWithShape="1">
            <a:blip r:embed="rId6">
              <a:alphaModFix/>
            </a:blip>
            <a:stretch>
              <a:fillRect b="0" l="0" r="0" t="0"/>
            </a:stretch>
          </a:blipFill>
          <a:ln>
            <a:noFill/>
          </a:ln>
        </p:spPr>
      </p:sp>
      <p:sp>
        <p:nvSpPr>
          <p:cNvPr id="326" name="Google Shape;326;p25"/>
          <p:cNvSpPr/>
          <p:nvPr/>
        </p:nvSpPr>
        <p:spPr>
          <a:xfrm rot="-452491">
            <a:off x="8539838" y="614177"/>
            <a:ext cx="4311836" cy="4284887"/>
          </a:xfrm>
          <a:custGeom>
            <a:rect b="b" l="l" r="r" t="t"/>
            <a:pathLst>
              <a:path extrusionOk="0" h="8569774" w="8623672">
                <a:moveTo>
                  <a:pt x="0" y="0"/>
                </a:moveTo>
                <a:lnTo>
                  <a:pt x="8623672" y="0"/>
                </a:lnTo>
                <a:lnTo>
                  <a:pt x="8623672" y="8569774"/>
                </a:lnTo>
                <a:lnTo>
                  <a:pt x="0" y="8569774"/>
                </a:lnTo>
                <a:lnTo>
                  <a:pt x="0" y="0"/>
                </a:lnTo>
                <a:close/>
              </a:path>
            </a:pathLst>
          </a:custGeom>
          <a:blipFill rotWithShape="1">
            <a:blip r:embed="rId3">
              <a:alphaModFix/>
            </a:blip>
            <a:stretch>
              <a:fillRect b="0" l="0" r="0" t="0"/>
            </a:stretch>
          </a:blipFill>
          <a:ln>
            <a:noFill/>
          </a:ln>
        </p:spPr>
      </p:sp>
      <p:sp>
        <p:nvSpPr>
          <p:cNvPr id="327" name="Google Shape;327;p25"/>
          <p:cNvSpPr txBox="1"/>
          <p:nvPr/>
        </p:nvSpPr>
        <p:spPr>
          <a:xfrm>
            <a:off x="3082284" y="2398961"/>
            <a:ext cx="2979432" cy="431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 main point</a:t>
            </a:r>
            <a:endParaRPr sz="700"/>
          </a:p>
        </p:txBody>
      </p:sp>
      <p:sp>
        <p:nvSpPr>
          <p:cNvPr id="328" name="Google Shape;328;p25"/>
          <p:cNvSpPr txBox="1"/>
          <p:nvPr/>
        </p:nvSpPr>
        <p:spPr>
          <a:xfrm>
            <a:off x="3082284" y="3017563"/>
            <a:ext cx="2979300" cy="684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332" name="Shape 332"/>
        <p:cNvGrpSpPr/>
        <p:nvPr/>
      </p:nvGrpSpPr>
      <p:grpSpPr>
        <a:xfrm>
          <a:off x="0" y="0"/>
          <a:ext cx="0" cy="0"/>
          <a:chOff x="0" y="0"/>
          <a:chExt cx="0" cy="0"/>
        </a:xfrm>
      </p:grpSpPr>
      <p:grpSp>
        <p:nvGrpSpPr>
          <p:cNvPr id="333" name="Google Shape;333;p26"/>
          <p:cNvGrpSpPr/>
          <p:nvPr/>
        </p:nvGrpSpPr>
        <p:grpSpPr>
          <a:xfrm>
            <a:off x="387109" y="1106783"/>
            <a:ext cx="2548821" cy="3736326"/>
            <a:chOff x="0" y="-19050"/>
            <a:chExt cx="1342589" cy="1968106"/>
          </a:xfrm>
        </p:grpSpPr>
        <p:sp>
          <p:nvSpPr>
            <p:cNvPr id="334" name="Google Shape;334;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6" name="Google Shape;336;p26"/>
          <p:cNvGrpSpPr/>
          <p:nvPr/>
        </p:nvGrpSpPr>
        <p:grpSpPr>
          <a:xfrm>
            <a:off x="3054992" y="1106783"/>
            <a:ext cx="5756490" cy="3736326"/>
            <a:chOff x="0" y="-19050"/>
            <a:chExt cx="3032225" cy="1968106"/>
          </a:xfrm>
        </p:grpSpPr>
        <p:sp>
          <p:nvSpPr>
            <p:cNvPr id="337" name="Google Shape;337;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9" name="Google Shape;339;p26"/>
          <p:cNvGrpSpPr/>
          <p:nvPr/>
        </p:nvGrpSpPr>
        <p:grpSpPr>
          <a:xfrm>
            <a:off x="569502" y="1247142"/>
            <a:ext cx="2184034" cy="359784"/>
            <a:chOff x="0" y="-19050"/>
            <a:chExt cx="1150437" cy="189516"/>
          </a:xfrm>
        </p:grpSpPr>
        <p:sp>
          <p:nvSpPr>
            <p:cNvPr id="340" name="Google Shape;34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26"/>
          <p:cNvGrpSpPr/>
          <p:nvPr/>
        </p:nvGrpSpPr>
        <p:grpSpPr>
          <a:xfrm>
            <a:off x="4841220" y="1247142"/>
            <a:ext cx="2184034" cy="359784"/>
            <a:chOff x="0" y="-19050"/>
            <a:chExt cx="1150437" cy="189516"/>
          </a:xfrm>
        </p:grpSpPr>
        <p:sp>
          <p:nvSpPr>
            <p:cNvPr id="343" name="Google Shape;34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5" name="Google Shape;345;p26"/>
          <p:cNvGrpSpPr/>
          <p:nvPr/>
        </p:nvGrpSpPr>
        <p:grpSpPr>
          <a:xfrm>
            <a:off x="569502" y="3564341"/>
            <a:ext cx="2184034" cy="359784"/>
            <a:chOff x="0" y="-19050"/>
            <a:chExt cx="1150437" cy="189516"/>
          </a:xfrm>
        </p:grpSpPr>
        <p:sp>
          <p:nvSpPr>
            <p:cNvPr id="346" name="Google Shape;346;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8" name="Google Shape;348;p26"/>
          <p:cNvGrpSpPr/>
          <p:nvPr/>
        </p:nvGrpSpPr>
        <p:grpSpPr>
          <a:xfrm>
            <a:off x="1001153" y="4048637"/>
            <a:ext cx="377102" cy="385940"/>
            <a:chOff x="0" y="-19050"/>
            <a:chExt cx="812800" cy="831850"/>
          </a:xfrm>
        </p:grpSpPr>
        <p:sp>
          <p:nvSpPr>
            <p:cNvPr id="349" name="Google Shape;34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E6F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1" name="Google Shape;351;p26"/>
          <p:cNvGrpSpPr/>
          <p:nvPr/>
        </p:nvGrpSpPr>
        <p:grpSpPr>
          <a:xfrm>
            <a:off x="1467935" y="4048637"/>
            <a:ext cx="377102" cy="385940"/>
            <a:chOff x="0" y="-19050"/>
            <a:chExt cx="812800" cy="831850"/>
          </a:xfrm>
        </p:grpSpPr>
        <p:sp>
          <p:nvSpPr>
            <p:cNvPr id="352" name="Google Shape;35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8EE6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26"/>
          <p:cNvGrpSpPr/>
          <p:nvPr/>
        </p:nvGrpSpPr>
        <p:grpSpPr>
          <a:xfrm>
            <a:off x="1934716" y="4048637"/>
            <a:ext cx="377102" cy="385940"/>
            <a:chOff x="0" y="-19050"/>
            <a:chExt cx="812800" cy="831850"/>
          </a:xfrm>
        </p:grpSpPr>
        <p:sp>
          <p:nvSpPr>
            <p:cNvPr id="355" name="Google Shape;355;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898F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7" name="Google Shape;357;p26"/>
          <p:cNvSpPr/>
          <p:nvPr/>
        </p:nvSpPr>
        <p:spPr>
          <a:xfrm>
            <a:off x="3244977" y="3338061"/>
            <a:ext cx="832752" cy="1291089"/>
          </a:xfrm>
          <a:custGeom>
            <a:rect b="b" l="l" r="r" t="t"/>
            <a:pathLst>
              <a:path extrusionOk="0" h="2582178" w="1665505">
                <a:moveTo>
                  <a:pt x="0" y="0"/>
                </a:moveTo>
                <a:lnTo>
                  <a:pt x="1665505" y="0"/>
                </a:lnTo>
                <a:lnTo>
                  <a:pt x="1665505" y="2582178"/>
                </a:lnTo>
                <a:lnTo>
                  <a:pt x="0" y="2582178"/>
                </a:lnTo>
                <a:lnTo>
                  <a:pt x="0" y="0"/>
                </a:lnTo>
                <a:close/>
              </a:path>
            </a:pathLst>
          </a:custGeom>
          <a:blipFill rotWithShape="1">
            <a:blip r:embed="rId3">
              <a:alphaModFix/>
            </a:blip>
            <a:stretch>
              <a:fillRect b="0" l="0" r="0" t="0"/>
            </a:stretch>
          </a:blipFill>
          <a:ln>
            <a:noFill/>
          </a:ln>
        </p:spPr>
      </p:sp>
      <p:sp>
        <p:nvSpPr>
          <p:cNvPr id="358" name="Google Shape;358;p26"/>
          <p:cNvSpPr/>
          <p:nvPr/>
        </p:nvSpPr>
        <p:spPr>
          <a:xfrm>
            <a:off x="4369163" y="3400482"/>
            <a:ext cx="800170" cy="1228668"/>
          </a:xfrm>
          <a:custGeom>
            <a:rect b="b" l="l" r="r" t="t"/>
            <a:pathLst>
              <a:path extrusionOk="0" h="2457337" w="1600340">
                <a:moveTo>
                  <a:pt x="0" y="0"/>
                </a:moveTo>
                <a:lnTo>
                  <a:pt x="1600340" y="0"/>
                </a:lnTo>
                <a:lnTo>
                  <a:pt x="1600340" y="2457337"/>
                </a:lnTo>
                <a:lnTo>
                  <a:pt x="0" y="2457337"/>
                </a:lnTo>
                <a:lnTo>
                  <a:pt x="0" y="0"/>
                </a:lnTo>
                <a:close/>
              </a:path>
            </a:pathLst>
          </a:custGeom>
          <a:blipFill rotWithShape="1">
            <a:blip r:embed="rId4">
              <a:alphaModFix/>
            </a:blip>
            <a:stretch>
              <a:fillRect b="0" l="0" r="0" t="0"/>
            </a:stretch>
          </a:blipFill>
          <a:ln>
            <a:noFill/>
          </a:ln>
        </p:spPr>
      </p:sp>
      <p:sp>
        <p:nvSpPr>
          <p:cNvPr id="359" name="Google Shape;359;p26"/>
          <p:cNvSpPr/>
          <p:nvPr/>
        </p:nvSpPr>
        <p:spPr>
          <a:xfrm>
            <a:off x="5460766" y="3338061"/>
            <a:ext cx="931198" cy="1291089"/>
          </a:xfrm>
          <a:custGeom>
            <a:rect b="b" l="l" r="r" t="t"/>
            <a:pathLst>
              <a:path extrusionOk="0" h="2582178" w="1862396">
                <a:moveTo>
                  <a:pt x="0" y="0"/>
                </a:moveTo>
                <a:lnTo>
                  <a:pt x="1862396" y="0"/>
                </a:lnTo>
                <a:lnTo>
                  <a:pt x="1862396" y="2582178"/>
                </a:lnTo>
                <a:lnTo>
                  <a:pt x="0" y="2582178"/>
                </a:lnTo>
                <a:lnTo>
                  <a:pt x="0" y="0"/>
                </a:lnTo>
                <a:close/>
              </a:path>
            </a:pathLst>
          </a:custGeom>
          <a:blipFill rotWithShape="1">
            <a:blip r:embed="rId5">
              <a:alphaModFix/>
            </a:blip>
            <a:stretch>
              <a:fillRect b="0" l="0" r="0" t="0"/>
            </a:stretch>
          </a:blipFill>
          <a:ln>
            <a:noFill/>
          </a:ln>
        </p:spPr>
      </p:sp>
      <p:sp>
        <p:nvSpPr>
          <p:cNvPr id="360" name="Google Shape;360;p26"/>
          <p:cNvSpPr/>
          <p:nvPr/>
        </p:nvSpPr>
        <p:spPr>
          <a:xfrm>
            <a:off x="6683398" y="3338061"/>
            <a:ext cx="745604" cy="1291089"/>
          </a:xfrm>
          <a:custGeom>
            <a:rect b="b" l="l" r="r" t="t"/>
            <a:pathLst>
              <a:path extrusionOk="0" h="2582178" w="1491208">
                <a:moveTo>
                  <a:pt x="0" y="0"/>
                </a:moveTo>
                <a:lnTo>
                  <a:pt x="1491208" y="0"/>
                </a:lnTo>
                <a:lnTo>
                  <a:pt x="1491208" y="2582178"/>
                </a:lnTo>
                <a:lnTo>
                  <a:pt x="0" y="2582178"/>
                </a:lnTo>
                <a:lnTo>
                  <a:pt x="0" y="0"/>
                </a:lnTo>
                <a:close/>
              </a:path>
            </a:pathLst>
          </a:custGeom>
          <a:blipFill rotWithShape="1">
            <a:blip r:embed="rId6">
              <a:alphaModFix/>
            </a:blip>
            <a:stretch>
              <a:fillRect b="0" l="0" r="0" t="0"/>
            </a:stretch>
          </a:blipFill>
          <a:ln>
            <a:noFill/>
          </a:ln>
        </p:spPr>
      </p:sp>
      <p:sp>
        <p:nvSpPr>
          <p:cNvPr id="361" name="Google Shape;361;p26"/>
          <p:cNvSpPr/>
          <p:nvPr/>
        </p:nvSpPr>
        <p:spPr>
          <a:xfrm>
            <a:off x="7720435" y="3400482"/>
            <a:ext cx="909215" cy="1228668"/>
          </a:xfrm>
          <a:custGeom>
            <a:rect b="b" l="l" r="r" t="t"/>
            <a:pathLst>
              <a:path extrusionOk="0" h="2457337" w="1818429">
                <a:moveTo>
                  <a:pt x="0" y="0"/>
                </a:moveTo>
                <a:lnTo>
                  <a:pt x="1818429" y="0"/>
                </a:lnTo>
                <a:lnTo>
                  <a:pt x="1818429" y="2457337"/>
                </a:lnTo>
                <a:lnTo>
                  <a:pt x="0" y="2457337"/>
                </a:lnTo>
                <a:lnTo>
                  <a:pt x="0" y="0"/>
                </a:lnTo>
                <a:close/>
              </a:path>
            </a:pathLst>
          </a:custGeom>
          <a:blipFill rotWithShape="1">
            <a:blip r:embed="rId7">
              <a:alphaModFix/>
            </a:blip>
            <a:stretch>
              <a:fillRect b="0" l="0" r="0" t="0"/>
            </a:stretch>
          </a:blipFill>
          <a:ln>
            <a:noFill/>
          </a:ln>
        </p:spPr>
      </p:sp>
      <p:sp>
        <p:nvSpPr>
          <p:cNvPr id="362" name="Google Shape;362;p26"/>
          <p:cNvSpPr/>
          <p:nvPr/>
        </p:nvSpPr>
        <p:spPr>
          <a:xfrm rot="5400000">
            <a:off x="3454371" y="1108910"/>
            <a:ext cx="538440" cy="957227"/>
          </a:xfrm>
          <a:custGeom>
            <a:rect b="b" l="l" r="r" t="t"/>
            <a:pathLst>
              <a:path extrusionOk="0" h="1914454" w="1076880">
                <a:moveTo>
                  <a:pt x="0" y="0"/>
                </a:moveTo>
                <a:lnTo>
                  <a:pt x="1076880" y="0"/>
                </a:lnTo>
                <a:lnTo>
                  <a:pt x="1076880" y="1914454"/>
                </a:lnTo>
                <a:lnTo>
                  <a:pt x="0" y="1914454"/>
                </a:lnTo>
                <a:lnTo>
                  <a:pt x="0" y="0"/>
                </a:lnTo>
                <a:close/>
              </a:path>
            </a:pathLst>
          </a:custGeom>
          <a:blipFill rotWithShape="1">
            <a:blip r:embed="rId8">
              <a:alphaModFix/>
            </a:blip>
            <a:stretch>
              <a:fillRect b="0" l="0" r="0" t="0"/>
            </a:stretch>
          </a:blipFill>
          <a:ln>
            <a:noFill/>
          </a:ln>
        </p:spPr>
      </p:sp>
      <p:sp>
        <p:nvSpPr>
          <p:cNvPr id="363" name="Google Shape;363;p26"/>
          <p:cNvSpPr/>
          <p:nvPr/>
        </p:nvSpPr>
        <p:spPr>
          <a:xfrm rot="5400000">
            <a:off x="7807385" y="1108910"/>
            <a:ext cx="538440" cy="957227"/>
          </a:xfrm>
          <a:custGeom>
            <a:rect b="b" l="l" r="r" t="t"/>
            <a:pathLst>
              <a:path extrusionOk="0" h="1914454" w="1076880">
                <a:moveTo>
                  <a:pt x="0" y="0"/>
                </a:moveTo>
                <a:lnTo>
                  <a:pt x="1076880" y="0"/>
                </a:lnTo>
                <a:lnTo>
                  <a:pt x="1076880" y="1914454"/>
                </a:lnTo>
                <a:lnTo>
                  <a:pt x="0" y="1914454"/>
                </a:lnTo>
                <a:lnTo>
                  <a:pt x="0" y="0"/>
                </a:lnTo>
                <a:close/>
              </a:path>
            </a:pathLst>
          </a:custGeom>
          <a:blipFill rotWithShape="1">
            <a:blip r:embed="rId9">
              <a:alphaModFix/>
            </a:blip>
            <a:stretch>
              <a:fillRect b="0" l="0" r="0" t="0"/>
            </a:stretch>
          </a:blipFill>
          <a:ln>
            <a:noFill/>
          </a:ln>
        </p:spPr>
      </p:sp>
      <p:sp>
        <p:nvSpPr>
          <p:cNvPr id="364" name="Google Shape;364;p26"/>
          <p:cNvSpPr/>
          <p:nvPr/>
        </p:nvSpPr>
        <p:spPr>
          <a:xfrm>
            <a:off x="3237534" y="2070198"/>
            <a:ext cx="1066468" cy="1059803"/>
          </a:xfrm>
          <a:custGeom>
            <a:rect b="b" l="l" r="r" t="t"/>
            <a:pathLst>
              <a:path extrusionOk="0" h="2119605" w="2132936">
                <a:moveTo>
                  <a:pt x="0" y="0"/>
                </a:moveTo>
                <a:lnTo>
                  <a:pt x="2132936" y="0"/>
                </a:lnTo>
                <a:lnTo>
                  <a:pt x="2132936" y="2119605"/>
                </a:lnTo>
                <a:lnTo>
                  <a:pt x="0" y="2119605"/>
                </a:lnTo>
                <a:lnTo>
                  <a:pt x="0" y="0"/>
                </a:lnTo>
                <a:close/>
              </a:path>
            </a:pathLst>
          </a:custGeom>
          <a:blipFill rotWithShape="1">
            <a:blip r:embed="rId10">
              <a:alphaModFix/>
            </a:blip>
            <a:stretch>
              <a:fillRect b="0" l="0" r="0" t="0"/>
            </a:stretch>
          </a:blipFill>
          <a:ln>
            <a:noFill/>
          </a:ln>
        </p:spPr>
      </p:sp>
      <p:sp>
        <p:nvSpPr>
          <p:cNvPr id="365" name="Google Shape;365;p26"/>
          <p:cNvSpPr/>
          <p:nvPr/>
        </p:nvSpPr>
        <p:spPr>
          <a:xfrm>
            <a:off x="4572000" y="1814987"/>
            <a:ext cx="1052010" cy="1315013"/>
          </a:xfrm>
          <a:custGeom>
            <a:rect b="b" l="l" r="r" t="t"/>
            <a:pathLst>
              <a:path extrusionOk="0" h="2630026" w="2104021">
                <a:moveTo>
                  <a:pt x="0" y="0"/>
                </a:moveTo>
                <a:lnTo>
                  <a:pt x="2104021" y="0"/>
                </a:lnTo>
                <a:lnTo>
                  <a:pt x="2104021" y="2630026"/>
                </a:lnTo>
                <a:lnTo>
                  <a:pt x="0" y="2630026"/>
                </a:lnTo>
                <a:lnTo>
                  <a:pt x="0" y="0"/>
                </a:lnTo>
                <a:close/>
              </a:path>
            </a:pathLst>
          </a:custGeom>
          <a:blipFill rotWithShape="1">
            <a:blip r:embed="rId11">
              <a:alphaModFix/>
            </a:blip>
            <a:stretch>
              <a:fillRect b="0" l="0" r="0" t="0"/>
            </a:stretch>
          </a:blipFill>
          <a:ln>
            <a:noFill/>
          </a:ln>
        </p:spPr>
      </p:sp>
      <p:sp>
        <p:nvSpPr>
          <p:cNvPr id="366" name="Google Shape;366;p26"/>
          <p:cNvSpPr/>
          <p:nvPr/>
        </p:nvSpPr>
        <p:spPr>
          <a:xfrm>
            <a:off x="7496741" y="2070198"/>
            <a:ext cx="1058477" cy="1059803"/>
          </a:xfrm>
          <a:custGeom>
            <a:rect b="b" l="l" r="r" t="t"/>
            <a:pathLst>
              <a:path extrusionOk="0" h="2119605" w="2116955">
                <a:moveTo>
                  <a:pt x="0" y="0"/>
                </a:moveTo>
                <a:lnTo>
                  <a:pt x="2116955" y="0"/>
                </a:lnTo>
                <a:lnTo>
                  <a:pt x="2116955" y="2119605"/>
                </a:lnTo>
                <a:lnTo>
                  <a:pt x="0" y="2119605"/>
                </a:lnTo>
                <a:lnTo>
                  <a:pt x="0" y="0"/>
                </a:lnTo>
                <a:close/>
              </a:path>
            </a:pathLst>
          </a:custGeom>
          <a:blipFill rotWithShape="1">
            <a:blip r:embed="rId12">
              <a:alphaModFix/>
            </a:blip>
            <a:stretch>
              <a:fillRect b="0" l="0" r="0" t="0"/>
            </a:stretch>
          </a:blipFill>
          <a:ln>
            <a:noFill/>
          </a:ln>
        </p:spPr>
      </p:sp>
      <p:sp>
        <p:nvSpPr>
          <p:cNvPr id="367" name="Google Shape;367;p26"/>
          <p:cNvSpPr/>
          <p:nvPr/>
        </p:nvSpPr>
        <p:spPr>
          <a:xfrm>
            <a:off x="5926366" y="1814987"/>
            <a:ext cx="1296932" cy="1315013"/>
          </a:xfrm>
          <a:custGeom>
            <a:rect b="b" l="l" r="r" t="t"/>
            <a:pathLst>
              <a:path extrusionOk="0" h="2630026" w="2593863">
                <a:moveTo>
                  <a:pt x="0" y="0"/>
                </a:moveTo>
                <a:lnTo>
                  <a:pt x="2593864" y="0"/>
                </a:lnTo>
                <a:lnTo>
                  <a:pt x="2593864" y="2630026"/>
                </a:lnTo>
                <a:lnTo>
                  <a:pt x="0" y="2630026"/>
                </a:lnTo>
                <a:lnTo>
                  <a:pt x="0" y="0"/>
                </a:lnTo>
                <a:close/>
              </a:path>
            </a:pathLst>
          </a:custGeom>
          <a:blipFill rotWithShape="1">
            <a:blip r:embed="rId13">
              <a:alphaModFix/>
            </a:blip>
            <a:stretch>
              <a:fillRect b="0" l="0" r="0" t="0"/>
            </a:stretch>
          </a:blipFill>
          <a:ln>
            <a:noFill/>
          </a:ln>
        </p:spPr>
      </p:sp>
      <p:sp>
        <p:nvSpPr>
          <p:cNvPr id="368" name="Google Shape;368;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69" name="Google Shape;369;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70" name="Google Shape;370;p26"/>
          <p:cNvSpPr txBox="1"/>
          <p:nvPr/>
        </p:nvSpPr>
        <p:spPr>
          <a:xfrm>
            <a:off x="873885" y="209400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OLEO SCRIPT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OLEO SCRIPT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SUKAR</a:t>
            </a:r>
            <a:endParaRPr sz="700"/>
          </a:p>
        </p:txBody>
      </p:sp>
      <p:sp>
        <p:nvSpPr>
          <p:cNvPr id="371" name="Google Shape;371;p26"/>
          <p:cNvSpPr txBox="1"/>
          <p:nvPr/>
        </p:nvSpPr>
        <p:spPr>
          <a:xfrm>
            <a:off x="884361"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#2E6FC8</a:t>
            </a:r>
            <a:endParaRPr sz="700"/>
          </a:p>
        </p:txBody>
      </p:sp>
      <p:sp>
        <p:nvSpPr>
          <p:cNvPr id="372" name="Google Shape;372;p26"/>
          <p:cNvSpPr txBox="1"/>
          <p:nvPr/>
        </p:nvSpPr>
        <p:spPr>
          <a:xfrm>
            <a:off x="1351142"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#D8EE6B</a:t>
            </a:r>
            <a:endParaRPr sz="700"/>
          </a:p>
        </p:txBody>
      </p:sp>
      <p:sp>
        <p:nvSpPr>
          <p:cNvPr id="373" name="Google Shape;373;p26"/>
          <p:cNvSpPr txBox="1"/>
          <p:nvPr/>
        </p:nvSpPr>
        <p:spPr>
          <a:xfrm>
            <a:off x="1817924"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#D898F1</a:t>
            </a:r>
            <a:endParaRPr sz="700"/>
          </a:p>
        </p:txBody>
      </p:sp>
      <p:sp>
        <p:nvSpPr>
          <p:cNvPr id="374" name="Google Shape;374;p26"/>
          <p:cNvSpPr txBox="1"/>
          <p:nvPr/>
        </p:nvSpPr>
        <p:spPr>
          <a:xfrm>
            <a:off x="2105002" y="783837"/>
            <a:ext cx="4933995" cy="1724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Arial"/>
                <a:ea typeface="Arial"/>
                <a:cs typeface="Arial"/>
                <a:sym typeface="Arial"/>
              </a:rPr>
              <a:t>Use these design resources in your Canva Presentation.</a:t>
            </a:r>
            <a:endParaRPr sz="700"/>
          </a:p>
        </p:txBody>
      </p:sp>
      <p:sp>
        <p:nvSpPr>
          <p:cNvPr id="375" name="Google Shape;375;p26"/>
          <p:cNvSpPr txBox="1"/>
          <p:nvPr/>
        </p:nvSpPr>
        <p:spPr>
          <a:xfrm>
            <a:off x="3095499" y="290449"/>
            <a:ext cx="2953003" cy="552462"/>
          </a:xfrm>
          <a:prstGeom prst="rect">
            <a:avLst/>
          </a:prstGeom>
          <a:noFill/>
          <a:ln>
            <a:noFill/>
          </a:ln>
        </p:spPr>
        <p:txBody>
          <a:bodyPr anchorCtr="0" anchor="t" bIns="0" lIns="0" spcFirstLastPara="1" rIns="0" wrap="square" tIns="0">
            <a:spAutoFit/>
          </a:bodyPr>
          <a:lstStyle/>
          <a:p>
            <a:pPr indent="0" lvl="0" marL="0" marR="0" rtl="0" algn="ctr">
              <a:lnSpc>
                <a:spcPct val="108011"/>
              </a:lnSpc>
              <a:spcBef>
                <a:spcPts val="0"/>
              </a:spcBef>
              <a:spcAft>
                <a:spcPts val="0"/>
              </a:spcAft>
              <a:buNone/>
            </a:pPr>
            <a:r>
              <a:rPr b="0" i="0" lang="en" sz="3900" u="none" cap="none" strike="noStrike">
                <a:solidFill>
                  <a:srgbClr val="FFFFFF"/>
                </a:solidFill>
                <a:latin typeface="Oleo Script"/>
                <a:ea typeface="Oleo Script"/>
                <a:cs typeface="Oleo Script"/>
                <a:sym typeface="Oleo Script"/>
              </a:rPr>
              <a:t>Resource Page</a:t>
            </a:r>
            <a:endParaRPr sz="700"/>
          </a:p>
        </p:txBody>
      </p:sp>
      <p:sp>
        <p:nvSpPr>
          <p:cNvPr id="376" name="Google Shape;376;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77" name="Google Shape;377;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78" name="Google Shape;378;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79" name="Google Shape;379;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BF7AE"/>
                </a:solidFill>
                <a:latin typeface="Arial"/>
                <a:ea typeface="Arial"/>
                <a:cs typeface="Arial"/>
                <a:sym typeface="Arial"/>
              </a:rPr>
              <a:t>DON'T FORGET TO DELETE THIS PAGE BEFORE PRESENTING.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383" name="Shape 383"/>
        <p:cNvGrpSpPr/>
        <p:nvPr/>
      </p:nvGrpSpPr>
      <p:grpSpPr>
        <a:xfrm>
          <a:off x="0" y="0"/>
          <a:ext cx="0" cy="0"/>
          <a:chOff x="0" y="0"/>
          <a:chExt cx="0" cy="0"/>
        </a:xfrm>
      </p:grpSpPr>
      <p:grpSp>
        <p:nvGrpSpPr>
          <p:cNvPr id="384" name="Google Shape;384;p27"/>
          <p:cNvGrpSpPr/>
          <p:nvPr/>
        </p:nvGrpSpPr>
        <p:grpSpPr>
          <a:xfrm>
            <a:off x="2997636" y="1290019"/>
            <a:ext cx="3148728" cy="1287724"/>
            <a:chOff x="0" y="-19050"/>
            <a:chExt cx="1658589" cy="678307"/>
          </a:xfrm>
        </p:grpSpPr>
        <p:sp>
          <p:nvSpPr>
            <p:cNvPr id="385" name="Google Shape;38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7" name="Google Shape;387;p27"/>
          <p:cNvSpPr/>
          <p:nvPr/>
        </p:nvSpPr>
        <p:spPr>
          <a:xfrm>
            <a:off x="3389498" y="155970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88" name="Google Shape;388;p27"/>
          <p:cNvGrpSpPr/>
          <p:nvPr/>
        </p:nvGrpSpPr>
        <p:grpSpPr>
          <a:xfrm>
            <a:off x="2997636" y="2827327"/>
            <a:ext cx="3148728" cy="1287724"/>
            <a:chOff x="0" y="-19050"/>
            <a:chExt cx="1658589" cy="678307"/>
          </a:xfrm>
        </p:grpSpPr>
        <p:sp>
          <p:nvSpPr>
            <p:cNvPr id="389" name="Google Shape;389;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0" name="Google Shape;390;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1" name="Google Shape;391;p27"/>
          <p:cNvSpPr txBox="1"/>
          <p:nvPr/>
        </p:nvSpPr>
        <p:spPr>
          <a:xfrm>
            <a:off x="1688740" y="969635"/>
            <a:ext cx="5766520" cy="1724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Arial"/>
                <a:ea typeface="Arial"/>
                <a:cs typeface="Arial"/>
                <a:sym typeface="Arial"/>
              </a:rPr>
              <a:t>This presentation template is free for everyone to use thanks to the following:</a:t>
            </a:r>
            <a:endParaRPr sz="700"/>
          </a:p>
        </p:txBody>
      </p:sp>
      <p:sp>
        <p:nvSpPr>
          <p:cNvPr id="392" name="Google Shape;392;p27"/>
          <p:cNvSpPr txBox="1"/>
          <p:nvPr/>
        </p:nvSpPr>
        <p:spPr>
          <a:xfrm>
            <a:off x="2869703" y="4348413"/>
            <a:ext cx="3404596" cy="4328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Happy designing!</a:t>
            </a:r>
            <a:endParaRPr sz="700"/>
          </a:p>
        </p:txBody>
      </p:sp>
      <p:sp>
        <p:nvSpPr>
          <p:cNvPr id="393" name="Google Shape;393;p27"/>
          <p:cNvSpPr txBox="1"/>
          <p:nvPr/>
        </p:nvSpPr>
        <p:spPr>
          <a:xfrm>
            <a:off x="2105002" y="224536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94" name="Google Shape;394;p27"/>
          <p:cNvSpPr txBox="1"/>
          <p:nvPr/>
        </p:nvSpPr>
        <p:spPr>
          <a:xfrm>
            <a:off x="2105002" y="359761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95" name="Google Shape;395;p27"/>
          <p:cNvSpPr txBox="1"/>
          <p:nvPr/>
        </p:nvSpPr>
        <p:spPr>
          <a:xfrm>
            <a:off x="2734987" y="365637"/>
            <a:ext cx="3674027" cy="550166"/>
          </a:xfrm>
          <a:prstGeom prst="rect">
            <a:avLst/>
          </a:prstGeom>
          <a:noFill/>
          <a:ln>
            <a:noFill/>
          </a:ln>
        </p:spPr>
        <p:txBody>
          <a:bodyPr anchorCtr="0" anchor="t" bIns="0" lIns="0" spcFirstLastPara="1" rIns="0" wrap="square" tIns="0">
            <a:spAutoFit/>
          </a:bodyPr>
          <a:lstStyle/>
          <a:p>
            <a:pPr indent="0" lvl="0" marL="0" marR="0" rtl="0" algn="ctr">
              <a:lnSpc>
                <a:spcPct val="108011"/>
              </a:lnSpc>
              <a:spcBef>
                <a:spcPts val="0"/>
              </a:spcBef>
              <a:spcAft>
                <a:spcPts val="0"/>
              </a:spcAft>
              <a:buNone/>
            </a:pPr>
            <a:r>
              <a:rPr b="0" i="0" lang="en" sz="3900" u="none" cap="none" strike="noStrike">
                <a:solidFill>
                  <a:srgbClr val="FFFFFF"/>
                </a:solidFill>
                <a:latin typeface="Oleo Script"/>
                <a:ea typeface="Oleo Script"/>
                <a:cs typeface="Oleo Script"/>
                <a:sym typeface="Oleo Script"/>
              </a:rPr>
              <a:t>Credits</a:t>
            </a:r>
            <a:endParaRPr sz="700"/>
          </a:p>
        </p:txBody>
      </p:sp>
      <p:sp>
        <p:nvSpPr>
          <p:cNvPr id="396" name="Google Shape;396;p27"/>
          <p:cNvSpPr txBox="1"/>
          <p:nvPr/>
        </p:nvSpPr>
        <p:spPr>
          <a:xfrm>
            <a:off x="3055013" y="3231385"/>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397" name="Google Shape;397;p27"/>
          <p:cNvSpPr/>
          <p:nvPr/>
        </p:nvSpPr>
        <p:spPr>
          <a:xfrm rot="-8720335">
            <a:off x="7472363" y="2245012"/>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4">
              <a:alphaModFix/>
            </a:blip>
            <a:stretch>
              <a:fillRect b="0" l="0" r="0" t="0"/>
            </a:stretch>
          </a:blipFill>
          <a:ln>
            <a:noFill/>
          </a:ln>
        </p:spPr>
      </p:sp>
      <p:sp>
        <p:nvSpPr>
          <p:cNvPr id="398" name="Google Shape;398;p27"/>
          <p:cNvSpPr/>
          <p:nvPr/>
        </p:nvSpPr>
        <p:spPr>
          <a:xfrm rot="-302316">
            <a:off x="-2039372" y="-574095"/>
            <a:ext cx="3291840" cy="4114800"/>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5">
              <a:alphaModFix/>
            </a:blip>
            <a:stretch>
              <a:fillRect b="0" l="0" r="0" t="0"/>
            </a:stretch>
          </a:blipFill>
          <a:ln>
            <a:noFill/>
          </a:ln>
        </p:spPr>
      </p:sp>
      <p:sp>
        <p:nvSpPr>
          <p:cNvPr id="399" name="Google Shape;399;p27"/>
          <p:cNvSpPr/>
          <p:nvPr/>
        </p:nvSpPr>
        <p:spPr>
          <a:xfrm rot="1526181">
            <a:off x="-539376" y="2057651"/>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6">
              <a:alphaModFix/>
            </a:blip>
            <a:stretch>
              <a:fillRect b="0" l="0" r="0" t="0"/>
            </a:stretch>
          </a:blipFill>
          <a:ln>
            <a:noFill/>
          </a:ln>
        </p:spPr>
      </p:sp>
      <p:sp>
        <p:nvSpPr>
          <p:cNvPr id="400" name="Google Shape;400;p27"/>
          <p:cNvSpPr/>
          <p:nvPr/>
        </p:nvSpPr>
        <p:spPr>
          <a:xfrm rot="-9160237">
            <a:off x="7455665" y="-744476"/>
            <a:ext cx="2610754" cy="3619763"/>
          </a:xfrm>
          <a:custGeom>
            <a:rect b="b" l="l" r="r" t="t"/>
            <a:pathLst>
              <a:path extrusionOk="0" h="7239526" w="5221508">
                <a:moveTo>
                  <a:pt x="0" y="0"/>
                </a:moveTo>
                <a:lnTo>
                  <a:pt x="5221508" y="0"/>
                </a:lnTo>
                <a:lnTo>
                  <a:pt x="5221508" y="7239526"/>
                </a:lnTo>
                <a:lnTo>
                  <a:pt x="0" y="7239526"/>
                </a:lnTo>
                <a:lnTo>
                  <a:pt x="0" y="0"/>
                </a:lnTo>
                <a:close/>
              </a:path>
            </a:pathLst>
          </a:custGeom>
          <a:blipFill rotWithShape="1">
            <a:blip r:embed="rId7">
              <a:alphaModFix/>
            </a:blip>
            <a:stretch>
              <a:fillRect b="0" l="0" r="0" t="0"/>
            </a:stretch>
          </a:blipFill>
          <a:ln>
            <a:noFill/>
          </a:ln>
        </p:spPr>
      </p:sp>
      <p:sp>
        <p:nvSpPr>
          <p:cNvPr id="401" name="Google Shape;401;p27"/>
          <p:cNvSpPr/>
          <p:nvPr/>
        </p:nvSpPr>
        <p:spPr>
          <a:xfrm>
            <a:off x="6568179" y="-1490214"/>
            <a:ext cx="2017171" cy="2004564"/>
          </a:xfrm>
          <a:custGeom>
            <a:rect b="b" l="l" r="r" t="t"/>
            <a:pathLst>
              <a:path extrusionOk="0" h="4009128" w="4034343">
                <a:moveTo>
                  <a:pt x="0" y="0"/>
                </a:moveTo>
                <a:lnTo>
                  <a:pt x="4034343" y="0"/>
                </a:lnTo>
                <a:lnTo>
                  <a:pt x="4034343" y="4009128"/>
                </a:lnTo>
                <a:lnTo>
                  <a:pt x="0" y="4009128"/>
                </a:lnTo>
                <a:lnTo>
                  <a:pt x="0" y="0"/>
                </a:lnTo>
                <a:close/>
              </a:path>
            </a:pathLst>
          </a:custGeom>
          <a:blipFill rotWithShape="1">
            <a:blip r:embed="rId8">
              <a:alphaModFix/>
            </a:blip>
            <a:stretch>
              <a:fillRect b="0" l="0" r="0" t="0"/>
            </a:stretch>
          </a:blipFill>
          <a:ln>
            <a:noFill/>
          </a:ln>
        </p:spPr>
      </p:sp>
      <p:sp>
        <p:nvSpPr>
          <p:cNvPr id="402" name="Google Shape;402;p27"/>
          <p:cNvSpPr/>
          <p:nvPr/>
        </p:nvSpPr>
        <p:spPr>
          <a:xfrm rot="2045315">
            <a:off x="753488" y="-593200"/>
            <a:ext cx="1196844" cy="2127723"/>
          </a:xfrm>
          <a:custGeom>
            <a:rect b="b" l="l" r="r" t="t"/>
            <a:pathLst>
              <a:path extrusionOk="0" h="4255446" w="2393688">
                <a:moveTo>
                  <a:pt x="0" y="0"/>
                </a:moveTo>
                <a:lnTo>
                  <a:pt x="2393689" y="0"/>
                </a:lnTo>
                <a:lnTo>
                  <a:pt x="2393689" y="4255446"/>
                </a:lnTo>
                <a:lnTo>
                  <a:pt x="0" y="4255446"/>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FC8"/>
        </a:solidFill>
      </p:bgPr>
    </p:bg>
    <p:spTree>
      <p:nvGrpSpPr>
        <p:cNvPr id="105" name="Shape 105"/>
        <p:cNvGrpSpPr/>
        <p:nvPr/>
      </p:nvGrpSpPr>
      <p:grpSpPr>
        <a:xfrm>
          <a:off x="0" y="0"/>
          <a:ext cx="0" cy="0"/>
          <a:chOff x="0" y="0"/>
          <a:chExt cx="0" cy="0"/>
        </a:xfrm>
      </p:grpSpPr>
      <p:grpSp>
        <p:nvGrpSpPr>
          <p:cNvPr id="106" name="Google Shape;106;p12"/>
          <p:cNvGrpSpPr/>
          <p:nvPr/>
        </p:nvGrpSpPr>
        <p:grpSpPr>
          <a:xfrm>
            <a:off x="0" y="-1083103"/>
            <a:ext cx="3048000" cy="7309705"/>
            <a:chOff x="0" y="0"/>
            <a:chExt cx="8128000" cy="19492548"/>
          </a:xfrm>
        </p:grpSpPr>
        <p:sp>
          <p:nvSpPr>
            <p:cNvPr id="107" name="Google Shape;107;p12"/>
            <p:cNvSpPr/>
            <p:nvPr/>
          </p:nvSpPr>
          <p:spPr>
            <a:xfrm rot="5400000">
              <a:off x="-811430" y="10553118"/>
              <a:ext cx="9750860" cy="8128000"/>
            </a:xfrm>
            <a:custGeom>
              <a:rect b="b" l="l" r="r" t="t"/>
              <a:pathLst>
                <a:path extrusionOk="0" h="8128000" w="9750860">
                  <a:moveTo>
                    <a:pt x="0" y="0"/>
                  </a:moveTo>
                  <a:lnTo>
                    <a:pt x="9750860" y="0"/>
                  </a:lnTo>
                  <a:lnTo>
                    <a:pt x="9750860" y="8128000"/>
                  </a:lnTo>
                  <a:lnTo>
                    <a:pt x="0" y="8128000"/>
                  </a:lnTo>
                  <a:lnTo>
                    <a:pt x="0" y="0"/>
                  </a:lnTo>
                  <a:close/>
                </a:path>
              </a:pathLst>
            </a:custGeom>
            <a:blipFill rotWithShape="1">
              <a:blip r:embed="rId3">
                <a:alphaModFix/>
              </a:blip>
              <a:stretch>
                <a:fillRect b="-24975" l="0" r="0" t="-24974"/>
              </a:stretch>
            </a:blipFill>
            <a:ln>
              <a:noFill/>
            </a:ln>
          </p:spPr>
        </p:sp>
        <p:sp>
          <p:nvSpPr>
            <p:cNvPr id="108" name="Google Shape;108;p12"/>
            <p:cNvSpPr/>
            <p:nvPr/>
          </p:nvSpPr>
          <p:spPr>
            <a:xfrm rot="5400000">
              <a:off x="-811430" y="811430"/>
              <a:ext cx="9750860" cy="8128000"/>
            </a:xfrm>
            <a:custGeom>
              <a:rect b="b" l="l" r="r" t="t"/>
              <a:pathLst>
                <a:path extrusionOk="0" h="8128000" w="9750860">
                  <a:moveTo>
                    <a:pt x="0" y="0"/>
                  </a:moveTo>
                  <a:lnTo>
                    <a:pt x="9750860" y="0"/>
                  </a:lnTo>
                  <a:lnTo>
                    <a:pt x="9750860" y="8128000"/>
                  </a:lnTo>
                  <a:lnTo>
                    <a:pt x="0" y="8128000"/>
                  </a:lnTo>
                  <a:lnTo>
                    <a:pt x="0" y="0"/>
                  </a:lnTo>
                  <a:close/>
                </a:path>
              </a:pathLst>
            </a:custGeom>
            <a:blipFill rotWithShape="1">
              <a:blip r:embed="rId3">
                <a:alphaModFix/>
              </a:blip>
              <a:stretch>
                <a:fillRect b="-24975" l="0" r="0" t="-24974"/>
              </a:stretch>
            </a:blipFill>
            <a:ln>
              <a:noFill/>
            </a:ln>
          </p:spPr>
        </p:sp>
      </p:grpSp>
      <p:grpSp>
        <p:nvGrpSpPr>
          <p:cNvPr id="109" name="Google Shape;109;p12"/>
          <p:cNvGrpSpPr/>
          <p:nvPr/>
        </p:nvGrpSpPr>
        <p:grpSpPr>
          <a:xfrm>
            <a:off x="3048000" y="-1083103"/>
            <a:ext cx="3048000" cy="7309705"/>
            <a:chOff x="0" y="0"/>
            <a:chExt cx="8128000" cy="19492548"/>
          </a:xfrm>
        </p:grpSpPr>
        <p:sp>
          <p:nvSpPr>
            <p:cNvPr id="110" name="Google Shape;110;p12"/>
            <p:cNvSpPr/>
            <p:nvPr/>
          </p:nvSpPr>
          <p:spPr>
            <a:xfrm rot="5400000">
              <a:off x="-811430" y="10553118"/>
              <a:ext cx="9750860" cy="8128000"/>
            </a:xfrm>
            <a:custGeom>
              <a:rect b="b" l="l" r="r" t="t"/>
              <a:pathLst>
                <a:path extrusionOk="0" h="8128000" w="9750860">
                  <a:moveTo>
                    <a:pt x="0" y="0"/>
                  </a:moveTo>
                  <a:lnTo>
                    <a:pt x="9750860" y="0"/>
                  </a:lnTo>
                  <a:lnTo>
                    <a:pt x="9750860" y="8128000"/>
                  </a:lnTo>
                  <a:lnTo>
                    <a:pt x="0" y="8128000"/>
                  </a:lnTo>
                  <a:lnTo>
                    <a:pt x="0" y="0"/>
                  </a:lnTo>
                  <a:close/>
                </a:path>
              </a:pathLst>
            </a:custGeom>
            <a:blipFill rotWithShape="1">
              <a:blip r:embed="rId3">
                <a:alphaModFix/>
              </a:blip>
              <a:stretch>
                <a:fillRect b="-24975" l="0" r="0" t="-24974"/>
              </a:stretch>
            </a:blipFill>
            <a:ln>
              <a:noFill/>
            </a:ln>
          </p:spPr>
        </p:sp>
        <p:sp>
          <p:nvSpPr>
            <p:cNvPr id="111" name="Google Shape;111;p12"/>
            <p:cNvSpPr/>
            <p:nvPr/>
          </p:nvSpPr>
          <p:spPr>
            <a:xfrm rot="5400000">
              <a:off x="-811430" y="811430"/>
              <a:ext cx="9750860" cy="8128000"/>
            </a:xfrm>
            <a:custGeom>
              <a:rect b="b" l="l" r="r" t="t"/>
              <a:pathLst>
                <a:path extrusionOk="0" h="8128000" w="9750860">
                  <a:moveTo>
                    <a:pt x="0" y="0"/>
                  </a:moveTo>
                  <a:lnTo>
                    <a:pt x="9750860" y="0"/>
                  </a:lnTo>
                  <a:lnTo>
                    <a:pt x="9750860" y="8128000"/>
                  </a:lnTo>
                  <a:lnTo>
                    <a:pt x="0" y="8128000"/>
                  </a:lnTo>
                  <a:lnTo>
                    <a:pt x="0" y="0"/>
                  </a:lnTo>
                  <a:close/>
                </a:path>
              </a:pathLst>
            </a:custGeom>
            <a:blipFill rotWithShape="1">
              <a:blip r:embed="rId3">
                <a:alphaModFix/>
              </a:blip>
              <a:stretch>
                <a:fillRect b="-24975" l="0" r="0" t="-24974"/>
              </a:stretch>
            </a:blipFill>
            <a:ln>
              <a:noFill/>
            </a:ln>
          </p:spPr>
        </p:sp>
      </p:grpSp>
      <p:grpSp>
        <p:nvGrpSpPr>
          <p:cNvPr id="112" name="Google Shape;112;p12"/>
          <p:cNvGrpSpPr/>
          <p:nvPr/>
        </p:nvGrpSpPr>
        <p:grpSpPr>
          <a:xfrm>
            <a:off x="6096000" y="-1083103"/>
            <a:ext cx="3048000" cy="7309705"/>
            <a:chOff x="0" y="0"/>
            <a:chExt cx="8128000" cy="19492548"/>
          </a:xfrm>
        </p:grpSpPr>
        <p:sp>
          <p:nvSpPr>
            <p:cNvPr id="113" name="Google Shape;113;p12"/>
            <p:cNvSpPr/>
            <p:nvPr/>
          </p:nvSpPr>
          <p:spPr>
            <a:xfrm rot="5400000">
              <a:off x="-811430" y="10553118"/>
              <a:ext cx="9750860" cy="8128000"/>
            </a:xfrm>
            <a:custGeom>
              <a:rect b="b" l="l" r="r" t="t"/>
              <a:pathLst>
                <a:path extrusionOk="0" h="8128000" w="9750860">
                  <a:moveTo>
                    <a:pt x="0" y="0"/>
                  </a:moveTo>
                  <a:lnTo>
                    <a:pt x="9750860" y="0"/>
                  </a:lnTo>
                  <a:lnTo>
                    <a:pt x="9750860" y="8128000"/>
                  </a:lnTo>
                  <a:lnTo>
                    <a:pt x="0" y="8128000"/>
                  </a:lnTo>
                  <a:lnTo>
                    <a:pt x="0" y="0"/>
                  </a:lnTo>
                  <a:close/>
                </a:path>
              </a:pathLst>
            </a:custGeom>
            <a:blipFill rotWithShape="1">
              <a:blip r:embed="rId3">
                <a:alphaModFix/>
              </a:blip>
              <a:stretch>
                <a:fillRect b="-24975" l="0" r="0" t="-24974"/>
              </a:stretch>
            </a:blipFill>
            <a:ln>
              <a:noFill/>
            </a:ln>
          </p:spPr>
        </p:sp>
        <p:sp>
          <p:nvSpPr>
            <p:cNvPr id="114" name="Google Shape;114;p12"/>
            <p:cNvSpPr/>
            <p:nvPr/>
          </p:nvSpPr>
          <p:spPr>
            <a:xfrm rot="5400000">
              <a:off x="-811430" y="811430"/>
              <a:ext cx="9750860" cy="8128000"/>
            </a:xfrm>
            <a:custGeom>
              <a:rect b="b" l="l" r="r" t="t"/>
              <a:pathLst>
                <a:path extrusionOk="0" h="8128000" w="9750860">
                  <a:moveTo>
                    <a:pt x="0" y="0"/>
                  </a:moveTo>
                  <a:lnTo>
                    <a:pt x="9750860" y="0"/>
                  </a:lnTo>
                  <a:lnTo>
                    <a:pt x="9750860" y="8128000"/>
                  </a:lnTo>
                  <a:lnTo>
                    <a:pt x="0" y="8128000"/>
                  </a:lnTo>
                  <a:lnTo>
                    <a:pt x="0" y="0"/>
                  </a:lnTo>
                  <a:close/>
                </a:path>
              </a:pathLst>
            </a:custGeom>
            <a:blipFill rotWithShape="1">
              <a:blip r:embed="rId3">
                <a:alphaModFix/>
              </a:blip>
              <a:stretch>
                <a:fillRect b="-24975" l="0" r="0" t="-24974"/>
              </a:stretch>
            </a:blipFill>
            <a:ln>
              <a:noFill/>
            </a:ln>
          </p:spPr>
        </p:sp>
      </p:grpSp>
      <p:sp>
        <p:nvSpPr>
          <p:cNvPr id="115" name="Google Shape;115;p12"/>
          <p:cNvSpPr/>
          <p:nvPr/>
        </p:nvSpPr>
        <p:spPr>
          <a:xfrm>
            <a:off x="217900" y="566222"/>
            <a:ext cx="2612200" cy="4011056"/>
          </a:xfrm>
          <a:custGeom>
            <a:rect b="b" l="l" r="r" t="t"/>
            <a:pathLst>
              <a:path extrusionOk="0" h="8022112" w="5224400">
                <a:moveTo>
                  <a:pt x="0" y="0"/>
                </a:moveTo>
                <a:lnTo>
                  <a:pt x="5224400" y="0"/>
                </a:lnTo>
                <a:lnTo>
                  <a:pt x="5224400" y="8022112"/>
                </a:lnTo>
                <a:lnTo>
                  <a:pt x="0" y="8022112"/>
                </a:lnTo>
                <a:lnTo>
                  <a:pt x="0" y="0"/>
                </a:lnTo>
                <a:close/>
              </a:path>
            </a:pathLst>
          </a:custGeom>
          <a:blipFill rotWithShape="1">
            <a:blip r:embed="rId4">
              <a:alphaModFix/>
            </a:blip>
            <a:stretch>
              <a:fillRect b="0" l="0" r="0" t="0"/>
            </a:stretch>
          </a:blipFill>
          <a:ln>
            <a:noFill/>
          </a:ln>
        </p:spPr>
      </p:sp>
      <p:sp>
        <p:nvSpPr>
          <p:cNvPr id="116" name="Google Shape;116;p12"/>
          <p:cNvSpPr/>
          <p:nvPr/>
        </p:nvSpPr>
        <p:spPr>
          <a:xfrm>
            <a:off x="3265900" y="566222"/>
            <a:ext cx="2612200" cy="4011056"/>
          </a:xfrm>
          <a:custGeom>
            <a:rect b="b" l="l" r="r" t="t"/>
            <a:pathLst>
              <a:path extrusionOk="0" h="8022112" w="5224400">
                <a:moveTo>
                  <a:pt x="0" y="0"/>
                </a:moveTo>
                <a:lnTo>
                  <a:pt x="5224400" y="0"/>
                </a:lnTo>
                <a:lnTo>
                  <a:pt x="5224400" y="8022112"/>
                </a:lnTo>
                <a:lnTo>
                  <a:pt x="0" y="8022112"/>
                </a:lnTo>
                <a:lnTo>
                  <a:pt x="0" y="0"/>
                </a:lnTo>
                <a:close/>
              </a:path>
            </a:pathLst>
          </a:custGeom>
          <a:blipFill rotWithShape="1">
            <a:blip r:embed="rId4">
              <a:alphaModFix/>
            </a:blip>
            <a:stretch>
              <a:fillRect b="0" l="0" r="0" t="0"/>
            </a:stretch>
          </a:blipFill>
          <a:ln>
            <a:noFill/>
          </a:ln>
        </p:spPr>
      </p:sp>
      <p:sp>
        <p:nvSpPr>
          <p:cNvPr id="117" name="Google Shape;117;p12"/>
          <p:cNvSpPr/>
          <p:nvPr/>
        </p:nvSpPr>
        <p:spPr>
          <a:xfrm>
            <a:off x="6313900" y="566222"/>
            <a:ext cx="2612200" cy="4011056"/>
          </a:xfrm>
          <a:custGeom>
            <a:rect b="b" l="l" r="r" t="t"/>
            <a:pathLst>
              <a:path extrusionOk="0" h="8022112" w="5224400">
                <a:moveTo>
                  <a:pt x="0" y="0"/>
                </a:moveTo>
                <a:lnTo>
                  <a:pt x="5224400" y="0"/>
                </a:lnTo>
                <a:lnTo>
                  <a:pt x="5224400" y="8022112"/>
                </a:lnTo>
                <a:lnTo>
                  <a:pt x="0" y="8022112"/>
                </a:lnTo>
                <a:lnTo>
                  <a:pt x="0" y="0"/>
                </a:lnTo>
                <a:close/>
              </a:path>
            </a:pathLst>
          </a:custGeom>
          <a:blipFill rotWithShape="1">
            <a:blip r:embed="rId4">
              <a:alphaModFix/>
            </a:blip>
            <a:stretch>
              <a:fillRect b="0" l="0" r="0" t="0"/>
            </a:stretch>
          </a:blipFill>
          <a:ln>
            <a:noFill/>
          </a:ln>
        </p:spPr>
      </p:sp>
      <p:sp>
        <p:nvSpPr>
          <p:cNvPr id="118" name="Google Shape;118;p12"/>
          <p:cNvSpPr/>
          <p:nvPr/>
        </p:nvSpPr>
        <p:spPr>
          <a:xfrm>
            <a:off x="3265900" y="3499032"/>
            <a:ext cx="2612200" cy="307674"/>
          </a:xfrm>
          <a:custGeom>
            <a:rect b="b" l="l" r="r" t="t"/>
            <a:pathLst>
              <a:path extrusionOk="0" h="615348" w="5224400">
                <a:moveTo>
                  <a:pt x="0" y="0"/>
                </a:moveTo>
                <a:lnTo>
                  <a:pt x="5224400" y="0"/>
                </a:lnTo>
                <a:lnTo>
                  <a:pt x="5224400" y="615348"/>
                </a:lnTo>
                <a:lnTo>
                  <a:pt x="0" y="615348"/>
                </a:lnTo>
                <a:lnTo>
                  <a:pt x="0" y="0"/>
                </a:lnTo>
                <a:close/>
              </a:path>
            </a:pathLst>
          </a:custGeom>
          <a:blipFill rotWithShape="1">
            <a:blip r:embed="rId5">
              <a:alphaModFix/>
            </a:blip>
            <a:stretch>
              <a:fillRect b="-372184" l="0" r="0" t="-371484"/>
            </a:stretch>
          </a:blipFill>
          <a:ln>
            <a:noFill/>
          </a:ln>
        </p:spPr>
      </p:sp>
      <p:sp>
        <p:nvSpPr>
          <p:cNvPr id="119" name="Google Shape;119;p12"/>
          <p:cNvSpPr/>
          <p:nvPr/>
        </p:nvSpPr>
        <p:spPr>
          <a:xfrm>
            <a:off x="217900" y="3499032"/>
            <a:ext cx="2612200" cy="307674"/>
          </a:xfrm>
          <a:custGeom>
            <a:rect b="b" l="l" r="r" t="t"/>
            <a:pathLst>
              <a:path extrusionOk="0" h="615348" w="5224400">
                <a:moveTo>
                  <a:pt x="0" y="0"/>
                </a:moveTo>
                <a:lnTo>
                  <a:pt x="5224400" y="0"/>
                </a:lnTo>
                <a:lnTo>
                  <a:pt x="5224400" y="615348"/>
                </a:lnTo>
                <a:lnTo>
                  <a:pt x="0" y="615348"/>
                </a:lnTo>
                <a:lnTo>
                  <a:pt x="0" y="0"/>
                </a:lnTo>
                <a:close/>
              </a:path>
            </a:pathLst>
          </a:custGeom>
          <a:blipFill rotWithShape="1">
            <a:blip r:embed="rId5">
              <a:alphaModFix/>
            </a:blip>
            <a:stretch>
              <a:fillRect b="-372184" l="0" r="0" t="-371484"/>
            </a:stretch>
          </a:blipFill>
          <a:ln>
            <a:noFill/>
          </a:ln>
        </p:spPr>
      </p:sp>
      <p:sp>
        <p:nvSpPr>
          <p:cNvPr id="120" name="Google Shape;120;p12"/>
          <p:cNvSpPr/>
          <p:nvPr/>
        </p:nvSpPr>
        <p:spPr>
          <a:xfrm>
            <a:off x="6313900" y="3499032"/>
            <a:ext cx="2612200" cy="307674"/>
          </a:xfrm>
          <a:custGeom>
            <a:rect b="b" l="l" r="r" t="t"/>
            <a:pathLst>
              <a:path extrusionOk="0" h="615348" w="5224400">
                <a:moveTo>
                  <a:pt x="0" y="0"/>
                </a:moveTo>
                <a:lnTo>
                  <a:pt x="5224400" y="0"/>
                </a:lnTo>
                <a:lnTo>
                  <a:pt x="5224400" y="615348"/>
                </a:lnTo>
                <a:lnTo>
                  <a:pt x="0" y="615348"/>
                </a:lnTo>
                <a:lnTo>
                  <a:pt x="0" y="0"/>
                </a:lnTo>
                <a:close/>
              </a:path>
            </a:pathLst>
          </a:custGeom>
          <a:blipFill rotWithShape="1">
            <a:blip r:embed="rId5">
              <a:alphaModFix/>
            </a:blip>
            <a:stretch>
              <a:fillRect b="-372184" l="0" r="0" t="-371484"/>
            </a:stretch>
          </a:blipFill>
          <a:ln>
            <a:noFill/>
          </a:ln>
        </p:spPr>
      </p:sp>
      <p:sp>
        <p:nvSpPr>
          <p:cNvPr id="121" name="Google Shape;121;p12"/>
          <p:cNvSpPr txBox="1"/>
          <p:nvPr/>
        </p:nvSpPr>
        <p:spPr>
          <a:xfrm>
            <a:off x="668058" y="1264262"/>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01.</a:t>
            </a:r>
            <a:endParaRPr sz="700"/>
          </a:p>
        </p:txBody>
      </p:sp>
      <p:sp>
        <p:nvSpPr>
          <p:cNvPr id="122" name="Google Shape;122;p12"/>
          <p:cNvSpPr txBox="1"/>
          <p:nvPr/>
        </p:nvSpPr>
        <p:spPr>
          <a:xfrm>
            <a:off x="438150" y="2482662"/>
            <a:ext cx="2171700"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2E6FC8"/>
                </a:solidFill>
                <a:latin typeface="Oleo Script"/>
                <a:ea typeface="Oleo Script"/>
                <a:cs typeface="Oleo Script"/>
                <a:sym typeface="Oleo Script"/>
              </a:rPr>
              <a:t>Welcome</a:t>
            </a:r>
            <a:endParaRPr sz="700"/>
          </a:p>
        </p:txBody>
      </p:sp>
      <p:sp>
        <p:nvSpPr>
          <p:cNvPr id="123" name="Google Shape;123;p12"/>
          <p:cNvSpPr txBox="1"/>
          <p:nvPr/>
        </p:nvSpPr>
        <p:spPr>
          <a:xfrm>
            <a:off x="3486150" y="2268889"/>
            <a:ext cx="21717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500" u="none" cap="none" strike="noStrike">
                <a:solidFill>
                  <a:srgbClr val="2E6FC8"/>
                </a:solidFill>
                <a:latin typeface="Oleo Script"/>
                <a:ea typeface="Oleo Script"/>
                <a:cs typeface="Oleo Script"/>
                <a:sym typeface="Oleo Script"/>
              </a:rPr>
              <a:t>Cultural History </a:t>
            </a:r>
            <a:endParaRPr sz="700"/>
          </a:p>
        </p:txBody>
      </p:sp>
      <p:sp>
        <p:nvSpPr>
          <p:cNvPr id="124" name="Google Shape;124;p12"/>
          <p:cNvSpPr txBox="1"/>
          <p:nvPr/>
        </p:nvSpPr>
        <p:spPr>
          <a:xfrm>
            <a:off x="6534150" y="2482662"/>
            <a:ext cx="2171700"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2E6FC8"/>
                </a:solidFill>
                <a:latin typeface="Oleo Script"/>
                <a:ea typeface="Oleo Script"/>
                <a:cs typeface="Oleo Script"/>
                <a:sym typeface="Oleo Script"/>
              </a:rPr>
              <a:t>About Us</a:t>
            </a:r>
            <a:endParaRPr sz="700"/>
          </a:p>
        </p:txBody>
      </p:sp>
      <p:sp>
        <p:nvSpPr>
          <p:cNvPr id="125" name="Google Shape;125;p12"/>
          <p:cNvSpPr txBox="1"/>
          <p:nvPr/>
        </p:nvSpPr>
        <p:spPr>
          <a:xfrm>
            <a:off x="3716058" y="1264262"/>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02.</a:t>
            </a:r>
            <a:endParaRPr sz="700"/>
          </a:p>
        </p:txBody>
      </p:sp>
      <p:sp>
        <p:nvSpPr>
          <p:cNvPr id="126" name="Google Shape;126;p12"/>
          <p:cNvSpPr txBox="1"/>
          <p:nvPr/>
        </p:nvSpPr>
        <p:spPr>
          <a:xfrm>
            <a:off x="6764058" y="1264262"/>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03.</a:t>
            </a:r>
            <a:endParaRPr sz="700"/>
          </a:p>
        </p:txBody>
      </p:sp>
      <p:sp>
        <p:nvSpPr>
          <p:cNvPr id="127" name="Google Shape;127;p12"/>
          <p:cNvSpPr txBox="1"/>
          <p:nvPr/>
        </p:nvSpPr>
        <p:spPr>
          <a:xfrm>
            <a:off x="938005" y="3985657"/>
            <a:ext cx="1172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EC7"/>
                </a:solidFill>
                <a:latin typeface="Arial"/>
                <a:ea typeface="Arial"/>
                <a:cs typeface="Arial"/>
                <a:sym typeface="Arial"/>
              </a:rPr>
              <a:t>Elaborate on what you want to discuss. </a:t>
            </a:r>
            <a:endParaRPr sz="700"/>
          </a:p>
        </p:txBody>
      </p:sp>
      <p:sp>
        <p:nvSpPr>
          <p:cNvPr id="128" name="Google Shape;128;p12"/>
          <p:cNvSpPr txBox="1"/>
          <p:nvPr/>
        </p:nvSpPr>
        <p:spPr>
          <a:xfrm>
            <a:off x="3986005" y="3985657"/>
            <a:ext cx="1172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EC7"/>
                </a:solidFill>
                <a:latin typeface="Arial"/>
                <a:ea typeface="Arial"/>
                <a:cs typeface="Arial"/>
                <a:sym typeface="Arial"/>
              </a:rPr>
              <a:t>Elaborate on what you want to discuss. </a:t>
            </a:r>
            <a:endParaRPr sz="700"/>
          </a:p>
        </p:txBody>
      </p:sp>
      <p:sp>
        <p:nvSpPr>
          <p:cNvPr id="129" name="Google Shape;129;p12"/>
          <p:cNvSpPr txBox="1"/>
          <p:nvPr/>
        </p:nvSpPr>
        <p:spPr>
          <a:xfrm>
            <a:off x="7034005" y="3985657"/>
            <a:ext cx="1172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EC7"/>
                </a:solidFill>
                <a:latin typeface="Arial"/>
                <a:ea typeface="Arial"/>
                <a:cs typeface="Arial"/>
                <a:sym typeface="Arial"/>
              </a:rPr>
              <a:t>Elaborate on what you want to discuss.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FC8"/>
        </a:solidFill>
      </p:bgPr>
    </p:bg>
    <p:spTree>
      <p:nvGrpSpPr>
        <p:cNvPr id="133" name="Shape 133"/>
        <p:cNvGrpSpPr/>
        <p:nvPr/>
      </p:nvGrpSpPr>
      <p:grpSpPr>
        <a:xfrm>
          <a:off x="0" y="0"/>
          <a:ext cx="0" cy="0"/>
          <a:chOff x="0" y="0"/>
          <a:chExt cx="0" cy="0"/>
        </a:xfrm>
      </p:grpSpPr>
      <p:sp>
        <p:nvSpPr>
          <p:cNvPr id="134" name="Google Shape;134;p13"/>
          <p:cNvSpPr/>
          <p:nvPr/>
        </p:nvSpPr>
        <p:spPr>
          <a:xfrm rot="5400000">
            <a:off x="1355638" y="-2672769"/>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3">
              <a:alphaModFix/>
            </a:blip>
            <a:stretch>
              <a:fillRect b="0" l="0" r="0" t="0"/>
            </a:stretch>
          </a:blipFill>
          <a:ln>
            <a:noFill/>
          </a:ln>
        </p:spPr>
      </p:sp>
      <p:sp>
        <p:nvSpPr>
          <p:cNvPr id="135" name="Google Shape;135;p13"/>
          <p:cNvSpPr/>
          <p:nvPr/>
        </p:nvSpPr>
        <p:spPr>
          <a:xfrm rot="5400000">
            <a:off x="1355638" y="-358194"/>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3">
              <a:alphaModFix/>
            </a:blip>
            <a:stretch>
              <a:fillRect b="0" l="0" r="0" t="0"/>
            </a:stretch>
          </a:blipFill>
          <a:ln>
            <a:noFill/>
          </a:ln>
        </p:spPr>
      </p:sp>
      <p:pic>
        <p:nvPicPr>
          <p:cNvPr id="136" name="Google Shape;136;p13"/>
          <p:cNvPicPr preferRelativeResize="0"/>
          <p:nvPr/>
        </p:nvPicPr>
        <p:blipFill>
          <a:blip r:embed="rId4">
            <a:alphaModFix/>
          </a:blip>
          <a:stretch>
            <a:fillRect/>
          </a:stretch>
        </p:blipFill>
        <p:spPr>
          <a:xfrm>
            <a:off x="455523" y="0"/>
            <a:ext cx="4114800" cy="2860626"/>
          </a:xfrm>
          <a:prstGeom prst="rect">
            <a:avLst/>
          </a:prstGeom>
          <a:noFill/>
          <a:ln>
            <a:noFill/>
          </a:ln>
        </p:spPr>
      </p:pic>
      <p:sp>
        <p:nvSpPr>
          <p:cNvPr id="137" name="Google Shape;137;p13"/>
          <p:cNvSpPr/>
          <p:nvPr/>
        </p:nvSpPr>
        <p:spPr>
          <a:xfrm rot="6333886">
            <a:off x="4681059" y="-3114711"/>
            <a:ext cx="4462180" cy="5577725"/>
          </a:xfrm>
          <a:custGeom>
            <a:rect b="b" l="l" r="r" t="t"/>
            <a:pathLst>
              <a:path extrusionOk="0" h="11155449" w="8924359">
                <a:moveTo>
                  <a:pt x="0" y="0"/>
                </a:moveTo>
                <a:lnTo>
                  <a:pt x="8924359" y="0"/>
                </a:lnTo>
                <a:lnTo>
                  <a:pt x="8924359" y="11155448"/>
                </a:lnTo>
                <a:lnTo>
                  <a:pt x="0" y="11155448"/>
                </a:lnTo>
                <a:lnTo>
                  <a:pt x="0" y="0"/>
                </a:lnTo>
                <a:close/>
              </a:path>
            </a:pathLst>
          </a:custGeom>
          <a:blipFill rotWithShape="1">
            <a:blip r:embed="rId5">
              <a:alphaModFix/>
            </a:blip>
            <a:stretch>
              <a:fillRect b="0" l="0" r="0" t="0"/>
            </a:stretch>
          </a:blipFill>
          <a:ln>
            <a:noFill/>
          </a:ln>
        </p:spPr>
      </p:sp>
      <p:sp>
        <p:nvSpPr>
          <p:cNvPr id="138" name="Google Shape;138;p13"/>
          <p:cNvSpPr/>
          <p:nvPr/>
        </p:nvSpPr>
        <p:spPr>
          <a:xfrm>
            <a:off x="5741042" y="177124"/>
            <a:ext cx="2822641" cy="4334190"/>
          </a:xfrm>
          <a:custGeom>
            <a:rect b="b" l="l" r="r" t="t"/>
            <a:pathLst>
              <a:path extrusionOk="0" h="8668380" w="5645282">
                <a:moveTo>
                  <a:pt x="0" y="0"/>
                </a:moveTo>
                <a:lnTo>
                  <a:pt x="5645282" y="0"/>
                </a:lnTo>
                <a:lnTo>
                  <a:pt x="5645282" y="8668380"/>
                </a:lnTo>
                <a:lnTo>
                  <a:pt x="0" y="8668380"/>
                </a:lnTo>
                <a:lnTo>
                  <a:pt x="0" y="0"/>
                </a:lnTo>
                <a:close/>
              </a:path>
            </a:pathLst>
          </a:custGeom>
          <a:blipFill rotWithShape="1">
            <a:blip r:embed="rId6">
              <a:alphaModFix/>
            </a:blip>
            <a:stretch>
              <a:fillRect b="0" l="0" r="0" t="0"/>
            </a:stretch>
          </a:blipFill>
          <a:ln>
            <a:noFill/>
          </a:ln>
        </p:spPr>
      </p:sp>
      <p:sp>
        <p:nvSpPr>
          <p:cNvPr id="139" name="Google Shape;139;p13"/>
          <p:cNvSpPr/>
          <p:nvPr/>
        </p:nvSpPr>
        <p:spPr>
          <a:xfrm rot="2194604">
            <a:off x="6559310" y="2020292"/>
            <a:ext cx="4140679" cy="4114800"/>
          </a:xfrm>
          <a:custGeom>
            <a:rect b="b" l="l" r="r" t="t"/>
            <a:pathLst>
              <a:path extrusionOk="0" h="8229600" w="8281358">
                <a:moveTo>
                  <a:pt x="0" y="0"/>
                </a:moveTo>
                <a:lnTo>
                  <a:pt x="8281358" y="0"/>
                </a:lnTo>
                <a:lnTo>
                  <a:pt x="8281358" y="8229600"/>
                </a:lnTo>
                <a:lnTo>
                  <a:pt x="0" y="8229600"/>
                </a:lnTo>
                <a:lnTo>
                  <a:pt x="0" y="0"/>
                </a:lnTo>
                <a:close/>
              </a:path>
            </a:pathLst>
          </a:custGeom>
          <a:blipFill rotWithShape="1">
            <a:blip r:embed="rId7">
              <a:alphaModFix/>
            </a:blip>
            <a:stretch>
              <a:fillRect b="0" l="0" r="0" t="0"/>
            </a:stretch>
          </a:blipFill>
          <a:ln>
            <a:noFill/>
          </a:ln>
        </p:spPr>
      </p:sp>
      <p:sp>
        <p:nvSpPr>
          <p:cNvPr id="140" name="Google Shape;140;p13"/>
          <p:cNvSpPr txBox="1"/>
          <p:nvPr/>
        </p:nvSpPr>
        <p:spPr>
          <a:xfrm>
            <a:off x="337374" y="2912549"/>
            <a:ext cx="3712918" cy="1068513"/>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 sz="6300" u="none" cap="none" strike="noStrike">
                <a:solidFill>
                  <a:srgbClr val="FFFFFF"/>
                </a:solidFill>
                <a:latin typeface="Oleo Script"/>
                <a:ea typeface="Oleo Script"/>
                <a:cs typeface="Oleo Script"/>
                <a:sym typeface="Oleo Script"/>
              </a:rPr>
              <a:t>Welcome!</a:t>
            </a:r>
            <a:endParaRPr sz="700"/>
          </a:p>
        </p:txBody>
      </p:sp>
      <p:sp>
        <p:nvSpPr>
          <p:cNvPr id="141" name="Google Shape;141;p13"/>
          <p:cNvSpPr txBox="1"/>
          <p:nvPr/>
        </p:nvSpPr>
        <p:spPr>
          <a:xfrm>
            <a:off x="455526" y="4122534"/>
            <a:ext cx="4569900" cy="6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Embark on an exploration of the rich and diverse history of Islamic culture, spanning over fourteen centuries. From the intellectual brilliance of the Golden Age to the artistic splendor of Islamic architecture, this presentation delves into the profound contributions and lasting impact of Islamic civilization on the world.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145" name="Shape 145"/>
        <p:cNvGrpSpPr/>
        <p:nvPr/>
      </p:nvGrpSpPr>
      <p:grpSpPr>
        <a:xfrm>
          <a:off x="0" y="0"/>
          <a:ext cx="0" cy="0"/>
          <a:chOff x="0" y="0"/>
          <a:chExt cx="0" cy="0"/>
        </a:xfrm>
      </p:grpSpPr>
      <p:pic>
        <p:nvPicPr>
          <p:cNvPr id="146" name="Google Shape;146;p14"/>
          <p:cNvPicPr preferRelativeResize="0"/>
          <p:nvPr/>
        </p:nvPicPr>
        <p:blipFill rotWithShape="1">
          <a:blip r:embed="rId3">
            <a:alphaModFix/>
          </a:blip>
          <a:srcRect b="793" l="0" r="0" t="0"/>
          <a:stretch/>
        </p:blipFill>
        <p:spPr>
          <a:xfrm>
            <a:off x="0" y="0"/>
            <a:ext cx="6096000" cy="5143501"/>
          </a:xfrm>
          <a:prstGeom prst="rect">
            <a:avLst/>
          </a:prstGeom>
          <a:noFill/>
          <a:ln>
            <a:noFill/>
          </a:ln>
        </p:spPr>
      </p:pic>
      <p:sp>
        <p:nvSpPr>
          <p:cNvPr id="147" name="Google Shape;147;p14"/>
          <p:cNvSpPr/>
          <p:nvPr/>
        </p:nvSpPr>
        <p:spPr>
          <a:xfrm rot="5400000">
            <a:off x="5791714" y="2874317"/>
            <a:ext cx="3656572" cy="3048000"/>
          </a:xfrm>
          <a:custGeom>
            <a:rect b="b" l="l" r="r" t="t"/>
            <a:pathLst>
              <a:path extrusionOk="0" h="6096000" w="7313145">
                <a:moveTo>
                  <a:pt x="0" y="0"/>
                </a:moveTo>
                <a:lnTo>
                  <a:pt x="7313146" y="0"/>
                </a:lnTo>
                <a:lnTo>
                  <a:pt x="7313146" y="6096000"/>
                </a:lnTo>
                <a:lnTo>
                  <a:pt x="0" y="6096000"/>
                </a:lnTo>
                <a:lnTo>
                  <a:pt x="0" y="0"/>
                </a:lnTo>
                <a:close/>
              </a:path>
            </a:pathLst>
          </a:custGeom>
          <a:blipFill rotWithShape="1">
            <a:blip r:embed="rId4">
              <a:alphaModFix/>
            </a:blip>
            <a:stretch>
              <a:fillRect b="-24975" l="0" r="0" t="-24974"/>
            </a:stretch>
          </a:blipFill>
          <a:ln>
            <a:noFill/>
          </a:ln>
        </p:spPr>
      </p:sp>
      <p:sp>
        <p:nvSpPr>
          <p:cNvPr id="148" name="Google Shape;148;p14"/>
          <p:cNvSpPr/>
          <p:nvPr/>
        </p:nvSpPr>
        <p:spPr>
          <a:xfrm rot="5400000">
            <a:off x="5791713" y="-778817"/>
            <a:ext cx="3656573" cy="3048000"/>
          </a:xfrm>
          <a:custGeom>
            <a:rect b="b" l="l" r="r" t="t"/>
            <a:pathLst>
              <a:path extrusionOk="0" h="6096000" w="7313145">
                <a:moveTo>
                  <a:pt x="0" y="0"/>
                </a:moveTo>
                <a:lnTo>
                  <a:pt x="7313146" y="0"/>
                </a:lnTo>
                <a:lnTo>
                  <a:pt x="7313146" y="6096000"/>
                </a:lnTo>
                <a:lnTo>
                  <a:pt x="0" y="6096000"/>
                </a:lnTo>
                <a:lnTo>
                  <a:pt x="0" y="0"/>
                </a:lnTo>
                <a:close/>
              </a:path>
            </a:pathLst>
          </a:custGeom>
          <a:blipFill rotWithShape="1">
            <a:blip r:embed="rId4">
              <a:alphaModFix/>
            </a:blip>
            <a:stretch>
              <a:fillRect b="-24975" l="0" r="0" t="-24974"/>
            </a:stretch>
          </a:blipFill>
          <a:ln>
            <a:noFill/>
          </a:ln>
        </p:spPr>
      </p:sp>
      <p:sp>
        <p:nvSpPr>
          <p:cNvPr id="149" name="Google Shape;149;p14"/>
          <p:cNvSpPr/>
          <p:nvPr/>
        </p:nvSpPr>
        <p:spPr>
          <a:xfrm>
            <a:off x="6313900" y="566222"/>
            <a:ext cx="2612200" cy="4011056"/>
          </a:xfrm>
          <a:custGeom>
            <a:rect b="b" l="l" r="r" t="t"/>
            <a:pathLst>
              <a:path extrusionOk="0" h="8022112" w="5224400">
                <a:moveTo>
                  <a:pt x="0" y="0"/>
                </a:moveTo>
                <a:lnTo>
                  <a:pt x="5224400" y="0"/>
                </a:lnTo>
                <a:lnTo>
                  <a:pt x="5224400" y="8022112"/>
                </a:lnTo>
                <a:lnTo>
                  <a:pt x="0" y="8022112"/>
                </a:lnTo>
                <a:lnTo>
                  <a:pt x="0" y="0"/>
                </a:lnTo>
                <a:close/>
              </a:path>
            </a:pathLst>
          </a:custGeom>
          <a:blipFill rotWithShape="1">
            <a:blip r:embed="rId5">
              <a:alphaModFix/>
            </a:blip>
            <a:stretch>
              <a:fillRect b="0" l="0" r="0" t="0"/>
            </a:stretch>
          </a:blipFill>
          <a:ln>
            <a:noFill/>
          </a:ln>
        </p:spPr>
      </p:sp>
      <p:sp>
        <p:nvSpPr>
          <p:cNvPr id="150" name="Google Shape;150;p14"/>
          <p:cNvSpPr/>
          <p:nvPr/>
        </p:nvSpPr>
        <p:spPr>
          <a:xfrm>
            <a:off x="6313900" y="3499032"/>
            <a:ext cx="2612200" cy="307674"/>
          </a:xfrm>
          <a:custGeom>
            <a:rect b="b" l="l" r="r" t="t"/>
            <a:pathLst>
              <a:path extrusionOk="0" h="615348" w="5224400">
                <a:moveTo>
                  <a:pt x="0" y="0"/>
                </a:moveTo>
                <a:lnTo>
                  <a:pt x="5224400" y="0"/>
                </a:lnTo>
                <a:lnTo>
                  <a:pt x="5224400" y="615348"/>
                </a:lnTo>
                <a:lnTo>
                  <a:pt x="0" y="615348"/>
                </a:lnTo>
                <a:lnTo>
                  <a:pt x="0" y="0"/>
                </a:lnTo>
                <a:close/>
              </a:path>
            </a:pathLst>
          </a:custGeom>
          <a:blipFill rotWithShape="1">
            <a:blip r:embed="rId6">
              <a:alphaModFix/>
            </a:blip>
            <a:stretch>
              <a:fillRect b="-372184" l="0" r="0" t="-371484"/>
            </a:stretch>
          </a:blipFill>
          <a:ln>
            <a:noFill/>
          </a:ln>
        </p:spPr>
      </p:sp>
      <p:sp>
        <p:nvSpPr>
          <p:cNvPr id="151" name="Google Shape;151;p14"/>
          <p:cNvSpPr txBox="1"/>
          <p:nvPr/>
        </p:nvSpPr>
        <p:spPr>
          <a:xfrm>
            <a:off x="6764058" y="1264262"/>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01.</a:t>
            </a:r>
            <a:endParaRPr sz="700"/>
          </a:p>
        </p:txBody>
      </p:sp>
      <p:sp>
        <p:nvSpPr>
          <p:cNvPr id="152" name="Google Shape;152;p14"/>
          <p:cNvSpPr txBox="1"/>
          <p:nvPr/>
        </p:nvSpPr>
        <p:spPr>
          <a:xfrm>
            <a:off x="6534150" y="2482662"/>
            <a:ext cx="2171700"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2E6FC8"/>
                </a:solidFill>
                <a:latin typeface="Oleo Script"/>
                <a:ea typeface="Oleo Script"/>
                <a:cs typeface="Oleo Script"/>
                <a:sym typeface="Oleo Script"/>
              </a:rPr>
              <a:t>Welcome</a:t>
            </a:r>
            <a:endParaRPr sz="700"/>
          </a:p>
        </p:txBody>
      </p:sp>
      <p:sp>
        <p:nvSpPr>
          <p:cNvPr id="153" name="Google Shape;153;p14"/>
          <p:cNvSpPr txBox="1"/>
          <p:nvPr/>
        </p:nvSpPr>
        <p:spPr>
          <a:xfrm>
            <a:off x="7034005" y="3985657"/>
            <a:ext cx="1172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EC7"/>
                </a:solidFill>
                <a:latin typeface="Arial"/>
                <a:ea typeface="Arial"/>
                <a:cs typeface="Arial"/>
                <a:sym typeface="Arial"/>
              </a:rPr>
              <a:t>Elaborate on what 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157" name="Shape 157"/>
        <p:cNvGrpSpPr/>
        <p:nvPr/>
      </p:nvGrpSpPr>
      <p:grpSpPr>
        <a:xfrm>
          <a:off x="0" y="0"/>
          <a:ext cx="0" cy="0"/>
          <a:chOff x="0" y="0"/>
          <a:chExt cx="0" cy="0"/>
        </a:xfrm>
      </p:grpSpPr>
      <p:grpSp>
        <p:nvGrpSpPr>
          <p:cNvPr id="158" name="Google Shape;158;p15"/>
          <p:cNvGrpSpPr/>
          <p:nvPr/>
        </p:nvGrpSpPr>
        <p:grpSpPr>
          <a:xfrm>
            <a:off x="0" y="2108766"/>
            <a:ext cx="9144000" cy="496983"/>
            <a:chOff x="0" y="0"/>
            <a:chExt cx="24384000" cy="1325286"/>
          </a:xfrm>
        </p:grpSpPr>
        <p:sp>
          <p:nvSpPr>
            <p:cNvPr id="159" name="Google Shape;159;p15"/>
            <p:cNvSpPr/>
            <p:nvPr/>
          </p:nvSpPr>
          <p:spPr>
            <a:xfrm>
              <a:off x="0" y="0"/>
              <a:ext cx="8122487" cy="1325286"/>
            </a:xfrm>
            <a:custGeom>
              <a:rect b="b" l="l" r="r" t="t"/>
              <a:pathLst>
                <a:path extrusionOk="0" h="1325286" w="8122487">
                  <a:moveTo>
                    <a:pt x="0" y="0"/>
                  </a:moveTo>
                  <a:lnTo>
                    <a:pt x="8122487" y="0"/>
                  </a:lnTo>
                  <a:lnTo>
                    <a:pt x="8122487" y="1325286"/>
                  </a:lnTo>
                  <a:lnTo>
                    <a:pt x="0" y="1325286"/>
                  </a:lnTo>
                  <a:lnTo>
                    <a:pt x="0" y="0"/>
                  </a:lnTo>
                  <a:close/>
                </a:path>
              </a:pathLst>
            </a:custGeom>
            <a:blipFill rotWithShape="1">
              <a:blip r:embed="rId3">
                <a:alphaModFix/>
              </a:blip>
              <a:stretch>
                <a:fillRect b="-257913" l="0" r="0" t="-263474"/>
              </a:stretch>
            </a:blipFill>
            <a:ln>
              <a:noFill/>
            </a:ln>
          </p:spPr>
        </p:sp>
        <p:sp>
          <p:nvSpPr>
            <p:cNvPr id="160" name="Google Shape;160;p15"/>
            <p:cNvSpPr/>
            <p:nvPr/>
          </p:nvSpPr>
          <p:spPr>
            <a:xfrm>
              <a:off x="8122487" y="0"/>
              <a:ext cx="8122487" cy="1325286"/>
            </a:xfrm>
            <a:custGeom>
              <a:rect b="b" l="l" r="r" t="t"/>
              <a:pathLst>
                <a:path extrusionOk="0" h="1325286" w="8122487">
                  <a:moveTo>
                    <a:pt x="0" y="0"/>
                  </a:moveTo>
                  <a:lnTo>
                    <a:pt x="8122487" y="0"/>
                  </a:lnTo>
                  <a:lnTo>
                    <a:pt x="8122487" y="1325286"/>
                  </a:lnTo>
                  <a:lnTo>
                    <a:pt x="0" y="1325286"/>
                  </a:lnTo>
                  <a:lnTo>
                    <a:pt x="0" y="0"/>
                  </a:lnTo>
                  <a:close/>
                </a:path>
              </a:pathLst>
            </a:custGeom>
            <a:blipFill rotWithShape="1">
              <a:blip r:embed="rId3">
                <a:alphaModFix/>
              </a:blip>
              <a:stretch>
                <a:fillRect b="-257913" l="0" r="0" t="-263474"/>
              </a:stretch>
            </a:blipFill>
            <a:ln>
              <a:noFill/>
            </a:ln>
          </p:spPr>
        </p:sp>
        <p:sp>
          <p:nvSpPr>
            <p:cNvPr id="161" name="Google Shape;161;p15"/>
            <p:cNvSpPr/>
            <p:nvPr/>
          </p:nvSpPr>
          <p:spPr>
            <a:xfrm>
              <a:off x="16261513" y="0"/>
              <a:ext cx="8122487" cy="1325286"/>
            </a:xfrm>
            <a:custGeom>
              <a:rect b="b" l="l" r="r" t="t"/>
              <a:pathLst>
                <a:path extrusionOk="0" h="1325286" w="8122487">
                  <a:moveTo>
                    <a:pt x="0" y="0"/>
                  </a:moveTo>
                  <a:lnTo>
                    <a:pt x="8122487" y="0"/>
                  </a:lnTo>
                  <a:lnTo>
                    <a:pt x="8122487" y="1325286"/>
                  </a:lnTo>
                  <a:lnTo>
                    <a:pt x="0" y="1325286"/>
                  </a:lnTo>
                  <a:lnTo>
                    <a:pt x="0" y="0"/>
                  </a:lnTo>
                  <a:close/>
                </a:path>
              </a:pathLst>
            </a:custGeom>
            <a:blipFill rotWithShape="1">
              <a:blip r:embed="rId3">
                <a:alphaModFix/>
              </a:blip>
              <a:stretch>
                <a:fillRect b="-257913" l="0" r="0" t="-263474"/>
              </a:stretch>
            </a:blipFill>
            <a:ln>
              <a:noFill/>
            </a:ln>
          </p:spPr>
        </p:sp>
      </p:grpSp>
      <p:sp>
        <p:nvSpPr>
          <p:cNvPr id="162" name="Google Shape;162;p15"/>
          <p:cNvSpPr/>
          <p:nvPr/>
        </p:nvSpPr>
        <p:spPr>
          <a:xfrm>
            <a:off x="1174148" y="1802393"/>
            <a:ext cx="689015" cy="931101"/>
          </a:xfrm>
          <a:custGeom>
            <a:rect b="b" l="l" r="r" t="t"/>
            <a:pathLst>
              <a:path extrusionOk="0" h="1862203" w="1378030">
                <a:moveTo>
                  <a:pt x="0" y="0"/>
                </a:moveTo>
                <a:lnTo>
                  <a:pt x="1378030" y="0"/>
                </a:lnTo>
                <a:lnTo>
                  <a:pt x="1378030" y="1862203"/>
                </a:lnTo>
                <a:lnTo>
                  <a:pt x="0" y="1862203"/>
                </a:lnTo>
                <a:lnTo>
                  <a:pt x="0" y="0"/>
                </a:lnTo>
                <a:close/>
              </a:path>
            </a:pathLst>
          </a:custGeom>
          <a:blipFill rotWithShape="1">
            <a:blip r:embed="rId4">
              <a:alphaModFix/>
            </a:blip>
            <a:stretch>
              <a:fillRect b="0" l="0" r="0" t="0"/>
            </a:stretch>
          </a:blipFill>
          <a:ln>
            <a:noFill/>
          </a:ln>
        </p:spPr>
      </p:sp>
      <p:sp>
        <p:nvSpPr>
          <p:cNvPr id="163" name="Google Shape;163;p15"/>
          <p:cNvSpPr/>
          <p:nvPr/>
        </p:nvSpPr>
        <p:spPr>
          <a:xfrm>
            <a:off x="3386505" y="1802393"/>
            <a:ext cx="689015" cy="931101"/>
          </a:xfrm>
          <a:custGeom>
            <a:rect b="b" l="l" r="r" t="t"/>
            <a:pathLst>
              <a:path extrusionOk="0" h="1862203" w="1378030">
                <a:moveTo>
                  <a:pt x="0" y="0"/>
                </a:moveTo>
                <a:lnTo>
                  <a:pt x="1378031" y="0"/>
                </a:lnTo>
                <a:lnTo>
                  <a:pt x="1378031" y="1862203"/>
                </a:lnTo>
                <a:lnTo>
                  <a:pt x="0" y="1862203"/>
                </a:lnTo>
                <a:lnTo>
                  <a:pt x="0" y="0"/>
                </a:lnTo>
                <a:close/>
              </a:path>
            </a:pathLst>
          </a:custGeom>
          <a:blipFill rotWithShape="1">
            <a:blip r:embed="rId4">
              <a:alphaModFix/>
            </a:blip>
            <a:stretch>
              <a:fillRect b="0" l="0" r="0" t="0"/>
            </a:stretch>
          </a:blipFill>
          <a:ln>
            <a:noFill/>
          </a:ln>
        </p:spPr>
      </p:sp>
      <p:sp>
        <p:nvSpPr>
          <p:cNvPr id="164" name="Google Shape;164;p15"/>
          <p:cNvSpPr/>
          <p:nvPr/>
        </p:nvSpPr>
        <p:spPr>
          <a:xfrm>
            <a:off x="5386561" y="1802393"/>
            <a:ext cx="689015" cy="931101"/>
          </a:xfrm>
          <a:custGeom>
            <a:rect b="b" l="l" r="r" t="t"/>
            <a:pathLst>
              <a:path extrusionOk="0" h="1862203" w="1378030">
                <a:moveTo>
                  <a:pt x="0" y="0"/>
                </a:moveTo>
                <a:lnTo>
                  <a:pt x="1378031" y="0"/>
                </a:lnTo>
                <a:lnTo>
                  <a:pt x="1378031" y="1862203"/>
                </a:lnTo>
                <a:lnTo>
                  <a:pt x="0" y="1862203"/>
                </a:lnTo>
                <a:lnTo>
                  <a:pt x="0" y="0"/>
                </a:lnTo>
                <a:close/>
              </a:path>
            </a:pathLst>
          </a:custGeom>
          <a:blipFill rotWithShape="1">
            <a:blip r:embed="rId4">
              <a:alphaModFix/>
            </a:blip>
            <a:stretch>
              <a:fillRect b="0" l="0" r="0" t="0"/>
            </a:stretch>
          </a:blipFill>
          <a:ln>
            <a:noFill/>
          </a:ln>
        </p:spPr>
      </p:sp>
      <p:sp>
        <p:nvSpPr>
          <p:cNvPr id="165" name="Google Shape;165;p15"/>
          <p:cNvSpPr/>
          <p:nvPr/>
        </p:nvSpPr>
        <p:spPr>
          <a:xfrm>
            <a:off x="7386616" y="1802393"/>
            <a:ext cx="689015" cy="931101"/>
          </a:xfrm>
          <a:custGeom>
            <a:rect b="b" l="l" r="r" t="t"/>
            <a:pathLst>
              <a:path extrusionOk="0" h="1862203" w="1378030">
                <a:moveTo>
                  <a:pt x="0" y="0"/>
                </a:moveTo>
                <a:lnTo>
                  <a:pt x="1378031" y="0"/>
                </a:lnTo>
                <a:lnTo>
                  <a:pt x="1378031" y="1862203"/>
                </a:lnTo>
                <a:lnTo>
                  <a:pt x="0" y="1862203"/>
                </a:lnTo>
                <a:lnTo>
                  <a:pt x="0" y="0"/>
                </a:lnTo>
                <a:close/>
              </a:path>
            </a:pathLst>
          </a:custGeom>
          <a:blipFill rotWithShape="1">
            <a:blip r:embed="rId4">
              <a:alphaModFix/>
            </a:blip>
            <a:stretch>
              <a:fillRect b="0" l="0" r="0" t="0"/>
            </a:stretch>
          </a:blipFill>
          <a:ln>
            <a:noFill/>
          </a:ln>
        </p:spPr>
      </p:sp>
      <p:sp>
        <p:nvSpPr>
          <p:cNvPr id="166" name="Google Shape;166;p15"/>
          <p:cNvSpPr txBox="1"/>
          <p:nvPr/>
        </p:nvSpPr>
        <p:spPr>
          <a:xfrm>
            <a:off x="6779286" y="3987313"/>
            <a:ext cx="19038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you want to discuss.</a:t>
            </a:r>
            <a:endParaRPr sz="700"/>
          </a:p>
        </p:txBody>
      </p:sp>
      <p:sp>
        <p:nvSpPr>
          <p:cNvPr id="167" name="Google Shape;167;p15"/>
          <p:cNvSpPr/>
          <p:nvPr/>
        </p:nvSpPr>
        <p:spPr>
          <a:xfrm rot="6333886">
            <a:off x="6398560" y="-4086261"/>
            <a:ext cx="4462180" cy="5577725"/>
          </a:xfrm>
          <a:custGeom>
            <a:rect b="b" l="l" r="r" t="t"/>
            <a:pathLst>
              <a:path extrusionOk="0" h="11155449" w="8924359">
                <a:moveTo>
                  <a:pt x="0" y="0"/>
                </a:moveTo>
                <a:lnTo>
                  <a:pt x="8924358" y="0"/>
                </a:lnTo>
                <a:lnTo>
                  <a:pt x="8924358" y="11155449"/>
                </a:lnTo>
                <a:lnTo>
                  <a:pt x="0" y="11155449"/>
                </a:lnTo>
                <a:lnTo>
                  <a:pt x="0" y="0"/>
                </a:lnTo>
                <a:close/>
              </a:path>
            </a:pathLst>
          </a:custGeom>
          <a:blipFill rotWithShape="1">
            <a:blip r:embed="rId5">
              <a:alphaModFix/>
            </a:blip>
            <a:stretch>
              <a:fillRect b="0" l="0" r="0" t="0"/>
            </a:stretch>
          </a:blipFill>
          <a:ln>
            <a:noFill/>
          </a:ln>
        </p:spPr>
      </p:sp>
      <p:sp>
        <p:nvSpPr>
          <p:cNvPr id="168" name="Google Shape;168;p15"/>
          <p:cNvSpPr/>
          <p:nvPr/>
        </p:nvSpPr>
        <p:spPr>
          <a:xfrm rot="2194604">
            <a:off x="8079729" y="3628697"/>
            <a:ext cx="4140679" cy="4114800"/>
          </a:xfrm>
          <a:custGeom>
            <a:rect b="b" l="l" r="r" t="t"/>
            <a:pathLst>
              <a:path extrusionOk="0" h="8229600" w="8281358">
                <a:moveTo>
                  <a:pt x="0" y="0"/>
                </a:moveTo>
                <a:lnTo>
                  <a:pt x="8281359" y="0"/>
                </a:lnTo>
                <a:lnTo>
                  <a:pt x="8281359" y="8229600"/>
                </a:lnTo>
                <a:lnTo>
                  <a:pt x="0" y="8229600"/>
                </a:lnTo>
                <a:lnTo>
                  <a:pt x="0" y="0"/>
                </a:lnTo>
                <a:close/>
              </a:path>
            </a:pathLst>
          </a:custGeom>
          <a:blipFill rotWithShape="1">
            <a:blip r:embed="rId6">
              <a:alphaModFix/>
            </a:blip>
            <a:stretch>
              <a:fillRect b="0" l="0" r="0" t="0"/>
            </a:stretch>
          </a:blipFill>
          <a:ln>
            <a:noFill/>
          </a:ln>
        </p:spPr>
      </p:sp>
      <p:sp>
        <p:nvSpPr>
          <p:cNvPr id="169" name="Google Shape;169;p15"/>
          <p:cNvSpPr/>
          <p:nvPr/>
        </p:nvSpPr>
        <p:spPr>
          <a:xfrm rot="1849995">
            <a:off x="-2089236" y="-3482790"/>
            <a:ext cx="4185183" cy="4114800"/>
          </a:xfrm>
          <a:custGeom>
            <a:rect b="b" l="l" r="r" t="t"/>
            <a:pathLst>
              <a:path extrusionOk="0" h="8229600" w="8370366">
                <a:moveTo>
                  <a:pt x="0" y="0"/>
                </a:moveTo>
                <a:lnTo>
                  <a:pt x="8370366" y="0"/>
                </a:lnTo>
                <a:lnTo>
                  <a:pt x="8370366" y="8229600"/>
                </a:lnTo>
                <a:lnTo>
                  <a:pt x="0" y="8229600"/>
                </a:lnTo>
                <a:lnTo>
                  <a:pt x="0" y="0"/>
                </a:lnTo>
                <a:close/>
              </a:path>
            </a:pathLst>
          </a:custGeom>
          <a:blipFill rotWithShape="1">
            <a:blip r:embed="rId7">
              <a:alphaModFix/>
            </a:blip>
            <a:stretch>
              <a:fillRect b="-854" l="0" r="0" t="-854"/>
            </a:stretch>
          </a:blipFill>
          <a:ln>
            <a:noFill/>
          </a:ln>
        </p:spPr>
      </p:sp>
      <p:sp>
        <p:nvSpPr>
          <p:cNvPr id="170" name="Google Shape;170;p15"/>
          <p:cNvSpPr/>
          <p:nvPr/>
        </p:nvSpPr>
        <p:spPr>
          <a:xfrm rot="1268631">
            <a:off x="-3060099" y="3985741"/>
            <a:ext cx="4119950" cy="4114800"/>
          </a:xfrm>
          <a:custGeom>
            <a:rect b="b" l="l" r="r" t="t"/>
            <a:pathLst>
              <a:path extrusionOk="0" h="8229600" w="8239900">
                <a:moveTo>
                  <a:pt x="0" y="0"/>
                </a:moveTo>
                <a:lnTo>
                  <a:pt x="8239900" y="0"/>
                </a:lnTo>
                <a:lnTo>
                  <a:pt x="8239900" y="8229600"/>
                </a:lnTo>
                <a:lnTo>
                  <a:pt x="0" y="8229600"/>
                </a:lnTo>
                <a:lnTo>
                  <a:pt x="0" y="0"/>
                </a:lnTo>
                <a:close/>
              </a:path>
            </a:pathLst>
          </a:custGeom>
          <a:blipFill rotWithShape="1">
            <a:blip r:embed="rId8">
              <a:alphaModFix/>
            </a:blip>
            <a:stretch>
              <a:fillRect b="0" l="0" r="0" t="0"/>
            </a:stretch>
          </a:blipFill>
          <a:ln>
            <a:noFill/>
          </a:ln>
        </p:spPr>
      </p:sp>
      <p:sp>
        <p:nvSpPr>
          <p:cNvPr id="171" name="Google Shape;171;p15"/>
          <p:cNvSpPr txBox="1"/>
          <p:nvPr/>
        </p:nvSpPr>
        <p:spPr>
          <a:xfrm>
            <a:off x="963267" y="2098897"/>
            <a:ext cx="1110778" cy="464331"/>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2700" u="none" cap="none" strike="noStrike">
                <a:solidFill>
                  <a:srgbClr val="FFFFFF"/>
                </a:solidFill>
                <a:latin typeface="Oleo Script"/>
                <a:ea typeface="Oleo Script"/>
                <a:cs typeface="Oleo Script"/>
                <a:sym typeface="Oleo Script"/>
              </a:rPr>
              <a:t>01</a:t>
            </a:r>
            <a:endParaRPr sz="700"/>
          </a:p>
        </p:txBody>
      </p:sp>
      <p:sp>
        <p:nvSpPr>
          <p:cNvPr id="172" name="Google Shape;172;p15"/>
          <p:cNvSpPr txBox="1"/>
          <p:nvPr/>
        </p:nvSpPr>
        <p:spPr>
          <a:xfrm>
            <a:off x="471851" y="3033532"/>
            <a:ext cx="20937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a:t>
            </a:r>
            <a:endParaRPr sz="700"/>
          </a:p>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main point</a:t>
            </a:r>
            <a:endParaRPr sz="700"/>
          </a:p>
        </p:txBody>
      </p:sp>
      <p:sp>
        <p:nvSpPr>
          <p:cNvPr id="173" name="Google Shape;173;p15"/>
          <p:cNvSpPr txBox="1"/>
          <p:nvPr/>
        </p:nvSpPr>
        <p:spPr>
          <a:xfrm>
            <a:off x="368989" y="3987313"/>
            <a:ext cx="22992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you want to discuss.</a:t>
            </a:r>
            <a:endParaRPr sz="700"/>
          </a:p>
        </p:txBody>
      </p:sp>
      <p:sp>
        <p:nvSpPr>
          <p:cNvPr id="174" name="Google Shape;174;p15"/>
          <p:cNvSpPr txBox="1"/>
          <p:nvPr/>
        </p:nvSpPr>
        <p:spPr>
          <a:xfrm>
            <a:off x="3175625" y="2098897"/>
            <a:ext cx="1110777" cy="464331"/>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2700" u="none" cap="none" strike="noStrike">
                <a:solidFill>
                  <a:srgbClr val="FFFFFF"/>
                </a:solidFill>
                <a:latin typeface="Oleo Script"/>
                <a:ea typeface="Oleo Script"/>
                <a:cs typeface="Oleo Script"/>
                <a:sym typeface="Oleo Script"/>
              </a:rPr>
              <a:t>02</a:t>
            </a:r>
            <a:endParaRPr sz="700"/>
          </a:p>
        </p:txBody>
      </p:sp>
      <p:sp>
        <p:nvSpPr>
          <p:cNvPr id="175" name="Google Shape;175;p15"/>
          <p:cNvSpPr txBox="1"/>
          <p:nvPr/>
        </p:nvSpPr>
        <p:spPr>
          <a:xfrm>
            <a:off x="2854688" y="3033532"/>
            <a:ext cx="17334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a:t>
            </a:r>
            <a:endParaRPr sz="700"/>
          </a:p>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main point</a:t>
            </a:r>
            <a:endParaRPr sz="700"/>
          </a:p>
        </p:txBody>
      </p:sp>
      <p:sp>
        <p:nvSpPr>
          <p:cNvPr id="176" name="Google Shape;176;p15"/>
          <p:cNvSpPr txBox="1"/>
          <p:nvPr/>
        </p:nvSpPr>
        <p:spPr>
          <a:xfrm>
            <a:off x="2769525" y="3987313"/>
            <a:ext cx="19038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you want to discuss.</a:t>
            </a:r>
            <a:endParaRPr sz="700"/>
          </a:p>
        </p:txBody>
      </p:sp>
      <p:sp>
        <p:nvSpPr>
          <p:cNvPr id="177" name="Google Shape;177;p15"/>
          <p:cNvSpPr txBox="1"/>
          <p:nvPr/>
        </p:nvSpPr>
        <p:spPr>
          <a:xfrm>
            <a:off x="5175680" y="2098897"/>
            <a:ext cx="1110778" cy="464331"/>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2700" u="none" cap="none" strike="noStrike">
                <a:solidFill>
                  <a:srgbClr val="FFFFFF"/>
                </a:solidFill>
                <a:latin typeface="Oleo Script"/>
                <a:ea typeface="Oleo Script"/>
                <a:cs typeface="Oleo Script"/>
                <a:sym typeface="Oleo Script"/>
              </a:rPr>
              <a:t>03</a:t>
            </a:r>
            <a:endParaRPr sz="700"/>
          </a:p>
        </p:txBody>
      </p:sp>
      <p:sp>
        <p:nvSpPr>
          <p:cNvPr id="178" name="Google Shape;178;p15"/>
          <p:cNvSpPr txBox="1"/>
          <p:nvPr/>
        </p:nvSpPr>
        <p:spPr>
          <a:xfrm>
            <a:off x="4859569" y="3033532"/>
            <a:ext cx="17334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a:t>
            </a:r>
            <a:endParaRPr sz="700"/>
          </a:p>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main point</a:t>
            </a:r>
            <a:endParaRPr sz="700"/>
          </a:p>
        </p:txBody>
      </p:sp>
      <p:sp>
        <p:nvSpPr>
          <p:cNvPr id="179" name="Google Shape;179;p15"/>
          <p:cNvSpPr txBox="1"/>
          <p:nvPr/>
        </p:nvSpPr>
        <p:spPr>
          <a:xfrm>
            <a:off x="4774405" y="3987313"/>
            <a:ext cx="19038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Elaborate on what</a:t>
            </a:r>
            <a:endParaRPr sz="700"/>
          </a:p>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you want to discuss.</a:t>
            </a:r>
            <a:endParaRPr sz="700"/>
          </a:p>
        </p:txBody>
      </p:sp>
      <p:sp>
        <p:nvSpPr>
          <p:cNvPr id="180" name="Google Shape;180;p15"/>
          <p:cNvSpPr txBox="1"/>
          <p:nvPr/>
        </p:nvSpPr>
        <p:spPr>
          <a:xfrm>
            <a:off x="7175736" y="2098897"/>
            <a:ext cx="1110777" cy="464331"/>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2700" u="none" cap="none" strike="noStrike">
                <a:solidFill>
                  <a:srgbClr val="FFFFFF"/>
                </a:solidFill>
                <a:latin typeface="Oleo Script"/>
                <a:ea typeface="Oleo Script"/>
                <a:cs typeface="Oleo Script"/>
                <a:sym typeface="Oleo Script"/>
              </a:rPr>
              <a:t>04</a:t>
            </a:r>
            <a:endParaRPr sz="700"/>
          </a:p>
        </p:txBody>
      </p:sp>
      <p:sp>
        <p:nvSpPr>
          <p:cNvPr id="181" name="Google Shape;181;p15"/>
          <p:cNvSpPr txBox="1"/>
          <p:nvPr/>
        </p:nvSpPr>
        <p:spPr>
          <a:xfrm>
            <a:off x="6864449" y="3033532"/>
            <a:ext cx="17334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Add a</a:t>
            </a:r>
            <a:endParaRPr sz="700"/>
          </a:p>
          <a:p>
            <a:pPr indent="0" lvl="0" marL="0" marR="0" rtl="0" algn="ctr">
              <a:lnSpc>
                <a:spcPct val="115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main point</a:t>
            </a:r>
            <a:endParaRPr sz="700"/>
          </a:p>
        </p:txBody>
      </p:sp>
      <p:sp>
        <p:nvSpPr>
          <p:cNvPr id="182" name="Google Shape;182;p15"/>
          <p:cNvSpPr txBox="1"/>
          <p:nvPr/>
        </p:nvSpPr>
        <p:spPr>
          <a:xfrm>
            <a:off x="1999065" y="708506"/>
            <a:ext cx="5145870" cy="705255"/>
          </a:xfrm>
          <a:prstGeom prst="rect">
            <a:avLst/>
          </a:prstGeom>
          <a:noFill/>
          <a:ln>
            <a:noFill/>
          </a:ln>
        </p:spPr>
        <p:txBody>
          <a:bodyPr anchorCtr="0" anchor="t" bIns="0" lIns="0" spcFirstLastPara="1" rIns="0" wrap="square" tIns="0">
            <a:spAutoFit/>
          </a:bodyPr>
          <a:lstStyle/>
          <a:p>
            <a:pPr indent="0" lvl="0" marL="0" marR="0" rtl="0" algn="ctr">
              <a:lnSpc>
                <a:spcPct val="108004"/>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Add a Timeline Page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186" name="Shape 186"/>
        <p:cNvGrpSpPr/>
        <p:nvPr/>
      </p:nvGrpSpPr>
      <p:grpSpPr>
        <a:xfrm>
          <a:off x="0" y="0"/>
          <a:ext cx="0" cy="0"/>
          <a:chOff x="0" y="0"/>
          <a:chExt cx="0" cy="0"/>
        </a:xfrm>
      </p:grpSpPr>
      <p:pic>
        <p:nvPicPr>
          <p:cNvPr id="187" name="Google Shape;187;p16"/>
          <p:cNvPicPr preferRelativeResize="0"/>
          <p:nvPr/>
        </p:nvPicPr>
        <p:blipFill rotWithShape="1">
          <a:blip r:embed="rId3">
            <a:alphaModFix/>
          </a:blip>
          <a:srcRect b="0" l="0" r="0" t="-796"/>
          <a:stretch/>
        </p:blipFill>
        <p:spPr>
          <a:xfrm>
            <a:off x="-150" y="-41175"/>
            <a:ext cx="6096150" cy="5184674"/>
          </a:xfrm>
          <a:prstGeom prst="rect">
            <a:avLst/>
          </a:prstGeom>
          <a:noFill/>
          <a:ln>
            <a:noFill/>
          </a:ln>
        </p:spPr>
      </p:pic>
      <p:sp>
        <p:nvSpPr>
          <p:cNvPr id="188" name="Google Shape;188;p16"/>
          <p:cNvSpPr/>
          <p:nvPr/>
        </p:nvSpPr>
        <p:spPr>
          <a:xfrm rot="5400000">
            <a:off x="5791714" y="2874317"/>
            <a:ext cx="3656572" cy="3048000"/>
          </a:xfrm>
          <a:custGeom>
            <a:rect b="b" l="l" r="r" t="t"/>
            <a:pathLst>
              <a:path extrusionOk="0" h="6096000" w="7313145">
                <a:moveTo>
                  <a:pt x="0" y="0"/>
                </a:moveTo>
                <a:lnTo>
                  <a:pt x="7313146" y="0"/>
                </a:lnTo>
                <a:lnTo>
                  <a:pt x="7313146" y="6096000"/>
                </a:lnTo>
                <a:lnTo>
                  <a:pt x="0" y="6096000"/>
                </a:lnTo>
                <a:lnTo>
                  <a:pt x="0" y="0"/>
                </a:lnTo>
                <a:close/>
              </a:path>
            </a:pathLst>
          </a:custGeom>
          <a:blipFill rotWithShape="1">
            <a:blip r:embed="rId4">
              <a:alphaModFix/>
            </a:blip>
            <a:stretch>
              <a:fillRect b="-24975" l="0" r="0" t="-24974"/>
            </a:stretch>
          </a:blipFill>
          <a:ln>
            <a:noFill/>
          </a:ln>
        </p:spPr>
      </p:sp>
      <p:sp>
        <p:nvSpPr>
          <p:cNvPr id="189" name="Google Shape;189;p16"/>
          <p:cNvSpPr/>
          <p:nvPr/>
        </p:nvSpPr>
        <p:spPr>
          <a:xfrm rot="5400000">
            <a:off x="5791713" y="-778817"/>
            <a:ext cx="3656573" cy="3048000"/>
          </a:xfrm>
          <a:custGeom>
            <a:rect b="b" l="l" r="r" t="t"/>
            <a:pathLst>
              <a:path extrusionOk="0" h="6096000" w="7313145">
                <a:moveTo>
                  <a:pt x="0" y="0"/>
                </a:moveTo>
                <a:lnTo>
                  <a:pt x="7313146" y="0"/>
                </a:lnTo>
                <a:lnTo>
                  <a:pt x="7313146" y="6096000"/>
                </a:lnTo>
                <a:lnTo>
                  <a:pt x="0" y="6096000"/>
                </a:lnTo>
                <a:lnTo>
                  <a:pt x="0" y="0"/>
                </a:lnTo>
                <a:close/>
              </a:path>
            </a:pathLst>
          </a:custGeom>
          <a:blipFill rotWithShape="1">
            <a:blip r:embed="rId4">
              <a:alphaModFix/>
            </a:blip>
            <a:stretch>
              <a:fillRect b="-24975" l="0" r="0" t="-24974"/>
            </a:stretch>
          </a:blipFill>
          <a:ln>
            <a:noFill/>
          </a:ln>
        </p:spPr>
      </p:sp>
      <p:sp>
        <p:nvSpPr>
          <p:cNvPr id="190" name="Google Shape;190;p16"/>
          <p:cNvSpPr/>
          <p:nvPr/>
        </p:nvSpPr>
        <p:spPr>
          <a:xfrm>
            <a:off x="6313900" y="566222"/>
            <a:ext cx="2612200" cy="4011056"/>
          </a:xfrm>
          <a:custGeom>
            <a:rect b="b" l="l" r="r" t="t"/>
            <a:pathLst>
              <a:path extrusionOk="0" h="8022112" w="5224400">
                <a:moveTo>
                  <a:pt x="0" y="0"/>
                </a:moveTo>
                <a:lnTo>
                  <a:pt x="5224400" y="0"/>
                </a:lnTo>
                <a:lnTo>
                  <a:pt x="5224400" y="8022112"/>
                </a:lnTo>
                <a:lnTo>
                  <a:pt x="0" y="8022112"/>
                </a:lnTo>
                <a:lnTo>
                  <a:pt x="0" y="0"/>
                </a:lnTo>
                <a:close/>
              </a:path>
            </a:pathLst>
          </a:custGeom>
          <a:blipFill rotWithShape="1">
            <a:blip r:embed="rId5">
              <a:alphaModFix/>
            </a:blip>
            <a:stretch>
              <a:fillRect b="0" l="0" r="0" t="0"/>
            </a:stretch>
          </a:blipFill>
          <a:ln>
            <a:noFill/>
          </a:ln>
        </p:spPr>
      </p:sp>
      <p:sp>
        <p:nvSpPr>
          <p:cNvPr id="191" name="Google Shape;191;p16"/>
          <p:cNvSpPr/>
          <p:nvPr/>
        </p:nvSpPr>
        <p:spPr>
          <a:xfrm>
            <a:off x="6313900" y="3499032"/>
            <a:ext cx="2612200" cy="307674"/>
          </a:xfrm>
          <a:custGeom>
            <a:rect b="b" l="l" r="r" t="t"/>
            <a:pathLst>
              <a:path extrusionOk="0" h="615348" w="5224400">
                <a:moveTo>
                  <a:pt x="0" y="0"/>
                </a:moveTo>
                <a:lnTo>
                  <a:pt x="5224400" y="0"/>
                </a:lnTo>
                <a:lnTo>
                  <a:pt x="5224400" y="615348"/>
                </a:lnTo>
                <a:lnTo>
                  <a:pt x="0" y="615348"/>
                </a:lnTo>
                <a:lnTo>
                  <a:pt x="0" y="0"/>
                </a:lnTo>
                <a:close/>
              </a:path>
            </a:pathLst>
          </a:custGeom>
          <a:blipFill rotWithShape="1">
            <a:blip r:embed="rId6">
              <a:alphaModFix/>
            </a:blip>
            <a:stretch>
              <a:fillRect b="-372184" l="0" r="0" t="-371484"/>
            </a:stretch>
          </a:blipFill>
          <a:ln>
            <a:noFill/>
          </a:ln>
        </p:spPr>
      </p:sp>
      <p:sp>
        <p:nvSpPr>
          <p:cNvPr id="192" name="Google Shape;192;p16"/>
          <p:cNvSpPr txBox="1"/>
          <p:nvPr/>
        </p:nvSpPr>
        <p:spPr>
          <a:xfrm>
            <a:off x="6764058" y="1264262"/>
            <a:ext cx="1711884" cy="684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4000" u="none" cap="none" strike="noStrike">
                <a:solidFill>
                  <a:srgbClr val="2E6FC8"/>
                </a:solidFill>
                <a:latin typeface="Oleo Script"/>
                <a:ea typeface="Oleo Script"/>
                <a:cs typeface="Oleo Script"/>
                <a:sym typeface="Oleo Script"/>
              </a:rPr>
              <a:t>02.</a:t>
            </a:r>
            <a:endParaRPr sz="700"/>
          </a:p>
        </p:txBody>
      </p:sp>
      <p:sp>
        <p:nvSpPr>
          <p:cNvPr id="193" name="Google Shape;193;p16"/>
          <p:cNvSpPr txBox="1"/>
          <p:nvPr/>
        </p:nvSpPr>
        <p:spPr>
          <a:xfrm>
            <a:off x="7034005" y="3985657"/>
            <a:ext cx="1172100" cy="29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EC7"/>
                </a:solidFill>
                <a:latin typeface="Arial"/>
                <a:ea typeface="Arial"/>
                <a:cs typeface="Arial"/>
                <a:sym typeface="Arial"/>
              </a:rPr>
              <a:t>Elaborate on what you want to discuss. </a:t>
            </a:r>
            <a:endParaRPr sz="700"/>
          </a:p>
        </p:txBody>
      </p:sp>
      <p:sp>
        <p:nvSpPr>
          <p:cNvPr id="194" name="Google Shape;194;p16"/>
          <p:cNvSpPr txBox="1"/>
          <p:nvPr/>
        </p:nvSpPr>
        <p:spPr>
          <a:xfrm>
            <a:off x="6534150" y="2268889"/>
            <a:ext cx="21717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500" u="none" cap="none" strike="noStrike">
                <a:solidFill>
                  <a:srgbClr val="2E6FC8"/>
                </a:solidFill>
                <a:latin typeface="Oleo Script"/>
                <a:ea typeface="Oleo Script"/>
                <a:cs typeface="Oleo Script"/>
                <a:sym typeface="Oleo Script"/>
              </a:rPr>
              <a:t>Cultural History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198" name="Shape 198"/>
        <p:cNvGrpSpPr/>
        <p:nvPr/>
      </p:nvGrpSpPr>
      <p:grpSpPr>
        <a:xfrm>
          <a:off x="0" y="0"/>
          <a:ext cx="0" cy="0"/>
          <a:chOff x="0" y="0"/>
          <a:chExt cx="0" cy="0"/>
        </a:xfrm>
      </p:grpSpPr>
      <p:sp>
        <p:nvSpPr>
          <p:cNvPr id="199" name="Google Shape;199;p17"/>
          <p:cNvSpPr/>
          <p:nvPr/>
        </p:nvSpPr>
        <p:spPr>
          <a:xfrm rot="310993">
            <a:off x="-1923556" y="-1657136"/>
            <a:ext cx="3847113" cy="6839312"/>
          </a:xfrm>
          <a:custGeom>
            <a:rect b="b" l="l" r="r" t="t"/>
            <a:pathLst>
              <a:path extrusionOk="0" h="13678624" w="7694226">
                <a:moveTo>
                  <a:pt x="0" y="0"/>
                </a:moveTo>
                <a:lnTo>
                  <a:pt x="7694226" y="0"/>
                </a:lnTo>
                <a:lnTo>
                  <a:pt x="7694226" y="13678623"/>
                </a:lnTo>
                <a:lnTo>
                  <a:pt x="0" y="13678623"/>
                </a:lnTo>
                <a:lnTo>
                  <a:pt x="0" y="0"/>
                </a:lnTo>
                <a:close/>
              </a:path>
            </a:pathLst>
          </a:custGeom>
          <a:blipFill rotWithShape="1">
            <a:blip r:embed="rId3">
              <a:alphaModFix/>
            </a:blip>
            <a:stretch>
              <a:fillRect b="0" l="0" r="0" t="0"/>
            </a:stretch>
          </a:blipFill>
          <a:ln>
            <a:noFill/>
          </a:ln>
        </p:spPr>
      </p:sp>
      <p:sp>
        <p:nvSpPr>
          <p:cNvPr id="200" name="Google Shape;200;p17"/>
          <p:cNvSpPr/>
          <p:nvPr/>
        </p:nvSpPr>
        <p:spPr>
          <a:xfrm rot="310993">
            <a:off x="8379838" y="275406"/>
            <a:ext cx="3709055" cy="6839312"/>
          </a:xfrm>
          <a:custGeom>
            <a:rect b="b" l="l" r="r" t="t"/>
            <a:pathLst>
              <a:path extrusionOk="0" h="13678624" w="7418109">
                <a:moveTo>
                  <a:pt x="0" y="0"/>
                </a:moveTo>
                <a:lnTo>
                  <a:pt x="7418109" y="0"/>
                </a:lnTo>
                <a:lnTo>
                  <a:pt x="7418109" y="13678624"/>
                </a:lnTo>
                <a:lnTo>
                  <a:pt x="0" y="13678624"/>
                </a:lnTo>
                <a:lnTo>
                  <a:pt x="0" y="0"/>
                </a:lnTo>
                <a:close/>
              </a:path>
            </a:pathLst>
          </a:custGeom>
          <a:blipFill rotWithShape="1">
            <a:blip r:embed="rId3">
              <a:alphaModFix/>
            </a:blip>
            <a:stretch>
              <a:fillRect b="0" l="-3720" r="0" t="0"/>
            </a:stretch>
          </a:blipFill>
          <a:ln>
            <a:noFill/>
          </a:ln>
        </p:spPr>
      </p:sp>
      <p:sp>
        <p:nvSpPr>
          <p:cNvPr id="201" name="Google Shape;201;p17"/>
          <p:cNvSpPr/>
          <p:nvPr/>
        </p:nvSpPr>
        <p:spPr>
          <a:xfrm rot="241049">
            <a:off x="-435110" y="4605909"/>
            <a:ext cx="4028714" cy="4084881"/>
          </a:xfrm>
          <a:custGeom>
            <a:rect b="b" l="l" r="r" t="t"/>
            <a:pathLst>
              <a:path extrusionOk="0" h="8169761" w="8057427">
                <a:moveTo>
                  <a:pt x="0" y="0"/>
                </a:moveTo>
                <a:lnTo>
                  <a:pt x="8057427" y="0"/>
                </a:lnTo>
                <a:lnTo>
                  <a:pt x="8057427" y="8169761"/>
                </a:lnTo>
                <a:lnTo>
                  <a:pt x="0" y="8169761"/>
                </a:lnTo>
                <a:lnTo>
                  <a:pt x="0" y="0"/>
                </a:lnTo>
                <a:close/>
              </a:path>
            </a:pathLst>
          </a:custGeom>
          <a:blipFill rotWithShape="1">
            <a:blip r:embed="rId4">
              <a:alphaModFix/>
            </a:blip>
            <a:stretch>
              <a:fillRect b="0" l="0" r="0" t="0"/>
            </a:stretch>
          </a:blipFill>
          <a:ln>
            <a:noFill/>
          </a:ln>
        </p:spPr>
      </p:sp>
      <p:sp>
        <p:nvSpPr>
          <p:cNvPr id="202" name="Google Shape;202;p17"/>
          <p:cNvSpPr/>
          <p:nvPr/>
        </p:nvSpPr>
        <p:spPr>
          <a:xfrm rot="280034">
            <a:off x="654986" y="988490"/>
            <a:ext cx="2361118" cy="3625517"/>
          </a:xfrm>
          <a:custGeom>
            <a:rect b="b" l="l" r="r" t="t"/>
            <a:pathLst>
              <a:path extrusionOk="0" h="7251034" w="4722236">
                <a:moveTo>
                  <a:pt x="0" y="0"/>
                </a:moveTo>
                <a:lnTo>
                  <a:pt x="4722237" y="0"/>
                </a:lnTo>
                <a:lnTo>
                  <a:pt x="4722237" y="7251035"/>
                </a:lnTo>
                <a:lnTo>
                  <a:pt x="0" y="7251035"/>
                </a:lnTo>
                <a:lnTo>
                  <a:pt x="0" y="0"/>
                </a:lnTo>
                <a:close/>
              </a:path>
            </a:pathLst>
          </a:custGeom>
          <a:blipFill rotWithShape="1">
            <a:blip r:embed="rId5">
              <a:alphaModFix/>
            </a:blip>
            <a:stretch>
              <a:fillRect b="0" l="0" r="0" t="0"/>
            </a:stretch>
          </a:blipFill>
          <a:ln>
            <a:noFill/>
          </a:ln>
        </p:spPr>
      </p:sp>
      <p:sp>
        <p:nvSpPr>
          <p:cNvPr id="203" name="Google Shape;203;p17"/>
          <p:cNvSpPr/>
          <p:nvPr/>
        </p:nvSpPr>
        <p:spPr>
          <a:xfrm rot="5680034">
            <a:off x="1114301" y="2324129"/>
            <a:ext cx="1328129" cy="2361118"/>
          </a:xfrm>
          <a:custGeom>
            <a:rect b="b" l="l" r="r" t="t"/>
            <a:pathLst>
              <a:path extrusionOk="0" h="4722236" w="2656258">
                <a:moveTo>
                  <a:pt x="0" y="0"/>
                </a:moveTo>
                <a:lnTo>
                  <a:pt x="2656258" y="0"/>
                </a:lnTo>
                <a:lnTo>
                  <a:pt x="2656258" y="4722236"/>
                </a:lnTo>
                <a:lnTo>
                  <a:pt x="0" y="4722236"/>
                </a:lnTo>
                <a:lnTo>
                  <a:pt x="0" y="0"/>
                </a:lnTo>
                <a:close/>
              </a:path>
            </a:pathLst>
          </a:custGeom>
          <a:blipFill rotWithShape="1">
            <a:blip r:embed="rId6">
              <a:alphaModFix/>
            </a:blip>
            <a:stretch>
              <a:fillRect b="0" l="0" r="0" t="0"/>
            </a:stretch>
          </a:blipFill>
          <a:ln>
            <a:noFill/>
          </a:ln>
        </p:spPr>
      </p:sp>
      <p:sp>
        <p:nvSpPr>
          <p:cNvPr id="204" name="Google Shape;204;p17"/>
          <p:cNvSpPr txBox="1"/>
          <p:nvPr/>
        </p:nvSpPr>
        <p:spPr>
          <a:xfrm>
            <a:off x="3548172" y="2396905"/>
            <a:ext cx="2032200" cy="22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 Class aptent taciti sociosqu ad litora torquent per conubia nostra, per inceptos himenaeos. Nam erat massa, semper condimentum faucibus sit amet, viverra quis mi. Duis aliquet metus vitae diam interdum pulvinar.  </a:t>
            </a:r>
            <a:endParaRPr sz="700"/>
          </a:p>
        </p:txBody>
      </p:sp>
      <p:sp>
        <p:nvSpPr>
          <p:cNvPr id="205" name="Google Shape;205;p17"/>
          <p:cNvSpPr txBox="1"/>
          <p:nvPr/>
        </p:nvSpPr>
        <p:spPr>
          <a:xfrm>
            <a:off x="5908839" y="2396905"/>
            <a:ext cx="2032200" cy="2278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Cras bibendum, nunc et dapibus gravida, orci tellus condimentum quam, ac pulvinar diam lectus vitae enim. Cras lobortis malesuada congue. Mauris pretium pharetra nisl. Phasellus quis fringilla mi. Class aptent taciti sociosqu ad litora torquent per conubia nostra, per inceptos himenaeos. Nam erat massa, semper condimentum faucibus sit amet, viverra quis mi. Duis aliquet metus vitae diam interdum pulvinar.  </a:t>
            </a:r>
            <a:endParaRPr sz="700"/>
          </a:p>
        </p:txBody>
      </p:sp>
      <p:sp>
        <p:nvSpPr>
          <p:cNvPr id="206" name="Google Shape;206;p17"/>
          <p:cNvSpPr txBox="1"/>
          <p:nvPr/>
        </p:nvSpPr>
        <p:spPr>
          <a:xfrm>
            <a:off x="3950655" y="663994"/>
            <a:ext cx="35880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Write Your</a:t>
            </a:r>
            <a:endParaRPr sz="700"/>
          </a:p>
          <a:p>
            <a:pPr indent="0" lvl="0" marL="0" marR="0" rtl="0" algn="ctr">
              <a:lnSpc>
                <a:spcPct val="100000"/>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Topic or Idea</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210" name="Shape 210"/>
        <p:cNvGrpSpPr/>
        <p:nvPr/>
      </p:nvGrpSpPr>
      <p:grpSpPr>
        <a:xfrm>
          <a:off x="0" y="0"/>
          <a:ext cx="0" cy="0"/>
          <a:chOff x="0" y="0"/>
          <a:chExt cx="0" cy="0"/>
        </a:xfrm>
      </p:grpSpPr>
      <p:pic>
        <p:nvPicPr>
          <p:cNvPr id="211" name="Google Shape;211;p18"/>
          <p:cNvPicPr preferRelativeResize="0"/>
          <p:nvPr/>
        </p:nvPicPr>
        <p:blipFill rotWithShape="1">
          <a:blip r:embed="rId3">
            <a:alphaModFix/>
          </a:blip>
          <a:srcRect b="0" l="18106" r="0" t="18106"/>
          <a:stretch/>
        </p:blipFill>
        <p:spPr>
          <a:xfrm>
            <a:off x="0" y="0"/>
            <a:ext cx="9143997" cy="5143499"/>
          </a:xfrm>
          <a:prstGeom prst="rect">
            <a:avLst/>
          </a:prstGeom>
          <a:noFill/>
          <a:ln>
            <a:noFill/>
          </a:ln>
        </p:spPr>
      </p:pic>
      <p:sp>
        <p:nvSpPr>
          <p:cNvPr id="212" name="Google Shape;212;p18"/>
          <p:cNvSpPr/>
          <p:nvPr/>
        </p:nvSpPr>
        <p:spPr>
          <a:xfrm>
            <a:off x="325565" y="514350"/>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4">
              <a:alphaModFix/>
            </a:blip>
            <a:stretch>
              <a:fillRect b="0" l="0" r="0" t="0"/>
            </a:stretch>
          </a:blipFill>
          <a:ln>
            <a:noFill/>
          </a:ln>
        </p:spPr>
      </p:sp>
      <p:sp>
        <p:nvSpPr>
          <p:cNvPr id="213" name="Google Shape;213;p18"/>
          <p:cNvSpPr/>
          <p:nvPr/>
        </p:nvSpPr>
        <p:spPr>
          <a:xfrm>
            <a:off x="6164390" y="514350"/>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4">
              <a:alphaModFix/>
            </a:blip>
            <a:stretch>
              <a:fillRect b="0" l="0" r="0" t="0"/>
            </a:stretch>
          </a:blipFill>
          <a:ln>
            <a:noFill/>
          </a:ln>
        </p:spPr>
      </p:sp>
      <p:sp>
        <p:nvSpPr>
          <p:cNvPr id="214" name="Google Shape;214;p18"/>
          <p:cNvSpPr txBox="1"/>
          <p:nvPr/>
        </p:nvSpPr>
        <p:spPr>
          <a:xfrm>
            <a:off x="6691708" y="2213919"/>
            <a:ext cx="1599409" cy="431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2E6FC8"/>
                </a:solidFill>
                <a:latin typeface="Oleo Script"/>
                <a:ea typeface="Oleo Script"/>
                <a:cs typeface="Oleo Script"/>
                <a:sym typeface="Oleo Script"/>
              </a:rPr>
              <a:t>Main Point</a:t>
            </a:r>
            <a:endParaRPr sz="700"/>
          </a:p>
        </p:txBody>
      </p:sp>
      <p:sp>
        <p:nvSpPr>
          <p:cNvPr id="215" name="Google Shape;215;p18"/>
          <p:cNvSpPr txBox="1"/>
          <p:nvPr/>
        </p:nvSpPr>
        <p:spPr>
          <a:xfrm>
            <a:off x="6691708" y="1547169"/>
            <a:ext cx="1599409" cy="46433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2700" u="none" cap="none" strike="noStrike">
                <a:solidFill>
                  <a:srgbClr val="2E6FC8"/>
                </a:solidFill>
                <a:latin typeface="Oleo Script"/>
                <a:ea typeface="Oleo Script"/>
                <a:cs typeface="Oleo Script"/>
                <a:sym typeface="Oleo Script"/>
              </a:rPr>
              <a:t>02.</a:t>
            </a:r>
            <a:endParaRPr sz="700"/>
          </a:p>
        </p:txBody>
      </p:sp>
      <p:sp>
        <p:nvSpPr>
          <p:cNvPr id="216" name="Google Shape;216;p18"/>
          <p:cNvSpPr txBox="1"/>
          <p:nvPr/>
        </p:nvSpPr>
        <p:spPr>
          <a:xfrm>
            <a:off x="6586538" y="2752491"/>
            <a:ext cx="18096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Presentations are communication tools that can be used as demonstrations, lectures, speeches,</a:t>
            </a:r>
            <a:endParaRPr sz="700"/>
          </a:p>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reports, and more.</a:t>
            </a:r>
            <a:endParaRPr sz="700"/>
          </a:p>
        </p:txBody>
      </p:sp>
      <p:sp>
        <p:nvSpPr>
          <p:cNvPr id="217" name="Google Shape;217;p18"/>
          <p:cNvSpPr txBox="1"/>
          <p:nvPr/>
        </p:nvSpPr>
        <p:spPr>
          <a:xfrm>
            <a:off x="6586538" y="3600216"/>
            <a:ext cx="18096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Presentations are communication tools that can be used as demonstrations, lectures, speeches,</a:t>
            </a:r>
            <a:endParaRPr sz="700"/>
          </a:p>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reports, and more.</a:t>
            </a:r>
            <a:endParaRPr sz="700"/>
          </a:p>
        </p:txBody>
      </p:sp>
      <p:sp>
        <p:nvSpPr>
          <p:cNvPr id="218" name="Google Shape;218;p18"/>
          <p:cNvSpPr txBox="1"/>
          <p:nvPr/>
        </p:nvSpPr>
        <p:spPr>
          <a:xfrm>
            <a:off x="852883" y="2213919"/>
            <a:ext cx="1599409" cy="431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2E6FC8"/>
                </a:solidFill>
                <a:latin typeface="Oleo Script"/>
                <a:ea typeface="Oleo Script"/>
                <a:cs typeface="Oleo Script"/>
                <a:sym typeface="Oleo Script"/>
              </a:rPr>
              <a:t>Main Point</a:t>
            </a:r>
            <a:endParaRPr sz="700"/>
          </a:p>
        </p:txBody>
      </p:sp>
      <p:sp>
        <p:nvSpPr>
          <p:cNvPr id="219" name="Google Shape;219;p18"/>
          <p:cNvSpPr txBox="1"/>
          <p:nvPr/>
        </p:nvSpPr>
        <p:spPr>
          <a:xfrm>
            <a:off x="852883" y="1547169"/>
            <a:ext cx="1599409" cy="46433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2700" u="none" cap="none" strike="noStrike">
                <a:solidFill>
                  <a:srgbClr val="2E6FC8"/>
                </a:solidFill>
                <a:latin typeface="Oleo Script"/>
                <a:ea typeface="Oleo Script"/>
                <a:cs typeface="Oleo Script"/>
                <a:sym typeface="Oleo Script"/>
              </a:rPr>
              <a:t>01.</a:t>
            </a:r>
            <a:endParaRPr sz="700"/>
          </a:p>
        </p:txBody>
      </p:sp>
      <p:sp>
        <p:nvSpPr>
          <p:cNvPr id="220" name="Google Shape;220;p18"/>
          <p:cNvSpPr txBox="1"/>
          <p:nvPr/>
        </p:nvSpPr>
        <p:spPr>
          <a:xfrm>
            <a:off x="747713" y="2752491"/>
            <a:ext cx="18096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Presentations are communication tools that can be used as demonstrations, lectures, speeches,</a:t>
            </a:r>
            <a:endParaRPr sz="700"/>
          </a:p>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reports, and more.</a:t>
            </a:r>
            <a:endParaRPr sz="700"/>
          </a:p>
        </p:txBody>
      </p:sp>
      <p:sp>
        <p:nvSpPr>
          <p:cNvPr id="221" name="Google Shape;221;p18"/>
          <p:cNvSpPr txBox="1"/>
          <p:nvPr/>
        </p:nvSpPr>
        <p:spPr>
          <a:xfrm>
            <a:off x="747713" y="3600216"/>
            <a:ext cx="18096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Presentations are communication tools that can be used as demonstrations, lectures, speeches,</a:t>
            </a:r>
            <a:endParaRPr sz="700"/>
          </a:p>
          <a:p>
            <a:pPr indent="0" lvl="0" marL="0" marR="0" rtl="0" algn="ctr">
              <a:lnSpc>
                <a:spcPct val="115000"/>
              </a:lnSpc>
              <a:spcBef>
                <a:spcPts val="0"/>
              </a:spcBef>
              <a:spcAft>
                <a:spcPts val="0"/>
              </a:spcAft>
              <a:buNone/>
            </a:pPr>
            <a:r>
              <a:rPr b="0" i="0" lang="en" sz="900" u="none" cap="none" strike="noStrike">
                <a:solidFill>
                  <a:srgbClr val="2E6FC8"/>
                </a:solidFill>
                <a:latin typeface="Arial"/>
                <a:ea typeface="Arial"/>
                <a:cs typeface="Arial"/>
                <a:sym typeface="Arial"/>
              </a:rPr>
              <a:t>reports, and more.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E6EC7"/>
        </a:solidFill>
      </p:bgPr>
    </p:bg>
    <p:spTree>
      <p:nvGrpSpPr>
        <p:cNvPr id="225" name="Shape 225"/>
        <p:cNvGrpSpPr/>
        <p:nvPr/>
      </p:nvGrpSpPr>
      <p:grpSpPr>
        <a:xfrm>
          <a:off x="0" y="0"/>
          <a:ext cx="0" cy="0"/>
          <a:chOff x="0" y="0"/>
          <a:chExt cx="0" cy="0"/>
        </a:xfrm>
      </p:grpSpPr>
      <p:sp>
        <p:nvSpPr>
          <p:cNvPr id="226" name="Google Shape;226;p19"/>
          <p:cNvSpPr/>
          <p:nvPr/>
        </p:nvSpPr>
        <p:spPr>
          <a:xfrm rot="5400000">
            <a:off x="1736904" y="1247645"/>
            <a:ext cx="2118568" cy="2648210"/>
          </a:xfrm>
          <a:custGeom>
            <a:rect b="b" l="l" r="r" t="t"/>
            <a:pathLst>
              <a:path extrusionOk="0" h="5296420" w="4237136">
                <a:moveTo>
                  <a:pt x="0" y="0"/>
                </a:moveTo>
                <a:lnTo>
                  <a:pt x="4237136" y="0"/>
                </a:lnTo>
                <a:lnTo>
                  <a:pt x="4237136" y="5296420"/>
                </a:lnTo>
                <a:lnTo>
                  <a:pt x="0" y="5296420"/>
                </a:lnTo>
                <a:lnTo>
                  <a:pt x="0" y="0"/>
                </a:lnTo>
                <a:close/>
              </a:path>
            </a:pathLst>
          </a:custGeom>
          <a:blipFill rotWithShape="1">
            <a:blip r:embed="rId3">
              <a:alphaModFix/>
            </a:blip>
            <a:stretch>
              <a:fillRect b="0" l="0" r="0" t="0"/>
            </a:stretch>
          </a:blipFill>
          <a:ln>
            <a:noFill/>
          </a:ln>
        </p:spPr>
      </p:sp>
      <p:sp>
        <p:nvSpPr>
          <p:cNvPr id="227" name="Google Shape;227;p19"/>
          <p:cNvSpPr/>
          <p:nvPr/>
        </p:nvSpPr>
        <p:spPr>
          <a:xfrm rot="5400000">
            <a:off x="5107320" y="1247645"/>
            <a:ext cx="2118568" cy="2648210"/>
          </a:xfrm>
          <a:custGeom>
            <a:rect b="b" l="l" r="r" t="t"/>
            <a:pathLst>
              <a:path extrusionOk="0" h="5296420" w="4237136">
                <a:moveTo>
                  <a:pt x="0" y="0"/>
                </a:moveTo>
                <a:lnTo>
                  <a:pt x="4237136" y="0"/>
                </a:lnTo>
                <a:lnTo>
                  <a:pt x="4237136" y="5296420"/>
                </a:lnTo>
                <a:lnTo>
                  <a:pt x="0" y="5296420"/>
                </a:lnTo>
                <a:lnTo>
                  <a:pt x="0" y="0"/>
                </a:lnTo>
                <a:close/>
              </a:path>
            </a:pathLst>
          </a:custGeom>
          <a:blipFill rotWithShape="1">
            <a:blip r:embed="rId3">
              <a:alphaModFix/>
            </a:blip>
            <a:stretch>
              <a:fillRect b="0" l="0" r="0" t="0"/>
            </a:stretch>
          </a:blipFill>
          <a:ln>
            <a:noFill/>
          </a:ln>
        </p:spPr>
      </p:sp>
      <p:pic>
        <p:nvPicPr>
          <p:cNvPr id="228" name="Google Shape;228;p19"/>
          <p:cNvPicPr preferRelativeResize="0"/>
          <p:nvPr/>
        </p:nvPicPr>
        <p:blipFill>
          <a:blip r:embed="rId4">
            <a:alphaModFix/>
          </a:blip>
          <a:stretch>
            <a:fillRect/>
          </a:stretch>
        </p:blipFill>
        <p:spPr>
          <a:xfrm>
            <a:off x="1472070" y="1510035"/>
            <a:ext cx="2648224" cy="2120989"/>
          </a:xfrm>
          <a:prstGeom prst="rect">
            <a:avLst/>
          </a:prstGeom>
          <a:noFill/>
          <a:ln>
            <a:noFill/>
          </a:ln>
        </p:spPr>
      </p:pic>
      <p:pic>
        <p:nvPicPr>
          <p:cNvPr id="229" name="Google Shape;229;p19"/>
          <p:cNvPicPr preferRelativeResize="0"/>
          <p:nvPr/>
        </p:nvPicPr>
        <p:blipFill>
          <a:blip r:embed="rId5">
            <a:alphaModFix/>
          </a:blip>
          <a:stretch>
            <a:fillRect/>
          </a:stretch>
        </p:blipFill>
        <p:spPr>
          <a:xfrm>
            <a:off x="4842497" y="1510056"/>
            <a:ext cx="2648200" cy="2120969"/>
          </a:xfrm>
          <a:prstGeom prst="rect">
            <a:avLst/>
          </a:prstGeom>
          <a:noFill/>
          <a:ln>
            <a:noFill/>
          </a:ln>
        </p:spPr>
      </p:pic>
      <p:sp>
        <p:nvSpPr>
          <p:cNvPr id="230" name="Google Shape;230;p19"/>
          <p:cNvSpPr/>
          <p:nvPr/>
        </p:nvSpPr>
        <p:spPr>
          <a:xfrm rot="1526181">
            <a:off x="-1368164" y="2262505"/>
            <a:ext cx="2654046" cy="4114800"/>
          </a:xfrm>
          <a:custGeom>
            <a:rect b="b" l="l" r="r" t="t"/>
            <a:pathLst>
              <a:path extrusionOk="0" h="8229600" w="5308092">
                <a:moveTo>
                  <a:pt x="0" y="0"/>
                </a:moveTo>
                <a:lnTo>
                  <a:pt x="5308092" y="0"/>
                </a:lnTo>
                <a:lnTo>
                  <a:pt x="5308092" y="8229600"/>
                </a:lnTo>
                <a:lnTo>
                  <a:pt x="0" y="8229600"/>
                </a:lnTo>
                <a:lnTo>
                  <a:pt x="0" y="0"/>
                </a:lnTo>
                <a:close/>
              </a:path>
            </a:pathLst>
          </a:custGeom>
          <a:blipFill rotWithShape="1">
            <a:blip r:embed="rId6">
              <a:alphaModFix/>
            </a:blip>
            <a:stretch>
              <a:fillRect b="0" l="0" r="0" t="0"/>
            </a:stretch>
          </a:blipFill>
          <a:ln>
            <a:noFill/>
          </a:ln>
        </p:spPr>
      </p:sp>
      <p:sp>
        <p:nvSpPr>
          <p:cNvPr id="231" name="Google Shape;231;p19"/>
          <p:cNvSpPr/>
          <p:nvPr/>
        </p:nvSpPr>
        <p:spPr>
          <a:xfrm rot="-8720335">
            <a:off x="-1578229" y="-1459352"/>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7">
              <a:alphaModFix/>
            </a:blip>
            <a:stretch>
              <a:fillRect b="0" l="0" r="0" t="0"/>
            </a:stretch>
          </a:blipFill>
          <a:ln>
            <a:noFill/>
          </a:ln>
        </p:spPr>
      </p:sp>
      <p:sp>
        <p:nvSpPr>
          <p:cNvPr id="232" name="Google Shape;232;p19"/>
          <p:cNvSpPr/>
          <p:nvPr/>
        </p:nvSpPr>
        <p:spPr>
          <a:xfrm rot="-8720335">
            <a:off x="7004309" y="3331723"/>
            <a:ext cx="2314575" cy="4114800"/>
          </a:xfrm>
          <a:custGeom>
            <a:rect b="b" l="l" r="r" t="t"/>
            <a:pathLst>
              <a:path extrusionOk="0" h="8229600" w="4629150">
                <a:moveTo>
                  <a:pt x="0" y="0"/>
                </a:moveTo>
                <a:lnTo>
                  <a:pt x="4629150" y="0"/>
                </a:lnTo>
                <a:lnTo>
                  <a:pt x="4629150" y="8229600"/>
                </a:lnTo>
                <a:lnTo>
                  <a:pt x="0" y="8229600"/>
                </a:lnTo>
                <a:lnTo>
                  <a:pt x="0" y="0"/>
                </a:lnTo>
                <a:close/>
              </a:path>
            </a:pathLst>
          </a:custGeom>
          <a:blipFill rotWithShape="1">
            <a:blip r:embed="rId7">
              <a:alphaModFix/>
            </a:blip>
            <a:stretch>
              <a:fillRect b="0" l="0" r="0" t="0"/>
            </a:stretch>
          </a:blipFill>
          <a:ln>
            <a:noFill/>
          </a:ln>
        </p:spPr>
      </p:sp>
      <p:sp>
        <p:nvSpPr>
          <p:cNvPr id="233" name="Google Shape;233;p19"/>
          <p:cNvSpPr/>
          <p:nvPr/>
        </p:nvSpPr>
        <p:spPr>
          <a:xfrm rot="-302316">
            <a:off x="8145780" y="-620372"/>
            <a:ext cx="3291840" cy="4114800"/>
          </a:xfrm>
          <a:custGeom>
            <a:rect b="b" l="l" r="r" t="t"/>
            <a:pathLst>
              <a:path extrusionOk="0" h="8229600" w="6583680">
                <a:moveTo>
                  <a:pt x="0" y="0"/>
                </a:moveTo>
                <a:lnTo>
                  <a:pt x="6583680" y="0"/>
                </a:lnTo>
                <a:lnTo>
                  <a:pt x="6583680" y="8229600"/>
                </a:lnTo>
                <a:lnTo>
                  <a:pt x="0" y="8229600"/>
                </a:lnTo>
                <a:lnTo>
                  <a:pt x="0" y="0"/>
                </a:lnTo>
                <a:close/>
              </a:path>
            </a:pathLst>
          </a:custGeom>
          <a:blipFill rotWithShape="1">
            <a:blip r:embed="rId8">
              <a:alphaModFix/>
            </a:blip>
            <a:stretch>
              <a:fillRect b="0" l="0" r="0" t="0"/>
            </a:stretch>
          </a:blipFill>
          <a:ln>
            <a:noFill/>
          </a:ln>
        </p:spPr>
      </p:sp>
      <p:sp>
        <p:nvSpPr>
          <p:cNvPr id="234" name="Google Shape;234;p19"/>
          <p:cNvSpPr txBox="1"/>
          <p:nvPr/>
        </p:nvSpPr>
        <p:spPr>
          <a:xfrm>
            <a:off x="982404" y="521444"/>
            <a:ext cx="7179194" cy="705254"/>
          </a:xfrm>
          <a:prstGeom prst="rect">
            <a:avLst/>
          </a:prstGeom>
          <a:noFill/>
          <a:ln>
            <a:noFill/>
          </a:ln>
        </p:spPr>
        <p:txBody>
          <a:bodyPr anchorCtr="0" anchor="t" bIns="0" lIns="0" spcFirstLastPara="1" rIns="0" wrap="square" tIns="0">
            <a:spAutoFit/>
          </a:bodyPr>
          <a:lstStyle/>
          <a:p>
            <a:pPr indent="0" lvl="0" marL="0" marR="0" rtl="0" algn="ctr">
              <a:lnSpc>
                <a:spcPct val="108004"/>
              </a:lnSpc>
              <a:spcBef>
                <a:spcPts val="0"/>
              </a:spcBef>
              <a:spcAft>
                <a:spcPts val="0"/>
              </a:spcAft>
              <a:buNone/>
            </a:pPr>
            <a:r>
              <a:rPr b="0" i="0" lang="en" sz="5000" u="none" cap="none" strike="noStrike">
                <a:solidFill>
                  <a:srgbClr val="FFFFFF"/>
                </a:solidFill>
                <a:latin typeface="Oleo Script"/>
                <a:ea typeface="Oleo Script"/>
                <a:cs typeface="Oleo Script"/>
                <a:sym typeface="Oleo Script"/>
              </a:rPr>
              <a:t>Write Your Topic or Idea </a:t>
            </a:r>
            <a:endParaRPr sz="700"/>
          </a:p>
        </p:txBody>
      </p:sp>
      <p:sp>
        <p:nvSpPr>
          <p:cNvPr id="235" name="Google Shape;235;p19"/>
          <p:cNvSpPr txBox="1"/>
          <p:nvPr/>
        </p:nvSpPr>
        <p:spPr>
          <a:xfrm>
            <a:off x="1831365" y="3774195"/>
            <a:ext cx="1929647" cy="431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Topic One</a:t>
            </a:r>
            <a:endParaRPr sz="700"/>
          </a:p>
        </p:txBody>
      </p:sp>
      <p:sp>
        <p:nvSpPr>
          <p:cNvPr id="236" name="Google Shape;236;p19"/>
          <p:cNvSpPr txBox="1"/>
          <p:nvPr/>
        </p:nvSpPr>
        <p:spPr>
          <a:xfrm>
            <a:off x="2040915" y="4300855"/>
            <a:ext cx="15105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Briefly elaborate on what you want to discuss. </a:t>
            </a:r>
            <a:endParaRPr sz="700"/>
          </a:p>
        </p:txBody>
      </p:sp>
      <p:sp>
        <p:nvSpPr>
          <p:cNvPr id="237" name="Google Shape;237;p19"/>
          <p:cNvSpPr txBox="1"/>
          <p:nvPr/>
        </p:nvSpPr>
        <p:spPr>
          <a:xfrm>
            <a:off x="5020573" y="3774195"/>
            <a:ext cx="2292063" cy="4317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D8EE6B"/>
                </a:solidFill>
                <a:latin typeface="Oleo Script"/>
                <a:ea typeface="Oleo Script"/>
                <a:cs typeface="Oleo Script"/>
                <a:sym typeface="Oleo Script"/>
              </a:rPr>
              <a:t>Topic Two</a:t>
            </a:r>
            <a:endParaRPr sz="700"/>
          </a:p>
        </p:txBody>
      </p:sp>
      <p:sp>
        <p:nvSpPr>
          <p:cNvPr id="238" name="Google Shape;238;p19"/>
          <p:cNvSpPr txBox="1"/>
          <p:nvPr/>
        </p:nvSpPr>
        <p:spPr>
          <a:xfrm>
            <a:off x="5397857" y="4291818"/>
            <a:ext cx="15375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FFFFFF"/>
                </a:solidFill>
                <a:latin typeface="Arial"/>
                <a:ea typeface="Arial"/>
                <a:cs typeface="Arial"/>
                <a:sym typeface="Arial"/>
              </a:rPr>
              <a:t>Briefly 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2E6EC7"/>
      </a:lt1>
      <a:dk2>
        <a:srgbClr val="FFFFFF"/>
      </a:dk2>
      <a:lt2>
        <a:srgbClr val="D8EE6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