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y="5143500" cx="9144000"/>
  <p:notesSz cx="6858000" cy="9144000"/>
  <p:embeddedFontLst>
    <p:embeddedFont>
      <p:font typeface="Marcellus"/>
      <p:regular r:id="rId25"/>
    </p:embeddedFont>
    <p:embeddedFont>
      <p:font typeface="Nunito"/>
      <p:regular r:id="rId26"/>
      <p:bold r:id="rId27"/>
      <p:italic r:id="rId28"/>
      <p:boldItalic r:id="rId29"/>
    </p:embeddedFont>
    <p:embeddedFont>
      <p:font typeface="Italianno"/>
      <p:regular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Nunito-regular.fntdata"/><Relationship Id="rId25" Type="http://schemas.openxmlformats.org/officeDocument/2006/relationships/font" Target="fonts/Marcellus-regular.fntdata"/><Relationship Id="rId28" Type="http://schemas.openxmlformats.org/officeDocument/2006/relationships/font" Target="fonts/Nunito-italic.fntdata"/><Relationship Id="rId27" Type="http://schemas.openxmlformats.org/officeDocument/2006/relationships/font" Target="fonts/Nunito-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Nunito-boldItalic.fntdata"/><Relationship Id="rId7" Type="http://schemas.openxmlformats.org/officeDocument/2006/relationships/slide" Target="slides/slide2.xml"/><Relationship Id="rId8" Type="http://schemas.openxmlformats.org/officeDocument/2006/relationships/slide" Target="slides/slide3.xml"/><Relationship Id="rId30" Type="http://schemas.openxmlformats.org/officeDocument/2006/relationships/font" Target="fonts/Italianno-regular.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2e6f3838ebe_1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g2e6f3838ebe_1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2e6f3838ebe_1_2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g2e6f3838ebe_1_20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2e6f3838ebe_1_2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g2e6f3838ebe_1_2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2e6f3838ebe_1_2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g2e6f3838ebe_1_25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2e6f3838ebe_1_2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g2e6f3838ebe_1_2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2e6f3838ebe_1_3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g2e6f3838ebe_1_30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2e6f3838ebe_1_3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g2e6f3838ebe_1_3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2e6f3838ebe_1_3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g2e6f3838ebe_1_33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2e6f3838ebe_1_3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g2e6f3838ebe_1_34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g2e6f3838ebe_1_3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g2e6f3838ebe_1_35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g2e6f3838ebe_1_4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g2e6f3838ebe_1_40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2e6f3838ebe_1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g2e6f3838ebe_1_8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2e6f3838ebe_1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g2e6f3838ebe_1_10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2e6f3838ebe_1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g2e6f3838ebe_1_1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2e6f3838ebe_1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g2e6f3838ebe_1_12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2e6f3838ebe_1_1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g2e6f3838ebe_1_14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2e6f3838ebe_1_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g2e6f3838ebe_1_16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2e6f3838ebe_1_1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g2e6f3838ebe_1_18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2e6f3838ebe_1_1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g2e6f3838ebe_1_19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 Id="rId3"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7.jpg"/><Relationship Id="rId3"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7.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3.png"/><Relationship Id="rId3"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pic>
        <p:nvPicPr>
          <p:cNvPr id="10" name="Google Shape;10;p2"/>
          <p:cNvPicPr preferRelativeResize="0"/>
          <p:nvPr/>
        </p:nvPicPr>
        <p:blipFill rotWithShape="1">
          <a:blip r:embed="rId2">
            <a:alphaModFix/>
          </a:blip>
          <a:srcRect b="12600" l="0" r="0" t="12397"/>
          <a:stretch/>
        </p:blipFill>
        <p:spPr>
          <a:xfrm>
            <a:off x="-9000" y="0"/>
            <a:ext cx="9144003" cy="5143500"/>
          </a:xfrm>
          <a:prstGeom prst="rect">
            <a:avLst/>
          </a:prstGeom>
          <a:noFill/>
          <a:ln>
            <a:noFill/>
          </a:ln>
        </p:spPr>
      </p:pic>
      <p:grpSp>
        <p:nvGrpSpPr>
          <p:cNvPr id="11" name="Google Shape;11;p2"/>
          <p:cNvGrpSpPr/>
          <p:nvPr/>
        </p:nvGrpSpPr>
        <p:grpSpPr>
          <a:xfrm>
            <a:off x="2482453" y="0"/>
            <a:ext cx="4179077" cy="5236718"/>
            <a:chOff x="0" y="0"/>
            <a:chExt cx="660400" cy="827534"/>
          </a:xfrm>
        </p:grpSpPr>
        <p:sp>
          <p:nvSpPr>
            <p:cNvPr id="12" name="Google Shape;12;p2"/>
            <p:cNvSpPr/>
            <p:nvPr/>
          </p:nvSpPr>
          <p:spPr>
            <a:xfrm>
              <a:off x="0" y="0"/>
              <a:ext cx="660400" cy="827534"/>
            </a:xfrm>
            <a:custGeom>
              <a:rect b="b" l="l" r="r" t="t"/>
              <a:pathLst>
                <a:path extrusionOk="0" h="827534"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8829"/>
                  </a:cubicBezTo>
                  <a:lnTo>
                    <a:pt x="660400" y="827534"/>
                  </a:lnTo>
                  <a:lnTo>
                    <a:pt x="0" y="827534"/>
                  </a:lnTo>
                  <a:lnTo>
                    <a:pt x="0" y="329199"/>
                  </a:lnTo>
                  <a:cubicBezTo>
                    <a:pt x="1782" y="185660"/>
                    <a:pt x="93019" y="64045"/>
                    <a:pt x="220252" y="19070"/>
                  </a:cubicBezTo>
                  <a:close/>
                </a:path>
              </a:pathLst>
            </a:custGeom>
            <a:solidFill>
              <a:srgbClr val="DFF4FF"/>
            </a:solidFill>
            <a:ln cap="sq" cmpd="sng" w="38100">
              <a:solidFill>
                <a:srgbClr val="C0A272"/>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3" name="Google Shape;13;p2"/>
            <p:cNvSpPr txBox="1"/>
            <p:nvPr/>
          </p:nvSpPr>
          <p:spPr>
            <a:xfrm>
              <a:off x="0" y="88900"/>
              <a:ext cx="660300" cy="738600"/>
            </a:xfrm>
            <a:prstGeom prst="rect">
              <a:avLst/>
            </a:prstGeom>
            <a:noFill/>
            <a:ln>
              <a:noFill/>
            </a:ln>
          </p:spPr>
          <p:txBody>
            <a:bodyPr anchorCtr="0" anchor="ctr" bIns="25400" lIns="25400" spcFirstLastPara="1" rIns="25400" wrap="square" tIns="25400">
              <a:noAutofit/>
            </a:bodyPr>
            <a:lstStyle/>
            <a:p>
              <a:pPr indent="0" lvl="0" marL="0" marR="0" rtl="0" algn="ctr">
                <a:lnSpc>
                  <a:spcPct val="144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4" name="Google Shape;14;p2"/>
          <p:cNvSpPr/>
          <p:nvPr/>
        </p:nvSpPr>
        <p:spPr>
          <a:xfrm>
            <a:off x="3674315" y="301742"/>
            <a:ext cx="1795370" cy="2270008"/>
          </a:xfrm>
          <a:custGeom>
            <a:rect b="b" l="l" r="r" t="t"/>
            <a:pathLst>
              <a:path extrusionOk="0" h="4540016" w="3590740">
                <a:moveTo>
                  <a:pt x="0" y="0"/>
                </a:moveTo>
                <a:lnTo>
                  <a:pt x="3590740" y="0"/>
                </a:lnTo>
                <a:lnTo>
                  <a:pt x="3590740" y="4540016"/>
                </a:lnTo>
                <a:lnTo>
                  <a:pt x="0" y="4540016"/>
                </a:lnTo>
                <a:lnTo>
                  <a:pt x="0" y="0"/>
                </a:lnTo>
                <a:close/>
              </a:path>
            </a:pathLst>
          </a:custGeom>
          <a:blipFill rotWithShape="1">
            <a:blip r:embed="rId3">
              <a:alphaModFix/>
            </a:blip>
            <a:stretch>
              <a:fillRect b="0" l="0" r="0" t="0"/>
            </a:stretch>
          </a:blipFill>
          <a:ln>
            <a:noFill/>
          </a:ln>
        </p:spPr>
      </p:sp>
      <p:sp>
        <p:nvSpPr>
          <p:cNvPr id="15" name="Google Shape;15;p2"/>
          <p:cNvSpPr txBox="1"/>
          <p:nvPr>
            <p:ph type="ctrTitle"/>
          </p:nvPr>
        </p:nvSpPr>
        <p:spPr>
          <a:xfrm>
            <a:off x="2482450" y="2557550"/>
            <a:ext cx="4179000" cy="1458900"/>
          </a:xfrm>
          <a:prstGeom prst="rect">
            <a:avLst/>
          </a:prstGeom>
        </p:spPr>
        <p:txBody>
          <a:bodyPr anchorCtr="0" anchor="b" bIns="91425" lIns="91425" spcFirstLastPara="1" rIns="91425" wrap="square" tIns="91425">
            <a:normAutofit/>
          </a:bodyPr>
          <a:lstStyle>
            <a:lvl1pPr lvl="0" algn="ctr">
              <a:spcBef>
                <a:spcPts val="0"/>
              </a:spcBef>
              <a:spcAft>
                <a:spcPts val="0"/>
              </a:spcAft>
              <a:buSzPts val="4100"/>
              <a:buNone/>
              <a:defRPr sz="4100"/>
            </a:lvl1pPr>
            <a:lvl2pPr lvl="1" algn="ctr">
              <a:spcBef>
                <a:spcPts val="0"/>
              </a:spcBef>
              <a:spcAft>
                <a:spcPts val="0"/>
              </a:spcAft>
              <a:buSzPts val="4100"/>
              <a:buNone/>
              <a:defRPr sz="4100"/>
            </a:lvl2pPr>
            <a:lvl3pPr lvl="2" algn="ctr">
              <a:spcBef>
                <a:spcPts val="0"/>
              </a:spcBef>
              <a:spcAft>
                <a:spcPts val="0"/>
              </a:spcAft>
              <a:buSzPts val="4100"/>
              <a:buNone/>
              <a:defRPr sz="4100"/>
            </a:lvl3pPr>
            <a:lvl4pPr lvl="3" algn="ctr">
              <a:spcBef>
                <a:spcPts val="0"/>
              </a:spcBef>
              <a:spcAft>
                <a:spcPts val="0"/>
              </a:spcAft>
              <a:buSzPts val="4100"/>
              <a:buNone/>
              <a:defRPr sz="4100"/>
            </a:lvl4pPr>
            <a:lvl5pPr lvl="4" algn="ctr">
              <a:spcBef>
                <a:spcPts val="0"/>
              </a:spcBef>
              <a:spcAft>
                <a:spcPts val="0"/>
              </a:spcAft>
              <a:buSzPts val="4100"/>
              <a:buNone/>
              <a:defRPr sz="4100"/>
            </a:lvl5pPr>
            <a:lvl6pPr lvl="5" algn="ctr">
              <a:spcBef>
                <a:spcPts val="0"/>
              </a:spcBef>
              <a:spcAft>
                <a:spcPts val="0"/>
              </a:spcAft>
              <a:buSzPts val="4100"/>
              <a:buNone/>
              <a:defRPr sz="4100"/>
            </a:lvl6pPr>
            <a:lvl7pPr lvl="6" algn="ctr">
              <a:spcBef>
                <a:spcPts val="0"/>
              </a:spcBef>
              <a:spcAft>
                <a:spcPts val="0"/>
              </a:spcAft>
              <a:buSzPts val="4100"/>
              <a:buNone/>
              <a:defRPr sz="4100"/>
            </a:lvl7pPr>
            <a:lvl8pPr lvl="7" algn="ctr">
              <a:spcBef>
                <a:spcPts val="0"/>
              </a:spcBef>
              <a:spcAft>
                <a:spcPts val="0"/>
              </a:spcAft>
              <a:buSzPts val="4100"/>
              <a:buNone/>
              <a:defRPr sz="4100"/>
            </a:lvl8pPr>
            <a:lvl9pPr lvl="8" algn="ctr">
              <a:spcBef>
                <a:spcPts val="0"/>
              </a:spcBef>
              <a:spcAft>
                <a:spcPts val="0"/>
              </a:spcAft>
              <a:buSzPts val="4100"/>
              <a:buNone/>
              <a:defRPr sz="4100"/>
            </a:lvl9pPr>
          </a:lstStyle>
          <a:p/>
        </p:txBody>
      </p:sp>
      <p:sp>
        <p:nvSpPr>
          <p:cNvPr id="16" name="Google Shape;16;p2"/>
          <p:cNvSpPr txBox="1"/>
          <p:nvPr>
            <p:ph idx="1" type="subTitle"/>
          </p:nvPr>
        </p:nvSpPr>
        <p:spPr>
          <a:xfrm>
            <a:off x="2897100" y="4205725"/>
            <a:ext cx="33498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200"/>
              <a:buNone/>
              <a:defRPr sz="2200"/>
            </a:lvl1pPr>
            <a:lvl2pPr lvl="1" algn="ctr">
              <a:lnSpc>
                <a:spcPct val="100000"/>
              </a:lnSpc>
              <a:spcBef>
                <a:spcPts val="0"/>
              </a:spcBef>
              <a:spcAft>
                <a:spcPts val="0"/>
              </a:spcAft>
              <a:buSzPts val="2200"/>
              <a:buNone/>
              <a:defRPr sz="2200"/>
            </a:lvl2pPr>
            <a:lvl3pPr lvl="2" algn="ctr">
              <a:lnSpc>
                <a:spcPct val="100000"/>
              </a:lnSpc>
              <a:spcBef>
                <a:spcPts val="0"/>
              </a:spcBef>
              <a:spcAft>
                <a:spcPts val="0"/>
              </a:spcAft>
              <a:buSzPts val="2200"/>
              <a:buNone/>
              <a:defRPr sz="2200"/>
            </a:lvl3pPr>
            <a:lvl4pPr lvl="3" algn="ctr">
              <a:lnSpc>
                <a:spcPct val="100000"/>
              </a:lnSpc>
              <a:spcBef>
                <a:spcPts val="0"/>
              </a:spcBef>
              <a:spcAft>
                <a:spcPts val="0"/>
              </a:spcAft>
              <a:buSzPts val="2200"/>
              <a:buNone/>
              <a:defRPr sz="2200"/>
            </a:lvl4pPr>
            <a:lvl5pPr lvl="4" algn="ctr">
              <a:lnSpc>
                <a:spcPct val="100000"/>
              </a:lnSpc>
              <a:spcBef>
                <a:spcPts val="0"/>
              </a:spcBef>
              <a:spcAft>
                <a:spcPts val="0"/>
              </a:spcAft>
              <a:buSzPts val="2200"/>
              <a:buNone/>
              <a:defRPr sz="2200"/>
            </a:lvl5pPr>
            <a:lvl6pPr lvl="5" algn="ctr">
              <a:lnSpc>
                <a:spcPct val="100000"/>
              </a:lnSpc>
              <a:spcBef>
                <a:spcPts val="0"/>
              </a:spcBef>
              <a:spcAft>
                <a:spcPts val="0"/>
              </a:spcAft>
              <a:buSzPts val="2200"/>
              <a:buNone/>
              <a:defRPr sz="2200"/>
            </a:lvl6pPr>
            <a:lvl7pPr lvl="6" algn="ctr">
              <a:lnSpc>
                <a:spcPct val="100000"/>
              </a:lnSpc>
              <a:spcBef>
                <a:spcPts val="0"/>
              </a:spcBef>
              <a:spcAft>
                <a:spcPts val="0"/>
              </a:spcAft>
              <a:buSzPts val="2200"/>
              <a:buNone/>
              <a:defRPr sz="2200"/>
            </a:lvl7pPr>
            <a:lvl8pPr lvl="7" algn="ctr">
              <a:lnSpc>
                <a:spcPct val="100000"/>
              </a:lnSpc>
              <a:spcBef>
                <a:spcPts val="0"/>
              </a:spcBef>
              <a:spcAft>
                <a:spcPts val="0"/>
              </a:spcAft>
              <a:buSzPts val="2200"/>
              <a:buNone/>
              <a:defRPr sz="2200"/>
            </a:lvl8pPr>
            <a:lvl9pPr lvl="8" algn="ctr">
              <a:lnSpc>
                <a:spcPct val="100000"/>
              </a:lnSpc>
              <a:spcBef>
                <a:spcPts val="0"/>
              </a:spcBef>
              <a:spcAft>
                <a:spcPts val="0"/>
              </a:spcAft>
              <a:buSzPts val="2200"/>
              <a:buNone/>
              <a:defRPr sz="2200"/>
            </a:lvl9pPr>
          </a:lstStyle>
          <a:p/>
        </p:txBody>
      </p:sp>
      <p:sp>
        <p:nvSpPr>
          <p:cNvPr id="17" name="Google Shape;17;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8" name="Shape 18"/>
        <p:cNvGrpSpPr/>
        <p:nvPr/>
      </p:nvGrpSpPr>
      <p:grpSpPr>
        <a:xfrm>
          <a:off x="0" y="0"/>
          <a:ext cx="0" cy="0"/>
          <a:chOff x="0" y="0"/>
          <a:chExt cx="0" cy="0"/>
        </a:xfrm>
      </p:grpSpPr>
      <p:pic>
        <p:nvPicPr>
          <p:cNvPr id="19" name="Google Shape;19;p3"/>
          <p:cNvPicPr preferRelativeResize="0"/>
          <p:nvPr/>
        </p:nvPicPr>
        <p:blipFill rotWithShape="1">
          <a:blip r:embed="rId2">
            <a:alphaModFix/>
          </a:blip>
          <a:srcRect b="7798" l="0" r="0" t="7806"/>
          <a:stretch/>
        </p:blipFill>
        <p:spPr>
          <a:xfrm>
            <a:off x="0" y="25"/>
            <a:ext cx="9144003" cy="5143474"/>
          </a:xfrm>
          <a:prstGeom prst="rect">
            <a:avLst/>
          </a:prstGeom>
          <a:noFill/>
          <a:ln>
            <a:noFill/>
          </a:ln>
        </p:spPr>
      </p:pic>
      <p:grpSp>
        <p:nvGrpSpPr>
          <p:cNvPr id="20" name="Google Shape;20;p3"/>
          <p:cNvGrpSpPr/>
          <p:nvPr/>
        </p:nvGrpSpPr>
        <p:grpSpPr>
          <a:xfrm>
            <a:off x="2482450" y="1719668"/>
            <a:ext cx="4179080" cy="5143480"/>
            <a:chOff x="0" y="0"/>
            <a:chExt cx="660400" cy="812800"/>
          </a:xfrm>
        </p:grpSpPr>
        <p:sp>
          <p:nvSpPr>
            <p:cNvPr id="21" name="Google Shape;21;p3"/>
            <p:cNvSpPr/>
            <p:nvPr/>
          </p:nvSpPr>
          <p:spPr>
            <a:xfrm>
              <a:off x="0" y="0"/>
              <a:ext cx="660400" cy="812800"/>
            </a:xfrm>
            <a:custGeom>
              <a:rect b="b" l="l" r="r" t="t"/>
              <a:pathLst>
                <a:path extrusionOk="0" h="812800"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8502"/>
                  </a:cubicBezTo>
                  <a:lnTo>
                    <a:pt x="660400" y="812800"/>
                  </a:lnTo>
                  <a:lnTo>
                    <a:pt x="0" y="812800"/>
                  </a:lnTo>
                  <a:lnTo>
                    <a:pt x="0" y="328861"/>
                  </a:lnTo>
                  <a:cubicBezTo>
                    <a:pt x="1782" y="185660"/>
                    <a:pt x="93019" y="64045"/>
                    <a:pt x="220252" y="19070"/>
                  </a:cubicBezTo>
                  <a:close/>
                </a:path>
              </a:pathLst>
            </a:custGeom>
            <a:solidFill>
              <a:srgbClr val="DFF4FF"/>
            </a:solidFill>
            <a:ln cap="sq" cmpd="sng" w="38100">
              <a:solidFill>
                <a:srgbClr val="C0A272"/>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2" name="Google Shape;22;p3"/>
            <p:cNvSpPr txBox="1"/>
            <p:nvPr/>
          </p:nvSpPr>
          <p:spPr>
            <a:xfrm>
              <a:off x="0" y="88899"/>
              <a:ext cx="660300" cy="452100"/>
            </a:xfrm>
            <a:prstGeom prst="rect">
              <a:avLst/>
            </a:prstGeom>
            <a:noFill/>
            <a:ln>
              <a:noFill/>
            </a:ln>
          </p:spPr>
          <p:txBody>
            <a:bodyPr anchorCtr="0" anchor="ctr" bIns="25400" lIns="25400" spcFirstLastPara="1" rIns="25400" wrap="square" tIns="25400">
              <a:noAutofit/>
            </a:bodyPr>
            <a:lstStyle/>
            <a:p>
              <a:pPr indent="0" lvl="0" marL="0" marR="0" rtl="0" algn="ctr">
                <a:lnSpc>
                  <a:spcPct val="144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3" name="Google Shape;23;p3"/>
          <p:cNvGrpSpPr/>
          <p:nvPr/>
        </p:nvGrpSpPr>
        <p:grpSpPr>
          <a:xfrm>
            <a:off x="3543300" y="685266"/>
            <a:ext cx="2057441" cy="2057441"/>
            <a:chOff x="0" y="0"/>
            <a:chExt cx="812800" cy="812800"/>
          </a:xfrm>
        </p:grpSpPr>
        <p:sp>
          <p:nvSpPr>
            <p:cNvPr id="24" name="Google Shape;24;p3"/>
            <p:cNvSpPr/>
            <p:nvPr/>
          </p:nvSpPr>
          <p:spPr>
            <a:xfrm>
              <a:off x="0" y="0"/>
              <a:ext cx="812800" cy="812800"/>
            </a:xfrm>
            <a:custGeom>
              <a:rect b="b" l="l" r="r" t="t"/>
              <a:pathLst>
                <a:path extrusionOk="0" h="812800" w="812800">
                  <a:moveTo>
                    <a:pt x="406400" y="0"/>
                  </a:moveTo>
                  <a:lnTo>
                    <a:pt x="523042" y="124802"/>
                  </a:lnTo>
                  <a:lnTo>
                    <a:pt x="693768" y="119032"/>
                  </a:lnTo>
                  <a:lnTo>
                    <a:pt x="687998" y="289758"/>
                  </a:lnTo>
                  <a:lnTo>
                    <a:pt x="812800" y="406400"/>
                  </a:lnTo>
                  <a:lnTo>
                    <a:pt x="687998" y="523042"/>
                  </a:lnTo>
                  <a:lnTo>
                    <a:pt x="693768" y="693768"/>
                  </a:lnTo>
                  <a:lnTo>
                    <a:pt x="523042" y="687998"/>
                  </a:lnTo>
                  <a:lnTo>
                    <a:pt x="406400" y="812800"/>
                  </a:lnTo>
                  <a:lnTo>
                    <a:pt x="289758" y="687998"/>
                  </a:lnTo>
                  <a:lnTo>
                    <a:pt x="119032" y="693768"/>
                  </a:lnTo>
                  <a:lnTo>
                    <a:pt x="124802" y="523042"/>
                  </a:lnTo>
                  <a:lnTo>
                    <a:pt x="0" y="406400"/>
                  </a:lnTo>
                  <a:lnTo>
                    <a:pt x="124802" y="289758"/>
                  </a:lnTo>
                  <a:lnTo>
                    <a:pt x="119032" y="119032"/>
                  </a:lnTo>
                  <a:lnTo>
                    <a:pt x="289758" y="124802"/>
                  </a:lnTo>
                  <a:lnTo>
                    <a:pt x="406400" y="0"/>
                  </a:lnTo>
                  <a:close/>
                </a:path>
              </a:pathLst>
            </a:custGeom>
            <a:solidFill>
              <a:srgbClr val="0F1A38"/>
            </a:solidFill>
            <a:ln>
              <a:noFill/>
            </a:ln>
          </p:spPr>
        </p:sp>
        <p:sp>
          <p:nvSpPr>
            <p:cNvPr id="25" name="Google Shape;25;p3"/>
            <p:cNvSpPr txBox="1"/>
            <p:nvPr/>
          </p:nvSpPr>
          <p:spPr>
            <a:xfrm>
              <a:off x="127000" y="88900"/>
              <a:ext cx="558900" cy="597000"/>
            </a:xfrm>
            <a:prstGeom prst="rect">
              <a:avLst/>
            </a:prstGeom>
            <a:noFill/>
            <a:ln>
              <a:noFill/>
            </a:ln>
          </p:spPr>
          <p:txBody>
            <a:bodyPr anchorCtr="0" anchor="ctr" bIns="25400" lIns="25400" spcFirstLastPara="1" rIns="25400" wrap="square" tIns="25400">
              <a:noAutofit/>
            </a:bodyPr>
            <a:lstStyle/>
            <a:p>
              <a:pPr indent="0" lvl="0" marL="0" marR="0" rtl="0" algn="ctr">
                <a:lnSpc>
                  <a:spcPct val="144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6" name="Google Shape;26;p3"/>
          <p:cNvSpPr/>
          <p:nvPr/>
        </p:nvSpPr>
        <p:spPr>
          <a:xfrm>
            <a:off x="3543300" y="696671"/>
            <a:ext cx="2057400" cy="20574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3">
              <a:alphaModFix/>
            </a:blip>
            <a:stretch>
              <a:fillRect b="0" l="0" r="0" t="0"/>
            </a:stretch>
          </a:blipFill>
          <a:ln>
            <a:noFill/>
          </a:ln>
        </p:spPr>
      </p:sp>
      <p:sp>
        <p:nvSpPr>
          <p:cNvPr id="27" name="Google Shape;27;p3"/>
          <p:cNvSpPr txBox="1"/>
          <p:nvPr/>
        </p:nvSpPr>
        <p:spPr>
          <a:xfrm>
            <a:off x="3801182" y="1250708"/>
            <a:ext cx="1541700" cy="769500"/>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0" i="0" lang="en" sz="5000" u="none" cap="none" strike="noStrike">
                <a:solidFill>
                  <a:srgbClr val="C0A34E"/>
                </a:solidFill>
                <a:latin typeface="Italianno"/>
                <a:ea typeface="Italianno"/>
                <a:cs typeface="Italianno"/>
                <a:sym typeface="Italianno"/>
              </a:rPr>
              <a:t>01.</a:t>
            </a:r>
            <a:endParaRPr sz="700"/>
          </a:p>
        </p:txBody>
      </p:sp>
      <p:cxnSp>
        <p:nvCxnSpPr>
          <p:cNvPr id="28" name="Google Shape;28;p3"/>
          <p:cNvCxnSpPr/>
          <p:nvPr/>
        </p:nvCxnSpPr>
        <p:spPr>
          <a:xfrm>
            <a:off x="2482453" y="4979073"/>
            <a:ext cx="4179000" cy="0"/>
          </a:xfrm>
          <a:prstGeom prst="straightConnector1">
            <a:avLst/>
          </a:prstGeom>
          <a:noFill/>
          <a:ln cap="flat" cmpd="sng" w="28575">
            <a:solidFill>
              <a:srgbClr val="C0A272"/>
            </a:solidFill>
            <a:prstDash val="solid"/>
            <a:round/>
            <a:headEnd len="sm" w="sm" type="none"/>
            <a:tailEnd len="sm" w="sm" type="none"/>
          </a:ln>
        </p:spPr>
      </p:cxnSp>
      <p:sp>
        <p:nvSpPr>
          <p:cNvPr id="29" name="Google Shape;29;p3"/>
          <p:cNvSpPr txBox="1"/>
          <p:nvPr>
            <p:ph type="title"/>
          </p:nvPr>
        </p:nvSpPr>
        <p:spPr>
          <a:xfrm>
            <a:off x="2482450" y="3446250"/>
            <a:ext cx="40899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Clr>
                <a:srgbClr val="0F1A38"/>
              </a:buClr>
              <a:buSzPts val="3600"/>
              <a:buNone/>
              <a:defRPr sz="3600">
                <a:solidFill>
                  <a:srgbClr val="0F1A38"/>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30" name="Google Shape;30;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1" name="Shape 31"/>
        <p:cNvGrpSpPr/>
        <p:nvPr/>
      </p:nvGrpSpPr>
      <p:grpSpPr>
        <a:xfrm>
          <a:off x="0" y="0"/>
          <a:ext cx="0" cy="0"/>
          <a:chOff x="0" y="0"/>
          <a:chExt cx="0" cy="0"/>
        </a:xfrm>
      </p:grpSpPr>
      <p:sp>
        <p:nvSpPr>
          <p:cNvPr id="32" name="Google Shape;32;p4"/>
          <p:cNvSpPr/>
          <p:nvPr>
            <p:ph idx="2" type="pic"/>
          </p:nvPr>
        </p:nvSpPr>
        <p:spPr>
          <a:xfrm>
            <a:off x="5159675" y="-7125"/>
            <a:ext cx="3469800" cy="5143500"/>
          </a:xfrm>
          <a:prstGeom prst="rect">
            <a:avLst/>
          </a:prstGeom>
          <a:noFill/>
          <a:ln>
            <a:noFill/>
          </a:ln>
        </p:spPr>
      </p:sp>
      <p:sp>
        <p:nvSpPr>
          <p:cNvPr id="33" name="Google Shape;33;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4" name="Google Shape;34;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35" name="Google Shape;35;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36" name="Google Shape;36;p4"/>
          <p:cNvPicPr preferRelativeResize="0"/>
          <p:nvPr/>
        </p:nvPicPr>
        <p:blipFill rotWithShape="1">
          <a:blip r:embed="rId2">
            <a:alphaModFix/>
          </a:blip>
          <a:srcRect b="12975" l="0" r="92083" t="12961"/>
          <a:stretch/>
        </p:blipFill>
        <p:spPr>
          <a:xfrm>
            <a:off x="8629650" y="0"/>
            <a:ext cx="514350" cy="5143501"/>
          </a:xfrm>
          <a:prstGeom prst="rect">
            <a:avLst/>
          </a:prstGeom>
          <a:noFill/>
          <a:ln>
            <a:noFill/>
          </a:ln>
        </p:spPr>
      </p:pic>
      <p:cxnSp>
        <p:nvCxnSpPr>
          <p:cNvPr id="37" name="Google Shape;37;p4"/>
          <p:cNvCxnSpPr/>
          <p:nvPr/>
        </p:nvCxnSpPr>
        <p:spPr>
          <a:xfrm>
            <a:off x="-20225" y="3685875"/>
            <a:ext cx="5169300" cy="0"/>
          </a:xfrm>
          <a:prstGeom prst="straightConnector1">
            <a:avLst/>
          </a:prstGeom>
          <a:noFill/>
          <a:ln cap="flat" cmpd="sng" w="38100">
            <a:solidFill>
              <a:srgbClr val="C0A272"/>
            </a:solidFill>
            <a:prstDash val="solid"/>
            <a:round/>
            <a:headEnd len="sm" w="sm" type="none"/>
            <a:tailEnd len="sm" w="sm" type="none"/>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8" name="Shape 38"/>
        <p:cNvGrpSpPr/>
        <p:nvPr/>
      </p:nvGrpSpPr>
      <p:grpSpPr>
        <a:xfrm>
          <a:off x="0" y="0"/>
          <a:ext cx="0" cy="0"/>
          <a:chOff x="0" y="0"/>
          <a:chExt cx="0" cy="0"/>
        </a:xfrm>
      </p:grpSpPr>
      <p:sp>
        <p:nvSpPr>
          <p:cNvPr id="39" name="Google Shape;39;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0" name="Google Shape;40;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41" name="Google Shape;41;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42" name="Google Shape;42;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43" name="Google Shape;43;p5"/>
          <p:cNvSpPr/>
          <p:nvPr/>
        </p:nvSpPr>
        <p:spPr>
          <a:xfrm>
            <a:off x="8044359" y="-55122"/>
            <a:ext cx="718888" cy="1610953"/>
          </a:xfrm>
          <a:custGeom>
            <a:rect b="b" l="l" r="r" t="t"/>
            <a:pathLst>
              <a:path extrusionOk="0" h="3221905" w="1437775">
                <a:moveTo>
                  <a:pt x="0" y="0"/>
                </a:moveTo>
                <a:lnTo>
                  <a:pt x="1437775" y="0"/>
                </a:lnTo>
                <a:lnTo>
                  <a:pt x="1437775" y="3221905"/>
                </a:lnTo>
                <a:lnTo>
                  <a:pt x="0" y="3221905"/>
                </a:lnTo>
                <a:lnTo>
                  <a:pt x="0" y="0"/>
                </a:lnTo>
                <a:close/>
              </a:path>
            </a:pathLst>
          </a:custGeom>
          <a:blipFill rotWithShape="1">
            <a:blip r:embed="rId2">
              <a:alphaModFix/>
            </a:blip>
            <a:stretch>
              <a:fillRect b="0" l="0" r="0" t="0"/>
            </a:stretch>
          </a:blipFill>
          <a:ln>
            <a:noFill/>
          </a:ln>
        </p:spPr>
      </p:sp>
      <p:pic>
        <p:nvPicPr>
          <p:cNvPr id="44" name="Google Shape;44;p5"/>
          <p:cNvPicPr preferRelativeResize="0"/>
          <p:nvPr/>
        </p:nvPicPr>
        <p:blipFill>
          <a:blip r:embed="rId3">
            <a:alphaModFix/>
          </a:blip>
          <a:stretch>
            <a:fillRect/>
          </a:stretch>
        </p:blipFill>
        <p:spPr>
          <a:xfrm>
            <a:off x="0" y="4308952"/>
            <a:ext cx="9144003" cy="825996"/>
          </a:xfrm>
          <a:prstGeom prst="rect">
            <a:avLst/>
          </a:prstGeom>
          <a:noFill/>
          <a:ln>
            <a:noFill/>
          </a:ln>
        </p:spPr>
      </p:pic>
      <p:cxnSp>
        <p:nvCxnSpPr>
          <p:cNvPr id="45" name="Google Shape;45;p5"/>
          <p:cNvCxnSpPr/>
          <p:nvPr/>
        </p:nvCxnSpPr>
        <p:spPr>
          <a:xfrm>
            <a:off x="-334460" y="4308951"/>
            <a:ext cx="9897600" cy="0"/>
          </a:xfrm>
          <a:prstGeom prst="straightConnector1">
            <a:avLst/>
          </a:prstGeom>
          <a:noFill/>
          <a:ln cap="flat" cmpd="sng" w="28575">
            <a:solidFill>
              <a:srgbClr val="C0A272"/>
            </a:solidFill>
            <a:prstDash val="solid"/>
            <a:round/>
            <a:headEnd len="sm" w="sm" type="none"/>
            <a:tailEnd len="sm" w="sm" type="none"/>
          </a:ln>
        </p:spPr>
      </p:cxnSp>
      <p:cxnSp>
        <p:nvCxnSpPr>
          <p:cNvPr id="46" name="Google Shape;46;p5"/>
          <p:cNvCxnSpPr/>
          <p:nvPr/>
        </p:nvCxnSpPr>
        <p:spPr>
          <a:xfrm>
            <a:off x="-334460" y="3298150"/>
            <a:ext cx="9897600" cy="0"/>
          </a:xfrm>
          <a:prstGeom prst="straightConnector1">
            <a:avLst/>
          </a:prstGeom>
          <a:noFill/>
          <a:ln cap="flat" cmpd="sng" w="28575">
            <a:solidFill>
              <a:srgbClr val="C0A272"/>
            </a:solidFill>
            <a:prstDash val="solid"/>
            <a:round/>
            <a:headEnd len="sm" w="sm" type="none"/>
            <a:tailEnd len="sm" w="sm" type="none"/>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7" name="Shape 47"/>
        <p:cNvGrpSpPr/>
        <p:nvPr/>
      </p:nvGrpSpPr>
      <p:grpSpPr>
        <a:xfrm>
          <a:off x="0" y="0"/>
          <a:ext cx="0" cy="0"/>
          <a:chOff x="0" y="0"/>
          <a:chExt cx="0" cy="0"/>
        </a:xfrm>
      </p:grpSpPr>
      <p:sp>
        <p:nvSpPr>
          <p:cNvPr id="48" name="Google Shape;48;p6"/>
          <p:cNvSpPr/>
          <p:nvPr>
            <p:ph idx="2" type="pic"/>
          </p:nvPr>
        </p:nvSpPr>
        <p:spPr>
          <a:xfrm>
            <a:off x="-8325" y="2978800"/>
            <a:ext cx="9144000" cy="2193900"/>
          </a:xfrm>
          <a:prstGeom prst="rect">
            <a:avLst/>
          </a:prstGeom>
          <a:noFill/>
          <a:ln>
            <a:noFill/>
          </a:ln>
        </p:spPr>
      </p:sp>
      <p:sp>
        <p:nvSpPr>
          <p:cNvPr id="49" name="Google Shape;49;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50" name="Google Shape;50;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cxnSp>
        <p:nvCxnSpPr>
          <p:cNvPr id="51" name="Google Shape;51;p6"/>
          <p:cNvCxnSpPr/>
          <p:nvPr/>
        </p:nvCxnSpPr>
        <p:spPr>
          <a:xfrm>
            <a:off x="-324706" y="2385979"/>
            <a:ext cx="10078800" cy="0"/>
          </a:xfrm>
          <a:prstGeom prst="straightConnector1">
            <a:avLst/>
          </a:prstGeom>
          <a:noFill/>
          <a:ln cap="flat" cmpd="sng" w="38100">
            <a:solidFill>
              <a:srgbClr val="C0A272"/>
            </a:solidFill>
            <a:prstDash val="solid"/>
            <a:round/>
            <a:headEnd len="sm" w="sm" type="none"/>
            <a:tailEnd len="sm" w="sm" type="none"/>
          </a:ln>
        </p:spPr>
      </p:cxnSp>
      <p:sp>
        <p:nvSpPr>
          <p:cNvPr id="52" name="Google Shape;52;p6"/>
          <p:cNvSpPr/>
          <p:nvPr/>
        </p:nvSpPr>
        <p:spPr>
          <a:xfrm>
            <a:off x="3642356" y="1017724"/>
            <a:ext cx="1859288" cy="1091909"/>
          </a:xfrm>
          <a:custGeom>
            <a:rect b="b" l="l" r="r" t="t"/>
            <a:pathLst>
              <a:path extrusionOk="0" h="2539324" w="4323926">
                <a:moveTo>
                  <a:pt x="0" y="0"/>
                </a:moveTo>
                <a:lnTo>
                  <a:pt x="4323926" y="0"/>
                </a:lnTo>
                <a:lnTo>
                  <a:pt x="4323926" y="2539324"/>
                </a:lnTo>
                <a:lnTo>
                  <a:pt x="0" y="2539324"/>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53" name="Shape 53"/>
        <p:cNvGrpSpPr/>
        <p:nvPr/>
      </p:nvGrpSpPr>
      <p:grpSpPr>
        <a:xfrm>
          <a:off x="0" y="0"/>
          <a:ext cx="0" cy="0"/>
          <a:chOff x="0" y="0"/>
          <a:chExt cx="0" cy="0"/>
        </a:xfrm>
      </p:grpSpPr>
      <p:sp>
        <p:nvSpPr>
          <p:cNvPr id="54" name="Google Shape;54;p7"/>
          <p:cNvSpPr/>
          <p:nvPr/>
        </p:nvSpPr>
        <p:spPr>
          <a:xfrm>
            <a:off x="4631550" y="147420"/>
            <a:ext cx="4498397" cy="4793891"/>
          </a:xfrm>
          <a:custGeom>
            <a:rect b="b" l="l" r="r" t="t"/>
            <a:pathLst>
              <a:path extrusionOk="0" h="9587782" w="8996794">
                <a:moveTo>
                  <a:pt x="0" y="0"/>
                </a:moveTo>
                <a:lnTo>
                  <a:pt x="8996794" y="0"/>
                </a:lnTo>
                <a:lnTo>
                  <a:pt x="8996794" y="9587782"/>
                </a:lnTo>
                <a:lnTo>
                  <a:pt x="0" y="9587782"/>
                </a:lnTo>
                <a:lnTo>
                  <a:pt x="0" y="0"/>
                </a:lnTo>
                <a:close/>
              </a:path>
            </a:pathLst>
          </a:custGeom>
          <a:blipFill rotWithShape="1">
            <a:blip r:embed="rId2">
              <a:alphaModFix/>
            </a:blip>
            <a:stretch>
              <a:fillRect b="-23009" l="-55057" r="-50796" t="-21869"/>
            </a:stretch>
          </a:blipFill>
          <a:ln>
            <a:noFill/>
          </a:ln>
        </p:spPr>
      </p:sp>
      <p:sp>
        <p:nvSpPr>
          <p:cNvPr id="55" name="Google Shape;55;p7"/>
          <p:cNvSpPr txBox="1"/>
          <p:nvPr>
            <p:ph type="title"/>
          </p:nvPr>
        </p:nvSpPr>
        <p:spPr>
          <a:xfrm>
            <a:off x="202150" y="1673125"/>
            <a:ext cx="4163100" cy="28677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56" name="Google Shape;56;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cxnSp>
        <p:nvCxnSpPr>
          <p:cNvPr id="57" name="Google Shape;57;p7"/>
          <p:cNvCxnSpPr/>
          <p:nvPr/>
        </p:nvCxnSpPr>
        <p:spPr>
          <a:xfrm>
            <a:off x="-343148" y="147420"/>
            <a:ext cx="10078800" cy="0"/>
          </a:xfrm>
          <a:prstGeom prst="straightConnector1">
            <a:avLst/>
          </a:prstGeom>
          <a:noFill/>
          <a:ln cap="flat" cmpd="sng" w="38100">
            <a:solidFill>
              <a:srgbClr val="C0A272"/>
            </a:solidFill>
            <a:prstDash val="solid"/>
            <a:round/>
            <a:headEnd len="sm" w="sm" type="none"/>
            <a:tailEnd len="sm" w="sm" type="none"/>
          </a:ln>
        </p:spPr>
      </p:cxnSp>
      <p:sp>
        <p:nvSpPr>
          <p:cNvPr id="58" name="Google Shape;58;p7"/>
          <p:cNvSpPr/>
          <p:nvPr/>
        </p:nvSpPr>
        <p:spPr>
          <a:xfrm>
            <a:off x="1508102" y="429264"/>
            <a:ext cx="1551184" cy="1528621"/>
          </a:xfrm>
          <a:custGeom>
            <a:rect b="b" l="l" r="r" t="t"/>
            <a:pathLst>
              <a:path extrusionOk="0" h="3057242" w="3102367">
                <a:moveTo>
                  <a:pt x="0" y="0"/>
                </a:moveTo>
                <a:lnTo>
                  <a:pt x="3102367" y="0"/>
                </a:lnTo>
                <a:lnTo>
                  <a:pt x="3102367" y="3057242"/>
                </a:lnTo>
                <a:lnTo>
                  <a:pt x="0" y="3057242"/>
                </a:lnTo>
                <a:lnTo>
                  <a:pt x="0" y="0"/>
                </a:lnTo>
                <a:close/>
              </a:path>
            </a:pathLst>
          </a:custGeom>
          <a:blipFill rotWithShape="1">
            <a:blip r:embed="rId3">
              <a:alphaModFix/>
            </a:blip>
            <a:stretch>
              <a:fillRect b="0" l="0" r="0" t="0"/>
            </a:stretch>
          </a:blipFill>
          <a:ln>
            <a:noFill/>
          </a:ln>
        </p:spPr>
      </p:sp>
      <p:cxnSp>
        <p:nvCxnSpPr>
          <p:cNvPr id="59" name="Google Shape;59;p7"/>
          <p:cNvCxnSpPr/>
          <p:nvPr/>
        </p:nvCxnSpPr>
        <p:spPr>
          <a:xfrm>
            <a:off x="-343148" y="4941311"/>
            <a:ext cx="10078800" cy="0"/>
          </a:xfrm>
          <a:prstGeom prst="straightConnector1">
            <a:avLst/>
          </a:prstGeom>
          <a:noFill/>
          <a:ln cap="flat" cmpd="sng" w="38100">
            <a:solidFill>
              <a:srgbClr val="C0A272"/>
            </a:solidFill>
            <a:prstDash val="solid"/>
            <a:round/>
            <a:headEnd len="sm" w="sm" type="none"/>
            <a:tailEnd len="sm" w="sm" type="none"/>
          </a:ln>
        </p:spPr>
      </p:cxnSp>
      <p:cxnSp>
        <p:nvCxnSpPr>
          <p:cNvPr id="60" name="Google Shape;60;p7"/>
          <p:cNvCxnSpPr/>
          <p:nvPr/>
        </p:nvCxnSpPr>
        <p:spPr>
          <a:xfrm>
            <a:off x="4631547" y="147420"/>
            <a:ext cx="0" cy="4794000"/>
          </a:xfrm>
          <a:prstGeom prst="straightConnector1">
            <a:avLst/>
          </a:prstGeom>
          <a:noFill/>
          <a:ln cap="flat" cmpd="sng" w="28575">
            <a:solidFill>
              <a:srgbClr val="C0A272"/>
            </a:solidFill>
            <a:prstDash val="solid"/>
            <a:round/>
            <a:headEnd len="sm" w="sm" type="none"/>
            <a:tailEnd len="sm" w="sm" type="none"/>
          </a:ln>
        </p:spPr>
      </p:cxnSp>
      <p:sp>
        <p:nvSpPr>
          <p:cNvPr id="61" name="Google Shape;61;p7"/>
          <p:cNvSpPr/>
          <p:nvPr>
            <p:ph idx="2" type="pic"/>
          </p:nvPr>
        </p:nvSpPr>
        <p:spPr>
          <a:xfrm>
            <a:off x="5196400" y="887400"/>
            <a:ext cx="3368700" cy="3368700"/>
          </a:xfrm>
          <a:prstGeom prst="rect">
            <a:avLst/>
          </a:prstGeom>
          <a:no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2" name="Shape 62"/>
        <p:cNvGrpSpPr/>
        <p:nvPr/>
      </p:nvGrpSpPr>
      <p:grpSpPr>
        <a:xfrm>
          <a:off x="0" y="0"/>
          <a:ext cx="0" cy="0"/>
          <a:chOff x="0" y="0"/>
          <a:chExt cx="0" cy="0"/>
        </a:xfrm>
      </p:grpSpPr>
      <p:sp>
        <p:nvSpPr>
          <p:cNvPr id="63" name="Google Shape;63;p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8"/>
          <p:cNvSpPr txBox="1"/>
          <p:nvPr>
            <p:ph type="title"/>
          </p:nvPr>
        </p:nvSpPr>
        <p:spPr>
          <a:xfrm>
            <a:off x="189300" y="1233175"/>
            <a:ext cx="43065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65" name="Google Shape;65;p8"/>
          <p:cNvSpPr txBox="1"/>
          <p:nvPr>
            <p:ph idx="1" type="subTitle"/>
          </p:nvPr>
        </p:nvSpPr>
        <p:spPr>
          <a:xfrm>
            <a:off x="636300" y="2803075"/>
            <a:ext cx="34125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66" name="Google Shape;66;p8"/>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67" name="Google Shape;67;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68" name="Google Shape;68;p8"/>
          <p:cNvSpPr/>
          <p:nvPr/>
        </p:nvSpPr>
        <p:spPr>
          <a:xfrm>
            <a:off x="0" y="-900975"/>
            <a:ext cx="312715" cy="6945449"/>
          </a:xfrm>
          <a:custGeom>
            <a:rect b="b" l="l" r="r" t="t"/>
            <a:pathLst>
              <a:path extrusionOk="0" h="13890898" w="625430">
                <a:moveTo>
                  <a:pt x="0" y="0"/>
                </a:moveTo>
                <a:lnTo>
                  <a:pt x="625430" y="0"/>
                </a:lnTo>
                <a:lnTo>
                  <a:pt x="625430" y="13890898"/>
                </a:lnTo>
                <a:lnTo>
                  <a:pt x="0" y="13890898"/>
                </a:lnTo>
                <a:lnTo>
                  <a:pt x="0" y="0"/>
                </a:lnTo>
                <a:close/>
              </a:path>
            </a:pathLst>
          </a:custGeom>
          <a:blipFill rotWithShape="1">
            <a:blip r:embed="rId2">
              <a:alphaModFix/>
            </a:blip>
            <a:stretch>
              <a:fillRect b="0" l="-152767" r="-2706689" t="0"/>
            </a:stretch>
          </a:blipFill>
          <a:ln>
            <a:noFill/>
          </a:ln>
        </p:spPr>
      </p:sp>
      <p:sp>
        <p:nvSpPr>
          <p:cNvPr id="69" name="Google Shape;69;p8"/>
          <p:cNvSpPr/>
          <p:nvPr/>
        </p:nvSpPr>
        <p:spPr>
          <a:xfrm>
            <a:off x="8831285" y="-900975"/>
            <a:ext cx="312715" cy="6945449"/>
          </a:xfrm>
          <a:custGeom>
            <a:rect b="b" l="l" r="r" t="t"/>
            <a:pathLst>
              <a:path extrusionOk="0" h="13890898" w="625430">
                <a:moveTo>
                  <a:pt x="0" y="0"/>
                </a:moveTo>
                <a:lnTo>
                  <a:pt x="625430" y="0"/>
                </a:lnTo>
                <a:lnTo>
                  <a:pt x="625430" y="13890898"/>
                </a:lnTo>
                <a:lnTo>
                  <a:pt x="0" y="13890898"/>
                </a:lnTo>
                <a:lnTo>
                  <a:pt x="0" y="0"/>
                </a:lnTo>
                <a:close/>
              </a:path>
            </a:pathLst>
          </a:custGeom>
          <a:blipFill rotWithShape="1">
            <a:blip r:embed="rId2">
              <a:alphaModFix/>
            </a:blip>
            <a:stretch>
              <a:fillRect b="0" l="-152767" r="-2706689" t="0"/>
            </a:stretch>
          </a:blipFill>
          <a:ln>
            <a:noFill/>
          </a:ln>
        </p:spPr>
      </p:sp>
      <p:cxnSp>
        <p:nvCxnSpPr>
          <p:cNvPr id="70" name="Google Shape;70;p8"/>
          <p:cNvCxnSpPr/>
          <p:nvPr/>
        </p:nvCxnSpPr>
        <p:spPr>
          <a:xfrm>
            <a:off x="4562849" y="-54769"/>
            <a:ext cx="0" cy="5198400"/>
          </a:xfrm>
          <a:prstGeom prst="straightConnector1">
            <a:avLst/>
          </a:prstGeom>
          <a:noFill/>
          <a:ln cap="flat" cmpd="sng" w="28575">
            <a:solidFill>
              <a:srgbClr val="C0A272"/>
            </a:solidFill>
            <a:prstDash val="solid"/>
            <a:round/>
            <a:headEnd len="sm" w="sm" type="none"/>
            <a:tailEnd len="sm" w="sm" type="none"/>
          </a:ln>
        </p:spPr>
      </p:cxnSp>
      <p:cxnSp>
        <p:nvCxnSpPr>
          <p:cNvPr id="71" name="Google Shape;71;p8"/>
          <p:cNvCxnSpPr/>
          <p:nvPr/>
        </p:nvCxnSpPr>
        <p:spPr>
          <a:xfrm>
            <a:off x="312715" y="-54769"/>
            <a:ext cx="0" cy="5198400"/>
          </a:xfrm>
          <a:prstGeom prst="straightConnector1">
            <a:avLst/>
          </a:prstGeom>
          <a:noFill/>
          <a:ln cap="flat" cmpd="sng" w="28575">
            <a:solidFill>
              <a:srgbClr val="C0A272"/>
            </a:solidFill>
            <a:prstDash val="solid"/>
            <a:round/>
            <a:headEnd len="sm" w="sm" type="none"/>
            <a:tailEnd len="sm" w="sm" type="none"/>
          </a:ln>
        </p:spPr>
      </p:cxnSp>
      <p:cxnSp>
        <p:nvCxnSpPr>
          <p:cNvPr id="72" name="Google Shape;72;p8"/>
          <p:cNvCxnSpPr/>
          <p:nvPr/>
        </p:nvCxnSpPr>
        <p:spPr>
          <a:xfrm>
            <a:off x="8831285" y="-54769"/>
            <a:ext cx="0" cy="5198400"/>
          </a:xfrm>
          <a:prstGeom prst="straightConnector1">
            <a:avLst/>
          </a:prstGeom>
          <a:noFill/>
          <a:ln cap="flat" cmpd="sng" w="28575">
            <a:solidFill>
              <a:srgbClr val="C0A272"/>
            </a:solidFill>
            <a:prstDash val="solid"/>
            <a:round/>
            <a:headEnd len="sm" w="sm" type="none"/>
            <a:tailEnd len="sm" w="sm" type="none"/>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3" name="Shape 73"/>
        <p:cNvGrpSpPr/>
        <p:nvPr/>
      </p:nvGrpSpPr>
      <p:grpSpPr>
        <a:xfrm>
          <a:off x="0" y="0"/>
          <a:ext cx="0" cy="0"/>
          <a:chOff x="0" y="0"/>
          <a:chExt cx="0" cy="0"/>
        </a:xfrm>
      </p:grpSpPr>
      <p:pic>
        <p:nvPicPr>
          <p:cNvPr id="74" name="Google Shape;74;p9"/>
          <p:cNvPicPr preferRelativeResize="0"/>
          <p:nvPr/>
        </p:nvPicPr>
        <p:blipFill rotWithShape="1">
          <a:blip r:embed="rId2">
            <a:alphaModFix/>
          </a:blip>
          <a:srcRect b="7798" l="0" r="0" t="7806"/>
          <a:stretch/>
        </p:blipFill>
        <p:spPr>
          <a:xfrm>
            <a:off x="0" y="0"/>
            <a:ext cx="9144003" cy="5143501"/>
          </a:xfrm>
          <a:prstGeom prst="rect">
            <a:avLst/>
          </a:prstGeom>
          <a:noFill/>
          <a:ln>
            <a:noFill/>
          </a:ln>
        </p:spPr>
      </p:pic>
      <p:grpSp>
        <p:nvGrpSpPr>
          <p:cNvPr id="75" name="Google Shape;75;p9"/>
          <p:cNvGrpSpPr/>
          <p:nvPr/>
        </p:nvGrpSpPr>
        <p:grpSpPr>
          <a:xfrm>
            <a:off x="2482453" y="1719668"/>
            <a:ext cx="4179077" cy="5143480"/>
            <a:chOff x="0" y="0"/>
            <a:chExt cx="660400" cy="812800"/>
          </a:xfrm>
        </p:grpSpPr>
        <p:sp>
          <p:nvSpPr>
            <p:cNvPr id="76" name="Google Shape;76;p9"/>
            <p:cNvSpPr/>
            <p:nvPr/>
          </p:nvSpPr>
          <p:spPr>
            <a:xfrm>
              <a:off x="0" y="0"/>
              <a:ext cx="660400" cy="812800"/>
            </a:xfrm>
            <a:custGeom>
              <a:rect b="b" l="l" r="r" t="t"/>
              <a:pathLst>
                <a:path extrusionOk="0" h="812800"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8502"/>
                  </a:cubicBezTo>
                  <a:lnTo>
                    <a:pt x="660400" y="812800"/>
                  </a:lnTo>
                  <a:lnTo>
                    <a:pt x="0" y="812800"/>
                  </a:lnTo>
                  <a:lnTo>
                    <a:pt x="0" y="328861"/>
                  </a:lnTo>
                  <a:cubicBezTo>
                    <a:pt x="1782" y="185660"/>
                    <a:pt x="93019" y="64045"/>
                    <a:pt x="220252" y="19070"/>
                  </a:cubicBezTo>
                  <a:close/>
                </a:path>
              </a:pathLst>
            </a:custGeom>
            <a:solidFill>
              <a:srgbClr val="DFF4FF"/>
            </a:solidFill>
            <a:ln cap="sq" cmpd="sng" w="38100">
              <a:solidFill>
                <a:srgbClr val="C0A272"/>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7" name="Google Shape;77;p9"/>
            <p:cNvSpPr txBox="1"/>
            <p:nvPr/>
          </p:nvSpPr>
          <p:spPr>
            <a:xfrm>
              <a:off x="0" y="88900"/>
              <a:ext cx="660300" cy="723900"/>
            </a:xfrm>
            <a:prstGeom prst="rect">
              <a:avLst/>
            </a:prstGeom>
            <a:noFill/>
            <a:ln>
              <a:noFill/>
            </a:ln>
          </p:spPr>
          <p:txBody>
            <a:bodyPr anchorCtr="0" anchor="ctr" bIns="25400" lIns="25400" spcFirstLastPara="1" rIns="25400" wrap="square" tIns="25400">
              <a:noAutofit/>
            </a:bodyPr>
            <a:lstStyle/>
            <a:p>
              <a:pPr indent="0" lvl="0" marL="0" marR="0" rtl="0" algn="ctr">
                <a:lnSpc>
                  <a:spcPct val="144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78" name="Google Shape;78;p9"/>
          <p:cNvGrpSpPr/>
          <p:nvPr/>
        </p:nvGrpSpPr>
        <p:grpSpPr>
          <a:xfrm>
            <a:off x="3543300" y="685266"/>
            <a:ext cx="2057441" cy="2057441"/>
            <a:chOff x="0" y="0"/>
            <a:chExt cx="812800" cy="812800"/>
          </a:xfrm>
        </p:grpSpPr>
        <p:sp>
          <p:nvSpPr>
            <p:cNvPr id="79" name="Google Shape;79;p9"/>
            <p:cNvSpPr/>
            <p:nvPr/>
          </p:nvSpPr>
          <p:spPr>
            <a:xfrm>
              <a:off x="0" y="0"/>
              <a:ext cx="812800" cy="812800"/>
            </a:xfrm>
            <a:custGeom>
              <a:rect b="b" l="l" r="r" t="t"/>
              <a:pathLst>
                <a:path extrusionOk="0" h="812800" w="812800">
                  <a:moveTo>
                    <a:pt x="406400" y="0"/>
                  </a:moveTo>
                  <a:lnTo>
                    <a:pt x="523042" y="124802"/>
                  </a:lnTo>
                  <a:lnTo>
                    <a:pt x="693768" y="119032"/>
                  </a:lnTo>
                  <a:lnTo>
                    <a:pt x="687998" y="289758"/>
                  </a:lnTo>
                  <a:lnTo>
                    <a:pt x="812800" y="406400"/>
                  </a:lnTo>
                  <a:lnTo>
                    <a:pt x="687998" y="523042"/>
                  </a:lnTo>
                  <a:lnTo>
                    <a:pt x="693768" y="693768"/>
                  </a:lnTo>
                  <a:lnTo>
                    <a:pt x="523042" y="687998"/>
                  </a:lnTo>
                  <a:lnTo>
                    <a:pt x="406400" y="812800"/>
                  </a:lnTo>
                  <a:lnTo>
                    <a:pt x="289758" y="687998"/>
                  </a:lnTo>
                  <a:lnTo>
                    <a:pt x="119032" y="693768"/>
                  </a:lnTo>
                  <a:lnTo>
                    <a:pt x="124802" y="523042"/>
                  </a:lnTo>
                  <a:lnTo>
                    <a:pt x="0" y="406400"/>
                  </a:lnTo>
                  <a:lnTo>
                    <a:pt x="124802" y="289758"/>
                  </a:lnTo>
                  <a:lnTo>
                    <a:pt x="119032" y="119032"/>
                  </a:lnTo>
                  <a:lnTo>
                    <a:pt x="289758" y="124802"/>
                  </a:lnTo>
                  <a:lnTo>
                    <a:pt x="406400" y="0"/>
                  </a:lnTo>
                  <a:close/>
                </a:path>
              </a:pathLst>
            </a:custGeom>
            <a:solidFill>
              <a:srgbClr val="0F1A38"/>
            </a:solidFill>
            <a:ln>
              <a:noFill/>
            </a:ln>
          </p:spPr>
        </p:sp>
        <p:sp>
          <p:nvSpPr>
            <p:cNvPr id="80" name="Google Shape;80;p9"/>
            <p:cNvSpPr txBox="1"/>
            <p:nvPr/>
          </p:nvSpPr>
          <p:spPr>
            <a:xfrm>
              <a:off x="127000" y="88900"/>
              <a:ext cx="558900" cy="597000"/>
            </a:xfrm>
            <a:prstGeom prst="rect">
              <a:avLst/>
            </a:prstGeom>
            <a:noFill/>
            <a:ln>
              <a:noFill/>
            </a:ln>
          </p:spPr>
          <p:txBody>
            <a:bodyPr anchorCtr="0" anchor="ctr" bIns="25400" lIns="25400" spcFirstLastPara="1" rIns="25400" wrap="square" tIns="25400">
              <a:noAutofit/>
            </a:bodyPr>
            <a:lstStyle/>
            <a:p>
              <a:pPr indent="0" lvl="0" marL="0" marR="0" rtl="0" algn="ctr">
                <a:lnSpc>
                  <a:spcPct val="144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81" name="Google Shape;81;p9"/>
          <p:cNvSpPr/>
          <p:nvPr/>
        </p:nvSpPr>
        <p:spPr>
          <a:xfrm>
            <a:off x="3543300" y="696671"/>
            <a:ext cx="2057400" cy="20574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3">
              <a:alphaModFix/>
            </a:blip>
            <a:stretch>
              <a:fillRect b="0" l="0" r="0" t="0"/>
            </a:stretch>
          </a:blipFill>
          <a:ln>
            <a:noFill/>
          </a:ln>
        </p:spPr>
      </p:sp>
      <p:sp>
        <p:nvSpPr>
          <p:cNvPr id="82" name="Google Shape;82;p9"/>
          <p:cNvSpPr txBox="1"/>
          <p:nvPr/>
        </p:nvSpPr>
        <p:spPr>
          <a:xfrm>
            <a:off x="3801182" y="1250708"/>
            <a:ext cx="1541700" cy="769500"/>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0" i="0" lang="en" sz="5000" u="none" cap="none" strike="noStrike">
                <a:solidFill>
                  <a:srgbClr val="C0A34E"/>
                </a:solidFill>
                <a:latin typeface="Italianno"/>
                <a:ea typeface="Italianno"/>
                <a:cs typeface="Italianno"/>
                <a:sym typeface="Italianno"/>
              </a:rPr>
              <a:t>0</a:t>
            </a:r>
            <a:r>
              <a:rPr lang="en" sz="5000">
                <a:solidFill>
                  <a:srgbClr val="C0A34E"/>
                </a:solidFill>
                <a:latin typeface="Italianno"/>
                <a:ea typeface="Italianno"/>
                <a:cs typeface="Italianno"/>
                <a:sym typeface="Italianno"/>
              </a:rPr>
              <a:t>2</a:t>
            </a:r>
            <a:r>
              <a:rPr b="0" i="0" lang="en" sz="5000" u="none" cap="none" strike="noStrike">
                <a:solidFill>
                  <a:srgbClr val="C0A34E"/>
                </a:solidFill>
                <a:latin typeface="Italianno"/>
                <a:ea typeface="Italianno"/>
                <a:cs typeface="Italianno"/>
                <a:sym typeface="Italianno"/>
              </a:rPr>
              <a:t>.</a:t>
            </a:r>
            <a:endParaRPr sz="700"/>
          </a:p>
        </p:txBody>
      </p:sp>
      <p:cxnSp>
        <p:nvCxnSpPr>
          <p:cNvPr id="83" name="Google Shape;83;p9"/>
          <p:cNvCxnSpPr/>
          <p:nvPr/>
        </p:nvCxnSpPr>
        <p:spPr>
          <a:xfrm>
            <a:off x="2482453" y="4298562"/>
            <a:ext cx="4179000" cy="0"/>
          </a:xfrm>
          <a:prstGeom prst="straightConnector1">
            <a:avLst/>
          </a:prstGeom>
          <a:noFill/>
          <a:ln cap="flat" cmpd="sng" w="28575">
            <a:solidFill>
              <a:srgbClr val="C0A272"/>
            </a:solidFill>
            <a:prstDash val="solid"/>
            <a:round/>
            <a:headEnd len="sm" w="sm" type="none"/>
            <a:tailEnd len="sm" w="sm" type="none"/>
          </a:ln>
        </p:spPr>
      </p:cxnSp>
      <p:cxnSp>
        <p:nvCxnSpPr>
          <p:cNvPr id="84" name="Google Shape;84;p9"/>
          <p:cNvCxnSpPr/>
          <p:nvPr/>
        </p:nvCxnSpPr>
        <p:spPr>
          <a:xfrm>
            <a:off x="2482453" y="4979073"/>
            <a:ext cx="4179000" cy="0"/>
          </a:xfrm>
          <a:prstGeom prst="straightConnector1">
            <a:avLst/>
          </a:prstGeom>
          <a:noFill/>
          <a:ln cap="flat" cmpd="sng" w="28575">
            <a:solidFill>
              <a:srgbClr val="C0A272"/>
            </a:solidFill>
            <a:prstDash val="solid"/>
            <a:round/>
            <a:headEnd len="sm" w="sm" type="none"/>
            <a:tailEnd len="sm" w="sm" type="none"/>
          </a:ln>
        </p:spPr>
      </p:cxnSp>
      <p:sp>
        <p:nvSpPr>
          <p:cNvPr id="85" name="Google Shape;85;p9"/>
          <p:cNvSpPr txBox="1"/>
          <p:nvPr>
            <p:ph idx="1" type="body"/>
          </p:nvPr>
        </p:nvSpPr>
        <p:spPr>
          <a:xfrm>
            <a:off x="2910300" y="4298550"/>
            <a:ext cx="3323400" cy="680400"/>
          </a:xfrm>
          <a:prstGeom prst="rect">
            <a:avLst/>
          </a:prstGeom>
        </p:spPr>
        <p:txBody>
          <a:bodyPr anchorCtr="0" anchor="ctr" bIns="91425" lIns="91425" spcFirstLastPara="1" rIns="91425" wrap="square" tIns="91425">
            <a:normAutofit/>
          </a:bodyPr>
          <a:lstStyle>
            <a:lvl1pPr indent="-228600" lvl="0" marL="457200" algn="ctr">
              <a:lnSpc>
                <a:spcPct val="100000"/>
              </a:lnSpc>
              <a:spcBef>
                <a:spcPts val="0"/>
              </a:spcBef>
              <a:spcAft>
                <a:spcPts val="0"/>
              </a:spcAft>
              <a:buSzPts val="1800"/>
              <a:buNone/>
              <a:defRPr/>
            </a:lvl1pPr>
          </a:lstStyle>
          <a:p/>
        </p:txBody>
      </p:sp>
      <p:sp>
        <p:nvSpPr>
          <p:cNvPr id="86" name="Google Shape;86;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7" name="Shape 87"/>
        <p:cNvGrpSpPr/>
        <p:nvPr/>
      </p:nvGrpSpPr>
      <p:grpSpPr>
        <a:xfrm>
          <a:off x="0" y="0"/>
          <a:ext cx="0" cy="0"/>
          <a:chOff x="0" y="0"/>
          <a:chExt cx="0" cy="0"/>
        </a:xfrm>
      </p:grpSpPr>
      <p:sp>
        <p:nvSpPr>
          <p:cNvPr id="88" name="Google Shape;88;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Marcellus"/>
              <a:buNone/>
              <a:defRPr sz="2800">
                <a:solidFill>
                  <a:schemeClr val="dk1"/>
                </a:solidFill>
                <a:latin typeface="Marcellus"/>
                <a:ea typeface="Marcellus"/>
                <a:cs typeface="Marcellus"/>
                <a:sym typeface="Marcellus"/>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Marcellus"/>
              <a:buChar char="●"/>
              <a:defRPr sz="1800">
                <a:solidFill>
                  <a:schemeClr val="dk2"/>
                </a:solidFill>
                <a:latin typeface="Marcellus"/>
                <a:ea typeface="Marcellus"/>
                <a:cs typeface="Marcellus"/>
                <a:sym typeface="Marcellus"/>
              </a:defRPr>
            </a:lvl1pPr>
            <a:lvl2pPr indent="-317500" lvl="1" marL="914400">
              <a:lnSpc>
                <a:spcPct val="115000"/>
              </a:lnSpc>
              <a:spcBef>
                <a:spcPts val="0"/>
              </a:spcBef>
              <a:spcAft>
                <a:spcPts val="0"/>
              </a:spcAft>
              <a:buClr>
                <a:schemeClr val="dk2"/>
              </a:buClr>
              <a:buSzPts val="1400"/>
              <a:buFont typeface="Italianno"/>
              <a:buChar char="○"/>
              <a:defRPr>
                <a:solidFill>
                  <a:schemeClr val="dk2"/>
                </a:solidFill>
                <a:latin typeface="Italianno"/>
                <a:ea typeface="Italianno"/>
                <a:cs typeface="Italianno"/>
                <a:sym typeface="Italianno"/>
              </a:defRPr>
            </a:lvl2pPr>
            <a:lvl3pPr indent="-317500" lvl="2" marL="13716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3pPr>
            <a:lvl4pPr indent="-317500" lvl="3" marL="18288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4pPr>
            <a:lvl5pPr indent="-317500" lvl="4" marL="22860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5pPr>
            <a:lvl6pPr indent="-317500" lvl="5" marL="27432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6pPr>
            <a:lvl7pPr indent="-317500" lvl="6" marL="32004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7pPr>
            <a:lvl8pPr indent="-317500" lvl="7" marL="36576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8pPr>
            <a:lvl9pPr indent="-317500" lvl="8" marL="41148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xml"/><Relationship Id="rId3" Type="http://schemas.openxmlformats.org/officeDocument/2006/relationships/image" Target="../media/image15.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27.jpg"/><Relationship Id="rId4" Type="http://schemas.openxmlformats.org/officeDocument/2006/relationships/image" Target="../media/image24.jpg"/><Relationship Id="rId5"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29.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33.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44.png"/><Relationship Id="rId4" Type="http://schemas.openxmlformats.org/officeDocument/2006/relationships/image" Target="../media/image41.png"/><Relationship Id="rId5" Type="http://schemas.openxmlformats.org/officeDocument/2006/relationships/image" Target="../media/image43.png"/><Relationship Id="rId6" Type="http://schemas.openxmlformats.org/officeDocument/2006/relationships/image" Target="../media/image3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4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46.png"/><Relationship Id="rId4" Type="http://schemas.openxmlformats.org/officeDocument/2006/relationships/image" Target="../media/image51.png"/><Relationship Id="rId5" Type="http://schemas.openxmlformats.org/officeDocument/2006/relationships/image" Target="../media/image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27.jp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image" Target="../media/image52.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8.xml"/><Relationship Id="rId3" Type="http://schemas.openxmlformats.org/officeDocument/2006/relationships/image" Target="../media/image1.png"/><Relationship Id="rId4" Type="http://schemas.openxmlformats.org/officeDocument/2006/relationships/image" Target="../media/image3.png"/><Relationship Id="rId10" Type="http://schemas.openxmlformats.org/officeDocument/2006/relationships/image" Target="../media/image32.png"/><Relationship Id="rId9" Type="http://schemas.openxmlformats.org/officeDocument/2006/relationships/image" Target="../media/image40.png"/><Relationship Id="rId5" Type="http://schemas.openxmlformats.org/officeDocument/2006/relationships/image" Target="../media/image5.png"/><Relationship Id="rId6" Type="http://schemas.openxmlformats.org/officeDocument/2006/relationships/image" Target="../media/image7.png"/><Relationship Id="rId7" Type="http://schemas.openxmlformats.org/officeDocument/2006/relationships/image" Target="../media/image14.png"/><Relationship Id="rId8" Type="http://schemas.openxmlformats.org/officeDocument/2006/relationships/image" Target="../media/image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9.xml"/><Relationship Id="rId3" Type="http://schemas.openxmlformats.org/officeDocument/2006/relationships/image" Target="../media/image38.png"/><Relationship Id="rId4" Type="http://schemas.openxmlformats.org/officeDocument/2006/relationships/image" Target="../media/image2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21.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49.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9.png"/><Relationship Id="rId4" Type="http://schemas.openxmlformats.org/officeDocument/2006/relationships/image" Target="../media/image12.png"/><Relationship Id="rId5"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49.png"/><Relationship Id="rId4" Type="http://schemas.openxmlformats.org/officeDocument/2006/relationships/image" Target="../media/image7.png"/><Relationship Id="rId5"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45.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11.jpg"/><Relationship Id="rId4" Type="http://schemas.openxmlformats.org/officeDocument/2006/relationships/image" Target="../media/image14.png"/><Relationship Id="rId5" Type="http://schemas.openxmlformats.org/officeDocument/2006/relationships/image" Target="../media/image2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20.png"/><Relationship Id="rId4" Type="http://schemas.openxmlformats.org/officeDocument/2006/relationships/image" Target="../media/image19.png"/><Relationship Id="rId10" Type="http://schemas.openxmlformats.org/officeDocument/2006/relationships/image" Target="../media/image22.png"/><Relationship Id="rId9"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18.png"/><Relationship Id="rId7" Type="http://schemas.openxmlformats.org/officeDocument/2006/relationships/image" Target="../media/image28.png"/><Relationship Id="rId8"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DAED5"/>
        </a:solidFill>
      </p:bgPr>
    </p:bg>
    <p:spTree>
      <p:nvGrpSpPr>
        <p:cNvPr id="92" name="Shape 92"/>
        <p:cNvGrpSpPr/>
        <p:nvPr/>
      </p:nvGrpSpPr>
      <p:grpSpPr>
        <a:xfrm>
          <a:off x="0" y="0"/>
          <a:ext cx="0" cy="0"/>
          <a:chOff x="0" y="0"/>
          <a:chExt cx="0" cy="0"/>
        </a:xfrm>
      </p:grpSpPr>
      <p:pic>
        <p:nvPicPr>
          <p:cNvPr id="93" name="Google Shape;93;p11"/>
          <p:cNvPicPr preferRelativeResize="0"/>
          <p:nvPr/>
        </p:nvPicPr>
        <p:blipFill rotWithShape="1">
          <a:blip r:embed="rId3">
            <a:alphaModFix/>
          </a:blip>
          <a:srcRect b="12600" l="0" r="0" t="12397"/>
          <a:stretch/>
        </p:blipFill>
        <p:spPr>
          <a:xfrm>
            <a:off x="-9000" y="0"/>
            <a:ext cx="9144003" cy="5143500"/>
          </a:xfrm>
          <a:prstGeom prst="rect">
            <a:avLst/>
          </a:prstGeom>
          <a:noFill/>
          <a:ln>
            <a:noFill/>
          </a:ln>
        </p:spPr>
      </p:pic>
      <p:grpSp>
        <p:nvGrpSpPr>
          <p:cNvPr id="94" name="Google Shape;94;p11"/>
          <p:cNvGrpSpPr/>
          <p:nvPr/>
        </p:nvGrpSpPr>
        <p:grpSpPr>
          <a:xfrm>
            <a:off x="2482453" y="0"/>
            <a:ext cx="4179094" cy="5236736"/>
            <a:chOff x="0" y="0"/>
            <a:chExt cx="660400" cy="827534"/>
          </a:xfrm>
        </p:grpSpPr>
        <p:sp>
          <p:nvSpPr>
            <p:cNvPr id="95" name="Google Shape;95;p11"/>
            <p:cNvSpPr/>
            <p:nvPr/>
          </p:nvSpPr>
          <p:spPr>
            <a:xfrm>
              <a:off x="0" y="0"/>
              <a:ext cx="660400" cy="827534"/>
            </a:xfrm>
            <a:custGeom>
              <a:rect b="b" l="l" r="r" t="t"/>
              <a:pathLst>
                <a:path extrusionOk="0" h="827534"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8829"/>
                  </a:cubicBezTo>
                  <a:lnTo>
                    <a:pt x="660400" y="827534"/>
                  </a:lnTo>
                  <a:lnTo>
                    <a:pt x="0" y="827534"/>
                  </a:lnTo>
                  <a:lnTo>
                    <a:pt x="0" y="329199"/>
                  </a:lnTo>
                  <a:cubicBezTo>
                    <a:pt x="1782" y="185660"/>
                    <a:pt x="93019" y="64045"/>
                    <a:pt x="220252" y="19070"/>
                  </a:cubicBezTo>
                  <a:close/>
                </a:path>
              </a:pathLst>
            </a:custGeom>
            <a:solidFill>
              <a:srgbClr val="DFF4FF"/>
            </a:solidFill>
            <a:ln cap="sq" cmpd="sng" w="38100">
              <a:solidFill>
                <a:srgbClr val="C0A272"/>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96" name="Google Shape;96;p11"/>
            <p:cNvSpPr txBox="1"/>
            <p:nvPr/>
          </p:nvSpPr>
          <p:spPr>
            <a:xfrm>
              <a:off x="0" y="88900"/>
              <a:ext cx="660400" cy="738634"/>
            </a:xfrm>
            <a:prstGeom prst="rect">
              <a:avLst/>
            </a:prstGeom>
            <a:noFill/>
            <a:ln>
              <a:noFill/>
            </a:ln>
          </p:spPr>
          <p:txBody>
            <a:bodyPr anchorCtr="0" anchor="ctr" bIns="25400" lIns="25400" spcFirstLastPara="1" rIns="25400" wrap="square" tIns="25400">
              <a:noAutofit/>
            </a:bodyPr>
            <a:lstStyle/>
            <a:p>
              <a:pPr indent="0" lvl="0" marL="0" marR="0" rtl="0" algn="ctr">
                <a:lnSpc>
                  <a:spcPct val="144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97" name="Google Shape;97;p11"/>
          <p:cNvSpPr/>
          <p:nvPr/>
        </p:nvSpPr>
        <p:spPr>
          <a:xfrm>
            <a:off x="3674315" y="301742"/>
            <a:ext cx="1795370" cy="2270008"/>
          </a:xfrm>
          <a:custGeom>
            <a:rect b="b" l="l" r="r" t="t"/>
            <a:pathLst>
              <a:path extrusionOk="0" h="4540016" w="3590740">
                <a:moveTo>
                  <a:pt x="0" y="0"/>
                </a:moveTo>
                <a:lnTo>
                  <a:pt x="3590740" y="0"/>
                </a:lnTo>
                <a:lnTo>
                  <a:pt x="3590740" y="4540016"/>
                </a:lnTo>
                <a:lnTo>
                  <a:pt x="0" y="4540016"/>
                </a:lnTo>
                <a:lnTo>
                  <a:pt x="0" y="0"/>
                </a:lnTo>
                <a:close/>
              </a:path>
            </a:pathLst>
          </a:custGeom>
          <a:blipFill rotWithShape="1">
            <a:blip r:embed="rId4">
              <a:alphaModFix/>
            </a:blip>
            <a:stretch>
              <a:fillRect b="0" l="0" r="0" t="0"/>
            </a:stretch>
          </a:blipFill>
          <a:ln>
            <a:noFill/>
          </a:ln>
        </p:spPr>
      </p:sp>
      <p:sp>
        <p:nvSpPr>
          <p:cNvPr id="98" name="Google Shape;98;p11"/>
          <p:cNvSpPr txBox="1"/>
          <p:nvPr/>
        </p:nvSpPr>
        <p:spPr>
          <a:xfrm>
            <a:off x="2788521" y="3324838"/>
            <a:ext cx="3566958" cy="1376698"/>
          </a:xfrm>
          <a:prstGeom prst="rect">
            <a:avLst/>
          </a:prstGeom>
          <a:noFill/>
          <a:ln>
            <a:noFill/>
          </a:ln>
        </p:spPr>
        <p:txBody>
          <a:bodyPr anchorCtr="0" anchor="t" bIns="0" lIns="0" spcFirstLastPara="1" rIns="0" wrap="square" tIns="0">
            <a:spAutoFit/>
          </a:bodyPr>
          <a:lstStyle/>
          <a:p>
            <a:pPr indent="0" lvl="0" marL="0" marR="0" rtl="0" algn="ctr">
              <a:lnSpc>
                <a:spcPct val="126996"/>
              </a:lnSpc>
              <a:spcBef>
                <a:spcPts val="0"/>
              </a:spcBef>
              <a:spcAft>
                <a:spcPts val="0"/>
              </a:spcAft>
              <a:buNone/>
            </a:pPr>
            <a:r>
              <a:rPr b="0" i="0" lang="en" sz="4300" u="none" cap="none" strike="noStrike">
                <a:solidFill>
                  <a:srgbClr val="0F1A38"/>
                </a:solidFill>
                <a:latin typeface="Marcellus"/>
                <a:ea typeface="Marcellus"/>
                <a:cs typeface="Marcellus"/>
                <a:sym typeface="Marcellus"/>
              </a:rPr>
              <a:t>Human Rights</a:t>
            </a:r>
            <a:endParaRPr sz="700"/>
          </a:p>
          <a:p>
            <a:pPr indent="0" lvl="0" marL="0" marR="0" rtl="0" algn="ctr">
              <a:lnSpc>
                <a:spcPct val="126996"/>
              </a:lnSpc>
              <a:spcBef>
                <a:spcPts val="0"/>
              </a:spcBef>
              <a:spcAft>
                <a:spcPts val="0"/>
              </a:spcAft>
              <a:buNone/>
            </a:pPr>
            <a:r>
              <a:rPr b="0" i="0" lang="en" sz="4300" u="none" cap="none" strike="noStrike">
                <a:solidFill>
                  <a:srgbClr val="0F1A38"/>
                </a:solidFill>
                <a:latin typeface="Marcellus"/>
                <a:ea typeface="Marcellus"/>
                <a:cs typeface="Marcellus"/>
                <a:sym typeface="Marcellus"/>
              </a:rPr>
              <a:t>In Islam</a:t>
            </a:r>
            <a:endParaRPr sz="700"/>
          </a:p>
        </p:txBody>
      </p:sp>
      <p:sp>
        <p:nvSpPr>
          <p:cNvPr id="99" name="Google Shape;99;p11"/>
          <p:cNvSpPr txBox="1"/>
          <p:nvPr/>
        </p:nvSpPr>
        <p:spPr>
          <a:xfrm>
            <a:off x="2788521" y="2738742"/>
            <a:ext cx="3566958" cy="672274"/>
          </a:xfrm>
          <a:prstGeom prst="rect">
            <a:avLst/>
          </a:prstGeom>
          <a:noFill/>
          <a:ln>
            <a:noFill/>
          </a:ln>
        </p:spPr>
        <p:txBody>
          <a:bodyPr anchorCtr="0" anchor="t" bIns="0" lIns="0" spcFirstLastPara="1" rIns="0" wrap="square" tIns="0">
            <a:spAutoFit/>
          </a:bodyPr>
          <a:lstStyle/>
          <a:p>
            <a:pPr indent="0" lvl="0" marL="0" marR="0" rtl="0" algn="ctr">
              <a:lnSpc>
                <a:spcPct val="140015"/>
              </a:lnSpc>
              <a:spcBef>
                <a:spcPts val="0"/>
              </a:spcBef>
              <a:spcAft>
                <a:spcPts val="0"/>
              </a:spcAft>
              <a:buNone/>
            </a:pPr>
            <a:r>
              <a:rPr b="0" i="0" lang="en" sz="4000" u="none" cap="none" strike="noStrike">
                <a:solidFill>
                  <a:srgbClr val="C0A272"/>
                </a:solidFill>
                <a:latin typeface="Italianno"/>
                <a:ea typeface="Italianno"/>
                <a:cs typeface="Italianno"/>
                <a:sym typeface="Italianno"/>
              </a:rPr>
              <a:t>Presentation On</a:t>
            </a:r>
            <a:endParaRPr sz="7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FF4FF"/>
        </a:solidFill>
      </p:bgPr>
    </p:bg>
    <p:spTree>
      <p:nvGrpSpPr>
        <p:cNvPr id="233" name="Shape 233"/>
        <p:cNvGrpSpPr/>
        <p:nvPr/>
      </p:nvGrpSpPr>
      <p:grpSpPr>
        <a:xfrm>
          <a:off x="0" y="0"/>
          <a:ext cx="0" cy="0"/>
          <a:chOff x="0" y="0"/>
          <a:chExt cx="0" cy="0"/>
        </a:xfrm>
      </p:grpSpPr>
      <p:sp>
        <p:nvSpPr>
          <p:cNvPr id="234" name="Google Shape;234;p20"/>
          <p:cNvSpPr/>
          <p:nvPr/>
        </p:nvSpPr>
        <p:spPr>
          <a:xfrm>
            <a:off x="0" y="147420"/>
            <a:ext cx="4498397" cy="4793891"/>
          </a:xfrm>
          <a:custGeom>
            <a:rect b="b" l="l" r="r" t="t"/>
            <a:pathLst>
              <a:path extrusionOk="0" h="9587782" w="8996794">
                <a:moveTo>
                  <a:pt x="0" y="0"/>
                </a:moveTo>
                <a:lnTo>
                  <a:pt x="8996794" y="0"/>
                </a:lnTo>
                <a:lnTo>
                  <a:pt x="8996794" y="9587782"/>
                </a:lnTo>
                <a:lnTo>
                  <a:pt x="0" y="9587782"/>
                </a:lnTo>
                <a:lnTo>
                  <a:pt x="0" y="0"/>
                </a:lnTo>
                <a:close/>
              </a:path>
            </a:pathLst>
          </a:custGeom>
          <a:blipFill rotWithShape="1">
            <a:blip r:embed="rId3">
              <a:alphaModFix/>
            </a:blip>
            <a:stretch>
              <a:fillRect b="-23009" l="-55055" r="-50798" t="-21867"/>
            </a:stretch>
          </a:blipFill>
          <a:ln>
            <a:noFill/>
          </a:ln>
        </p:spPr>
      </p:sp>
      <p:cxnSp>
        <p:nvCxnSpPr>
          <p:cNvPr id="235" name="Google Shape;235;p20"/>
          <p:cNvCxnSpPr/>
          <p:nvPr/>
        </p:nvCxnSpPr>
        <p:spPr>
          <a:xfrm>
            <a:off x="-343148" y="147420"/>
            <a:ext cx="10078926" cy="0"/>
          </a:xfrm>
          <a:prstGeom prst="straightConnector1">
            <a:avLst/>
          </a:prstGeom>
          <a:noFill/>
          <a:ln cap="flat" cmpd="sng" w="38100">
            <a:solidFill>
              <a:srgbClr val="C0A272"/>
            </a:solidFill>
            <a:prstDash val="solid"/>
            <a:round/>
            <a:headEnd len="sm" w="sm" type="none"/>
            <a:tailEnd len="sm" w="sm" type="none"/>
          </a:ln>
        </p:spPr>
      </p:cxnSp>
      <p:cxnSp>
        <p:nvCxnSpPr>
          <p:cNvPr id="236" name="Google Shape;236;p20"/>
          <p:cNvCxnSpPr/>
          <p:nvPr/>
        </p:nvCxnSpPr>
        <p:spPr>
          <a:xfrm>
            <a:off x="-343148" y="4941311"/>
            <a:ext cx="10078926" cy="0"/>
          </a:xfrm>
          <a:prstGeom prst="straightConnector1">
            <a:avLst/>
          </a:prstGeom>
          <a:noFill/>
          <a:ln cap="flat" cmpd="sng" w="38100">
            <a:solidFill>
              <a:srgbClr val="C0A272"/>
            </a:solidFill>
            <a:prstDash val="solid"/>
            <a:round/>
            <a:headEnd len="sm" w="sm" type="none"/>
            <a:tailEnd len="sm" w="sm" type="none"/>
          </a:ln>
        </p:spPr>
      </p:cxnSp>
      <p:pic>
        <p:nvPicPr>
          <p:cNvPr id="237" name="Google Shape;237;p20"/>
          <p:cNvPicPr preferRelativeResize="0"/>
          <p:nvPr/>
        </p:nvPicPr>
        <p:blipFill rotWithShape="1">
          <a:blip r:embed="rId4">
            <a:alphaModFix/>
          </a:blip>
          <a:srcRect b="0" l="20081" r="22971" t="0"/>
          <a:stretch/>
        </p:blipFill>
        <p:spPr>
          <a:xfrm>
            <a:off x="617283" y="459581"/>
            <a:ext cx="3263830" cy="4169570"/>
          </a:xfrm>
          <a:prstGeom prst="rect">
            <a:avLst/>
          </a:prstGeom>
          <a:noFill/>
          <a:ln>
            <a:noFill/>
          </a:ln>
        </p:spPr>
      </p:pic>
      <p:sp>
        <p:nvSpPr>
          <p:cNvPr id="238" name="Google Shape;238;p20"/>
          <p:cNvSpPr/>
          <p:nvPr/>
        </p:nvSpPr>
        <p:spPr>
          <a:xfrm>
            <a:off x="6046940" y="429264"/>
            <a:ext cx="1551184" cy="1528621"/>
          </a:xfrm>
          <a:custGeom>
            <a:rect b="b" l="l" r="r" t="t"/>
            <a:pathLst>
              <a:path extrusionOk="0" h="3057242" w="3102367">
                <a:moveTo>
                  <a:pt x="0" y="0"/>
                </a:moveTo>
                <a:lnTo>
                  <a:pt x="3102367" y="0"/>
                </a:lnTo>
                <a:lnTo>
                  <a:pt x="3102367" y="3057242"/>
                </a:lnTo>
                <a:lnTo>
                  <a:pt x="0" y="3057242"/>
                </a:lnTo>
                <a:lnTo>
                  <a:pt x="0" y="0"/>
                </a:lnTo>
                <a:close/>
              </a:path>
            </a:pathLst>
          </a:custGeom>
          <a:blipFill rotWithShape="1">
            <a:blip r:embed="rId5">
              <a:alphaModFix/>
            </a:blip>
            <a:stretch>
              <a:fillRect b="0" l="0" r="0" t="0"/>
            </a:stretch>
          </a:blipFill>
          <a:ln>
            <a:noFill/>
          </a:ln>
        </p:spPr>
      </p:sp>
      <p:grpSp>
        <p:nvGrpSpPr>
          <p:cNvPr id="239" name="Google Shape;239;p20"/>
          <p:cNvGrpSpPr/>
          <p:nvPr/>
        </p:nvGrpSpPr>
        <p:grpSpPr>
          <a:xfrm>
            <a:off x="5266912" y="2269531"/>
            <a:ext cx="3111238" cy="635514"/>
            <a:chOff x="0" y="-104775"/>
            <a:chExt cx="8296635" cy="1694704"/>
          </a:xfrm>
        </p:grpSpPr>
        <p:sp>
          <p:nvSpPr>
            <p:cNvPr id="240" name="Google Shape;240;p20"/>
            <p:cNvSpPr txBox="1"/>
            <p:nvPr/>
          </p:nvSpPr>
          <p:spPr>
            <a:xfrm>
              <a:off x="1900417" y="-104775"/>
              <a:ext cx="4495800" cy="1213908"/>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 sz="2700" u="none" cap="none" strike="noStrike">
                  <a:solidFill>
                    <a:srgbClr val="0F1A38"/>
                  </a:solidFill>
                  <a:latin typeface="Italianno"/>
                  <a:ea typeface="Italianno"/>
                  <a:cs typeface="Italianno"/>
                  <a:sym typeface="Italianno"/>
                </a:rPr>
                <a:t>Main Point</a:t>
              </a:r>
              <a:endParaRPr sz="700"/>
            </a:p>
          </p:txBody>
        </p:sp>
        <p:sp>
          <p:nvSpPr>
            <p:cNvPr id="241" name="Google Shape;241;p20"/>
            <p:cNvSpPr txBox="1"/>
            <p:nvPr/>
          </p:nvSpPr>
          <p:spPr>
            <a:xfrm>
              <a:off x="0" y="1159349"/>
              <a:ext cx="8296635" cy="430580"/>
            </a:xfrm>
            <a:prstGeom prst="rect">
              <a:avLst/>
            </a:prstGeom>
            <a:noFill/>
            <a:ln>
              <a:noFill/>
            </a:ln>
          </p:spPr>
          <p:txBody>
            <a:bodyPr anchorCtr="0" anchor="t" bIns="0" lIns="0" spcFirstLastPara="1" rIns="0" wrap="square" tIns="0">
              <a:spAutoFit/>
            </a:bodyPr>
            <a:lstStyle/>
            <a:p>
              <a:pPr indent="0" lvl="0" marL="0" marR="0" rtl="0" algn="ctr">
                <a:lnSpc>
                  <a:spcPct val="149973"/>
                </a:lnSpc>
                <a:spcBef>
                  <a:spcPts val="0"/>
                </a:spcBef>
                <a:spcAft>
                  <a:spcPts val="0"/>
                </a:spcAft>
                <a:buNone/>
              </a:pPr>
              <a:r>
                <a:rPr b="0" i="0" lang="en" sz="900" u="none" cap="none" strike="noStrike">
                  <a:solidFill>
                    <a:srgbClr val="2B2C30"/>
                  </a:solidFill>
                  <a:latin typeface="Nunito"/>
                  <a:ea typeface="Nunito"/>
                  <a:cs typeface="Nunito"/>
                  <a:sym typeface="Nunito"/>
                </a:rPr>
                <a:t>Elaborate on what you want to discuss. </a:t>
              </a:r>
              <a:endParaRPr sz="700"/>
            </a:p>
          </p:txBody>
        </p:sp>
      </p:grpSp>
      <p:grpSp>
        <p:nvGrpSpPr>
          <p:cNvPr id="242" name="Google Shape;242;p20"/>
          <p:cNvGrpSpPr/>
          <p:nvPr/>
        </p:nvGrpSpPr>
        <p:grpSpPr>
          <a:xfrm>
            <a:off x="5266912" y="3146742"/>
            <a:ext cx="3111238" cy="635514"/>
            <a:chOff x="0" y="-104775"/>
            <a:chExt cx="8296635" cy="1694704"/>
          </a:xfrm>
        </p:grpSpPr>
        <p:sp>
          <p:nvSpPr>
            <p:cNvPr id="243" name="Google Shape;243;p20"/>
            <p:cNvSpPr txBox="1"/>
            <p:nvPr/>
          </p:nvSpPr>
          <p:spPr>
            <a:xfrm>
              <a:off x="1900417" y="-104775"/>
              <a:ext cx="4495800" cy="1213908"/>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 sz="2700" u="none" cap="none" strike="noStrike">
                  <a:solidFill>
                    <a:srgbClr val="0F1A38"/>
                  </a:solidFill>
                  <a:latin typeface="Italianno"/>
                  <a:ea typeface="Italianno"/>
                  <a:cs typeface="Italianno"/>
                  <a:sym typeface="Italianno"/>
                </a:rPr>
                <a:t>Main Point</a:t>
              </a:r>
              <a:endParaRPr sz="700"/>
            </a:p>
          </p:txBody>
        </p:sp>
        <p:sp>
          <p:nvSpPr>
            <p:cNvPr id="244" name="Google Shape;244;p20"/>
            <p:cNvSpPr txBox="1"/>
            <p:nvPr/>
          </p:nvSpPr>
          <p:spPr>
            <a:xfrm>
              <a:off x="0" y="1159349"/>
              <a:ext cx="8296635" cy="430580"/>
            </a:xfrm>
            <a:prstGeom prst="rect">
              <a:avLst/>
            </a:prstGeom>
            <a:noFill/>
            <a:ln>
              <a:noFill/>
            </a:ln>
          </p:spPr>
          <p:txBody>
            <a:bodyPr anchorCtr="0" anchor="t" bIns="0" lIns="0" spcFirstLastPara="1" rIns="0" wrap="square" tIns="0">
              <a:spAutoFit/>
            </a:bodyPr>
            <a:lstStyle/>
            <a:p>
              <a:pPr indent="0" lvl="0" marL="0" marR="0" rtl="0" algn="ctr">
                <a:lnSpc>
                  <a:spcPct val="149973"/>
                </a:lnSpc>
                <a:spcBef>
                  <a:spcPts val="0"/>
                </a:spcBef>
                <a:spcAft>
                  <a:spcPts val="0"/>
                </a:spcAft>
                <a:buNone/>
              </a:pPr>
              <a:r>
                <a:rPr b="0" i="0" lang="en" sz="900" u="none" cap="none" strike="noStrike">
                  <a:solidFill>
                    <a:srgbClr val="2B2C30"/>
                  </a:solidFill>
                  <a:latin typeface="Nunito"/>
                  <a:ea typeface="Nunito"/>
                  <a:cs typeface="Nunito"/>
                  <a:sym typeface="Nunito"/>
                </a:rPr>
                <a:t>Elaborate on what you want to discuss. </a:t>
              </a:r>
              <a:endParaRPr sz="700"/>
            </a:p>
          </p:txBody>
        </p:sp>
      </p:grpSp>
      <p:grpSp>
        <p:nvGrpSpPr>
          <p:cNvPr id="245" name="Google Shape;245;p20"/>
          <p:cNvGrpSpPr/>
          <p:nvPr/>
        </p:nvGrpSpPr>
        <p:grpSpPr>
          <a:xfrm>
            <a:off x="5266912" y="4023952"/>
            <a:ext cx="3111238" cy="635514"/>
            <a:chOff x="0" y="-104775"/>
            <a:chExt cx="8296635" cy="1694704"/>
          </a:xfrm>
        </p:grpSpPr>
        <p:sp>
          <p:nvSpPr>
            <p:cNvPr id="246" name="Google Shape;246;p20"/>
            <p:cNvSpPr txBox="1"/>
            <p:nvPr/>
          </p:nvSpPr>
          <p:spPr>
            <a:xfrm>
              <a:off x="1900417" y="-104775"/>
              <a:ext cx="4495800" cy="1213908"/>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 sz="2700" u="none" cap="none" strike="noStrike">
                  <a:solidFill>
                    <a:srgbClr val="0F1A38"/>
                  </a:solidFill>
                  <a:latin typeface="Italianno"/>
                  <a:ea typeface="Italianno"/>
                  <a:cs typeface="Italianno"/>
                  <a:sym typeface="Italianno"/>
                </a:rPr>
                <a:t>Main Point</a:t>
              </a:r>
              <a:endParaRPr sz="700"/>
            </a:p>
          </p:txBody>
        </p:sp>
        <p:sp>
          <p:nvSpPr>
            <p:cNvPr id="247" name="Google Shape;247;p20"/>
            <p:cNvSpPr txBox="1"/>
            <p:nvPr/>
          </p:nvSpPr>
          <p:spPr>
            <a:xfrm>
              <a:off x="0" y="1159349"/>
              <a:ext cx="8296635" cy="430580"/>
            </a:xfrm>
            <a:prstGeom prst="rect">
              <a:avLst/>
            </a:prstGeom>
            <a:noFill/>
            <a:ln>
              <a:noFill/>
            </a:ln>
          </p:spPr>
          <p:txBody>
            <a:bodyPr anchorCtr="0" anchor="t" bIns="0" lIns="0" spcFirstLastPara="1" rIns="0" wrap="square" tIns="0">
              <a:spAutoFit/>
            </a:bodyPr>
            <a:lstStyle/>
            <a:p>
              <a:pPr indent="0" lvl="0" marL="0" marR="0" rtl="0" algn="ctr">
                <a:lnSpc>
                  <a:spcPct val="149973"/>
                </a:lnSpc>
                <a:spcBef>
                  <a:spcPts val="0"/>
                </a:spcBef>
                <a:spcAft>
                  <a:spcPts val="0"/>
                </a:spcAft>
                <a:buNone/>
              </a:pPr>
              <a:r>
                <a:rPr b="0" i="0" lang="en" sz="900" u="none" cap="none" strike="noStrike">
                  <a:solidFill>
                    <a:srgbClr val="2B2C30"/>
                  </a:solidFill>
                  <a:latin typeface="Nunito"/>
                  <a:ea typeface="Nunito"/>
                  <a:cs typeface="Nunito"/>
                  <a:sym typeface="Nunito"/>
                </a:rPr>
                <a:t>Elaborate on what you want to discuss. </a:t>
              </a:r>
              <a:endParaRPr sz="700"/>
            </a:p>
          </p:txBody>
        </p:sp>
      </p:grpSp>
      <p:cxnSp>
        <p:nvCxnSpPr>
          <p:cNvPr id="248" name="Google Shape;248;p20"/>
          <p:cNvCxnSpPr/>
          <p:nvPr/>
        </p:nvCxnSpPr>
        <p:spPr>
          <a:xfrm>
            <a:off x="4498397" y="147420"/>
            <a:ext cx="0" cy="4793891"/>
          </a:xfrm>
          <a:prstGeom prst="straightConnector1">
            <a:avLst/>
          </a:prstGeom>
          <a:noFill/>
          <a:ln cap="flat" cmpd="sng" w="28575">
            <a:solidFill>
              <a:srgbClr val="C0A272"/>
            </a:solidFill>
            <a:prstDash val="solid"/>
            <a:round/>
            <a:headEnd len="sm" w="sm" type="none"/>
            <a:tailEnd len="sm" w="sm" type="none"/>
          </a:ln>
        </p:spPr>
      </p:cxn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FF4FF"/>
        </a:solidFill>
      </p:bgPr>
    </p:bg>
    <p:spTree>
      <p:nvGrpSpPr>
        <p:cNvPr id="252" name="Shape 252"/>
        <p:cNvGrpSpPr/>
        <p:nvPr/>
      </p:nvGrpSpPr>
      <p:grpSpPr>
        <a:xfrm>
          <a:off x="0" y="0"/>
          <a:ext cx="0" cy="0"/>
          <a:chOff x="0" y="0"/>
          <a:chExt cx="0" cy="0"/>
        </a:xfrm>
      </p:grpSpPr>
      <p:pic>
        <p:nvPicPr>
          <p:cNvPr id="253" name="Google Shape;253;p21"/>
          <p:cNvPicPr preferRelativeResize="0"/>
          <p:nvPr/>
        </p:nvPicPr>
        <p:blipFill>
          <a:blip r:embed="rId3">
            <a:alphaModFix/>
          </a:blip>
          <a:stretch>
            <a:fillRect/>
          </a:stretch>
        </p:blipFill>
        <p:spPr>
          <a:xfrm>
            <a:off x="0" y="11"/>
            <a:ext cx="9144003" cy="1076028"/>
          </a:xfrm>
          <a:prstGeom prst="rect">
            <a:avLst/>
          </a:prstGeom>
          <a:noFill/>
          <a:ln>
            <a:noFill/>
          </a:ln>
        </p:spPr>
      </p:pic>
      <p:cxnSp>
        <p:nvCxnSpPr>
          <p:cNvPr id="254" name="Google Shape;254;p21"/>
          <p:cNvCxnSpPr/>
          <p:nvPr/>
        </p:nvCxnSpPr>
        <p:spPr>
          <a:xfrm>
            <a:off x="-324706" y="1099697"/>
            <a:ext cx="10078926" cy="0"/>
          </a:xfrm>
          <a:prstGeom prst="straightConnector1">
            <a:avLst/>
          </a:prstGeom>
          <a:noFill/>
          <a:ln cap="flat" cmpd="sng" w="38100">
            <a:solidFill>
              <a:srgbClr val="C0A272"/>
            </a:solidFill>
            <a:prstDash val="solid"/>
            <a:round/>
            <a:headEnd len="sm" w="sm" type="none"/>
            <a:tailEnd len="sm" w="sm" type="none"/>
          </a:ln>
        </p:spPr>
      </p:cxnSp>
      <p:grpSp>
        <p:nvGrpSpPr>
          <p:cNvPr id="255" name="Google Shape;255;p21"/>
          <p:cNvGrpSpPr/>
          <p:nvPr/>
        </p:nvGrpSpPr>
        <p:grpSpPr>
          <a:xfrm>
            <a:off x="900988" y="586494"/>
            <a:ext cx="1020748" cy="1020748"/>
            <a:chOff x="0" y="0"/>
            <a:chExt cx="812800" cy="812800"/>
          </a:xfrm>
        </p:grpSpPr>
        <p:sp>
          <p:nvSpPr>
            <p:cNvPr id="256" name="Google Shape;256;p21"/>
            <p:cNvSpPr/>
            <p:nvPr/>
          </p:nvSpPr>
          <p:spPr>
            <a:xfrm>
              <a:off x="0" y="0"/>
              <a:ext cx="812800" cy="812800"/>
            </a:xfrm>
            <a:custGeom>
              <a:rect b="b" l="l" r="r" t="t"/>
              <a:pathLst>
                <a:path extrusionOk="0" h="812800" w="812800">
                  <a:moveTo>
                    <a:pt x="406400" y="0"/>
                  </a:moveTo>
                  <a:lnTo>
                    <a:pt x="523042" y="124802"/>
                  </a:lnTo>
                  <a:lnTo>
                    <a:pt x="693768" y="119032"/>
                  </a:lnTo>
                  <a:lnTo>
                    <a:pt x="687998" y="289758"/>
                  </a:lnTo>
                  <a:lnTo>
                    <a:pt x="812800" y="406400"/>
                  </a:lnTo>
                  <a:lnTo>
                    <a:pt x="687998" y="523042"/>
                  </a:lnTo>
                  <a:lnTo>
                    <a:pt x="693768" y="693768"/>
                  </a:lnTo>
                  <a:lnTo>
                    <a:pt x="523042" y="687998"/>
                  </a:lnTo>
                  <a:lnTo>
                    <a:pt x="406400" y="812800"/>
                  </a:lnTo>
                  <a:lnTo>
                    <a:pt x="289758" y="687998"/>
                  </a:lnTo>
                  <a:lnTo>
                    <a:pt x="119032" y="693768"/>
                  </a:lnTo>
                  <a:lnTo>
                    <a:pt x="124802" y="523042"/>
                  </a:lnTo>
                  <a:lnTo>
                    <a:pt x="0" y="406400"/>
                  </a:lnTo>
                  <a:lnTo>
                    <a:pt x="124802" y="289758"/>
                  </a:lnTo>
                  <a:lnTo>
                    <a:pt x="119032" y="119032"/>
                  </a:lnTo>
                  <a:lnTo>
                    <a:pt x="289758" y="124802"/>
                  </a:lnTo>
                  <a:lnTo>
                    <a:pt x="406400" y="0"/>
                  </a:lnTo>
                  <a:close/>
                </a:path>
              </a:pathLst>
            </a:custGeom>
            <a:solidFill>
              <a:srgbClr val="DFF4FF"/>
            </a:solidFill>
            <a:ln>
              <a:noFill/>
            </a:ln>
          </p:spPr>
        </p:sp>
        <p:sp>
          <p:nvSpPr>
            <p:cNvPr id="257" name="Google Shape;257;p21"/>
            <p:cNvSpPr txBox="1"/>
            <p:nvPr/>
          </p:nvSpPr>
          <p:spPr>
            <a:xfrm>
              <a:off x="127000" y="88900"/>
              <a:ext cx="558800" cy="596900"/>
            </a:xfrm>
            <a:prstGeom prst="rect">
              <a:avLst/>
            </a:prstGeom>
            <a:noFill/>
            <a:ln>
              <a:noFill/>
            </a:ln>
          </p:spPr>
          <p:txBody>
            <a:bodyPr anchorCtr="0" anchor="ctr" bIns="25400" lIns="25400" spcFirstLastPara="1" rIns="25400" wrap="square" tIns="25400">
              <a:noAutofit/>
            </a:bodyPr>
            <a:lstStyle/>
            <a:p>
              <a:pPr indent="0" lvl="0" marL="0" marR="0" rtl="0" algn="ctr">
                <a:lnSpc>
                  <a:spcPct val="144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58" name="Google Shape;258;p21"/>
          <p:cNvSpPr/>
          <p:nvPr/>
        </p:nvSpPr>
        <p:spPr>
          <a:xfrm>
            <a:off x="900988" y="592152"/>
            <a:ext cx="1020748" cy="1020748"/>
          </a:xfrm>
          <a:custGeom>
            <a:rect b="b" l="l" r="r" t="t"/>
            <a:pathLst>
              <a:path extrusionOk="0" h="2041496" w="2041496">
                <a:moveTo>
                  <a:pt x="0" y="0"/>
                </a:moveTo>
                <a:lnTo>
                  <a:pt x="2041497" y="0"/>
                </a:lnTo>
                <a:lnTo>
                  <a:pt x="2041497" y="2041497"/>
                </a:lnTo>
                <a:lnTo>
                  <a:pt x="0" y="2041497"/>
                </a:lnTo>
                <a:lnTo>
                  <a:pt x="0" y="0"/>
                </a:lnTo>
                <a:close/>
              </a:path>
            </a:pathLst>
          </a:custGeom>
          <a:blipFill rotWithShape="1">
            <a:blip r:embed="rId4">
              <a:alphaModFix/>
            </a:blip>
            <a:stretch>
              <a:fillRect b="0" l="0" r="0" t="0"/>
            </a:stretch>
          </a:blipFill>
          <a:ln>
            <a:noFill/>
          </a:ln>
        </p:spPr>
      </p:sp>
      <p:sp>
        <p:nvSpPr>
          <p:cNvPr id="259" name="Google Shape;259;p21"/>
          <p:cNvSpPr txBox="1"/>
          <p:nvPr/>
        </p:nvSpPr>
        <p:spPr>
          <a:xfrm>
            <a:off x="656986" y="1831975"/>
            <a:ext cx="1508752" cy="468313"/>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 sz="2700" u="none" cap="none" strike="noStrike">
                <a:solidFill>
                  <a:srgbClr val="0F1A38"/>
                </a:solidFill>
                <a:latin typeface="Italianno"/>
                <a:ea typeface="Italianno"/>
                <a:cs typeface="Italianno"/>
                <a:sym typeface="Italianno"/>
              </a:rPr>
              <a:t>Main Point</a:t>
            </a:r>
            <a:endParaRPr sz="700"/>
          </a:p>
        </p:txBody>
      </p:sp>
      <p:sp>
        <p:nvSpPr>
          <p:cNvPr id="260" name="Google Shape;260;p21"/>
          <p:cNvSpPr txBox="1"/>
          <p:nvPr/>
        </p:nvSpPr>
        <p:spPr>
          <a:xfrm>
            <a:off x="656986" y="2543175"/>
            <a:ext cx="1508752" cy="1930736"/>
          </a:xfrm>
          <a:prstGeom prst="rect">
            <a:avLst/>
          </a:prstGeom>
          <a:noFill/>
          <a:ln>
            <a:noFill/>
          </a:ln>
        </p:spPr>
        <p:txBody>
          <a:bodyPr anchorCtr="0" anchor="t" bIns="0" lIns="0" spcFirstLastPara="1" rIns="0" wrap="square" tIns="0">
            <a:spAutoFit/>
          </a:bodyPr>
          <a:lstStyle/>
          <a:p>
            <a:pPr indent="0" lvl="0" marL="0" marR="0" rtl="0" algn="ctr">
              <a:lnSpc>
                <a:spcPct val="149973"/>
              </a:lnSpc>
              <a:spcBef>
                <a:spcPts val="0"/>
              </a:spcBef>
              <a:spcAft>
                <a:spcPts val="0"/>
              </a:spcAft>
              <a:buNone/>
            </a:pPr>
            <a:r>
              <a:rPr b="0" i="0" lang="en" sz="900" u="none" cap="none" strike="noStrike">
                <a:solidFill>
                  <a:srgbClr val="2B2C30"/>
                </a:solidFill>
                <a:latin typeface="Nunito"/>
                <a:ea typeface="Nunito"/>
                <a:cs typeface="Nunito"/>
                <a:sym typeface="Nunito"/>
              </a:rPr>
              <a:t>Nullam id diam sed tortor interdum euismod a ac elit. Praesent pulvinar, mauris id accumsan dignissim, ipsum ipsum auctor lacus.</a:t>
            </a:r>
            <a:endParaRPr sz="700"/>
          </a:p>
          <a:p>
            <a:pPr indent="0" lvl="0" marL="0" marR="0" rtl="0" algn="ctr">
              <a:lnSpc>
                <a:spcPct val="149973"/>
              </a:lnSpc>
              <a:spcBef>
                <a:spcPts val="0"/>
              </a:spcBef>
              <a:spcAft>
                <a:spcPts val="0"/>
              </a:spcAft>
              <a:buNone/>
            </a:pPr>
            <a:r>
              <a:t/>
            </a:r>
            <a:endParaRPr b="0" i="0" sz="900" u="none" cap="none" strike="noStrike">
              <a:solidFill>
                <a:srgbClr val="2B2C30"/>
              </a:solidFill>
              <a:latin typeface="Nunito"/>
              <a:ea typeface="Nunito"/>
              <a:cs typeface="Nunito"/>
              <a:sym typeface="Nunito"/>
            </a:endParaRPr>
          </a:p>
          <a:p>
            <a:pPr indent="0" lvl="0" marL="0" marR="0" rtl="0" algn="ctr">
              <a:lnSpc>
                <a:spcPct val="149973"/>
              </a:lnSpc>
              <a:spcBef>
                <a:spcPts val="0"/>
              </a:spcBef>
              <a:spcAft>
                <a:spcPts val="0"/>
              </a:spcAft>
              <a:buNone/>
            </a:pPr>
            <a:r>
              <a:rPr b="0" i="0" lang="en" sz="900" u="none" cap="none" strike="noStrike">
                <a:solidFill>
                  <a:srgbClr val="2B2C30"/>
                </a:solidFill>
                <a:latin typeface="Nunito"/>
                <a:ea typeface="Nunito"/>
                <a:cs typeface="Nunito"/>
                <a:sym typeface="Nunito"/>
              </a:rPr>
              <a:t>Et consectetur nunc dolor at sapien. Pellentesque au Duis amet arcu cursus, elementum felis fringilla, ultricies tortor. </a:t>
            </a:r>
            <a:endParaRPr sz="700"/>
          </a:p>
        </p:txBody>
      </p:sp>
      <p:sp>
        <p:nvSpPr>
          <p:cNvPr id="261" name="Google Shape;261;p21"/>
          <p:cNvSpPr txBox="1"/>
          <p:nvPr/>
        </p:nvSpPr>
        <p:spPr>
          <a:xfrm>
            <a:off x="1142969" y="842176"/>
            <a:ext cx="536787" cy="468313"/>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 sz="2700" u="none" cap="none" strike="noStrike">
                <a:solidFill>
                  <a:srgbClr val="0F1A38"/>
                </a:solidFill>
                <a:latin typeface="Italianno"/>
                <a:ea typeface="Italianno"/>
                <a:cs typeface="Italianno"/>
                <a:sym typeface="Italianno"/>
              </a:rPr>
              <a:t>01. </a:t>
            </a:r>
            <a:endParaRPr sz="700"/>
          </a:p>
        </p:txBody>
      </p:sp>
      <p:grpSp>
        <p:nvGrpSpPr>
          <p:cNvPr id="262" name="Google Shape;262;p21"/>
          <p:cNvGrpSpPr/>
          <p:nvPr/>
        </p:nvGrpSpPr>
        <p:grpSpPr>
          <a:xfrm>
            <a:off x="3008080" y="586494"/>
            <a:ext cx="1020748" cy="1020748"/>
            <a:chOff x="0" y="0"/>
            <a:chExt cx="812800" cy="812800"/>
          </a:xfrm>
        </p:grpSpPr>
        <p:sp>
          <p:nvSpPr>
            <p:cNvPr id="263" name="Google Shape;263;p21"/>
            <p:cNvSpPr/>
            <p:nvPr/>
          </p:nvSpPr>
          <p:spPr>
            <a:xfrm>
              <a:off x="0" y="0"/>
              <a:ext cx="812800" cy="812800"/>
            </a:xfrm>
            <a:custGeom>
              <a:rect b="b" l="l" r="r" t="t"/>
              <a:pathLst>
                <a:path extrusionOk="0" h="812800" w="812800">
                  <a:moveTo>
                    <a:pt x="406400" y="0"/>
                  </a:moveTo>
                  <a:lnTo>
                    <a:pt x="523042" y="124802"/>
                  </a:lnTo>
                  <a:lnTo>
                    <a:pt x="693768" y="119032"/>
                  </a:lnTo>
                  <a:lnTo>
                    <a:pt x="687998" y="289758"/>
                  </a:lnTo>
                  <a:lnTo>
                    <a:pt x="812800" y="406400"/>
                  </a:lnTo>
                  <a:lnTo>
                    <a:pt x="687998" y="523042"/>
                  </a:lnTo>
                  <a:lnTo>
                    <a:pt x="693768" y="693768"/>
                  </a:lnTo>
                  <a:lnTo>
                    <a:pt x="523042" y="687998"/>
                  </a:lnTo>
                  <a:lnTo>
                    <a:pt x="406400" y="812800"/>
                  </a:lnTo>
                  <a:lnTo>
                    <a:pt x="289758" y="687998"/>
                  </a:lnTo>
                  <a:lnTo>
                    <a:pt x="119032" y="693768"/>
                  </a:lnTo>
                  <a:lnTo>
                    <a:pt x="124802" y="523042"/>
                  </a:lnTo>
                  <a:lnTo>
                    <a:pt x="0" y="406400"/>
                  </a:lnTo>
                  <a:lnTo>
                    <a:pt x="124802" y="289758"/>
                  </a:lnTo>
                  <a:lnTo>
                    <a:pt x="119032" y="119032"/>
                  </a:lnTo>
                  <a:lnTo>
                    <a:pt x="289758" y="124802"/>
                  </a:lnTo>
                  <a:lnTo>
                    <a:pt x="406400" y="0"/>
                  </a:lnTo>
                  <a:close/>
                </a:path>
              </a:pathLst>
            </a:custGeom>
            <a:solidFill>
              <a:srgbClr val="DFF4FF"/>
            </a:solidFill>
            <a:ln>
              <a:noFill/>
            </a:ln>
          </p:spPr>
        </p:sp>
        <p:sp>
          <p:nvSpPr>
            <p:cNvPr id="264" name="Google Shape;264;p21"/>
            <p:cNvSpPr txBox="1"/>
            <p:nvPr/>
          </p:nvSpPr>
          <p:spPr>
            <a:xfrm>
              <a:off x="127000" y="88900"/>
              <a:ext cx="558800" cy="596900"/>
            </a:xfrm>
            <a:prstGeom prst="rect">
              <a:avLst/>
            </a:prstGeom>
            <a:noFill/>
            <a:ln>
              <a:noFill/>
            </a:ln>
          </p:spPr>
          <p:txBody>
            <a:bodyPr anchorCtr="0" anchor="ctr" bIns="25400" lIns="25400" spcFirstLastPara="1" rIns="25400" wrap="square" tIns="25400">
              <a:noAutofit/>
            </a:bodyPr>
            <a:lstStyle/>
            <a:p>
              <a:pPr indent="0" lvl="0" marL="0" marR="0" rtl="0" algn="ctr">
                <a:lnSpc>
                  <a:spcPct val="144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65" name="Google Shape;265;p21"/>
          <p:cNvSpPr/>
          <p:nvPr/>
        </p:nvSpPr>
        <p:spPr>
          <a:xfrm>
            <a:off x="3008080" y="592152"/>
            <a:ext cx="1020748" cy="1020748"/>
          </a:xfrm>
          <a:custGeom>
            <a:rect b="b" l="l" r="r" t="t"/>
            <a:pathLst>
              <a:path extrusionOk="0" h="2041496" w="2041496">
                <a:moveTo>
                  <a:pt x="0" y="0"/>
                </a:moveTo>
                <a:lnTo>
                  <a:pt x="2041496" y="0"/>
                </a:lnTo>
                <a:lnTo>
                  <a:pt x="2041496" y="2041497"/>
                </a:lnTo>
                <a:lnTo>
                  <a:pt x="0" y="2041497"/>
                </a:lnTo>
                <a:lnTo>
                  <a:pt x="0" y="0"/>
                </a:lnTo>
                <a:close/>
              </a:path>
            </a:pathLst>
          </a:custGeom>
          <a:blipFill rotWithShape="1">
            <a:blip r:embed="rId4">
              <a:alphaModFix/>
            </a:blip>
            <a:stretch>
              <a:fillRect b="0" l="0" r="0" t="0"/>
            </a:stretch>
          </a:blipFill>
          <a:ln>
            <a:noFill/>
          </a:ln>
        </p:spPr>
      </p:sp>
      <p:sp>
        <p:nvSpPr>
          <p:cNvPr id="266" name="Google Shape;266;p21"/>
          <p:cNvSpPr txBox="1"/>
          <p:nvPr/>
        </p:nvSpPr>
        <p:spPr>
          <a:xfrm>
            <a:off x="2764077" y="1831975"/>
            <a:ext cx="1508753" cy="468313"/>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 sz="2700" u="none" cap="none" strike="noStrike">
                <a:solidFill>
                  <a:srgbClr val="0F1A38"/>
                </a:solidFill>
                <a:latin typeface="Italianno"/>
                <a:ea typeface="Italianno"/>
                <a:cs typeface="Italianno"/>
                <a:sym typeface="Italianno"/>
              </a:rPr>
              <a:t>Main Point</a:t>
            </a:r>
            <a:endParaRPr sz="700"/>
          </a:p>
        </p:txBody>
      </p:sp>
      <p:sp>
        <p:nvSpPr>
          <p:cNvPr id="267" name="Google Shape;267;p21"/>
          <p:cNvSpPr txBox="1"/>
          <p:nvPr/>
        </p:nvSpPr>
        <p:spPr>
          <a:xfrm>
            <a:off x="2764077" y="2543175"/>
            <a:ext cx="1508753" cy="1930736"/>
          </a:xfrm>
          <a:prstGeom prst="rect">
            <a:avLst/>
          </a:prstGeom>
          <a:noFill/>
          <a:ln>
            <a:noFill/>
          </a:ln>
        </p:spPr>
        <p:txBody>
          <a:bodyPr anchorCtr="0" anchor="t" bIns="0" lIns="0" spcFirstLastPara="1" rIns="0" wrap="square" tIns="0">
            <a:spAutoFit/>
          </a:bodyPr>
          <a:lstStyle/>
          <a:p>
            <a:pPr indent="0" lvl="0" marL="0" marR="0" rtl="0" algn="ctr">
              <a:lnSpc>
                <a:spcPct val="149973"/>
              </a:lnSpc>
              <a:spcBef>
                <a:spcPts val="0"/>
              </a:spcBef>
              <a:spcAft>
                <a:spcPts val="0"/>
              </a:spcAft>
              <a:buNone/>
            </a:pPr>
            <a:r>
              <a:rPr b="0" i="0" lang="en" sz="900" u="none" cap="none" strike="noStrike">
                <a:solidFill>
                  <a:srgbClr val="2B2C30"/>
                </a:solidFill>
                <a:latin typeface="Nunito"/>
                <a:ea typeface="Nunito"/>
                <a:cs typeface="Nunito"/>
                <a:sym typeface="Nunito"/>
              </a:rPr>
              <a:t>Nullam id diam sed tortor interdum euismod a ac elit. Praesent pulvinar, mauris id accumsan dignissim, ipsum ipsum auctor lacus.</a:t>
            </a:r>
            <a:endParaRPr sz="700"/>
          </a:p>
          <a:p>
            <a:pPr indent="0" lvl="0" marL="0" marR="0" rtl="0" algn="ctr">
              <a:lnSpc>
                <a:spcPct val="149973"/>
              </a:lnSpc>
              <a:spcBef>
                <a:spcPts val="0"/>
              </a:spcBef>
              <a:spcAft>
                <a:spcPts val="0"/>
              </a:spcAft>
              <a:buNone/>
            </a:pPr>
            <a:r>
              <a:t/>
            </a:r>
            <a:endParaRPr b="0" i="0" sz="900" u="none" cap="none" strike="noStrike">
              <a:solidFill>
                <a:srgbClr val="2B2C30"/>
              </a:solidFill>
              <a:latin typeface="Nunito"/>
              <a:ea typeface="Nunito"/>
              <a:cs typeface="Nunito"/>
              <a:sym typeface="Nunito"/>
            </a:endParaRPr>
          </a:p>
          <a:p>
            <a:pPr indent="0" lvl="0" marL="0" marR="0" rtl="0" algn="ctr">
              <a:lnSpc>
                <a:spcPct val="149973"/>
              </a:lnSpc>
              <a:spcBef>
                <a:spcPts val="0"/>
              </a:spcBef>
              <a:spcAft>
                <a:spcPts val="0"/>
              </a:spcAft>
              <a:buNone/>
            </a:pPr>
            <a:r>
              <a:rPr b="0" i="0" lang="en" sz="900" u="none" cap="none" strike="noStrike">
                <a:solidFill>
                  <a:srgbClr val="2B2C30"/>
                </a:solidFill>
                <a:latin typeface="Nunito"/>
                <a:ea typeface="Nunito"/>
                <a:cs typeface="Nunito"/>
                <a:sym typeface="Nunito"/>
              </a:rPr>
              <a:t>Et consectetur nunc dolor at sapien. Pellentesque au Duis amet arcu cursus, elementum felis fringilla, ultricies tortor. </a:t>
            </a:r>
            <a:endParaRPr sz="700"/>
          </a:p>
        </p:txBody>
      </p:sp>
      <p:sp>
        <p:nvSpPr>
          <p:cNvPr id="268" name="Google Shape;268;p21"/>
          <p:cNvSpPr txBox="1"/>
          <p:nvPr/>
        </p:nvSpPr>
        <p:spPr>
          <a:xfrm>
            <a:off x="3250060" y="842176"/>
            <a:ext cx="536787" cy="468313"/>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 sz="2700" u="none" cap="none" strike="noStrike">
                <a:solidFill>
                  <a:srgbClr val="0F1A38"/>
                </a:solidFill>
                <a:latin typeface="Italianno"/>
                <a:ea typeface="Italianno"/>
                <a:cs typeface="Italianno"/>
                <a:sym typeface="Italianno"/>
              </a:rPr>
              <a:t>02. </a:t>
            </a:r>
            <a:endParaRPr sz="700"/>
          </a:p>
        </p:txBody>
      </p:sp>
      <p:grpSp>
        <p:nvGrpSpPr>
          <p:cNvPr id="269" name="Google Shape;269;p21"/>
          <p:cNvGrpSpPr/>
          <p:nvPr/>
        </p:nvGrpSpPr>
        <p:grpSpPr>
          <a:xfrm>
            <a:off x="5115172" y="586494"/>
            <a:ext cx="1020748" cy="1020748"/>
            <a:chOff x="0" y="0"/>
            <a:chExt cx="812800" cy="812800"/>
          </a:xfrm>
        </p:grpSpPr>
        <p:sp>
          <p:nvSpPr>
            <p:cNvPr id="270" name="Google Shape;270;p21"/>
            <p:cNvSpPr/>
            <p:nvPr/>
          </p:nvSpPr>
          <p:spPr>
            <a:xfrm>
              <a:off x="0" y="0"/>
              <a:ext cx="812800" cy="812800"/>
            </a:xfrm>
            <a:custGeom>
              <a:rect b="b" l="l" r="r" t="t"/>
              <a:pathLst>
                <a:path extrusionOk="0" h="812800" w="812800">
                  <a:moveTo>
                    <a:pt x="406400" y="0"/>
                  </a:moveTo>
                  <a:lnTo>
                    <a:pt x="523042" y="124802"/>
                  </a:lnTo>
                  <a:lnTo>
                    <a:pt x="693768" y="119032"/>
                  </a:lnTo>
                  <a:lnTo>
                    <a:pt x="687998" y="289758"/>
                  </a:lnTo>
                  <a:lnTo>
                    <a:pt x="812800" y="406400"/>
                  </a:lnTo>
                  <a:lnTo>
                    <a:pt x="687998" y="523042"/>
                  </a:lnTo>
                  <a:lnTo>
                    <a:pt x="693768" y="693768"/>
                  </a:lnTo>
                  <a:lnTo>
                    <a:pt x="523042" y="687998"/>
                  </a:lnTo>
                  <a:lnTo>
                    <a:pt x="406400" y="812800"/>
                  </a:lnTo>
                  <a:lnTo>
                    <a:pt x="289758" y="687998"/>
                  </a:lnTo>
                  <a:lnTo>
                    <a:pt x="119032" y="693768"/>
                  </a:lnTo>
                  <a:lnTo>
                    <a:pt x="124802" y="523042"/>
                  </a:lnTo>
                  <a:lnTo>
                    <a:pt x="0" y="406400"/>
                  </a:lnTo>
                  <a:lnTo>
                    <a:pt x="124802" y="289758"/>
                  </a:lnTo>
                  <a:lnTo>
                    <a:pt x="119032" y="119032"/>
                  </a:lnTo>
                  <a:lnTo>
                    <a:pt x="289758" y="124802"/>
                  </a:lnTo>
                  <a:lnTo>
                    <a:pt x="406400" y="0"/>
                  </a:lnTo>
                  <a:close/>
                </a:path>
              </a:pathLst>
            </a:custGeom>
            <a:solidFill>
              <a:srgbClr val="DFF4FF"/>
            </a:solidFill>
            <a:ln>
              <a:noFill/>
            </a:ln>
          </p:spPr>
        </p:sp>
        <p:sp>
          <p:nvSpPr>
            <p:cNvPr id="271" name="Google Shape;271;p21"/>
            <p:cNvSpPr txBox="1"/>
            <p:nvPr/>
          </p:nvSpPr>
          <p:spPr>
            <a:xfrm>
              <a:off x="127000" y="88900"/>
              <a:ext cx="558800" cy="596900"/>
            </a:xfrm>
            <a:prstGeom prst="rect">
              <a:avLst/>
            </a:prstGeom>
            <a:noFill/>
            <a:ln>
              <a:noFill/>
            </a:ln>
          </p:spPr>
          <p:txBody>
            <a:bodyPr anchorCtr="0" anchor="ctr" bIns="25400" lIns="25400" spcFirstLastPara="1" rIns="25400" wrap="square" tIns="25400">
              <a:noAutofit/>
            </a:bodyPr>
            <a:lstStyle/>
            <a:p>
              <a:pPr indent="0" lvl="0" marL="0" marR="0" rtl="0" algn="ctr">
                <a:lnSpc>
                  <a:spcPct val="144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72" name="Google Shape;272;p21"/>
          <p:cNvSpPr/>
          <p:nvPr/>
        </p:nvSpPr>
        <p:spPr>
          <a:xfrm>
            <a:off x="5115172" y="592152"/>
            <a:ext cx="1020748" cy="1020748"/>
          </a:xfrm>
          <a:custGeom>
            <a:rect b="b" l="l" r="r" t="t"/>
            <a:pathLst>
              <a:path extrusionOk="0" h="2041496" w="2041496">
                <a:moveTo>
                  <a:pt x="0" y="0"/>
                </a:moveTo>
                <a:lnTo>
                  <a:pt x="2041496" y="0"/>
                </a:lnTo>
                <a:lnTo>
                  <a:pt x="2041496" y="2041497"/>
                </a:lnTo>
                <a:lnTo>
                  <a:pt x="0" y="2041497"/>
                </a:lnTo>
                <a:lnTo>
                  <a:pt x="0" y="0"/>
                </a:lnTo>
                <a:close/>
              </a:path>
            </a:pathLst>
          </a:custGeom>
          <a:blipFill rotWithShape="1">
            <a:blip r:embed="rId4">
              <a:alphaModFix/>
            </a:blip>
            <a:stretch>
              <a:fillRect b="0" l="0" r="0" t="0"/>
            </a:stretch>
          </a:blipFill>
          <a:ln>
            <a:noFill/>
          </a:ln>
        </p:spPr>
      </p:sp>
      <p:sp>
        <p:nvSpPr>
          <p:cNvPr id="273" name="Google Shape;273;p21"/>
          <p:cNvSpPr txBox="1"/>
          <p:nvPr/>
        </p:nvSpPr>
        <p:spPr>
          <a:xfrm>
            <a:off x="4871170" y="1831975"/>
            <a:ext cx="1508753" cy="468313"/>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 sz="2700" u="none" cap="none" strike="noStrike">
                <a:solidFill>
                  <a:srgbClr val="0F1A38"/>
                </a:solidFill>
                <a:latin typeface="Italianno"/>
                <a:ea typeface="Italianno"/>
                <a:cs typeface="Italianno"/>
                <a:sym typeface="Italianno"/>
              </a:rPr>
              <a:t>Main Point</a:t>
            </a:r>
            <a:endParaRPr sz="700"/>
          </a:p>
        </p:txBody>
      </p:sp>
      <p:sp>
        <p:nvSpPr>
          <p:cNvPr id="274" name="Google Shape;274;p21"/>
          <p:cNvSpPr txBox="1"/>
          <p:nvPr/>
        </p:nvSpPr>
        <p:spPr>
          <a:xfrm>
            <a:off x="4871170" y="2543175"/>
            <a:ext cx="1508753" cy="1930736"/>
          </a:xfrm>
          <a:prstGeom prst="rect">
            <a:avLst/>
          </a:prstGeom>
          <a:noFill/>
          <a:ln>
            <a:noFill/>
          </a:ln>
        </p:spPr>
        <p:txBody>
          <a:bodyPr anchorCtr="0" anchor="t" bIns="0" lIns="0" spcFirstLastPara="1" rIns="0" wrap="square" tIns="0">
            <a:spAutoFit/>
          </a:bodyPr>
          <a:lstStyle/>
          <a:p>
            <a:pPr indent="0" lvl="0" marL="0" marR="0" rtl="0" algn="ctr">
              <a:lnSpc>
                <a:spcPct val="149973"/>
              </a:lnSpc>
              <a:spcBef>
                <a:spcPts val="0"/>
              </a:spcBef>
              <a:spcAft>
                <a:spcPts val="0"/>
              </a:spcAft>
              <a:buNone/>
            </a:pPr>
            <a:r>
              <a:rPr b="0" i="0" lang="en" sz="900" u="none" cap="none" strike="noStrike">
                <a:solidFill>
                  <a:srgbClr val="2B2C30"/>
                </a:solidFill>
                <a:latin typeface="Nunito"/>
                <a:ea typeface="Nunito"/>
                <a:cs typeface="Nunito"/>
                <a:sym typeface="Nunito"/>
              </a:rPr>
              <a:t>Nullam id diam sed tortor interdum euismod a ac elit. Praesent pulvinar, mauris id accumsan dignissim, ipsum ipsum auctor lacus.</a:t>
            </a:r>
            <a:endParaRPr sz="700"/>
          </a:p>
          <a:p>
            <a:pPr indent="0" lvl="0" marL="0" marR="0" rtl="0" algn="ctr">
              <a:lnSpc>
                <a:spcPct val="149973"/>
              </a:lnSpc>
              <a:spcBef>
                <a:spcPts val="0"/>
              </a:spcBef>
              <a:spcAft>
                <a:spcPts val="0"/>
              </a:spcAft>
              <a:buNone/>
            </a:pPr>
            <a:r>
              <a:t/>
            </a:r>
            <a:endParaRPr b="0" i="0" sz="900" u="none" cap="none" strike="noStrike">
              <a:solidFill>
                <a:srgbClr val="2B2C30"/>
              </a:solidFill>
              <a:latin typeface="Nunito"/>
              <a:ea typeface="Nunito"/>
              <a:cs typeface="Nunito"/>
              <a:sym typeface="Nunito"/>
            </a:endParaRPr>
          </a:p>
          <a:p>
            <a:pPr indent="0" lvl="0" marL="0" marR="0" rtl="0" algn="ctr">
              <a:lnSpc>
                <a:spcPct val="149973"/>
              </a:lnSpc>
              <a:spcBef>
                <a:spcPts val="0"/>
              </a:spcBef>
              <a:spcAft>
                <a:spcPts val="0"/>
              </a:spcAft>
              <a:buNone/>
            </a:pPr>
            <a:r>
              <a:rPr b="0" i="0" lang="en" sz="900" u="none" cap="none" strike="noStrike">
                <a:solidFill>
                  <a:srgbClr val="2B2C30"/>
                </a:solidFill>
                <a:latin typeface="Nunito"/>
                <a:ea typeface="Nunito"/>
                <a:cs typeface="Nunito"/>
                <a:sym typeface="Nunito"/>
              </a:rPr>
              <a:t>Et consectetur nunc dolor at sapien. Pellentesque au Duis amet arcu cursus, elementum felis fringilla, ultricies tortor. </a:t>
            </a:r>
            <a:endParaRPr sz="700"/>
          </a:p>
        </p:txBody>
      </p:sp>
      <p:sp>
        <p:nvSpPr>
          <p:cNvPr id="275" name="Google Shape;275;p21"/>
          <p:cNvSpPr txBox="1"/>
          <p:nvPr/>
        </p:nvSpPr>
        <p:spPr>
          <a:xfrm>
            <a:off x="5357153" y="842176"/>
            <a:ext cx="536786" cy="468313"/>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 sz="2700" u="none" cap="none" strike="noStrike">
                <a:solidFill>
                  <a:srgbClr val="0F1A38"/>
                </a:solidFill>
                <a:latin typeface="Italianno"/>
                <a:ea typeface="Italianno"/>
                <a:cs typeface="Italianno"/>
                <a:sym typeface="Italianno"/>
              </a:rPr>
              <a:t>03. </a:t>
            </a:r>
            <a:endParaRPr sz="700"/>
          </a:p>
        </p:txBody>
      </p:sp>
      <p:grpSp>
        <p:nvGrpSpPr>
          <p:cNvPr id="276" name="Google Shape;276;p21"/>
          <p:cNvGrpSpPr/>
          <p:nvPr/>
        </p:nvGrpSpPr>
        <p:grpSpPr>
          <a:xfrm>
            <a:off x="7222264" y="586494"/>
            <a:ext cx="1020748" cy="1020748"/>
            <a:chOff x="0" y="0"/>
            <a:chExt cx="812800" cy="812800"/>
          </a:xfrm>
        </p:grpSpPr>
        <p:sp>
          <p:nvSpPr>
            <p:cNvPr id="277" name="Google Shape;277;p21"/>
            <p:cNvSpPr/>
            <p:nvPr/>
          </p:nvSpPr>
          <p:spPr>
            <a:xfrm>
              <a:off x="0" y="0"/>
              <a:ext cx="812800" cy="812800"/>
            </a:xfrm>
            <a:custGeom>
              <a:rect b="b" l="l" r="r" t="t"/>
              <a:pathLst>
                <a:path extrusionOk="0" h="812800" w="812800">
                  <a:moveTo>
                    <a:pt x="406400" y="0"/>
                  </a:moveTo>
                  <a:lnTo>
                    <a:pt x="523042" y="124802"/>
                  </a:lnTo>
                  <a:lnTo>
                    <a:pt x="693768" y="119032"/>
                  </a:lnTo>
                  <a:lnTo>
                    <a:pt x="687998" y="289758"/>
                  </a:lnTo>
                  <a:lnTo>
                    <a:pt x="812800" y="406400"/>
                  </a:lnTo>
                  <a:lnTo>
                    <a:pt x="687998" y="523042"/>
                  </a:lnTo>
                  <a:lnTo>
                    <a:pt x="693768" y="693768"/>
                  </a:lnTo>
                  <a:lnTo>
                    <a:pt x="523042" y="687998"/>
                  </a:lnTo>
                  <a:lnTo>
                    <a:pt x="406400" y="812800"/>
                  </a:lnTo>
                  <a:lnTo>
                    <a:pt x="289758" y="687998"/>
                  </a:lnTo>
                  <a:lnTo>
                    <a:pt x="119032" y="693768"/>
                  </a:lnTo>
                  <a:lnTo>
                    <a:pt x="124802" y="523042"/>
                  </a:lnTo>
                  <a:lnTo>
                    <a:pt x="0" y="406400"/>
                  </a:lnTo>
                  <a:lnTo>
                    <a:pt x="124802" y="289758"/>
                  </a:lnTo>
                  <a:lnTo>
                    <a:pt x="119032" y="119032"/>
                  </a:lnTo>
                  <a:lnTo>
                    <a:pt x="289758" y="124802"/>
                  </a:lnTo>
                  <a:lnTo>
                    <a:pt x="406400" y="0"/>
                  </a:lnTo>
                  <a:close/>
                </a:path>
              </a:pathLst>
            </a:custGeom>
            <a:solidFill>
              <a:srgbClr val="DFF4FF"/>
            </a:solidFill>
            <a:ln>
              <a:noFill/>
            </a:ln>
          </p:spPr>
        </p:sp>
        <p:sp>
          <p:nvSpPr>
            <p:cNvPr id="278" name="Google Shape;278;p21"/>
            <p:cNvSpPr txBox="1"/>
            <p:nvPr/>
          </p:nvSpPr>
          <p:spPr>
            <a:xfrm>
              <a:off x="127000" y="88900"/>
              <a:ext cx="558800" cy="596900"/>
            </a:xfrm>
            <a:prstGeom prst="rect">
              <a:avLst/>
            </a:prstGeom>
            <a:noFill/>
            <a:ln>
              <a:noFill/>
            </a:ln>
          </p:spPr>
          <p:txBody>
            <a:bodyPr anchorCtr="0" anchor="ctr" bIns="25400" lIns="25400" spcFirstLastPara="1" rIns="25400" wrap="square" tIns="25400">
              <a:noAutofit/>
            </a:bodyPr>
            <a:lstStyle/>
            <a:p>
              <a:pPr indent="0" lvl="0" marL="0" marR="0" rtl="0" algn="ctr">
                <a:lnSpc>
                  <a:spcPct val="144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79" name="Google Shape;279;p21"/>
          <p:cNvSpPr/>
          <p:nvPr/>
        </p:nvSpPr>
        <p:spPr>
          <a:xfrm>
            <a:off x="7222264" y="592152"/>
            <a:ext cx="1020748" cy="1020748"/>
          </a:xfrm>
          <a:custGeom>
            <a:rect b="b" l="l" r="r" t="t"/>
            <a:pathLst>
              <a:path extrusionOk="0" h="2041496" w="2041496">
                <a:moveTo>
                  <a:pt x="0" y="0"/>
                </a:moveTo>
                <a:lnTo>
                  <a:pt x="2041497" y="0"/>
                </a:lnTo>
                <a:lnTo>
                  <a:pt x="2041497" y="2041497"/>
                </a:lnTo>
                <a:lnTo>
                  <a:pt x="0" y="2041497"/>
                </a:lnTo>
                <a:lnTo>
                  <a:pt x="0" y="0"/>
                </a:lnTo>
                <a:close/>
              </a:path>
            </a:pathLst>
          </a:custGeom>
          <a:blipFill rotWithShape="1">
            <a:blip r:embed="rId4">
              <a:alphaModFix/>
            </a:blip>
            <a:stretch>
              <a:fillRect b="0" l="0" r="0" t="0"/>
            </a:stretch>
          </a:blipFill>
          <a:ln>
            <a:noFill/>
          </a:ln>
        </p:spPr>
      </p:sp>
      <p:sp>
        <p:nvSpPr>
          <p:cNvPr id="280" name="Google Shape;280;p21"/>
          <p:cNvSpPr txBox="1"/>
          <p:nvPr/>
        </p:nvSpPr>
        <p:spPr>
          <a:xfrm>
            <a:off x="6978262" y="1831975"/>
            <a:ext cx="1508752" cy="468313"/>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 sz="2700" u="none" cap="none" strike="noStrike">
                <a:solidFill>
                  <a:srgbClr val="0F1A38"/>
                </a:solidFill>
                <a:latin typeface="Italianno"/>
                <a:ea typeface="Italianno"/>
                <a:cs typeface="Italianno"/>
                <a:sym typeface="Italianno"/>
              </a:rPr>
              <a:t>Main Point</a:t>
            </a:r>
            <a:endParaRPr sz="700"/>
          </a:p>
        </p:txBody>
      </p:sp>
      <p:sp>
        <p:nvSpPr>
          <p:cNvPr id="281" name="Google Shape;281;p21"/>
          <p:cNvSpPr txBox="1"/>
          <p:nvPr/>
        </p:nvSpPr>
        <p:spPr>
          <a:xfrm>
            <a:off x="6978262" y="2543175"/>
            <a:ext cx="1508752" cy="1930736"/>
          </a:xfrm>
          <a:prstGeom prst="rect">
            <a:avLst/>
          </a:prstGeom>
          <a:noFill/>
          <a:ln>
            <a:noFill/>
          </a:ln>
        </p:spPr>
        <p:txBody>
          <a:bodyPr anchorCtr="0" anchor="t" bIns="0" lIns="0" spcFirstLastPara="1" rIns="0" wrap="square" tIns="0">
            <a:spAutoFit/>
          </a:bodyPr>
          <a:lstStyle/>
          <a:p>
            <a:pPr indent="0" lvl="0" marL="0" marR="0" rtl="0" algn="ctr">
              <a:lnSpc>
                <a:spcPct val="149973"/>
              </a:lnSpc>
              <a:spcBef>
                <a:spcPts val="0"/>
              </a:spcBef>
              <a:spcAft>
                <a:spcPts val="0"/>
              </a:spcAft>
              <a:buNone/>
            </a:pPr>
            <a:r>
              <a:rPr b="0" i="0" lang="en" sz="900" u="none" cap="none" strike="noStrike">
                <a:solidFill>
                  <a:srgbClr val="2B2C30"/>
                </a:solidFill>
                <a:latin typeface="Nunito"/>
                <a:ea typeface="Nunito"/>
                <a:cs typeface="Nunito"/>
                <a:sym typeface="Nunito"/>
              </a:rPr>
              <a:t>Nullam id diam sed tortor interdum euismod a ac elit. Praesent pulvinar, mauris id accumsan dignissim, ipsum ipsum auctor lacus.</a:t>
            </a:r>
            <a:endParaRPr sz="700"/>
          </a:p>
          <a:p>
            <a:pPr indent="0" lvl="0" marL="0" marR="0" rtl="0" algn="ctr">
              <a:lnSpc>
                <a:spcPct val="149973"/>
              </a:lnSpc>
              <a:spcBef>
                <a:spcPts val="0"/>
              </a:spcBef>
              <a:spcAft>
                <a:spcPts val="0"/>
              </a:spcAft>
              <a:buNone/>
            </a:pPr>
            <a:r>
              <a:t/>
            </a:r>
            <a:endParaRPr b="0" i="0" sz="900" u="none" cap="none" strike="noStrike">
              <a:solidFill>
                <a:srgbClr val="2B2C30"/>
              </a:solidFill>
              <a:latin typeface="Nunito"/>
              <a:ea typeface="Nunito"/>
              <a:cs typeface="Nunito"/>
              <a:sym typeface="Nunito"/>
            </a:endParaRPr>
          </a:p>
          <a:p>
            <a:pPr indent="0" lvl="0" marL="0" marR="0" rtl="0" algn="ctr">
              <a:lnSpc>
                <a:spcPct val="149973"/>
              </a:lnSpc>
              <a:spcBef>
                <a:spcPts val="0"/>
              </a:spcBef>
              <a:spcAft>
                <a:spcPts val="0"/>
              </a:spcAft>
              <a:buNone/>
            </a:pPr>
            <a:r>
              <a:rPr b="0" i="0" lang="en" sz="900" u="none" cap="none" strike="noStrike">
                <a:solidFill>
                  <a:srgbClr val="2B2C30"/>
                </a:solidFill>
                <a:latin typeface="Nunito"/>
                <a:ea typeface="Nunito"/>
                <a:cs typeface="Nunito"/>
                <a:sym typeface="Nunito"/>
              </a:rPr>
              <a:t>Et consectetur nunc dolor at sapien. Pellentesque au Duis amet arcu cursus, elementum felis fringilla, ultricies tortor. </a:t>
            </a:r>
            <a:endParaRPr sz="700"/>
          </a:p>
        </p:txBody>
      </p:sp>
      <p:sp>
        <p:nvSpPr>
          <p:cNvPr id="282" name="Google Shape;282;p21"/>
          <p:cNvSpPr txBox="1"/>
          <p:nvPr/>
        </p:nvSpPr>
        <p:spPr>
          <a:xfrm>
            <a:off x="7464245" y="842176"/>
            <a:ext cx="536787" cy="468313"/>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 sz="2700" u="none" cap="none" strike="noStrike">
                <a:solidFill>
                  <a:srgbClr val="0F1A38"/>
                </a:solidFill>
                <a:latin typeface="Italianno"/>
                <a:ea typeface="Italianno"/>
                <a:cs typeface="Italianno"/>
                <a:sym typeface="Italianno"/>
              </a:rPr>
              <a:t>04. </a:t>
            </a:r>
            <a:endParaRPr sz="7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DAED5"/>
        </a:solidFill>
      </p:bgPr>
    </p:bg>
    <p:spTree>
      <p:nvGrpSpPr>
        <p:cNvPr id="286" name="Shape 286"/>
        <p:cNvGrpSpPr/>
        <p:nvPr/>
      </p:nvGrpSpPr>
      <p:grpSpPr>
        <a:xfrm>
          <a:off x="0" y="0"/>
          <a:ext cx="0" cy="0"/>
          <a:chOff x="0" y="0"/>
          <a:chExt cx="0" cy="0"/>
        </a:xfrm>
      </p:grpSpPr>
      <p:pic>
        <p:nvPicPr>
          <p:cNvPr id="287" name="Google Shape;287;p22"/>
          <p:cNvPicPr preferRelativeResize="0"/>
          <p:nvPr/>
        </p:nvPicPr>
        <p:blipFill rotWithShape="1">
          <a:blip r:embed="rId3">
            <a:alphaModFix/>
          </a:blip>
          <a:srcRect b="7798" l="0" r="0" t="7806"/>
          <a:stretch/>
        </p:blipFill>
        <p:spPr>
          <a:xfrm>
            <a:off x="0" y="0"/>
            <a:ext cx="9144003" cy="5143501"/>
          </a:xfrm>
          <a:prstGeom prst="rect">
            <a:avLst/>
          </a:prstGeom>
          <a:noFill/>
          <a:ln>
            <a:noFill/>
          </a:ln>
        </p:spPr>
      </p:pic>
      <p:grpSp>
        <p:nvGrpSpPr>
          <p:cNvPr id="288" name="Google Shape;288;p22"/>
          <p:cNvGrpSpPr/>
          <p:nvPr/>
        </p:nvGrpSpPr>
        <p:grpSpPr>
          <a:xfrm>
            <a:off x="2482453" y="1719668"/>
            <a:ext cx="4179094" cy="5143500"/>
            <a:chOff x="0" y="0"/>
            <a:chExt cx="660400" cy="812800"/>
          </a:xfrm>
        </p:grpSpPr>
        <p:sp>
          <p:nvSpPr>
            <p:cNvPr id="289" name="Google Shape;289;p22"/>
            <p:cNvSpPr/>
            <p:nvPr/>
          </p:nvSpPr>
          <p:spPr>
            <a:xfrm>
              <a:off x="0" y="0"/>
              <a:ext cx="660400" cy="812800"/>
            </a:xfrm>
            <a:custGeom>
              <a:rect b="b" l="l" r="r" t="t"/>
              <a:pathLst>
                <a:path extrusionOk="0" h="812800"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8502"/>
                  </a:cubicBezTo>
                  <a:lnTo>
                    <a:pt x="660400" y="812800"/>
                  </a:lnTo>
                  <a:lnTo>
                    <a:pt x="0" y="812800"/>
                  </a:lnTo>
                  <a:lnTo>
                    <a:pt x="0" y="328861"/>
                  </a:lnTo>
                  <a:cubicBezTo>
                    <a:pt x="1782" y="185660"/>
                    <a:pt x="93019" y="64045"/>
                    <a:pt x="220252" y="19070"/>
                  </a:cubicBezTo>
                  <a:close/>
                </a:path>
              </a:pathLst>
            </a:custGeom>
            <a:solidFill>
              <a:srgbClr val="DFF4FF"/>
            </a:solidFill>
            <a:ln cap="sq" cmpd="sng" w="38100">
              <a:solidFill>
                <a:srgbClr val="C0A272"/>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90" name="Google Shape;290;p22"/>
            <p:cNvSpPr txBox="1"/>
            <p:nvPr/>
          </p:nvSpPr>
          <p:spPr>
            <a:xfrm>
              <a:off x="0" y="88900"/>
              <a:ext cx="660400" cy="723900"/>
            </a:xfrm>
            <a:prstGeom prst="rect">
              <a:avLst/>
            </a:prstGeom>
            <a:noFill/>
            <a:ln>
              <a:noFill/>
            </a:ln>
          </p:spPr>
          <p:txBody>
            <a:bodyPr anchorCtr="0" anchor="ctr" bIns="25400" lIns="25400" spcFirstLastPara="1" rIns="25400" wrap="square" tIns="25400">
              <a:noAutofit/>
            </a:bodyPr>
            <a:lstStyle/>
            <a:p>
              <a:pPr indent="0" lvl="0" marL="0" marR="0" rtl="0" algn="ctr">
                <a:lnSpc>
                  <a:spcPct val="144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91" name="Google Shape;291;p22"/>
          <p:cNvGrpSpPr/>
          <p:nvPr/>
        </p:nvGrpSpPr>
        <p:grpSpPr>
          <a:xfrm>
            <a:off x="3543300" y="685266"/>
            <a:ext cx="2057400" cy="2057400"/>
            <a:chOff x="0" y="0"/>
            <a:chExt cx="812800" cy="812800"/>
          </a:xfrm>
        </p:grpSpPr>
        <p:sp>
          <p:nvSpPr>
            <p:cNvPr id="292" name="Google Shape;292;p22"/>
            <p:cNvSpPr/>
            <p:nvPr/>
          </p:nvSpPr>
          <p:spPr>
            <a:xfrm>
              <a:off x="0" y="0"/>
              <a:ext cx="812800" cy="812800"/>
            </a:xfrm>
            <a:custGeom>
              <a:rect b="b" l="l" r="r" t="t"/>
              <a:pathLst>
                <a:path extrusionOk="0" h="812800" w="812800">
                  <a:moveTo>
                    <a:pt x="406400" y="0"/>
                  </a:moveTo>
                  <a:lnTo>
                    <a:pt x="523042" y="124802"/>
                  </a:lnTo>
                  <a:lnTo>
                    <a:pt x="693768" y="119032"/>
                  </a:lnTo>
                  <a:lnTo>
                    <a:pt x="687998" y="289758"/>
                  </a:lnTo>
                  <a:lnTo>
                    <a:pt x="812800" y="406400"/>
                  </a:lnTo>
                  <a:lnTo>
                    <a:pt x="687998" y="523042"/>
                  </a:lnTo>
                  <a:lnTo>
                    <a:pt x="693768" y="693768"/>
                  </a:lnTo>
                  <a:lnTo>
                    <a:pt x="523042" y="687998"/>
                  </a:lnTo>
                  <a:lnTo>
                    <a:pt x="406400" y="812800"/>
                  </a:lnTo>
                  <a:lnTo>
                    <a:pt x="289758" y="687998"/>
                  </a:lnTo>
                  <a:lnTo>
                    <a:pt x="119032" y="693768"/>
                  </a:lnTo>
                  <a:lnTo>
                    <a:pt x="124802" y="523042"/>
                  </a:lnTo>
                  <a:lnTo>
                    <a:pt x="0" y="406400"/>
                  </a:lnTo>
                  <a:lnTo>
                    <a:pt x="124802" y="289758"/>
                  </a:lnTo>
                  <a:lnTo>
                    <a:pt x="119032" y="119032"/>
                  </a:lnTo>
                  <a:lnTo>
                    <a:pt x="289758" y="124802"/>
                  </a:lnTo>
                  <a:lnTo>
                    <a:pt x="406400" y="0"/>
                  </a:lnTo>
                  <a:close/>
                </a:path>
              </a:pathLst>
            </a:custGeom>
            <a:solidFill>
              <a:srgbClr val="0F1A38"/>
            </a:solidFill>
            <a:ln>
              <a:noFill/>
            </a:ln>
          </p:spPr>
        </p:sp>
        <p:sp>
          <p:nvSpPr>
            <p:cNvPr id="293" name="Google Shape;293;p22"/>
            <p:cNvSpPr txBox="1"/>
            <p:nvPr/>
          </p:nvSpPr>
          <p:spPr>
            <a:xfrm>
              <a:off x="127000" y="88900"/>
              <a:ext cx="558800" cy="596900"/>
            </a:xfrm>
            <a:prstGeom prst="rect">
              <a:avLst/>
            </a:prstGeom>
            <a:noFill/>
            <a:ln>
              <a:noFill/>
            </a:ln>
          </p:spPr>
          <p:txBody>
            <a:bodyPr anchorCtr="0" anchor="ctr" bIns="25400" lIns="25400" spcFirstLastPara="1" rIns="25400" wrap="square" tIns="25400">
              <a:noAutofit/>
            </a:bodyPr>
            <a:lstStyle/>
            <a:p>
              <a:pPr indent="0" lvl="0" marL="0" marR="0" rtl="0" algn="ctr">
                <a:lnSpc>
                  <a:spcPct val="144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94" name="Google Shape;294;p22"/>
          <p:cNvSpPr/>
          <p:nvPr/>
        </p:nvSpPr>
        <p:spPr>
          <a:xfrm>
            <a:off x="3543300" y="696671"/>
            <a:ext cx="2057400" cy="20574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4">
              <a:alphaModFix/>
            </a:blip>
            <a:stretch>
              <a:fillRect b="0" l="0" r="0" t="0"/>
            </a:stretch>
          </a:blipFill>
          <a:ln>
            <a:noFill/>
          </a:ln>
        </p:spPr>
      </p:sp>
      <p:sp>
        <p:nvSpPr>
          <p:cNvPr id="295" name="Google Shape;295;p22"/>
          <p:cNvSpPr txBox="1"/>
          <p:nvPr/>
        </p:nvSpPr>
        <p:spPr>
          <a:xfrm>
            <a:off x="3801182" y="1250707"/>
            <a:ext cx="1541637" cy="854076"/>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0" i="0" lang="en" sz="5000" u="none" cap="none" strike="noStrike">
                <a:solidFill>
                  <a:srgbClr val="C0A34E"/>
                </a:solidFill>
                <a:latin typeface="Italianno"/>
                <a:ea typeface="Italianno"/>
                <a:cs typeface="Italianno"/>
                <a:sym typeface="Italianno"/>
              </a:rPr>
              <a:t>03.</a:t>
            </a:r>
            <a:endParaRPr sz="700"/>
          </a:p>
        </p:txBody>
      </p:sp>
      <p:sp>
        <p:nvSpPr>
          <p:cNvPr id="296" name="Google Shape;296;p22"/>
          <p:cNvSpPr txBox="1"/>
          <p:nvPr/>
        </p:nvSpPr>
        <p:spPr>
          <a:xfrm>
            <a:off x="2482453" y="2849292"/>
            <a:ext cx="4179094" cy="1262963"/>
          </a:xfrm>
          <a:prstGeom prst="rect">
            <a:avLst/>
          </a:prstGeom>
          <a:noFill/>
          <a:ln>
            <a:noFill/>
          </a:ln>
        </p:spPr>
        <p:txBody>
          <a:bodyPr anchorCtr="0" anchor="t" bIns="0" lIns="0" spcFirstLastPara="1" rIns="0" wrap="square" tIns="0">
            <a:spAutoFit/>
          </a:bodyPr>
          <a:lstStyle/>
          <a:p>
            <a:pPr indent="0" lvl="0" marL="0" marR="0" rtl="0" algn="ctr">
              <a:lnSpc>
                <a:spcPct val="126996"/>
              </a:lnSpc>
              <a:spcBef>
                <a:spcPts val="0"/>
              </a:spcBef>
              <a:spcAft>
                <a:spcPts val="0"/>
              </a:spcAft>
              <a:buNone/>
            </a:pPr>
            <a:r>
              <a:rPr b="0" i="0" lang="en" sz="3900" u="none" cap="none" strike="noStrike">
                <a:solidFill>
                  <a:srgbClr val="0F1A38"/>
                </a:solidFill>
                <a:latin typeface="Marcellus"/>
                <a:ea typeface="Marcellus"/>
                <a:cs typeface="Marcellus"/>
                <a:sym typeface="Marcellus"/>
              </a:rPr>
              <a:t>Write an</a:t>
            </a:r>
            <a:endParaRPr sz="700"/>
          </a:p>
          <a:p>
            <a:pPr indent="0" lvl="0" marL="0" marR="0" rtl="0" algn="ctr">
              <a:lnSpc>
                <a:spcPct val="126996"/>
              </a:lnSpc>
              <a:spcBef>
                <a:spcPts val="0"/>
              </a:spcBef>
              <a:spcAft>
                <a:spcPts val="0"/>
              </a:spcAft>
              <a:buNone/>
            </a:pPr>
            <a:r>
              <a:rPr b="0" i="0" lang="en" sz="3900" u="none" cap="none" strike="noStrike">
                <a:solidFill>
                  <a:srgbClr val="0F1A38"/>
                </a:solidFill>
                <a:latin typeface="Marcellus"/>
                <a:ea typeface="Marcellus"/>
                <a:cs typeface="Marcellus"/>
                <a:sym typeface="Marcellus"/>
              </a:rPr>
              <a:t>agenda here</a:t>
            </a:r>
            <a:endParaRPr sz="700"/>
          </a:p>
        </p:txBody>
      </p:sp>
      <p:cxnSp>
        <p:nvCxnSpPr>
          <p:cNvPr id="297" name="Google Shape;297;p22"/>
          <p:cNvCxnSpPr/>
          <p:nvPr/>
        </p:nvCxnSpPr>
        <p:spPr>
          <a:xfrm>
            <a:off x="2482453" y="4298562"/>
            <a:ext cx="4179094" cy="0"/>
          </a:xfrm>
          <a:prstGeom prst="straightConnector1">
            <a:avLst/>
          </a:prstGeom>
          <a:noFill/>
          <a:ln cap="flat" cmpd="sng" w="28575">
            <a:solidFill>
              <a:srgbClr val="C0A272"/>
            </a:solidFill>
            <a:prstDash val="solid"/>
            <a:round/>
            <a:headEnd len="sm" w="sm" type="none"/>
            <a:tailEnd len="sm" w="sm" type="none"/>
          </a:ln>
        </p:spPr>
      </p:cxnSp>
      <p:cxnSp>
        <p:nvCxnSpPr>
          <p:cNvPr id="298" name="Google Shape;298;p22"/>
          <p:cNvCxnSpPr/>
          <p:nvPr/>
        </p:nvCxnSpPr>
        <p:spPr>
          <a:xfrm>
            <a:off x="2482453" y="4979073"/>
            <a:ext cx="4179094" cy="0"/>
          </a:xfrm>
          <a:prstGeom prst="straightConnector1">
            <a:avLst/>
          </a:prstGeom>
          <a:noFill/>
          <a:ln cap="flat" cmpd="sng" w="28575">
            <a:solidFill>
              <a:srgbClr val="C0A272"/>
            </a:solidFill>
            <a:prstDash val="solid"/>
            <a:round/>
            <a:headEnd len="sm" w="sm" type="none"/>
            <a:tailEnd len="sm" w="sm" type="none"/>
          </a:ln>
        </p:spPr>
      </p:cxnSp>
      <p:sp>
        <p:nvSpPr>
          <p:cNvPr id="299" name="Google Shape;299;p22"/>
          <p:cNvSpPr txBox="1"/>
          <p:nvPr/>
        </p:nvSpPr>
        <p:spPr>
          <a:xfrm>
            <a:off x="2482453" y="4383230"/>
            <a:ext cx="4179094" cy="468313"/>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 sz="2700" u="none" cap="none" strike="noStrike">
                <a:solidFill>
                  <a:srgbClr val="0F1A38"/>
                </a:solidFill>
                <a:latin typeface="Italianno"/>
                <a:ea typeface="Italianno"/>
                <a:cs typeface="Italianno"/>
                <a:sym typeface="Italianno"/>
              </a:rPr>
              <a:t>Elaborate on what you want to discuss. </a:t>
            </a:r>
            <a:endParaRPr sz="7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FF4FF"/>
        </a:solidFill>
      </p:bgPr>
    </p:bg>
    <p:spTree>
      <p:nvGrpSpPr>
        <p:cNvPr id="303" name="Shape 303"/>
        <p:cNvGrpSpPr/>
        <p:nvPr/>
      </p:nvGrpSpPr>
      <p:grpSpPr>
        <a:xfrm>
          <a:off x="0" y="0"/>
          <a:ext cx="0" cy="0"/>
          <a:chOff x="0" y="0"/>
          <a:chExt cx="0" cy="0"/>
        </a:xfrm>
      </p:grpSpPr>
      <p:pic>
        <p:nvPicPr>
          <p:cNvPr id="304" name="Google Shape;304;p23"/>
          <p:cNvPicPr preferRelativeResize="0"/>
          <p:nvPr/>
        </p:nvPicPr>
        <p:blipFill>
          <a:blip r:embed="rId3">
            <a:alphaModFix/>
          </a:blip>
          <a:stretch>
            <a:fillRect/>
          </a:stretch>
        </p:blipFill>
        <p:spPr>
          <a:xfrm>
            <a:off x="0" y="1072886"/>
            <a:ext cx="9144003" cy="2745880"/>
          </a:xfrm>
          <a:prstGeom prst="rect">
            <a:avLst/>
          </a:prstGeom>
          <a:noFill/>
          <a:ln>
            <a:noFill/>
          </a:ln>
        </p:spPr>
      </p:pic>
      <p:grpSp>
        <p:nvGrpSpPr>
          <p:cNvPr id="305" name="Google Shape;305;p23"/>
          <p:cNvGrpSpPr/>
          <p:nvPr/>
        </p:nvGrpSpPr>
        <p:grpSpPr>
          <a:xfrm>
            <a:off x="562694" y="1391327"/>
            <a:ext cx="2048223" cy="2112673"/>
            <a:chOff x="0" y="-28575"/>
            <a:chExt cx="1245972" cy="1285178"/>
          </a:xfrm>
        </p:grpSpPr>
        <p:sp>
          <p:nvSpPr>
            <p:cNvPr id="306" name="Google Shape;306;p23"/>
            <p:cNvSpPr/>
            <p:nvPr/>
          </p:nvSpPr>
          <p:spPr>
            <a:xfrm>
              <a:off x="0" y="0"/>
              <a:ext cx="1245972" cy="1256603"/>
            </a:xfrm>
            <a:custGeom>
              <a:rect b="b" l="l" r="r" t="t"/>
              <a:pathLst>
                <a:path extrusionOk="0" h="1256603" w="1245972">
                  <a:moveTo>
                    <a:pt x="0" y="0"/>
                  </a:moveTo>
                  <a:lnTo>
                    <a:pt x="1245972" y="0"/>
                  </a:lnTo>
                  <a:lnTo>
                    <a:pt x="1245972" y="1256603"/>
                  </a:lnTo>
                  <a:lnTo>
                    <a:pt x="0" y="1256603"/>
                  </a:lnTo>
                  <a:close/>
                </a:path>
              </a:pathLst>
            </a:custGeom>
            <a:solidFill>
              <a:srgbClr val="DFF4FF"/>
            </a:solidFill>
            <a:ln cap="sq" cmpd="sng" w="38100">
              <a:solidFill>
                <a:srgbClr val="C0A272"/>
              </a:solidFill>
              <a:prstDash val="solid"/>
              <a:miter lim="8000"/>
              <a:headEnd len="sm" w="sm" type="none"/>
              <a:tailEnd len="sm" w="sm" type="none"/>
            </a:ln>
          </p:spPr>
        </p:sp>
        <p:sp>
          <p:nvSpPr>
            <p:cNvPr id="307" name="Google Shape;307;p23"/>
            <p:cNvSpPr txBox="1"/>
            <p:nvPr/>
          </p:nvSpPr>
          <p:spPr>
            <a:xfrm>
              <a:off x="0" y="-28575"/>
              <a:ext cx="1245972" cy="1285178"/>
            </a:xfrm>
            <a:prstGeom prst="rect">
              <a:avLst/>
            </a:prstGeom>
            <a:noFill/>
            <a:ln>
              <a:noFill/>
            </a:ln>
          </p:spPr>
          <p:txBody>
            <a:bodyPr anchorCtr="0" anchor="ctr" bIns="34300" lIns="34300" spcFirstLastPara="1" rIns="34300" wrap="square" tIns="34300">
              <a:noAutofit/>
            </a:bodyPr>
            <a:lstStyle/>
            <a:p>
              <a:pPr indent="0" lvl="0" marL="0" marR="0" rtl="0" algn="ctr">
                <a:lnSpc>
                  <a:spcPct val="10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08" name="Google Shape;308;p23"/>
          <p:cNvGrpSpPr/>
          <p:nvPr/>
        </p:nvGrpSpPr>
        <p:grpSpPr>
          <a:xfrm>
            <a:off x="3572061" y="1391327"/>
            <a:ext cx="2048223" cy="2112673"/>
            <a:chOff x="0" y="-28575"/>
            <a:chExt cx="1245972" cy="1285178"/>
          </a:xfrm>
        </p:grpSpPr>
        <p:sp>
          <p:nvSpPr>
            <p:cNvPr id="309" name="Google Shape;309;p23"/>
            <p:cNvSpPr/>
            <p:nvPr/>
          </p:nvSpPr>
          <p:spPr>
            <a:xfrm>
              <a:off x="0" y="0"/>
              <a:ext cx="1245972" cy="1256603"/>
            </a:xfrm>
            <a:custGeom>
              <a:rect b="b" l="l" r="r" t="t"/>
              <a:pathLst>
                <a:path extrusionOk="0" h="1256603" w="1245972">
                  <a:moveTo>
                    <a:pt x="0" y="0"/>
                  </a:moveTo>
                  <a:lnTo>
                    <a:pt x="1245972" y="0"/>
                  </a:lnTo>
                  <a:lnTo>
                    <a:pt x="1245972" y="1256603"/>
                  </a:lnTo>
                  <a:lnTo>
                    <a:pt x="0" y="1256603"/>
                  </a:lnTo>
                  <a:close/>
                </a:path>
              </a:pathLst>
            </a:custGeom>
            <a:solidFill>
              <a:srgbClr val="DFF4FF"/>
            </a:solidFill>
            <a:ln cap="sq" cmpd="sng" w="38100">
              <a:solidFill>
                <a:srgbClr val="C0A272"/>
              </a:solidFill>
              <a:prstDash val="solid"/>
              <a:miter lim="8000"/>
              <a:headEnd len="sm" w="sm" type="none"/>
              <a:tailEnd len="sm" w="sm" type="none"/>
            </a:ln>
          </p:spPr>
        </p:sp>
        <p:sp>
          <p:nvSpPr>
            <p:cNvPr id="310" name="Google Shape;310;p23"/>
            <p:cNvSpPr txBox="1"/>
            <p:nvPr/>
          </p:nvSpPr>
          <p:spPr>
            <a:xfrm>
              <a:off x="0" y="-28575"/>
              <a:ext cx="1245972" cy="1285178"/>
            </a:xfrm>
            <a:prstGeom prst="rect">
              <a:avLst/>
            </a:prstGeom>
            <a:noFill/>
            <a:ln>
              <a:noFill/>
            </a:ln>
          </p:spPr>
          <p:txBody>
            <a:bodyPr anchorCtr="0" anchor="ctr" bIns="34300" lIns="34300" spcFirstLastPara="1" rIns="34300" wrap="square" tIns="34300">
              <a:noAutofit/>
            </a:bodyPr>
            <a:lstStyle/>
            <a:p>
              <a:pPr indent="0" lvl="0" marL="0" marR="0" rtl="0" algn="ctr">
                <a:lnSpc>
                  <a:spcPct val="10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311" name="Google Shape;311;p23"/>
          <p:cNvPicPr preferRelativeResize="0"/>
          <p:nvPr/>
        </p:nvPicPr>
        <p:blipFill rotWithShape="1">
          <a:blip r:embed="rId4">
            <a:alphaModFix/>
          </a:blip>
          <a:srcRect b="0" l="0" r="0" t="0"/>
          <a:stretch/>
        </p:blipFill>
        <p:spPr>
          <a:xfrm>
            <a:off x="617158" y="1501503"/>
            <a:ext cx="1939296" cy="1939296"/>
          </a:xfrm>
          <a:prstGeom prst="rect">
            <a:avLst/>
          </a:prstGeom>
          <a:noFill/>
          <a:ln>
            <a:noFill/>
          </a:ln>
        </p:spPr>
      </p:pic>
      <p:pic>
        <p:nvPicPr>
          <p:cNvPr id="312" name="Google Shape;312;p23"/>
          <p:cNvPicPr preferRelativeResize="0"/>
          <p:nvPr/>
        </p:nvPicPr>
        <p:blipFill rotWithShape="1">
          <a:blip r:embed="rId5">
            <a:alphaModFix/>
          </a:blip>
          <a:srcRect b="0" l="0" r="0" t="0"/>
          <a:stretch/>
        </p:blipFill>
        <p:spPr>
          <a:xfrm>
            <a:off x="3626524" y="1501503"/>
            <a:ext cx="1939296" cy="1939296"/>
          </a:xfrm>
          <a:prstGeom prst="rect">
            <a:avLst/>
          </a:prstGeom>
          <a:noFill/>
          <a:ln>
            <a:noFill/>
          </a:ln>
        </p:spPr>
      </p:pic>
      <p:grpSp>
        <p:nvGrpSpPr>
          <p:cNvPr id="313" name="Google Shape;313;p23"/>
          <p:cNvGrpSpPr/>
          <p:nvPr/>
        </p:nvGrpSpPr>
        <p:grpSpPr>
          <a:xfrm>
            <a:off x="6581427" y="1391327"/>
            <a:ext cx="2048223" cy="2112673"/>
            <a:chOff x="0" y="-28575"/>
            <a:chExt cx="1245972" cy="1285178"/>
          </a:xfrm>
        </p:grpSpPr>
        <p:sp>
          <p:nvSpPr>
            <p:cNvPr id="314" name="Google Shape;314;p23"/>
            <p:cNvSpPr/>
            <p:nvPr/>
          </p:nvSpPr>
          <p:spPr>
            <a:xfrm>
              <a:off x="0" y="0"/>
              <a:ext cx="1245972" cy="1256603"/>
            </a:xfrm>
            <a:custGeom>
              <a:rect b="b" l="l" r="r" t="t"/>
              <a:pathLst>
                <a:path extrusionOk="0" h="1256603" w="1245972">
                  <a:moveTo>
                    <a:pt x="0" y="0"/>
                  </a:moveTo>
                  <a:lnTo>
                    <a:pt x="1245972" y="0"/>
                  </a:lnTo>
                  <a:lnTo>
                    <a:pt x="1245972" y="1256603"/>
                  </a:lnTo>
                  <a:lnTo>
                    <a:pt x="0" y="1256603"/>
                  </a:lnTo>
                  <a:close/>
                </a:path>
              </a:pathLst>
            </a:custGeom>
            <a:solidFill>
              <a:srgbClr val="DFF4FF"/>
            </a:solidFill>
            <a:ln cap="sq" cmpd="sng" w="38100">
              <a:solidFill>
                <a:srgbClr val="C0A272"/>
              </a:solidFill>
              <a:prstDash val="solid"/>
              <a:miter lim="8000"/>
              <a:headEnd len="sm" w="sm" type="none"/>
              <a:tailEnd len="sm" w="sm" type="none"/>
            </a:ln>
          </p:spPr>
        </p:sp>
        <p:sp>
          <p:nvSpPr>
            <p:cNvPr id="315" name="Google Shape;315;p23"/>
            <p:cNvSpPr txBox="1"/>
            <p:nvPr/>
          </p:nvSpPr>
          <p:spPr>
            <a:xfrm>
              <a:off x="0" y="-28575"/>
              <a:ext cx="1245972" cy="1285178"/>
            </a:xfrm>
            <a:prstGeom prst="rect">
              <a:avLst/>
            </a:prstGeom>
            <a:noFill/>
            <a:ln>
              <a:noFill/>
            </a:ln>
          </p:spPr>
          <p:txBody>
            <a:bodyPr anchorCtr="0" anchor="ctr" bIns="34300" lIns="34300" spcFirstLastPara="1" rIns="34300" wrap="square" tIns="34300">
              <a:noAutofit/>
            </a:bodyPr>
            <a:lstStyle/>
            <a:p>
              <a:pPr indent="0" lvl="0" marL="0" marR="0" rtl="0" algn="ctr">
                <a:lnSpc>
                  <a:spcPct val="10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316" name="Google Shape;316;p23"/>
          <p:cNvPicPr preferRelativeResize="0"/>
          <p:nvPr/>
        </p:nvPicPr>
        <p:blipFill rotWithShape="1">
          <a:blip r:embed="rId6">
            <a:alphaModFix/>
          </a:blip>
          <a:srcRect b="0" l="0" r="0" t="0"/>
          <a:stretch/>
        </p:blipFill>
        <p:spPr>
          <a:xfrm>
            <a:off x="6635891" y="1501503"/>
            <a:ext cx="1939296" cy="1939296"/>
          </a:xfrm>
          <a:prstGeom prst="rect">
            <a:avLst/>
          </a:prstGeom>
          <a:noFill/>
          <a:ln>
            <a:noFill/>
          </a:ln>
        </p:spPr>
      </p:pic>
      <p:sp>
        <p:nvSpPr>
          <p:cNvPr id="317" name="Google Shape;317;p23"/>
          <p:cNvSpPr txBox="1"/>
          <p:nvPr/>
        </p:nvSpPr>
        <p:spPr>
          <a:xfrm>
            <a:off x="619125" y="3983284"/>
            <a:ext cx="1896430" cy="468313"/>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 sz="2700" u="none" cap="none" strike="noStrike">
                <a:solidFill>
                  <a:srgbClr val="0F1A38"/>
                </a:solidFill>
                <a:latin typeface="Italianno"/>
                <a:ea typeface="Italianno"/>
                <a:cs typeface="Italianno"/>
                <a:sym typeface="Italianno"/>
              </a:rPr>
              <a:t>Main Point</a:t>
            </a:r>
            <a:endParaRPr sz="700"/>
          </a:p>
        </p:txBody>
      </p:sp>
      <p:sp>
        <p:nvSpPr>
          <p:cNvPr id="318" name="Google Shape;318;p23"/>
          <p:cNvSpPr txBox="1"/>
          <p:nvPr/>
        </p:nvSpPr>
        <p:spPr>
          <a:xfrm>
            <a:off x="3572061" y="3983284"/>
            <a:ext cx="1896430" cy="468313"/>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 sz="2700" u="none" cap="none" strike="noStrike">
                <a:solidFill>
                  <a:srgbClr val="0F1A38"/>
                </a:solidFill>
                <a:latin typeface="Italianno"/>
                <a:ea typeface="Italianno"/>
                <a:cs typeface="Italianno"/>
                <a:sym typeface="Italianno"/>
              </a:rPr>
              <a:t>Main Point</a:t>
            </a:r>
            <a:endParaRPr sz="700"/>
          </a:p>
        </p:txBody>
      </p:sp>
      <p:sp>
        <p:nvSpPr>
          <p:cNvPr id="319" name="Google Shape;319;p23"/>
          <p:cNvSpPr txBox="1"/>
          <p:nvPr/>
        </p:nvSpPr>
        <p:spPr>
          <a:xfrm>
            <a:off x="6657323" y="3983284"/>
            <a:ext cx="1896430" cy="468313"/>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 sz="2700" u="none" cap="none" strike="noStrike">
                <a:solidFill>
                  <a:srgbClr val="0F1A38"/>
                </a:solidFill>
                <a:latin typeface="Italianno"/>
                <a:ea typeface="Italianno"/>
                <a:cs typeface="Italianno"/>
                <a:sym typeface="Italianno"/>
              </a:rPr>
              <a:t>Main Point</a:t>
            </a:r>
            <a:endParaRPr sz="700"/>
          </a:p>
        </p:txBody>
      </p:sp>
      <p:sp>
        <p:nvSpPr>
          <p:cNvPr id="320" name="Google Shape;320;p23"/>
          <p:cNvSpPr txBox="1"/>
          <p:nvPr/>
        </p:nvSpPr>
        <p:spPr>
          <a:xfrm>
            <a:off x="879525" y="4523034"/>
            <a:ext cx="1375631" cy="344824"/>
          </a:xfrm>
          <a:prstGeom prst="rect">
            <a:avLst/>
          </a:prstGeom>
          <a:noFill/>
          <a:ln>
            <a:noFill/>
          </a:ln>
        </p:spPr>
        <p:txBody>
          <a:bodyPr anchorCtr="0" anchor="t" bIns="0" lIns="0" spcFirstLastPara="1" rIns="0" wrap="square" tIns="0">
            <a:spAutoFit/>
          </a:bodyPr>
          <a:lstStyle/>
          <a:p>
            <a:pPr indent="0" lvl="0" marL="0" marR="0" rtl="0" algn="ctr">
              <a:lnSpc>
                <a:spcPct val="149973"/>
              </a:lnSpc>
              <a:spcBef>
                <a:spcPts val="0"/>
              </a:spcBef>
              <a:spcAft>
                <a:spcPts val="0"/>
              </a:spcAft>
              <a:buNone/>
            </a:pPr>
            <a:r>
              <a:rPr b="0" i="0" lang="en" sz="900" u="none" cap="none" strike="noStrike">
                <a:solidFill>
                  <a:srgbClr val="2B2C30"/>
                </a:solidFill>
                <a:latin typeface="Nunito"/>
                <a:ea typeface="Nunito"/>
                <a:cs typeface="Nunito"/>
                <a:sym typeface="Nunito"/>
              </a:rPr>
              <a:t>Elaborate on what you want to discuss. </a:t>
            </a:r>
            <a:endParaRPr sz="700"/>
          </a:p>
        </p:txBody>
      </p:sp>
      <p:sp>
        <p:nvSpPr>
          <p:cNvPr id="321" name="Google Shape;321;p23"/>
          <p:cNvSpPr txBox="1"/>
          <p:nvPr/>
        </p:nvSpPr>
        <p:spPr>
          <a:xfrm>
            <a:off x="3832461" y="4523034"/>
            <a:ext cx="1375631" cy="344824"/>
          </a:xfrm>
          <a:prstGeom prst="rect">
            <a:avLst/>
          </a:prstGeom>
          <a:noFill/>
          <a:ln>
            <a:noFill/>
          </a:ln>
        </p:spPr>
        <p:txBody>
          <a:bodyPr anchorCtr="0" anchor="t" bIns="0" lIns="0" spcFirstLastPara="1" rIns="0" wrap="square" tIns="0">
            <a:spAutoFit/>
          </a:bodyPr>
          <a:lstStyle/>
          <a:p>
            <a:pPr indent="0" lvl="0" marL="0" marR="0" rtl="0" algn="ctr">
              <a:lnSpc>
                <a:spcPct val="149973"/>
              </a:lnSpc>
              <a:spcBef>
                <a:spcPts val="0"/>
              </a:spcBef>
              <a:spcAft>
                <a:spcPts val="0"/>
              </a:spcAft>
              <a:buNone/>
            </a:pPr>
            <a:r>
              <a:rPr b="0" i="0" lang="en" sz="900" u="none" cap="none" strike="noStrike">
                <a:solidFill>
                  <a:srgbClr val="2B2C30"/>
                </a:solidFill>
                <a:latin typeface="Nunito"/>
                <a:ea typeface="Nunito"/>
                <a:cs typeface="Nunito"/>
                <a:sym typeface="Nunito"/>
              </a:rPr>
              <a:t>Elaborate on what you want to discuss. </a:t>
            </a:r>
            <a:endParaRPr sz="700"/>
          </a:p>
        </p:txBody>
      </p:sp>
      <p:sp>
        <p:nvSpPr>
          <p:cNvPr id="322" name="Google Shape;322;p23"/>
          <p:cNvSpPr txBox="1"/>
          <p:nvPr/>
        </p:nvSpPr>
        <p:spPr>
          <a:xfrm>
            <a:off x="6917723" y="4523034"/>
            <a:ext cx="1375631" cy="344824"/>
          </a:xfrm>
          <a:prstGeom prst="rect">
            <a:avLst/>
          </a:prstGeom>
          <a:noFill/>
          <a:ln>
            <a:noFill/>
          </a:ln>
        </p:spPr>
        <p:txBody>
          <a:bodyPr anchorCtr="0" anchor="t" bIns="0" lIns="0" spcFirstLastPara="1" rIns="0" wrap="square" tIns="0">
            <a:spAutoFit/>
          </a:bodyPr>
          <a:lstStyle/>
          <a:p>
            <a:pPr indent="0" lvl="0" marL="0" marR="0" rtl="0" algn="ctr">
              <a:lnSpc>
                <a:spcPct val="149973"/>
              </a:lnSpc>
              <a:spcBef>
                <a:spcPts val="0"/>
              </a:spcBef>
              <a:spcAft>
                <a:spcPts val="0"/>
              </a:spcAft>
              <a:buNone/>
            </a:pPr>
            <a:r>
              <a:rPr b="0" i="0" lang="en" sz="900" u="none" cap="none" strike="noStrike">
                <a:solidFill>
                  <a:srgbClr val="2B2C30"/>
                </a:solidFill>
                <a:latin typeface="Nunito"/>
                <a:ea typeface="Nunito"/>
                <a:cs typeface="Nunito"/>
                <a:sym typeface="Nunito"/>
              </a:rPr>
              <a:t>Elaborate on what you want to discuss. </a:t>
            </a:r>
            <a:endParaRPr sz="700"/>
          </a:p>
        </p:txBody>
      </p:sp>
      <p:cxnSp>
        <p:nvCxnSpPr>
          <p:cNvPr id="323" name="Google Shape;323;p23"/>
          <p:cNvCxnSpPr/>
          <p:nvPr/>
        </p:nvCxnSpPr>
        <p:spPr>
          <a:xfrm>
            <a:off x="-324706" y="1089340"/>
            <a:ext cx="10078926" cy="0"/>
          </a:xfrm>
          <a:prstGeom prst="straightConnector1">
            <a:avLst/>
          </a:prstGeom>
          <a:noFill/>
          <a:ln cap="flat" cmpd="sng" w="38100">
            <a:solidFill>
              <a:srgbClr val="C0A272"/>
            </a:solidFill>
            <a:prstDash val="solid"/>
            <a:round/>
            <a:headEnd len="sm" w="sm" type="none"/>
            <a:tailEnd len="sm" w="sm" type="none"/>
          </a:ln>
        </p:spPr>
      </p:cxnSp>
      <p:cxnSp>
        <p:nvCxnSpPr>
          <p:cNvPr id="324" name="Google Shape;324;p23"/>
          <p:cNvCxnSpPr/>
          <p:nvPr/>
        </p:nvCxnSpPr>
        <p:spPr>
          <a:xfrm>
            <a:off x="-324706" y="3872011"/>
            <a:ext cx="10078926" cy="0"/>
          </a:xfrm>
          <a:prstGeom prst="straightConnector1">
            <a:avLst/>
          </a:prstGeom>
          <a:noFill/>
          <a:ln cap="flat" cmpd="sng" w="38100">
            <a:solidFill>
              <a:srgbClr val="C0A272"/>
            </a:solidFill>
            <a:prstDash val="solid"/>
            <a:round/>
            <a:headEnd len="sm" w="sm" type="none"/>
            <a:tailEnd len="sm" w="sm" type="none"/>
          </a:ln>
        </p:spPr>
      </p:cxnSp>
      <p:sp>
        <p:nvSpPr>
          <p:cNvPr id="325" name="Google Shape;325;p23"/>
          <p:cNvSpPr txBox="1"/>
          <p:nvPr/>
        </p:nvSpPr>
        <p:spPr>
          <a:xfrm>
            <a:off x="514350" y="281382"/>
            <a:ext cx="8115300" cy="626983"/>
          </a:xfrm>
          <a:prstGeom prst="rect">
            <a:avLst/>
          </a:prstGeom>
          <a:noFill/>
          <a:ln>
            <a:noFill/>
          </a:ln>
        </p:spPr>
        <p:txBody>
          <a:bodyPr anchorCtr="0" anchor="t" bIns="0" lIns="0" spcFirstLastPara="1" rIns="0" wrap="square" tIns="0">
            <a:spAutoFit/>
          </a:bodyPr>
          <a:lstStyle/>
          <a:p>
            <a:pPr indent="0" lvl="0" marL="0" marR="0" rtl="0" algn="ctr">
              <a:lnSpc>
                <a:spcPct val="126996"/>
              </a:lnSpc>
              <a:spcBef>
                <a:spcPts val="0"/>
              </a:spcBef>
              <a:spcAft>
                <a:spcPts val="0"/>
              </a:spcAft>
              <a:buNone/>
            </a:pPr>
            <a:r>
              <a:rPr b="0" i="0" lang="en" sz="3900" u="none" cap="none" strike="noStrike">
                <a:solidFill>
                  <a:srgbClr val="C0A272"/>
                </a:solidFill>
                <a:latin typeface="Marcellus"/>
                <a:ea typeface="Marcellus"/>
                <a:cs typeface="Marcellus"/>
                <a:sym typeface="Marcellus"/>
              </a:rPr>
              <a:t>Write Your Topic or Idea</a:t>
            </a:r>
            <a:endParaRPr sz="7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FF4FF"/>
        </a:solidFill>
      </p:bgPr>
    </p:bg>
    <p:spTree>
      <p:nvGrpSpPr>
        <p:cNvPr id="329" name="Shape 329"/>
        <p:cNvGrpSpPr/>
        <p:nvPr/>
      </p:nvGrpSpPr>
      <p:grpSpPr>
        <a:xfrm>
          <a:off x="0" y="0"/>
          <a:ext cx="0" cy="0"/>
          <a:chOff x="0" y="0"/>
          <a:chExt cx="0" cy="0"/>
        </a:xfrm>
      </p:grpSpPr>
      <p:pic>
        <p:nvPicPr>
          <p:cNvPr id="330" name="Google Shape;330;p24"/>
          <p:cNvPicPr preferRelativeResize="0"/>
          <p:nvPr/>
        </p:nvPicPr>
        <p:blipFill>
          <a:blip r:embed="rId3">
            <a:alphaModFix/>
          </a:blip>
          <a:stretch>
            <a:fillRect/>
          </a:stretch>
        </p:blipFill>
        <p:spPr>
          <a:xfrm>
            <a:off x="0" y="0"/>
            <a:ext cx="9144003" cy="2736950"/>
          </a:xfrm>
          <a:prstGeom prst="rect">
            <a:avLst/>
          </a:prstGeom>
          <a:noFill/>
          <a:ln>
            <a:noFill/>
          </a:ln>
        </p:spPr>
      </p:pic>
      <p:sp>
        <p:nvSpPr>
          <p:cNvPr id="331" name="Google Shape;331;p24"/>
          <p:cNvSpPr txBox="1"/>
          <p:nvPr/>
        </p:nvSpPr>
        <p:spPr>
          <a:xfrm>
            <a:off x="514350" y="3556768"/>
            <a:ext cx="1896430" cy="468313"/>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b="0" i="0" lang="en" sz="2700" u="none" cap="none" strike="noStrike">
                <a:solidFill>
                  <a:srgbClr val="0F1A38"/>
                </a:solidFill>
                <a:latin typeface="Italianno"/>
                <a:ea typeface="Italianno"/>
                <a:cs typeface="Italianno"/>
                <a:sym typeface="Italianno"/>
              </a:rPr>
              <a:t>Main Point</a:t>
            </a:r>
            <a:endParaRPr sz="700"/>
          </a:p>
        </p:txBody>
      </p:sp>
      <p:sp>
        <p:nvSpPr>
          <p:cNvPr id="332" name="Google Shape;332;p24"/>
          <p:cNvSpPr txBox="1"/>
          <p:nvPr/>
        </p:nvSpPr>
        <p:spPr>
          <a:xfrm>
            <a:off x="3501993" y="3556768"/>
            <a:ext cx="1896430" cy="468313"/>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b="0" i="0" lang="en" sz="2700" u="none" cap="none" strike="noStrike">
                <a:solidFill>
                  <a:srgbClr val="0F1A38"/>
                </a:solidFill>
                <a:latin typeface="Italianno"/>
                <a:ea typeface="Italianno"/>
                <a:cs typeface="Italianno"/>
                <a:sym typeface="Italianno"/>
              </a:rPr>
              <a:t>Main Point</a:t>
            </a:r>
            <a:endParaRPr sz="700"/>
          </a:p>
        </p:txBody>
      </p:sp>
      <p:sp>
        <p:nvSpPr>
          <p:cNvPr id="333" name="Google Shape;333;p24"/>
          <p:cNvSpPr txBox="1"/>
          <p:nvPr/>
        </p:nvSpPr>
        <p:spPr>
          <a:xfrm>
            <a:off x="6486148" y="3556768"/>
            <a:ext cx="1896430" cy="468313"/>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b="0" i="0" lang="en" sz="2700" u="none" cap="none" strike="noStrike">
                <a:solidFill>
                  <a:srgbClr val="0F1A38"/>
                </a:solidFill>
                <a:latin typeface="Italianno"/>
                <a:ea typeface="Italianno"/>
                <a:cs typeface="Italianno"/>
                <a:sym typeface="Italianno"/>
              </a:rPr>
              <a:t>Main Point</a:t>
            </a:r>
            <a:endParaRPr sz="700"/>
          </a:p>
        </p:txBody>
      </p:sp>
      <p:sp>
        <p:nvSpPr>
          <p:cNvPr id="334" name="Google Shape;334;p24"/>
          <p:cNvSpPr txBox="1"/>
          <p:nvPr/>
        </p:nvSpPr>
        <p:spPr>
          <a:xfrm>
            <a:off x="514350" y="3055118"/>
            <a:ext cx="1896430" cy="468313"/>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b="0" i="0" lang="en" sz="2700" u="none" cap="none" strike="noStrike">
                <a:solidFill>
                  <a:srgbClr val="0F1A38"/>
                </a:solidFill>
                <a:latin typeface="Italianno"/>
                <a:ea typeface="Italianno"/>
                <a:cs typeface="Italianno"/>
                <a:sym typeface="Italianno"/>
              </a:rPr>
              <a:t>01. </a:t>
            </a:r>
            <a:endParaRPr sz="700"/>
          </a:p>
        </p:txBody>
      </p:sp>
      <p:sp>
        <p:nvSpPr>
          <p:cNvPr id="335" name="Google Shape;335;p24"/>
          <p:cNvSpPr txBox="1"/>
          <p:nvPr/>
        </p:nvSpPr>
        <p:spPr>
          <a:xfrm>
            <a:off x="3501993" y="3055118"/>
            <a:ext cx="1896430" cy="468313"/>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b="0" i="0" lang="en" sz="2700" u="none" cap="none" strike="noStrike">
                <a:solidFill>
                  <a:srgbClr val="0F1A38"/>
                </a:solidFill>
                <a:latin typeface="Italianno"/>
                <a:ea typeface="Italianno"/>
                <a:cs typeface="Italianno"/>
                <a:sym typeface="Italianno"/>
              </a:rPr>
              <a:t>02. </a:t>
            </a:r>
            <a:endParaRPr sz="700"/>
          </a:p>
        </p:txBody>
      </p:sp>
      <p:sp>
        <p:nvSpPr>
          <p:cNvPr id="336" name="Google Shape;336;p24"/>
          <p:cNvSpPr txBox="1"/>
          <p:nvPr/>
        </p:nvSpPr>
        <p:spPr>
          <a:xfrm>
            <a:off x="6486148" y="3055118"/>
            <a:ext cx="1896430" cy="468313"/>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b="0" i="0" lang="en" sz="2700" u="none" cap="none" strike="noStrike">
                <a:solidFill>
                  <a:srgbClr val="0F1A38"/>
                </a:solidFill>
                <a:latin typeface="Italianno"/>
                <a:ea typeface="Italianno"/>
                <a:cs typeface="Italianno"/>
                <a:sym typeface="Italianno"/>
              </a:rPr>
              <a:t>03. </a:t>
            </a:r>
            <a:endParaRPr sz="700"/>
          </a:p>
        </p:txBody>
      </p:sp>
      <p:sp>
        <p:nvSpPr>
          <p:cNvPr id="337" name="Google Shape;337;p24"/>
          <p:cNvSpPr txBox="1"/>
          <p:nvPr/>
        </p:nvSpPr>
        <p:spPr>
          <a:xfrm>
            <a:off x="514350" y="4083439"/>
            <a:ext cx="2105980" cy="697249"/>
          </a:xfrm>
          <a:prstGeom prst="rect">
            <a:avLst/>
          </a:prstGeom>
          <a:noFill/>
          <a:ln>
            <a:noFill/>
          </a:ln>
        </p:spPr>
        <p:txBody>
          <a:bodyPr anchorCtr="0" anchor="t" bIns="0" lIns="0" spcFirstLastPara="1" rIns="0" wrap="square" tIns="0">
            <a:spAutoFit/>
          </a:bodyPr>
          <a:lstStyle/>
          <a:p>
            <a:pPr indent="0" lvl="0" marL="0" marR="0" rtl="0" algn="l">
              <a:lnSpc>
                <a:spcPct val="149973"/>
              </a:lnSpc>
              <a:spcBef>
                <a:spcPts val="0"/>
              </a:spcBef>
              <a:spcAft>
                <a:spcPts val="0"/>
              </a:spcAft>
              <a:buNone/>
            </a:pPr>
            <a:r>
              <a:rPr b="0" i="0" lang="en" sz="900" u="none" cap="none" strike="noStrike">
                <a:solidFill>
                  <a:srgbClr val="2B2C30"/>
                </a:solidFill>
                <a:latin typeface="Nunito"/>
                <a:ea typeface="Nunito"/>
                <a:cs typeface="Nunito"/>
                <a:sym typeface="Nunito"/>
              </a:rPr>
              <a:t>Presentations are tools that can be used as demonstrations, lectures, speeches, reports,  and more. It is mostly presented before an audience.</a:t>
            </a:r>
            <a:endParaRPr sz="700"/>
          </a:p>
        </p:txBody>
      </p:sp>
      <p:sp>
        <p:nvSpPr>
          <p:cNvPr id="338" name="Google Shape;338;p24"/>
          <p:cNvSpPr txBox="1"/>
          <p:nvPr/>
        </p:nvSpPr>
        <p:spPr>
          <a:xfrm>
            <a:off x="3501993" y="4083439"/>
            <a:ext cx="2105980" cy="697249"/>
          </a:xfrm>
          <a:prstGeom prst="rect">
            <a:avLst/>
          </a:prstGeom>
          <a:noFill/>
          <a:ln>
            <a:noFill/>
          </a:ln>
        </p:spPr>
        <p:txBody>
          <a:bodyPr anchorCtr="0" anchor="t" bIns="0" lIns="0" spcFirstLastPara="1" rIns="0" wrap="square" tIns="0">
            <a:spAutoFit/>
          </a:bodyPr>
          <a:lstStyle/>
          <a:p>
            <a:pPr indent="0" lvl="0" marL="0" marR="0" rtl="0" algn="l">
              <a:lnSpc>
                <a:spcPct val="149973"/>
              </a:lnSpc>
              <a:spcBef>
                <a:spcPts val="0"/>
              </a:spcBef>
              <a:spcAft>
                <a:spcPts val="0"/>
              </a:spcAft>
              <a:buNone/>
            </a:pPr>
            <a:r>
              <a:rPr b="0" i="0" lang="en" sz="900" u="none" cap="none" strike="noStrike">
                <a:solidFill>
                  <a:srgbClr val="2B2C30"/>
                </a:solidFill>
                <a:latin typeface="Nunito"/>
                <a:ea typeface="Nunito"/>
                <a:cs typeface="Nunito"/>
                <a:sym typeface="Nunito"/>
              </a:rPr>
              <a:t>Presentations are tools that can be used as demonstrations, lectures, speeches, reports,  and more. It is mostly presented before an audience.</a:t>
            </a:r>
            <a:endParaRPr sz="700"/>
          </a:p>
        </p:txBody>
      </p:sp>
      <p:sp>
        <p:nvSpPr>
          <p:cNvPr id="339" name="Google Shape;339;p24"/>
          <p:cNvSpPr txBox="1"/>
          <p:nvPr/>
        </p:nvSpPr>
        <p:spPr>
          <a:xfrm>
            <a:off x="6523670" y="4083439"/>
            <a:ext cx="2105980" cy="697249"/>
          </a:xfrm>
          <a:prstGeom prst="rect">
            <a:avLst/>
          </a:prstGeom>
          <a:noFill/>
          <a:ln>
            <a:noFill/>
          </a:ln>
        </p:spPr>
        <p:txBody>
          <a:bodyPr anchorCtr="0" anchor="t" bIns="0" lIns="0" spcFirstLastPara="1" rIns="0" wrap="square" tIns="0">
            <a:spAutoFit/>
          </a:bodyPr>
          <a:lstStyle/>
          <a:p>
            <a:pPr indent="0" lvl="0" marL="0" marR="0" rtl="0" algn="l">
              <a:lnSpc>
                <a:spcPct val="149973"/>
              </a:lnSpc>
              <a:spcBef>
                <a:spcPts val="0"/>
              </a:spcBef>
              <a:spcAft>
                <a:spcPts val="0"/>
              </a:spcAft>
              <a:buNone/>
            </a:pPr>
            <a:r>
              <a:rPr b="0" i="0" lang="en" sz="900" u="none" cap="none" strike="noStrike">
                <a:solidFill>
                  <a:srgbClr val="2B2C30"/>
                </a:solidFill>
                <a:latin typeface="Nunito"/>
                <a:ea typeface="Nunito"/>
                <a:cs typeface="Nunito"/>
                <a:sym typeface="Nunito"/>
              </a:rPr>
              <a:t>Presentations are tools that can be used as demonstrations, lectures, speeches, reports,  and more. It is mostly presented before an audience.</a:t>
            </a:r>
            <a:endParaRPr sz="700"/>
          </a:p>
        </p:txBody>
      </p:sp>
      <p:cxnSp>
        <p:nvCxnSpPr>
          <p:cNvPr id="340" name="Google Shape;340;p24"/>
          <p:cNvCxnSpPr/>
          <p:nvPr/>
        </p:nvCxnSpPr>
        <p:spPr>
          <a:xfrm rot="10800000">
            <a:off x="5906585" y="3006444"/>
            <a:ext cx="0" cy="1966906"/>
          </a:xfrm>
          <a:prstGeom prst="straightConnector1">
            <a:avLst/>
          </a:prstGeom>
          <a:noFill/>
          <a:ln cap="flat" cmpd="sng" w="38100">
            <a:solidFill>
              <a:srgbClr val="C0A272"/>
            </a:solidFill>
            <a:prstDash val="solid"/>
            <a:round/>
            <a:headEnd len="sm" w="sm" type="none"/>
            <a:tailEnd len="sm" w="sm" type="none"/>
          </a:ln>
        </p:spPr>
      </p:cxnSp>
      <p:cxnSp>
        <p:nvCxnSpPr>
          <p:cNvPr id="341" name="Google Shape;341;p24"/>
          <p:cNvCxnSpPr/>
          <p:nvPr/>
        </p:nvCxnSpPr>
        <p:spPr>
          <a:xfrm rot="10800000">
            <a:off x="2999350" y="3006444"/>
            <a:ext cx="0" cy="1966906"/>
          </a:xfrm>
          <a:prstGeom prst="straightConnector1">
            <a:avLst/>
          </a:prstGeom>
          <a:noFill/>
          <a:ln cap="flat" cmpd="sng" w="38100">
            <a:solidFill>
              <a:srgbClr val="C0A272"/>
            </a:solidFill>
            <a:prstDash val="solid"/>
            <a:round/>
            <a:headEnd len="sm" w="sm" type="none"/>
            <a:tailEnd len="sm" w="sm" type="none"/>
          </a:ln>
        </p:spPr>
      </p:cxnSp>
      <p:cxnSp>
        <p:nvCxnSpPr>
          <p:cNvPr id="342" name="Google Shape;342;p24"/>
          <p:cNvCxnSpPr/>
          <p:nvPr/>
        </p:nvCxnSpPr>
        <p:spPr>
          <a:xfrm>
            <a:off x="-324706" y="2778706"/>
            <a:ext cx="10078926" cy="0"/>
          </a:xfrm>
          <a:prstGeom prst="straightConnector1">
            <a:avLst/>
          </a:prstGeom>
          <a:noFill/>
          <a:ln cap="flat" cmpd="sng" w="38100">
            <a:solidFill>
              <a:srgbClr val="C0A272"/>
            </a:solidFill>
            <a:prstDash val="solid"/>
            <a:round/>
            <a:headEnd len="sm" w="sm" type="none"/>
            <a:tailEnd len="sm" w="sm" type="none"/>
          </a:ln>
        </p:spPr>
      </p:cxn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FF4FF"/>
        </a:solidFill>
      </p:bgPr>
    </p:bg>
    <p:spTree>
      <p:nvGrpSpPr>
        <p:cNvPr id="346" name="Shape 346"/>
        <p:cNvGrpSpPr/>
        <p:nvPr/>
      </p:nvGrpSpPr>
      <p:grpSpPr>
        <a:xfrm>
          <a:off x="0" y="0"/>
          <a:ext cx="0" cy="0"/>
          <a:chOff x="0" y="0"/>
          <a:chExt cx="0" cy="0"/>
        </a:xfrm>
      </p:grpSpPr>
      <p:pic>
        <p:nvPicPr>
          <p:cNvPr id="347" name="Google Shape;347;p25"/>
          <p:cNvPicPr preferRelativeResize="0"/>
          <p:nvPr/>
        </p:nvPicPr>
        <p:blipFill>
          <a:blip r:embed="rId3">
            <a:alphaModFix/>
          </a:blip>
          <a:stretch>
            <a:fillRect/>
          </a:stretch>
        </p:blipFill>
        <p:spPr>
          <a:xfrm>
            <a:off x="457200" y="2805175"/>
            <a:ext cx="3926474" cy="1789475"/>
          </a:xfrm>
          <a:prstGeom prst="rect">
            <a:avLst/>
          </a:prstGeom>
          <a:noFill/>
          <a:ln>
            <a:noFill/>
          </a:ln>
        </p:spPr>
      </p:pic>
      <p:pic>
        <p:nvPicPr>
          <p:cNvPr id="348" name="Google Shape;348;p25"/>
          <p:cNvPicPr preferRelativeResize="0"/>
          <p:nvPr/>
        </p:nvPicPr>
        <p:blipFill>
          <a:blip r:embed="rId4">
            <a:alphaModFix/>
          </a:blip>
          <a:stretch>
            <a:fillRect/>
          </a:stretch>
        </p:blipFill>
        <p:spPr>
          <a:xfrm>
            <a:off x="457200" y="523736"/>
            <a:ext cx="3926474" cy="1786430"/>
          </a:xfrm>
          <a:prstGeom prst="rect">
            <a:avLst/>
          </a:prstGeom>
          <a:noFill/>
          <a:ln>
            <a:noFill/>
          </a:ln>
        </p:spPr>
      </p:pic>
      <p:cxnSp>
        <p:nvCxnSpPr>
          <p:cNvPr id="349" name="Google Shape;349;p25"/>
          <p:cNvCxnSpPr/>
          <p:nvPr/>
        </p:nvCxnSpPr>
        <p:spPr>
          <a:xfrm>
            <a:off x="-324706" y="2311054"/>
            <a:ext cx="10078926" cy="0"/>
          </a:xfrm>
          <a:prstGeom prst="straightConnector1">
            <a:avLst/>
          </a:prstGeom>
          <a:noFill/>
          <a:ln cap="flat" cmpd="sng" w="38100">
            <a:solidFill>
              <a:srgbClr val="C0A272"/>
            </a:solidFill>
            <a:prstDash val="solid"/>
            <a:round/>
            <a:headEnd len="sm" w="sm" type="none"/>
            <a:tailEnd len="sm" w="sm" type="none"/>
          </a:ln>
        </p:spPr>
      </p:cxnSp>
      <p:cxnSp>
        <p:nvCxnSpPr>
          <p:cNvPr id="350" name="Google Shape;350;p25"/>
          <p:cNvCxnSpPr/>
          <p:nvPr/>
        </p:nvCxnSpPr>
        <p:spPr>
          <a:xfrm>
            <a:off x="-324706" y="2805178"/>
            <a:ext cx="10078926" cy="0"/>
          </a:xfrm>
          <a:prstGeom prst="straightConnector1">
            <a:avLst/>
          </a:prstGeom>
          <a:noFill/>
          <a:ln cap="flat" cmpd="sng" w="38100">
            <a:solidFill>
              <a:srgbClr val="C0A272"/>
            </a:solidFill>
            <a:prstDash val="solid"/>
            <a:round/>
            <a:headEnd len="sm" w="sm" type="none"/>
            <a:tailEnd len="sm" w="sm" type="none"/>
          </a:ln>
        </p:spPr>
      </p:cxnSp>
      <p:cxnSp>
        <p:nvCxnSpPr>
          <p:cNvPr id="351" name="Google Shape;351;p25"/>
          <p:cNvCxnSpPr/>
          <p:nvPr/>
        </p:nvCxnSpPr>
        <p:spPr>
          <a:xfrm>
            <a:off x="-324706" y="4581525"/>
            <a:ext cx="10078926" cy="0"/>
          </a:xfrm>
          <a:prstGeom prst="straightConnector1">
            <a:avLst/>
          </a:prstGeom>
          <a:noFill/>
          <a:ln cap="flat" cmpd="sng" w="38100">
            <a:solidFill>
              <a:srgbClr val="C0A272"/>
            </a:solidFill>
            <a:prstDash val="solid"/>
            <a:round/>
            <a:headEnd len="sm" w="sm" type="none"/>
            <a:tailEnd len="sm" w="sm" type="none"/>
          </a:ln>
        </p:spPr>
      </p:cxnSp>
      <p:cxnSp>
        <p:nvCxnSpPr>
          <p:cNvPr id="352" name="Google Shape;352;p25"/>
          <p:cNvCxnSpPr/>
          <p:nvPr/>
        </p:nvCxnSpPr>
        <p:spPr>
          <a:xfrm>
            <a:off x="-281843" y="523875"/>
            <a:ext cx="7128154" cy="0"/>
          </a:xfrm>
          <a:prstGeom prst="straightConnector1">
            <a:avLst/>
          </a:prstGeom>
          <a:noFill/>
          <a:ln cap="flat" cmpd="sng" w="38100">
            <a:solidFill>
              <a:srgbClr val="C0A272"/>
            </a:solidFill>
            <a:prstDash val="solid"/>
            <a:round/>
            <a:headEnd len="sm" w="sm" type="none"/>
            <a:tailEnd len="sm" w="sm" type="none"/>
          </a:ln>
        </p:spPr>
      </p:cxnSp>
      <p:cxnSp>
        <p:nvCxnSpPr>
          <p:cNvPr id="353" name="Google Shape;353;p25"/>
          <p:cNvCxnSpPr/>
          <p:nvPr/>
        </p:nvCxnSpPr>
        <p:spPr>
          <a:xfrm>
            <a:off x="8917787" y="523875"/>
            <a:ext cx="7128154" cy="0"/>
          </a:xfrm>
          <a:prstGeom prst="straightConnector1">
            <a:avLst/>
          </a:prstGeom>
          <a:noFill/>
          <a:ln cap="flat" cmpd="sng" w="38100">
            <a:solidFill>
              <a:srgbClr val="C0A272"/>
            </a:solidFill>
            <a:prstDash val="solid"/>
            <a:round/>
            <a:headEnd len="sm" w="sm" type="none"/>
            <a:tailEnd len="sm" w="sm" type="none"/>
          </a:ln>
        </p:spPr>
      </p:cxnSp>
      <p:sp>
        <p:nvSpPr>
          <p:cNvPr id="354" name="Google Shape;354;p25"/>
          <p:cNvSpPr/>
          <p:nvPr/>
        </p:nvSpPr>
        <p:spPr>
          <a:xfrm>
            <a:off x="6803449" y="147803"/>
            <a:ext cx="2161963" cy="1269662"/>
          </a:xfrm>
          <a:custGeom>
            <a:rect b="b" l="l" r="r" t="t"/>
            <a:pathLst>
              <a:path extrusionOk="0" h="2539324" w="4323926">
                <a:moveTo>
                  <a:pt x="0" y="0"/>
                </a:moveTo>
                <a:lnTo>
                  <a:pt x="4323926" y="0"/>
                </a:lnTo>
                <a:lnTo>
                  <a:pt x="4323926" y="2539324"/>
                </a:lnTo>
                <a:lnTo>
                  <a:pt x="0" y="2539324"/>
                </a:lnTo>
                <a:lnTo>
                  <a:pt x="0" y="0"/>
                </a:lnTo>
                <a:close/>
              </a:path>
            </a:pathLst>
          </a:custGeom>
          <a:blipFill rotWithShape="1">
            <a:blip r:embed="rId5">
              <a:alphaModFix/>
            </a:blip>
            <a:stretch>
              <a:fillRect b="0" l="0" r="0" t="0"/>
            </a:stretch>
          </a:blipFill>
          <a:ln>
            <a:noFill/>
          </a:ln>
        </p:spPr>
      </p:sp>
      <p:sp>
        <p:nvSpPr>
          <p:cNvPr id="355" name="Google Shape;355;p25"/>
          <p:cNvSpPr txBox="1"/>
          <p:nvPr/>
        </p:nvSpPr>
        <p:spPr>
          <a:xfrm>
            <a:off x="4825833" y="2974839"/>
            <a:ext cx="3955232" cy="468313"/>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b="0" i="0" lang="en" sz="2700" u="none" cap="none" strike="noStrike">
                <a:solidFill>
                  <a:srgbClr val="0F1A38"/>
                </a:solidFill>
                <a:latin typeface="Italianno"/>
                <a:ea typeface="Italianno"/>
                <a:cs typeface="Italianno"/>
                <a:sym typeface="Italianno"/>
              </a:rPr>
              <a:t>Main Point</a:t>
            </a:r>
            <a:endParaRPr sz="700"/>
          </a:p>
        </p:txBody>
      </p:sp>
      <p:sp>
        <p:nvSpPr>
          <p:cNvPr id="356" name="Google Shape;356;p25"/>
          <p:cNvSpPr txBox="1"/>
          <p:nvPr/>
        </p:nvSpPr>
        <p:spPr>
          <a:xfrm>
            <a:off x="4825833" y="3486014"/>
            <a:ext cx="3955232" cy="873461"/>
          </a:xfrm>
          <a:prstGeom prst="rect">
            <a:avLst/>
          </a:prstGeom>
          <a:noFill/>
          <a:ln>
            <a:noFill/>
          </a:ln>
        </p:spPr>
        <p:txBody>
          <a:bodyPr anchorCtr="0" anchor="t" bIns="0" lIns="0" spcFirstLastPara="1" rIns="0" wrap="square" tIns="0">
            <a:spAutoFit/>
          </a:bodyPr>
          <a:lstStyle/>
          <a:p>
            <a:pPr indent="0" lvl="0" marL="0" marR="0" rtl="0" algn="l">
              <a:lnSpc>
                <a:spcPct val="149973"/>
              </a:lnSpc>
              <a:spcBef>
                <a:spcPts val="0"/>
              </a:spcBef>
              <a:spcAft>
                <a:spcPts val="0"/>
              </a:spcAft>
              <a:buNone/>
            </a:pPr>
            <a:r>
              <a:rPr b="0" i="0" lang="en" sz="900" u="none" cap="none" strike="noStrike">
                <a:solidFill>
                  <a:srgbClr val="2B2C30"/>
                </a:solidFill>
                <a:latin typeface="Nunito"/>
                <a:ea typeface="Nunito"/>
                <a:cs typeface="Nunito"/>
                <a:sym typeface="Nunito"/>
              </a:rPr>
              <a:t>Etiam sed sollicitudin turpis. Orci varius natoque penatibus et magnis dis parturient montes, nascetur ridiculus mus. Sed egestas dapibus viverra. Praesent varius condimentum tellus non placerat. Etiam aliquet augue non enim euismod aliquet. Phasellus vehicula blandit est commodo luctus. Nulla luctus sapien molestie erat tempor tristique. </a:t>
            </a:r>
            <a:endParaRPr sz="700"/>
          </a:p>
        </p:txBody>
      </p:sp>
      <p:sp>
        <p:nvSpPr>
          <p:cNvPr id="357" name="Google Shape;357;p25"/>
          <p:cNvSpPr txBox="1"/>
          <p:nvPr/>
        </p:nvSpPr>
        <p:spPr>
          <a:xfrm>
            <a:off x="4825833" y="772979"/>
            <a:ext cx="4177387" cy="1260395"/>
          </a:xfrm>
          <a:prstGeom prst="rect">
            <a:avLst/>
          </a:prstGeom>
          <a:noFill/>
          <a:ln>
            <a:noFill/>
          </a:ln>
        </p:spPr>
        <p:txBody>
          <a:bodyPr anchorCtr="0" anchor="t" bIns="0" lIns="0" spcFirstLastPara="1" rIns="0" wrap="square" tIns="0">
            <a:spAutoFit/>
          </a:bodyPr>
          <a:lstStyle/>
          <a:p>
            <a:pPr indent="0" lvl="0" marL="0" marR="0" rtl="0" algn="just">
              <a:lnSpc>
                <a:spcPct val="126996"/>
              </a:lnSpc>
              <a:spcBef>
                <a:spcPts val="0"/>
              </a:spcBef>
              <a:spcAft>
                <a:spcPts val="0"/>
              </a:spcAft>
              <a:buNone/>
            </a:pPr>
            <a:r>
              <a:rPr b="0" i="0" lang="en" sz="3900" u="none" cap="none" strike="noStrike">
                <a:solidFill>
                  <a:srgbClr val="C0A272"/>
                </a:solidFill>
                <a:latin typeface="Marcellus"/>
                <a:ea typeface="Marcellus"/>
                <a:cs typeface="Marcellus"/>
                <a:sym typeface="Marcellus"/>
              </a:rPr>
              <a:t>Add</a:t>
            </a:r>
            <a:endParaRPr sz="700"/>
          </a:p>
          <a:p>
            <a:pPr indent="0" lvl="0" marL="0" marR="0" rtl="0" algn="just">
              <a:lnSpc>
                <a:spcPct val="126996"/>
              </a:lnSpc>
              <a:spcBef>
                <a:spcPts val="0"/>
              </a:spcBef>
              <a:spcAft>
                <a:spcPts val="0"/>
              </a:spcAft>
              <a:buNone/>
            </a:pPr>
            <a:r>
              <a:rPr b="0" i="0" lang="en" sz="3900" u="none" cap="none" strike="noStrike">
                <a:solidFill>
                  <a:srgbClr val="C0A272"/>
                </a:solidFill>
                <a:latin typeface="Marcellus"/>
                <a:ea typeface="Marcellus"/>
                <a:cs typeface="Marcellus"/>
                <a:sym typeface="Marcellus"/>
              </a:rPr>
              <a:t>Your TItle</a:t>
            </a:r>
            <a:endParaRPr sz="7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FF4FF"/>
        </a:solidFill>
      </p:bgPr>
    </p:bg>
    <p:spTree>
      <p:nvGrpSpPr>
        <p:cNvPr id="361" name="Shape 361"/>
        <p:cNvGrpSpPr/>
        <p:nvPr/>
      </p:nvGrpSpPr>
      <p:grpSpPr>
        <a:xfrm>
          <a:off x="0" y="0"/>
          <a:ext cx="0" cy="0"/>
          <a:chOff x="0" y="0"/>
          <a:chExt cx="0" cy="0"/>
        </a:xfrm>
      </p:grpSpPr>
      <p:sp>
        <p:nvSpPr>
          <p:cNvPr id="362" name="Google Shape;362;p26"/>
          <p:cNvSpPr/>
          <p:nvPr/>
        </p:nvSpPr>
        <p:spPr>
          <a:xfrm>
            <a:off x="0" y="-900975"/>
            <a:ext cx="312715" cy="6945449"/>
          </a:xfrm>
          <a:custGeom>
            <a:rect b="b" l="l" r="r" t="t"/>
            <a:pathLst>
              <a:path extrusionOk="0" h="13890898" w="625430">
                <a:moveTo>
                  <a:pt x="0" y="0"/>
                </a:moveTo>
                <a:lnTo>
                  <a:pt x="625430" y="0"/>
                </a:lnTo>
                <a:lnTo>
                  <a:pt x="625430" y="13890898"/>
                </a:lnTo>
                <a:lnTo>
                  <a:pt x="0" y="13890898"/>
                </a:lnTo>
                <a:lnTo>
                  <a:pt x="0" y="0"/>
                </a:lnTo>
                <a:close/>
              </a:path>
            </a:pathLst>
          </a:custGeom>
          <a:blipFill rotWithShape="1">
            <a:blip r:embed="rId3">
              <a:alphaModFix/>
            </a:blip>
            <a:stretch>
              <a:fillRect b="0" l="-152842" r="-2707491" t="0"/>
            </a:stretch>
          </a:blipFill>
          <a:ln>
            <a:noFill/>
          </a:ln>
        </p:spPr>
      </p:sp>
      <p:sp>
        <p:nvSpPr>
          <p:cNvPr id="363" name="Google Shape;363;p26"/>
          <p:cNvSpPr/>
          <p:nvPr/>
        </p:nvSpPr>
        <p:spPr>
          <a:xfrm>
            <a:off x="8831285" y="-900975"/>
            <a:ext cx="312715" cy="6945449"/>
          </a:xfrm>
          <a:custGeom>
            <a:rect b="b" l="l" r="r" t="t"/>
            <a:pathLst>
              <a:path extrusionOk="0" h="13890898" w="625430">
                <a:moveTo>
                  <a:pt x="0" y="0"/>
                </a:moveTo>
                <a:lnTo>
                  <a:pt x="625430" y="0"/>
                </a:lnTo>
                <a:lnTo>
                  <a:pt x="625430" y="13890898"/>
                </a:lnTo>
                <a:lnTo>
                  <a:pt x="0" y="13890898"/>
                </a:lnTo>
                <a:lnTo>
                  <a:pt x="0" y="0"/>
                </a:lnTo>
                <a:close/>
              </a:path>
            </a:pathLst>
          </a:custGeom>
          <a:blipFill rotWithShape="1">
            <a:blip r:embed="rId3">
              <a:alphaModFix/>
            </a:blip>
            <a:stretch>
              <a:fillRect b="0" l="-152842" r="-2707491" t="0"/>
            </a:stretch>
          </a:blipFill>
          <a:ln>
            <a:noFill/>
          </a:ln>
        </p:spPr>
      </p:sp>
      <p:sp>
        <p:nvSpPr>
          <p:cNvPr id="364" name="Google Shape;364;p26"/>
          <p:cNvSpPr/>
          <p:nvPr/>
        </p:nvSpPr>
        <p:spPr>
          <a:xfrm>
            <a:off x="632133" y="940015"/>
            <a:ext cx="2381088" cy="3501600"/>
          </a:xfrm>
          <a:custGeom>
            <a:rect b="b" l="l" r="r" t="t"/>
            <a:pathLst>
              <a:path extrusionOk="0" h="7003201" w="4762177">
                <a:moveTo>
                  <a:pt x="0" y="0"/>
                </a:moveTo>
                <a:lnTo>
                  <a:pt x="4762177" y="0"/>
                </a:lnTo>
                <a:lnTo>
                  <a:pt x="4762177" y="7003201"/>
                </a:lnTo>
                <a:lnTo>
                  <a:pt x="0" y="7003201"/>
                </a:lnTo>
                <a:lnTo>
                  <a:pt x="0" y="0"/>
                </a:lnTo>
                <a:close/>
              </a:path>
            </a:pathLst>
          </a:custGeom>
          <a:blipFill rotWithShape="1">
            <a:blip r:embed="rId4">
              <a:alphaModFix/>
            </a:blip>
            <a:stretch>
              <a:fillRect b="0" l="0" r="0" t="0"/>
            </a:stretch>
          </a:blipFill>
          <a:ln>
            <a:noFill/>
          </a:ln>
        </p:spPr>
      </p:sp>
      <p:grpSp>
        <p:nvGrpSpPr>
          <p:cNvPr id="365" name="Google Shape;365;p26"/>
          <p:cNvGrpSpPr/>
          <p:nvPr/>
        </p:nvGrpSpPr>
        <p:grpSpPr>
          <a:xfrm>
            <a:off x="3960204" y="595125"/>
            <a:ext cx="4478401" cy="4034025"/>
            <a:chOff x="0" y="-57150"/>
            <a:chExt cx="11942403" cy="10757399"/>
          </a:xfrm>
        </p:grpSpPr>
        <p:sp>
          <p:nvSpPr>
            <p:cNvPr id="366" name="Google Shape;366;p26"/>
            <p:cNvSpPr txBox="1"/>
            <p:nvPr/>
          </p:nvSpPr>
          <p:spPr>
            <a:xfrm>
              <a:off x="114108" y="4630869"/>
              <a:ext cx="5419076" cy="6069380"/>
            </a:xfrm>
            <a:prstGeom prst="rect">
              <a:avLst/>
            </a:prstGeom>
            <a:noFill/>
            <a:ln>
              <a:noFill/>
            </a:ln>
          </p:spPr>
          <p:txBody>
            <a:bodyPr anchorCtr="0" anchor="t" bIns="0" lIns="0" spcFirstLastPara="1" rIns="0" wrap="square" tIns="0">
              <a:spAutoFit/>
            </a:bodyPr>
            <a:lstStyle/>
            <a:p>
              <a:pPr indent="0" lvl="0" marL="0" marR="0" rtl="0" algn="ctr">
                <a:lnSpc>
                  <a:spcPct val="149973"/>
                </a:lnSpc>
                <a:spcBef>
                  <a:spcPts val="0"/>
                </a:spcBef>
                <a:spcAft>
                  <a:spcPts val="0"/>
                </a:spcAft>
                <a:buNone/>
              </a:pPr>
              <a:r>
                <a:rPr b="0" i="0" lang="en" sz="900" u="none" cap="none" strike="noStrike">
                  <a:solidFill>
                    <a:srgbClr val="2B2C30"/>
                  </a:solidFill>
                  <a:latin typeface="Nunito"/>
                  <a:ea typeface="Nunito"/>
                  <a:cs typeface="Nunito"/>
                  <a:sym typeface="Nunito"/>
                </a:rPr>
                <a:t>Cras bibendum, nunc et dapibus gravida, orci tellus condimentum quam, ac pulvinar diam lectus vitae enim. Cras lobortis malesuada congue. Mauris pretium pharetra nisl. Phasellus quis fringilla mi. Class aptent taciti sociosqu ad litora torquent per conubia nostra, per inceptos himenaeos. Nam erat massa, semper condimentum faucibus sit amet, viverra quis mi. Duis aliquet metus vitae diam interdum pulvinar.  </a:t>
              </a:r>
              <a:endParaRPr sz="700"/>
            </a:p>
          </p:txBody>
        </p:sp>
        <p:sp>
          <p:nvSpPr>
            <p:cNvPr id="367" name="Google Shape;367;p26"/>
            <p:cNvSpPr txBox="1"/>
            <p:nvPr/>
          </p:nvSpPr>
          <p:spPr>
            <a:xfrm>
              <a:off x="6409219" y="4630869"/>
              <a:ext cx="5419076" cy="6069380"/>
            </a:xfrm>
            <a:prstGeom prst="rect">
              <a:avLst/>
            </a:prstGeom>
            <a:noFill/>
            <a:ln>
              <a:noFill/>
            </a:ln>
          </p:spPr>
          <p:txBody>
            <a:bodyPr anchorCtr="0" anchor="t" bIns="0" lIns="0" spcFirstLastPara="1" rIns="0" wrap="square" tIns="0">
              <a:spAutoFit/>
            </a:bodyPr>
            <a:lstStyle/>
            <a:p>
              <a:pPr indent="0" lvl="0" marL="0" marR="0" rtl="0" algn="ctr">
                <a:lnSpc>
                  <a:spcPct val="149973"/>
                </a:lnSpc>
                <a:spcBef>
                  <a:spcPts val="0"/>
                </a:spcBef>
                <a:spcAft>
                  <a:spcPts val="0"/>
                </a:spcAft>
                <a:buNone/>
              </a:pPr>
              <a:r>
                <a:rPr b="0" i="0" lang="en" sz="900" u="none" cap="none" strike="noStrike">
                  <a:solidFill>
                    <a:srgbClr val="2B2C30"/>
                  </a:solidFill>
                  <a:latin typeface="Nunito"/>
                  <a:ea typeface="Nunito"/>
                  <a:cs typeface="Nunito"/>
                  <a:sym typeface="Nunito"/>
                </a:rPr>
                <a:t>Cras bibendum, nunc et dapibus gravida, orci tellus condimentum quam, ac pulvinar diam lectus vitae enim. Cras lobortis malesuada congue. Mauris pretium pharetra nisl. Phasellus quis fringilla mi. Class aptent taciti sociosqu ad litora torquent per conubia nostra, per inceptos himenaeos. Nam erat massa, semper condimentum faucibus sit amet, viverra quis mi. Duis aliquet metus vitae diam interdum pulvinar.  </a:t>
              </a:r>
              <a:endParaRPr sz="700"/>
            </a:p>
          </p:txBody>
        </p:sp>
        <p:sp>
          <p:nvSpPr>
            <p:cNvPr id="368" name="Google Shape;368;p26"/>
            <p:cNvSpPr txBox="1"/>
            <p:nvPr/>
          </p:nvSpPr>
          <p:spPr>
            <a:xfrm>
              <a:off x="0" y="-57150"/>
              <a:ext cx="11942403" cy="3342004"/>
            </a:xfrm>
            <a:prstGeom prst="rect">
              <a:avLst/>
            </a:prstGeom>
            <a:noFill/>
            <a:ln>
              <a:noFill/>
            </a:ln>
          </p:spPr>
          <p:txBody>
            <a:bodyPr anchorCtr="0" anchor="t" bIns="0" lIns="0" spcFirstLastPara="1" rIns="0" wrap="square" tIns="0">
              <a:spAutoFit/>
            </a:bodyPr>
            <a:lstStyle/>
            <a:p>
              <a:pPr indent="0" lvl="0" marL="0" marR="0" rtl="0" algn="ctr">
                <a:lnSpc>
                  <a:spcPct val="126996"/>
                </a:lnSpc>
                <a:spcBef>
                  <a:spcPts val="0"/>
                </a:spcBef>
                <a:spcAft>
                  <a:spcPts val="0"/>
                </a:spcAft>
                <a:buNone/>
              </a:pPr>
              <a:r>
                <a:rPr b="0" i="0" lang="en" sz="3900" u="none" cap="none" strike="noStrike">
                  <a:solidFill>
                    <a:srgbClr val="C0A272"/>
                  </a:solidFill>
                  <a:latin typeface="Marcellus"/>
                  <a:ea typeface="Marcellus"/>
                  <a:cs typeface="Marcellus"/>
                  <a:sym typeface="Marcellus"/>
                </a:rPr>
                <a:t>Write Your</a:t>
              </a:r>
              <a:endParaRPr sz="700"/>
            </a:p>
            <a:p>
              <a:pPr indent="0" lvl="0" marL="0" marR="0" rtl="0" algn="ctr">
                <a:lnSpc>
                  <a:spcPct val="126996"/>
                </a:lnSpc>
                <a:spcBef>
                  <a:spcPts val="0"/>
                </a:spcBef>
                <a:spcAft>
                  <a:spcPts val="0"/>
                </a:spcAft>
                <a:buNone/>
              </a:pPr>
              <a:r>
                <a:rPr b="0" i="0" lang="en" sz="3900" u="none" cap="none" strike="noStrike">
                  <a:solidFill>
                    <a:srgbClr val="C0A272"/>
                  </a:solidFill>
                  <a:latin typeface="Marcellus"/>
                  <a:ea typeface="Marcellus"/>
                  <a:cs typeface="Marcellus"/>
                  <a:sym typeface="Marcellus"/>
                </a:rPr>
                <a:t>Topic or Idea</a:t>
              </a:r>
              <a:endParaRPr sz="700"/>
            </a:p>
          </p:txBody>
        </p:sp>
      </p:grpSp>
      <p:cxnSp>
        <p:nvCxnSpPr>
          <p:cNvPr id="369" name="Google Shape;369;p26"/>
          <p:cNvCxnSpPr/>
          <p:nvPr/>
        </p:nvCxnSpPr>
        <p:spPr>
          <a:xfrm>
            <a:off x="3567524" y="-54769"/>
            <a:ext cx="0" cy="5198270"/>
          </a:xfrm>
          <a:prstGeom prst="straightConnector1">
            <a:avLst/>
          </a:prstGeom>
          <a:noFill/>
          <a:ln cap="flat" cmpd="sng" w="28575">
            <a:solidFill>
              <a:srgbClr val="C0A272"/>
            </a:solidFill>
            <a:prstDash val="solid"/>
            <a:round/>
            <a:headEnd len="sm" w="sm" type="none"/>
            <a:tailEnd len="sm" w="sm" type="none"/>
          </a:ln>
        </p:spPr>
      </p:cxnSp>
      <p:cxnSp>
        <p:nvCxnSpPr>
          <p:cNvPr id="370" name="Google Shape;370;p26"/>
          <p:cNvCxnSpPr/>
          <p:nvPr/>
        </p:nvCxnSpPr>
        <p:spPr>
          <a:xfrm>
            <a:off x="312715" y="-54769"/>
            <a:ext cx="0" cy="5198270"/>
          </a:xfrm>
          <a:prstGeom prst="straightConnector1">
            <a:avLst/>
          </a:prstGeom>
          <a:noFill/>
          <a:ln cap="flat" cmpd="sng" w="28575">
            <a:solidFill>
              <a:srgbClr val="C0A272"/>
            </a:solidFill>
            <a:prstDash val="solid"/>
            <a:round/>
            <a:headEnd len="sm" w="sm" type="none"/>
            <a:tailEnd len="sm" w="sm" type="none"/>
          </a:ln>
        </p:spPr>
      </p:cxnSp>
      <p:cxnSp>
        <p:nvCxnSpPr>
          <p:cNvPr id="371" name="Google Shape;371;p26"/>
          <p:cNvCxnSpPr/>
          <p:nvPr/>
        </p:nvCxnSpPr>
        <p:spPr>
          <a:xfrm>
            <a:off x="8831285" y="-54769"/>
            <a:ext cx="0" cy="5198270"/>
          </a:xfrm>
          <a:prstGeom prst="straightConnector1">
            <a:avLst/>
          </a:prstGeom>
          <a:noFill/>
          <a:ln cap="flat" cmpd="sng" w="28575">
            <a:solidFill>
              <a:srgbClr val="C0A272"/>
            </a:solidFill>
            <a:prstDash val="solid"/>
            <a:round/>
            <a:headEnd len="sm" w="sm" type="none"/>
            <a:tailEnd len="sm" w="sm" type="none"/>
          </a:ln>
        </p:spPr>
      </p:cxn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FF4FF"/>
        </a:solidFill>
      </p:bgPr>
    </p:bg>
    <p:spTree>
      <p:nvGrpSpPr>
        <p:cNvPr id="375" name="Shape 375"/>
        <p:cNvGrpSpPr/>
        <p:nvPr/>
      </p:nvGrpSpPr>
      <p:grpSpPr>
        <a:xfrm>
          <a:off x="0" y="0"/>
          <a:ext cx="0" cy="0"/>
          <a:chOff x="0" y="0"/>
          <a:chExt cx="0" cy="0"/>
        </a:xfrm>
      </p:grpSpPr>
      <p:pic>
        <p:nvPicPr>
          <p:cNvPr id="376" name="Google Shape;376;p27"/>
          <p:cNvPicPr preferRelativeResize="0"/>
          <p:nvPr/>
        </p:nvPicPr>
        <p:blipFill rotWithShape="1">
          <a:blip r:embed="rId3">
            <a:alphaModFix/>
          </a:blip>
          <a:srcRect b="12495" l="0" r="0" t="12502"/>
          <a:stretch/>
        </p:blipFill>
        <p:spPr>
          <a:xfrm>
            <a:off x="0" y="25"/>
            <a:ext cx="9144003" cy="5143476"/>
          </a:xfrm>
          <a:prstGeom prst="rect">
            <a:avLst/>
          </a:prstGeom>
          <a:noFill/>
          <a:ln>
            <a:noFill/>
          </a:ln>
        </p:spPr>
      </p:pic>
      <p:grpSp>
        <p:nvGrpSpPr>
          <p:cNvPr id="377" name="Google Shape;377;p27"/>
          <p:cNvGrpSpPr/>
          <p:nvPr/>
        </p:nvGrpSpPr>
        <p:grpSpPr>
          <a:xfrm>
            <a:off x="2482453" y="514350"/>
            <a:ext cx="4179094" cy="5143500"/>
            <a:chOff x="0" y="0"/>
            <a:chExt cx="660400" cy="812800"/>
          </a:xfrm>
        </p:grpSpPr>
        <p:sp>
          <p:nvSpPr>
            <p:cNvPr id="378" name="Google Shape;378;p27"/>
            <p:cNvSpPr/>
            <p:nvPr/>
          </p:nvSpPr>
          <p:spPr>
            <a:xfrm>
              <a:off x="0" y="0"/>
              <a:ext cx="660400" cy="812800"/>
            </a:xfrm>
            <a:custGeom>
              <a:rect b="b" l="l" r="r" t="t"/>
              <a:pathLst>
                <a:path extrusionOk="0" h="812800"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8502"/>
                  </a:cubicBezTo>
                  <a:lnTo>
                    <a:pt x="660400" y="812800"/>
                  </a:lnTo>
                  <a:lnTo>
                    <a:pt x="0" y="812800"/>
                  </a:lnTo>
                  <a:lnTo>
                    <a:pt x="0" y="328861"/>
                  </a:lnTo>
                  <a:cubicBezTo>
                    <a:pt x="1782" y="185660"/>
                    <a:pt x="93019" y="64045"/>
                    <a:pt x="220252" y="19070"/>
                  </a:cubicBezTo>
                  <a:close/>
                </a:path>
              </a:pathLst>
            </a:custGeom>
            <a:solidFill>
              <a:srgbClr val="DFF4FF"/>
            </a:solidFill>
            <a:ln cap="sq" cmpd="sng" w="38100">
              <a:solidFill>
                <a:srgbClr val="C0A272"/>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79" name="Google Shape;379;p27"/>
            <p:cNvSpPr txBox="1"/>
            <p:nvPr/>
          </p:nvSpPr>
          <p:spPr>
            <a:xfrm>
              <a:off x="0" y="88900"/>
              <a:ext cx="660400" cy="723900"/>
            </a:xfrm>
            <a:prstGeom prst="rect">
              <a:avLst/>
            </a:prstGeom>
            <a:noFill/>
            <a:ln>
              <a:noFill/>
            </a:ln>
          </p:spPr>
          <p:txBody>
            <a:bodyPr anchorCtr="0" anchor="ctr" bIns="25400" lIns="25400" spcFirstLastPara="1" rIns="25400" wrap="square" tIns="25400">
              <a:noAutofit/>
            </a:bodyPr>
            <a:lstStyle/>
            <a:p>
              <a:pPr indent="0" lvl="0" marL="0" marR="0" rtl="0" algn="ctr">
                <a:lnSpc>
                  <a:spcPct val="144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80" name="Google Shape;380;p27"/>
          <p:cNvSpPr/>
          <p:nvPr/>
        </p:nvSpPr>
        <p:spPr>
          <a:xfrm>
            <a:off x="3164574" y="898811"/>
            <a:ext cx="2814851" cy="2057400"/>
          </a:xfrm>
          <a:custGeom>
            <a:rect b="b" l="l" r="r" t="t"/>
            <a:pathLst>
              <a:path extrusionOk="0" h="4114800" w="5629701">
                <a:moveTo>
                  <a:pt x="0" y="0"/>
                </a:moveTo>
                <a:lnTo>
                  <a:pt x="5629702" y="0"/>
                </a:lnTo>
                <a:lnTo>
                  <a:pt x="5629702" y="4114800"/>
                </a:lnTo>
                <a:lnTo>
                  <a:pt x="0" y="4114800"/>
                </a:lnTo>
                <a:lnTo>
                  <a:pt x="0" y="0"/>
                </a:lnTo>
                <a:close/>
              </a:path>
            </a:pathLst>
          </a:custGeom>
          <a:blipFill rotWithShape="1">
            <a:blip r:embed="rId4">
              <a:alphaModFix/>
            </a:blip>
            <a:stretch>
              <a:fillRect b="0" l="0" r="0" t="0"/>
            </a:stretch>
          </a:blipFill>
          <a:ln>
            <a:noFill/>
          </a:ln>
        </p:spPr>
      </p:sp>
      <p:sp>
        <p:nvSpPr>
          <p:cNvPr id="381" name="Google Shape;381;p27"/>
          <p:cNvSpPr txBox="1"/>
          <p:nvPr/>
        </p:nvSpPr>
        <p:spPr>
          <a:xfrm>
            <a:off x="2333633" y="3306424"/>
            <a:ext cx="4476735" cy="626983"/>
          </a:xfrm>
          <a:prstGeom prst="rect">
            <a:avLst/>
          </a:prstGeom>
          <a:noFill/>
          <a:ln>
            <a:noFill/>
          </a:ln>
        </p:spPr>
        <p:txBody>
          <a:bodyPr anchorCtr="0" anchor="t" bIns="0" lIns="0" spcFirstLastPara="1" rIns="0" wrap="square" tIns="0">
            <a:spAutoFit/>
          </a:bodyPr>
          <a:lstStyle/>
          <a:p>
            <a:pPr indent="0" lvl="0" marL="0" marR="0" rtl="0" algn="ctr">
              <a:lnSpc>
                <a:spcPct val="126996"/>
              </a:lnSpc>
              <a:spcBef>
                <a:spcPts val="0"/>
              </a:spcBef>
              <a:spcAft>
                <a:spcPts val="0"/>
              </a:spcAft>
              <a:buNone/>
            </a:pPr>
            <a:r>
              <a:rPr b="0" i="0" lang="en" sz="3900" u="none" cap="none" strike="noStrike">
                <a:solidFill>
                  <a:srgbClr val="C0A272"/>
                </a:solidFill>
                <a:latin typeface="Marcellus"/>
                <a:ea typeface="Marcellus"/>
                <a:cs typeface="Marcellus"/>
                <a:sym typeface="Marcellus"/>
              </a:rPr>
              <a:t>Goodbye!</a:t>
            </a:r>
            <a:endParaRPr sz="700"/>
          </a:p>
        </p:txBody>
      </p:sp>
      <p:sp>
        <p:nvSpPr>
          <p:cNvPr id="382" name="Google Shape;382;p27"/>
          <p:cNvSpPr txBox="1"/>
          <p:nvPr/>
        </p:nvSpPr>
        <p:spPr>
          <a:xfrm>
            <a:off x="3421864" y="4110704"/>
            <a:ext cx="2300274" cy="697249"/>
          </a:xfrm>
          <a:prstGeom prst="rect">
            <a:avLst/>
          </a:prstGeom>
          <a:noFill/>
          <a:ln>
            <a:noFill/>
          </a:ln>
        </p:spPr>
        <p:txBody>
          <a:bodyPr anchorCtr="0" anchor="t" bIns="0" lIns="0" spcFirstLastPara="1" rIns="0" wrap="square" tIns="0">
            <a:spAutoFit/>
          </a:bodyPr>
          <a:lstStyle/>
          <a:p>
            <a:pPr indent="0" lvl="0" marL="0" marR="0" rtl="0" algn="ctr">
              <a:lnSpc>
                <a:spcPct val="149973"/>
              </a:lnSpc>
              <a:spcBef>
                <a:spcPts val="0"/>
              </a:spcBef>
              <a:spcAft>
                <a:spcPts val="0"/>
              </a:spcAft>
              <a:buNone/>
            </a:pPr>
            <a:r>
              <a:rPr b="0" i="0" lang="en" sz="900" u="none" cap="none" strike="noStrike">
                <a:solidFill>
                  <a:srgbClr val="2B2C30"/>
                </a:solidFill>
                <a:latin typeface="Nunito"/>
                <a:ea typeface="Nunito"/>
                <a:cs typeface="Nunito"/>
                <a:sym typeface="Nunito"/>
              </a:rPr>
              <a:t>PresentaIt is mostly presented before an audience. It serves a variety of purposes, making presentations powerful tools for convincing and teaching.</a:t>
            </a:r>
            <a:endParaRPr sz="7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FF4FF"/>
        </a:solidFill>
      </p:bgPr>
    </p:bg>
    <p:spTree>
      <p:nvGrpSpPr>
        <p:cNvPr id="386" name="Shape 386"/>
        <p:cNvGrpSpPr/>
        <p:nvPr/>
      </p:nvGrpSpPr>
      <p:grpSpPr>
        <a:xfrm>
          <a:off x="0" y="0"/>
          <a:ext cx="0" cy="0"/>
          <a:chOff x="0" y="0"/>
          <a:chExt cx="0" cy="0"/>
        </a:xfrm>
      </p:grpSpPr>
      <p:grpSp>
        <p:nvGrpSpPr>
          <p:cNvPr id="387" name="Google Shape;387;p28"/>
          <p:cNvGrpSpPr/>
          <p:nvPr/>
        </p:nvGrpSpPr>
        <p:grpSpPr>
          <a:xfrm>
            <a:off x="387109" y="1106783"/>
            <a:ext cx="2548821" cy="3736326"/>
            <a:chOff x="0" y="-19050"/>
            <a:chExt cx="1342589" cy="1968106"/>
          </a:xfrm>
        </p:grpSpPr>
        <p:sp>
          <p:nvSpPr>
            <p:cNvPr id="388" name="Google Shape;388;p28"/>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89" name="Google Shape;389;p28"/>
            <p:cNvSpPr txBox="1"/>
            <p:nvPr/>
          </p:nvSpPr>
          <p:spPr>
            <a:xfrm>
              <a:off x="0" y="-19050"/>
              <a:ext cx="1342589"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90" name="Google Shape;390;p28"/>
          <p:cNvGrpSpPr/>
          <p:nvPr/>
        </p:nvGrpSpPr>
        <p:grpSpPr>
          <a:xfrm>
            <a:off x="3054992" y="1106783"/>
            <a:ext cx="5756490" cy="3736326"/>
            <a:chOff x="0" y="-19050"/>
            <a:chExt cx="3032225" cy="1968106"/>
          </a:xfrm>
        </p:grpSpPr>
        <p:sp>
          <p:nvSpPr>
            <p:cNvPr id="391" name="Google Shape;391;p28"/>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92" name="Google Shape;392;p28"/>
            <p:cNvSpPr txBox="1"/>
            <p:nvPr/>
          </p:nvSpPr>
          <p:spPr>
            <a:xfrm>
              <a:off x="0" y="-19050"/>
              <a:ext cx="3032225"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93" name="Google Shape;393;p28"/>
          <p:cNvGrpSpPr/>
          <p:nvPr/>
        </p:nvGrpSpPr>
        <p:grpSpPr>
          <a:xfrm>
            <a:off x="569502" y="1247142"/>
            <a:ext cx="2184034" cy="359784"/>
            <a:chOff x="0" y="-19050"/>
            <a:chExt cx="1150437" cy="189516"/>
          </a:xfrm>
        </p:grpSpPr>
        <p:sp>
          <p:nvSpPr>
            <p:cNvPr id="394" name="Google Shape;394;p28"/>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95" name="Google Shape;395;p28"/>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96" name="Google Shape;396;p28"/>
          <p:cNvGrpSpPr/>
          <p:nvPr/>
        </p:nvGrpSpPr>
        <p:grpSpPr>
          <a:xfrm>
            <a:off x="4841220" y="1247142"/>
            <a:ext cx="2184034" cy="359784"/>
            <a:chOff x="0" y="-19050"/>
            <a:chExt cx="1150437" cy="189516"/>
          </a:xfrm>
        </p:grpSpPr>
        <p:sp>
          <p:nvSpPr>
            <p:cNvPr id="397" name="Google Shape;397;p28"/>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98" name="Google Shape;398;p28"/>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99" name="Google Shape;399;p28"/>
          <p:cNvGrpSpPr/>
          <p:nvPr/>
        </p:nvGrpSpPr>
        <p:grpSpPr>
          <a:xfrm>
            <a:off x="569502" y="3564341"/>
            <a:ext cx="2184034" cy="359784"/>
            <a:chOff x="0" y="-19050"/>
            <a:chExt cx="1150437" cy="189516"/>
          </a:xfrm>
        </p:grpSpPr>
        <p:sp>
          <p:nvSpPr>
            <p:cNvPr id="400" name="Google Shape;400;p28"/>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01" name="Google Shape;401;p28"/>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02" name="Google Shape;402;p28"/>
          <p:cNvGrpSpPr/>
          <p:nvPr/>
        </p:nvGrpSpPr>
        <p:grpSpPr>
          <a:xfrm>
            <a:off x="1001153" y="4048637"/>
            <a:ext cx="377102" cy="385940"/>
            <a:chOff x="0" y="-19050"/>
            <a:chExt cx="812800" cy="831850"/>
          </a:xfrm>
        </p:grpSpPr>
        <p:sp>
          <p:nvSpPr>
            <p:cNvPr id="403" name="Google Shape;403;p28"/>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DFF4FF"/>
            </a:solidFill>
            <a:ln cap="rnd" cmpd="sng" w="1905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04" name="Google Shape;404;p28"/>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05" name="Google Shape;405;p28"/>
          <p:cNvGrpSpPr/>
          <p:nvPr/>
        </p:nvGrpSpPr>
        <p:grpSpPr>
          <a:xfrm>
            <a:off x="1467935" y="4048637"/>
            <a:ext cx="377102" cy="385940"/>
            <a:chOff x="0" y="-19050"/>
            <a:chExt cx="812800" cy="831850"/>
          </a:xfrm>
        </p:grpSpPr>
        <p:sp>
          <p:nvSpPr>
            <p:cNvPr id="406" name="Google Shape;406;p28"/>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C0A27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07" name="Google Shape;407;p28"/>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08" name="Google Shape;408;p28"/>
          <p:cNvGrpSpPr/>
          <p:nvPr/>
        </p:nvGrpSpPr>
        <p:grpSpPr>
          <a:xfrm>
            <a:off x="1934716" y="4048637"/>
            <a:ext cx="377102" cy="385940"/>
            <a:chOff x="0" y="-19050"/>
            <a:chExt cx="812800" cy="831850"/>
          </a:xfrm>
        </p:grpSpPr>
        <p:sp>
          <p:nvSpPr>
            <p:cNvPr id="409" name="Google Shape;409;p28"/>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0F1A3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10" name="Google Shape;410;p28"/>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11" name="Google Shape;411;p28"/>
          <p:cNvSpPr txBox="1"/>
          <p:nvPr/>
        </p:nvSpPr>
        <p:spPr>
          <a:xfrm>
            <a:off x="616198" y="1730823"/>
            <a:ext cx="2090643" cy="251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This presentation template</a:t>
            </a:r>
            <a:endParaRPr sz="700"/>
          </a:p>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uses the following free fonts:</a:t>
            </a:r>
            <a:endParaRPr sz="700"/>
          </a:p>
        </p:txBody>
      </p:sp>
      <p:sp>
        <p:nvSpPr>
          <p:cNvPr id="412" name="Google Shape;412;p28"/>
          <p:cNvSpPr txBox="1"/>
          <p:nvPr/>
        </p:nvSpPr>
        <p:spPr>
          <a:xfrm>
            <a:off x="587727" y="3275641"/>
            <a:ext cx="2184034" cy="124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You can find these fonts online too.</a:t>
            </a:r>
            <a:endParaRPr sz="700"/>
          </a:p>
        </p:txBody>
      </p:sp>
      <p:sp>
        <p:nvSpPr>
          <p:cNvPr id="413" name="Google Shape;413;p28"/>
          <p:cNvSpPr txBox="1"/>
          <p:nvPr/>
        </p:nvSpPr>
        <p:spPr>
          <a:xfrm>
            <a:off x="873885" y="2089142"/>
            <a:ext cx="1575300" cy="1169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700" u="none" cap="none" strike="noStrike">
                <a:solidFill>
                  <a:srgbClr val="000000"/>
                </a:solidFill>
                <a:latin typeface="Arial"/>
                <a:ea typeface="Arial"/>
                <a:cs typeface="Arial"/>
                <a:sym typeface="Arial"/>
              </a:rPr>
              <a:t>TITLES:</a:t>
            </a:r>
            <a:endParaRPr sz="700"/>
          </a:p>
          <a:p>
            <a:pPr indent="0" lvl="0" marL="0" marR="0" rtl="0" algn="ctr">
              <a:lnSpc>
                <a:spcPct val="100000"/>
              </a:lnSpc>
              <a:spcBef>
                <a:spcPts val="0"/>
              </a:spcBef>
              <a:spcAft>
                <a:spcPts val="0"/>
              </a:spcAft>
              <a:buNone/>
            </a:pPr>
            <a:r>
              <a:rPr b="0" i="0" lang="en" sz="1100" u="none" cap="none" strike="noStrike">
                <a:solidFill>
                  <a:srgbClr val="000000"/>
                </a:solidFill>
                <a:latin typeface="Arial"/>
                <a:ea typeface="Arial"/>
                <a:cs typeface="Arial"/>
                <a:sym typeface="Arial"/>
              </a:rPr>
              <a:t>MARCELLUS</a:t>
            </a:r>
            <a:endParaRPr sz="700"/>
          </a:p>
          <a:p>
            <a:pPr indent="0" lvl="0" marL="0" marR="0" rtl="0" algn="ctr">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0" i="0" lang="en" sz="700" u="none" cap="none" strike="noStrike">
                <a:solidFill>
                  <a:srgbClr val="000000"/>
                </a:solidFill>
                <a:latin typeface="Arial"/>
                <a:ea typeface="Arial"/>
                <a:cs typeface="Arial"/>
                <a:sym typeface="Arial"/>
              </a:rPr>
              <a:t>HEADERS:</a:t>
            </a:r>
            <a:endParaRPr sz="700"/>
          </a:p>
          <a:p>
            <a:pPr indent="0" lvl="0" marL="0" marR="0" rtl="0" algn="ctr">
              <a:lnSpc>
                <a:spcPct val="100000"/>
              </a:lnSpc>
              <a:spcBef>
                <a:spcPts val="0"/>
              </a:spcBef>
              <a:spcAft>
                <a:spcPts val="0"/>
              </a:spcAft>
              <a:buNone/>
            </a:pPr>
            <a:r>
              <a:rPr b="0" i="0" lang="en" sz="1100" u="none" cap="none" strike="noStrike">
                <a:solidFill>
                  <a:srgbClr val="000000"/>
                </a:solidFill>
                <a:latin typeface="Arial"/>
                <a:ea typeface="Arial"/>
                <a:cs typeface="Arial"/>
                <a:sym typeface="Arial"/>
              </a:rPr>
              <a:t>ITALIANNO</a:t>
            </a:r>
            <a:endParaRPr sz="700"/>
          </a:p>
          <a:p>
            <a:pPr indent="0" lvl="0" marL="0" marR="0" rtl="0" algn="ctr">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0" i="0" lang="en" sz="700" u="none" cap="none" strike="noStrike">
                <a:solidFill>
                  <a:srgbClr val="000000"/>
                </a:solidFill>
                <a:latin typeface="Arial"/>
                <a:ea typeface="Arial"/>
                <a:cs typeface="Arial"/>
                <a:sym typeface="Arial"/>
              </a:rPr>
              <a:t>BODY COPY:</a:t>
            </a:r>
            <a:endParaRPr sz="700"/>
          </a:p>
          <a:p>
            <a:pPr indent="0" lvl="0" marL="0" marR="0" rtl="0" algn="ctr">
              <a:lnSpc>
                <a:spcPct val="100000"/>
              </a:lnSpc>
              <a:spcBef>
                <a:spcPts val="0"/>
              </a:spcBef>
              <a:spcAft>
                <a:spcPts val="0"/>
              </a:spcAft>
              <a:buNone/>
            </a:pPr>
            <a:r>
              <a:rPr b="0" i="0" lang="en" sz="1100" u="none" cap="none" strike="noStrike">
                <a:solidFill>
                  <a:srgbClr val="000000"/>
                </a:solidFill>
                <a:latin typeface="Arial"/>
                <a:ea typeface="Arial"/>
                <a:cs typeface="Arial"/>
                <a:sym typeface="Arial"/>
              </a:rPr>
              <a:t> NUNITO</a:t>
            </a:r>
            <a:endParaRPr sz="700"/>
          </a:p>
        </p:txBody>
      </p:sp>
      <p:sp>
        <p:nvSpPr>
          <p:cNvPr id="414" name="Google Shape;414;p28"/>
          <p:cNvSpPr txBox="1"/>
          <p:nvPr/>
        </p:nvSpPr>
        <p:spPr>
          <a:xfrm>
            <a:off x="884361" y="4496301"/>
            <a:ext cx="610687" cy="90233"/>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#DFF4FF</a:t>
            </a:r>
            <a:endParaRPr sz="700"/>
          </a:p>
        </p:txBody>
      </p:sp>
      <p:sp>
        <p:nvSpPr>
          <p:cNvPr id="415" name="Google Shape;415;p28"/>
          <p:cNvSpPr txBox="1"/>
          <p:nvPr/>
        </p:nvSpPr>
        <p:spPr>
          <a:xfrm>
            <a:off x="1351142" y="4496301"/>
            <a:ext cx="610687" cy="90233"/>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#C0A272</a:t>
            </a:r>
            <a:endParaRPr sz="700"/>
          </a:p>
        </p:txBody>
      </p:sp>
      <p:sp>
        <p:nvSpPr>
          <p:cNvPr id="416" name="Google Shape;416;p28"/>
          <p:cNvSpPr txBox="1"/>
          <p:nvPr/>
        </p:nvSpPr>
        <p:spPr>
          <a:xfrm>
            <a:off x="1817924" y="4496301"/>
            <a:ext cx="610687" cy="90233"/>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#0F1A38</a:t>
            </a:r>
            <a:endParaRPr sz="700"/>
          </a:p>
        </p:txBody>
      </p:sp>
      <p:sp>
        <p:nvSpPr>
          <p:cNvPr id="417" name="Google Shape;417;p28"/>
          <p:cNvSpPr txBox="1"/>
          <p:nvPr/>
        </p:nvSpPr>
        <p:spPr>
          <a:xfrm>
            <a:off x="2105002" y="774312"/>
            <a:ext cx="4933995" cy="168611"/>
          </a:xfrm>
          <a:prstGeom prst="rect">
            <a:avLst/>
          </a:prstGeom>
          <a:noFill/>
          <a:ln>
            <a:noFill/>
          </a:ln>
        </p:spPr>
        <p:txBody>
          <a:bodyPr anchorCtr="0" anchor="t" bIns="0" lIns="0" spcFirstLastPara="1" rIns="0" wrap="square" tIns="0">
            <a:spAutoFit/>
          </a:bodyPr>
          <a:lstStyle/>
          <a:p>
            <a:pPr indent="0" lvl="0" marL="0" marR="0" rtl="0" algn="ctr">
              <a:lnSpc>
                <a:spcPct val="149973"/>
              </a:lnSpc>
              <a:spcBef>
                <a:spcPts val="0"/>
              </a:spcBef>
              <a:spcAft>
                <a:spcPts val="0"/>
              </a:spcAft>
              <a:buNone/>
            </a:pPr>
            <a:r>
              <a:rPr b="0" i="0" lang="en" sz="900" u="none" cap="none" strike="noStrike">
                <a:solidFill>
                  <a:srgbClr val="2B2C30"/>
                </a:solidFill>
                <a:latin typeface="Nunito"/>
                <a:ea typeface="Nunito"/>
                <a:cs typeface="Nunito"/>
                <a:sym typeface="Nunito"/>
              </a:rPr>
              <a:t>Use these design resources in your Canva Presentation.</a:t>
            </a:r>
            <a:endParaRPr sz="700"/>
          </a:p>
        </p:txBody>
      </p:sp>
      <p:sp>
        <p:nvSpPr>
          <p:cNvPr id="418" name="Google Shape;418;p28"/>
          <p:cNvSpPr txBox="1"/>
          <p:nvPr/>
        </p:nvSpPr>
        <p:spPr>
          <a:xfrm>
            <a:off x="2674854" y="174234"/>
            <a:ext cx="3794294" cy="628654"/>
          </a:xfrm>
          <a:prstGeom prst="rect">
            <a:avLst/>
          </a:prstGeom>
          <a:noFill/>
          <a:ln>
            <a:noFill/>
          </a:ln>
        </p:spPr>
        <p:txBody>
          <a:bodyPr anchorCtr="0" anchor="t" bIns="0" lIns="0" spcFirstLastPara="1" rIns="0" wrap="square" tIns="0">
            <a:spAutoFit/>
          </a:bodyPr>
          <a:lstStyle/>
          <a:p>
            <a:pPr indent="0" lvl="0" marL="0" marR="0" rtl="0" algn="ctr">
              <a:lnSpc>
                <a:spcPct val="126996"/>
              </a:lnSpc>
              <a:spcBef>
                <a:spcPts val="0"/>
              </a:spcBef>
              <a:spcAft>
                <a:spcPts val="0"/>
              </a:spcAft>
              <a:buNone/>
            </a:pPr>
            <a:r>
              <a:rPr b="0" i="0" lang="en" sz="3900" u="none" cap="none" strike="noStrike">
                <a:solidFill>
                  <a:srgbClr val="C0A272"/>
                </a:solidFill>
                <a:latin typeface="Marcellus"/>
                <a:ea typeface="Marcellus"/>
                <a:cs typeface="Marcellus"/>
                <a:sym typeface="Marcellus"/>
              </a:rPr>
              <a:t>Resource Page</a:t>
            </a:r>
            <a:endParaRPr sz="700"/>
          </a:p>
        </p:txBody>
      </p:sp>
      <p:sp>
        <p:nvSpPr>
          <p:cNvPr id="419" name="Google Shape;419;p28"/>
          <p:cNvSpPr txBox="1"/>
          <p:nvPr/>
        </p:nvSpPr>
        <p:spPr>
          <a:xfrm>
            <a:off x="873885"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Fonts</a:t>
            </a:r>
            <a:endParaRPr sz="700"/>
          </a:p>
        </p:txBody>
      </p:sp>
      <p:sp>
        <p:nvSpPr>
          <p:cNvPr id="420" name="Google Shape;420;p28"/>
          <p:cNvSpPr txBox="1"/>
          <p:nvPr/>
        </p:nvSpPr>
        <p:spPr>
          <a:xfrm>
            <a:off x="5145603"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Design Elements</a:t>
            </a:r>
            <a:endParaRPr sz="700"/>
          </a:p>
        </p:txBody>
      </p:sp>
      <p:sp>
        <p:nvSpPr>
          <p:cNvPr id="421" name="Google Shape;421;p28"/>
          <p:cNvSpPr txBox="1"/>
          <p:nvPr/>
        </p:nvSpPr>
        <p:spPr>
          <a:xfrm>
            <a:off x="873885" y="3648261"/>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Colors</a:t>
            </a:r>
            <a:endParaRPr sz="700"/>
          </a:p>
        </p:txBody>
      </p:sp>
      <p:sp>
        <p:nvSpPr>
          <p:cNvPr id="422" name="Google Shape;422;p28"/>
          <p:cNvSpPr txBox="1"/>
          <p:nvPr/>
        </p:nvSpPr>
        <p:spPr>
          <a:xfrm>
            <a:off x="5853103" y="4957918"/>
            <a:ext cx="2958379" cy="83510"/>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0" i="0" lang="en" sz="600" u="none" cap="none" strike="noStrike">
                <a:solidFill>
                  <a:srgbClr val="896A5C"/>
                </a:solidFill>
                <a:latin typeface="Arial"/>
                <a:ea typeface="Arial"/>
                <a:cs typeface="Arial"/>
                <a:sym typeface="Arial"/>
              </a:rPr>
              <a:t>DON'T FORGET TO DELETE THIS PAGE BEFORE PRESENTING. </a:t>
            </a:r>
            <a:endParaRPr sz="700"/>
          </a:p>
        </p:txBody>
      </p:sp>
      <p:sp>
        <p:nvSpPr>
          <p:cNvPr id="423" name="Google Shape;423;p28"/>
          <p:cNvSpPr/>
          <p:nvPr/>
        </p:nvSpPr>
        <p:spPr>
          <a:xfrm>
            <a:off x="3323014" y="1283307"/>
            <a:ext cx="1131121" cy="1430153"/>
          </a:xfrm>
          <a:custGeom>
            <a:rect b="b" l="l" r="r" t="t"/>
            <a:pathLst>
              <a:path extrusionOk="0" h="2860306" w="2262242">
                <a:moveTo>
                  <a:pt x="0" y="0"/>
                </a:moveTo>
                <a:lnTo>
                  <a:pt x="2262243" y="0"/>
                </a:lnTo>
                <a:lnTo>
                  <a:pt x="2262243" y="2860306"/>
                </a:lnTo>
                <a:lnTo>
                  <a:pt x="0" y="2860306"/>
                </a:lnTo>
                <a:lnTo>
                  <a:pt x="0" y="0"/>
                </a:lnTo>
                <a:close/>
              </a:path>
            </a:pathLst>
          </a:custGeom>
          <a:blipFill rotWithShape="1">
            <a:blip r:embed="rId3">
              <a:alphaModFix/>
            </a:blip>
            <a:stretch>
              <a:fillRect b="0" l="0" r="0" t="0"/>
            </a:stretch>
          </a:blipFill>
          <a:ln>
            <a:noFill/>
          </a:ln>
        </p:spPr>
      </p:sp>
      <p:sp>
        <p:nvSpPr>
          <p:cNvPr id="424" name="Google Shape;424;p28"/>
          <p:cNvSpPr/>
          <p:nvPr/>
        </p:nvSpPr>
        <p:spPr>
          <a:xfrm>
            <a:off x="8007035" y="1351454"/>
            <a:ext cx="622615" cy="3390475"/>
          </a:xfrm>
          <a:custGeom>
            <a:rect b="b" l="l" r="r" t="t"/>
            <a:pathLst>
              <a:path extrusionOk="0" h="6780951" w="1245229">
                <a:moveTo>
                  <a:pt x="0" y="0"/>
                </a:moveTo>
                <a:lnTo>
                  <a:pt x="1245229" y="0"/>
                </a:lnTo>
                <a:lnTo>
                  <a:pt x="1245229" y="6780950"/>
                </a:lnTo>
                <a:lnTo>
                  <a:pt x="0" y="6780950"/>
                </a:lnTo>
                <a:lnTo>
                  <a:pt x="0" y="0"/>
                </a:lnTo>
                <a:close/>
              </a:path>
            </a:pathLst>
          </a:custGeom>
          <a:blipFill rotWithShape="1">
            <a:blip r:embed="rId4">
              <a:alphaModFix/>
            </a:blip>
            <a:stretch>
              <a:fillRect b="0" l="0" r="0" t="0"/>
            </a:stretch>
          </a:blipFill>
          <a:ln>
            <a:noFill/>
          </a:ln>
        </p:spPr>
      </p:sp>
      <p:sp>
        <p:nvSpPr>
          <p:cNvPr id="425" name="Google Shape;425;p28"/>
          <p:cNvSpPr/>
          <p:nvPr/>
        </p:nvSpPr>
        <p:spPr>
          <a:xfrm>
            <a:off x="4572000" y="1765037"/>
            <a:ext cx="892643" cy="892643"/>
          </a:xfrm>
          <a:custGeom>
            <a:rect b="b" l="l" r="r" t="t"/>
            <a:pathLst>
              <a:path extrusionOk="0" h="1785286" w="1785286">
                <a:moveTo>
                  <a:pt x="0" y="0"/>
                </a:moveTo>
                <a:lnTo>
                  <a:pt x="1785286" y="0"/>
                </a:lnTo>
                <a:lnTo>
                  <a:pt x="1785286" y="1785286"/>
                </a:lnTo>
                <a:lnTo>
                  <a:pt x="0" y="1785286"/>
                </a:lnTo>
                <a:lnTo>
                  <a:pt x="0" y="0"/>
                </a:lnTo>
                <a:close/>
              </a:path>
            </a:pathLst>
          </a:custGeom>
          <a:blipFill rotWithShape="1">
            <a:blip r:embed="rId5">
              <a:alphaModFix/>
            </a:blip>
            <a:stretch>
              <a:fillRect b="0" l="0" r="0" t="0"/>
            </a:stretch>
          </a:blipFill>
          <a:ln>
            <a:noFill/>
          </a:ln>
        </p:spPr>
      </p:sp>
      <p:sp>
        <p:nvSpPr>
          <p:cNvPr id="426" name="Google Shape;426;p28"/>
          <p:cNvSpPr/>
          <p:nvPr/>
        </p:nvSpPr>
        <p:spPr>
          <a:xfrm>
            <a:off x="3259780" y="2900056"/>
            <a:ext cx="812899" cy="1821621"/>
          </a:xfrm>
          <a:custGeom>
            <a:rect b="b" l="l" r="r" t="t"/>
            <a:pathLst>
              <a:path extrusionOk="0" h="3643242" w="1625797">
                <a:moveTo>
                  <a:pt x="0" y="0"/>
                </a:moveTo>
                <a:lnTo>
                  <a:pt x="1625797" y="0"/>
                </a:lnTo>
                <a:lnTo>
                  <a:pt x="1625797" y="3643242"/>
                </a:lnTo>
                <a:lnTo>
                  <a:pt x="0" y="3643242"/>
                </a:lnTo>
                <a:lnTo>
                  <a:pt x="0" y="0"/>
                </a:lnTo>
                <a:close/>
              </a:path>
            </a:pathLst>
          </a:custGeom>
          <a:blipFill rotWithShape="1">
            <a:blip r:embed="rId6">
              <a:alphaModFix/>
            </a:blip>
            <a:stretch>
              <a:fillRect b="0" l="0" r="0" t="0"/>
            </a:stretch>
          </a:blipFill>
          <a:ln>
            <a:noFill/>
          </a:ln>
        </p:spPr>
      </p:sp>
      <p:sp>
        <p:nvSpPr>
          <p:cNvPr id="427" name="Google Shape;427;p28"/>
          <p:cNvSpPr/>
          <p:nvPr/>
        </p:nvSpPr>
        <p:spPr>
          <a:xfrm>
            <a:off x="5658364" y="1765037"/>
            <a:ext cx="810782" cy="835858"/>
          </a:xfrm>
          <a:custGeom>
            <a:rect b="b" l="l" r="r" t="t"/>
            <a:pathLst>
              <a:path extrusionOk="0" h="1671717" w="1621565">
                <a:moveTo>
                  <a:pt x="0" y="0"/>
                </a:moveTo>
                <a:lnTo>
                  <a:pt x="1621565" y="0"/>
                </a:lnTo>
                <a:lnTo>
                  <a:pt x="1621565" y="1671717"/>
                </a:lnTo>
                <a:lnTo>
                  <a:pt x="0" y="1671717"/>
                </a:lnTo>
                <a:lnTo>
                  <a:pt x="0" y="0"/>
                </a:lnTo>
                <a:close/>
              </a:path>
            </a:pathLst>
          </a:custGeom>
          <a:blipFill rotWithShape="1">
            <a:blip r:embed="rId7">
              <a:alphaModFix/>
            </a:blip>
            <a:stretch>
              <a:fillRect b="0" l="0" r="0" t="0"/>
            </a:stretch>
          </a:blipFill>
          <a:ln>
            <a:noFill/>
          </a:ln>
        </p:spPr>
      </p:sp>
      <p:sp>
        <p:nvSpPr>
          <p:cNvPr id="428" name="Google Shape;428;p28"/>
          <p:cNvSpPr/>
          <p:nvPr/>
        </p:nvSpPr>
        <p:spPr>
          <a:xfrm>
            <a:off x="6728819" y="1765036"/>
            <a:ext cx="1018545" cy="1003730"/>
          </a:xfrm>
          <a:custGeom>
            <a:rect b="b" l="l" r="r" t="t"/>
            <a:pathLst>
              <a:path extrusionOk="0" h="2007460" w="2037090">
                <a:moveTo>
                  <a:pt x="0" y="0"/>
                </a:moveTo>
                <a:lnTo>
                  <a:pt x="2037090" y="0"/>
                </a:lnTo>
                <a:lnTo>
                  <a:pt x="2037090" y="2007460"/>
                </a:lnTo>
                <a:lnTo>
                  <a:pt x="0" y="2007460"/>
                </a:lnTo>
                <a:lnTo>
                  <a:pt x="0" y="0"/>
                </a:lnTo>
                <a:close/>
              </a:path>
            </a:pathLst>
          </a:custGeom>
          <a:blipFill rotWithShape="1">
            <a:blip r:embed="rId8">
              <a:alphaModFix/>
            </a:blip>
            <a:stretch>
              <a:fillRect b="0" l="0" r="0" t="0"/>
            </a:stretch>
          </a:blipFill>
          <a:ln>
            <a:noFill/>
          </a:ln>
        </p:spPr>
      </p:sp>
      <p:sp>
        <p:nvSpPr>
          <p:cNvPr id="429" name="Google Shape;429;p28"/>
          <p:cNvSpPr/>
          <p:nvPr/>
        </p:nvSpPr>
        <p:spPr>
          <a:xfrm>
            <a:off x="4163166" y="2988665"/>
            <a:ext cx="1158290" cy="1703367"/>
          </a:xfrm>
          <a:custGeom>
            <a:rect b="b" l="l" r="r" t="t"/>
            <a:pathLst>
              <a:path extrusionOk="0" h="3406734" w="2316579">
                <a:moveTo>
                  <a:pt x="0" y="0"/>
                </a:moveTo>
                <a:lnTo>
                  <a:pt x="2316579" y="0"/>
                </a:lnTo>
                <a:lnTo>
                  <a:pt x="2316579" y="3406735"/>
                </a:lnTo>
                <a:lnTo>
                  <a:pt x="0" y="3406735"/>
                </a:lnTo>
                <a:lnTo>
                  <a:pt x="0" y="0"/>
                </a:lnTo>
                <a:close/>
              </a:path>
            </a:pathLst>
          </a:custGeom>
          <a:blipFill rotWithShape="1">
            <a:blip r:embed="rId9">
              <a:alphaModFix/>
            </a:blip>
            <a:stretch>
              <a:fillRect b="0" l="0" r="0" t="0"/>
            </a:stretch>
          </a:blipFill>
          <a:ln>
            <a:noFill/>
          </a:ln>
        </p:spPr>
      </p:sp>
      <p:sp>
        <p:nvSpPr>
          <p:cNvPr id="430" name="Google Shape;430;p28"/>
          <p:cNvSpPr/>
          <p:nvPr/>
        </p:nvSpPr>
        <p:spPr>
          <a:xfrm>
            <a:off x="5411943" y="2900056"/>
            <a:ext cx="2468718" cy="1804409"/>
          </a:xfrm>
          <a:custGeom>
            <a:rect b="b" l="l" r="r" t="t"/>
            <a:pathLst>
              <a:path extrusionOk="0" h="3608818" w="4937437">
                <a:moveTo>
                  <a:pt x="0" y="0"/>
                </a:moveTo>
                <a:lnTo>
                  <a:pt x="4937437" y="0"/>
                </a:lnTo>
                <a:lnTo>
                  <a:pt x="4937437" y="3608817"/>
                </a:lnTo>
                <a:lnTo>
                  <a:pt x="0" y="3608817"/>
                </a:lnTo>
                <a:lnTo>
                  <a:pt x="0" y="0"/>
                </a:lnTo>
                <a:close/>
              </a:path>
            </a:pathLst>
          </a:custGeom>
          <a:blipFill rotWithShape="1">
            <a:blip r:embed="rId10">
              <a:alphaModFix/>
            </a:blip>
            <a:stretch>
              <a:fillRect b="0" l="0" r="0" t="0"/>
            </a:stretch>
          </a:blipFill>
          <a:ln>
            <a:noFill/>
          </a:ln>
        </p:spPr>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FF4FF"/>
        </a:solidFill>
      </p:bgPr>
    </p:bg>
    <p:spTree>
      <p:nvGrpSpPr>
        <p:cNvPr id="434" name="Shape 434"/>
        <p:cNvGrpSpPr/>
        <p:nvPr/>
      </p:nvGrpSpPr>
      <p:grpSpPr>
        <a:xfrm>
          <a:off x="0" y="0"/>
          <a:ext cx="0" cy="0"/>
          <a:chOff x="0" y="0"/>
          <a:chExt cx="0" cy="0"/>
        </a:xfrm>
      </p:grpSpPr>
      <p:grpSp>
        <p:nvGrpSpPr>
          <p:cNvPr id="435" name="Google Shape;435;p29"/>
          <p:cNvGrpSpPr/>
          <p:nvPr/>
        </p:nvGrpSpPr>
        <p:grpSpPr>
          <a:xfrm>
            <a:off x="2997636" y="1277857"/>
            <a:ext cx="3148728" cy="1287724"/>
            <a:chOff x="0" y="-19050"/>
            <a:chExt cx="1658589" cy="678307"/>
          </a:xfrm>
        </p:grpSpPr>
        <p:sp>
          <p:nvSpPr>
            <p:cNvPr id="436" name="Google Shape;436;p29"/>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37" name="Google Shape;437;p29"/>
            <p:cNvSpPr txBox="1"/>
            <p:nvPr/>
          </p:nvSpPr>
          <p:spPr>
            <a:xfrm>
              <a:off x="0" y="-19050"/>
              <a:ext cx="1658589" cy="678307"/>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38" name="Google Shape;438;p29"/>
          <p:cNvSpPr/>
          <p:nvPr/>
        </p:nvSpPr>
        <p:spPr>
          <a:xfrm>
            <a:off x="3389498" y="1554964"/>
            <a:ext cx="2365004" cy="583719"/>
          </a:xfrm>
          <a:custGeom>
            <a:rect b="b" l="l" r="r" t="t"/>
            <a:pathLst>
              <a:path extrusionOk="0" h="1506372" w="6025487">
                <a:moveTo>
                  <a:pt x="0" y="0"/>
                </a:moveTo>
                <a:lnTo>
                  <a:pt x="6025488" y="0"/>
                </a:lnTo>
                <a:lnTo>
                  <a:pt x="6025488" y="1506372"/>
                </a:lnTo>
                <a:lnTo>
                  <a:pt x="0" y="1506372"/>
                </a:lnTo>
                <a:lnTo>
                  <a:pt x="0" y="0"/>
                </a:lnTo>
                <a:close/>
              </a:path>
            </a:pathLst>
          </a:custGeom>
          <a:blipFill rotWithShape="1">
            <a:blip r:embed="rId3">
              <a:alphaModFix/>
            </a:blip>
            <a:stretch>
              <a:fillRect b="0" l="0" r="0" t="0"/>
            </a:stretch>
          </a:blipFill>
          <a:ln>
            <a:noFill/>
          </a:ln>
        </p:spPr>
      </p:sp>
      <p:grpSp>
        <p:nvGrpSpPr>
          <p:cNvPr id="439" name="Google Shape;439;p29"/>
          <p:cNvGrpSpPr/>
          <p:nvPr/>
        </p:nvGrpSpPr>
        <p:grpSpPr>
          <a:xfrm>
            <a:off x="2997636" y="2815166"/>
            <a:ext cx="3148728" cy="1287724"/>
            <a:chOff x="0" y="-19050"/>
            <a:chExt cx="1658589" cy="678307"/>
          </a:xfrm>
        </p:grpSpPr>
        <p:sp>
          <p:nvSpPr>
            <p:cNvPr id="440" name="Google Shape;440;p29"/>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41" name="Google Shape;441;p29"/>
            <p:cNvSpPr txBox="1"/>
            <p:nvPr/>
          </p:nvSpPr>
          <p:spPr>
            <a:xfrm>
              <a:off x="0" y="-19050"/>
              <a:ext cx="1658589" cy="678307"/>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42" name="Google Shape;442;p29"/>
          <p:cNvSpPr txBox="1"/>
          <p:nvPr/>
        </p:nvSpPr>
        <p:spPr>
          <a:xfrm>
            <a:off x="1688740" y="1007299"/>
            <a:ext cx="5766520" cy="168611"/>
          </a:xfrm>
          <a:prstGeom prst="rect">
            <a:avLst/>
          </a:prstGeom>
          <a:noFill/>
          <a:ln>
            <a:noFill/>
          </a:ln>
        </p:spPr>
        <p:txBody>
          <a:bodyPr anchorCtr="0" anchor="t" bIns="0" lIns="0" spcFirstLastPara="1" rIns="0" wrap="square" tIns="0">
            <a:spAutoFit/>
          </a:bodyPr>
          <a:lstStyle/>
          <a:p>
            <a:pPr indent="0" lvl="0" marL="0" marR="0" rtl="0" algn="ctr">
              <a:lnSpc>
                <a:spcPct val="149973"/>
              </a:lnSpc>
              <a:spcBef>
                <a:spcPts val="0"/>
              </a:spcBef>
              <a:spcAft>
                <a:spcPts val="0"/>
              </a:spcAft>
              <a:buNone/>
            </a:pPr>
            <a:r>
              <a:rPr b="0" i="0" lang="en" sz="900" u="none" cap="none" strike="noStrike">
                <a:solidFill>
                  <a:srgbClr val="2B2C30"/>
                </a:solidFill>
                <a:latin typeface="Nunito"/>
                <a:ea typeface="Nunito"/>
                <a:cs typeface="Nunito"/>
                <a:sym typeface="Nunito"/>
              </a:rPr>
              <a:t>This presentation template is free for everyone to use thanks to the following:</a:t>
            </a:r>
            <a:endParaRPr sz="700"/>
          </a:p>
        </p:txBody>
      </p:sp>
      <p:sp>
        <p:nvSpPr>
          <p:cNvPr id="443" name="Google Shape;443;p29"/>
          <p:cNvSpPr txBox="1"/>
          <p:nvPr/>
        </p:nvSpPr>
        <p:spPr>
          <a:xfrm>
            <a:off x="1136801" y="4262292"/>
            <a:ext cx="6870398" cy="650597"/>
          </a:xfrm>
          <a:prstGeom prst="rect">
            <a:avLst/>
          </a:prstGeom>
          <a:noFill/>
          <a:ln>
            <a:noFill/>
          </a:ln>
        </p:spPr>
        <p:txBody>
          <a:bodyPr anchorCtr="0" anchor="t" bIns="0" lIns="0" spcFirstLastPara="1" rIns="0" wrap="square" tIns="0">
            <a:spAutoFit/>
          </a:bodyPr>
          <a:lstStyle/>
          <a:p>
            <a:pPr indent="0" lvl="0" marL="0" marR="0" rtl="0" algn="ctr">
              <a:lnSpc>
                <a:spcPct val="139997"/>
              </a:lnSpc>
              <a:spcBef>
                <a:spcPts val="0"/>
              </a:spcBef>
              <a:spcAft>
                <a:spcPts val="0"/>
              </a:spcAft>
              <a:buNone/>
            </a:pPr>
            <a:r>
              <a:rPr b="0" i="0" lang="en" sz="3800" u="none" cap="none" strike="noStrike">
                <a:solidFill>
                  <a:srgbClr val="0F1A38"/>
                </a:solidFill>
                <a:latin typeface="Italianno"/>
                <a:ea typeface="Italianno"/>
                <a:cs typeface="Italianno"/>
                <a:sym typeface="Italianno"/>
              </a:rPr>
              <a:t>Happy designing!</a:t>
            </a:r>
            <a:endParaRPr sz="700"/>
          </a:p>
        </p:txBody>
      </p:sp>
      <p:sp>
        <p:nvSpPr>
          <p:cNvPr id="444" name="Google Shape;444;p29"/>
          <p:cNvSpPr txBox="1"/>
          <p:nvPr/>
        </p:nvSpPr>
        <p:spPr>
          <a:xfrm>
            <a:off x="2105002" y="2233203"/>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presentation template</a:t>
            </a:r>
            <a:endParaRPr sz="700"/>
          </a:p>
        </p:txBody>
      </p:sp>
      <p:sp>
        <p:nvSpPr>
          <p:cNvPr id="445" name="Google Shape;445;p29"/>
          <p:cNvSpPr txBox="1"/>
          <p:nvPr/>
        </p:nvSpPr>
        <p:spPr>
          <a:xfrm>
            <a:off x="2105002" y="3585457"/>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photos</a:t>
            </a:r>
            <a:endParaRPr sz="700"/>
          </a:p>
        </p:txBody>
      </p:sp>
      <p:sp>
        <p:nvSpPr>
          <p:cNvPr id="446" name="Google Shape;446;p29"/>
          <p:cNvSpPr txBox="1"/>
          <p:nvPr/>
        </p:nvSpPr>
        <p:spPr>
          <a:xfrm>
            <a:off x="1595536" y="270027"/>
            <a:ext cx="5952928" cy="626328"/>
          </a:xfrm>
          <a:prstGeom prst="rect">
            <a:avLst/>
          </a:prstGeom>
          <a:noFill/>
          <a:ln>
            <a:noFill/>
          </a:ln>
        </p:spPr>
        <p:txBody>
          <a:bodyPr anchorCtr="0" anchor="t" bIns="0" lIns="0" spcFirstLastPara="1" rIns="0" wrap="square" tIns="0">
            <a:spAutoFit/>
          </a:bodyPr>
          <a:lstStyle/>
          <a:p>
            <a:pPr indent="0" lvl="0" marL="0" marR="0" rtl="0" algn="ctr">
              <a:lnSpc>
                <a:spcPct val="126996"/>
              </a:lnSpc>
              <a:spcBef>
                <a:spcPts val="0"/>
              </a:spcBef>
              <a:spcAft>
                <a:spcPts val="0"/>
              </a:spcAft>
              <a:buNone/>
            </a:pPr>
            <a:r>
              <a:rPr b="0" i="0" lang="en" sz="3900" u="none" cap="none" strike="noStrike">
                <a:solidFill>
                  <a:srgbClr val="C0A272"/>
                </a:solidFill>
                <a:latin typeface="Marcellus"/>
                <a:ea typeface="Marcellus"/>
                <a:cs typeface="Marcellus"/>
                <a:sym typeface="Marcellus"/>
              </a:rPr>
              <a:t>Credits</a:t>
            </a:r>
            <a:endParaRPr sz="700"/>
          </a:p>
        </p:txBody>
      </p:sp>
      <p:sp>
        <p:nvSpPr>
          <p:cNvPr id="447" name="Google Shape;447;p29"/>
          <p:cNvSpPr txBox="1"/>
          <p:nvPr/>
        </p:nvSpPr>
        <p:spPr>
          <a:xfrm>
            <a:off x="3055013" y="3219223"/>
            <a:ext cx="3033973" cy="309084"/>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400" u="none" cap="none" strike="noStrike">
                <a:solidFill>
                  <a:srgbClr val="0F1A38"/>
                </a:solidFill>
                <a:latin typeface="Arial"/>
                <a:ea typeface="Arial"/>
                <a:cs typeface="Arial"/>
                <a:sym typeface="Arial"/>
              </a:rPr>
              <a:t>Pexels, Pixabay</a:t>
            </a:r>
            <a:endParaRPr sz="700"/>
          </a:p>
        </p:txBody>
      </p:sp>
      <p:sp>
        <p:nvSpPr>
          <p:cNvPr id="448" name="Google Shape;448;p29"/>
          <p:cNvSpPr/>
          <p:nvPr/>
        </p:nvSpPr>
        <p:spPr>
          <a:xfrm>
            <a:off x="0" y="-900975"/>
            <a:ext cx="312715" cy="6945449"/>
          </a:xfrm>
          <a:custGeom>
            <a:rect b="b" l="l" r="r" t="t"/>
            <a:pathLst>
              <a:path extrusionOk="0" h="13890898" w="625430">
                <a:moveTo>
                  <a:pt x="0" y="0"/>
                </a:moveTo>
                <a:lnTo>
                  <a:pt x="625430" y="0"/>
                </a:lnTo>
                <a:lnTo>
                  <a:pt x="625430" y="13890898"/>
                </a:lnTo>
                <a:lnTo>
                  <a:pt x="0" y="13890898"/>
                </a:lnTo>
                <a:lnTo>
                  <a:pt x="0" y="0"/>
                </a:lnTo>
                <a:close/>
              </a:path>
            </a:pathLst>
          </a:custGeom>
          <a:blipFill rotWithShape="1">
            <a:blip r:embed="rId4">
              <a:alphaModFix/>
            </a:blip>
            <a:stretch>
              <a:fillRect b="0" l="-152842" r="-2707491" t="0"/>
            </a:stretch>
          </a:blipFill>
          <a:ln>
            <a:noFill/>
          </a:ln>
        </p:spPr>
      </p:sp>
      <p:sp>
        <p:nvSpPr>
          <p:cNvPr id="449" name="Google Shape;449;p29"/>
          <p:cNvSpPr/>
          <p:nvPr/>
        </p:nvSpPr>
        <p:spPr>
          <a:xfrm>
            <a:off x="8831285" y="-900975"/>
            <a:ext cx="312715" cy="6945449"/>
          </a:xfrm>
          <a:custGeom>
            <a:rect b="b" l="l" r="r" t="t"/>
            <a:pathLst>
              <a:path extrusionOk="0" h="13890898" w="625430">
                <a:moveTo>
                  <a:pt x="0" y="0"/>
                </a:moveTo>
                <a:lnTo>
                  <a:pt x="625430" y="0"/>
                </a:lnTo>
                <a:lnTo>
                  <a:pt x="625430" y="13890898"/>
                </a:lnTo>
                <a:lnTo>
                  <a:pt x="0" y="13890898"/>
                </a:lnTo>
                <a:lnTo>
                  <a:pt x="0" y="0"/>
                </a:lnTo>
                <a:close/>
              </a:path>
            </a:pathLst>
          </a:custGeom>
          <a:blipFill rotWithShape="1">
            <a:blip r:embed="rId4">
              <a:alphaModFix/>
            </a:blip>
            <a:stretch>
              <a:fillRect b="0" l="-152842" r="-2707491" t="0"/>
            </a:stretch>
          </a:blipFill>
          <a:ln>
            <a:noFill/>
          </a:ln>
        </p:spPr>
      </p:sp>
      <p:cxnSp>
        <p:nvCxnSpPr>
          <p:cNvPr id="450" name="Google Shape;450;p29"/>
          <p:cNvCxnSpPr/>
          <p:nvPr/>
        </p:nvCxnSpPr>
        <p:spPr>
          <a:xfrm>
            <a:off x="312715" y="-54769"/>
            <a:ext cx="0" cy="5198270"/>
          </a:xfrm>
          <a:prstGeom prst="straightConnector1">
            <a:avLst/>
          </a:prstGeom>
          <a:noFill/>
          <a:ln cap="flat" cmpd="sng" w="28575">
            <a:solidFill>
              <a:srgbClr val="C0A272"/>
            </a:solidFill>
            <a:prstDash val="solid"/>
            <a:round/>
            <a:headEnd len="sm" w="sm" type="none"/>
            <a:tailEnd len="sm" w="sm" type="none"/>
          </a:ln>
        </p:spPr>
      </p:cxnSp>
      <p:cxnSp>
        <p:nvCxnSpPr>
          <p:cNvPr id="451" name="Google Shape;451;p29"/>
          <p:cNvCxnSpPr/>
          <p:nvPr/>
        </p:nvCxnSpPr>
        <p:spPr>
          <a:xfrm>
            <a:off x="8831285" y="-54769"/>
            <a:ext cx="0" cy="5198270"/>
          </a:xfrm>
          <a:prstGeom prst="straightConnector1">
            <a:avLst/>
          </a:prstGeom>
          <a:noFill/>
          <a:ln cap="flat" cmpd="sng" w="28575">
            <a:solidFill>
              <a:srgbClr val="C0A272"/>
            </a:solidFill>
            <a:prstDash val="solid"/>
            <a:round/>
            <a:headEnd len="sm" w="sm" type="none"/>
            <a:tailEnd len="sm" w="sm" type="none"/>
          </a:ln>
        </p:spPr>
      </p:cxn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FF4FF"/>
        </a:solidFill>
      </p:bgPr>
    </p:bg>
    <p:spTree>
      <p:nvGrpSpPr>
        <p:cNvPr id="103" name="Shape 103"/>
        <p:cNvGrpSpPr/>
        <p:nvPr/>
      </p:nvGrpSpPr>
      <p:grpSpPr>
        <a:xfrm>
          <a:off x="0" y="0"/>
          <a:ext cx="0" cy="0"/>
          <a:chOff x="0" y="0"/>
          <a:chExt cx="0" cy="0"/>
        </a:xfrm>
      </p:grpSpPr>
      <p:sp>
        <p:nvSpPr>
          <p:cNvPr id="104" name="Google Shape;104;p12"/>
          <p:cNvSpPr/>
          <p:nvPr/>
        </p:nvSpPr>
        <p:spPr>
          <a:xfrm>
            <a:off x="7693532" y="0"/>
            <a:ext cx="949599" cy="5171082"/>
          </a:xfrm>
          <a:custGeom>
            <a:rect b="b" l="l" r="r" t="t"/>
            <a:pathLst>
              <a:path extrusionOk="0" h="10342164" w="1899197">
                <a:moveTo>
                  <a:pt x="0" y="0"/>
                </a:moveTo>
                <a:lnTo>
                  <a:pt x="1899198" y="0"/>
                </a:lnTo>
                <a:lnTo>
                  <a:pt x="1899198" y="10342164"/>
                </a:lnTo>
                <a:lnTo>
                  <a:pt x="0" y="10342164"/>
                </a:lnTo>
                <a:lnTo>
                  <a:pt x="0" y="0"/>
                </a:lnTo>
                <a:close/>
              </a:path>
            </a:pathLst>
          </a:custGeom>
          <a:blipFill rotWithShape="1">
            <a:blip r:embed="rId3">
              <a:alphaModFix/>
            </a:blip>
            <a:stretch>
              <a:fillRect b="0" l="0" r="0" t="0"/>
            </a:stretch>
          </a:blipFill>
          <a:ln>
            <a:noFill/>
          </a:ln>
        </p:spPr>
      </p:sp>
      <p:sp>
        <p:nvSpPr>
          <p:cNvPr id="105" name="Google Shape;105;p12"/>
          <p:cNvSpPr/>
          <p:nvPr/>
        </p:nvSpPr>
        <p:spPr>
          <a:xfrm>
            <a:off x="500869" y="0"/>
            <a:ext cx="949599" cy="5171082"/>
          </a:xfrm>
          <a:custGeom>
            <a:rect b="b" l="l" r="r" t="t"/>
            <a:pathLst>
              <a:path extrusionOk="0" h="10342164" w="1899197">
                <a:moveTo>
                  <a:pt x="0" y="0"/>
                </a:moveTo>
                <a:lnTo>
                  <a:pt x="1899198" y="0"/>
                </a:lnTo>
                <a:lnTo>
                  <a:pt x="1899198" y="10342164"/>
                </a:lnTo>
                <a:lnTo>
                  <a:pt x="0" y="10342164"/>
                </a:lnTo>
                <a:lnTo>
                  <a:pt x="0" y="0"/>
                </a:lnTo>
                <a:close/>
              </a:path>
            </a:pathLst>
          </a:custGeom>
          <a:blipFill rotWithShape="1">
            <a:blip r:embed="rId3">
              <a:alphaModFix/>
            </a:blip>
            <a:stretch>
              <a:fillRect b="0" l="0" r="0" t="0"/>
            </a:stretch>
          </a:blipFill>
          <a:ln>
            <a:noFill/>
          </a:ln>
        </p:spPr>
      </p:sp>
      <p:sp>
        <p:nvSpPr>
          <p:cNvPr id="106" name="Google Shape;106;p12"/>
          <p:cNvSpPr txBox="1"/>
          <p:nvPr/>
        </p:nvSpPr>
        <p:spPr>
          <a:xfrm>
            <a:off x="1273179" y="607998"/>
            <a:ext cx="6597641" cy="626983"/>
          </a:xfrm>
          <a:prstGeom prst="rect">
            <a:avLst/>
          </a:prstGeom>
          <a:noFill/>
          <a:ln>
            <a:noFill/>
          </a:ln>
        </p:spPr>
        <p:txBody>
          <a:bodyPr anchorCtr="0" anchor="t" bIns="0" lIns="0" spcFirstLastPara="1" rIns="0" wrap="square" tIns="0">
            <a:spAutoFit/>
          </a:bodyPr>
          <a:lstStyle/>
          <a:p>
            <a:pPr indent="0" lvl="0" marL="0" marR="0" rtl="0" algn="ctr">
              <a:lnSpc>
                <a:spcPct val="126996"/>
              </a:lnSpc>
              <a:spcBef>
                <a:spcPts val="0"/>
              </a:spcBef>
              <a:spcAft>
                <a:spcPts val="0"/>
              </a:spcAft>
              <a:buNone/>
            </a:pPr>
            <a:r>
              <a:rPr b="0" i="0" lang="en" sz="3900" u="none" cap="none" strike="noStrike">
                <a:solidFill>
                  <a:srgbClr val="C0A272"/>
                </a:solidFill>
                <a:latin typeface="Marcellus"/>
                <a:ea typeface="Marcellus"/>
                <a:cs typeface="Marcellus"/>
                <a:sym typeface="Marcellus"/>
              </a:rPr>
              <a:t>Table Of Contents</a:t>
            </a:r>
            <a:endParaRPr sz="700"/>
          </a:p>
        </p:txBody>
      </p:sp>
      <p:cxnSp>
        <p:nvCxnSpPr>
          <p:cNvPr id="107" name="Google Shape;107;p12"/>
          <p:cNvCxnSpPr/>
          <p:nvPr/>
        </p:nvCxnSpPr>
        <p:spPr>
          <a:xfrm>
            <a:off x="1424750" y="4872382"/>
            <a:ext cx="6291930" cy="0"/>
          </a:xfrm>
          <a:prstGeom prst="straightConnector1">
            <a:avLst/>
          </a:prstGeom>
          <a:noFill/>
          <a:ln cap="flat" cmpd="sng" w="28575">
            <a:solidFill>
              <a:srgbClr val="C0A272"/>
            </a:solidFill>
            <a:prstDash val="solid"/>
            <a:round/>
            <a:headEnd len="sm" w="sm" type="none"/>
            <a:tailEnd len="sm" w="sm" type="none"/>
          </a:ln>
        </p:spPr>
      </p:cxnSp>
      <p:cxnSp>
        <p:nvCxnSpPr>
          <p:cNvPr id="108" name="Google Shape;108;p12"/>
          <p:cNvCxnSpPr/>
          <p:nvPr/>
        </p:nvCxnSpPr>
        <p:spPr>
          <a:xfrm>
            <a:off x="1384489" y="4233961"/>
            <a:ext cx="6377405" cy="0"/>
          </a:xfrm>
          <a:prstGeom prst="straightConnector1">
            <a:avLst/>
          </a:prstGeom>
          <a:noFill/>
          <a:ln cap="flat" cmpd="sng" w="28575">
            <a:solidFill>
              <a:srgbClr val="C0A272"/>
            </a:solidFill>
            <a:prstDash val="solid"/>
            <a:round/>
            <a:headEnd len="sm" w="sm" type="none"/>
            <a:tailEnd len="sm" w="sm" type="none"/>
          </a:ln>
        </p:spPr>
      </p:cxnSp>
      <p:cxnSp>
        <p:nvCxnSpPr>
          <p:cNvPr id="109" name="Google Shape;109;p12"/>
          <p:cNvCxnSpPr/>
          <p:nvPr/>
        </p:nvCxnSpPr>
        <p:spPr>
          <a:xfrm>
            <a:off x="1342800" y="3595539"/>
            <a:ext cx="6458125" cy="0"/>
          </a:xfrm>
          <a:prstGeom prst="straightConnector1">
            <a:avLst/>
          </a:prstGeom>
          <a:noFill/>
          <a:ln cap="flat" cmpd="sng" w="28575">
            <a:solidFill>
              <a:srgbClr val="C0A272"/>
            </a:solidFill>
            <a:prstDash val="solid"/>
            <a:round/>
            <a:headEnd len="sm" w="sm" type="none"/>
            <a:tailEnd len="sm" w="sm" type="none"/>
          </a:ln>
        </p:spPr>
      </p:cxnSp>
      <p:cxnSp>
        <p:nvCxnSpPr>
          <p:cNvPr id="110" name="Google Shape;110;p12"/>
          <p:cNvCxnSpPr/>
          <p:nvPr/>
        </p:nvCxnSpPr>
        <p:spPr>
          <a:xfrm>
            <a:off x="1295903" y="2957118"/>
            <a:ext cx="6549337" cy="0"/>
          </a:xfrm>
          <a:prstGeom prst="straightConnector1">
            <a:avLst/>
          </a:prstGeom>
          <a:noFill/>
          <a:ln cap="flat" cmpd="sng" w="28575">
            <a:solidFill>
              <a:srgbClr val="C0A272"/>
            </a:solidFill>
            <a:prstDash val="solid"/>
            <a:round/>
            <a:headEnd len="sm" w="sm" type="none"/>
            <a:tailEnd len="sm" w="sm" type="none"/>
          </a:ln>
        </p:spPr>
      </p:cxnSp>
      <p:cxnSp>
        <p:nvCxnSpPr>
          <p:cNvPr id="111" name="Google Shape;111;p12"/>
          <p:cNvCxnSpPr/>
          <p:nvPr/>
        </p:nvCxnSpPr>
        <p:spPr>
          <a:xfrm>
            <a:off x="1255139" y="2318696"/>
            <a:ext cx="6629911" cy="0"/>
          </a:xfrm>
          <a:prstGeom prst="straightConnector1">
            <a:avLst/>
          </a:prstGeom>
          <a:noFill/>
          <a:ln cap="flat" cmpd="sng" w="28575">
            <a:solidFill>
              <a:srgbClr val="C0A272"/>
            </a:solidFill>
            <a:prstDash val="solid"/>
            <a:round/>
            <a:headEnd len="sm" w="sm" type="none"/>
            <a:tailEnd len="sm" w="sm" type="none"/>
          </a:ln>
        </p:spPr>
      </p:cxnSp>
      <p:cxnSp>
        <p:nvCxnSpPr>
          <p:cNvPr id="112" name="Google Shape;112;p12"/>
          <p:cNvCxnSpPr/>
          <p:nvPr/>
        </p:nvCxnSpPr>
        <p:spPr>
          <a:xfrm>
            <a:off x="1215517" y="1680275"/>
            <a:ext cx="6710832" cy="0"/>
          </a:xfrm>
          <a:prstGeom prst="straightConnector1">
            <a:avLst/>
          </a:prstGeom>
          <a:noFill/>
          <a:ln cap="flat" cmpd="sng" w="28575">
            <a:solidFill>
              <a:srgbClr val="C0A272"/>
            </a:solidFill>
            <a:prstDash val="solid"/>
            <a:round/>
            <a:headEnd len="sm" w="sm" type="none"/>
            <a:tailEnd len="sm" w="sm" type="none"/>
          </a:ln>
        </p:spPr>
      </p:cxnSp>
      <p:sp>
        <p:nvSpPr>
          <p:cNvPr id="113" name="Google Shape;113;p12"/>
          <p:cNvSpPr txBox="1"/>
          <p:nvPr/>
        </p:nvSpPr>
        <p:spPr>
          <a:xfrm>
            <a:off x="2282851" y="1755093"/>
            <a:ext cx="4578298" cy="468313"/>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 sz="2700" u="none" cap="none" strike="noStrike">
                <a:solidFill>
                  <a:srgbClr val="0F1A38"/>
                </a:solidFill>
                <a:latin typeface="Italianno"/>
                <a:ea typeface="Italianno"/>
                <a:cs typeface="Italianno"/>
                <a:sym typeface="Italianno"/>
              </a:rPr>
              <a:t>Write an agenda here.</a:t>
            </a:r>
            <a:endParaRPr sz="700"/>
          </a:p>
        </p:txBody>
      </p:sp>
      <p:sp>
        <p:nvSpPr>
          <p:cNvPr id="114" name="Google Shape;114;p12"/>
          <p:cNvSpPr txBox="1"/>
          <p:nvPr/>
        </p:nvSpPr>
        <p:spPr>
          <a:xfrm>
            <a:off x="2282851" y="2418107"/>
            <a:ext cx="4578298" cy="468313"/>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 sz="2700" u="none" cap="none" strike="noStrike">
                <a:solidFill>
                  <a:srgbClr val="0F1A38"/>
                </a:solidFill>
                <a:latin typeface="Italianno"/>
                <a:ea typeface="Italianno"/>
                <a:cs typeface="Italianno"/>
                <a:sym typeface="Italianno"/>
              </a:rPr>
              <a:t>Write an agenda here.</a:t>
            </a:r>
            <a:endParaRPr sz="700"/>
          </a:p>
        </p:txBody>
      </p:sp>
      <p:sp>
        <p:nvSpPr>
          <p:cNvPr id="115" name="Google Shape;115;p12"/>
          <p:cNvSpPr txBox="1"/>
          <p:nvPr/>
        </p:nvSpPr>
        <p:spPr>
          <a:xfrm>
            <a:off x="2282851" y="3065807"/>
            <a:ext cx="4578298" cy="468313"/>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 sz="2700" u="none" cap="none" strike="noStrike">
                <a:solidFill>
                  <a:srgbClr val="0F1A38"/>
                </a:solidFill>
                <a:latin typeface="Italianno"/>
                <a:ea typeface="Italianno"/>
                <a:cs typeface="Italianno"/>
                <a:sym typeface="Italianno"/>
              </a:rPr>
              <a:t>Write an agenda here.</a:t>
            </a:r>
            <a:endParaRPr sz="700"/>
          </a:p>
        </p:txBody>
      </p:sp>
      <p:sp>
        <p:nvSpPr>
          <p:cNvPr id="116" name="Google Shape;116;p12"/>
          <p:cNvSpPr txBox="1"/>
          <p:nvPr/>
        </p:nvSpPr>
        <p:spPr>
          <a:xfrm>
            <a:off x="2282851" y="3713507"/>
            <a:ext cx="4578298" cy="468313"/>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 sz="2700" u="none" cap="none" strike="noStrike">
                <a:solidFill>
                  <a:srgbClr val="0F1A38"/>
                </a:solidFill>
                <a:latin typeface="Italianno"/>
                <a:ea typeface="Italianno"/>
                <a:cs typeface="Italianno"/>
                <a:sym typeface="Italianno"/>
              </a:rPr>
              <a:t>Write an agenda here.</a:t>
            </a:r>
            <a:endParaRPr sz="700"/>
          </a:p>
        </p:txBody>
      </p:sp>
      <p:sp>
        <p:nvSpPr>
          <p:cNvPr id="117" name="Google Shape;117;p12"/>
          <p:cNvSpPr txBox="1"/>
          <p:nvPr/>
        </p:nvSpPr>
        <p:spPr>
          <a:xfrm>
            <a:off x="2282851" y="4361207"/>
            <a:ext cx="4578298" cy="468313"/>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 sz="2700" u="none" cap="none" strike="noStrike">
                <a:solidFill>
                  <a:srgbClr val="0F1A38"/>
                </a:solidFill>
                <a:latin typeface="Italianno"/>
                <a:ea typeface="Italianno"/>
                <a:cs typeface="Italianno"/>
                <a:sym typeface="Italianno"/>
              </a:rPr>
              <a:t>Write an agenda here.</a:t>
            </a:r>
            <a:endParaRPr sz="7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DAED5"/>
        </a:solidFill>
      </p:bgPr>
    </p:bg>
    <p:spTree>
      <p:nvGrpSpPr>
        <p:cNvPr id="121" name="Shape 121"/>
        <p:cNvGrpSpPr/>
        <p:nvPr/>
      </p:nvGrpSpPr>
      <p:grpSpPr>
        <a:xfrm>
          <a:off x="0" y="0"/>
          <a:ext cx="0" cy="0"/>
          <a:chOff x="0" y="0"/>
          <a:chExt cx="0" cy="0"/>
        </a:xfrm>
      </p:grpSpPr>
      <p:pic>
        <p:nvPicPr>
          <p:cNvPr id="122" name="Google Shape;122;p13"/>
          <p:cNvPicPr preferRelativeResize="0"/>
          <p:nvPr/>
        </p:nvPicPr>
        <p:blipFill rotWithShape="1">
          <a:blip r:embed="rId3">
            <a:alphaModFix/>
          </a:blip>
          <a:srcRect b="7798" l="0" r="0" t="7806"/>
          <a:stretch/>
        </p:blipFill>
        <p:spPr>
          <a:xfrm>
            <a:off x="0" y="25"/>
            <a:ext cx="9144003" cy="5143474"/>
          </a:xfrm>
          <a:prstGeom prst="rect">
            <a:avLst/>
          </a:prstGeom>
          <a:noFill/>
          <a:ln>
            <a:noFill/>
          </a:ln>
        </p:spPr>
      </p:pic>
      <p:grpSp>
        <p:nvGrpSpPr>
          <p:cNvPr id="123" name="Google Shape;123;p13"/>
          <p:cNvGrpSpPr/>
          <p:nvPr/>
        </p:nvGrpSpPr>
        <p:grpSpPr>
          <a:xfrm>
            <a:off x="2482450" y="1719668"/>
            <a:ext cx="4179097" cy="5143500"/>
            <a:chOff x="0" y="0"/>
            <a:chExt cx="660400" cy="812800"/>
          </a:xfrm>
        </p:grpSpPr>
        <p:sp>
          <p:nvSpPr>
            <p:cNvPr id="124" name="Google Shape;124;p13"/>
            <p:cNvSpPr/>
            <p:nvPr/>
          </p:nvSpPr>
          <p:spPr>
            <a:xfrm>
              <a:off x="0" y="0"/>
              <a:ext cx="660400" cy="812800"/>
            </a:xfrm>
            <a:custGeom>
              <a:rect b="b" l="l" r="r" t="t"/>
              <a:pathLst>
                <a:path extrusionOk="0" h="812800"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8502"/>
                  </a:cubicBezTo>
                  <a:lnTo>
                    <a:pt x="660400" y="812800"/>
                  </a:lnTo>
                  <a:lnTo>
                    <a:pt x="0" y="812800"/>
                  </a:lnTo>
                  <a:lnTo>
                    <a:pt x="0" y="328861"/>
                  </a:lnTo>
                  <a:cubicBezTo>
                    <a:pt x="1782" y="185660"/>
                    <a:pt x="93019" y="64045"/>
                    <a:pt x="220252" y="19070"/>
                  </a:cubicBezTo>
                  <a:close/>
                </a:path>
              </a:pathLst>
            </a:custGeom>
            <a:solidFill>
              <a:srgbClr val="DFF4FF"/>
            </a:solidFill>
            <a:ln cap="sq" cmpd="sng" w="38100">
              <a:solidFill>
                <a:srgbClr val="C0A272"/>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25" name="Google Shape;125;p13"/>
            <p:cNvSpPr txBox="1"/>
            <p:nvPr/>
          </p:nvSpPr>
          <p:spPr>
            <a:xfrm>
              <a:off x="0" y="88899"/>
              <a:ext cx="660300" cy="452100"/>
            </a:xfrm>
            <a:prstGeom prst="rect">
              <a:avLst/>
            </a:prstGeom>
            <a:noFill/>
            <a:ln>
              <a:noFill/>
            </a:ln>
          </p:spPr>
          <p:txBody>
            <a:bodyPr anchorCtr="0" anchor="ctr" bIns="25400" lIns="25400" spcFirstLastPara="1" rIns="25400" wrap="square" tIns="25400">
              <a:noAutofit/>
            </a:bodyPr>
            <a:lstStyle/>
            <a:p>
              <a:pPr indent="0" lvl="0" marL="0" marR="0" rtl="0" algn="ctr">
                <a:lnSpc>
                  <a:spcPct val="144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26" name="Google Shape;126;p13"/>
          <p:cNvGrpSpPr/>
          <p:nvPr/>
        </p:nvGrpSpPr>
        <p:grpSpPr>
          <a:xfrm>
            <a:off x="3543300" y="685266"/>
            <a:ext cx="2057400" cy="2057400"/>
            <a:chOff x="0" y="0"/>
            <a:chExt cx="812800" cy="812800"/>
          </a:xfrm>
        </p:grpSpPr>
        <p:sp>
          <p:nvSpPr>
            <p:cNvPr id="127" name="Google Shape;127;p13"/>
            <p:cNvSpPr/>
            <p:nvPr/>
          </p:nvSpPr>
          <p:spPr>
            <a:xfrm>
              <a:off x="0" y="0"/>
              <a:ext cx="812800" cy="812800"/>
            </a:xfrm>
            <a:custGeom>
              <a:rect b="b" l="l" r="r" t="t"/>
              <a:pathLst>
                <a:path extrusionOk="0" h="812800" w="812800">
                  <a:moveTo>
                    <a:pt x="406400" y="0"/>
                  </a:moveTo>
                  <a:lnTo>
                    <a:pt x="523042" y="124802"/>
                  </a:lnTo>
                  <a:lnTo>
                    <a:pt x="693768" y="119032"/>
                  </a:lnTo>
                  <a:lnTo>
                    <a:pt x="687998" y="289758"/>
                  </a:lnTo>
                  <a:lnTo>
                    <a:pt x="812800" y="406400"/>
                  </a:lnTo>
                  <a:lnTo>
                    <a:pt x="687998" y="523042"/>
                  </a:lnTo>
                  <a:lnTo>
                    <a:pt x="693768" y="693768"/>
                  </a:lnTo>
                  <a:lnTo>
                    <a:pt x="523042" y="687998"/>
                  </a:lnTo>
                  <a:lnTo>
                    <a:pt x="406400" y="812800"/>
                  </a:lnTo>
                  <a:lnTo>
                    <a:pt x="289758" y="687998"/>
                  </a:lnTo>
                  <a:lnTo>
                    <a:pt x="119032" y="693768"/>
                  </a:lnTo>
                  <a:lnTo>
                    <a:pt x="124802" y="523042"/>
                  </a:lnTo>
                  <a:lnTo>
                    <a:pt x="0" y="406400"/>
                  </a:lnTo>
                  <a:lnTo>
                    <a:pt x="124802" y="289758"/>
                  </a:lnTo>
                  <a:lnTo>
                    <a:pt x="119032" y="119032"/>
                  </a:lnTo>
                  <a:lnTo>
                    <a:pt x="289758" y="124802"/>
                  </a:lnTo>
                  <a:lnTo>
                    <a:pt x="406400" y="0"/>
                  </a:lnTo>
                  <a:close/>
                </a:path>
              </a:pathLst>
            </a:custGeom>
            <a:solidFill>
              <a:srgbClr val="0F1A38"/>
            </a:solidFill>
            <a:ln>
              <a:noFill/>
            </a:ln>
          </p:spPr>
        </p:sp>
        <p:sp>
          <p:nvSpPr>
            <p:cNvPr id="128" name="Google Shape;128;p13"/>
            <p:cNvSpPr txBox="1"/>
            <p:nvPr/>
          </p:nvSpPr>
          <p:spPr>
            <a:xfrm>
              <a:off x="127000" y="88900"/>
              <a:ext cx="558800" cy="596900"/>
            </a:xfrm>
            <a:prstGeom prst="rect">
              <a:avLst/>
            </a:prstGeom>
            <a:noFill/>
            <a:ln>
              <a:noFill/>
            </a:ln>
          </p:spPr>
          <p:txBody>
            <a:bodyPr anchorCtr="0" anchor="ctr" bIns="25400" lIns="25400" spcFirstLastPara="1" rIns="25400" wrap="square" tIns="25400">
              <a:noAutofit/>
            </a:bodyPr>
            <a:lstStyle/>
            <a:p>
              <a:pPr indent="0" lvl="0" marL="0" marR="0" rtl="0" algn="ctr">
                <a:lnSpc>
                  <a:spcPct val="144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29" name="Google Shape;129;p13"/>
          <p:cNvSpPr/>
          <p:nvPr/>
        </p:nvSpPr>
        <p:spPr>
          <a:xfrm>
            <a:off x="3543300" y="696671"/>
            <a:ext cx="2057400" cy="20574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4">
              <a:alphaModFix/>
            </a:blip>
            <a:stretch>
              <a:fillRect b="0" l="0" r="0" t="0"/>
            </a:stretch>
          </a:blipFill>
          <a:ln>
            <a:noFill/>
          </a:ln>
        </p:spPr>
      </p:sp>
      <p:sp>
        <p:nvSpPr>
          <p:cNvPr id="130" name="Google Shape;130;p13"/>
          <p:cNvSpPr txBox="1"/>
          <p:nvPr/>
        </p:nvSpPr>
        <p:spPr>
          <a:xfrm>
            <a:off x="3801182" y="1250708"/>
            <a:ext cx="1541637" cy="853515"/>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0" i="0" lang="en" sz="5000" u="none" cap="none" strike="noStrike">
                <a:solidFill>
                  <a:srgbClr val="C0A34E"/>
                </a:solidFill>
                <a:latin typeface="Italianno"/>
                <a:ea typeface="Italianno"/>
                <a:cs typeface="Italianno"/>
                <a:sym typeface="Italianno"/>
              </a:rPr>
              <a:t>01.</a:t>
            </a:r>
            <a:endParaRPr sz="700"/>
          </a:p>
        </p:txBody>
      </p:sp>
      <p:sp>
        <p:nvSpPr>
          <p:cNvPr id="131" name="Google Shape;131;p13"/>
          <p:cNvSpPr txBox="1"/>
          <p:nvPr/>
        </p:nvSpPr>
        <p:spPr>
          <a:xfrm>
            <a:off x="2482453" y="2849292"/>
            <a:ext cx="4179094" cy="1262963"/>
          </a:xfrm>
          <a:prstGeom prst="rect">
            <a:avLst/>
          </a:prstGeom>
          <a:noFill/>
          <a:ln>
            <a:noFill/>
          </a:ln>
        </p:spPr>
        <p:txBody>
          <a:bodyPr anchorCtr="0" anchor="t" bIns="0" lIns="0" spcFirstLastPara="1" rIns="0" wrap="square" tIns="0">
            <a:spAutoFit/>
          </a:bodyPr>
          <a:lstStyle/>
          <a:p>
            <a:pPr indent="0" lvl="0" marL="0" marR="0" rtl="0" algn="ctr">
              <a:lnSpc>
                <a:spcPct val="126996"/>
              </a:lnSpc>
              <a:spcBef>
                <a:spcPts val="0"/>
              </a:spcBef>
              <a:spcAft>
                <a:spcPts val="0"/>
              </a:spcAft>
              <a:buNone/>
            </a:pPr>
            <a:r>
              <a:rPr b="0" i="0" lang="en" sz="3900" u="none" cap="none" strike="noStrike">
                <a:solidFill>
                  <a:srgbClr val="0F1A38"/>
                </a:solidFill>
                <a:latin typeface="Marcellus"/>
                <a:ea typeface="Marcellus"/>
                <a:cs typeface="Marcellus"/>
                <a:sym typeface="Marcellus"/>
              </a:rPr>
              <a:t>Write an</a:t>
            </a:r>
            <a:endParaRPr sz="700"/>
          </a:p>
          <a:p>
            <a:pPr indent="0" lvl="0" marL="0" marR="0" rtl="0" algn="ctr">
              <a:lnSpc>
                <a:spcPct val="126996"/>
              </a:lnSpc>
              <a:spcBef>
                <a:spcPts val="0"/>
              </a:spcBef>
              <a:spcAft>
                <a:spcPts val="0"/>
              </a:spcAft>
              <a:buNone/>
            </a:pPr>
            <a:r>
              <a:rPr b="0" i="0" lang="en" sz="3900" u="none" cap="none" strike="noStrike">
                <a:solidFill>
                  <a:srgbClr val="0F1A38"/>
                </a:solidFill>
                <a:latin typeface="Marcellus"/>
                <a:ea typeface="Marcellus"/>
                <a:cs typeface="Marcellus"/>
                <a:sym typeface="Marcellus"/>
              </a:rPr>
              <a:t>agenda here</a:t>
            </a:r>
            <a:endParaRPr sz="700"/>
          </a:p>
        </p:txBody>
      </p:sp>
      <p:cxnSp>
        <p:nvCxnSpPr>
          <p:cNvPr id="132" name="Google Shape;132;p13"/>
          <p:cNvCxnSpPr/>
          <p:nvPr/>
        </p:nvCxnSpPr>
        <p:spPr>
          <a:xfrm>
            <a:off x="2482453" y="4298562"/>
            <a:ext cx="4179094" cy="0"/>
          </a:xfrm>
          <a:prstGeom prst="straightConnector1">
            <a:avLst/>
          </a:prstGeom>
          <a:noFill/>
          <a:ln cap="flat" cmpd="sng" w="28575">
            <a:solidFill>
              <a:srgbClr val="C0A272"/>
            </a:solidFill>
            <a:prstDash val="solid"/>
            <a:round/>
            <a:headEnd len="sm" w="sm" type="none"/>
            <a:tailEnd len="sm" w="sm" type="none"/>
          </a:ln>
        </p:spPr>
      </p:cxnSp>
      <p:cxnSp>
        <p:nvCxnSpPr>
          <p:cNvPr id="133" name="Google Shape;133;p13"/>
          <p:cNvCxnSpPr/>
          <p:nvPr/>
        </p:nvCxnSpPr>
        <p:spPr>
          <a:xfrm>
            <a:off x="2482453" y="4979073"/>
            <a:ext cx="4179094" cy="0"/>
          </a:xfrm>
          <a:prstGeom prst="straightConnector1">
            <a:avLst/>
          </a:prstGeom>
          <a:noFill/>
          <a:ln cap="flat" cmpd="sng" w="28575">
            <a:solidFill>
              <a:srgbClr val="C0A272"/>
            </a:solidFill>
            <a:prstDash val="solid"/>
            <a:round/>
            <a:headEnd len="sm" w="sm" type="none"/>
            <a:tailEnd len="sm" w="sm" type="none"/>
          </a:ln>
        </p:spPr>
      </p:cxnSp>
      <p:sp>
        <p:nvSpPr>
          <p:cNvPr id="134" name="Google Shape;134;p13"/>
          <p:cNvSpPr txBox="1"/>
          <p:nvPr/>
        </p:nvSpPr>
        <p:spPr>
          <a:xfrm>
            <a:off x="2482453" y="4383230"/>
            <a:ext cx="4179094" cy="468313"/>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 sz="2700" u="none" cap="none" strike="noStrike">
                <a:solidFill>
                  <a:srgbClr val="0F1A38"/>
                </a:solidFill>
                <a:latin typeface="Italianno"/>
                <a:ea typeface="Italianno"/>
                <a:cs typeface="Italianno"/>
                <a:sym typeface="Italianno"/>
              </a:rPr>
              <a:t>Elaborate on what you want to discuss. </a:t>
            </a:r>
            <a:endParaRPr sz="7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FF4FF"/>
        </a:solidFill>
      </p:bgPr>
    </p:bg>
    <p:spTree>
      <p:nvGrpSpPr>
        <p:cNvPr id="138" name="Shape 138"/>
        <p:cNvGrpSpPr/>
        <p:nvPr/>
      </p:nvGrpSpPr>
      <p:grpSpPr>
        <a:xfrm>
          <a:off x="0" y="0"/>
          <a:ext cx="0" cy="0"/>
          <a:chOff x="0" y="0"/>
          <a:chExt cx="0" cy="0"/>
        </a:xfrm>
      </p:grpSpPr>
      <p:pic>
        <p:nvPicPr>
          <p:cNvPr id="139" name="Google Shape;139;p14"/>
          <p:cNvPicPr preferRelativeResize="0"/>
          <p:nvPr/>
        </p:nvPicPr>
        <p:blipFill rotWithShape="1">
          <a:blip r:embed="rId3">
            <a:alphaModFix/>
          </a:blip>
          <a:srcRect b="12975" l="30762" r="0" t="12961"/>
          <a:stretch/>
        </p:blipFill>
        <p:spPr>
          <a:xfrm>
            <a:off x="0" y="0"/>
            <a:ext cx="4498399" cy="5143501"/>
          </a:xfrm>
          <a:prstGeom prst="rect">
            <a:avLst/>
          </a:prstGeom>
          <a:noFill/>
          <a:ln>
            <a:noFill/>
          </a:ln>
        </p:spPr>
      </p:pic>
      <p:pic>
        <p:nvPicPr>
          <p:cNvPr id="140" name="Google Shape;140;p14"/>
          <p:cNvPicPr preferRelativeResize="0"/>
          <p:nvPr/>
        </p:nvPicPr>
        <p:blipFill>
          <a:blip r:embed="rId4">
            <a:alphaModFix/>
          </a:blip>
          <a:stretch>
            <a:fillRect/>
          </a:stretch>
        </p:blipFill>
        <p:spPr>
          <a:xfrm>
            <a:off x="595550" y="679600"/>
            <a:ext cx="3314900" cy="3781958"/>
          </a:xfrm>
          <a:prstGeom prst="rect">
            <a:avLst/>
          </a:prstGeom>
          <a:noFill/>
          <a:ln>
            <a:noFill/>
          </a:ln>
        </p:spPr>
      </p:pic>
      <p:cxnSp>
        <p:nvCxnSpPr>
          <p:cNvPr id="141" name="Google Shape;141;p14"/>
          <p:cNvCxnSpPr/>
          <p:nvPr/>
        </p:nvCxnSpPr>
        <p:spPr>
          <a:xfrm>
            <a:off x="4498397" y="-449194"/>
            <a:ext cx="0" cy="5788131"/>
          </a:xfrm>
          <a:prstGeom prst="straightConnector1">
            <a:avLst/>
          </a:prstGeom>
          <a:noFill/>
          <a:ln cap="flat" cmpd="sng" w="28575">
            <a:solidFill>
              <a:srgbClr val="C0A272"/>
            </a:solidFill>
            <a:prstDash val="solid"/>
            <a:round/>
            <a:headEnd len="sm" w="sm" type="none"/>
            <a:tailEnd len="sm" w="sm" type="none"/>
          </a:ln>
        </p:spPr>
      </p:cxnSp>
      <p:grpSp>
        <p:nvGrpSpPr>
          <p:cNvPr id="142" name="Google Shape;142;p14"/>
          <p:cNvGrpSpPr/>
          <p:nvPr/>
        </p:nvGrpSpPr>
        <p:grpSpPr>
          <a:xfrm>
            <a:off x="5086350" y="1491036"/>
            <a:ext cx="3543300" cy="2139996"/>
            <a:chOff x="0" y="-57150"/>
            <a:chExt cx="9448800" cy="5706656"/>
          </a:xfrm>
        </p:grpSpPr>
        <p:sp>
          <p:nvSpPr>
            <p:cNvPr id="143" name="Google Shape;143;p14"/>
            <p:cNvSpPr txBox="1"/>
            <p:nvPr/>
          </p:nvSpPr>
          <p:spPr>
            <a:xfrm>
              <a:off x="0" y="-57150"/>
              <a:ext cx="9448800" cy="3338375"/>
            </a:xfrm>
            <a:prstGeom prst="rect">
              <a:avLst/>
            </a:prstGeom>
            <a:noFill/>
            <a:ln>
              <a:noFill/>
            </a:ln>
          </p:spPr>
          <p:txBody>
            <a:bodyPr anchorCtr="0" anchor="t" bIns="0" lIns="0" spcFirstLastPara="1" rIns="0" wrap="square" tIns="0">
              <a:spAutoFit/>
            </a:bodyPr>
            <a:lstStyle/>
            <a:p>
              <a:pPr indent="0" lvl="0" marL="0" marR="0" rtl="0" algn="ctr">
                <a:lnSpc>
                  <a:spcPct val="126996"/>
                </a:lnSpc>
                <a:spcBef>
                  <a:spcPts val="0"/>
                </a:spcBef>
                <a:spcAft>
                  <a:spcPts val="0"/>
                </a:spcAft>
                <a:buNone/>
              </a:pPr>
              <a:r>
                <a:rPr b="0" i="0" lang="en" sz="3900" u="none" cap="none" strike="noStrike">
                  <a:solidFill>
                    <a:srgbClr val="C0A272"/>
                  </a:solidFill>
                  <a:latin typeface="Marcellus"/>
                  <a:ea typeface="Marcellus"/>
                  <a:cs typeface="Marcellus"/>
                  <a:sym typeface="Marcellus"/>
                </a:rPr>
                <a:t>Hello</a:t>
              </a:r>
              <a:endParaRPr sz="700"/>
            </a:p>
            <a:p>
              <a:pPr indent="0" lvl="0" marL="0" marR="0" rtl="0" algn="ctr">
                <a:lnSpc>
                  <a:spcPct val="126996"/>
                </a:lnSpc>
                <a:spcBef>
                  <a:spcPts val="0"/>
                </a:spcBef>
                <a:spcAft>
                  <a:spcPts val="0"/>
                </a:spcAft>
                <a:buNone/>
              </a:pPr>
              <a:r>
                <a:rPr b="0" i="0" lang="en" sz="3900" u="none" cap="none" strike="noStrike">
                  <a:solidFill>
                    <a:srgbClr val="C0A272"/>
                  </a:solidFill>
                  <a:latin typeface="Marcellus"/>
                  <a:ea typeface="Marcellus"/>
                  <a:cs typeface="Marcellus"/>
                  <a:sym typeface="Marcellus"/>
                </a:rPr>
                <a:t>There!</a:t>
              </a:r>
              <a:endParaRPr sz="700"/>
            </a:p>
          </p:txBody>
        </p:sp>
        <p:sp>
          <p:nvSpPr>
            <p:cNvPr id="144" name="Google Shape;144;p14"/>
            <p:cNvSpPr txBox="1"/>
            <p:nvPr/>
          </p:nvSpPr>
          <p:spPr>
            <a:xfrm>
              <a:off x="861098" y="3809226"/>
              <a:ext cx="7726605" cy="1840280"/>
            </a:xfrm>
            <a:prstGeom prst="rect">
              <a:avLst/>
            </a:prstGeom>
            <a:noFill/>
            <a:ln>
              <a:noFill/>
            </a:ln>
          </p:spPr>
          <p:txBody>
            <a:bodyPr anchorCtr="0" anchor="t" bIns="0" lIns="0" spcFirstLastPara="1" rIns="0" wrap="square" tIns="0">
              <a:spAutoFit/>
            </a:bodyPr>
            <a:lstStyle/>
            <a:p>
              <a:pPr indent="0" lvl="0" marL="0" marR="0" rtl="0" algn="ctr">
                <a:lnSpc>
                  <a:spcPct val="149973"/>
                </a:lnSpc>
                <a:spcBef>
                  <a:spcPts val="0"/>
                </a:spcBef>
                <a:spcAft>
                  <a:spcPts val="0"/>
                </a:spcAft>
                <a:buNone/>
              </a:pPr>
              <a:r>
                <a:rPr b="0" i="0" lang="en" sz="900" u="none" cap="none" strike="noStrike">
                  <a:solidFill>
                    <a:srgbClr val="2B2C30"/>
                  </a:solidFill>
                  <a:latin typeface="Nunito"/>
                  <a:ea typeface="Nunito"/>
                  <a:cs typeface="Nunito"/>
                  <a:sym typeface="Nunito"/>
                </a:rPr>
                <a:t>Nullam id diam sed tortor interdum euismod a ac elit. Praesent pulvinar, mauris id accumsan dignissim, ipsum ipsum auctor lacus, et consectetur nunc dolor at sapien. Pellentesque auctor vulputate luctus. </a:t>
              </a:r>
              <a:endParaRPr sz="700"/>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FF4FF"/>
        </a:solidFill>
      </p:bgPr>
    </p:bg>
    <p:spTree>
      <p:nvGrpSpPr>
        <p:cNvPr id="148" name="Shape 148"/>
        <p:cNvGrpSpPr/>
        <p:nvPr/>
      </p:nvGrpSpPr>
      <p:grpSpPr>
        <a:xfrm>
          <a:off x="0" y="0"/>
          <a:ext cx="0" cy="0"/>
          <a:chOff x="0" y="0"/>
          <a:chExt cx="0" cy="0"/>
        </a:xfrm>
      </p:grpSpPr>
      <p:pic>
        <p:nvPicPr>
          <p:cNvPr id="149" name="Google Shape;149;p15"/>
          <p:cNvPicPr preferRelativeResize="0"/>
          <p:nvPr/>
        </p:nvPicPr>
        <p:blipFill>
          <a:blip r:embed="rId3">
            <a:alphaModFix/>
          </a:blip>
          <a:stretch>
            <a:fillRect/>
          </a:stretch>
        </p:blipFill>
        <p:spPr>
          <a:xfrm>
            <a:off x="0" y="4308952"/>
            <a:ext cx="9144003" cy="825996"/>
          </a:xfrm>
          <a:prstGeom prst="rect">
            <a:avLst/>
          </a:prstGeom>
          <a:noFill/>
          <a:ln>
            <a:noFill/>
          </a:ln>
        </p:spPr>
      </p:pic>
      <p:cxnSp>
        <p:nvCxnSpPr>
          <p:cNvPr id="150" name="Google Shape;150;p15"/>
          <p:cNvCxnSpPr/>
          <p:nvPr/>
        </p:nvCxnSpPr>
        <p:spPr>
          <a:xfrm>
            <a:off x="-334460" y="4308951"/>
            <a:ext cx="9897673" cy="0"/>
          </a:xfrm>
          <a:prstGeom prst="straightConnector1">
            <a:avLst/>
          </a:prstGeom>
          <a:noFill/>
          <a:ln cap="flat" cmpd="sng" w="28575">
            <a:solidFill>
              <a:srgbClr val="C0A272"/>
            </a:solidFill>
            <a:prstDash val="solid"/>
            <a:round/>
            <a:headEnd len="sm" w="sm" type="none"/>
            <a:tailEnd len="sm" w="sm" type="none"/>
          </a:ln>
        </p:spPr>
      </p:cxnSp>
      <p:cxnSp>
        <p:nvCxnSpPr>
          <p:cNvPr id="151" name="Google Shape;151;p15"/>
          <p:cNvCxnSpPr/>
          <p:nvPr/>
        </p:nvCxnSpPr>
        <p:spPr>
          <a:xfrm>
            <a:off x="-334460" y="3298150"/>
            <a:ext cx="9897673" cy="0"/>
          </a:xfrm>
          <a:prstGeom prst="straightConnector1">
            <a:avLst/>
          </a:prstGeom>
          <a:noFill/>
          <a:ln cap="flat" cmpd="sng" w="28575">
            <a:solidFill>
              <a:srgbClr val="C0A272"/>
            </a:solidFill>
            <a:prstDash val="solid"/>
            <a:round/>
            <a:headEnd len="sm" w="sm" type="none"/>
            <a:tailEnd len="sm" w="sm" type="none"/>
          </a:ln>
        </p:spPr>
      </p:cxnSp>
      <p:cxnSp>
        <p:nvCxnSpPr>
          <p:cNvPr id="152" name="Google Shape;152;p15"/>
          <p:cNvCxnSpPr/>
          <p:nvPr/>
        </p:nvCxnSpPr>
        <p:spPr>
          <a:xfrm>
            <a:off x="-334460" y="2612084"/>
            <a:ext cx="9897673" cy="0"/>
          </a:xfrm>
          <a:prstGeom prst="straightConnector1">
            <a:avLst/>
          </a:prstGeom>
          <a:noFill/>
          <a:ln cap="flat" cmpd="sng" w="28575">
            <a:solidFill>
              <a:srgbClr val="C0A272"/>
            </a:solidFill>
            <a:prstDash val="solid"/>
            <a:round/>
            <a:headEnd len="sm" w="sm" type="none"/>
            <a:tailEnd len="sm" w="sm" type="none"/>
          </a:ln>
        </p:spPr>
      </p:cxnSp>
      <p:sp>
        <p:nvSpPr>
          <p:cNvPr id="153" name="Google Shape;153;p15"/>
          <p:cNvSpPr txBox="1"/>
          <p:nvPr/>
        </p:nvSpPr>
        <p:spPr>
          <a:xfrm>
            <a:off x="1044711" y="466725"/>
            <a:ext cx="7054579" cy="626983"/>
          </a:xfrm>
          <a:prstGeom prst="rect">
            <a:avLst/>
          </a:prstGeom>
          <a:noFill/>
          <a:ln>
            <a:noFill/>
          </a:ln>
        </p:spPr>
        <p:txBody>
          <a:bodyPr anchorCtr="0" anchor="t" bIns="0" lIns="0" spcFirstLastPara="1" rIns="0" wrap="square" tIns="0">
            <a:spAutoFit/>
          </a:bodyPr>
          <a:lstStyle/>
          <a:p>
            <a:pPr indent="0" lvl="0" marL="0" marR="0" rtl="0" algn="ctr">
              <a:lnSpc>
                <a:spcPct val="126996"/>
              </a:lnSpc>
              <a:spcBef>
                <a:spcPts val="0"/>
              </a:spcBef>
              <a:spcAft>
                <a:spcPts val="0"/>
              </a:spcAft>
              <a:buNone/>
            </a:pPr>
            <a:r>
              <a:rPr b="0" i="0" lang="en" sz="3900" u="none" cap="none" strike="noStrike">
                <a:solidFill>
                  <a:srgbClr val="C0A272"/>
                </a:solidFill>
                <a:latin typeface="Marcellus"/>
                <a:ea typeface="Marcellus"/>
                <a:cs typeface="Marcellus"/>
                <a:sym typeface="Marcellus"/>
              </a:rPr>
              <a:t>Write Your Topic or Idea</a:t>
            </a:r>
            <a:endParaRPr sz="700"/>
          </a:p>
        </p:txBody>
      </p:sp>
      <p:sp>
        <p:nvSpPr>
          <p:cNvPr id="154" name="Google Shape;154;p15"/>
          <p:cNvSpPr txBox="1"/>
          <p:nvPr/>
        </p:nvSpPr>
        <p:spPr>
          <a:xfrm>
            <a:off x="-85747" y="2743053"/>
            <a:ext cx="1896430" cy="468313"/>
          </a:xfrm>
          <a:prstGeom prst="rect">
            <a:avLst/>
          </a:prstGeom>
          <a:noFill/>
          <a:ln>
            <a:noFill/>
          </a:ln>
        </p:spPr>
        <p:txBody>
          <a:bodyPr anchorCtr="0" anchor="t" bIns="0" lIns="0" spcFirstLastPara="1" rIns="0" wrap="square" tIns="0">
            <a:spAutoFit/>
          </a:bodyPr>
          <a:lstStyle/>
          <a:p>
            <a:pPr indent="0" lvl="0" marL="0" marR="0" rtl="0" algn="r">
              <a:lnSpc>
                <a:spcPct val="140007"/>
              </a:lnSpc>
              <a:spcBef>
                <a:spcPts val="0"/>
              </a:spcBef>
              <a:spcAft>
                <a:spcPts val="0"/>
              </a:spcAft>
              <a:buNone/>
            </a:pPr>
            <a:r>
              <a:rPr b="0" i="0" lang="en" sz="2700" u="none" cap="none" strike="noStrike">
                <a:solidFill>
                  <a:srgbClr val="0F1A38"/>
                </a:solidFill>
                <a:latin typeface="Italianno"/>
                <a:ea typeface="Italianno"/>
                <a:cs typeface="Italianno"/>
                <a:sym typeface="Italianno"/>
              </a:rPr>
              <a:t>Main Point</a:t>
            </a:r>
            <a:endParaRPr sz="700"/>
          </a:p>
        </p:txBody>
      </p:sp>
      <p:sp>
        <p:nvSpPr>
          <p:cNvPr id="155" name="Google Shape;155;p15"/>
          <p:cNvSpPr txBox="1"/>
          <p:nvPr/>
        </p:nvSpPr>
        <p:spPr>
          <a:xfrm>
            <a:off x="7252307" y="2743053"/>
            <a:ext cx="1896430" cy="468313"/>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b="0" i="0" lang="en" sz="2700" u="none" cap="none" strike="noStrike">
                <a:solidFill>
                  <a:srgbClr val="0F1A38"/>
                </a:solidFill>
                <a:latin typeface="Italianno"/>
                <a:ea typeface="Italianno"/>
                <a:cs typeface="Italianno"/>
                <a:sym typeface="Italianno"/>
              </a:rPr>
              <a:t>Main Point</a:t>
            </a:r>
            <a:endParaRPr sz="700"/>
          </a:p>
        </p:txBody>
      </p:sp>
      <p:sp>
        <p:nvSpPr>
          <p:cNvPr id="156" name="Google Shape;156;p15"/>
          <p:cNvSpPr txBox="1"/>
          <p:nvPr/>
        </p:nvSpPr>
        <p:spPr>
          <a:xfrm>
            <a:off x="-85747" y="2150916"/>
            <a:ext cx="1896430" cy="468313"/>
          </a:xfrm>
          <a:prstGeom prst="rect">
            <a:avLst/>
          </a:prstGeom>
          <a:noFill/>
          <a:ln>
            <a:noFill/>
          </a:ln>
        </p:spPr>
        <p:txBody>
          <a:bodyPr anchorCtr="0" anchor="t" bIns="0" lIns="0" spcFirstLastPara="1" rIns="0" wrap="square" tIns="0">
            <a:spAutoFit/>
          </a:bodyPr>
          <a:lstStyle/>
          <a:p>
            <a:pPr indent="0" lvl="0" marL="0" marR="0" rtl="0" algn="r">
              <a:lnSpc>
                <a:spcPct val="140007"/>
              </a:lnSpc>
              <a:spcBef>
                <a:spcPts val="0"/>
              </a:spcBef>
              <a:spcAft>
                <a:spcPts val="0"/>
              </a:spcAft>
              <a:buNone/>
            </a:pPr>
            <a:r>
              <a:rPr b="0" i="0" lang="en" sz="2700" u="none" cap="none" strike="noStrike">
                <a:solidFill>
                  <a:srgbClr val="0F1A38"/>
                </a:solidFill>
                <a:latin typeface="Italianno"/>
                <a:ea typeface="Italianno"/>
                <a:cs typeface="Italianno"/>
                <a:sym typeface="Italianno"/>
              </a:rPr>
              <a:t>01. </a:t>
            </a:r>
            <a:endParaRPr sz="700"/>
          </a:p>
        </p:txBody>
      </p:sp>
      <p:sp>
        <p:nvSpPr>
          <p:cNvPr id="157" name="Google Shape;157;p15"/>
          <p:cNvSpPr txBox="1"/>
          <p:nvPr/>
        </p:nvSpPr>
        <p:spPr>
          <a:xfrm>
            <a:off x="7252307" y="2150916"/>
            <a:ext cx="1896430" cy="468313"/>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b="0" i="0" lang="en" sz="2700" u="none" cap="none" strike="noStrike">
                <a:solidFill>
                  <a:srgbClr val="0F1A38"/>
                </a:solidFill>
                <a:latin typeface="Italianno"/>
                <a:ea typeface="Italianno"/>
                <a:cs typeface="Italianno"/>
                <a:sym typeface="Italianno"/>
              </a:rPr>
              <a:t>02. </a:t>
            </a:r>
            <a:endParaRPr sz="700"/>
          </a:p>
        </p:txBody>
      </p:sp>
      <p:sp>
        <p:nvSpPr>
          <p:cNvPr id="158" name="Google Shape;158;p15"/>
          <p:cNvSpPr txBox="1"/>
          <p:nvPr/>
        </p:nvSpPr>
        <p:spPr>
          <a:xfrm>
            <a:off x="231286" y="3424156"/>
            <a:ext cx="1579397" cy="344824"/>
          </a:xfrm>
          <a:prstGeom prst="rect">
            <a:avLst/>
          </a:prstGeom>
          <a:noFill/>
          <a:ln>
            <a:noFill/>
          </a:ln>
        </p:spPr>
        <p:txBody>
          <a:bodyPr anchorCtr="0" anchor="t" bIns="0" lIns="0" spcFirstLastPara="1" rIns="0" wrap="square" tIns="0">
            <a:spAutoFit/>
          </a:bodyPr>
          <a:lstStyle/>
          <a:p>
            <a:pPr indent="0" lvl="0" marL="0" marR="0" rtl="0" algn="r">
              <a:lnSpc>
                <a:spcPct val="149973"/>
              </a:lnSpc>
              <a:spcBef>
                <a:spcPts val="0"/>
              </a:spcBef>
              <a:spcAft>
                <a:spcPts val="0"/>
              </a:spcAft>
              <a:buNone/>
            </a:pPr>
            <a:r>
              <a:rPr b="0" i="0" lang="en" sz="900" u="none" cap="none" strike="noStrike">
                <a:solidFill>
                  <a:srgbClr val="000000"/>
                </a:solidFill>
                <a:latin typeface="Nunito"/>
                <a:ea typeface="Nunito"/>
                <a:cs typeface="Nunito"/>
                <a:sym typeface="Nunito"/>
              </a:rPr>
              <a:t>Elaborate on what you</a:t>
            </a:r>
            <a:endParaRPr sz="700"/>
          </a:p>
          <a:p>
            <a:pPr indent="0" lvl="0" marL="0" marR="0" rtl="0" algn="r">
              <a:lnSpc>
                <a:spcPct val="149973"/>
              </a:lnSpc>
              <a:spcBef>
                <a:spcPts val="0"/>
              </a:spcBef>
              <a:spcAft>
                <a:spcPts val="0"/>
              </a:spcAft>
              <a:buNone/>
            </a:pPr>
            <a:r>
              <a:rPr b="0" i="0" lang="en" sz="900" u="none" cap="none" strike="noStrike">
                <a:solidFill>
                  <a:srgbClr val="000000"/>
                </a:solidFill>
                <a:latin typeface="Nunito"/>
                <a:ea typeface="Nunito"/>
                <a:cs typeface="Nunito"/>
                <a:sym typeface="Nunito"/>
              </a:rPr>
              <a:t>want to discuss. </a:t>
            </a:r>
            <a:endParaRPr sz="700"/>
          </a:p>
        </p:txBody>
      </p:sp>
      <p:sp>
        <p:nvSpPr>
          <p:cNvPr id="159" name="Google Shape;159;p15"/>
          <p:cNvSpPr txBox="1"/>
          <p:nvPr/>
        </p:nvSpPr>
        <p:spPr>
          <a:xfrm>
            <a:off x="7252308" y="3424156"/>
            <a:ext cx="1579397" cy="344824"/>
          </a:xfrm>
          <a:prstGeom prst="rect">
            <a:avLst/>
          </a:prstGeom>
          <a:noFill/>
          <a:ln>
            <a:noFill/>
          </a:ln>
        </p:spPr>
        <p:txBody>
          <a:bodyPr anchorCtr="0" anchor="t" bIns="0" lIns="0" spcFirstLastPara="1" rIns="0" wrap="square" tIns="0">
            <a:spAutoFit/>
          </a:bodyPr>
          <a:lstStyle/>
          <a:p>
            <a:pPr indent="0" lvl="0" marL="0" marR="0" rtl="0" algn="l">
              <a:lnSpc>
                <a:spcPct val="149973"/>
              </a:lnSpc>
              <a:spcBef>
                <a:spcPts val="0"/>
              </a:spcBef>
              <a:spcAft>
                <a:spcPts val="0"/>
              </a:spcAft>
              <a:buNone/>
            </a:pPr>
            <a:r>
              <a:rPr b="0" i="0" lang="en" sz="900" u="none" cap="none" strike="noStrike">
                <a:solidFill>
                  <a:srgbClr val="000000"/>
                </a:solidFill>
                <a:latin typeface="Nunito"/>
                <a:ea typeface="Nunito"/>
                <a:cs typeface="Nunito"/>
                <a:sym typeface="Nunito"/>
              </a:rPr>
              <a:t>Elaborate on what you</a:t>
            </a:r>
            <a:endParaRPr sz="700"/>
          </a:p>
          <a:p>
            <a:pPr indent="0" lvl="0" marL="0" marR="0" rtl="0" algn="l">
              <a:lnSpc>
                <a:spcPct val="149973"/>
              </a:lnSpc>
              <a:spcBef>
                <a:spcPts val="0"/>
              </a:spcBef>
              <a:spcAft>
                <a:spcPts val="0"/>
              </a:spcAft>
              <a:buNone/>
            </a:pPr>
            <a:r>
              <a:rPr b="0" i="0" lang="en" sz="900" u="none" cap="none" strike="noStrike">
                <a:solidFill>
                  <a:srgbClr val="000000"/>
                </a:solidFill>
                <a:latin typeface="Nunito"/>
                <a:ea typeface="Nunito"/>
                <a:cs typeface="Nunito"/>
                <a:sym typeface="Nunito"/>
              </a:rPr>
              <a:t>want to discuss. </a:t>
            </a:r>
            <a:endParaRPr sz="700"/>
          </a:p>
        </p:txBody>
      </p:sp>
      <p:pic>
        <p:nvPicPr>
          <p:cNvPr id="160" name="Google Shape;160;p15"/>
          <p:cNvPicPr preferRelativeResize="0"/>
          <p:nvPr/>
        </p:nvPicPr>
        <p:blipFill>
          <a:blip r:embed="rId4">
            <a:alphaModFix/>
          </a:blip>
          <a:stretch>
            <a:fillRect/>
          </a:stretch>
        </p:blipFill>
        <p:spPr>
          <a:xfrm>
            <a:off x="4787300" y="1515900"/>
            <a:ext cx="2257674" cy="3257723"/>
          </a:xfrm>
          <a:prstGeom prst="rect">
            <a:avLst/>
          </a:prstGeom>
          <a:noFill/>
          <a:ln>
            <a:noFill/>
          </a:ln>
        </p:spPr>
      </p:pic>
      <p:pic>
        <p:nvPicPr>
          <p:cNvPr id="161" name="Google Shape;161;p15"/>
          <p:cNvPicPr preferRelativeResize="0"/>
          <p:nvPr/>
        </p:nvPicPr>
        <p:blipFill>
          <a:blip r:embed="rId5">
            <a:alphaModFix/>
          </a:blip>
          <a:stretch>
            <a:fillRect/>
          </a:stretch>
        </p:blipFill>
        <p:spPr>
          <a:xfrm>
            <a:off x="2099025" y="1515900"/>
            <a:ext cx="2257674" cy="325773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FF4FF"/>
        </a:solidFill>
      </p:bgPr>
    </p:bg>
    <p:spTree>
      <p:nvGrpSpPr>
        <p:cNvPr id="165" name="Shape 165"/>
        <p:cNvGrpSpPr/>
        <p:nvPr/>
      </p:nvGrpSpPr>
      <p:grpSpPr>
        <a:xfrm>
          <a:off x="0" y="0"/>
          <a:ext cx="0" cy="0"/>
          <a:chOff x="0" y="0"/>
          <a:chExt cx="0" cy="0"/>
        </a:xfrm>
      </p:grpSpPr>
      <p:pic>
        <p:nvPicPr>
          <p:cNvPr id="166" name="Google Shape;166;p16"/>
          <p:cNvPicPr preferRelativeResize="0"/>
          <p:nvPr/>
        </p:nvPicPr>
        <p:blipFill rotWithShape="1">
          <a:blip r:embed="rId3">
            <a:alphaModFix/>
          </a:blip>
          <a:srcRect b="12975" l="0" r="92083" t="12961"/>
          <a:stretch/>
        </p:blipFill>
        <p:spPr>
          <a:xfrm>
            <a:off x="8629650" y="0"/>
            <a:ext cx="514350" cy="5143501"/>
          </a:xfrm>
          <a:prstGeom prst="rect">
            <a:avLst/>
          </a:prstGeom>
          <a:noFill/>
          <a:ln>
            <a:noFill/>
          </a:ln>
        </p:spPr>
      </p:pic>
      <p:cxnSp>
        <p:nvCxnSpPr>
          <p:cNvPr id="167" name="Google Shape;167;p16"/>
          <p:cNvCxnSpPr/>
          <p:nvPr/>
        </p:nvCxnSpPr>
        <p:spPr>
          <a:xfrm rot="10800000">
            <a:off x="2381250" y="2421832"/>
            <a:ext cx="0" cy="2902658"/>
          </a:xfrm>
          <a:prstGeom prst="straightConnector1">
            <a:avLst/>
          </a:prstGeom>
          <a:noFill/>
          <a:ln cap="flat" cmpd="sng" w="38100">
            <a:solidFill>
              <a:srgbClr val="C0A272"/>
            </a:solidFill>
            <a:prstDash val="solid"/>
            <a:round/>
            <a:headEnd len="sm" w="sm" type="none"/>
            <a:tailEnd len="sm" w="sm" type="none"/>
          </a:ln>
        </p:spPr>
      </p:cxnSp>
      <p:cxnSp>
        <p:nvCxnSpPr>
          <p:cNvPr id="168" name="Google Shape;168;p16"/>
          <p:cNvCxnSpPr/>
          <p:nvPr/>
        </p:nvCxnSpPr>
        <p:spPr>
          <a:xfrm>
            <a:off x="-534255" y="3758854"/>
            <a:ext cx="10078926" cy="0"/>
          </a:xfrm>
          <a:prstGeom prst="straightConnector1">
            <a:avLst/>
          </a:prstGeom>
          <a:noFill/>
          <a:ln cap="flat" cmpd="sng" w="38100">
            <a:solidFill>
              <a:srgbClr val="C0A272"/>
            </a:solidFill>
            <a:prstDash val="solid"/>
            <a:round/>
            <a:headEnd len="sm" w="sm" type="none"/>
            <a:tailEnd len="sm" w="sm" type="none"/>
          </a:ln>
        </p:spPr>
      </p:cxnSp>
      <p:cxnSp>
        <p:nvCxnSpPr>
          <p:cNvPr id="169" name="Google Shape;169;p16"/>
          <p:cNvCxnSpPr/>
          <p:nvPr/>
        </p:nvCxnSpPr>
        <p:spPr>
          <a:xfrm>
            <a:off x="-534255" y="2412308"/>
            <a:ext cx="9163906" cy="0"/>
          </a:xfrm>
          <a:prstGeom prst="straightConnector1">
            <a:avLst/>
          </a:prstGeom>
          <a:noFill/>
          <a:ln cap="flat" cmpd="sng" w="38100">
            <a:solidFill>
              <a:srgbClr val="C0A272"/>
            </a:solidFill>
            <a:prstDash val="solid"/>
            <a:round/>
            <a:headEnd len="sm" w="sm" type="none"/>
            <a:tailEnd len="sm" w="sm" type="none"/>
          </a:ln>
        </p:spPr>
      </p:cxnSp>
      <p:sp>
        <p:nvSpPr>
          <p:cNvPr id="170" name="Google Shape;170;p16"/>
          <p:cNvSpPr txBox="1"/>
          <p:nvPr/>
        </p:nvSpPr>
        <p:spPr>
          <a:xfrm>
            <a:off x="514350" y="594699"/>
            <a:ext cx="4352925" cy="1260396"/>
          </a:xfrm>
          <a:prstGeom prst="rect">
            <a:avLst/>
          </a:prstGeom>
          <a:noFill/>
          <a:ln>
            <a:noFill/>
          </a:ln>
        </p:spPr>
        <p:txBody>
          <a:bodyPr anchorCtr="0" anchor="t" bIns="0" lIns="0" spcFirstLastPara="1" rIns="0" wrap="square" tIns="0">
            <a:spAutoFit/>
          </a:bodyPr>
          <a:lstStyle/>
          <a:p>
            <a:pPr indent="0" lvl="0" marL="0" marR="0" rtl="0" algn="l">
              <a:lnSpc>
                <a:spcPct val="126996"/>
              </a:lnSpc>
              <a:spcBef>
                <a:spcPts val="0"/>
              </a:spcBef>
              <a:spcAft>
                <a:spcPts val="0"/>
              </a:spcAft>
              <a:buNone/>
            </a:pPr>
            <a:r>
              <a:rPr b="0" i="0" lang="en" sz="3900" u="none" cap="none" strike="noStrike">
                <a:solidFill>
                  <a:srgbClr val="C0A272"/>
                </a:solidFill>
                <a:latin typeface="Marcellus"/>
                <a:ea typeface="Marcellus"/>
                <a:cs typeface="Marcellus"/>
                <a:sym typeface="Marcellus"/>
              </a:rPr>
              <a:t>Write Your</a:t>
            </a:r>
            <a:endParaRPr sz="700"/>
          </a:p>
          <a:p>
            <a:pPr indent="0" lvl="0" marL="0" marR="0" rtl="0" algn="l">
              <a:lnSpc>
                <a:spcPct val="126996"/>
              </a:lnSpc>
              <a:spcBef>
                <a:spcPts val="0"/>
              </a:spcBef>
              <a:spcAft>
                <a:spcPts val="0"/>
              </a:spcAft>
              <a:buNone/>
            </a:pPr>
            <a:r>
              <a:rPr b="0" i="0" lang="en" sz="3900" u="none" cap="none" strike="noStrike">
                <a:solidFill>
                  <a:srgbClr val="C0A272"/>
                </a:solidFill>
                <a:latin typeface="Marcellus"/>
                <a:ea typeface="Marcellus"/>
                <a:cs typeface="Marcellus"/>
                <a:sym typeface="Marcellus"/>
              </a:rPr>
              <a:t>Topic or Idea</a:t>
            </a:r>
            <a:endParaRPr sz="700"/>
          </a:p>
        </p:txBody>
      </p:sp>
      <p:grpSp>
        <p:nvGrpSpPr>
          <p:cNvPr id="171" name="Google Shape;171;p16"/>
          <p:cNvGrpSpPr/>
          <p:nvPr/>
        </p:nvGrpSpPr>
        <p:grpSpPr>
          <a:xfrm>
            <a:off x="484938" y="2580084"/>
            <a:ext cx="1624106" cy="867322"/>
            <a:chOff x="0" y="-104775"/>
            <a:chExt cx="4330949" cy="2312858"/>
          </a:xfrm>
        </p:grpSpPr>
        <p:sp>
          <p:nvSpPr>
            <p:cNvPr id="172" name="Google Shape;172;p16"/>
            <p:cNvSpPr txBox="1"/>
            <p:nvPr/>
          </p:nvSpPr>
          <p:spPr>
            <a:xfrm>
              <a:off x="0" y="-104775"/>
              <a:ext cx="4330949" cy="1213908"/>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b="0" i="0" lang="en" sz="2700" u="none" cap="none" strike="noStrike">
                  <a:solidFill>
                    <a:srgbClr val="0F1A38"/>
                  </a:solidFill>
                  <a:latin typeface="Italianno"/>
                  <a:ea typeface="Italianno"/>
                  <a:cs typeface="Italianno"/>
                  <a:sym typeface="Italianno"/>
                </a:rPr>
                <a:t>Topic One</a:t>
              </a:r>
              <a:endParaRPr sz="700"/>
            </a:p>
          </p:txBody>
        </p:sp>
        <p:sp>
          <p:nvSpPr>
            <p:cNvPr id="173" name="Google Shape;173;p16"/>
            <p:cNvSpPr txBox="1"/>
            <p:nvPr/>
          </p:nvSpPr>
          <p:spPr>
            <a:xfrm>
              <a:off x="0" y="1307603"/>
              <a:ext cx="4330949" cy="900480"/>
            </a:xfrm>
            <a:prstGeom prst="rect">
              <a:avLst/>
            </a:prstGeom>
            <a:noFill/>
            <a:ln>
              <a:noFill/>
            </a:ln>
          </p:spPr>
          <p:txBody>
            <a:bodyPr anchorCtr="0" anchor="t" bIns="0" lIns="0" spcFirstLastPara="1" rIns="0" wrap="square" tIns="0">
              <a:spAutoFit/>
            </a:bodyPr>
            <a:lstStyle/>
            <a:p>
              <a:pPr indent="0" lvl="0" marL="0" marR="0" rtl="0" algn="l">
                <a:lnSpc>
                  <a:spcPct val="149973"/>
                </a:lnSpc>
                <a:spcBef>
                  <a:spcPts val="0"/>
                </a:spcBef>
                <a:spcAft>
                  <a:spcPts val="0"/>
                </a:spcAft>
                <a:buNone/>
              </a:pPr>
              <a:r>
                <a:rPr b="0" i="0" lang="en" sz="900" u="none" cap="none" strike="noStrike">
                  <a:solidFill>
                    <a:srgbClr val="2B2C30"/>
                  </a:solidFill>
                  <a:latin typeface="Nunito"/>
                  <a:ea typeface="Nunito"/>
                  <a:cs typeface="Nunito"/>
                  <a:sym typeface="Nunito"/>
                </a:rPr>
                <a:t>Briefly elaborate on what you want to discuss. </a:t>
              </a:r>
              <a:endParaRPr sz="700"/>
            </a:p>
          </p:txBody>
        </p:sp>
      </p:grpSp>
      <p:grpSp>
        <p:nvGrpSpPr>
          <p:cNvPr id="174" name="Google Shape;174;p16"/>
          <p:cNvGrpSpPr/>
          <p:nvPr/>
        </p:nvGrpSpPr>
        <p:grpSpPr>
          <a:xfrm>
            <a:off x="484938" y="3958006"/>
            <a:ext cx="1728881" cy="867322"/>
            <a:chOff x="0" y="-104775"/>
            <a:chExt cx="4610349" cy="2312858"/>
          </a:xfrm>
        </p:grpSpPr>
        <p:sp>
          <p:nvSpPr>
            <p:cNvPr id="175" name="Google Shape;175;p16"/>
            <p:cNvSpPr txBox="1"/>
            <p:nvPr/>
          </p:nvSpPr>
          <p:spPr>
            <a:xfrm>
              <a:off x="0" y="-104775"/>
              <a:ext cx="4610349" cy="1213908"/>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b="0" i="0" lang="en" sz="2700" u="none" cap="none" strike="noStrike">
                  <a:solidFill>
                    <a:srgbClr val="0F1A38"/>
                  </a:solidFill>
                  <a:latin typeface="Italianno"/>
                  <a:ea typeface="Italianno"/>
                  <a:cs typeface="Italianno"/>
                  <a:sym typeface="Italianno"/>
                </a:rPr>
                <a:t>Topic Three</a:t>
              </a:r>
              <a:endParaRPr sz="700"/>
            </a:p>
          </p:txBody>
        </p:sp>
        <p:sp>
          <p:nvSpPr>
            <p:cNvPr id="176" name="Google Shape;176;p16"/>
            <p:cNvSpPr txBox="1"/>
            <p:nvPr/>
          </p:nvSpPr>
          <p:spPr>
            <a:xfrm>
              <a:off x="0" y="1307603"/>
              <a:ext cx="4610349" cy="900480"/>
            </a:xfrm>
            <a:prstGeom prst="rect">
              <a:avLst/>
            </a:prstGeom>
            <a:noFill/>
            <a:ln>
              <a:noFill/>
            </a:ln>
          </p:spPr>
          <p:txBody>
            <a:bodyPr anchorCtr="0" anchor="t" bIns="0" lIns="0" spcFirstLastPara="1" rIns="0" wrap="square" tIns="0">
              <a:spAutoFit/>
            </a:bodyPr>
            <a:lstStyle/>
            <a:p>
              <a:pPr indent="0" lvl="0" marL="0" marR="0" rtl="0" algn="l">
                <a:lnSpc>
                  <a:spcPct val="149973"/>
                </a:lnSpc>
                <a:spcBef>
                  <a:spcPts val="0"/>
                </a:spcBef>
                <a:spcAft>
                  <a:spcPts val="0"/>
                </a:spcAft>
                <a:buNone/>
              </a:pPr>
              <a:r>
                <a:rPr b="0" i="0" lang="en" sz="900" u="none" cap="none" strike="noStrike">
                  <a:solidFill>
                    <a:srgbClr val="2B2C30"/>
                  </a:solidFill>
                  <a:latin typeface="Nunito"/>
                  <a:ea typeface="Nunito"/>
                  <a:cs typeface="Nunito"/>
                  <a:sym typeface="Nunito"/>
                </a:rPr>
                <a:t>Briefly elaborate on what you want to discuss. </a:t>
              </a:r>
              <a:endParaRPr sz="700"/>
            </a:p>
          </p:txBody>
        </p:sp>
      </p:grpSp>
      <p:grpSp>
        <p:nvGrpSpPr>
          <p:cNvPr id="177" name="Google Shape;177;p16"/>
          <p:cNvGrpSpPr/>
          <p:nvPr/>
        </p:nvGrpSpPr>
        <p:grpSpPr>
          <a:xfrm>
            <a:off x="2809172" y="2580084"/>
            <a:ext cx="1624106" cy="867322"/>
            <a:chOff x="0" y="-104775"/>
            <a:chExt cx="4330949" cy="2312858"/>
          </a:xfrm>
        </p:grpSpPr>
        <p:sp>
          <p:nvSpPr>
            <p:cNvPr id="178" name="Google Shape;178;p16"/>
            <p:cNvSpPr txBox="1"/>
            <p:nvPr/>
          </p:nvSpPr>
          <p:spPr>
            <a:xfrm>
              <a:off x="0" y="-104775"/>
              <a:ext cx="4330949" cy="1213908"/>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b="0" i="0" lang="en" sz="2700" u="none" cap="none" strike="noStrike">
                  <a:solidFill>
                    <a:srgbClr val="0F1A38"/>
                  </a:solidFill>
                  <a:latin typeface="Italianno"/>
                  <a:ea typeface="Italianno"/>
                  <a:cs typeface="Italianno"/>
                  <a:sym typeface="Italianno"/>
                </a:rPr>
                <a:t>Topic Two</a:t>
              </a:r>
              <a:endParaRPr sz="700"/>
            </a:p>
          </p:txBody>
        </p:sp>
        <p:sp>
          <p:nvSpPr>
            <p:cNvPr id="179" name="Google Shape;179;p16"/>
            <p:cNvSpPr txBox="1"/>
            <p:nvPr/>
          </p:nvSpPr>
          <p:spPr>
            <a:xfrm>
              <a:off x="0" y="1307603"/>
              <a:ext cx="4330949" cy="900480"/>
            </a:xfrm>
            <a:prstGeom prst="rect">
              <a:avLst/>
            </a:prstGeom>
            <a:noFill/>
            <a:ln>
              <a:noFill/>
            </a:ln>
          </p:spPr>
          <p:txBody>
            <a:bodyPr anchorCtr="0" anchor="t" bIns="0" lIns="0" spcFirstLastPara="1" rIns="0" wrap="square" tIns="0">
              <a:spAutoFit/>
            </a:bodyPr>
            <a:lstStyle/>
            <a:p>
              <a:pPr indent="0" lvl="0" marL="0" marR="0" rtl="0" algn="l">
                <a:lnSpc>
                  <a:spcPct val="149973"/>
                </a:lnSpc>
                <a:spcBef>
                  <a:spcPts val="0"/>
                </a:spcBef>
                <a:spcAft>
                  <a:spcPts val="0"/>
                </a:spcAft>
                <a:buNone/>
              </a:pPr>
              <a:r>
                <a:rPr b="0" i="0" lang="en" sz="900" u="none" cap="none" strike="noStrike">
                  <a:solidFill>
                    <a:srgbClr val="2B2C30"/>
                  </a:solidFill>
                  <a:latin typeface="Nunito"/>
                  <a:ea typeface="Nunito"/>
                  <a:cs typeface="Nunito"/>
                  <a:sym typeface="Nunito"/>
                </a:rPr>
                <a:t>Briefly elaborate on what you want to discuss. </a:t>
              </a:r>
              <a:endParaRPr sz="700"/>
            </a:p>
          </p:txBody>
        </p:sp>
      </p:grpSp>
      <p:grpSp>
        <p:nvGrpSpPr>
          <p:cNvPr id="180" name="Google Shape;180;p16"/>
          <p:cNvGrpSpPr/>
          <p:nvPr/>
        </p:nvGrpSpPr>
        <p:grpSpPr>
          <a:xfrm>
            <a:off x="2809172" y="3958006"/>
            <a:ext cx="1624106" cy="867322"/>
            <a:chOff x="0" y="-104775"/>
            <a:chExt cx="4330949" cy="2312858"/>
          </a:xfrm>
        </p:grpSpPr>
        <p:sp>
          <p:nvSpPr>
            <p:cNvPr id="181" name="Google Shape;181;p16"/>
            <p:cNvSpPr txBox="1"/>
            <p:nvPr/>
          </p:nvSpPr>
          <p:spPr>
            <a:xfrm>
              <a:off x="0" y="-104775"/>
              <a:ext cx="4330949" cy="1213908"/>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b="0" i="0" lang="en" sz="2700" u="none" cap="none" strike="noStrike">
                  <a:solidFill>
                    <a:srgbClr val="0F1A38"/>
                  </a:solidFill>
                  <a:latin typeface="Italianno"/>
                  <a:ea typeface="Italianno"/>
                  <a:cs typeface="Italianno"/>
                  <a:sym typeface="Italianno"/>
                </a:rPr>
                <a:t>Topic Four</a:t>
              </a:r>
              <a:endParaRPr sz="700"/>
            </a:p>
          </p:txBody>
        </p:sp>
        <p:sp>
          <p:nvSpPr>
            <p:cNvPr id="182" name="Google Shape;182;p16"/>
            <p:cNvSpPr txBox="1"/>
            <p:nvPr/>
          </p:nvSpPr>
          <p:spPr>
            <a:xfrm>
              <a:off x="0" y="1307603"/>
              <a:ext cx="4330949" cy="900480"/>
            </a:xfrm>
            <a:prstGeom prst="rect">
              <a:avLst/>
            </a:prstGeom>
            <a:noFill/>
            <a:ln>
              <a:noFill/>
            </a:ln>
          </p:spPr>
          <p:txBody>
            <a:bodyPr anchorCtr="0" anchor="t" bIns="0" lIns="0" spcFirstLastPara="1" rIns="0" wrap="square" tIns="0">
              <a:spAutoFit/>
            </a:bodyPr>
            <a:lstStyle/>
            <a:p>
              <a:pPr indent="0" lvl="0" marL="0" marR="0" rtl="0" algn="l">
                <a:lnSpc>
                  <a:spcPct val="149973"/>
                </a:lnSpc>
                <a:spcBef>
                  <a:spcPts val="0"/>
                </a:spcBef>
                <a:spcAft>
                  <a:spcPts val="0"/>
                </a:spcAft>
                <a:buNone/>
              </a:pPr>
              <a:r>
                <a:rPr b="0" i="0" lang="en" sz="900" u="none" cap="none" strike="noStrike">
                  <a:solidFill>
                    <a:srgbClr val="2B2C30"/>
                  </a:solidFill>
                  <a:latin typeface="Nunito"/>
                  <a:ea typeface="Nunito"/>
                  <a:cs typeface="Nunito"/>
                  <a:sym typeface="Nunito"/>
                </a:rPr>
                <a:t>Briefly elaborate on what you want to discuss. </a:t>
              </a:r>
              <a:endParaRPr sz="700"/>
            </a:p>
          </p:txBody>
        </p:sp>
      </p:grpSp>
      <p:sp>
        <p:nvSpPr>
          <p:cNvPr id="183" name="Google Shape;183;p16"/>
          <p:cNvSpPr/>
          <p:nvPr/>
        </p:nvSpPr>
        <p:spPr>
          <a:xfrm>
            <a:off x="4073834" y="21079"/>
            <a:ext cx="718888" cy="1610953"/>
          </a:xfrm>
          <a:custGeom>
            <a:rect b="b" l="l" r="r" t="t"/>
            <a:pathLst>
              <a:path extrusionOk="0" h="3221905" w="1437775">
                <a:moveTo>
                  <a:pt x="0" y="0"/>
                </a:moveTo>
                <a:lnTo>
                  <a:pt x="1437775" y="0"/>
                </a:lnTo>
                <a:lnTo>
                  <a:pt x="1437775" y="3221905"/>
                </a:lnTo>
                <a:lnTo>
                  <a:pt x="0" y="3221905"/>
                </a:lnTo>
                <a:lnTo>
                  <a:pt x="0" y="0"/>
                </a:lnTo>
                <a:close/>
              </a:path>
            </a:pathLst>
          </a:custGeom>
          <a:blipFill rotWithShape="1">
            <a:blip r:embed="rId4">
              <a:alphaModFix/>
            </a:blip>
            <a:stretch>
              <a:fillRect b="0" l="0" r="0" t="0"/>
            </a:stretch>
          </a:blipFill>
          <a:ln>
            <a:noFill/>
          </a:ln>
        </p:spPr>
      </p:sp>
      <p:pic>
        <p:nvPicPr>
          <p:cNvPr id="184" name="Google Shape;184;p16"/>
          <p:cNvPicPr preferRelativeResize="0"/>
          <p:nvPr/>
        </p:nvPicPr>
        <p:blipFill>
          <a:blip r:embed="rId5">
            <a:alphaModFix/>
          </a:blip>
          <a:stretch>
            <a:fillRect/>
          </a:stretch>
        </p:blipFill>
        <p:spPr>
          <a:xfrm>
            <a:off x="5133388" y="0"/>
            <a:ext cx="3490774" cy="514349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DAED5"/>
        </a:solidFill>
      </p:bgPr>
    </p:bg>
    <p:spTree>
      <p:nvGrpSpPr>
        <p:cNvPr id="188" name="Shape 188"/>
        <p:cNvGrpSpPr/>
        <p:nvPr/>
      </p:nvGrpSpPr>
      <p:grpSpPr>
        <a:xfrm>
          <a:off x="0" y="0"/>
          <a:ext cx="0" cy="0"/>
          <a:chOff x="0" y="0"/>
          <a:chExt cx="0" cy="0"/>
        </a:xfrm>
      </p:grpSpPr>
      <p:pic>
        <p:nvPicPr>
          <p:cNvPr id="189" name="Google Shape;189;p17"/>
          <p:cNvPicPr preferRelativeResize="0"/>
          <p:nvPr/>
        </p:nvPicPr>
        <p:blipFill>
          <a:blip r:embed="rId3">
            <a:alphaModFix/>
          </a:blip>
          <a:stretch>
            <a:fillRect/>
          </a:stretch>
        </p:blipFill>
        <p:spPr>
          <a:xfrm>
            <a:off x="0" y="0"/>
            <a:ext cx="9144003" cy="5143501"/>
          </a:xfrm>
          <a:prstGeom prst="rect">
            <a:avLst/>
          </a:prstGeom>
          <a:noFill/>
          <a:ln>
            <a:noFill/>
          </a:ln>
        </p:spPr>
      </p:pic>
      <p:grpSp>
        <p:nvGrpSpPr>
          <p:cNvPr id="190" name="Google Shape;190;p17"/>
          <p:cNvGrpSpPr/>
          <p:nvPr/>
        </p:nvGrpSpPr>
        <p:grpSpPr>
          <a:xfrm>
            <a:off x="2482453" y="1719668"/>
            <a:ext cx="4179094" cy="5143500"/>
            <a:chOff x="0" y="0"/>
            <a:chExt cx="660400" cy="812800"/>
          </a:xfrm>
        </p:grpSpPr>
        <p:sp>
          <p:nvSpPr>
            <p:cNvPr id="191" name="Google Shape;191;p17"/>
            <p:cNvSpPr/>
            <p:nvPr/>
          </p:nvSpPr>
          <p:spPr>
            <a:xfrm>
              <a:off x="0" y="0"/>
              <a:ext cx="660400" cy="812800"/>
            </a:xfrm>
            <a:custGeom>
              <a:rect b="b" l="l" r="r" t="t"/>
              <a:pathLst>
                <a:path extrusionOk="0" h="812800"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8502"/>
                  </a:cubicBezTo>
                  <a:lnTo>
                    <a:pt x="660400" y="812800"/>
                  </a:lnTo>
                  <a:lnTo>
                    <a:pt x="0" y="812800"/>
                  </a:lnTo>
                  <a:lnTo>
                    <a:pt x="0" y="328861"/>
                  </a:lnTo>
                  <a:cubicBezTo>
                    <a:pt x="1782" y="185660"/>
                    <a:pt x="93019" y="64045"/>
                    <a:pt x="220252" y="19070"/>
                  </a:cubicBezTo>
                  <a:close/>
                </a:path>
              </a:pathLst>
            </a:custGeom>
            <a:solidFill>
              <a:srgbClr val="DFF4FF"/>
            </a:solidFill>
            <a:ln cap="sq" cmpd="sng" w="38100">
              <a:solidFill>
                <a:srgbClr val="C0A272"/>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92" name="Google Shape;192;p17"/>
            <p:cNvSpPr txBox="1"/>
            <p:nvPr/>
          </p:nvSpPr>
          <p:spPr>
            <a:xfrm>
              <a:off x="0" y="88900"/>
              <a:ext cx="660400" cy="723900"/>
            </a:xfrm>
            <a:prstGeom prst="rect">
              <a:avLst/>
            </a:prstGeom>
            <a:noFill/>
            <a:ln>
              <a:noFill/>
            </a:ln>
          </p:spPr>
          <p:txBody>
            <a:bodyPr anchorCtr="0" anchor="ctr" bIns="25400" lIns="25400" spcFirstLastPara="1" rIns="25400" wrap="square" tIns="25400">
              <a:noAutofit/>
            </a:bodyPr>
            <a:lstStyle/>
            <a:p>
              <a:pPr indent="0" lvl="0" marL="0" marR="0" rtl="0" algn="ctr">
                <a:lnSpc>
                  <a:spcPct val="144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93" name="Google Shape;193;p17"/>
          <p:cNvGrpSpPr/>
          <p:nvPr/>
        </p:nvGrpSpPr>
        <p:grpSpPr>
          <a:xfrm>
            <a:off x="3543300" y="685266"/>
            <a:ext cx="2057400" cy="2057400"/>
            <a:chOff x="0" y="0"/>
            <a:chExt cx="812800" cy="812800"/>
          </a:xfrm>
        </p:grpSpPr>
        <p:sp>
          <p:nvSpPr>
            <p:cNvPr id="194" name="Google Shape;194;p17"/>
            <p:cNvSpPr/>
            <p:nvPr/>
          </p:nvSpPr>
          <p:spPr>
            <a:xfrm>
              <a:off x="0" y="0"/>
              <a:ext cx="812800" cy="812800"/>
            </a:xfrm>
            <a:custGeom>
              <a:rect b="b" l="l" r="r" t="t"/>
              <a:pathLst>
                <a:path extrusionOk="0" h="812800" w="812800">
                  <a:moveTo>
                    <a:pt x="406400" y="0"/>
                  </a:moveTo>
                  <a:lnTo>
                    <a:pt x="523042" y="124802"/>
                  </a:lnTo>
                  <a:lnTo>
                    <a:pt x="693768" y="119032"/>
                  </a:lnTo>
                  <a:lnTo>
                    <a:pt x="687998" y="289758"/>
                  </a:lnTo>
                  <a:lnTo>
                    <a:pt x="812800" y="406400"/>
                  </a:lnTo>
                  <a:lnTo>
                    <a:pt x="687998" y="523042"/>
                  </a:lnTo>
                  <a:lnTo>
                    <a:pt x="693768" y="693768"/>
                  </a:lnTo>
                  <a:lnTo>
                    <a:pt x="523042" y="687998"/>
                  </a:lnTo>
                  <a:lnTo>
                    <a:pt x="406400" y="812800"/>
                  </a:lnTo>
                  <a:lnTo>
                    <a:pt x="289758" y="687998"/>
                  </a:lnTo>
                  <a:lnTo>
                    <a:pt x="119032" y="693768"/>
                  </a:lnTo>
                  <a:lnTo>
                    <a:pt x="124802" y="523042"/>
                  </a:lnTo>
                  <a:lnTo>
                    <a:pt x="0" y="406400"/>
                  </a:lnTo>
                  <a:lnTo>
                    <a:pt x="124802" y="289758"/>
                  </a:lnTo>
                  <a:lnTo>
                    <a:pt x="119032" y="119032"/>
                  </a:lnTo>
                  <a:lnTo>
                    <a:pt x="289758" y="124802"/>
                  </a:lnTo>
                  <a:lnTo>
                    <a:pt x="406400" y="0"/>
                  </a:lnTo>
                  <a:close/>
                </a:path>
              </a:pathLst>
            </a:custGeom>
            <a:solidFill>
              <a:srgbClr val="0F1A38"/>
            </a:solidFill>
            <a:ln>
              <a:noFill/>
            </a:ln>
          </p:spPr>
        </p:sp>
        <p:sp>
          <p:nvSpPr>
            <p:cNvPr id="195" name="Google Shape;195;p17"/>
            <p:cNvSpPr txBox="1"/>
            <p:nvPr/>
          </p:nvSpPr>
          <p:spPr>
            <a:xfrm>
              <a:off x="127000" y="88900"/>
              <a:ext cx="558800" cy="596900"/>
            </a:xfrm>
            <a:prstGeom prst="rect">
              <a:avLst/>
            </a:prstGeom>
            <a:noFill/>
            <a:ln>
              <a:noFill/>
            </a:ln>
          </p:spPr>
          <p:txBody>
            <a:bodyPr anchorCtr="0" anchor="ctr" bIns="25400" lIns="25400" spcFirstLastPara="1" rIns="25400" wrap="square" tIns="25400">
              <a:noAutofit/>
            </a:bodyPr>
            <a:lstStyle/>
            <a:p>
              <a:pPr indent="0" lvl="0" marL="0" marR="0" rtl="0" algn="ctr">
                <a:lnSpc>
                  <a:spcPct val="144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96" name="Google Shape;196;p17"/>
          <p:cNvSpPr/>
          <p:nvPr/>
        </p:nvSpPr>
        <p:spPr>
          <a:xfrm>
            <a:off x="3543300" y="696671"/>
            <a:ext cx="2057400" cy="20574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4">
              <a:alphaModFix/>
            </a:blip>
            <a:stretch>
              <a:fillRect b="0" l="0" r="0" t="0"/>
            </a:stretch>
          </a:blipFill>
          <a:ln>
            <a:noFill/>
          </a:ln>
        </p:spPr>
      </p:sp>
      <p:sp>
        <p:nvSpPr>
          <p:cNvPr id="197" name="Google Shape;197;p17"/>
          <p:cNvSpPr txBox="1"/>
          <p:nvPr/>
        </p:nvSpPr>
        <p:spPr>
          <a:xfrm>
            <a:off x="3801182" y="1250707"/>
            <a:ext cx="1541637" cy="854076"/>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0" i="0" lang="en" sz="5000" u="none" cap="none" strike="noStrike">
                <a:solidFill>
                  <a:srgbClr val="C0A34E"/>
                </a:solidFill>
                <a:latin typeface="Italianno"/>
                <a:ea typeface="Italianno"/>
                <a:cs typeface="Italianno"/>
                <a:sym typeface="Italianno"/>
              </a:rPr>
              <a:t>02.</a:t>
            </a:r>
            <a:endParaRPr sz="700"/>
          </a:p>
        </p:txBody>
      </p:sp>
      <p:sp>
        <p:nvSpPr>
          <p:cNvPr id="198" name="Google Shape;198;p17"/>
          <p:cNvSpPr txBox="1"/>
          <p:nvPr/>
        </p:nvSpPr>
        <p:spPr>
          <a:xfrm>
            <a:off x="2482453" y="2849292"/>
            <a:ext cx="4179094" cy="1262963"/>
          </a:xfrm>
          <a:prstGeom prst="rect">
            <a:avLst/>
          </a:prstGeom>
          <a:noFill/>
          <a:ln>
            <a:noFill/>
          </a:ln>
        </p:spPr>
        <p:txBody>
          <a:bodyPr anchorCtr="0" anchor="t" bIns="0" lIns="0" spcFirstLastPara="1" rIns="0" wrap="square" tIns="0">
            <a:spAutoFit/>
          </a:bodyPr>
          <a:lstStyle/>
          <a:p>
            <a:pPr indent="0" lvl="0" marL="0" marR="0" rtl="0" algn="ctr">
              <a:lnSpc>
                <a:spcPct val="126996"/>
              </a:lnSpc>
              <a:spcBef>
                <a:spcPts val="0"/>
              </a:spcBef>
              <a:spcAft>
                <a:spcPts val="0"/>
              </a:spcAft>
              <a:buNone/>
            </a:pPr>
            <a:r>
              <a:rPr b="0" i="0" lang="en" sz="3900" u="none" cap="none" strike="noStrike">
                <a:solidFill>
                  <a:srgbClr val="0F1A38"/>
                </a:solidFill>
                <a:latin typeface="Marcellus"/>
                <a:ea typeface="Marcellus"/>
                <a:cs typeface="Marcellus"/>
                <a:sym typeface="Marcellus"/>
              </a:rPr>
              <a:t>Write an</a:t>
            </a:r>
            <a:endParaRPr sz="700"/>
          </a:p>
          <a:p>
            <a:pPr indent="0" lvl="0" marL="0" marR="0" rtl="0" algn="ctr">
              <a:lnSpc>
                <a:spcPct val="126996"/>
              </a:lnSpc>
              <a:spcBef>
                <a:spcPts val="0"/>
              </a:spcBef>
              <a:spcAft>
                <a:spcPts val="0"/>
              </a:spcAft>
              <a:buNone/>
            </a:pPr>
            <a:r>
              <a:rPr b="0" i="0" lang="en" sz="3900" u="none" cap="none" strike="noStrike">
                <a:solidFill>
                  <a:srgbClr val="0F1A38"/>
                </a:solidFill>
                <a:latin typeface="Marcellus"/>
                <a:ea typeface="Marcellus"/>
                <a:cs typeface="Marcellus"/>
                <a:sym typeface="Marcellus"/>
              </a:rPr>
              <a:t>agenda here</a:t>
            </a:r>
            <a:endParaRPr sz="700"/>
          </a:p>
        </p:txBody>
      </p:sp>
      <p:cxnSp>
        <p:nvCxnSpPr>
          <p:cNvPr id="199" name="Google Shape;199;p17"/>
          <p:cNvCxnSpPr/>
          <p:nvPr/>
        </p:nvCxnSpPr>
        <p:spPr>
          <a:xfrm>
            <a:off x="2482453" y="4298562"/>
            <a:ext cx="4179094" cy="0"/>
          </a:xfrm>
          <a:prstGeom prst="straightConnector1">
            <a:avLst/>
          </a:prstGeom>
          <a:noFill/>
          <a:ln cap="flat" cmpd="sng" w="28575">
            <a:solidFill>
              <a:srgbClr val="C0A272"/>
            </a:solidFill>
            <a:prstDash val="solid"/>
            <a:round/>
            <a:headEnd len="sm" w="sm" type="none"/>
            <a:tailEnd len="sm" w="sm" type="none"/>
          </a:ln>
        </p:spPr>
      </p:cxnSp>
      <p:cxnSp>
        <p:nvCxnSpPr>
          <p:cNvPr id="200" name="Google Shape;200;p17"/>
          <p:cNvCxnSpPr/>
          <p:nvPr/>
        </p:nvCxnSpPr>
        <p:spPr>
          <a:xfrm>
            <a:off x="2482453" y="4979073"/>
            <a:ext cx="4179094" cy="0"/>
          </a:xfrm>
          <a:prstGeom prst="straightConnector1">
            <a:avLst/>
          </a:prstGeom>
          <a:noFill/>
          <a:ln cap="flat" cmpd="sng" w="28575">
            <a:solidFill>
              <a:srgbClr val="C0A272"/>
            </a:solidFill>
            <a:prstDash val="solid"/>
            <a:round/>
            <a:headEnd len="sm" w="sm" type="none"/>
            <a:tailEnd len="sm" w="sm" type="none"/>
          </a:ln>
        </p:spPr>
      </p:cxnSp>
      <p:sp>
        <p:nvSpPr>
          <p:cNvPr id="201" name="Google Shape;201;p17"/>
          <p:cNvSpPr txBox="1"/>
          <p:nvPr/>
        </p:nvSpPr>
        <p:spPr>
          <a:xfrm>
            <a:off x="2482453" y="4383230"/>
            <a:ext cx="4179094" cy="468313"/>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 sz="2700" u="none" cap="none" strike="noStrike">
                <a:solidFill>
                  <a:srgbClr val="0F1A38"/>
                </a:solidFill>
                <a:latin typeface="Italianno"/>
                <a:ea typeface="Italianno"/>
                <a:cs typeface="Italianno"/>
                <a:sym typeface="Italianno"/>
              </a:rPr>
              <a:t>Elaborate on what you want to discuss. </a:t>
            </a:r>
            <a:endParaRPr sz="7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FF4FF"/>
        </a:solidFill>
      </p:bgPr>
    </p:bg>
    <p:spTree>
      <p:nvGrpSpPr>
        <p:cNvPr id="205" name="Shape 205"/>
        <p:cNvGrpSpPr/>
        <p:nvPr/>
      </p:nvGrpSpPr>
      <p:grpSpPr>
        <a:xfrm>
          <a:off x="0" y="0"/>
          <a:ext cx="0" cy="0"/>
          <a:chOff x="0" y="0"/>
          <a:chExt cx="0" cy="0"/>
        </a:xfrm>
      </p:grpSpPr>
      <p:cxnSp>
        <p:nvCxnSpPr>
          <p:cNvPr id="206" name="Google Shape;206;p18"/>
          <p:cNvCxnSpPr/>
          <p:nvPr/>
        </p:nvCxnSpPr>
        <p:spPr>
          <a:xfrm>
            <a:off x="-324706" y="4756273"/>
            <a:ext cx="10078926" cy="0"/>
          </a:xfrm>
          <a:prstGeom prst="straightConnector1">
            <a:avLst/>
          </a:prstGeom>
          <a:noFill/>
          <a:ln cap="flat" cmpd="sng" w="38100">
            <a:solidFill>
              <a:srgbClr val="C0A272"/>
            </a:solidFill>
            <a:prstDash val="solid"/>
            <a:round/>
            <a:headEnd len="sm" w="sm" type="none"/>
            <a:tailEnd len="sm" w="sm" type="none"/>
          </a:ln>
        </p:spPr>
      </p:cxnSp>
      <p:pic>
        <p:nvPicPr>
          <p:cNvPr id="207" name="Google Shape;207;p18"/>
          <p:cNvPicPr preferRelativeResize="0"/>
          <p:nvPr/>
        </p:nvPicPr>
        <p:blipFill rotWithShape="1">
          <a:blip r:embed="rId3">
            <a:alphaModFix/>
          </a:blip>
          <a:srcRect b="23712" l="0" r="0" t="23712"/>
          <a:stretch/>
        </p:blipFill>
        <p:spPr>
          <a:xfrm>
            <a:off x="2268610" y="1508247"/>
            <a:ext cx="4606780" cy="3635253"/>
          </a:xfrm>
          <a:prstGeom prst="rect">
            <a:avLst/>
          </a:prstGeom>
          <a:noFill/>
          <a:ln>
            <a:noFill/>
          </a:ln>
        </p:spPr>
      </p:pic>
      <p:sp>
        <p:nvSpPr>
          <p:cNvPr id="208" name="Google Shape;208;p18"/>
          <p:cNvSpPr/>
          <p:nvPr/>
        </p:nvSpPr>
        <p:spPr>
          <a:xfrm>
            <a:off x="558640" y="328410"/>
            <a:ext cx="1144443" cy="1179838"/>
          </a:xfrm>
          <a:custGeom>
            <a:rect b="b" l="l" r="r" t="t"/>
            <a:pathLst>
              <a:path extrusionOk="0" h="2359675" w="2288885">
                <a:moveTo>
                  <a:pt x="0" y="0"/>
                </a:moveTo>
                <a:lnTo>
                  <a:pt x="2288885" y="0"/>
                </a:lnTo>
                <a:lnTo>
                  <a:pt x="2288885" y="2359675"/>
                </a:lnTo>
                <a:lnTo>
                  <a:pt x="0" y="2359675"/>
                </a:lnTo>
                <a:lnTo>
                  <a:pt x="0" y="0"/>
                </a:lnTo>
                <a:close/>
              </a:path>
            </a:pathLst>
          </a:custGeom>
          <a:blipFill rotWithShape="1">
            <a:blip r:embed="rId4">
              <a:alphaModFix/>
            </a:blip>
            <a:stretch>
              <a:fillRect b="0" l="0" r="0" t="0"/>
            </a:stretch>
          </a:blipFill>
          <a:ln>
            <a:noFill/>
          </a:ln>
        </p:spPr>
      </p:sp>
      <p:sp>
        <p:nvSpPr>
          <p:cNvPr id="209" name="Google Shape;209;p18"/>
          <p:cNvSpPr/>
          <p:nvPr/>
        </p:nvSpPr>
        <p:spPr>
          <a:xfrm>
            <a:off x="7438545" y="328410"/>
            <a:ext cx="1144443" cy="1179838"/>
          </a:xfrm>
          <a:custGeom>
            <a:rect b="b" l="l" r="r" t="t"/>
            <a:pathLst>
              <a:path extrusionOk="0" h="2359675" w="2288885">
                <a:moveTo>
                  <a:pt x="0" y="0"/>
                </a:moveTo>
                <a:lnTo>
                  <a:pt x="2288885" y="0"/>
                </a:lnTo>
                <a:lnTo>
                  <a:pt x="2288885" y="2359675"/>
                </a:lnTo>
                <a:lnTo>
                  <a:pt x="0" y="2359675"/>
                </a:lnTo>
                <a:lnTo>
                  <a:pt x="0" y="0"/>
                </a:lnTo>
                <a:close/>
              </a:path>
            </a:pathLst>
          </a:custGeom>
          <a:blipFill rotWithShape="1">
            <a:blip r:embed="rId4">
              <a:alphaModFix/>
            </a:blip>
            <a:stretch>
              <a:fillRect b="0" l="0" r="0" t="0"/>
            </a:stretch>
          </a:blipFill>
          <a:ln>
            <a:noFill/>
          </a:ln>
        </p:spPr>
      </p:sp>
      <p:sp>
        <p:nvSpPr>
          <p:cNvPr id="210" name="Google Shape;210;p18"/>
          <p:cNvSpPr txBox="1"/>
          <p:nvPr/>
        </p:nvSpPr>
        <p:spPr>
          <a:xfrm>
            <a:off x="2514923" y="485775"/>
            <a:ext cx="4114154" cy="626983"/>
          </a:xfrm>
          <a:prstGeom prst="rect">
            <a:avLst/>
          </a:prstGeom>
          <a:noFill/>
          <a:ln>
            <a:noFill/>
          </a:ln>
        </p:spPr>
        <p:txBody>
          <a:bodyPr anchorCtr="0" anchor="t" bIns="0" lIns="0" spcFirstLastPara="1" rIns="0" wrap="square" tIns="0">
            <a:spAutoFit/>
          </a:bodyPr>
          <a:lstStyle/>
          <a:p>
            <a:pPr indent="0" lvl="0" marL="0" marR="0" rtl="0" algn="ctr">
              <a:lnSpc>
                <a:spcPct val="126996"/>
              </a:lnSpc>
              <a:spcBef>
                <a:spcPts val="0"/>
              </a:spcBef>
              <a:spcAft>
                <a:spcPts val="0"/>
              </a:spcAft>
              <a:buNone/>
            </a:pPr>
            <a:r>
              <a:rPr b="0" i="0" lang="en" sz="3900" u="none" cap="none" strike="noStrike">
                <a:solidFill>
                  <a:srgbClr val="C0A272"/>
                </a:solidFill>
                <a:latin typeface="Marcellus"/>
                <a:ea typeface="Marcellus"/>
                <a:cs typeface="Marcellus"/>
                <a:sym typeface="Marcellus"/>
              </a:rPr>
              <a:t>Our Values</a:t>
            </a:r>
            <a:endParaRPr sz="700"/>
          </a:p>
        </p:txBody>
      </p:sp>
      <p:sp>
        <p:nvSpPr>
          <p:cNvPr id="211" name="Google Shape;211;p18"/>
          <p:cNvSpPr txBox="1"/>
          <p:nvPr/>
        </p:nvSpPr>
        <p:spPr>
          <a:xfrm>
            <a:off x="376485" y="1831975"/>
            <a:ext cx="1508753" cy="468313"/>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 sz="2700" u="none" cap="none" strike="noStrike">
                <a:solidFill>
                  <a:srgbClr val="0F1A38"/>
                </a:solidFill>
                <a:latin typeface="Italianno"/>
                <a:ea typeface="Italianno"/>
                <a:cs typeface="Italianno"/>
                <a:sym typeface="Italianno"/>
              </a:rPr>
              <a:t>Main Point</a:t>
            </a:r>
            <a:endParaRPr sz="700"/>
          </a:p>
        </p:txBody>
      </p:sp>
      <p:sp>
        <p:nvSpPr>
          <p:cNvPr id="212" name="Google Shape;212;p18"/>
          <p:cNvSpPr txBox="1"/>
          <p:nvPr/>
        </p:nvSpPr>
        <p:spPr>
          <a:xfrm>
            <a:off x="7256391" y="1831975"/>
            <a:ext cx="1508752" cy="468313"/>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 sz="2700" u="none" cap="none" strike="noStrike">
                <a:solidFill>
                  <a:srgbClr val="0F1A38"/>
                </a:solidFill>
                <a:latin typeface="Italianno"/>
                <a:ea typeface="Italianno"/>
                <a:cs typeface="Italianno"/>
                <a:sym typeface="Italianno"/>
              </a:rPr>
              <a:t>Main Point</a:t>
            </a:r>
            <a:endParaRPr sz="700"/>
          </a:p>
        </p:txBody>
      </p:sp>
      <p:sp>
        <p:nvSpPr>
          <p:cNvPr id="213" name="Google Shape;213;p18"/>
          <p:cNvSpPr txBox="1"/>
          <p:nvPr/>
        </p:nvSpPr>
        <p:spPr>
          <a:xfrm>
            <a:off x="376485" y="2543175"/>
            <a:ext cx="1508753" cy="1930736"/>
          </a:xfrm>
          <a:prstGeom prst="rect">
            <a:avLst/>
          </a:prstGeom>
          <a:noFill/>
          <a:ln>
            <a:noFill/>
          </a:ln>
        </p:spPr>
        <p:txBody>
          <a:bodyPr anchorCtr="0" anchor="t" bIns="0" lIns="0" spcFirstLastPara="1" rIns="0" wrap="square" tIns="0">
            <a:spAutoFit/>
          </a:bodyPr>
          <a:lstStyle/>
          <a:p>
            <a:pPr indent="0" lvl="0" marL="0" marR="0" rtl="0" algn="ctr">
              <a:lnSpc>
                <a:spcPct val="149973"/>
              </a:lnSpc>
              <a:spcBef>
                <a:spcPts val="0"/>
              </a:spcBef>
              <a:spcAft>
                <a:spcPts val="0"/>
              </a:spcAft>
              <a:buNone/>
            </a:pPr>
            <a:r>
              <a:rPr b="0" i="0" lang="en" sz="900" u="none" cap="none" strike="noStrike">
                <a:solidFill>
                  <a:srgbClr val="2B2C30"/>
                </a:solidFill>
                <a:latin typeface="Nunito"/>
                <a:ea typeface="Nunito"/>
                <a:cs typeface="Nunito"/>
                <a:sym typeface="Nunito"/>
              </a:rPr>
              <a:t>Nullam id diam sed tortor interdum euismod a ac elit. Praesent pulvinar, mauris id accumsan dignissim, ipsum ipsum auctor lacus.</a:t>
            </a:r>
            <a:endParaRPr sz="700"/>
          </a:p>
          <a:p>
            <a:pPr indent="0" lvl="0" marL="0" marR="0" rtl="0" algn="ctr">
              <a:lnSpc>
                <a:spcPct val="149973"/>
              </a:lnSpc>
              <a:spcBef>
                <a:spcPts val="0"/>
              </a:spcBef>
              <a:spcAft>
                <a:spcPts val="0"/>
              </a:spcAft>
              <a:buNone/>
            </a:pPr>
            <a:r>
              <a:t/>
            </a:r>
            <a:endParaRPr b="0" i="0" sz="900" u="none" cap="none" strike="noStrike">
              <a:solidFill>
                <a:srgbClr val="2B2C30"/>
              </a:solidFill>
              <a:latin typeface="Nunito"/>
              <a:ea typeface="Nunito"/>
              <a:cs typeface="Nunito"/>
              <a:sym typeface="Nunito"/>
            </a:endParaRPr>
          </a:p>
          <a:p>
            <a:pPr indent="0" lvl="0" marL="0" marR="0" rtl="0" algn="ctr">
              <a:lnSpc>
                <a:spcPct val="149973"/>
              </a:lnSpc>
              <a:spcBef>
                <a:spcPts val="0"/>
              </a:spcBef>
              <a:spcAft>
                <a:spcPts val="0"/>
              </a:spcAft>
              <a:buNone/>
            </a:pPr>
            <a:r>
              <a:rPr b="0" i="0" lang="en" sz="900" u="none" cap="none" strike="noStrike">
                <a:solidFill>
                  <a:srgbClr val="2B2C30"/>
                </a:solidFill>
                <a:latin typeface="Nunito"/>
                <a:ea typeface="Nunito"/>
                <a:cs typeface="Nunito"/>
                <a:sym typeface="Nunito"/>
              </a:rPr>
              <a:t>Et consectetur nunc dolor at sapien. Pellentesque au Duis amet arcu cursus, elementum felis fringilla, ultricies tortor. </a:t>
            </a:r>
            <a:endParaRPr sz="700"/>
          </a:p>
        </p:txBody>
      </p:sp>
      <p:sp>
        <p:nvSpPr>
          <p:cNvPr id="214" name="Google Shape;214;p18"/>
          <p:cNvSpPr txBox="1"/>
          <p:nvPr/>
        </p:nvSpPr>
        <p:spPr>
          <a:xfrm>
            <a:off x="7256391" y="2543175"/>
            <a:ext cx="1508752" cy="1930736"/>
          </a:xfrm>
          <a:prstGeom prst="rect">
            <a:avLst/>
          </a:prstGeom>
          <a:noFill/>
          <a:ln>
            <a:noFill/>
          </a:ln>
        </p:spPr>
        <p:txBody>
          <a:bodyPr anchorCtr="0" anchor="t" bIns="0" lIns="0" spcFirstLastPara="1" rIns="0" wrap="square" tIns="0">
            <a:spAutoFit/>
          </a:bodyPr>
          <a:lstStyle/>
          <a:p>
            <a:pPr indent="0" lvl="0" marL="0" marR="0" rtl="0" algn="ctr">
              <a:lnSpc>
                <a:spcPct val="149973"/>
              </a:lnSpc>
              <a:spcBef>
                <a:spcPts val="0"/>
              </a:spcBef>
              <a:spcAft>
                <a:spcPts val="0"/>
              </a:spcAft>
              <a:buNone/>
            </a:pPr>
            <a:r>
              <a:rPr b="0" i="0" lang="en" sz="900" u="none" cap="none" strike="noStrike">
                <a:solidFill>
                  <a:srgbClr val="2B2C30"/>
                </a:solidFill>
                <a:latin typeface="Nunito"/>
                <a:ea typeface="Nunito"/>
                <a:cs typeface="Nunito"/>
                <a:sym typeface="Nunito"/>
              </a:rPr>
              <a:t>Nullam id diam sed tortor interdum euismod a ac elit. Praesent pulvinar, mauris id accumsan dignissim, ipsum ipsum auctor lacus.</a:t>
            </a:r>
            <a:endParaRPr sz="700"/>
          </a:p>
          <a:p>
            <a:pPr indent="0" lvl="0" marL="0" marR="0" rtl="0" algn="ctr">
              <a:lnSpc>
                <a:spcPct val="149973"/>
              </a:lnSpc>
              <a:spcBef>
                <a:spcPts val="0"/>
              </a:spcBef>
              <a:spcAft>
                <a:spcPts val="0"/>
              </a:spcAft>
              <a:buNone/>
            </a:pPr>
            <a:r>
              <a:t/>
            </a:r>
            <a:endParaRPr b="0" i="0" sz="900" u="none" cap="none" strike="noStrike">
              <a:solidFill>
                <a:srgbClr val="2B2C30"/>
              </a:solidFill>
              <a:latin typeface="Nunito"/>
              <a:ea typeface="Nunito"/>
              <a:cs typeface="Nunito"/>
              <a:sym typeface="Nunito"/>
            </a:endParaRPr>
          </a:p>
          <a:p>
            <a:pPr indent="0" lvl="0" marL="0" marR="0" rtl="0" algn="ctr">
              <a:lnSpc>
                <a:spcPct val="149973"/>
              </a:lnSpc>
              <a:spcBef>
                <a:spcPts val="0"/>
              </a:spcBef>
              <a:spcAft>
                <a:spcPts val="0"/>
              </a:spcAft>
              <a:buNone/>
            </a:pPr>
            <a:r>
              <a:rPr b="0" i="0" lang="en" sz="900" u="none" cap="none" strike="noStrike">
                <a:solidFill>
                  <a:srgbClr val="2B2C30"/>
                </a:solidFill>
                <a:latin typeface="Nunito"/>
                <a:ea typeface="Nunito"/>
                <a:cs typeface="Nunito"/>
                <a:sym typeface="Nunito"/>
              </a:rPr>
              <a:t>Et consectetur nunc dolor at sapien. Pellentesque au Duis amet arcu cursus, elementum felis fringilla, ultricies tortor. </a:t>
            </a:r>
            <a:endParaRPr sz="700"/>
          </a:p>
        </p:txBody>
      </p:sp>
      <p:pic>
        <p:nvPicPr>
          <p:cNvPr id="215" name="Google Shape;215;p18"/>
          <p:cNvPicPr preferRelativeResize="0"/>
          <p:nvPr/>
        </p:nvPicPr>
        <p:blipFill>
          <a:blip r:embed="rId5">
            <a:alphaModFix/>
          </a:blip>
          <a:stretch>
            <a:fillRect/>
          </a:stretch>
        </p:blipFill>
        <p:spPr>
          <a:xfrm>
            <a:off x="0" y="4756273"/>
            <a:ext cx="9144003" cy="72330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FF4FF"/>
        </a:solidFill>
      </p:bgPr>
    </p:bg>
    <p:spTree>
      <p:nvGrpSpPr>
        <p:cNvPr id="219" name="Shape 219"/>
        <p:cNvGrpSpPr/>
        <p:nvPr/>
      </p:nvGrpSpPr>
      <p:grpSpPr>
        <a:xfrm>
          <a:off x="0" y="0"/>
          <a:ext cx="0" cy="0"/>
          <a:chOff x="0" y="0"/>
          <a:chExt cx="0" cy="0"/>
        </a:xfrm>
      </p:grpSpPr>
      <p:pic>
        <p:nvPicPr>
          <p:cNvPr id="220" name="Google Shape;220;p19"/>
          <p:cNvPicPr preferRelativeResize="0"/>
          <p:nvPr/>
        </p:nvPicPr>
        <p:blipFill>
          <a:blip r:embed="rId3">
            <a:alphaModFix/>
          </a:blip>
          <a:stretch>
            <a:fillRect/>
          </a:stretch>
        </p:blipFill>
        <p:spPr>
          <a:xfrm>
            <a:off x="7095624" y="2154223"/>
            <a:ext cx="2048324" cy="2989278"/>
          </a:xfrm>
          <a:prstGeom prst="rect">
            <a:avLst/>
          </a:prstGeom>
          <a:noFill/>
          <a:ln>
            <a:noFill/>
          </a:ln>
        </p:spPr>
      </p:pic>
      <p:pic>
        <p:nvPicPr>
          <p:cNvPr id="221" name="Google Shape;221;p19"/>
          <p:cNvPicPr preferRelativeResize="0"/>
          <p:nvPr/>
        </p:nvPicPr>
        <p:blipFill>
          <a:blip r:embed="rId4">
            <a:alphaModFix/>
          </a:blip>
          <a:stretch>
            <a:fillRect/>
          </a:stretch>
        </p:blipFill>
        <p:spPr>
          <a:xfrm>
            <a:off x="5042961" y="2154223"/>
            <a:ext cx="2048324" cy="2989278"/>
          </a:xfrm>
          <a:prstGeom prst="rect">
            <a:avLst/>
          </a:prstGeom>
          <a:noFill/>
          <a:ln>
            <a:noFill/>
          </a:ln>
        </p:spPr>
      </p:pic>
      <p:pic>
        <p:nvPicPr>
          <p:cNvPr id="222" name="Google Shape;222;p19"/>
          <p:cNvPicPr preferRelativeResize="0"/>
          <p:nvPr/>
        </p:nvPicPr>
        <p:blipFill>
          <a:blip r:embed="rId5">
            <a:alphaModFix/>
          </a:blip>
          <a:stretch>
            <a:fillRect/>
          </a:stretch>
        </p:blipFill>
        <p:spPr>
          <a:xfrm>
            <a:off x="0" y="2778380"/>
            <a:ext cx="5042950" cy="2365120"/>
          </a:xfrm>
          <a:prstGeom prst="rect">
            <a:avLst/>
          </a:prstGeom>
          <a:noFill/>
          <a:ln>
            <a:noFill/>
          </a:ln>
        </p:spPr>
      </p:pic>
      <p:pic>
        <p:nvPicPr>
          <p:cNvPr id="223" name="Google Shape;223;p19"/>
          <p:cNvPicPr preferRelativeResize="0"/>
          <p:nvPr/>
        </p:nvPicPr>
        <p:blipFill>
          <a:blip r:embed="rId6">
            <a:alphaModFix/>
          </a:blip>
          <a:stretch>
            <a:fillRect/>
          </a:stretch>
        </p:blipFill>
        <p:spPr>
          <a:xfrm>
            <a:off x="0" y="5042154"/>
            <a:ext cx="9144003" cy="102691"/>
          </a:xfrm>
          <a:prstGeom prst="rect">
            <a:avLst/>
          </a:prstGeom>
          <a:noFill/>
          <a:ln>
            <a:noFill/>
          </a:ln>
        </p:spPr>
      </p:pic>
      <p:cxnSp>
        <p:nvCxnSpPr>
          <p:cNvPr id="224" name="Google Shape;224;p19"/>
          <p:cNvCxnSpPr/>
          <p:nvPr/>
        </p:nvCxnSpPr>
        <p:spPr>
          <a:xfrm>
            <a:off x="-334460" y="5042151"/>
            <a:ext cx="9897673" cy="0"/>
          </a:xfrm>
          <a:prstGeom prst="straightConnector1">
            <a:avLst/>
          </a:prstGeom>
          <a:noFill/>
          <a:ln cap="flat" cmpd="sng" w="28575">
            <a:solidFill>
              <a:srgbClr val="C0A272"/>
            </a:solidFill>
            <a:prstDash val="solid"/>
            <a:round/>
            <a:headEnd len="sm" w="sm" type="none"/>
            <a:tailEnd len="sm" w="sm" type="none"/>
          </a:ln>
        </p:spPr>
      </p:cxnSp>
      <p:pic>
        <p:nvPicPr>
          <p:cNvPr id="225" name="Google Shape;225;p19"/>
          <p:cNvPicPr preferRelativeResize="0"/>
          <p:nvPr/>
        </p:nvPicPr>
        <p:blipFill>
          <a:blip r:embed="rId7">
            <a:alphaModFix/>
          </a:blip>
          <a:stretch>
            <a:fillRect/>
          </a:stretch>
        </p:blipFill>
        <p:spPr>
          <a:xfrm>
            <a:off x="5047325" y="0"/>
            <a:ext cx="4096674" cy="2496262"/>
          </a:xfrm>
          <a:prstGeom prst="rect">
            <a:avLst/>
          </a:prstGeom>
          <a:noFill/>
          <a:ln>
            <a:noFill/>
          </a:ln>
        </p:spPr>
      </p:pic>
      <p:pic>
        <p:nvPicPr>
          <p:cNvPr id="226" name="Google Shape;226;p19"/>
          <p:cNvPicPr preferRelativeResize="0"/>
          <p:nvPr/>
        </p:nvPicPr>
        <p:blipFill>
          <a:blip r:embed="rId8">
            <a:alphaModFix/>
          </a:blip>
          <a:stretch>
            <a:fillRect/>
          </a:stretch>
        </p:blipFill>
        <p:spPr>
          <a:xfrm>
            <a:off x="2378645" y="0"/>
            <a:ext cx="2668675" cy="2783793"/>
          </a:xfrm>
          <a:prstGeom prst="rect">
            <a:avLst/>
          </a:prstGeom>
          <a:noFill/>
          <a:ln>
            <a:noFill/>
          </a:ln>
        </p:spPr>
      </p:pic>
      <p:pic>
        <p:nvPicPr>
          <p:cNvPr id="227" name="Google Shape;227;p19"/>
          <p:cNvPicPr preferRelativeResize="0"/>
          <p:nvPr/>
        </p:nvPicPr>
        <p:blipFill>
          <a:blip r:embed="rId9">
            <a:alphaModFix/>
          </a:blip>
          <a:stretch>
            <a:fillRect/>
          </a:stretch>
        </p:blipFill>
        <p:spPr>
          <a:xfrm>
            <a:off x="-5" y="0"/>
            <a:ext cx="2378650" cy="2784701"/>
          </a:xfrm>
          <a:prstGeom prst="rect">
            <a:avLst/>
          </a:prstGeom>
          <a:noFill/>
          <a:ln>
            <a:noFill/>
          </a:ln>
        </p:spPr>
      </p:pic>
      <p:pic>
        <p:nvPicPr>
          <p:cNvPr id="228" name="Google Shape;228;p19"/>
          <p:cNvPicPr preferRelativeResize="0"/>
          <p:nvPr/>
        </p:nvPicPr>
        <p:blipFill>
          <a:blip r:embed="rId10">
            <a:alphaModFix/>
          </a:blip>
          <a:stretch>
            <a:fillRect/>
          </a:stretch>
        </p:blipFill>
        <p:spPr>
          <a:xfrm>
            <a:off x="0" y="10262"/>
            <a:ext cx="9144003" cy="98227"/>
          </a:xfrm>
          <a:prstGeom prst="rect">
            <a:avLst/>
          </a:prstGeom>
          <a:noFill/>
          <a:ln>
            <a:noFill/>
          </a:ln>
        </p:spPr>
      </p:pic>
      <p:cxnSp>
        <p:nvCxnSpPr>
          <p:cNvPr id="229" name="Google Shape;229;p19"/>
          <p:cNvCxnSpPr/>
          <p:nvPr/>
        </p:nvCxnSpPr>
        <p:spPr>
          <a:xfrm>
            <a:off x="-334460" y="108494"/>
            <a:ext cx="9897673" cy="0"/>
          </a:xfrm>
          <a:prstGeom prst="straightConnector1">
            <a:avLst/>
          </a:prstGeom>
          <a:noFill/>
          <a:ln cap="flat" cmpd="sng" w="28575">
            <a:solidFill>
              <a:srgbClr val="C0A272"/>
            </a:solidFill>
            <a:prstDash val="solid"/>
            <a:round/>
            <a:headEnd len="sm" w="sm" type="none"/>
            <a:tailEnd len="sm" w="sm" type="none"/>
          </a:ln>
        </p:spPr>
      </p:cxn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C0A34E"/>
      </a:dk1>
      <a:lt1>
        <a:srgbClr val="DFF4FF"/>
      </a:lt1>
      <a:dk2>
        <a:srgbClr val="2B2C30"/>
      </a:dk2>
      <a:lt2>
        <a:srgbClr val="FFFFFF"/>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