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Barlow Condensed Medium"/>
      <p:regular r:id="rId23"/>
      <p:bold r:id="rId24"/>
      <p:italic r:id="rId25"/>
      <p:boldItalic r:id="rId26"/>
    </p:embeddedFont>
    <p:embeddedFont>
      <p:font typeface="Barlow Condensed"/>
      <p:regular r:id="rId27"/>
      <p:bold r:id="rId28"/>
      <p:italic r:id="rId29"/>
      <p:boldItalic r:id="rId30"/>
    </p:embeddedFont>
    <p:embeddedFont>
      <p:font typeface="Source Sans 3"/>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BarlowCondensedMedium-bold.fntdata"/><Relationship Id="rId23" Type="http://schemas.openxmlformats.org/officeDocument/2006/relationships/font" Target="fonts/BarlowCondensed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CondensedMedium-boldItalic.fntdata"/><Relationship Id="rId25" Type="http://schemas.openxmlformats.org/officeDocument/2006/relationships/font" Target="fonts/BarlowCondensedMedium-italic.fntdata"/><Relationship Id="rId28" Type="http://schemas.openxmlformats.org/officeDocument/2006/relationships/font" Target="fonts/BarlowCondensed-bold.fntdata"/><Relationship Id="rId27" Type="http://schemas.openxmlformats.org/officeDocument/2006/relationships/font" Target="fonts/BarlowCondense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Condense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3-regular.fntdata"/><Relationship Id="rId30" Type="http://schemas.openxmlformats.org/officeDocument/2006/relationships/font" Target="fonts/BarlowCondensed-boldItalic.fntdata"/><Relationship Id="rId11" Type="http://schemas.openxmlformats.org/officeDocument/2006/relationships/slide" Target="slides/slide6.xml"/><Relationship Id="rId33" Type="http://schemas.openxmlformats.org/officeDocument/2006/relationships/font" Target="fonts/SourceSans3-italic.fntdata"/><Relationship Id="rId10" Type="http://schemas.openxmlformats.org/officeDocument/2006/relationships/slide" Target="slides/slide5.xml"/><Relationship Id="rId32" Type="http://schemas.openxmlformats.org/officeDocument/2006/relationships/font" Target="fonts/SourceSans3-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SourceSans3-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 name="Shape 116"/>
        <p:cNvGrpSpPr/>
        <p:nvPr/>
      </p:nvGrpSpPr>
      <p:grpSpPr>
        <a:xfrm>
          <a:off x="0" y="0"/>
          <a:ext cx="0" cy="0"/>
          <a:chOff x="0" y="0"/>
          <a:chExt cx="0" cy="0"/>
        </a:xfrm>
      </p:grpSpPr>
      <p:sp>
        <p:nvSpPr>
          <p:cNvPr id="117" name="Google Shape;117;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 name="Google Shape;11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5" name="Google Shape;12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8" name="Shape 128"/>
        <p:cNvGrpSpPr/>
        <p:nvPr/>
      </p:nvGrpSpPr>
      <p:grpSpPr>
        <a:xfrm>
          <a:off x="0" y="0"/>
          <a:ext cx="0" cy="0"/>
          <a:chOff x="0" y="0"/>
          <a:chExt cx="0" cy="0"/>
        </a:xfrm>
      </p:grpSpPr>
      <p:sp>
        <p:nvSpPr>
          <p:cNvPr id="129" name="Google Shape;129;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1" name="Google Shape;131;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2" name="Google Shape;13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5" name="Shape 135"/>
        <p:cNvGrpSpPr/>
        <p:nvPr/>
      </p:nvGrpSpPr>
      <p:grpSpPr>
        <a:xfrm>
          <a:off x="0" y="0"/>
          <a:ext cx="0" cy="0"/>
          <a:chOff x="0" y="0"/>
          <a:chExt cx="0" cy="0"/>
        </a:xfrm>
      </p:grpSpPr>
      <p:sp>
        <p:nvSpPr>
          <p:cNvPr id="136" name="Google Shape;13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8" name="Google Shape;138;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9" name="Google Shape;139;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0" name="Google Shape;140;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1" name="Google Shape;14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9" name="Shape 149"/>
        <p:cNvGrpSpPr/>
        <p:nvPr/>
      </p:nvGrpSpPr>
      <p:grpSpPr>
        <a:xfrm>
          <a:off x="0" y="0"/>
          <a:ext cx="0" cy="0"/>
          <a:chOff x="0" y="0"/>
          <a:chExt cx="0" cy="0"/>
        </a:xfrm>
      </p:grpSpPr>
      <p:sp>
        <p:nvSpPr>
          <p:cNvPr id="150" name="Google Shape;150;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52" name="Google Shape;152;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3" name="Google Shape;15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6" name="Shape 156"/>
        <p:cNvGrpSpPr/>
        <p:nvPr/>
      </p:nvGrpSpPr>
      <p:grpSpPr>
        <a:xfrm>
          <a:off x="0" y="0"/>
          <a:ext cx="0" cy="0"/>
          <a:chOff x="0" y="0"/>
          <a:chExt cx="0" cy="0"/>
        </a:xfrm>
      </p:grpSpPr>
      <p:sp>
        <p:nvSpPr>
          <p:cNvPr id="157" name="Google Shape;157;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17"/>
          <p:cNvSpPr/>
          <p:nvPr>
            <p:ph idx="2" type="pic"/>
          </p:nvPr>
        </p:nvSpPr>
        <p:spPr>
          <a:xfrm>
            <a:off x="1792288" y="612775"/>
            <a:ext cx="5486400" cy="4114800"/>
          </a:xfrm>
          <a:prstGeom prst="rect">
            <a:avLst/>
          </a:prstGeom>
          <a:noFill/>
          <a:ln>
            <a:noFill/>
          </a:ln>
        </p:spPr>
      </p:sp>
      <p:sp>
        <p:nvSpPr>
          <p:cNvPr id="159" name="Google Shape;159;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60" name="Google Shape;16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3" name="Shape 163"/>
        <p:cNvGrpSpPr/>
        <p:nvPr/>
      </p:nvGrpSpPr>
      <p:grpSpPr>
        <a:xfrm>
          <a:off x="0" y="0"/>
          <a:ext cx="0" cy="0"/>
          <a:chOff x="0" y="0"/>
          <a:chExt cx="0" cy="0"/>
        </a:xfrm>
      </p:grpSpPr>
      <p:sp>
        <p:nvSpPr>
          <p:cNvPr id="164" name="Google Shape;16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6" name="Google Shape;166;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9" name="Shape 169"/>
        <p:cNvGrpSpPr/>
        <p:nvPr/>
      </p:nvGrpSpPr>
      <p:grpSpPr>
        <a:xfrm>
          <a:off x="0" y="0"/>
          <a:ext cx="0" cy="0"/>
          <a:chOff x="0" y="0"/>
          <a:chExt cx="0" cy="0"/>
        </a:xfrm>
      </p:grpSpPr>
      <p:sp>
        <p:nvSpPr>
          <p:cNvPr id="170" name="Google Shape;170;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2" name="Google Shape;17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ph idx="2" type="pic"/>
          </p:nvPr>
        </p:nvSpPr>
        <p:spPr>
          <a:xfrm>
            <a:off x="0" y="-26250"/>
            <a:ext cx="18326400" cy="10313400"/>
          </a:xfrm>
          <a:prstGeom prst="rect">
            <a:avLst/>
          </a:prstGeom>
          <a:noFill/>
          <a:ln>
            <a:noFill/>
          </a:ln>
        </p:spPr>
      </p:sp>
      <p:grpSp>
        <p:nvGrpSpPr>
          <p:cNvPr id="14" name="Google Shape;14;p3"/>
          <p:cNvGrpSpPr/>
          <p:nvPr/>
        </p:nvGrpSpPr>
        <p:grpSpPr>
          <a:xfrm>
            <a:off x="1880235" y="1723457"/>
            <a:ext cx="16408303" cy="8563600"/>
            <a:chOff x="0" y="-47625"/>
            <a:chExt cx="4321500" cy="2255419"/>
          </a:xfrm>
        </p:grpSpPr>
        <p:sp>
          <p:nvSpPr>
            <p:cNvPr id="15" name="Google Shape;15;p3"/>
            <p:cNvSpPr/>
            <p:nvPr/>
          </p:nvSpPr>
          <p:spPr>
            <a:xfrm>
              <a:off x="0" y="0"/>
              <a:ext cx="4321387" cy="2207794"/>
            </a:xfrm>
            <a:custGeom>
              <a:rect b="b" l="l" r="r" t="t"/>
              <a:pathLst>
                <a:path extrusionOk="0" h="2207794" w="4321387">
                  <a:moveTo>
                    <a:pt x="0" y="0"/>
                  </a:moveTo>
                  <a:lnTo>
                    <a:pt x="4321387" y="0"/>
                  </a:lnTo>
                  <a:lnTo>
                    <a:pt x="4321387" y="2207794"/>
                  </a:lnTo>
                  <a:lnTo>
                    <a:pt x="0" y="2207794"/>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txBox="1"/>
            <p:nvPr/>
          </p:nvSpPr>
          <p:spPr>
            <a:xfrm>
              <a:off x="0" y="-47625"/>
              <a:ext cx="4321500" cy="2255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7" name="Google Shape;17;p3"/>
          <p:cNvCxnSpPr/>
          <p:nvPr/>
        </p:nvCxnSpPr>
        <p:spPr>
          <a:xfrm>
            <a:off x="4832319" y="0"/>
            <a:ext cx="6329700" cy="10287000"/>
          </a:xfrm>
          <a:prstGeom prst="straightConnector1">
            <a:avLst/>
          </a:prstGeom>
          <a:noFill/>
          <a:ln cap="flat" cmpd="sng" w="19050">
            <a:solidFill>
              <a:srgbClr val="000000"/>
            </a:solidFill>
            <a:prstDash val="solid"/>
            <a:round/>
            <a:headEnd len="sm" w="sm" type="none"/>
            <a:tailEnd len="sm" w="sm" type="none"/>
          </a:ln>
        </p:spPr>
      </p:cxnSp>
      <p:grpSp>
        <p:nvGrpSpPr>
          <p:cNvPr id="18" name="Google Shape;18;p3"/>
          <p:cNvGrpSpPr/>
          <p:nvPr/>
        </p:nvGrpSpPr>
        <p:grpSpPr>
          <a:xfrm>
            <a:off x="7271267" y="4030694"/>
            <a:ext cx="200193" cy="200193"/>
            <a:chOff x="0" y="0"/>
            <a:chExt cx="812800" cy="812800"/>
          </a:xfrm>
        </p:grpSpPr>
        <p:sp>
          <p:nvSpPr>
            <p:cNvPr id="19" name="Google Shape;1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 name="Google Shape;21;p3"/>
          <p:cNvGrpSpPr/>
          <p:nvPr/>
        </p:nvGrpSpPr>
        <p:grpSpPr>
          <a:xfrm>
            <a:off x="8758629" y="6401487"/>
            <a:ext cx="200193" cy="200193"/>
            <a:chOff x="0" y="0"/>
            <a:chExt cx="812800" cy="812800"/>
          </a:xfrm>
        </p:grpSpPr>
        <p:sp>
          <p:nvSpPr>
            <p:cNvPr id="22" name="Google Shape;2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 name="Google Shape;24;p3"/>
          <p:cNvGrpSpPr/>
          <p:nvPr/>
        </p:nvGrpSpPr>
        <p:grpSpPr>
          <a:xfrm>
            <a:off x="10167464" y="8774391"/>
            <a:ext cx="200193" cy="200193"/>
            <a:chOff x="0" y="0"/>
            <a:chExt cx="812800" cy="812800"/>
          </a:xfrm>
        </p:grpSpPr>
        <p:sp>
          <p:nvSpPr>
            <p:cNvPr id="25" name="Google Shape;2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 name="Google Shape;27;p3"/>
          <p:cNvSpPr txBox="1"/>
          <p:nvPr>
            <p:ph type="title"/>
          </p:nvPr>
        </p:nvSpPr>
        <p:spPr>
          <a:xfrm>
            <a:off x="6733875" y="8075375"/>
            <a:ext cx="2526600" cy="10665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
          <p:cNvSpPr txBox="1"/>
          <p:nvPr>
            <p:ph idx="1" type="subTitle"/>
          </p:nvPr>
        </p:nvSpPr>
        <p:spPr>
          <a:xfrm>
            <a:off x="6726750" y="9302600"/>
            <a:ext cx="2822100" cy="5415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9" name="Google Shape;29;p3"/>
          <p:cNvSpPr txBox="1"/>
          <p:nvPr>
            <p:ph idx="3" type="body"/>
          </p:nvPr>
        </p:nvSpPr>
        <p:spPr>
          <a:xfrm>
            <a:off x="10910450" y="8351000"/>
            <a:ext cx="3822900" cy="8697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0" name="Google Shape;30;p3"/>
          <p:cNvSpPr txBox="1"/>
          <p:nvPr>
            <p:ph idx="4" type="title"/>
          </p:nvPr>
        </p:nvSpPr>
        <p:spPr>
          <a:xfrm>
            <a:off x="5360450" y="5618275"/>
            <a:ext cx="2526600" cy="10665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
          <p:cNvSpPr txBox="1"/>
          <p:nvPr>
            <p:ph idx="5" type="subTitle"/>
          </p:nvPr>
        </p:nvSpPr>
        <p:spPr>
          <a:xfrm>
            <a:off x="5353325" y="6845500"/>
            <a:ext cx="2822100" cy="5415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2" name="Google Shape;32;p3"/>
          <p:cNvSpPr txBox="1"/>
          <p:nvPr>
            <p:ph idx="6" type="body"/>
          </p:nvPr>
        </p:nvSpPr>
        <p:spPr>
          <a:xfrm>
            <a:off x="9537025" y="5893900"/>
            <a:ext cx="3822900" cy="8697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3" name="Google Shape;33;p3"/>
          <p:cNvSpPr txBox="1"/>
          <p:nvPr>
            <p:ph idx="7" type="title"/>
          </p:nvPr>
        </p:nvSpPr>
        <p:spPr>
          <a:xfrm>
            <a:off x="4001000" y="3159050"/>
            <a:ext cx="2526600" cy="10665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
          <p:cNvSpPr txBox="1"/>
          <p:nvPr>
            <p:ph idx="8" type="subTitle"/>
          </p:nvPr>
        </p:nvSpPr>
        <p:spPr>
          <a:xfrm>
            <a:off x="3993875" y="4386275"/>
            <a:ext cx="2822100" cy="5415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5" name="Google Shape;35;p3"/>
          <p:cNvSpPr txBox="1"/>
          <p:nvPr>
            <p:ph idx="9" type="body"/>
          </p:nvPr>
        </p:nvSpPr>
        <p:spPr>
          <a:xfrm>
            <a:off x="8177575" y="3434675"/>
            <a:ext cx="3822900" cy="8697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6" name="Google Shape;36;p3"/>
          <p:cNvSpPr txBox="1"/>
          <p:nvPr>
            <p:ph idx="13" type="title"/>
          </p:nvPr>
        </p:nvSpPr>
        <p:spPr>
          <a:xfrm>
            <a:off x="13387725" y="3648850"/>
            <a:ext cx="3822900" cy="1903200"/>
          </a:xfrm>
          <a:prstGeom prst="rect">
            <a:avLst/>
          </a:prstGeom>
        </p:spPr>
        <p:txBody>
          <a:bodyPr anchorCtr="0" anchor="t" bIns="45700" lIns="91425" spcFirstLastPara="1" rIns="91425" wrap="square" tIns="45700">
            <a:normAutofit/>
          </a:bodyPr>
          <a:lstStyle>
            <a:lvl1pPr lvl="0" algn="r">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37" name="Shape 37"/>
        <p:cNvGrpSpPr/>
        <p:nvPr/>
      </p:nvGrpSpPr>
      <p:grpSpPr>
        <a:xfrm>
          <a:off x="0" y="0"/>
          <a:ext cx="0" cy="0"/>
          <a:chOff x="0" y="0"/>
          <a:chExt cx="0" cy="0"/>
        </a:xfrm>
      </p:grpSpPr>
      <p:sp>
        <p:nvSpPr>
          <p:cNvPr id="38" name="Google Shape;38;p4"/>
          <p:cNvSpPr/>
          <p:nvPr>
            <p:ph idx="2" type="pic"/>
          </p:nvPr>
        </p:nvSpPr>
        <p:spPr>
          <a:xfrm>
            <a:off x="1050025" y="5168100"/>
            <a:ext cx="3906900" cy="1889700"/>
          </a:xfrm>
          <a:prstGeom prst="rect">
            <a:avLst/>
          </a:prstGeom>
          <a:noFill/>
          <a:ln>
            <a:noFill/>
          </a:ln>
        </p:spPr>
      </p:sp>
      <p:sp>
        <p:nvSpPr>
          <p:cNvPr id="39" name="Google Shape;39;p4"/>
          <p:cNvSpPr/>
          <p:nvPr>
            <p:ph idx="3" type="pic"/>
          </p:nvPr>
        </p:nvSpPr>
        <p:spPr>
          <a:xfrm>
            <a:off x="5088275" y="3182900"/>
            <a:ext cx="3911700" cy="3911700"/>
          </a:xfrm>
          <a:prstGeom prst="rect">
            <a:avLst/>
          </a:prstGeom>
          <a:noFill/>
          <a:ln>
            <a:noFill/>
          </a:ln>
        </p:spPr>
      </p:sp>
      <p:sp>
        <p:nvSpPr>
          <p:cNvPr id="40" name="Google Shape;40;p4"/>
          <p:cNvSpPr/>
          <p:nvPr>
            <p:ph idx="4" type="pic"/>
          </p:nvPr>
        </p:nvSpPr>
        <p:spPr>
          <a:xfrm>
            <a:off x="9236975" y="672675"/>
            <a:ext cx="5917800" cy="2316000"/>
          </a:xfrm>
          <a:prstGeom prst="rect">
            <a:avLst/>
          </a:prstGeom>
          <a:noFill/>
          <a:ln>
            <a:noFill/>
          </a:ln>
        </p:spPr>
      </p:sp>
      <p:sp>
        <p:nvSpPr>
          <p:cNvPr id="41" name="Google Shape;41;p4"/>
          <p:cNvSpPr/>
          <p:nvPr>
            <p:ph idx="5" type="pic"/>
          </p:nvPr>
        </p:nvSpPr>
        <p:spPr>
          <a:xfrm>
            <a:off x="9247838" y="3187663"/>
            <a:ext cx="3864600" cy="3864600"/>
          </a:xfrm>
          <a:prstGeom prst="rect">
            <a:avLst/>
          </a:prstGeom>
          <a:noFill/>
          <a:ln>
            <a:noFill/>
          </a:ln>
        </p:spPr>
      </p:sp>
      <p:sp>
        <p:nvSpPr>
          <p:cNvPr id="42" name="Google Shape;42;p4"/>
          <p:cNvSpPr/>
          <p:nvPr>
            <p:ph idx="6" type="pic"/>
          </p:nvPr>
        </p:nvSpPr>
        <p:spPr>
          <a:xfrm>
            <a:off x="13336550" y="3182900"/>
            <a:ext cx="3906900" cy="1869000"/>
          </a:xfrm>
          <a:prstGeom prst="rect">
            <a:avLst/>
          </a:prstGeom>
          <a:noFill/>
          <a:ln>
            <a:noFill/>
          </a:ln>
        </p:spPr>
      </p:sp>
      <p:sp>
        <p:nvSpPr>
          <p:cNvPr id="43" name="Google Shape;43;p4"/>
          <p:cNvSpPr/>
          <p:nvPr>
            <p:ph idx="7" type="pic"/>
          </p:nvPr>
        </p:nvSpPr>
        <p:spPr>
          <a:xfrm>
            <a:off x="3105825" y="7300975"/>
            <a:ext cx="5917800" cy="2316000"/>
          </a:xfrm>
          <a:prstGeom prst="rect">
            <a:avLst/>
          </a:prstGeom>
          <a:noFill/>
          <a:ln>
            <a:noFill/>
          </a:ln>
        </p:spPr>
      </p:sp>
      <p:sp>
        <p:nvSpPr>
          <p:cNvPr id="44" name="Google Shape;44;p4"/>
          <p:cNvSpPr txBox="1"/>
          <p:nvPr>
            <p:ph type="title"/>
          </p:nvPr>
        </p:nvSpPr>
        <p:spPr>
          <a:xfrm>
            <a:off x="12599625" y="8784075"/>
            <a:ext cx="4610400" cy="828600"/>
          </a:xfrm>
          <a:prstGeom prst="rect">
            <a:avLst/>
          </a:prstGeom>
        </p:spPr>
        <p:txBody>
          <a:bodyPr anchorCtr="0" anchor="t" bIns="45700" lIns="91425" spcFirstLastPara="1" rIns="91425" wrap="square" tIns="45700">
            <a:normAutofit/>
          </a:bodyPr>
          <a:lstStyle>
            <a:lvl1pPr lvl="0" algn="r">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4"/>
          <p:cNvSpPr txBox="1"/>
          <p:nvPr>
            <p:ph idx="1" type="body"/>
          </p:nvPr>
        </p:nvSpPr>
        <p:spPr>
          <a:xfrm>
            <a:off x="1050025" y="475800"/>
            <a:ext cx="4610400" cy="1033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6" name="Shape 46"/>
        <p:cNvGrpSpPr/>
        <p:nvPr/>
      </p:nvGrpSpPr>
      <p:grpSpPr>
        <a:xfrm>
          <a:off x="0" y="0"/>
          <a:ext cx="0" cy="0"/>
          <a:chOff x="0" y="0"/>
          <a:chExt cx="0" cy="0"/>
        </a:xfrm>
      </p:grpSpPr>
      <p:sp>
        <p:nvSpPr>
          <p:cNvPr id="47" name="Google Shape;47;p5"/>
          <p:cNvSpPr/>
          <p:nvPr>
            <p:ph idx="2" type="pic"/>
          </p:nvPr>
        </p:nvSpPr>
        <p:spPr>
          <a:xfrm>
            <a:off x="-1205475" y="2008175"/>
            <a:ext cx="4749300" cy="7285500"/>
          </a:xfrm>
          <a:prstGeom prst="rect">
            <a:avLst/>
          </a:prstGeom>
          <a:noFill/>
          <a:ln>
            <a:noFill/>
          </a:ln>
        </p:spPr>
      </p:sp>
      <p:grpSp>
        <p:nvGrpSpPr>
          <p:cNvPr id="48" name="Google Shape;48;p5"/>
          <p:cNvGrpSpPr/>
          <p:nvPr/>
        </p:nvGrpSpPr>
        <p:grpSpPr>
          <a:xfrm>
            <a:off x="10958525" y="-529158"/>
            <a:ext cx="5814956" cy="3266948"/>
            <a:chOff x="0" y="-47625"/>
            <a:chExt cx="1531501" cy="860425"/>
          </a:xfrm>
        </p:grpSpPr>
        <p:sp>
          <p:nvSpPr>
            <p:cNvPr id="49" name="Google Shape;49;p5"/>
            <p:cNvSpPr/>
            <p:nvPr/>
          </p:nvSpPr>
          <p:spPr>
            <a:xfrm>
              <a:off x="0" y="0"/>
              <a:ext cx="1531501" cy="812800"/>
            </a:xfrm>
            <a:custGeom>
              <a:rect b="b" l="l" r="r" t="t"/>
              <a:pathLst>
                <a:path extrusionOk="0" h="812800" w="1531501">
                  <a:moveTo>
                    <a:pt x="0" y="0"/>
                  </a:moveTo>
                  <a:lnTo>
                    <a:pt x="1531501" y="0"/>
                  </a:lnTo>
                  <a:lnTo>
                    <a:pt x="1531501" y="812800"/>
                  </a:lnTo>
                  <a:lnTo>
                    <a:pt x="0" y="812800"/>
                  </a:ln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5"/>
            <p:cNvSpPr txBox="1"/>
            <p:nvPr/>
          </p:nvSpPr>
          <p:spPr>
            <a:xfrm>
              <a:off x="0" y="-47625"/>
              <a:ext cx="15315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 name="Google Shape;51;p5"/>
          <p:cNvGrpSpPr/>
          <p:nvPr/>
        </p:nvGrpSpPr>
        <p:grpSpPr>
          <a:xfrm>
            <a:off x="8174674" y="8974603"/>
            <a:ext cx="8598839" cy="3266948"/>
            <a:chOff x="0" y="-47625"/>
            <a:chExt cx="2264700" cy="860425"/>
          </a:xfrm>
        </p:grpSpPr>
        <p:sp>
          <p:nvSpPr>
            <p:cNvPr id="52" name="Google Shape;52;p5"/>
            <p:cNvSpPr/>
            <p:nvPr/>
          </p:nvSpPr>
          <p:spPr>
            <a:xfrm>
              <a:off x="0" y="0"/>
              <a:ext cx="2264697" cy="812800"/>
            </a:xfrm>
            <a:custGeom>
              <a:rect b="b" l="l" r="r" t="t"/>
              <a:pathLst>
                <a:path extrusionOk="0" h="812800" w="2264697">
                  <a:moveTo>
                    <a:pt x="0" y="0"/>
                  </a:moveTo>
                  <a:lnTo>
                    <a:pt x="2264697" y="0"/>
                  </a:lnTo>
                  <a:lnTo>
                    <a:pt x="2264697" y="812800"/>
                  </a:lnTo>
                  <a:lnTo>
                    <a:pt x="0" y="81280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5"/>
            <p:cNvSpPr txBox="1"/>
            <p:nvPr/>
          </p:nvSpPr>
          <p:spPr>
            <a:xfrm>
              <a:off x="0" y="-47625"/>
              <a:ext cx="2264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 name="Google Shape;54;p5"/>
          <p:cNvSpPr txBox="1"/>
          <p:nvPr>
            <p:ph idx="1" type="subTitle"/>
          </p:nvPr>
        </p:nvSpPr>
        <p:spPr>
          <a:xfrm>
            <a:off x="7412050" y="6913923"/>
            <a:ext cx="3724200" cy="6951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55" name="Google Shape;55;p5"/>
          <p:cNvSpPr txBox="1"/>
          <p:nvPr>
            <p:ph idx="3" type="body"/>
          </p:nvPr>
        </p:nvSpPr>
        <p:spPr>
          <a:xfrm>
            <a:off x="7412050" y="7822025"/>
            <a:ext cx="3797700" cy="913200"/>
          </a:xfrm>
          <a:prstGeom prst="rect">
            <a:avLst/>
          </a:prstGeom>
        </p:spPr>
        <p:txBody>
          <a:bodyPr anchorCtr="0" anchor="t" bIns="45700" lIns="91425" spcFirstLastPara="1" rIns="91425" wrap="square" tIns="45700">
            <a:normAutofit/>
          </a:bodyPr>
          <a:lstStyle>
            <a:lvl1pPr indent="-419100" lvl="0" marL="457200">
              <a:spcBef>
                <a:spcPts val="640"/>
              </a:spcBef>
              <a:spcAft>
                <a:spcPts val="0"/>
              </a:spcAft>
              <a:buSzPts val="30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56" name="Google Shape;56;p5"/>
          <p:cNvSpPr txBox="1"/>
          <p:nvPr>
            <p:ph idx="4" type="body"/>
          </p:nvPr>
        </p:nvSpPr>
        <p:spPr>
          <a:xfrm>
            <a:off x="2304775" y="5715475"/>
            <a:ext cx="4032900" cy="31173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57" name="Google Shape;57;p5"/>
          <p:cNvSpPr txBox="1"/>
          <p:nvPr>
            <p:ph type="title"/>
          </p:nvPr>
        </p:nvSpPr>
        <p:spPr>
          <a:xfrm>
            <a:off x="2304775" y="2994100"/>
            <a:ext cx="4150800" cy="23133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5"/>
          <p:cNvSpPr txBox="1"/>
          <p:nvPr>
            <p:ph idx="5" type="subTitle"/>
          </p:nvPr>
        </p:nvSpPr>
        <p:spPr>
          <a:xfrm>
            <a:off x="7412050" y="4879618"/>
            <a:ext cx="3724200" cy="6951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59" name="Google Shape;59;p5"/>
          <p:cNvSpPr txBox="1"/>
          <p:nvPr>
            <p:ph idx="6" type="body"/>
          </p:nvPr>
        </p:nvSpPr>
        <p:spPr>
          <a:xfrm>
            <a:off x="7412050" y="5787720"/>
            <a:ext cx="3797700" cy="913200"/>
          </a:xfrm>
          <a:prstGeom prst="rect">
            <a:avLst/>
          </a:prstGeom>
        </p:spPr>
        <p:txBody>
          <a:bodyPr anchorCtr="0" anchor="t" bIns="45700" lIns="91425" spcFirstLastPara="1" rIns="91425" wrap="square" tIns="45700">
            <a:normAutofit/>
          </a:bodyPr>
          <a:lstStyle>
            <a:lvl1pPr indent="-419100" lvl="0" marL="457200">
              <a:spcBef>
                <a:spcPts val="640"/>
              </a:spcBef>
              <a:spcAft>
                <a:spcPts val="0"/>
              </a:spcAft>
              <a:buSzPts val="30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60" name="Google Shape;60;p5"/>
          <p:cNvSpPr txBox="1"/>
          <p:nvPr>
            <p:ph idx="7" type="subTitle"/>
          </p:nvPr>
        </p:nvSpPr>
        <p:spPr>
          <a:xfrm>
            <a:off x="7412050" y="2845313"/>
            <a:ext cx="3724200" cy="6951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1" name="Google Shape;61;p5"/>
          <p:cNvSpPr txBox="1"/>
          <p:nvPr>
            <p:ph idx="8" type="body"/>
          </p:nvPr>
        </p:nvSpPr>
        <p:spPr>
          <a:xfrm>
            <a:off x="7412050" y="3753415"/>
            <a:ext cx="3797700" cy="913200"/>
          </a:xfrm>
          <a:prstGeom prst="rect">
            <a:avLst/>
          </a:prstGeom>
        </p:spPr>
        <p:txBody>
          <a:bodyPr anchorCtr="0" anchor="t" bIns="45700" lIns="91425" spcFirstLastPara="1" rIns="91425" wrap="square" tIns="45700">
            <a:normAutofit/>
          </a:bodyPr>
          <a:lstStyle>
            <a:lvl1pPr indent="-419100" lvl="0" marL="457200">
              <a:spcBef>
                <a:spcPts val="640"/>
              </a:spcBef>
              <a:spcAft>
                <a:spcPts val="0"/>
              </a:spcAft>
              <a:buSzPts val="30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62" name="Google Shape;62;p5"/>
          <p:cNvSpPr txBox="1"/>
          <p:nvPr>
            <p:ph idx="9" type="subTitle"/>
          </p:nvPr>
        </p:nvSpPr>
        <p:spPr>
          <a:xfrm>
            <a:off x="12975775" y="7062698"/>
            <a:ext cx="3724200" cy="6951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3" name="Google Shape;63;p5"/>
          <p:cNvSpPr txBox="1"/>
          <p:nvPr>
            <p:ph idx="13" type="body"/>
          </p:nvPr>
        </p:nvSpPr>
        <p:spPr>
          <a:xfrm>
            <a:off x="12975775" y="7970800"/>
            <a:ext cx="3797700" cy="913200"/>
          </a:xfrm>
          <a:prstGeom prst="rect">
            <a:avLst/>
          </a:prstGeom>
        </p:spPr>
        <p:txBody>
          <a:bodyPr anchorCtr="0" anchor="t" bIns="45700" lIns="91425" spcFirstLastPara="1" rIns="91425" wrap="square" tIns="45700">
            <a:normAutofit/>
          </a:bodyPr>
          <a:lstStyle>
            <a:lvl1pPr indent="-419100" lvl="0" marL="457200">
              <a:spcBef>
                <a:spcPts val="640"/>
              </a:spcBef>
              <a:spcAft>
                <a:spcPts val="0"/>
              </a:spcAft>
              <a:buSzPts val="30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64" name="Google Shape;64;p5"/>
          <p:cNvSpPr txBox="1"/>
          <p:nvPr>
            <p:ph idx="14" type="subTitle"/>
          </p:nvPr>
        </p:nvSpPr>
        <p:spPr>
          <a:xfrm>
            <a:off x="12975775" y="5028393"/>
            <a:ext cx="3724200" cy="6951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5" name="Google Shape;65;p5"/>
          <p:cNvSpPr txBox="1"/>
          <p:nvPr>
            <p:ph idx="15" type="body"/>
          </p:nvPr>
        </p:nvSpPr>
        <p:spPr>
          <a:xfrm>
            <a:off x="12975775" y="5936495"/>
            <a:ext cx="3797700" cy="913200"/>
          </a:xfrm>
          <a:prstGeom prst="rect">
            <a:avLst/>
          </a:prstGeom>
        </p:spPr>
        <p:txBody>
          <a:bodyPr anchorCtr="0" anchor="t" bIns="45700" lIns="91425" spcFirstLastPara="1" rIns="91425" wrap="square" tIns="45700">
            <a:normAutofit/>
          </a:bodyPr>
          <a:lstStyle>
            <a:lvl1pPr indent="-419100" lvl="0" marL="457200">
              <a:spcBef>
                <a:spcPts val="640"/>
              </a:spcBef>
              <a:spcAft>
                <a:spcPts val="0"/>
              </a:spcAft>
              <a:buSzPts val="30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66" name="Google Shape;66;p5"/>
          <p:cNvSpPr txBox="1"/>
          <p:nvPr>
            <p:ph idx="16" type="subTitle"/>
          </p:nvPr>
        </p:nvSpPr>
        <p:spPr>
          <a:xfrm>
            <a:off x="12975775" y="2994088"/>
            <a:ext cx="3724200" cy="6951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7" name="Google Shape;67;p5"/>
          <p:cNvSpPr txBox="1"/>
          <p:nvPr>
            <p:ph idx="17" type="body"/>
          </p:nvPr>
        </p:nvSpPr>
        <p:spPr>
          <a:xfrm>
            <a:off x="12975775" y="3902190"/>
            <a:ext cx="3797700" cy="913200"/>
          </a:xfrm>
          <a:prstGeom prst="rect">
            <a:avLst/>
          </a:prstGeom>
        </p:spPr>
        <p:txBody>
          <a:bodyPr anchorCtr="0" anchor="t" bIns="45700" lIns="91425" spcFirstLastPara="1" rIns="91425" wrap="square" tIns="45700">
            <a:normAutofit/>
          </a:bodyPr>
          <a:lstStyle>
            <a:lvl1pPr indent="-419100" lvl="0" marL="457200">
              <a:spcBef>
                <a:spcPts val="640"/>
              </a:spcBef>
              <a:spcAft>
                <a:spcPts val="0"/>
              </a:spcAft>
              <a:buSzPts val="30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8" name="Shape 68"/>
        <p:cNvGrpSpPr/>
        <p:nvPr/>
      </p:nvGrpSpPr>
      <p:grpSpPr>
        <a:xfrm>
          <a:off x="0" y="0"/>
          <a:ext cx="0" cy="0"/>
          <a:chOff x="0" y="0"/>
          <a:chExt cx="0" cy="0"/>
        </a:xfrm>
      </p:grpSpPr>
      <p:sp>
        <p:nvSpPr>
          <p:cNvPr id="69" name="Google Shape;69;p6"/>
          <p:cNvSpPr/>
          <p:nvPr>
            <p:ph idx="2" type="pic"/>
          </p:nvPr>
        </p:nvSpPr>
        <p:spPr>
          <a:xfrm>
            <a:off x="-345475" y="-19700"/>
            <a:ext cx="4210800" cy="6180600"/>
          </a:xfrm>
          <a:prstGeom prst="rect">
            <a:avLst/>
          </a:prstGeom>
          <a:noFill/>
          <a:ln>
            <a:noFill/>
          </a:ln>
        </p:spPr>
      </p:sp>
      <p:sp>
        <p:nvSpPr>
          <p:cNvPr id="70" name="Google Shape;70;p6"/>
          <p:cNvSpPr/>
          <p:nvPr>
            <p:ph idx="3" type="pic"/>
          </p:nvPr>
        </p:nvSpPr>
        <p:spPr>
          <a:xfrm>
            <a:off x="13095550" y="5914225"/>
            <a:ext cx="5192400" cy="2702400"/>
          </a:xfrm>
          <a:prstGeom prst="rect">
            <a:avLst/>
          </a:prstGeom>
          <a:noFill/>
          <a:ln>
            <a:noFill/>
          </a:ln>
        </p:spPr>
      </p:sp>
      <p:grpSp>
        <p:nvGrpSpPr>
          <p:cNvPr id="71" name="Google Shape;71;p6"/>
          <p:cNvGrpSpPr/>
          <p:nvPr/>
        </p:nvGrpSpPr>
        <p:grpSpPr>
          <a:xfrm>
            <a:off x="6650952" y="5207601"/>
            <a:ext cx="674380" cy="674380"/>
            <a:chOff x="0" y="0"/>
            <a:chExt cx="812800" cy="812800"/>
          </a:xfrm>
        </p:grpSpPr>
        <p:sp>
          <p:nvSpPr>
            <p:cNvPr id="72" name="Google Shape;7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 name="Google Shape;74;p6"/>
          <p:cNvGrpSpPr/>
          <p:nvPr/>
        </p:nvGrpSpPr>
        <p:grpSpPr>
          <a:xfrm>
            <a:off x="10332909" y="5901960"/>
            <a:ext cx="674380" cy="674380"/>
            <a:chOff x="0" y="0"/>
            <a:chExt cx="812800" cy="812800"/>
          </a:xfrm>
        </p:grpSpPr>
        <p:sp>
          <p:nvSpPr>
            <p:cNvPr id="75" name="Google Shape;7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 name="Google Shape;77;p6"/>
          <p:cNvSpPr txBox="1"/>
          <p:nvPr/>
        </p:nvSpPr>
        <p:spPr>
          <a:xfrm rot="-5400000">
            <a:off x="17499075" y="237801"/>
            <a:ext cx="3651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78" name="Google Shape;78;p6"/>
          <p:cNvSpPr txBox="1"/>
          <p:nvPr>
            <p:ph idx="1" type="body"/>
          </p:nvPr>
        </p:nvSpPr>
        <p:spPr>
          <a:xfrm>
            <a:off x="2296950" y="6848150"/>
            <a:ext cx="4659600" cy="20508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SzPts val="2100"/>
              <a:buChar char="•"/>
              <a:defRPr sz="2100"/>
            </a:lvl1pPr>
            <a:lvl2pPr indent="-361950" lvl="1" marL="914400" algn="r">
              <a:spcBef>
                <a:spcPts val="560"/>
              </a:spcBef>
              <a:spcAft>
                <a:spcPts val="0"/>
              </a:spcAft>
              <a:buSzPts val="2100"/>
              <a:buChar char="–"/>
              <a:defRPr/>
            </a:lvl2pPr>
            <a:lvl3pPr indent="-361950" lvl="2" marL="1371600" algn="r">
              <a:spcBef>
                <a:spcPts val="480"/>
              </a:spcBef>
              <a:spcAft>
                <a:spcPts val="0"/>
              </a:spcAft>
              <a:buSzPts val="2100"/>
              <a:buChar char="•"/>
              <a:defRPr/>
            </a:lvl3pPr>
            <a:lvl4pPr indent="-361950" lvl="3" marL="1828800" algn="r">
              <a:spcBef>
                <a:spcPts val="400"/>
              </a:spcBef>
              <a:spcAft>
                <a:spcPts val="0"/>
              </a:spcAft>
              <a:buSzPts val="2100"/>
              <a:buChar char="–"/>
              <a:defRPr/>
            </a:lvl4pPr>
            <a:lvl5pPr indent="-361950" lvl="4" marL="2286000" algn="r">
              <a:spcBef>
                <a:spcPts val="400"/>
              </a:spcBef>
              <a:spcAft>
                <a:spcPts val="0"/>
              </a:spcAft>
              <a:buSzPts val="2100"/>
              <a:buChar char="»"/>
              <a:defRPr/>
            </a:lvl5pPr>
            <a:lvl6pPr indent="-361950" lvl="5" marL="2743200" algn="r">
              <a:spcBef>
                <a:spcPts val="400"/>
              </a:spcBef>
              <a:spcAft>
                <a:spcPts val="0"/>
              </a:spcAft>
              <a:buSzPts val="2100"/>
              <a:buChar char="•"/>
              <a:defRPr/>
            </a:lvl6pPr>
            <a:lvl7pPr indent="-361950" lvl="6" marL="3200400" algn="r">
              <a:spcBef>
                <a:spcPts val="400"/>
              </a:spcBef>
              <a:spcAft>
                <a:spcPts val="0"/>
              </a:spcAft>
              <a:buSzPts val="2100"/>
              <a:buChar char="•"/>
              <a:defRPr/>
            </a:lvl7pPr>
            <a:lvl8pPr indent="-361950" lvl="7" marL="3657600" algn="r">
              <a:spcBef>
                <a:spcPts val="400"/>
              </a:spcBef>
              <a:spcAft>
                <a:spcPts val="0"/>
              </a:spcAft>
              <a:buSzPts val="2100"/>
              <a:buChar char="•"/>
              <a:defRPr/>
            </a:lvl8pPr>
            <a:lvl9pPr indent="-361950" lvl="8" marL="4114800" algn="r">
              <a:spcBef>
                <a:spcPts val="400"/>
              </a:spcBef>
              <a:spcAft>
                <a:spcPts val="0"/>
              </a:spcAft>
              <a:buSzPts val="2100"/>
              <a:buChar char="•"/>
              <a:defRPr/>
            </a:lvl9pPr>
          </a:lstStyle>
          <a:p/>
        </p:txBody>
      </p:sp>
      <p:sp>
        <p:nvSpPr>
          <p:cNvPr id="79" name="Google Shape;79;p6"/>
          <p:cNvSpPr txBox="1"/>
          <p:nvPr>
            <p:ph type="title"/>
          </p:nvPr>
        </p:nvSpPr>
        <p:spPr>
          <a:xfrm>
            <a:off x="2494050" y="5453575"/>
            <a:ext cx="4462500" cy="1188300"/>
          </a:xfrm>
          <a:prstGeom prst="rect">
            <a:avLst/>
          </a:prstGeom>
        </p:spPr>
        <p:txBody>
          <a:bodyPr anchorCtr="0" anchor="t" bIns="45700" lIns="91425" spcFirstLastPara="1" rIns="91425" wrap="square" tIns="45700">
            <a:normAutofit/>
          </a:bodyPr>
          <a:lstStyle>
            <a:lvl1pPr lvl="0" algn="r">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
          <p:cNvSpPr txBox="1"/>
          <p:nvPr>
            <p:ph idx="4" type="title"/>
          </p:nvPr>
        </p:nvSpPr>
        <p:spPr>
          <a:xfrm>
            <a:off x="10636525" y="5645000"/>
            <a:ext cx="4462500" cy="11883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6"/>
          <p:cNvSpPr txBox="1"/>
          <p:nvPr>
            <p:ph idx="5" type="body"/>
          </p:nvPr>
        </p:nvSpPr>
        <p:spPr>
          <a:xfrm>
            <a:off x="10636525" y="3259825"/>
            <a:ext cx="4659600" cy="20508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82" name="Shape 82"/>
        <p:cNvGrpSpPr/>
        <p:nvPr/>
      </p:nvGrpSpPr>
      <p:grpSpPr>
        <a:xfrm>
          <a:off x="0" y="0"/>
          <a:ext cx="0" cy="0"/>
          <a:chOff x="0" y="0"/>
          <a:chExt cx="0" cy="0"/>
        </a:xfrm>
      </p:grpSpPr>
      <p:sp>
        <p:nvSpPr>
          <p:cNvPr id="83" name="Google Shape;83;p7"/>
          <p:cNvSpPr/>
          <p:nvPr/>
        </p:nvSpPr>
        <p:spPr>
          <a:xfrm flipH="1" rot="-7562275">
            <a:off x="6293174" y="-4474326"/>
            <a:ext cx="6496040" cy="11235290"/>
          </a:xfrm>
          <a:custGeom>
            <a:rect b="b" l="l" r="r" t="t"/>
            <a:pathLst>
              <a:path extrusionOk="0" h="11250982" w="6505113">
                <a:moveTo>
                  <a:pt x="6505113" y="0"/>
                </a:moveTo>
                <a:lnTo>
                  <a:pt x="0" y="0"/>
                </a:lnTo>
                <a:lnTo>
                  <a:pt x="0" y="11250982"/>
                </a:lnTo>
                <a:lnTo>
                  <a:pt x="6505113" y="11250982"/>
                </a:lnTo>
                <a:lnTo>
                  <a:pt x="6505113" y="0"/>
                </a:lnTo>
                <a:close/>
              </a:path>
            </a:pathLst>
          </a:custGeom>
          <a:blipFill rotWithShape="1">
            <a:blip r:embed="rId2">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7"/>
          <p:cNvSpPr txBox="1"/>
          <p:nvPr>
            <p:ph idx="1" type="body"/>
          </p:nvPr>
        </p:nvSpPr>
        <p:spPr>
          <a:xfrm>
            <a:off x="10877650" y="6736600"/>
            <a:ext cx="5512800" cy="3035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85" name="Google Shape;85;p7"/>
          <p:cNvSpPr txBox="1"/>
          <p:nvPr>
            <p:ph type="title"/>
          </p:nvPr>
        </p:nvSpPr>
        <p:spPr>
          <a:xfrm>
            <a:off x="10877650" y="4062300"/>
            <a:ext cx="5972100" cy="22314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7"/>
          <p:cNvSpPr txBox="1"/>
          <p:nvPr>
            <p:ph idx="2" type="body"/>
          </p:nvPr>
        </p:nvSpPr>
        <p:spPr>
          <a:xfrm rot="-5400000">
            <a:off x="15641525" y="7452025"/>
            <a:ext cx="4216200" cy="311400"/>
          </a:xfrm>
          <a:prstGeom prst="rect">
            <a:avLst/>
          </a:prstGeom>
        </p:spPr>
        <p:txBody>
          <a:bodyPr anchorCtr="0" anchor="t" bIns="45700" lIns="91425" spcFirstLastPara="1" rIns="91425" wrap="square" tIns="45700">
            <a:norm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87" name="Google Shape;87;p7"/>
          <p:cNvSpPr txBox="1"/>
          <p:nvPr>
            <p:ph idx="3" type="body"/>
          </p:nvPr>
        </p:nvSpPr>
        <p:spPr>
          <a:xfrm rot="-5400000">
            <a:off x="17473475" y="440975"/>
            <a:ext cx="552300" cy="311400"/>
          </a:xfrm>
          <a:prstGeom prst="rect">
            <a:avLst/>
          </a:prstGeom>
        </p:spPr>
        <p:txBody>
          <a:bodyPr anchorCtr="0" anchor="t" bIns="45700" lIns="91425" spcFirstLastPara="1" rIns="91425" wrap="square" tIns="45700">
            <a:normAutofit/>
          </a:bodyPr>
          <a:lstStyle>
            <a:lvl1pPr indent="-342900" lvl="0" marL="457200" algn="r">
              <a:spcBef>
                <a:spcPts val="640"/>
              </a:spcBef>
              <a:spcAft>
                <a:spcPts val="0"/>
              </a:spcAft>
              <a:buSzPts val="1800"/>
              <a:buChar char="•"/>
              <a:defRPr sz="1800"/>
            </a:lvl1pPr>
            <a:lvl2pPr indent="-342900" lvl="1" marL="914400" algn="r">
              <a:spcBef>
                <a:spcPts val="560"/>
              </a:spcBef>
              <a:spcAft>
                <a:spcPts val="0"/>
              </a:spcAft>
              <a:buSzPts val="1800"/>
              <a:buChar char="–"/>
              <a:defRPr sz="1800"/>
            </a:lvl2pPr>
            <a:lvl3pPr indent="-342900" lvl="2" marL="1371600" algn="r">
              <a:spcBef>
                <a:spcPts val="480"/>
              </a:spcBef>
              <a:spcAft>
                <a:spcPts val="0"/>
              </a:spcAft>
              <a:buSzPts val="1800"/>
              <a:buChar char="•"/>
              <a:defRPr sz="1800"/>
            </a:lvl3pPr>
            <a:lvl4pPr indent="-342900" lvl="3" marL="1828800" algn="r">
              <a:spcBef>
                <a:spcPts val="400"/>
              </a:spcBef>
              <a:spcAft>
                <a:spcPts val="0"/>
              </a:spcAft>
              <a:buSzPts val="1800"/>
              <a:buChar char="–"/>
              <a:defRPr sz="1800"/>
            </a:lvl4pPr>
            <a:lvl5pPr indent="-342900" lvl="4" marL="2286000" algn="r">
              <a:spcBef>
                <a:spcPts val="400"/>
              </a:spcBef>
              <a:spcAft>
                <a:spcPts val="0"/>
              </a:spcAft>
              <a:buSzPts val="1800"/>
              <a:buChar char="»"/>
              <a:defRPr sz="1800"/>
            </a:lvl5pPr>
            <a:lvl6pPr indent="-342900" lvl="5" marL="2743200" algn="r">
              <a:spcBef>
                <a:spcPts val="400"/>
              </a:spcBef>
              <a:spcAft>
                <a:spcPts val="0"/>
              </a:spcAft>
              <a:buSzPts val="1800"/>
              <a:buChar char="•"/>
              <a:defRPr sz="1800"/>
            </a:lvl6pPr>
            <a:lvl7pPr indent="-342900" lvl="6" marL="3200400" algn="r">
              <a:spcBef>
                <a:spcPts val="400"/>
              </a:spcBef>
              <a:spcAft>
                <a:spcPts val="0"/>
              </a:spcAft>
              <a:buSzPts val="1800"/>
              <a:buChar char="•"/>
              <a:defRPr sz="1800"/>
            </a:lvl7pPr>
            <a:lvl8pPr indent="-342900" lvl="7" marL="3657600" algn="r">
              <a:spcBef>
                <a:spcPts val="400"/>
              </a:spcBef>
              <a:spcAft>
                <a:spcPts val="0"/>
              </a:spcAft>
              <a:buSzPts val="1800"/>
              <a:buChar char="•"/>
              <a:defRPr sz="1800"/>
            </a:lvl8pPr>
            <a:lvl9pPr indent="-342900" lvl="8" marL="4114800" algn="r">
              <a:spcBef>
                <a:spcPts val="400"/>
              </a:spcBef>
              <a:spcAft>
                <a:spcPts val="0"/>
              </a:spcAft>
              <a:buSzPts val="1800"/>
              <a:buChar char="•"/>
              <a:defRPr sz="1800"/>
            </a:lvl9pPr>
          </a:lstStyle>
          <a:p/>
        </p:txBody>
      </p:sp>
      <p:sp>
        <p:nvSpPr>
          <p:cNvPr id="88" name="Google Shape;88;p7"/>
          <p:cNvSpPr txBox="1"/>
          <p:nvPr>
            <p:ph idx="4" type="title"/>
          </p:nvPr>
        </p:nvSpPr>
        <p:spPr>
          <a:xfrm>
            <a:off x="1394575" y="2461000"/>
            <a:ext cx="4823700" cy="6283800"/>
          </a:xfrm>
          <a:prstGeom prst="rect">
            <a:avLst/>
          </a:prstGeom>
        </p:spPr>
        <p:txBody>
          <a:bodyPr anchorCtr="0" anchor="t" bIns="45700" lIns="91425" spcFirstLastPara="1" rIns="91425" wrap="square" tIns="45700">
            <a:normAutofit/>
          </a:bodyPr>
          <a:lstStyle>
            <a:lvl1pPr lvl="0" algn="ctr">
              <a:spcBef>
                <a:spcPts val="0"/>
              </a:spcBef>
              <a:spcAft>
                <a:spcPts val="0"/>
              </a:spcAft>
              <a:buSzPts val="40000"/>
              <a:buNone/>
              <a:defRPr sz="4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89" name="Shape 89"/>
        <p:cNvGrpSpPr/>
        <p:nvPr/>
      </p:nvGrpSpPr>
      <p:grpSpPr>
        <a:xfrm>
          <a:off x="0" y="0"/>
          <a:ext cx="0" cy="0"/>
          <a:chOff x="0" y="0"/>
          <a:chExt cx="0" cy="0"/>
        </a:xfrm>
      </p:grpSpPr>
      <p:grpSp>
        <p:nvGrpSpPr>
          <p:cNvPr id="90" name="Google Shape;90;p8"/>
          <p:cNvGrpSpPr/>
          <p:nvPr/>
        </p:nvGrpSpPr>
        <p:grpSpPr>
          <a:xfrm>
            <a:off x="10849934" y="1947403"/>
            <a:ext cx="1898376" cy="1898376"/>
            <a:chOff x="0" y="0"/>
            <a:chExt cx="812800" cy="812800"/>
          </a:xfrm>
        </p:grpSpPr>
        <p:sp>
          <p:nvSpPr>
            <p:cNvPr id="91" name="Google Shape;9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3" name="Google Shape;93;p8"/>
          <p:cNvSpPr/>
          <p:nvPr/>
        </p:nvSpPr>
        <p:spPr>
          <a:xfrm rot="-2162275">
            <a:off x="15075610" y="-1367031"/>
            <a:ext cx="4354511" cy="8523065"/>
          </a:xfrm>
          <a:custGeom>
            <a:rect b="b" l="l" r="r" t="t"/>
            <a:pathLst>
              <a:path extrusionOk="0" h="8534969" w="4360593">
                <a:moveTo>
                  <a:pt x="0" y="0"/>
                </a:moveTo>
                <a:lnTo>
                  <a:pt x="4360594" y="0"/>
                </a:lnTo>
                <a:lnTo>
                  <a:pt x="4360594" y="8534969"/>
                </a:lnTo>
                <a:lnTo>
                  <a:pt x="0" y="8534969"/>
                </a:lnTo>
                <a:lnTo>
                  <a:pt x="0" y="0"/>
                </a:lnTo>
                <a:close/>
              </a:path>
            </a:pathLst>
          </a:custGeom>
          <a:blipFill rotWithShape="1">
            <a:blip r:embed="rId2">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8"/>
          <p:cNvSpPr txBox="1"/>
          <p:nvPr>
            <p:ph idx="1" type="body"/>
          </p:nvPr>
        </p:nvSpPr>
        <p:spPr>
          <a:xfrm>
            <a:off x="1961150" y="7602350"/>
            <a:ext cx="3187800" cy="10251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95" name="Google Shape;95;p8"/>
          <p:cNvSpPr txBox="1"/>
          <p:nvPr>
            <p:ph idx="2" type="subTitle"/>
          </p:nvPr>
        </p:nvSpPr>
        <p:spPr>
          <a:xfrm>
            <a:off x="1519250" y="5387950"/>
            <a:ext cx="4071600" cy="12315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0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p:txBody>
      </p:sp>
      <p:sp>
        <p:nvSpPr>
          <p:cNvPr id="96" name="Google Shape;96;p8"/>
          <p:cNvSpPr txBox="1"/>
          <p:nvPr>
            <p:ph idx="3" type="subTitle"/>
          </p:nvPr>
        </p:nvSpPr>
        <p:spPr>
          <a:xfrm>
            <a:off x="3087500" y="4516250"/>
            <a:ext cx="935100" cy="7383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Font typeface="Barlow Condensed Medium"/>
              <a:buNone/>
              <a:defRPr sz="3200">
                <a:latin typeface="Barlow Condensed Medium"/>
                <a:ea typeface="Barlow Condensed Medium"/>
                <a:cs typeface="Barlow Condensed Medium"/>
                <a:sym typeface="Barlow Condensed Medium"/>
              </a:defRPr>
            </a:lvl1pPr>
            <a:lvl2pPr lvl="1" algn="ctr">
              <a:spcBef>
                <a:spcPts val="560"/>
              </a:spcBef>
              <a:spcAft>
                <a:spcPts val="0"/>
              </a:spcAft>
              <a:buSzPts val="3200"/>
              <a:buFont typeface="Barlow Condensed Medium"/>
              <a:buNone/>
              <a:defRPr sz="3200">
                <a:latin typeface="Barlow Condensed Medium"/>
                <a:ea typeface="Barlow Condensed Medium"/>
                <a:cs typeface="Barlow Condensed Medium"/>
                <a:sym typeface="Barlow Condensed Medium"/>
              </a:defRPr>
            </a:lvl2pPr>
            <a:lvl3pPr lvl="2" algn="ctr">
              <a:spcBef>
                <a:spcPts val="480"/>
              </a:spcBef>
              <a:spcAft>
                <a:spcPts val="0"/>
              </a:spcAft>
              <a:buSzPts val="3200"/>
              <a:buFont typeface="Barlow Condensed Medium"/>
              <a:buNone/>
              <a:defRPr sz="3200">
                <a:latin typeface="Barlow Condensed Medium"/>
                <a:ea typeface="Barlow Condensed Medium"/>
                <a:cs typeface="Barlow Condensed Medium"/>
                <a:sym typeface="Barlow Condensed Medium"/>
              </a:defRPr>
            </a:lvl3pPr>
            <a:lvl4pPr lvl="3"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4pPr>
            <a:lvl5pPr lvl="4"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5pPr>
            <a:lvl6pPr lvl="5"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6pPr>
            <a:lvl7pPr lvl="6"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7pPr>
            <a:lvl8pPr lvl="7"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8pPr>
            <a:lvl9pPr lvl="8"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9pPr>
          </a:lstStyle>
          <a:p/>
        </p:txBody>
      </p:sp>
      <p:sp>
        <p:nvSpPr>
          <p:cNvPr id="97" name="Google Shape;97;p8"/>
          <p:cNvSpPr txBox="1"/>
          <p:nvPr>
            <p:ph idx="4" type="body"/>
          </p:nvPr>
        </p:nvSpPr>
        <p:spPr>
          <a:xfrm>
            <a:off x="6909963" y="7602350"/>
            <a:ext cx="3187800" cy="10251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98" name="Google Shape;98;p8"/>
          <p:cNvSpPr txBox="1"/>
          <p:nvPr>
            <p:ph idx="5" type="subTitle"/>
          </p:nvPr>
        </p:nvSpPr>
        <p:spPr>
          <a:xfrm>
            <a:off x="6468063" y="5387950"/>
            <a:ext cx="4071600" cy="12315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0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p:txBody>
      </p:sp>
      <p:sp>
        <p:nvSpPr>
          <p:cNvPr id="99" name="Google Shape;99;p8"/>
          <p:cNvSpPr txBox="1"/>
          <p:nvPr>
            <p:ph idx="6" type="subTitle"/>
          </p:nvPr>
        </p:nvSpPr>
        <p:spPr>
          <a:xfrm>
            <a:off x="8036313" y="4516250"/>
            <a:ext cx="935100" cy="7383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Font typeface="Barlow Condensed Medium"/>
              <a:buNone/>
              <a:defRPr sz="3200">
                <a:latin typeface="Barlow Condensed Medium"/>
                <a:ea typeface="Barlow Condensed Medium"/>
                <a:cs typeface="Barlow Condensed Medium"/>
                <a:sym typeface="Barlow Condensed Medium"/>
              </a:defRPr>
            </a:lvl1pPr>
            <a:lvl2pPr lvl="1" algn="ctr">
              <a:spcBef>
                <a:spcPts val="560"/>
              </a:spcBef>
              <a:spcAft>
                <a:spcPts val="0"/>
              </a:spcAft>
              <a:buSzPts val="3200"/>
              <a:buFont typeface="Barlow Condensed Medium"/>
              <a:buNone/>
              <a:defRPr sz="3200">
                <a:latin typeface="Barlow Condensed Medium"/>
                <a:ea typeface="Barlow Condensed Medium"/>
                <a:cs typeface="Barlow Condensed Medium"/>
                <a:sym typeface="Barlow Condensed Medium"/>
              </a:defRPr>
            </a:lvl2pPr>
            <a:lvl3pPr lvl="2" algn="ctr">
              <a:spcBef>
                <a:spcPts val="480"/>
              </a:spcBef>
              <a:spcAft>
                <a:spcPts val="0"/>
              </a:spcAft>
              <a:buSzPts val="3200"/>
              <a:buFont typeface="Barlow Condensed Medium"/>
              <a:buNone/>
              <a:defRPr sz="3200">
                <a:latin typeface="Barlow Condensed Medium"/>
                <a:ea typeface="Barlow Condensed Medium"/>
                <a:cs typeface="Barlow Condensed Medium"/>
                <a:sym typeface="Barlow Condensed Medium"/>
              </a:defRPr>
            </a:lvl3pPr>
            <a:lvl4pPr lvl="3"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4pPr>
            <a:lvl5pPr lvl="4"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5pPr>
            <a:lvl6pPr lvl="5"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6pPr>
            <a:lvl7pPr lvl="6"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7pPr>
            <a:lvl8pPr lvl="7"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8pPr>
            <a:lvl9pPr lvl="8"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9pPr>
          </a:lstStyle>
          <a:p/>
        </p:txBody>
      </p:sp>
      <p:sp>
        <p:nvSpPr>
          <p:cNvPr id="100" name="Google Shape;100;p8"/>
          <p:cNvSpPr txBox="1"/>
          <p:nvPr>
            <p:ph idx="7" type="body"/>
          </p:nvPr>
        </p:nvSpPr>
        <p:spPr>
          <a:xfrm>
            <a:off x="12181263" y="7602350"/>
            <a:ext cx="3187800" cy="10251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01" name="Google Shape;101;p8"/>
          <p:cNvSpPr txBox="1"/>
          <p:nvPr>
            <p:ph idx="8" type="subTitle"/>
          </p:nvPr>
        </p:nvSpPr>
        <p:spPr>
          <a:xfrm>
            <a:off x="11739363" y="5387950"/>
            <a:ext cx="4071600" cy="12315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0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p:txBody>
      </p:sp>
      <p:sp>
        <p:nvSpPr>
          <p:cNvPr id="102" name="Google Shape;102;p8"/>
          <p:cNvSpPr txBox="1"/>
          <p:nvPr>
            <p:ph idx="9" type="subTitle"/>
          </p:nvPr>
        </p:nvSpPr>
        <p:spPr>
          <a:xfrm>
            <a:off x="13307613" y="4516250"/>
            <a:ext cx="935100" cy="7383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Font typeface="Barlow Condensed Medium"/>
              <a:buNone/>
              <a:defRPr sz="3200">
                <a:latin typeface="Barlow Condensed Medium"/>
                <a:ea typeface="Barlow Condensed Medium"/>
                <a:cs typeface="Barlow Condensed Medium"/>
                <a:sym typeface="Barlow Condensed Medium"/>
              </a:defRPr>
            </a:lvl1pPr>
            <a:lvl2pPr lvl="1" algn="ctr">
              <a:spcBef>
                <a:spcPts val="560"/>
              </a:spcBef>
              <a:spcAft>
                <a:spcPts val="0"/>
              </a:spcAft>
              <a:buSzPts val="3200"/>
              <a:buFont typeface="Barlow Condensed Medium"/>
              <a:buNone/>
              <a:defRPr sz="3200">
                <a:latin typeface="Barlow Condensed Medium"/>
                <a:ea typeface="Barlow Condensed Medium"/>
                <a:cs typeface="Barlow Condensed Medium"/>
                <a:sym typeface="Barlow Condensed Medium"/>
              </a:defRPr>
            </a:lvl2pPr>
            <a:lvl3pPr lvl="2" algn="ctr">
              <a:spcBef>
                <a:spcPts val="480"/>
              </a:spcBef>
              <a:spcAft>
                <a:spcPts val="0"/>
              </a:spcAft>
              <a:buSzPts val="3200"/>
              <a:buFont typeface="Barlow Condensed Medium"/>
              <a:buNone/>
              <a:defRPr sz="3200">
                <a:latin typeface="Barlow Condensed Medium"/>
                <a:ea typeface="Barlow Condensed Medium"/>
                <a:cs typeface="Barlow Condensed Medium"/>
                <a:sym typeface="Barlow Condensed Medium"/>
              </a:defRPr>
            </a:lvl3pPr>
            <a:lvl4pPr lvl="3"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4pPr>
            <a:lvl5pPr lvl="4"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5pPr>
            <a:lvl6pPr lvl="5"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6pPr>
            <a:lvl7pPr lvl="6"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7pPr>
            <a:lvl8pPr lvl="7"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8pPr>
            <a:lvl9pPr lvl="8"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9pPr>
          </a:lstStyle>
          <a:p/>
        </p:txBody>
      </p:sp>
      <p:sp>
        <p:nvSpPr>
          <p:cNvPr id="103" name="Google Shape;103;p8"/>
          <p:cNvSpPr txBox="1"/>
          <p:nvPr>
            <p:ph type="title"/>
          </p:nvPr>
        </p:nvSpPr>
        <p:spPr>
          <a:xfrm>
            <a:off x="4045900" y="2237875"/>
            <a:ext cx="8006400" cy="1231500"/>
          </a:xfrm>
          <a:prstGeom prst="rect">
            <a:avLst/>
          </a:prstGeom>
        </p:spPr>
        <p:txBody>
          <a:bodyPr anchorCtr="0" anchor="t" bIns="45700" lIns="91425" spcFirstLastPara="1" rIns="91425" wrap="square" tIns="45700">
            <a:normAutofit/>
          </a:bodyPr>
          <a:lstStyle>
            <a:lvl1pPr lvl="0" algn="ctr">
              <a:spcBef>
                <a:spcPts val="0"/>
              </a:spcBef>
              <a:spcAft>
                <a:spcPts val="0"/>
              </a:spcAft>
              <a:buSzPts val="8000"/>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4" name="Shape 104"/>
        <p:cNvGrpSpPr/>
        <p:nvPr/>
      </p:nvGrpSpPr>
      <p:grpSpPr>
        <a:xfrm>
          <a:off x="0" y="0"/>
          <a:ext cx="0" cy="0"/>
          <a:chOff x="0" y="0"/>
          <a:chExt cx="0" cy="0"/>
        </a:xfrm>
      </p:grpSpPr>
      <p:sp>
        <p:nvSpPr>
          <p:cNvPr id="105" name="Google Shape;105;p9"/>
          <p:cNvSpPr/>
          <p:nvPr>
            <p:ph idx="2" type="pic"/>
          </p:nvPr>
        </p:nvSpPr>
        <p:spPr>
          <a:xfrm>
            <a:off x="0" y="-26250"/>
            <a:ext cx="18326400" cy="10313400"/>
          </a:xfrm>
          <a:prstGeom prst="rect">
            <a:avLst/>
          </a:prstGeom>
          <a:noFill/>
          <a:ln>
            <a:noFill/>
          </a:ln>
        </p:spPr>
      </p:sp>
      <p:sp>
        <p:nvSpPr>
          <p:cNvPr id="106" name="Google Shape;106;p9"/>
          <p:cNvSpPr txBox="1"/>
          <p:nvPr>
            <p:ph type="title"/>
          </p:nvPr>
        </p:nvSpPr>
        <p:spPr>
          <a:xfrm>
            <a:off x="10055700" y="4826850"/>
            <a:ext cx="6677400" cy="3560400"/>
          </a:xfrm>
          <a:prstGeom prst="rect">
            <a:avLst/>
          </a:prstGeom>
        </p:spPr>
        <p:txBody>
          <a:bodyPr anchorCtr="0" anchor="t" bIns="45700" lIns="91425" spcFirstLastPara="1" rIns="91425" wrap="square" tIns="45700">
            <a:normAutofit/>
          </a:bodyPr>
          <a:lstStyle>
            <a:lvl1pPr lvl="0" algn="r">
              <a:spcBef>
                <a:spcPts val="0"/>
              </a:spcBef>
              <a:spcAft>
                <a:spcPts val="0"/>
              </a:spcAft>
              <a:buClr>
                <a:srgbClr val="991414"/>
              </a:buClr>
              <a:buSzPts val="11300"/>
              <a:buFont typeface="Barlow Condensed"/>
              <a:buNone/>
              <a:defRPr sz="11300">
                <a:solidFill>
                  <a:srgbClr val="991414"/>
                </a:solidFill>
                <a:latin typeface="Barlow Condensed"/>
                <a:ea typeface="Barlow Condensed"/>
                <a:cs typeface="Barlow Condensed"/>
                <a:sym typeface="Barlow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9"/>
          <p:cNvSpPr txBox="1"/>
          <p:nvPr>
            <p:ph idx="1" type="body"/>
          </p:nvPr>
        </p:nvSpPr>
        <p:spPr>
          <a:xfrm rot="-5400000">
            <a:off x="15641525" y="7452025"/>
            <a:ext cx="4216200" cy="311400"/>
          </a:xfrm>
          <a:prstGeom prst="rect">
            <a:avLst/>
          </a:prstGeom>
        </p:spPr>
        <p:txBody>
          <a:bodyPr anchorCtr="0" anchor="t" bIns="45700" lIns="91425" spcFirstLastPara="1" rIns="91425" wrap="square" tIns="45700">
            <a:norm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08" name="Google Shape;108;p9"/>
          <p:cNvSpPr txBox="1"/>
          <p:nvPr>
            <p:ph idx="3" type="body"/>
          </p:nvPr>
        </p:nvSpPr>
        <p:spPr>
          <a:xfrm rot="-5400000">
            <a:off x="17473475" y="440975"/>
            <a:ext cx="552300" cy="311400"/>
          </a:xfrm>
          <a:prstGeom prst="rect">
            <a:avLst/>
          </a:prstGeom>
        </p:spPr>
        <p:txBody>
          <a:bodyPr anchorCtr="0" anchor="t" bIns="45700" lIns="91425" spcFirstLastPara="1" rIns="91425" wrap="square" tIns="45700">
            <a:normAutofit/>
          </a:bodyPr>
          <a:lstStyle>
            <a:lvl1pPr indent="-342900" lvl="0" marL="457200" algn="r">
              <a:spcBef>
                <a:spcPts val="640"/>
              </a:spcBef>
              <a:spcAft>
                <a:spcPts val="0"/>
              </a:spcAft>
              <a:buSzPts val="1800"/>
              <a:buChar char="•"/>
              <a:defRPr sz="1800"/>
            </a:lvl1pPr>
            <a:lvl2pPr indent="-342900" lvl="1" marL="914400" algn="r">
              <a:spcBef>
                <a:spcPts val="560"/>
              </a:spcBef>
              <a:spcAft>
                <a:spcPts val="0"/>
              </a:spcAft>
              <a:buSzPts val="1800"/>
              <a:buChar char="–"/>
              <a:defRPr sz="1800"/>
            </a:lvl2pPr>
            <a:lvl3pPr indent="-342900" lvl="2" marL="1371600" algn="r">
              <a:spcBef>
                <a:spcPts val="480"/>
              </a:spcBef>
              <a:spcAft>
                <a:spcPts val="0"/>
              </a:spcAft>
              <a:buSzPts val="1800"/>
              <a:buChar char="•"/>
              <a:defRPr sz="1800"/>
            </a:lvl3pPr>
            <a:lvl4pPr indent="-342900" lvl="3" marL="1828800" algn="r">
              <a:spcBef>
                <a:spcPts val="400"/>
              </a:spcBef>
              <a:spcAft>
                <a:spcPts val="0"/>
              </a:spcAft>
              <a:buSzPts val="1800"/>
              <a:buChar char="–"/>
              <a:defRPr sz="1800"/>
            </a:lvl4pPr>
            <a:lvl5pPr indent="-342900" lvl="4" marL="2286000" algn="r">
              <a:spcBef>
                <a:spcPts val="400"/>
              </a:spcBef>
              <a:spcAft>
                <a:spcPts val="0"/>
              </a:spcAft>
              <a:buSzPts val="1800"/>
              <a:buChar char="»"/>
              <a:defRPr sz="1800"/>
            </a:lvl5pPr>
            <a:lvl6pPr indent="-342900" lvl="5" marL="2743200" algn="r">
              <a:spcBef>
                <a:spcPts val="400"/>
              </a:spcBef>
              <a:spcAft>
                <a:spcPts val="0"/>
              </a:spcAft>
              <a:buSzPts val="1800"/>
              <a:buChar char="•"/>
              <a:defRPr sz="1800"/>
            </a:lvl6pPr>
            <a:lvl7pPr indent="-342900" lvl="6" marL="3200400" algn="r">
              <a:spcBef>
                <a:spcPts val="400"/>
              </a:spcBef>
              <a:spcAft>
                <a:spcPts val="0"/>
              </a:spcAft>
              <a:buSzPts val="1800"/>
              <a:buChar char="•"/>
              <a:defRPr sz="1800"/>
            </a:lvl7pPr>
            <a:lvl8pPr indent="-342900" lvl="7" marL="3657600" algn="r">
              <a:spcBef>
                <a:spcPts val="400"/>
              </a:spcBef>
              <a:spcAft>
                <a:spcPts val="0"/>
              </a:spcAft>
              <a:buSzPts val="1800"/>
              <a:buChar char="•"/>
              <a:defRPr sz="1800"/>
            </a:lvl8pPr>
            <a:lvl9pPr indent="-342900" lvl="8" marL="4114800" algn="r">
              <a:spcBef>
                <a:spcPts val="400"/>
              </a:spcBef>
              <a:spcAft>
                <a:spcPts val="0"/>
              </a:spcAft>
              <a:buSzPts val="1800"/>
              <a:buChar char="•"/>
              <a:defRPr sz="1800"/>
            </a:lvl9pPr>
          </a:lstStyle>
          <a:p/>
        </p:txBody>
      </p:sp>
      <p:sp>
        <p:nvSpPr>
          <p:cNvPr id="109" name="Google Shape;109;p9"/>
          <p:cNvSpPr txBox="1"/>
          <p:nvPr>
            <p:ph idx="4" type="subTitle"/>
          </p:nvPr>
        </p:nvSpPr>
        <p:spPr>
          <a:xfrm>
            <a:off x="11597700" y="3990125"/>
            <a:ext cx="5135400" cy="552300"/>
          </a:xfrm>
          <a:prstGeom prst="rect">
            <a:avLst/>
          </a:prstGeom>
        </p:spPr>
        <p:txBody>
          <a:bodyPr anchorCtr="0" anchor="t" bIns="45700" lIns="91425" spcFirstLastPara="1" rIns="91425" wrap="square" tIns="45700">
            <a:normAutofit/>
          </a:bodyPr>
          <a:lstStyle>
            <a:lvl1pPr lvl="0" algn="r">
              <a:spcBef>
                <a:spcPts val="640"/>
              </a:spcBef>
              <a:spcAft>
                <a:spcPts val="0"/>
              </a:spcAft>
              <a:buSzPts val="3600"/>
              <a:buNone/>
              <a:defRPr sz="3600"/>
            </a:lvl1pPr>
            <a:lvl2pPr lvl="1" algn="r">
              <a:spcBef>
                <a:spcPts val="560"/>
              </a:spcBef>
              <a:spcAft>
                <a:spcPts val="0"/>
              </a:spcAft>
              <a:buSzPts val="3600"/>
              <a:buNone/>
              <a:defRPr sz="3600"/>
            </a:lvl2pPr>
            <a:lvl3pPr lvl="2" algn="r">
              <a:spcBef>
                <a:spcPts val="480"/>
              </a:spcBef>
              <a:spcAft>
                <a:spcPts val="0"/>
              </a:spcAft>
              <a:buSzPts val="3600"/>
              <a:buNone/>
              <a:defRPr sz="3600"/>
            </a:lvl3pPr>
            <a:lvl4pPr lvl="3" algn="r">
              <a:spcBef>
                <a:spcPts val="400"/>
              </a:spcBef>
              <a:spcAft>
                <a:spcPts val="0"/>
              </a:spcAft>
              <a:buSzPts val="3600"/>
              <a:buNone/>
              <a:defRPr sz="3600"/>
            </a:lvl4pPr>
            <a:lvl5pPr lvl="4" algn="r">
              <a:spcBef>
                <a:spcPts val="400"/>
              </a:spcBef>
              <a:spcAft>
                <a:spcPts val="0"/>
              </a:spcAft>
              <a:buSzPts val="3600"/>
              <a:buNone/>
              <a:defRPr sz="3600"/>
            </a:lvl5pPr>
            <a:lvl6pPr lvl="5" algn="r">
              <a:spcBef>
                <a:spcPts val="400"/>
              </a:spcBef>
              <a:spcAft>
                <a:spcPts val="0"/>
              </a:spcAft>
              <a:buSzPts val="3600"/>
              <a:buNone/>
              <a:defRPr sz="3600"/>
            </a:lvl6pPr>
            <a:lvl7pPr lvl="6" algn="r">
              <a:spcBef>
                <a:spcPts val="400"/>
              </a:spcBef>
              <a:spcAft>
                <a:spcPts val="0"/>
              </a:spcAft>
              <a:buSzPts val="3600"/>
              <a:buNone/>
              <a:defRPr sz="3600"/>
            </a:lvl7pPr>
            <a:lvl8pPr lvl="7" algn="r">
              <a:spcBef>
                <a:spcPts val="400"/>
              </a:spcBef>
              <a:spcAft>
                <a:spcPts val="0"/>
              </a:spcAft>
              <a:buSzPts val="3600"/>
              <a:buNone/>
              <a:defRPr sz="3600"/>
            </a:lvl8pPr>
            <a:lvl9pPr lvl="8" algn="r">
              <a:spcBef>
                <a:spcPts val="400"/>
              </a:spcBef>
              <a:spcAft>
                <a:spcPts val="0"/>
              </a:spcAft>
              <a:buSzPts val="3600"/>
              <a:buNone/>
              <a:defRPr sz="3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3" name="Google Shape;113;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6000"/>
              <a:buFont typeface="Barlow Condensed Medium"/>
              <a:buNone/>
              <a:defRPr i="0" sz="6000" u="none" cap="none" strike="noStrike">
                <a:solidFill>
                  <a:schemeClr val="dk1"/>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19100" lvl="0" marL="457200" marR="0" rtl="0" algn="l">
              <a:spcBef>
                <a:spcPts val="640"/>
              </a:spcBef>
              <a:spcAft>
                <a:spcPts val="0"/>
              </a:spcAft>
              <a:buClr>
                <a:schemeClr val="dk1"/>
              </a:buClr>
              <a:buSzPts val="3000"/>
              <a:buFont typeface="Source Sans 3"/>
              <a:buChar char="•"/>
              <a:defRPr i="0" sz="3000" u="none" cap="none" strike="noStrike">
                <a:solidFill>
                  <a:schemeClr val="dk1"/>
                </a:solidFill>
                <a:latin typeface="Source Sans 3"/>
                <a:ea typeface="Source Sans 3"/>
                <a:cs typeface="Source Sans 3"/>
                <a:sym typeface="Source Sans 3"/>
              </a:defRPr>
            </a:lvl1pPr>
            <a:lvl2pPr indent="-361950" lvl="1" marL="914400" marR="0" rtl="0" algn="l">
              <a:spcBef>
                <a:spcPts val="56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2pPr>
            <a:lvl3pPr indent="-361950" lvl="2" marL="1371600" marR="0" rtl="0" algn="l">
              <a:spcBef>
                <a:spcPts val="48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3pPr>
            <a:lvl4pPr indent="-361950" lvl="3" marL="1828800" marR="0" rtl="0" algn="l">
              <a:spcBef>
                <a:spcPts val="40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4pPr>
            <a:lvl5pPr indent="-361950" lvl="4" marL="2286000" marR="0" rtl="0" algn="l">
              <a:spcBef>
                <a:spcPts val="40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5pPr>
            <a:lvl6pPr indent="-361950" lvl="5" marL="2743200" marR="0" rtl="0" algn="l">
              <a:spcBef>
                <a:spcPts val="40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6pPr>
            <a:lvl7pPr indent="-361950" lvl="6" marL="3200400" marR="0" rtl="0" algn="l">
              <a:spcBef>
                <a:spcPts val="40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7pPr>
            <a:lvl8pPr indent="-361950" lvl="7" marL="3657600" marR="0" rtl="0" algn="l">
              <a:spcBef>
                <a:spcPts val="40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8pPr>
            <a:lvl9pPr indent="-361950" lvl="8" marL="4114800" marR="0" rtl="0" algn="l">
              <a:spcBef>
                <a:spcPts val="400"/>
              </a:spcBef>
              <a:spcAft>
                <a:spcPts val="0"/>
              </a:spcAft>
              <a:buClr>
                <a:schemeClr val="dk1"/>
              </a:buClr>
              <a:buSzPts val="2100"/>
              <a:buFont typeface="Source Sans 3"/>
              <a:buChar char="•"/>
              <a:defRPr i="0" sz="2100" u="none" cap="none" strike="noStrike">
                <a:solidFill>
                  <a:schemeClr val="dk1"/>
                </a:solidFill>
                <a:latin typeface="Source Sans 3"/>
                <a:ea typeface="Source Sans 3"/>
                <a:cs typeface="Source Sans 3"/>
                <a:sym typeface="Source Sans 3"/>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178" name="Shape 178"/>
        <p:cNvGrpSpPr/>
        <p:nvPr/>
      </p:nvGrpSpPr>
      <p:grpSpPr>
        <a:xfrm>
          <a:off x="0" y="0"/>
          <a:ext cx="0" cy="0"/>
          <a:chOff x="0" y="0"/>
          <a:chExt cx="0" cy="0"/>
        </a:xfrm>
      </p:grpSpPr>
      <p:pic>
        <p:nvPicPr>
          <p:cNvPr id="179" name="Google Shape;179;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0" name="Google Shape;180;p20"/>
          <p:cNvSpPr txBox="1"/>
          <p:nvPr/>
        </p:nvSpPr>
        <p:spPr>
          <a:xfrm>
            <a:off x="8982365" y="4754331"/>
            <a:ext cx="7750800" cy="3502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11376" u="none" strike="noStrike">
                <a:solidFill>
                  <a:srgbClr val="991414"/>
                </a:solidFill>
                <a:latin typeface="Barlow Condensed"/>
                <a:ea typeface="Barlow Condensed"/>
                <a:cs typeface="Barlow Condensed"/>
                <a:sym typeface="Barlow Condensed"/>
              </a:rPr>
              <a:t> JAPANESE CULTURE</a:t>
            </a:r>
            <a:endParaRPr/>
          </a:p>
        </p:txBody>
      </p:sp>
      <p:sp>
        <p:nvSpPr>
          <p:cNvPr id="181" name="Google Shape;181;p20"/>
          <p:cNvSpPr txBox="1"/>
          <p:nvPr/>
        </p:nvSpPr>
        <p:spPr>
          <a:xfrm rot="-5400000">
            <a:off x="15105122" y="7155943"/>
            <a:ext cx="5144218" cy="34099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800">
                <a:solidFill>
                  <a:srgbClr val="000000"/>
                </a:solidFill>
                <a:latin typeface="Arial"/>
                <a:ea typeface="Arial"/>
                <a:cs typeface="Arial"/>
                <a:sym typeface="Arial"/>
              </a:rPr>
              <a:t>CELEBRATING JAPANESE CULTURE</a:t>
            </a:r>
            <a:endParaRPr/>
          </a:p>
        </p:txBody>
      </p:sp>
      <p:sp>
        <p:nvSpPr>
          <p:cNvPr id="182" name="Google Shape;182;p20"/>
          <p:cNvSpPr txBox="1"/>
          <p:nvPr/>
        </p:nvSpPr>
        <p:spPr>
          <a:xfrm rot="-5400000">
            <a:off x="17518275" y="257001"/>
            <a:ext cx="3267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183" name="Google Shape;183;p20"/>
          <p:cNvSpPr txBox="1"/>
          <p:nvPr/>
        </p:nvSpPr>
        <p:spPr>
          <a:xfrm>
            <a:off x="12573000" y="3979439"/>
            <a:ext cx="4160197" cy="561697"/>
          </a:xfrm>
          <a:prstGeom prst="rect">
            <a:avLst/>
          </a:prstGeom>
          <a:noFill/>
          <a:ln>
            <a:noFill/>
          </a:ln>
        </p:spPr>
        <p:txBody>
          <a:bodyPr anchorCtr="0" anchor="t" bIns="0" lIns="0" spcFirstLastPara="1" rIns="0" wrap="square" tIns="0">
            <a:spAutoFit/>
          </a:bodyPr>
          <a:lstStyle/>
          <a:p>
            <a:pPr indent="0" lvl="0" marL="0" marR="0" rtl="0" algn="r">
              <a:lnSpc>
                <a:spcPct val="121982"/>
              </a:lnSpc>
              <a:spcBef>
                <a:spcPts val="0"/>
              </a:spcBef>
              <a:spcAft>
                <a:spcPts val="0"/>
              </a:spcAft>
              <a:buNone/>
            </a:pPr>
            <a:r>
              <a:rPr lang="en-US" sz="3621" u="none" strike="noStrike">
                <a:solidFill>
                  <a:srgbClr val="000000"/>
                </a:solidFill>
                <a:latin typeface="Arial"/>
                <a:ea typeface="Arial"/>
                <a:cs typeface="Arial"/>
                <a:sym typeface="Arial"/>
              </a:rPr>
              <a:t>CELEBRATING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305" name="Shape 305"/>
        <p:cNvGrpSpPr/>
        <p:nvPr/>
      </p:nvGrpSpPr>
      <p:grpSpPr>
        <a:xfrm>
          <a:off x="0" y="0"/>
          <a:ext cx="0" cy="0"/>
          <a:chOff x="0" y="0"/>
          <a:chExt cx="0" cy="0"/>
        </a:xfrm>
      </p:grpSpPr>
      <p:pic>
        <p:nvPicPr>
          <p:cNvPr id="306" name="Google Shape;306;p29"/>
          <p:cNvPicPr preferRelativeResize="0"/>
          <p:nvPr/>
        </p:nvPicPr>
        <p:blipFill>
          <a:blip r:embed="rId3">
            <a:alphaModFix/>
          </a:blip>
          <a:stretch>
            <a:fillRect/>
          </a:stretch>
        </p:blipFill>
        <p:spPr>
          <a:xfrm>
            <a:off x="-10" y="-1"/>
            <a:ext cx="4497787" cy="4260050"/>
          </a:xfrm>
          <a:prstGeom prst="rect">
            <a:avLst/>
          </a:prstGeom>
          <a:noFill/>
          <a:ln>
            <a:noFill/>
          </a:ln>
        </p:spPr>
      </p:pic>
      <p:pic>
        <p:nvPicPr>
          <p:cNvPr id="307" name="Google Shape;307;p29"/>
          <p:cNvPicPr preferRelativeResize="0"/>
          <p:nvPr/>
        </p:nvPicPr>
        <p:blipFill>
          <a:blip r:embed="rId4">
            <a:alphaModFix/>
          </a:blip>
          <a:stretch>
            <a:fillRect/>
          </a:stretch>
        </p:blipFill>
        <p:spPr>
          <a:xfrm>
            <a:off x="4571990" y="-1"/>
            <a:ext cx="4497774" cy="4260038"/>
          </a:xfrm>
          <a:prstGeom prst="rect">
            <a:avLst/>
          </a:prstGeom>
          <a:noFill/>
          <a:ln>
            <a:noFill/>
          </a:ln>
        </p:spPr>
      </p:pic>
      <p:pic>
        <p:nvPicPr>
          <p:cNvPr id="308" name="Google Shape;308;p29"/>
          <p:cNvPicPr preferRelativeResize="0"/>
          <p:nvPr/>
        </p:nvPicPr>
        <p:blipFill>
          <a:blip r:embed="rId5">
            <a:alphaModFix/>
          </a:blip>
          <a:stretch>
            <a:fillRect/>
          </a:stretch>
        </p:blipFill>
        <p:spPr>
          <a:xfrm>
            <a:off x="9164940" y="-1"/>
            <a:ext cx="4497774" cy="4260038"/>
          </a:xfrm>
          <a:prstGeom prst="rect">
            <a:avLst/>
          </a:prstGeom>
          <a:noFill/>
          <a:ln>
            <a:noFill/>
          </a:ln>
        </p:spPr>
      </p:pic>
      <p:pic>
        <p:nvPicPr>
          <p:cNvPr id="309" name="Google Shape;309;p29"/>
          <p:cNvPicPr preferRelativeResize="0"/>
          <p:nvPr/>
        </p:nvPicPr>
        <p:blipFill>
          <a:blip r:embed="rId6">
            <a:alphaModFix/>
          </a:blip>
          <a:stretch>
            <a:fillRect/>
          </a:stretch>
        </p:blipFill>
        <p:spPr>
          <a:xfrm>
            <a:off x="13757890" y="-1"/>
            <a:ext cx="4497774" cy="4260038"/>
          </a:xfrm>
          <a:prstGeom prst="rect">
            <a:avLst/>
          </a:prstGeom>
          <a:noFill/>
          <a:ln>
            <a:noFill/>
          </a:ln>
        </p:spPr>
      </p:pic>
      <p:sp>
        <p:nvSpPr>
          <p:cNvPr id="310" name="Google Shape;310;p29"/>
          <p:cNvSpPr txBox="1"/>
          <p:nvPr/>
        </p:nvSpPr>
        <p:spPr>
          <a:xfrm>
            <a:off x="75961" y="7891006"/>
            <a:ext cx="4209136" cy="4495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a:solidFill>
                  <a:srgbClr val="000000"/>
                </a:solidFill>
                <a:latin typeface="Arial"/>
                <a:ea typeface="Arial"/>
                <a:cs typeface="Arial"/>
                <a:sym typeface="Arial"/>
              </a:rPr>
              <a:t>NAME SURNAME</a:t>
            </a:r>
            <a:endParaRPr/>
          </a:p>
        </p:txBody>
      </p:sp>
      <p:sp>
        <p:nvSpPr>
          <p:cNvPr id="311" name="Google Shape;311;p29"/>
          <p:cNvSpPr txBox="1"/>
          <p:nvPr/>
        </p:nvSpPr>
        <p:spPr>
          <a:xfrm>
            <a:off x="415990" y="8521065"/>
            <a:ext cx="3306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312" name="Google Shape;312;p29"/>
          <p:cNvSpPr txBox="1"/>
          <p:nvPr/>
        </p:nvSpPr>
        <p:spPr>
          <a:xfrm>
            <a:off x="3540517" y="5384959"/>
            <a:ext cx="11206966" cy="1371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8999">
                <a:solidFill>
                  <a:srgbClr val="000000"/>
                </a:solidFill>
                <a:latin typeface="Barlow Condensed"/>
                <a:ea typeface="Barlow Condensed"/>
                <a:cs typeface="Barlow Condensed"/>
                <a:sym typeface="Barlow Condensed"/>
              </a:rPr>
              <a:t>MAIN FIGURES</a:t>
            </a:r>
            <a:endParaRPr/>
          </a:p>
        </p:txBody>
      </p:sp>
      <p:sp>
        <p:nvSpPr>
          <p:cNvPr id="313" name="Google Shape;313;p29"/>
          <p:cNvSpPr txBox="1"/>
          <p:nvPr/>
        </p:nvSpPr>
        <p:spPr>
          <a:xfrm>
            <a:off x="4718275" y="7891006"/>
            <a:ext cx="4209136" cy="4495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a:solidFill>
                  <a:srgbClr val="000000"/>
                </a:solidFill>
                <a:latin typeface="Arial"/>
                <a:ea typeface="Arial"/>
                <a:cs typeface="Arial"/>
                <a:sym typeface="Arial"/>
              </a:rPr>
              <a:t>NAME SURNAME</a:t>
            </a:r>
            <a:endParaRPr/>
          </a:p>
        </p:txBody>
      </p:sp>
      <p:sp>
        <p:nvSpPr>
          <p:cNvPr id="314" name="Google Shape;314;p29"/>
          <p:cNvSpPr txBox="1"/>
          <p:nvPr/>
        </p:nvSpPr>
        <p:spPr>
          <a:xfrm>
            <a:off x="5150814" y="8521065"/>
            <a:ext cx="3306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315" name="Google Shape;315;p29"/>
          <p:cNvSpPr txBox="1"/>
          <p:nvPr/>
        </p:nvSpPr>
        <p:spPr>
          <a:xfrm>
            <a:off x="9360589" y="7894859"/>
            <a:ext cx="4209136" cy="4495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a:solidFill>
                  <a:srgbClr val="000000"/>
                </a:solidFill>
                <a:latin typeface="Arial"/>
                <a:ea typeface="Arial"/>
                <a:cs typeface="Arial"/>
                <a:sym typeface="Arial"/>
              </a:rPr>
              <a:t>NAME SURNAME</a:t>
            </a:r>
            <a:endParaRPr/>
          </a:p>
        </p:txBody>
      </p:sp>
      <p:sp>
        <p:nvSpPr>
          <p:cNvPr id="316" name="Google Shape;316;p29"/>
          <p:cNvSpPr txBox="1"/>
          <p:nvPr/>
        </p:nvSpPr>
        <p:spPr>
          <a:xfrm>
            <a:off x="9715245" y="8521065"/>
            <a:ext cx="3306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317" name="Google Shape;317;p29"/>
          <p:cNvSpPr txBox="1"/>
          <p:nvPr/>
        </p:nvSpPr>
        <p:spPr>
          <a:xfrm>
            <a:off x="14002903" y="7891006"/>
            <a:ext cx="4209136" cy="4495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a:solidFill>
                  <a:srgbClr val="000000"/>
                </a:solidFill>
                <a:latin typeface="Arial"/>
                <a:ea typeface="Arial"/>
                <a:cs typeface="Arial"/>
                <a:sym typeface="Arial"/>
              </a:rPr>
              <a:t>NAME SURNAME</a:t>
            </a:r>
            <a:endParaRPr/>
          </a:p>
        </p:txBody>
      </p:sp>
      <p:sp>
        <p:nvSpPr>
          <p:cNvPr id="318" name="Google Shape;318;p29"/>
          <p:cNvSpPr txBox="1"/>
          <p:nvPr/>
        </p:nvSpPr>
        <p:spPr>
          <a:xfrm>
            <a:off x="14454434" y="8521065"/>
            <a:ext cx="3306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322" name="Shape 322"/>
        <p:cNvGrpSpPr/>
        <p:nvPr/>
      </p:nvGrpSpPr>
      <p:grpSpPr>
        <a:xfrm>
          <a:off x="0" y="0"/>
          <a:ext cx="0" cy="0"/>
          <a:chOff x="0" y="0"/>
          <a:chExt cx="0" cy="0"/>
        </a:xfrm>
      </p:grpSpPr>
      <p:sp>
        <p:nvSpPr>
          <p:cNvPr id="323" name="Google Shape;323;p30"/>
          <p:cNvSpPr txBox="1"/>
          <p:nvPr/>
        </p:nvSpPr>
        <p:spPr>
          <a:xfrm>
            <a:off x="10938811" y="3826172"/>
            <a:ext cx="5074200" cy="26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5731">
                <a:solidFill>
                  <a:srgbClr val="000000"/>
                </a:solidFill>
                <a:latin typeface="Barlow Condensed Medium"/>
                <a:ea typeface="Barlow Condensed Medium"/>
                <a:cs typeface="Barlow Condensed Medium"/>
                <a:sym typeface="Barlow Condensed Medium"/>
              </a:rPr>
              <a:t>CELEBRATIONS AND THE FUTURE OF JAPANESE CULTURE</a:t>
            </a:r>
            <a:endParaRPr/>
          </a:p>
        </p:txBody>
      </p:sp>
      <p:sp>
        <p:nvSpPr>
          <p:cNvPr id="324" name="Google Shape;324;p30"/>
          <p:cNvSpPr txBox="1"/>
          <p:nvPr/>
        </p:nvSpPr>
        <p:spPr>
          <a:xfrm>
            <a:off x="1834556" y="757180"/>
            <a:ext cx="4286147" cy="8820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7839">
                <a:solidFill>
                  <a:srgbClr val="000000"/>
                </a:solidFill>
                <a:latin typeface="Barlow Condensed"/>
                <a:ea typeface="Barlow Condensed"/>
                <a:cs typeface="Barlow Condensed"/>
                <a:sym typeface="Barlow Condensed"/>
              </a:rPr>
              <a:t>3</a:t>
            </a:r>
            <a:endParaRPr/>
          </a:p>
        </p:txBody>
      </p:sp>
      <p:sp>
        <p:nvSpPr>
          <p:cNvPr id="325" name="Google Shape;325;p30"/>
          <p:cNvSpPr txBox="1"/>
          <p:nvPr/>
        </p:nvSpPr>
        <p:spPr>
          <a:xfrm rot="-5400000">
            <a:off x="15105122" y="7155943"/>
            <a:ext cx="5144218" cy="34099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800">
                <a:solidFill>
                  <a:srgbClr val="000000"/>
                </a:solidFill>
                <a:latin typeface="Arial"/>
                <a:ea typeface="Arial"/>
                <a:cs typeface="Arial"/>
                <a:sym typeface="Arial"/>
              </a:rPr>
              <a:t>CELEBRATING JAPANESE CULTURE</a:t>
            </a:r>
            <a:endParaRPr/>
          </a:p>
        </p:txBody>
      </p:sp>
      <p:sp>
        <p:nvSpPr>
          <p:cNvPr id="326" name="Google Shape;326;p30"/>
          <p:cNvSpPr txBox="1"/>
          <p:nvPr/>
        </p:nvSpPr>
        <p:spPr>
          <a:xfrm rot="-5400000">
            <a:off x="17535825" y="274552"/>
            <a:ext cx="2916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327" name="Google Shape;327;p30"/>
          <p:cNvSpPr txBox="1"/>
          <p:nvPr/>
        </p:nvSpPr>
        <p:spPr>
          <a:xfrm>
            <a:off x="10938811" y="7035168"/>
            <a:ext cx="50742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commodo nostrud labore aliqua elit culpa cillum officia proident id ipsum aute et nulla ad id</a:t>
            </a:r>
            <a:endParaRPr/>
          </a:p>
        </p:txBody>
      </p:sp>
      <p:sp>
        <p:nvSpPr>
          <p:cNvPr id="328" name="Google Shape;328;p30"/>
          <p:cNvSpPr/>
          <p:nvPr/>
        </p:nvSpPr>
        <p:spPr>
          <a:xfrm flipH="1" rot="6327595">
            <a:off x="5112086" y="-5109784"/>
            <a:ext cx="7082824" cy="13863178"/>
          </a:xfrm>
          <a:custGeom>
            <a:rect b="b" l="l" r="r" t="t"/>
            <a:pathLst>
              <a:path extrusionOk="0" h="13863178" w="7082824">
                <a:moveTo>
                  <a:pt x="7082824" y="0"/>
                </a:moveTo>
                <a:lnTo>
                  <a:pt x="0" y="0"/>
                </a:lnTo>
                <a:lnTo>
                  <a:pt x="0" y="13863178"/>
                </a:lnTo>
                <a:lnTo>
                  <a:pt x="7082824" y="13863178"/>
                </a:lnTo>
                <a:lnTo>
                  <a:pt x="7082824"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332" name="Shape 332"/>
        <p:cNvGrpSpPr/>
        <p:nvPr/>
      </p:nvGrpSpPr>
      <p:grpSpPr>
        <a:xfrm>
          <a:off x="0" y="0"/>
          <a:ext cx="0" cy="0"/>
          <a:chOff x="0" y="0"/>
          <a:chExt cx="0" cy="0"/>
        </a:xfrm>
      </p:grpSpPr>
      <p:grpSp>
        <p:nvGrpSpPr>
          <p:cNvPr id="333" name="Google Shape;333;p31"/>
          <p:cNvGrpSpPr/>
          <p:nvPr/>
        </p:nvGrpSpPr>
        <p:grpSpPr>
          <a:xfrm>
            <a:off x="9144000" y="-180826"/>
            <a:ext cx="9144000" cy="10467826"/>
            <a:chOff x="0" y="-47625"/>
            <a:chExt cx="2408296" cy="2756958"/>
          </a:xfrm>
        </p:grpSpPr>
        <p:sp>
          <p:nvSpPr>
            <p:cNvPr id="334" name="Google Shape;334;p31"/>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31"/>
            <p:cNvSpPr txBox="1"/>
            <p:nvPr/>
          </p:nvSpPr>
          <p:spPr>
            <a:xfrm>
              <a:off x="0" y="-47625"/>
              <a:ext cx="240829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36" name="Google Shape;336;p31"/>
          <p:cNvPicPr preferRelativeResize="0"/>
          <p:nvPr/>
        </p:nvPicPr>
        <p:blipFill>
          <a:blip r:embed="rId3">
            <a:alphaModFix/>
          </a:blip>
          <a:stretch>
            <a:fillRect/>
          </a:stretch>
        </p:blipFill>
        <p:spPr>
          <a:xfrm>
            <a:off x="10614575" y="861425"/>
            <a:ext cx="6202850" cy="8396371"/>
          </a:xfrm>
          <a:prstGeom prst="rect">
            <a:avLst/>
          </a:prstGeom>
          <a:noFill/>
          <a:ln>
            <a:noFill/>
          </a:ln>
        </p:spPr>
      </p:pic>
      <p:sp>
        <p:nvSpPr>
          <p:cNvPr id="337" name="Google Shape;337;p31"/>
          <p:cNvSpPr txBox="1"/>
          <p:nvPr/>
        </p:nvSpPr>
        <p:spPr>
          <a:xfrm>
            <a:off x="14212220" y="7774362"/>
            <a:ext cx="3047100" cy="2154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US" sz="6999" u="none" strike="noStrike">
                <a:solidFill>
                  <a:srgbClr val="FFFDFC"/>
                </a:solidFill>
                <a:latin typeface="Barlow Condensed Medium"/>
                <a:ea typeface="Barlow Condensed Medium"/>
                <a:cs typeface="Barlow Condensed Medium"/>
                <a:sym typeface="Barlow Condensed Medium"/>
              </a:rPr>
              <a:t>OUR HISTORY</a:t>
            </a:r>
            <a:endParaRPr/>
          </a:p>
        </p:txBody>
      </p:sp>
      <p:sp>
        <p:nvSpPr>
          <p:cNvPr id="338" name="Google Shape;338;p31"/>
          <p:cNvSpPr txBox="1"/>
          <p:nvPr/>
        </p:nvSpPr>
        <p:spPr>
          <a:xfrm>
            <a:off x="1028700" y="5095875"/>
            <a:ext cx="50742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commodo nostrud labore aliqua elit culpa cillum officia proident id ipsum aute et nulla ad id</a:t>
            </a:r>
            <a:endParaRPr/>
          </a:p>
        </p:txBody>
      </p:sp>
      <p:sp>
        <p:nvSpPr>
          <p:cNvPr id="339" name="Google Shape;339;p31"/>
          <p:cNvSpPr txBox="1"/>
          <p:nvPr/>
        </p:nvSpPr>
        <p:spPr>
          <a:xfrm>
            <a:off x="1028700" y="3648350"/>
            <a:ext cx="3543300" cy="1154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ADD A HEADING HERE</a:t>
            </a:r>
            <a:endParaRPr/>
          </a:p>
        </p:txBody>
      </p:sp>
      <p:sp>
        <p:nvSpPr>
          <p:cNvPr id="340" name="Google Shape;340;p31"/>
          <p:cNvSpPr txBox="1"/>
          <p:nvPr/>
        </p:nvSpPr>
        <p:spPr>
          <a:xfrm rot="-5400000">
            <a:off x="17506125" y="244851"/>
            <a:ext cx="3510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FFFFFF"/>
                </a:solidFill>
                <a:latin typeface="Arial"/>
                <a:ea typeface="Arial"/>
                <a:cs typeface="Arial"/>
                <a:sym typeface="Arial"/>
              </a:rPr>
              <a:t>2024</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344" name="Shape 344"/>
        <p:cNvGrpSpPr/>
        <p:nvPr/>
      </p:nvGrpSpPr>
      <p:grpSpPr>
        <a:xfrm>
          <a:off x="0" y="0"/>
          <a:ext cx="0" cy="0"/>
          <a:chOff x="0" y="0"/>
          <a:chExt cx="0" cy="0"/>
        </a:xfrm>
      </p:grpSpPr>
      <p:pic>
        <p:nvPicPr>
          <p:cNvPr id="345" name="Google Shape;345;p3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46" name="Google Shape;346;p32"/>
          <p:cNvGrpSpPr/>
          <p:nvPr/>
        </p:nvGrpSpPr>
        <p:grpSpPr>
          <a:xfrm>
            <a:off x="1880235" y="1723458"/>
            <a:ext cx="16407765" cy="8563546"/>
            <a:chOff x="0" y="-47625"/>
            <a:chExt cx="4321387" cy="2255419"/>
          </a:xfrm>
        </p:grpSpPr>
        <p:sp>
          <p:nvSpPr>
            <p:cNvPr id="347" name="Google Shape;347;p32"/>
            <p:cNvSpPr/>
            <p:nvPr/>
          </p:nvSpPr>
          <p:spPr>
            <a:xfrm>
              <a:off x="0" y="0"/>
              <a:ext cx="4321387" cy="2207794"/>
            </a:xfrm>
            <a:custGeom>
              <a:rect b="b" l="l" r="r" t="t"/>
              <a:pathLst>
                <a:path extrusionOk="0" h="2207794" w="4321387">
                  <a:moveTo>
                    <a:pt x="0" y="0"/>
                  </a:moveTo>
                  <a:lnTo>
                    <a:pt x="4321387" y="0"/>
                  </a:lnTo>
                  <a:lnTo>
                    <a:pt x="4321387" y="2207794"/>
                  </a:lnTo>
                  <a:lnTo>
                    <a:pt x="0" y="2207794"/>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32"/>
            <p:cNvSpPr txBox="1"/>
            <p:nvPr/>
          </p:nvSpPr>
          <p:spPr>
            <a:xfrm>
              <a:off x="0" y="-47625"/>
              <a:ext cx="4321387" cy="22554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49" name="Google Shape;349;p32"/>
          <p:cNvCxnSpPr/>
          <p:nvPr/>
        </p:nvCxnSpPr>
        <p:spPr>
          <a:xfrm>
            <a:off x="4832319" y="0"/>
            <a:ext cx="6329732" cy="10287000"/>
          </a:xfrm>
          <a:prstGeom prst="straightConnector1">
            <a:avLst/>
          </a:prstGeom>
          <a:noFill/>
          <a:ln cap="flat" cmpd="sng" w="19050">
            <a:solidFill>
              <a:srgbClr val="000000"/>
            </a:solidFill>
            <a:prstDash val="solid"/>
            <a:round/>
            <a:headEnd len="sm" w="sm" type="none"/>
            <a:tailEnd len="sm" w="sm" type="none"/>
          </a:ln>
        </p:spPr>
      </p:cxnSp>
      <p:grpSp>
        <p:nvGrpSpPr>
          <p:cNvPr id="350" name="Google Shape;350;p32"/>
          <p:cNvGrpSpPr/>
          <p:nvPr/>
        </p:nvGrpSpPr>
        <p:grpSpPr>
          <a:xfrm>
            <a:off x="7271267" y="4030694"/>
            <a:ext cx="200226" cy="200226"/>
            <a:chOff x="0" y="0"/>
            <a:chExt cx="812800" cy="812800"/>
          </a:xfrm>
        </p:grpSpPr>
        <p:sp>
          <p:nvSpPr>
            <p:cNvPr id="351" name="Google Shape;35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3" name="Google Shape;353;p32"/>
          <p:cNvGrpSpPr/>
          <p:nvPr/>
        </p:nvGrpSpPr>
        <p:grpSpPr>
          <a:xfrm>
            <a:off x="8758629" y="6401487"/>
            <a:ext cx="200226" cy="200226"/>
            <a:chOff x="0" y="0"/>
            <a:chExt cx="812800" cy="812800"/>
          </a:xfrm>
        </p:grpSpPr>
        <p:sp>
          <p:nvSpPr>
            <p:cNvPr id="354" name="Google Shape;35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6" name="Google Shape;356;p32"/>
          <p:cNvGrpSpPr/>
          <p:nvPr/>
        </p:nvGrpSpPr>
        <p:grpSpPr>
          <a:xfrm>
            <a:off x="10167464" y="8774391"/>
            <a:ext cx="200226" cy="200226"/>
            <a:chOff x="0" y="0"/>
            <a:chExt cx="812800" cy="812800"/>
          </a:xfrm>
        </p:grpSpPr>
        <p:sp>
          <p:nvSpPr>
            <p:cNvPr id="357" name="Google Shape;35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9" name="Google Shape;359;p32"/>
          <p:cNvSpPr txBox="1"/>
          <p:nvPr/>
        </p:nvSpPr>
        <p:spPr>
          <a:xfrm>
            <a:off x="14267354" y="3656462"/>
            <a:ext cx="3231900" cy="2154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6999" u="none" strike="noStrike">
                <a:solidFill>
                  <a:srgbClr val="000000"/>
                </a:solidFill>
                <a:latin typeface="Barlow Condensed Medium"/>
                <a:ea typeface="Barlow Condensed Medium"/>
                <a:cs typeface="Barlow Condensed Medium"/>
                <a:sym typeface="Barlow Condensed Medium"/>
              </a:rPr>
              <a:t>OUR HISTORY</a:t>
            </a:r>
            <a:endParaRPr/>
          </a:p>
        </p:txBody>
      </p:sp>
      <p:sp>
        <p:nvSpPr>
          <p:cNvPr id="360" name="Google Shape;360;p32"/>
          <p:cNvSpPr txBox="1"/>
          <p:nvPr/>
        </p:nvSpPr>
        <p:spPr>
          <a:xfrm>
            <a:off x="3797706" y="3370671"/>
            <a:ext cx="2363703" cy="1238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000">
                <a:solidFill>
                  <a:srgbClr val="000000"/>
                </a:solidFill>
                <a:latin typeface="Barlow Condensed Medium"/>
                <a:ea typeface="Barlow Condensed Medium"/>
                <a:cs typeface="Barlow Condensed Medium"/>
                <a:sym typeface="Barlow Condensed Medium"/>
              </a:rPr>
              <a:t>1990</a:t>
            </a:r>
            <a:endParaRPr/>
          </a:p>
        </p:txBody>
      </p:sp>
      <p:sp>
        <p:nvSpPr>
          <p:cNvPr id="361" name="Google Shape;361;p32"/>
          <p:cNvSpPr txBox="1"/>
          <p:nvPr/>
        </p:nvSpPr>
        <p:spPr>
          <a:xfrm>
            <a:off x="8401655" y="3824102"/>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a:t>
            </a:r>
            <a:r>
              <a:rPr lang="en-US" sz="2100" u="none">
                <a:solidFill>
                  <a:srgbClr val="000000"/>
                </a:solidFill>
                <a:latin typeface="Arial"/>
                <a:ea typeface="Arial"/>
                <a:cs typeface="Arial"/>
                <a:sym typeface="Arial"/>
              </a:rPr>
              <a:t>laborate on what you want to discuss. </a:t>
            </a:r>
            <a:endParaRPr/>
          </a:p>
        </p:txBody>
      </p:sp>
      <p:sp>
        <p:nvSpPr>
          <p:cNvPr id="362" name="Google Shape;362;p32"/>
          <p:cNvSpPr txBox="1"/>
          <p:nvPr/>
        </p:nvSpPr>
        <p:spPr>
          <a:xfrm>
            <a:off x="3797706" y="4600575"/>
            <a:ext cx="3573674" cy="5429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MAIN POINT</a:t>
            </a:r>
            <a:endParaRPr/>
          </a:p>
        </p:txBody>
      </p:sp>
      <p:sp>
        <p:nvSpPr>
          <p:cNvPr id="363" name="Google Shape;363;p32"/>
          <p:cNvSpPr txBox="1"/>
          <p:nvPr/>
        </p:nvSpPr>
        <p:spPr>
          <a:xfrm>
            <a:off x="5285069" y="5741464"/>
            <a:ext cx="2363703" cy="1238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000">
                <a:solidFill>
                  <a:srgbClr val="000000"/>
                </a:solidFill>
                <a:latin typeface="Barlow Condensed Medium"/>
                <a:ea typeface="Barlow Condensed Medium"/>
                <a:cs typeface="Barlow Condensed Medium"/>
                <a:sym typeface="Barlow Condensed Medium"/>
              </a:rPr>
              <a:t>1990</a:t>
            </a:r>
            <a:endParaRPr/>
          </a:p>
        </p:txBody>
      </p:sp>
      <p:sp>
        <p:nvSpPr>
          <p:cNvPr id="364" name="Google Shape;364;p32"/>
          <p:cNvSpPr txBox="1"/>
          <p:nvPr/>
        </p:nvSpPr>
        <p:spPr>
          <a:xfrm>
            <a:off x="9889018" y="6194895"/>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a:t>
            </a:r>
            <a:r>
              <a:rPr lang="en-US" sz="2100" u="none">
                <a:solidFill>
                  <a:srgbClr val="000000"/>
                </a:solidFill>
                <a:latin typeface="Arial"/>
                <a:ea typeface="Arial"/>
                <a:cs typeface="Arial"/>
                <a:sym typeface="Arial"/>
              </a:rPr>
              <a:t>laborate on what you want to discuss. </a:t>
            </a:r>
            <a:endParaRPr/>
          </a:p>
        </p:txBody>
      </p:sp>
      <p:sp>
        <p:nvSpPr>
          <p:cNvPr id="365" name="Google Shape;365;p32"/>
          <p:cNvSpPr txBox="1"/>
          <p:nvPr/>
        </p:nvSpPr>
        <p:spPr>
          <a:xfrm>
            <a:off x="5285069" y="6971368"/>
            <a:ext cx="3573674" cy="5429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MAIN POINT</a:t>
            </a:r>
            <a:endParaRPr/>
          </a:p>
        </p:txBody>
      </p:sp>
      <p:sp>
        <p:nvSpPr>
          <p:cNvPr id="366" name="Google Shape;366;p32"/>
          <p:cNvSpPr txBox="1"/>
          <p:nvPr/>
        </p:nvSpPr>
        <p:spPr>
          <a:xfrm>
            <a:off x="6693904" y="8114368"/>
            <a:ext cx="2363703" cy="1238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000">
                <a:solidFill>
                  <a:srgbClr val="000000"/>
                </a:solidFill>
                <a:latin typeface="Barlow Condensed Medium"/>
                <a:ea typeface="Barlow Condensed Medium"/>
                <a:cs typeface="Barlow Condensed Medium"/>
                <a:sym typeface="Barlow Condensed Medium"/>
              </a:rPr>
              <a:t>1990</a:t>
            </a:r>
            <a:endParaRPr/>
          </a:p>
        </p:txBody>
      </p:sp>
      <p:sp>
        <p:nvSpPr>
          <p:cNvPr id="367" name="Google Shape;367;p32"/>
          <p:cNvSpPr txBox="1"/>
          <p:nvPr/>
        </p:nvSpPr>
        <p:spPr>
          <a:xfrm>
            <a:off x="11297852" y="8567799"/>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a:t>
            </a:r>
            <a:r>
              <a:rPr lang="en-US" sz="2100" u="none">
                <a:solidFill>
                  <a:srgbClr val="000000"/>
                </a:solidFill>
                <a:latin typeface="Arial"/>
                <a:ea typeface="Arial"/>
                <a:cs typeface="Arial"/>
                <a:sym typeface="Arial"/>
              </a:rPr>
              <a:t>laborate on what you want to discuss. </a:t>
            </a:r>
            <a:endParaRPr/>
          </a:p>
        </p:txBody>
      </p:sp>
      <p:sp>
        <p:nvSpPr>
          <p:cNvPr id="368" name="Google Shape;368;p32"/>
          <p:cNvSpPr txBox="1"/>
          <p:nvPr/>
        </p:nvSpPr>
        <p:spPr>
          <a:xfrm>
            <a:off x="6693904" y="9344272"/>
            <a:ext cx="3573674" cy="5429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MAIN POINT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372" name="Shape 372"/>
        <p:cNvGrpSpPr/>
        <p:nvPr/>
      </p:nvGrpSpPr>
      <p:grpSpPr>
        <a:xfrm>
          <a:off x="0" y="0"/>
          <a:ext cx="0" cy="0"/>
          <a:chOff x="0" y="0"/>
          <a:chExt cx="0" cy="0"/>
        </a:xfrm>
      </p:grpSpPr>
      <p:pic>
        <p:nvPicPr>
          <p:cNvPr id="373" name="Google Shape;373;p33"/>
          <p:cNvPicPr preferRelativeResize="0"/>
          <p:nvPr/>
        </p:nvPicPr>
        <p:blipFill>
          <a:blip r:embed="rId3">
            <a:alphaModFix/>
          </a:blip>
          <a:stretch>
            <a:fillRect/>
          </a:stretch>
        </p:blipFill>
        <p:spPr>
          <a:xfrm>
            <a:off x="1036450" y="839050"/>
            <a:ext cx="16215101" cy="8400515"/>
          </a:xfrm>
          <a:prstGeom prst="rect">
            <a:avLst/>
          </a:prstGeom>
          <a:noFill/>
          <a:ln>
            <a:noFill/>
          </a:ln>
        </p:spPr>
      </p:pic>
      <p:sp>
        <p:nvSpPr>
          <p:cNvPr id="374" name="Google Shape;374;p33"/>
          <p:cNvSpPr txBox="1"/>
          <p:nvPr/>
        </p:nvSpPr>
        <p:spPr>
          <a:xfrm>
            <a:off x="1036460" y="9462919"/>
            <a:ext cx="10138647" cy="5429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u="none" strike="noStrike">
                <a:solidFill>
                  <a:srgbClr val="000000"/>
                </a:solidFill>
                <a:latin typeface="Arial"/>
                <a:ea typeface="Arial"/>
                <a:cs typeface="Arial"/>
                <a:sym typeface="Arial"/>
              </a:rPr>
              <a:t>A PICTURE IS WORTH A THOUSAND WORDS</a:t>
            </a:r>
            <a:endParaRPr/>
          </a:p>
        </p:txBody>
      </p:sp>
      <p:sp>
        <p:nvSpPr>
          <p:cNvPr id="375" name="Google Shape;375;p33"/>
          <p:cNvSpPr txBox="1"/>
          <p:nvPr/>
        </p:nvSpPr>
        <p:spPr>
          <a:xfrm rot="-5400000">
            <a:off x="15105122" y="7155943"/>
            <a:ext cx="5144218" cy="34099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800">
                <a:solidFill>
                  <a:srgbClr val="000000"/>
                </a:solidFill>
                <a:latin typeface="Arial"/>
                <a:ea typeface="Arial"/>
                <a:cs typeface="Arial"/>
                <a:sym typeface="Arial"/>
              </a:rPr>
              <a:t>CELEBRATING JAPANESE CULTURE</a:t>
            </a:r>
            <a:endParaRPr/>
          </a:p>
        </p:txBody>
      </p:sp>
      <p:sp>
        <p:nvSpPr>
          <p:cNvPr id="376" name="Google Shape;376;p33"/>
          <p:cNvSpPr txBox="1"/>
          <p:nvPr/>
        </p:nvSpPr>
        <p:spPr>
          <a:xfrm rot="-5400000">
            <a:off x="17518275" y="257001"/>
            <a:ext cx="3267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380" name="Shape 380"/>
        <p:cNvGrpSpPr/>
        <p:nvPr/>
      </p:nvGrpSpPr>
      <p:grpSpPr>
        <a:xfrm>
          <a:off x="0" y="0"/>
          <a:ext cx="0" cy="0"/>
          <a:chOff x="0" y="0"/>
          <a:chExt cx="0" cy="0"/>
        </a:xfrm>
      </p:grpSpPr>
      <p:sp>
        <p:nvSpPr>
          <p:cNvPr id="381" name="Google Shape;381;p34"/>
          <p:cNvSpPr/>
          <p:nvPr/>
        </p:nvSpPr>
        <p:spPr>
          <a:xfrm>
            <a:off x="17047972" y="8806067"/>
            <a:ext cx="452233" cy="452233"/>
          </a:xfrm>
          <a:custGeom>
            <a:rect b="b" l="l" r="r" t="t"/>
            <a:pathLst>
              <a:path extrusionOk="0" h="452233" w="452233">
                <a:moveTo>
                  <a:pt x="0" y="0"/>
                </a:moveTo>
                <a:lnTo>
                  <a:pt x="452233" y="0"/>
                </a:lnTo>
                <a:lnTo>
                  <a:pt x="452233" y="452233"/>
                </a:lnTo>
                <a:lnTo>
                  <a:pt x="0" y="45223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34"/>
          <p:cNvSpPr/>
          <p:nvPr/>
        </p:nvSpPr>
        <p:spPr>
          <a:xfrm>
            <a:off x="17018395" y="7190527"/>
            <a:ext cx="511388" cy="460249"/>
          </a:xfrm>
          <a:custGeom>
            <a:rect b="b" l="l" r="r" t="t"/>
            <a:pathLst>
              <a:path extrusionOk="0" h="460249" w="511388">
                <a:moveTo>
                  <a:pt x="0" y="0"/>
                </a:moveTo>
                <a:lnTo>
                  <a:pt x="511388" y="0"/>
                </a:lnTo>
                <a:lnTo>
                  <a:pt x="511388" y="460249"/>
                </a:lnTo>
                <a:lnTo>
                  <a:pt x="0" y="4602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34"/>
          <p:cNvSpPr/>
          <p:nvPr/>
        </p:nvSpPr>
        <p:spPr>
          <a:xfrm>
            <a:off x="16988817" y="4013374"/>
            <a:ext cx="511388" cy="510458"/>
          </a:xfrm>
          <a:custGeom>
            <a:rect b="b" l="l" r="r" t="t"/>
            <a:pathLst>
              <a:path extrusionOk="0" h="510458" w="511388">
                <a:moveTo>
                  <a:pt x="0" y="0"/>
                </a:moveTo>
                <a:lnTo>
                  <a:pt x="511388" y="0"/>
                </a:lnTo>
                <a:lnTo>
                  <a:pt x="511388" y="510458"/>
                </a:lnTo>
                <a:lnTo>
                  <a:pt x="0" y="5104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34"/>
          <p:cNvSpPr/>
          <p:nvPr/>
        </p:nvSpPr>
        <p:spPr>
          <a:xfrm>
            <a:off x="16988817" y="5679123"/>
            <a:ext cx="511388" cy="356112"/>
          </a:xfrm>
          <a:custGeom>
            <a:rect b="b" l="l" r="r" t="t"/>
            <a:pathLst>
              <a:path extrusionOk="0" h="356112" w="511388">
                <a:moveTo>
                  <a:pt x="0" y="0"/>
                </a:moveTo>
                <a:lnTo>
                  <a:pt x="511388" y="0"/>
                </a:lnTo>
                <a:lnTo>
                  <a:pt x="511388" y="356112"/>
                </a:lnTo>
                <a:lnTo>
                  <a:pt x="0" y="3561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34"/>
          <p:cNvSpPr txBox="1"/>
          <p:nvPr/>
        </p:nvSpPr>
        <p:spPr>
          <a:xfrm>
            <a:off x="1028700" y="2035042"/>
            <a:ext cx="5562600" cy="810607"/>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lang="en-US" sz="5731" u="none" strike="noStrike">
                <a:solidFill>
                  <a:srgbClr val="000000"/>
                </a:solidFill>
                <a:latin typeface="Barlow Condensed Medium"/>
                <a:ea typeface="Barlow Condensed Medium"/>
                <a:cs typeface="Barlow Condensed Medium"/>
                <a:sym typeface="Barlow Condensed Medium"/>
              </a:rPr>
              <a:t>GET IN TOUCH</a:t>
            </a:r>
            <a:endParaRPr/>
          </a:p>
        </p:txBody>
      </p:sp>
      <p:sp>
        <p:nvSpPr>
          <p:cNvPr id="386" name="Google Shape;386;p34"/>
          <p:cNvSpPr txBox="1"/>
          <p:nvPr/>
        </p:nvSpPr>
        <p:spPr>
          <a:xfrm>
            <a:off x="1028700" y="8907435"/>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a:solidFill>
                  <a:srgbClr val="000000"/>
                </a:solidFill>
                <a:latin typeface="Arial"/>
                <a:ea typeface="Arial"/>
                <a:cs typeface="Arial"/>
                <a:sym typeface="Arial"/>
              </a:rPr>
              <a:t>123 Anywhere St., Any City,ST 12345</a:t>
            </a:r>
            <a:endParaRPr/>
          </a:p>
        </p:txBody>
      </p:sp>
      <p:sp>
        <p:nvSpPr>
          <p:cNvPr id="387" name="Google Shape;387;p34"/>
          <p:cNvSpPr txBox="1"/>
          <p:nvPr/>
        </p:nvSpPr>
        <p:spPr>
          <a:xfrm>
            <a:off x="5942780" y="889254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a:solidFill>
                  <a:srgbClr val="000000"/>
                </a:solidFill>
                <a:latin typeface="Arial"/>
                <a:ea typeface="Arial"/>
                <a:cs typeface="Arial"/>
                <a:sym typeface="Arial"/>
              </a:rPr>
              <a:t>123-456-7890</a:t>
            </a:r>
            <a:endParaRPr/>
          </a:p>
        </p:txBody>
      </p:sp>
      <p:sp>
        <p:nvSpPr>
          <p:cNvPr id="388" name="Google Shape;388;p34"/>
          <p:cNvSpPr txBox="1"/>
          <p:nvPr/>
        </p:nvSpPr>
        <p:spPr>
          <a:xfrm rot="-5400000">
            <a:off x="16246736" y="1458316"/>
            <a:ext cx="200708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a:solidFill>
                  <a:srgbClr val="000000"/>
                </a:solidFill>
                <a:latin typeface="Arial"/>
                <a:ea typeface="Arial"/>
                <a:cs typeface="Arial"/>
                <a:sym typeface="Arial"/>
              </a:rPr>
              <a:t>@reallygreatsite</a:t>
            </a:r>
            <a:endParaRPr/>
          </a:p>
        </p:txBody>
      </p:sp>
      <p:sp>
        <p:nvSpPr>
          <p:cNvPr id="389" name="Google Shape;389;p34"/>
          <p:cNvSpPr txBox="1"/>
          <p:nvPr/>
        </p:nvSpPr>
        <p:spPr>
          <a:xfrm>
            <a:off x="1028700" y="7979282"/>
            <a:ext cx="2437631"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ADDRESS</a:t>
            </a:r>
            <a:endParaRPr/>
          </a:p>
        </p:txBody>
      </p:sp>
      <p:sp>
        <p:nvSpPr>
          <p:cNvPr id="390" name="Google Shape;390;p34"/>
          <p:cNvSpPr txBox="1"/>
          <p:nvPr/>
        </p:nvSpPr>
        <p:spPr>
          <a:xfrm>
            <a:off x="5951627" y="7979282"/>
            <a:ext cx="2437631"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PHONE</a:t>
            </a:r>
            <a:endParaRPr/>
          </a:p>
        </p:txBody>
      </p:sp>
      <p:sp>
        <p:nvSpPr>
          <p:cNvPr id="391" name="Google Shape;391;p34"/>
          <p:cNvSpPr txBox="1"/>
          <p:nvPr/>
        </p:nvSpPr>
        <p:spPr>
          <a:xfrm>
            <a:off x="9144000" y="889254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000000"/>
                </a:solidFill>
                <a:latin typeface="Arial"/>
                <a:ea typeface="Arial"/>
                <a:cs typeface="Arial"/>
                <a:sym typeface="Arial"/>
              </a:rPr>
              <a:t>hello@reallygreatsite.com</a:t>
            </a:r>
            <a:endParaRPr/>
          </a:p>
        </p:txBody>
      </p:sp>
      <p:sp>
        <p:nvSpPr>
          <p:cNvPr id="392" name="Google Shape;392;p34"/>
          <p:cNvSpPr txBox="1"/>
          <p:nvPr/>
        </p:nvSpPr>
        <p:spPr>
          <a:xfrm>
            <a:off x="9152846" y="7979282"/>
            <a:ext cx="2437631"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EMAIL</a:t>
            </a:r>
            <a:endParaRPr/>
          </a:p>
        </p:txBody>
      </p:sp>
      <p:sp>
        <p:nvSpPr>
          <p:cNvPr id="393" name="Google Shape;393;p34"/>
          <p:cNvSpPr txBox="1"/>
          <p:nvPr/>
        </p:nvSpPr>
        <p:spPr>
          <a:xfrm>
            <a:off x="12810492" y="8892540"/>
            <a:ext cx="332241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000000"/>
                </a:solidFill>
                <a:latin typeface="Arial"/>
                <a:ea typeface="Arial"/>
                <a:cs typeface="Arial"/>
                <a:sym typeface="Arial"/>
              </a:rPr>
              <a:t>reallygreatsite.com</a:t>
            </a:r>
            <a:endParaRPr/>
          </a:p>
        </p:txBody>
      </p:sp>
      <p:sp>
        <p:nvSpPr>
          <p:cNvPr id="394" name="Google Shape;394;p34"/>
          <p:cNvSpPr txBox="1"/>
          <p:nvPr/>
        </p:nvSpPr>
        <p:spPr>
          <a:xfrm>
            <a:off x="12819338" y="7979282"/>
            <a:ext cx="2437631"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WEBSITE</a:t>
            </a:r>
            <a:endParaRPr/>
          </a:p>
        </p:txBody>
      </p:sp>
      <p:sp>
        <p:nvSpPr>
          <p:cNvPr id="395" name="Google Shape;395;p34"/>
          <p:cNvSpPr/>
          <p:nvPr/>
        </p:nvSpPr>
        <p:spPr>
          <a:xfrm flipH="1" rot="-7849524">
            <a:off x="8941283" y="-5130809"/>
            <a:ext cx="6748558" cy="11672034"/>
          </a:xfrm>
          <a:custGeom>
            <a:rect b="b" l="l" r="r" t="t"/>
            <a:pathLst>
              <a:path extrusionOk="0" h="11672034" w="6748558">
                <a:moveTo>
                  <a:pt x="6748557" y="0"/>
                </a:moveTo>
                <a:lnTo>
                  <a:pt x="0" y="0"/>
                </a:lnTo>
                <a:lnTo>
                  <a:pt x="0" y="11672034"/>
                </a:lnTo>
                <a:lnTo>
                  <a:pt x="6748557" y="11672034"/>
                </a:lnTo>
                <a:lnTo>
                  <a:pt x="6748557" y="0"/>
                </a:lnTo>
                <a:close/>
              </a:path>
            </a:pathLst>
          </a:custGeom>
          <a:blipFill rotWithShape="1">
            <a:blip r:embed="rId7">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99" name="Shape 399"/>
        <p:cNvGrpSpPr/>
        <p:nvPr/>
      </p:nvGrpSpPr>
      <p:grpSpPr>
        <a:xfrm>
          <a:off x="0" y="0"/>
          <a:ext cx="0" cy="0"/>
          <a:chOff x="0" y="0"/>
          <a:chExt cx="0" cy="0"/>
        </a:xfrm>
      </p:grpSpPr>
      <p:grpSp>
        <p:nvGrpSpPr>
          <p:cNvPr id="400" name="Google Shape;400;p35"/>
          <p:cNvGrpSpPr/>
          <p:nvPr/>
        </p:nvGrpSpPr>
        <p:grpSpPr>
          <a:xfrm>
            <a:off x="774218" y="2141235"/>
            <a:ext cx="5097641" cy="7544983"/>
            <a:chOff x="0" y="-38100"/>
            <a:chExt cx="1342589" cy="1987156"/>
          </a:xfrm>
        </p:grpSpPr>
        <p:sp>
          <p:nvSpPr>
            <p:cNvPr id="401" name="Google Shape;401;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35"/>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3" name="Google Shape;403;p35"/>
          <p:cNvGrpSpPr/>
          <p:nvPr/>
        </p:nvGrpSpPr>
        <p:grpSpPr>
          <a:xfrm>
            <a:off x="6109984" y="2141235"/>
            <a:ext cx="11512980" cy="7544983"/>
            <a:chOff x="0" y="-38100"/>
            <a:chExt cx="3032225" cy="1987156"/>
          </a:xfrm>
        </p:grpSpPr>
        <p:sp>
          <p:nvSpPr>
            <p:cNvPr id="404" name="Google Shape;404;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35"/>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6" name="Google Shape;406;p35"/>
          <p:cNvGrpSpPr/>
          <p:nvPr/>
        </p:nvGrpSpPr>
        <p:grpSpPr>
          <a:xfrm>
            <a:off x="1139005" y="2421953"/>
            <a:ext cx="4368067" cy="791898"/>
            <a:chOff x="0" y="-38100"/>
            <a:chExt cx="1150437" cy="208566"/>
          </a:xfrm>
        </p:grpSpPr>
        <p:sp>
          <p:nvSpPr>
            <p:cNvPr id="407" name="Google Shape;407;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3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9" name="Google Shape;409;p35"/>
          <p:cNvGrpSpPr/>
          <p:nvPr/>
        </p:nvGrpSpPr>
        <p:grpSpPr>
          <a:xfrm>
            <a:off x="9682440" y="2421953"/>
            <a:ext cx="4368067" cy="791898"/>
            <a:chOff x="0" y="-38100"/>
            <a:chExt cx="1150437" cy="208566"/>
          </a:xfrm>
        </p:grpSpPr>
        <p:sp>
          <p:nvSpPr>
            <p:cNvPr id="410" name="Google Shape;410;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3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35"/>
          <p:cNvGrpSpPr/>
          <p:nvPr/>
        </p:nvGrpSpPr>
        <p:grpSpPr>
          <a:xfrm>
            <a:off x="1139005" y="7056352"/>
            <a:ext cx="4368067" cy="791898"/>
            <a:chOff x="0" y="-38100"/>
            <a:chExt cx="1150437" cy="208566"/>
          </a:xfrm>
        </p:grpSpPr>
        <p:sp>
          <p:nvSpPr>
            <p:cNvPr id="413" name="Google Shape;413;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3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35"/>
          <p:cNvGrpSpPr/>
          <p:nvPr/>
        </p:nvGrpSpPr>
        <p:grpSpPr>
          <a:xfrm>
            <a:off x="1218768" y="8079597"/>
            <a:ext cx="754204" cy="789557"/>
            <a:chOff x="0" y="-38100"/>
            <a:chExt cx="812800" cy="850900"/>
          </a:xfrm>
        </p:grpSpPr>
        <p:sp>
          <p:nvSpPr>
            <p:cNvPr id="416" name="Google Shape;416;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8" name="Google Shape;418;p35"/>
          <p:cNvGrpSpPr/>
          <p:nvPr/>
        </p:nvGrpSpPr>
        <p:grpSpPr>
          <a:xfrm>
            <a:off x="2287741" y="8079597"/>
            <a:ext cx="754204" cy="789557"/>
            <a:chOff x="0" y="-38100"/>
            <a:chExt cx="812800" cy="850900"/>
          </a:xfrm>
        </p:grpSpPr>
        <p:sp>
          <p:nvSpPr>
            <p:cNvPr id="419" name="Google Shape;419;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1" name="Google Shape;421;p35"/>
          <p:cNvGrpSpPr/>
          <p:nvPr/>
        </p:nvGrpSpPr>
        <p:grpSpPr>
          <a:xfrm>
            <a:off x="3427930" y="8079597"/>
            <a:ext cx="754204" cy="789557"/>
            <a:chOff x="0" y="-38100"/>
            <a:chExt cx="812800" cy="850900"/>
          </a:xfrm>
        </p:grpSpPr>
        <p:sp>
          <p:nvSpPr>
            <p:cNvPr id="422" name="Google Shape;422;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F0F0"/>
            </a:solidFill>
            <a:ln cap="rnd"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4" name="Google Shape;424;p35"/>
          <p:cNvGrpSpPr/>
          <p:nvPr/>
        </p:nvGrpSpPr>
        <p:grpSpPr>
          <a:xfrm>
            <a:off x="4565744" y="8079597"/>
            <a:ext cx="754204" cy="789557"/>
            <a:chOff x="0" y="-38100"/>
            <a:chExt cx="812800" cy="850900"/>
          </a:xfrm>
        </p:grpSpPr>
        <p:sp>
          <p:nvSpPr>
            <p:cNvPr id="425" name="Google Shape;425;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7" name="Google Shape;427;p35"/>
          <p:cNvSpPr/>
          <p:nvPr/>
        </p:nvSpPr>
        <p:spPr>
          <a:xfrm>
            <a:off x="6519559" y="3752794"/>
            <a:ext cx="2812813" cy="5505506"/>
          </a:xfrm>
          <a:custGeom>
            <a:rect b="b" l="l" r="r" t="t"/>
            <a:pathLst>
              <a:path extrusionOk="0" h="5505506" w="2812813">
                <a:moveTo>
                  <a:pt x="0" y="0"/>
                </a:moveTo>
                <a:lnTo>
                  <a:pt x="2812813" y="0"/>
                </a:lnTo>
                <a:lnTo>
                  <a:pt x="2812813" y="5505506"/>
                </a:lnTo>
                <a:lnTo>
                  <a:pt x="0" y="550550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35"/>
          <p:cNvSpPr/>
          <p:nvPr/>
        </p:nvSpPr>
        <p:spPr>
          <a:xfrm>
            <a:off x="10065797" y="3710312"/>
            <a:ext cx="2582336" cy="5547988"/>
          </a:xfrm>
          <a:custGeom>
            <a:rect b="b" l="l" r="r" t="t"/>
            <a:pathLst>
              <a:path extrusionOk="0" h="5547988" w="2582336">
                <a:moveTo>
                  <a:pt x="0" y="0"/>
                </a:moveTo>
                <a:lnTo>
                  <a:pt x="2582336" y="0"/>
                </a:lnTo>
                <a:lnTo>
                  <a:pt x="2582336" y="5547988"/>
                </a:lnTo>
                <a:lnTo>
                  <a:pt x="0" y="55479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35"/>
          <p:cNvSpPr/>
          <p:nvPr/>
        </p:nvSpPr>
        <p:spPr>
          <a:xfrm>
            <a:off x="13619683" y="3785682"/>
            <a:ext cx="3194368" cy="5524850"/>
          </a:xfrm>
          <a:custGeom>
            <a:rect b="b" l="l" r="r" t="t"/>
            <a:pathLst>
              <a:path extrusionOk="0" h="5524850" w="3194368">
                <a:moveTo>
                  <a:pt x="0" y="0"/>
                </a:moveTo>
                <a:lnTo>
                  <a:pt x="3194368" y="0"/>
                </a:lnTo>
                <a:lnTo>
                  <a:pt x="3194368" y="5524849"/>
                </a:lnTo>
                <a:lnTo>
                  <a:pt x="0" y="552484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35"/>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lang="en-US" sz="1700" u="none" strike="noStrike">
                <a:solidFill>
                  <a:srgbClr val="000000"/>
                </a:solidFill>
                <a:latin typeface="Arial"/>
                <a:ea typeface="Arial"/>
                <a:cs typeface="Arial"/>
                <a:sym typeface="Arial"/>
              </a:rPr>
              <a:t>uses the following free fonts:</a:t>
            </a:r>
            <a:endParaRPr/>
          </a:p>
        </p:txBody>
      </p:sp>
      <p:sp>
        <p:nvSpPr>
          <p:cNvPr id="431" name="Google Shape;431;p35"/>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00000"/>
                </a:solidFill>
                <a:latin typeface="Arial"/>
                <a:ea typeface="Arial"/>
                <a:cs typeface="Arial"/>
                <a:sym typeface="Arial"/>
              </a:rPr>
              <a:t>You can find these fonts online too.</a:t>
            </a:r>
            <a:endParaRPr/>
          </a:p>
        </p:txBody>
      </p:sp>
      <p:sp>
        <p:nvSpPr>
          <p:cNvPr id="432" name="Google Shape;432;p35"/>
          <p:cNvSpPr txBox="1"/>
          <p:nvPr/>
        </p:nvSpPr>
        <p:spPr>
          <a:xfrm>
            <a:off x="1747770" y="437195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497">
                <a:solidFill>
                  <a:srgbClr val="000000"/>
                </a:solidFill>
                <a:latin typeface="Arial"/>
                <a:ea typeface="Arial"/>
                <a:cs typeface="Arial"/>
                <a:sym typeface="Arial"/>
              </a:rPr>
              <a:t>TITLES:</a:t>
            </a:r>
            <a:endParaRPr/>
          </a:p>
          <a:p>
            <a:pPr indent="0" lvl="0" marL="0" marR="0" rtl="0" algn="ctr">
              <a:lnSpc>
                <a:spcPct val="80000"/>
              </a:lnSpc>
              <a:spcBef>
                <a:spcPts val="0"/>
              </a:spcBef>
              <a:spcAft>
                <a:spcPts val="0"/>
              </a:spcAft>
              <a:buNone/>
            </a:pPr>
            <a:r>
              <a:rPr lang="en-US" sz="2110">
                <a:solidFill>
                  <a:srgbClr val="000000"/>
                </a:solidFill>
                <a:latin typeface="Arial"/>
                <a:ea typeface="Arial"/>
                <a:cs typeface="Arial"/>
                <a:sym typeface="Arial"/>
              </a:rPr>
              <a:t>BARLOW CONDENSED</a:t>
            </a:r>
            <a:endParaRPr/>
          </a:p>
          <a:p>
            <a:pPr indent="0" lvl="0" marL="0" marR="0" rtl="0" algn="ctr">
              <a:lnSpc>
                <a:spcPct val="80000"/>
              </a:lnSpc>
              <a:spcBef>
                <a:spcPts val="0"/>
              </a:spcBef>
              <a:spcAft>
                <a:spcPts val="0"/>
              </a:spcAft>
              <a:buNone/>
            </a:pPr>
            <a:r>
              <a:t/>
            </a:r>
            <a:endParaRPr sz="2110">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lang="en-US" sz="1497">
                <a:solidFill>
                  <a:srgbClr val="000000"/>
                </a:solidFill>
                <a:latin typeface="Arial"/>
                <a:ea typeface="Arial"/>
                <a:cs typeface="Arial"/>
                <a:sym typeface="Arial"/>
              </a:rPr>
              <a:t>HEADERS:</a:t>
            </a:r>
            <a:endParaRPr/>
          </a:p>
          <a:p>
            <a:pPr indent="0" lvl="0" marL="0" marR="0" rtl="0" algn="ctr">
              <a:lnSpc>
                <a:spcPct val="80000"/>
              </a:lnSpc>
              <a:spcBef>
                <a:spcPts val="0"/>
              </a:spcBef>
              <a:spcAft>
                <a:spcPts val="0"/>
              </a:spcAft>
              <a:buNone/>
            </a:pPr>
            <a:r>
              <a:rPr lang="en-US" sz="2110">
                <a:solidFill>
                  <a:srgbClr val="000000"/>
                </a:solidFill>
                <a:latin typeface="Arial"/>
                <a:ea typeface="Arial"/>
                <a:cs typeface="Arial"/>
                <a:sym typeface="Arial"/>
              </a:rPr>
              <a:t>SOURCE SANS PRO</a:t>
            </a:r>
            <a:endParaRPr/>
          </a:p>
          <a:p>
            <a:pPr indent="0" lvl="0" marL="0" marR="0" rtl="0" algn="ctr">
              <a:lnSpc>
                <a:spcPct val="80000"/>
              </a:lnSpc>
              <a:spcBef>
                <a:spcPts val="0"/>
              </a:spcBef>
              <a:spcAft>
                <a:spcPts val="0"/>
              </a:spcAft>
              <a:buNone/>
            </a:pPr>
            <a:r>
              <a:t/>
            </a:r>
            <a:endParaRPr sz="2110">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lang="en-US" sz="1497">
                <a:solidFill>
                  <a:srgbClr val="000000"/>
                </a:solidFill>
                <a:latin typeface="Arial"/>
                <a:ea typeface="Arial"/>
                <a:cs typeface="Arial"/>
                <a:sym typeface="Arial"/>
              </a:rPr>
              <a:t>BODY COPY:</a:t>
            </a:r>
            <a:endParaRPr/>
          </a:p>
          <a:p>
            <a:pPr indent="0" lvl="0" marL="0" marR="0" rtl="0" algn="ctr">
              <a:lnSpc>
                <a:spcPct val="80000"/>
              </a:lnSpc>
              <a:spcBef>
                <a:spcPts val="0"/>
              </a:spcBef>
              <a:spcAft>
                <a:spcPts val="0"/>
              </a:spcAft>
              <a:buNone/>
            </a:pPr>
            <a:r>
              <a:rPr lang="en-US" sz="2110">
                <a:solidFill>
                  <a:srgbClr val="000000"/>
                </a:solidFill>
                <a:latin typeface="Arial"/>
                <a:ea typeface="Arial"/>
                <a:cs typeface="Arial"/>
                <a:sym typeface="Arial"/>
              </a:rPr>
              <a:t>SOURCE SANS PRO</a:t>
            </a:r>
            <a:endParaRPr/>
          </a:p>
        </p:txBody>
      </p:sp>
      <p:sp>
        <p:nvSpPr>
          <p:cNvPr id="433" name="Google Shape;433;p35"/>
          <p:cNvSpPr txBox="1"/>
          <p:nvPr/>
        </p:nvSpPr>
        <p:spPr>
          <a:xfrm>
            <a:off x="985183"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Arial"/>
                <a:ea typeface="Arial"/>
                <a:cs typeface="Arial"/>
                <a:sym typeface="Arial"/>
              </a:rPr>
              <a:t>#000000</a:t>
            </a:r>
            <a:endParaRPr/>
          </a:p>
        </p:txBody>
      </p:sp>
      <p:sp>
        <p:nvSpPr>
          <p:cNvPr id="434" name="Google Shape;434;p35"/>
          <p:cNvSpPr txBox="1"/>
          <p:nvPr/>
        </p:nvSpPr>
        <p:spPr>
          <a:xfrm>
            <a:off x="2054157"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Arial"/>
                <a:ea typeface="Arial"/>
                <a:cs typeface="Arial"/>
                <a:sym typeface="Arial"/>
              </a:rPr>
              <a:t>#991414</a:t>
            </a:r>
            <a:endParaRPr/>
          </a:p>
        </p:txBody>
      </p:sp>
      <p:sp>
        <p:nvSpPr>
          <p:cNvPr id="435" name="Google Shape;435;p35"/>
          <p:cNvSpPr txBox="1"/>
          <p:nvPr/>
        </p:nvSpPr>
        <p:spPr>
          <a:xfrm>
            <a:off x="3194346"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Arial"/>
                <a:ea typeface="Arial"/>
                <a:cs typeface="Arial"/>
                <a:sym typeface="Arial"/>
              </a:rPr>
              <a:t>#F0F0F0</a:t>
            </a:r>
            <a:endParaRPr/>
          </a:p>
        </p:txBody>
      </p:sp>
      <p:sp>
        <p:nvSpPr>
          <p:cNvPr id="436" name="Google Shape;436;p35"/>
          <p:cNvSpPr txBox="1"/>
          <p:nvPr/>
        </p:nvSpPr>
        <p:spPr>
          <a:xfrm>
            <a:off x="4332159"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Arial"/>
                <a:ea typeface="Arial"/>
                <a:cs typeface="Arial"/>
                <a:sym typeface="Arial"/>
              </a:rPr>
              <a:t>#FFFFFF</a:t>
            </a:r>
            <a:endParaRPr/>
          </a:p>
        </p:txBody>
      </p:sp>
      <p:sp>
        <p:nvSpPr>
          <p:cNvPr id="437" name="Google Shape;437;p35"/>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Use these design resources in your Canva Presentation.</a:t>
            </a:r>
            <a:endParaRPr/>
          </a:p>
        </p:txBody>
      </p:sp>
      <p:sp>
        <p:nvSpPr>
          <p:cNvPr id="438" name="Google Shape;438;p35"/>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Arial"/>
                <a:ea typeface="Arial"/>
                <a:cs typeface="Arial"/>
                <a:sym typeface="Arial"/>
              </a:rPr>
              <a:t>DON'T FORGET TO DELETE THIS PAGE BEFORE PRESENTING. </a:t>
            </a:r>
            <a:endParaRPr/>
          </a:p>
        </p:txBody>
      </p:sp>
      <p:sp>
        <p:nvSpPr>
          <p:cNvPr id="439" name="Google Shape;439;p35"/>
          <p:cNvSpPr txBox="1"/>
          <p:nvPr/>
        </p:nvSpPr>
        <p:spPr>
          <a:xfrm>
            <a:off x="5469973" y="448649"/>
            <a:ext cx="7348055" cy="866775"/>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1" lang="en-US" sz="5731" u="none" strike="noStrike">
                <a:solidFill>
                  <a:srgbClr val="000000"/>
                </a:solidFill>
                <a:latin typeface="Barlow Condensed Medium"/>
                <a:ea typeface="Barlow Condensed Medium"/>
                <a:cs typeface="Barlow Condensed Medium"/>
                <a:sym typeface="Barlow Condensed Medium"/>
              </a:rPr>
              <a:t>RESOURCE PAGE</a:t>
            </a:r>
            <a:endParaRPr/>
          </a:p>
        </p:txBody>
      </p:sp>
      <p:sp>
        <p:nvSpPr>
          <p:cNvPr id="440" name="Google Shape;440;p3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rial"/>
                <a:ea typeface="Arial"/>
                <a:cs typeface="Arial"/>
                <a:sym typeface="Arial"/>
              </a:rPr>
              <a:t>Fonts</a:t>
            </a:r>
            <a:endParaRPr/>
          </a:p>
        </p:txBody>
      </p:sp>
      <p:sp>
        <p:nvSpPr>
          <p:cNvPr id="441" name="Google Shape;441;p3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rial"/>
                <a:ea typeface="Arial"/>
                <a:cs typeface="Arial"/>
                <a:sym typeface="Arial"/>
              </a:rPr>
              <a:t>Design Elements</a:t>
            </a:r>
            <a:endParaRPr/>
          </a:p>
        </p:txBody>
      </p:sp>
      <p:sp>
        <p:nvSpPr>
          <p:cNvPr id="442" name="Google Shape;442;p3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rial"/>
                <a:ea typeface="Arial"/>
                <a:cs typeface="Arial"/>
                <a:sym typeface="Arial"/>
              </a:rPr>
              <a:t>Colors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46" name="Shape 446"/>
        <p:cNvGrpSpPr/>
        <p:nvPr/>
      </p:nvGrpSpPr>
      <p:grpSpPr>
        <a:xfrm>
          <a:off x="0" y="0"/>
          <a:ext cx="0" cy="0"/>
          <a:chOff x="0" y="0"/>
          <a:chExt cx="0" cy="0"/>
        </a:xfrm>
      </p:grpSpPr>
      <p:grpSp>
        <p:nvGrpSpPr>
          <p:cNvPr id="447" name="Google Shape;447;p36"/>
          <p:cNvGrpSpPr/>
          <p:nvPr/>
        </p:nvGrpSpPr>
        <p:grpSpPr>
          <a:xfrm>
            <a:off x="2464881" y="1120223"/>
            <a:ext cx="13358239" cy="8138077"/>
            <a:chOff x="0" y="-38100"/>
            <a:chExt cx="3518219" cy="2143362"/>
          </a:xfrm>
        </p:grpSpPr>
        <p:sp>
          <p:nvSpPr>
            <p:cNvPr id="448" name="Google Shape;448;p36"/>
            <p:cNvSpPr/>
            <p:nvPr/>
          </p:nvSpPr>
          <p:spPr>
            <a:xfrm>
              <a:off x="0" y="0"/>
              <a:ext cx="3518219" cy="2105262"/>
            </a:xfrm>
            <a:custGeom>
              <a:rect b="b" l="l" r="r" t="t"/>
              <a:pathLst>
                <a:path extrusionOk="0" h="2105262" w="3518219">
                  <a:moveTo>
                    <a:pt x="13909" y="0"/>
                  </a:moveTo>
                  <a:lnTo>
                    <a:pt x="3504310" y="0"/>
                  </a:lnTo>
                  <a:cubicBezTo>
                    <a:pt x="3511992" y="0"/>
                    <a:pt x="3518219" y="6227"/>
                    <a:pt x="3518219" y="13909"/>
                  </a:cubicBezTo>
                  <a:lnTo>
                    <a:pt x="3518219" y="2091353"/>
                  </a:lnTo>
                  <a:cubicBezTo>
                    <a:pt x="3518219" y="2099034"/>
                    <a:pt x="3511992" y="2105262"/>
                    <a:pt x="3504310" y="2105262"/>
                  </a:cubicBezTo>
                  <a:lnTo>
                    <a:pt x="13909" y="2105262"/>
                  </a:lnTo>
                  <a:cubicBezTo>
                    <a:pt x="6227" y="2105262"/>
                    <a:pt x="0" y="2099034"/>
                    <a:pt x="0" y="2091353"/>
                  </a:cubicBezTo>
                  <a:lnTo>
                    <a:pt x="0" y="13909"/>
                  </a:lnTo>
                  <a:cubicBezTo>
                    <a:pt x="0" y="6227"/>
                    <a:pt x="6227" y="0"/>
                    <a:pt x="1390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6"/>
            <p:cNvSpPr txBox="1"/>
            <p:nvPr/>
          </p:nvSpPr>
          <p:spPr>
            <a:xfrm>
              <a:off x="0" y="-38100"/>
              <a:ext cx="3518219" cy="214336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0" name="Google Shape;450;p36"/>
          <p:cNvSpPr txBox="1"/>
          <p:nvPr/>
        </p:nvSpPr>
        <p:spPr>
          <a:xfrm>
            <a:off x="5884558" y="2843258"/>
            <a:ext cx="6293414" cy="6611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451" name="Google Shape;451;p36"/>
          <p:cNvSpPr txBox="1"/>
          <p:nvPr/>
        </p:nvSpPr>
        <p:spPr>
          <a:xfrm>
            <a:off x="7108732" y="8257423"/>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D7843"/>
                </a:solidFill>
                <a:latin typeface="Arial"/>
                <a:ea typeface="Arial"/>
                <a:cs typeface="Arial"/>
                <a:sym typeface="Arial"/>
              </a:rPr>
              <a:t>Happy designing!</a:t>
            </a:r>
            <a:endParaRPr/>
          </a:p>
        </p:txBody>
      </p:sp>
      <p:sp>
        <p:nvSpPr>
          <p:cNvPr id="452" name="Google Shape;452;p36"/>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453" name="Google Shape;453;p36"/>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454" name="Google Shape;454;p36"/>
          <p:cNvSpPr txBox="1"/>
          <p:nvPr/>
        </p:nvSpPr>
        <p:spPr>
          <a:xfrm>
            <a:off x="5469973" y="1608064"/>
            <a:ext cx="7348055" cy="866775"/>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1" lang="en-US" sz="5731" u="none" strike="noStrike">
                <a:solidFill>
                  <a:srgbClr val="000000"/>
                </a:solidFill>
                <a:latin typeface="Barlow Condensed Medium"/>
                <a:ea typeface="Barlow Condensed Medium"/>
                <a:cs typeface="Barlow Condensed Medium"/>
                <a:sym typeface="Barlow Condensed Medium"/>
              </a:rPr>
              <a:t>CREDITS</a:t>
            </a:r>
            <a:endParaRPr/>
          </a:p>
        </p:txBody>
      </p:sp>
      <p:sp>
        <p:nvSpPr>
          <p:cNvPr id="455" name="Google Shape;455;p36"/>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Arial"/>
                <a:ea typeface="Arial"/>
                <a:cs typeface="Arial"/>
                <a:sym typeface="Arial"/>
              </a:rPr>
              <a:t>Pexels, Pixabay</a:t>
            </a:r>
            <a:endParaRPr/>
          </a:p>
        </p:txBody>
      </p:sp>
      <p:sp>
        <p:nvSpPr>
          <p:cNvPr id="456" name="Google Shape;456;p36"/>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187" name="Shape 187"/>
        <p:cNvGrpSpPr/>
        <p:nvPr/>
      </p:nvGrpSpPr>
      <p:grpSpPr>
        <a:xfrm>
          <a:off x="0" y="0"/>
          <a:ext cx="0" cy="0"/>
          <a:chOff x="0" y="0"/>
          <a:chExt cx="0" cy="0"/>
        </a:xfrm>
      </p:grpSpPr>
      <p:grpSp>
        <p:nvGrpSpPr>
          <p:cNvPr id="188" name="Google Shape;188;p21"/>
          <p:cNvGrpSpPr/>
          <p:nvPr/>
        </p:nvGrpSpPr>
        <p:grpSpPr>
          <a:xfrm>
            <a:off x="10849934" y="1947403"/>
            <a:ext cx="1898376" cy="1898376"/>
            <a:chOff x="0" y="0"/>
            <a:chExt cx="812800" cy="812800"/>
          </a:xfrm>
        </p:grpSpPr>
        <p:sp>
          <p:nvSpPr>
            <p:cNvPr id="189" name="Google Shape;1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1" name="Google Shape;191;p21"/>
          <p:cNvSpPr txBox="1"/>
          <p:nvPr/>
        </p:nvSpPr>
        <p:spPr>
          <a:xfrm>
            <a:off x="6767698" y="5415422"/>
            <a:ext cx="4071714" cy="13639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u="none" strike="noStrike">
                <a:solidFill>
                  <a:srgbClr val="000000"/>
                </a:solidFill>
                <a:latin typeface="Arial"/>
                <a:ea typeface="Arial"/>
                <a:cs typeface="Arial"/>
                <a:sym typeface="Arial"/>
              </a:rPr>
              <a:t>CONTEMPORARY JAPANESE CULTURE</a:t>
            </a:r>
            <a:endParaRPr/>
          </a:p>
        </p:txBody>
      </p:sp>
      <p:sp>
        <p:nvSpPr>
          <p:cNvPr id="192" name="Google Shape;192;p21"/>
          <p:cNvSpPr txBox="1"/>
          <p:nvPr/>
        </p:nvSpPr>
        <p:spPr>
          <a:xfrm>
            <a:off x="7307572" y="7602362"/>
            <a:ext cx="299196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193" name="Google Shape;193;p21"/>
          <p:cNvSpPr txBox="1"/>
          <p:nvPr/>
        </p:nvSpPr>
        <p:spPr>
          <a:xfrm>
            <a:off x="1734200" y="5415422"/>
            <a:ext cx="3934291" cy="13639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u="none" strike="noStrike">
                <a:solidFill>
                  <a:srgbClr val="000000"/>
                </a:solidFill>
                <a:latin typeface="Arial"/>
                <a:ea typeface="Arial"/>
                <a:cs typeface="Arial"/>
                <a:sym typeface="Arial"/>
              </a:rPr>
              <a:t>TRADITIONAL JAPANESE CULTURE</a:t>
            </a:r>
            <a:endParaRPr/>
          </a:p>
        </p:txBody>
      </p:sp>
      <p:sp>
        <p:nvSpPr>
          <p:cNvPr id="194" name="Google Shape;194;p21"/>
          <p:cNvSpPr txBox="1"/>
          <p:nvPr/>
        </p:nvSpPr>
        <p:spPr>
          <a:xfrm>
            <a:off x="2205364" y="7602362"/>
            <a:ext cx="299196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195" name="Google Shape;195;p21"/>
          <p:cNvSpPr txBox="1"/>
          <p:nvPr/>
        </p:nvSpPr>
        <p:spPr>
          <a:xfrm>
            <a:off x="11934786" y="5415422"/>
            <a:ext cx="4619013" cy="182118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3000" u="none" strike="noStrike">
                <a:solidFill>
                  <a:srgbClr val="000000"/>
                </a:solidFill>
                <a:latin typeface="Arial"/>
                <a:ea typeface="Arial"/>
                <a:cs typeface="Arial"/>
                <a:sym typeface="Arial"/>
              </a:rPr>
              <a:t>CELEBRATIONS AND THE FUTURE OF JAPANESE CULTURE</a:t>
            </a:r>
            <a:endParaRPr/>
          </a:p>
        </p:txBody>
      </p:sp>
      <p:sp>
        <p:nvSpPr>
          <p:cNvPr id="196" name="Google Shape;196;p21"/>
          <p:cNvSpPr txBox="1"/>
          <p:nvPr/>
        </p:nvSpPr>
        <p:spPr>
          <a:xfrm>
            <a:off x="12748310" y="7602362"/>
            <a:ext cx="299196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197" name="Google Shape;197;p21"/>
          <p:cNvSpPr txBox="1"/>
          <p:nvPr/>
        </p:nvSpPr>
        <p:spPr>
          <a:xfrm>
            <a:off x="4682078" y="2267941"/>
            <a:ext cx="7815686"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u="none" strike="noStrike">
                <a:solidFill>
                  <a:srgbClr val="000000"/>
                </a:solidFill>
                <a:latin typeface="Barlow Condensed Medium"/>
                <a:ea typeface="Barlow Condensed Medium"/>
                <a:cs typeface="Barlow Condensed Medium"/>
                <a:sym typeface="Barlow Condensed Medium"/>
              </a:rPr>
              <a:t>TABLE OF CONTENTS</a:t>
            </a:r>
            <a:endParaRPr/>
          </a:p>
        </p:txBody>
      </p:sp>
      <p:sp>
        <p:nvSpPr>
          <p:cNvPr id="198" name="Google Shape;198;p21"/>
          <p:cNvSpPr txBox="1"/>
          <p:nvPr/>
        </p:nvSpPr>
        <p:spPr>
          <a:xfrm>
            <a:off x="3166062" y="4516262"/>
            <a:ext cx="107056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000000"/>
                </a:solidFill>
                <a:latin typeface="Barlow Condensed Medium"/>
                <a:ea typeface="Barlow Condensed Medium"/>
                <a:cs typeface="Barlow Condensed Medium"/>
                <a:sym typeface="Barlow Condensed Medium"/>
              </a:rPr>
              <a:t>01.</a:t>
            </a:r>
            <a:endParaRPr/>
          </a:p>
        </p:txBody>
      </p:sp>
      <p:sp>
        <p:nvSpPr>
          <p:cNvPr id="199" name="Google Shape;199;p21"/>
          <p:cNvSpPr txBox="1"/>
          <p:nvPr/>
        </p:nvSpPr>
        <p:spPr>
          <a:xfrm>
            <a:off x="8268271" y="4516262"/>
            <a:ext cx="107056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000000"/>
                </a:solidFill>
                <a:latin typeface="Barlow Condensed Medium"/>
                <a:ea typeface="Barlow Condensed Medium"/>
                <a:cs typeface="Barlow Condensed Medium"/>
                <a:sym typeface="Barlow Condensed Medium"/>
              </a:rPr>
              <a:t>02.</a:t>
            </a:r>
            <a:endParaRPr/>
          </a:p>
        </p:txBody>
      </p:sp>
      <p:sp>
        <p:nvSpPr>
          <p:cNvPr id="200" name="Google Shape;200;p21"/>
          <p:cNvSpPr txBox="1"/>
          <p:nvPr/>
        </p:nvSpPr>
        <p:spPr>
          <a:xfrm>
            <a:off x="13709009" y="4516262"/>
            <a:ext cx="107056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000000"/>
                </a:solidFill>
                <a:latin typeface="Barlow Condensed Medium"/>
                <a:ea typeface="Barlow Condensed Medium"/>
                <a:cs typeface="Barlow Condensed Medium"/>
                <a:sym typeface="Barlow Condensed Medium"/>
              </a:rPr>
              <a:t>03.</a:t>
            </a:r>
            <a:endParaRPr/>
          </a:p>
        </p:txBody>
      </p:sp>
      <p:sp>
        <p:nvSpPr>
          <p:cNvPr id="201" name="Google Shape;201;p21"/>
          <p:cNvSpPr/>
          <p:nvPr/>
        </p:nvSpPr>
        <p:spPr>
          <a:xfrm rot="-2163026">
            <a:off x="15079003" y="-1370893"/>
            <a:ext cx="4360593" cy="8534969"/>
          </a:xfrm>
          <a:custGeom>
            <a:rect b="b" l="l" r="r" t="t"/>
            <a:pathLst>
              <a:path extrusionOk="0" h="8534969" w="4360593">
                <a:moveTo>
                  <a:pt x="0" y="0"/>
                </a:moveTo>
                <a:lnTo>
                  <a:pt x="4360594" y="0"/>
                </a:lnTo>
                <a:lnTo>
                  <a:pt x="4360594" y="8534969"/>
                </a:lnTo>
                <a:lnTo>
                  <a:pt x="0" y="8534969"/>
                </a:lnTo>
                <a:lnTo>
                  <a:pt x="0"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05" name="Shape 205"/>
        <p:cNvGrpSpPr/>
        <p:nvPr/>
      </p:nvGrpSpPr>
      <p:grpSpPr>
        <a:xfrm>
          <a:off x="0" y="0"/>
          <a:ext cx="0" cy="0"/>
          <a:chOff x="0" y="0"/>
          <a:chExt cx="0" cy="0"/>
        </a:xfrm>
      </p:grpSpPr>
      <p:sp>
        <p:nvSpPr>
          <p:cNvPr id="206" name="Google Shape;206;p22"/>
          <p:cNvSpPr txBox="1"/>
          <p:nvPr/>
        </p:nvSpPr>
        <p:spPr>
          <a:xfrm>
            <a:off x="10938811" y="3826172"/>
            <a:ext cx="5074200" cy="17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5731" u="none" strike="noStrike">
                <a:solidFill>
                  <a:srgbClr val="000000"/>
                </a:solidFill>
                <a:latin typeface="Barlow Condensed Medium"/>
                <a:ea typeface="Barlow Condensed Medium"/>
                <a:cs typeface="Barlow Condensed Medium"/>
                <a:sym typeface="Barlow Condensed Medium"/>
              </a:rPr>
              <a:t>TRADITIONAL JAPANESE CULTURE</a:t>
            </a:r>
            <a:endParaRPr/>
          </a:p>
        </p:txBody>
      </p:sp>
      <p:sp>
        <p:nvSpPr>
          <p:cNvPr id="207" name="Google Shape;207;p22"/>
          <p:cNvSpPr txBox="1"/>
          <p:nvPr/>
        </p:nvSpPr>
        <p:spPr>
          <a:xfrm>
            <a:off x="1834556" y="757180"/>
            <a:ext cx="4286147" cy="8820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7839">
                <a:solidFill>
                  <a:srgbClr val="000000"/>
                </a:solidFill>
                <a:latin typeface="Barlow Condensed"/>
                <a:ea typeface="Barlow Condensed"/>
                <a:cs typeface="Barlow Condensed"/>
                <a:sym typeface="Barlow Condensed"/>
              </a:rPr>
              <a:t>1</a:t>
            </a:r>
            <a:endParaRPr/>
          </a:p>
        </p:txBody>
      </p:sp>
      <p:sp>
        <p:nvSpPr>
          <p:cNvPr id="208" name="Google Shape;208;p22"/>
          <p:cNvSpPr txBox="1"/>
          <p:nvPr/>
        </p:nvSpPr>
        <p:spPr>
          <a:xfrm rot="-5400000">
            <a:off x="15105122" y="7155943"/>
            <a:ext cx="5144218" cy="34099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800">
                <a:solidFill>
                  <a:srgbClr val="000000"/>
                </a:solidFill>
                <a:latin typeface="Arial"/>
                <a:ea typeface="Arial"/>
                <a:cs typeface="Arial"/>
                <a:sym typeface="Arial"/>
              </a:rPr>
              <a:t>CELEBRATING JAPANESE CULTURE</a:t>
            </a:r>
            <a:endParaRPr/>
          </a:p>
        </p:txBody>
      </p:sp>
      <p:sp>
        <p:nvSpPr>
          <p:cNvPr id="209" name="Google Shape;209;p22"/>
          <p:cNvSpPr txBox="1"/>
          <p:nvPr/>
        </p:nvSpPr>
        <p:spPr>
          <a:xfrm rot="-5400000">
            <a:off x="17497425" y="236150"/>
            <a:ext cx="3684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210" name="Google Shape;210;p22"/>
          <p:cNvSpPr txBox="1"/>
          <p:nvPr/>
        </p:nvSpPr>
        <p:spPr>
          <a:xfrm>
            <a:off x="10938811" y="7035168"/>
            <a:ext cx="50742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commodo nostrud labore aliqua elit culpa cillum officia proident id ipsum aute et nulla ad id</a:t>
            </a:r>
            <a:endParaRPr/>
          </a:p>
        </p:txBody>
      </p:sp>
      <p:sp>
        <p:nvSpPr>
          <p:cNvPr id="211" name="Google Shape;211;p22"/>
          <p:cNvSpPr/>
          <p:nvPr/>
        </p:nvSpPr>
        <p:spPr>
          <a:xfrm flipH="1" rot="-7561627">
            <a:off x="6297779" y="-4481901"/>
            <a:ext cx="6505113" cy="11250982"/>
          </a:xfrm>
          <a:custGeom>
            <a:rect b="b" l="l" r="r" t="t"/>
            <a:pathLst>
              <a:path extrusionOk="0" h="11250982" w="6505113">
                <a:moveTo>
                  <a:pt x="6505113" y="0"/>
                </a:moveTo>
                <a:lnTo>
                  <a:pt x="0" y="0"/>
                </a:lnTo>
                <a:lnTo>
                  <a:pt x="0" y="11250982"/>
                </a:lnTo>
                <a:lnTo>
                  <a:pt x="6505113" y="11250982"/>
                </a:lnTo>
                <a:lnTo>
                  <a:pt x="6505113"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15" name="Shape 215"/>
        <p:cNvGrpSpPr/>
        <p:nvPr/>
      </p:nvGrpSpPr>
      <p:grpSpPr>
        <a:xfrm>
          <a:off x="0" y="0"/>
          <a:ext cx="0" cy="0"/>
          <a:chOff x="0" y="0"/>
          <a:chExt cx="0" cy="0"/>
        </a:xfrm>
      </p:grpSpPr>
      <p:pic>
        <p:nvPicPr>
          <p:cNvPr id="216" name="Google Shape;216;p23"/>
          <p:cNvPicPr preferRelativeResize="0"/>
          <p:nvPr/>
        </p:nvPicPr>
        <p:blipFill rotWithShape="1">
          <a:blip r:embed="rId3">
            <a:alphaModFix/>
          </a:blip>
          <a:srcRect b="11271" l="0" r="0" t="11272"/>
          <a:stretch/>
        </p:blipFill>
        <p:spPr>
          <a:xfrm>
            <a:off x="1342809" y="1110237"/>
            <a:ext cx="15602383" cy="8066526"/>
          </a:xfrm>
          <a:prstGeom prst="rect">
            <a:avLst/>
          </a:prstGeom>
          <a:noFill/>
          <a:ln>
            <a:noFill/>
          </a:ln>
        </p:spPr>
      </p:pic>
      <p:sp>
        <p:nvSpPr>
          <p:cNvPr id="217" name="Google Shape;217;p23"/>
          <p:cNvSpPr txBox="1"/>
          <p:nvPr/>
        </p:nvSpPr>
        <p:spPr>
          <a:xfrm>
            <a:off x="521177" y="6709250"/>
            <a:ext cx="6482400" cy="17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731" u="none" strike="noStrike">
                <a:solidFill>
                  <a:srgbClr val="000000"/>
                </a:solidFill>
                <a:latin typeface="Barlow Condensed Medium"/>
                <a:ea typeface="Barlow Condensed Medium"/>
                <a:cs typeface="Barlow Condensed Medium"/>
                <a:sym typeface="Barlow Condensed Medium"/>
              </a:rPr>
              <a:t>THE DEPTH OF </a:t>
            </a:r>
            <a:endParaRPr b="1" sz="5731" u="none" strike="noStrike">
              <a:solidFill>
                <a:srgbClr val="000000"/>
              </a:solidFill>
              <a:latin typeface="Barlow Condensed Medium"/>
              <a:ea typeface="Barlow Condensed Medium"/>
              <a:cs typeface="Barlow Condensed Medium"/>
              <a:sym typeface="Barlow Condensed Medium"/>
            </a:endParaRPr>
          </a:p>
          <a:p>
            <a:pPr indent="0" lvl="0" marL="0" marR="0" rtl="0" algn="l">
              <a:lnSpc>
                <a:spcPct val="100000"/>
              </a:lnSpc>
              <a:spcBef>
                <a:spcPts val="0"/>
              </a:spcBef>
              <a:spcAft>
                <a:spcPts val="0"/>
              </a:spcAft>
              <a:buNone/>
            </a:pPr>
            <a:r>
              <a:rPr b="1" lang="en-US" sz="5731" u="none" strike="noStrike">
                <a:solidFill>
                  <a:srgbClr val="000000"/>
                </a:solidFill>
                <a:latin typeface="Barlow Condensed Medium"/>
                <a:ea typeface="Barlow Condensed Medium"/>
                <a:cs typeface="Barlow Condensed Medium"/>
                <a:sym typeface="Barlow Condensed Medium"/>
              </a:rPr>
              <a:t>JAPANESE CULTURE</a:t>
            </a:r>
            <a:endParaRPr/>
          </a:p>
        </p:txBody>
      </p:sp>
      <p:sp>
        <p:nvSpPr>
          <p:cNvPr id="218" name="Google Shape;218;p23"/>
          <p:cNvSpPr txBox="1"/>
          <p:nvPr/>
        </p:nvSpPr>
        <p:spPr>
          <a:xfrm>
            <a:off x="12548618" y="1891637"/>
            <a:ext cx="50742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00">
                <a:solidFill>
                  <a:srgbClr val="FFFFFF"/>
                </a:solidFill>
                <a:latin typeface="Arial"/>
                <a:ea typeface="Arial"/>
                <a:cs typeface="Arial"/>
                <a:sym typeface="Arial"/>
              </a:rPr>
              <a:t>cillum commodo veniam eiusmod aute enim magna esse commodo incididunt proident minim ut ut duis est in quis fugiat tempor incididunt nulla quis nostrud commodo nostrud labore aliqua elit culpa cillum officia proident id ipsum aute et nulla ad id</a:t>
            </a:r>
            <a:endParaRPr/>
          </a:p>
        </p:txBody>
      </p:sp>
      <p:sp>
        <p:nvSpPr>
          <p:cNvPr id="219" name="Google Shape;219;p23"/>
          <p:cNvSpPr txBox="1"/>
          <p:nvPr/>
        </p:nvSpPr>
        <p:spPr>
          <a:xfrm rot="-5400000">
            <a:off x="17500875" y="239601"/>
            <a:ext cx="3615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220" name="Google Shape;220;p23"/>
          <p:cNvSpPr txBox="1"/>
          <p:nvPr/>
        </p:nvSpPr>
        <p:spPr>
          <a:xfrm>
            <a:off x="533101" y="6693875"/>
            <a:ext cx="5487000" cy="17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731">
                <a:solidFill>
                  <a:srgbClr val="000000"/>
                </a:solidFill>
                <a:latin typeface="Barlow Condensed Medium"/>
                <a:ea typeface="Barlow Condensed Medium"/>
                <a:cs typeface="Barlow Condensed Medium"/>
                <a:sym typeface="Barlow Condensed Medium"/>
              </a:rPr>
              <a:t>THE</a:t>
            </a:r>
            <a:r>
              <a:rPr b="1" lang="en-US" sz="5731">
                <a:solidFill>
                  <a:srgbClr val="FFFFFF"/>
                </a:solidFill>
                <a:latin typeface="Barlow Condensed Medium"/>
                <a:ea typeface="Barlow Condensed Medium"/>
                <a:cs typeface="Barlow Condensed Medium"/>
                <a:sym typeface="Barlow Condensed Medium"/>
              </a:rPr>
              <a:t> </a:t>
            </a:r>
            <a:r>
              <a:rPr b="1" lang="en-US" sz="5731" u="none" strike="noStrike">
                <a:solidFill>
                  <a:srgbClr val="FFFFFF"/>
                </a:solidFill>
                <a:latin typeface="Barlow Condensed Medium"/>
                <a:ea typeface="Barlow Condensed Medium"/>
                <a:cs typeface="Barlow Condensed Medium"/>
                <a:sym typeface="Barlow Condensed Medium"/>
              </a:rPr>
              <a:t>DEPTH OF </a:t>
            </a:r>
            <a:endParaRPr b="1" sz="5731" u="none" strike="noStrike">
              <a:solidFill>
                <a:srgbClr val="FFFFFF"/>
              </a:solidFill>
              <a:latin typeface="Barlow Condensed Medium"/>
              <a:ea typeface="Barlow Condensed Medium"/>
              <a:cs typeface="Barlow Condensed Medium"/>
              <a:sym typeface="Barlow Condensed Medium"/>
            </a:endParaRPr>
          </a:p>
          <a:p>
            <a:pPr indent="0" lvl="0" marL="0" marR="0" rtl="0" algn="l">
              <a:lnSpc>
                <a:spcPct val="100000"/>
              </a:lnSpc>
              <a:spcBef>
                <a:spcPts val="0"/>
              </a:spcBef>
              <a:spcAft>
                <a:spcPts val="0"/>
              </a:spcAft>
              <a:buNone/>
            </a:pPr>
            <a:r>
              <a:rPr b="1" lang="en-US" sz="5731" u="none" strike="noStrike">
                <a:solidFill>
                  <a:srgbClr val="000000"/>
                </a:solidFill>
                <a:latin typeface="Barlow Condensed Medium"/>
                <a:ea typeface="Barlow Condensed Medium"/>
                <a:cs typeface="Barlow Condensed Medium"/>
                <a:sym typeface="Barlow Condensed Medium"/>
              </a:rPr>
              <a:t>JAP</a:t>
            </a:r>
            <a:r>
              <a:rPr b="1" lang="en-US" sz="5731" u="none" strike="noStrike">
                <a:solidFill>
                  <a:srgbClr val="FFFFFF"/>
                </a:solidFill>
                <a:latin typeface="Barlow Condensed Medium"/>
                <a:ea typeface="Barlow Condensed Medium"/>
                <a:cs typeface="Barlow Condensed Medium"/>
                <a:sym typeface="Barlow Condensed Medium"/>
              </a:rPr>
              <a:t>ANESE CULTURE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24" name="Shape 224"/>
        <p:cNvGrpSpPr/>
        <p:nvPr/>
      </p:nvGrpSpPr>
      <p:grpSpPr>
        <a:xfrm>
          <a:off x="0" y="0"/>
          <a:ext cx="0" cy="0"/>
          <a:chOff x="0" y="0"/>
          <a:chExt cx="0" cy="0"/>
        </a:xfrm>
      </p:grpSpPr>
      <p:pic>
        <p:nvPicPr>
          <p:cNvPr id="225" name="Google Shape;225;p24"/>
          <p:cNvPicPr preferRelativeResize="0"/>
          <p:nvPr/>
        </p:nvPicPr>
        <p:blipFill>
          <a:blip r:embed="rId3">
            <a:alphaModFix/>
          </a:blip>
          <a:stretch>
            <a:fillRect/>
          </a:stretch>
        </p:blipFill>
        <p:spPr>
          <a:xfrm>
            <a:off x="13095500" y="5881975"/>
            <a:ext cx="5192499" cy="2766897"/>
          </a:xfrm>
          <a:prstGeom prst="rect">
            <a:avLst/>
          </a:prstGeom>
          <a:noFill/>
          <a:ln>
            <a:noFill/>
          </a:ln>
        </p:spPr>
      </p:pic>
      <p:grpSp>
        <p:nvGrpSpPr>
          <p:cNvPr id="226" name="Google Shape;226;p24"/>
          <p:cNvGrpSpPr/>
          <p:nvPr/>
        </p:nvGrpSpPr>
        <p:grpSpPr>
          <a:xfrm>
            <a:off x="6650952" y="5207601"/>
            <a:ext cx="674343" cy="674343"/>
            <a:chOff x="0" y="0"/>
            <a:chExt cx="812800" cy="812800"/>
          </a:xfrm>
        </p:grpSpPr>
        <p:sp>
          <p:nvSpPr>
            <p:cNvPr id="227" name="Google Shape;22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9" name="Google Shape;229;p24"/>
          <p:cNvSpPr txBox="1"/>
          <p:nvPr/>
        </p:nvSpPr>
        <p:spPr>
          <a:xfrm>
            <a:off x="2403999" y="5448557"/>
            <a:ext cx="4584125" cy="810607"/>
          </a:xfrm>
          <a:prstGeom prst="rect">
            <a:avLst/>
          </a:prstGeom>
          <a:noFill/>
          <a:ln>
            <a:noFill/>
          </a:ln>
        </p:spPr>
        <p:txBody>
          <a:bodyPr anchorCtr="0" anchor="t" bIns="0" lIns="0" spcFirstLastPara="1" rIns="0" wrap="square" tIns="0">
            <a:spAutoFit/>
          </a:bodyPr>
          <a:lstStyle/>
          <a:p>
            <a:pPr indent="0" lvl="0" marL="0" marR="0" rtl="0" algn="r">
              <a:lnSpc>
                <a:spcPct val="120013"/>
              </a:lnSpc>
              <a:spcBef>
                <a:spcPts val="0"/>
              </a:spcBef>
              <a:spcAft>
                <a:spcPts val="0"/>
              </a:spcAft>
              <a:buNone/>
            </a:pPr>
            <a:r>
              <a:rPr lang="en-US" sz="5731">
                <a:solidFill>
                  <a:srgbClr val="000000"/>
                </a:solidFill>
                <a:latin typeface="Barlow Condensed Medium"/>
                <a:ea typeface="Barlow Condensed Medium"/>
                <a:cs typeface="Barlow Condensed Medium"/>
                <a:sym typeface="Barlow Condensed Medium"/>
              </a:rPr>
              <a:t>MAIN POINT</a:t>
            </a:r>
            <a:endParaRPr/>
          </a:p>
        </p:txBody>
      </p:sp>
      <p:grpSp>
        <p:nvGrpSpPr>
          <p:cNvPr id="230" name="Google Shape;230;p24"/>
          <p:cNvGrpSpPr/>
          <p:nvPr/>
        </p:nvGrpSpPr>
        <p:grpSpPr>
          <a:xfrm>
            <a:off x="10332909" y="5901960"/>
            <a:ext cx="674343" cy="674343"/>
            <a:chOff x="0" y="0"/>
            <a:chExt cx="812800" cy="812800"/>
          </a:xfrm>
        </p:grpSpPr>
        <p:sp>
          <p:nvSpPr>
            <p:cNvPr id="231" name="Google Shape;2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24"/>
          <p:cNvSpPr txBox="1"/>
          <p:nvPr/>
        </p:nvSpPr>
        <p:spPr>
          <a:xfrm>
            <a:off x="10803431" y="5448557"/>
            <a:ext cx="4584125" cy="810607"/>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lang="en-US" sz="5731">
                <a:solidFill>
                  <a:srgbClr val="000000"/>
                </a:solidFill>
                <a:latin typeface="Barlow Condensed Medium"/>
                <a:ea typeface="Barlow Condensed Medium"/>
                <a:cs typeface="Barlow Condensed Medium"/>
                <a:sym typeface="Barlow Condensed Medium"/>
              </a:rPr>
              <a:t>MAIN POINT</a:t>
            </a:r>
            <a:endParaRPr/>
          </a:p>
        </p:txBody>
      </p:sp>
      <p:sp>
        <p:nvSpPr>
          <p:cNvPr id="234" name="Google Shape;234;p24"/>
          <p:cNvSpPr txBox="1"/>
          <p:nvPr/>
        </p:nvSpPr>
        <p:spPr>
          <a:xfrm>
            <a:off x="2514999" y="6798450"/>
            <a:ext cx="4473300" cy="1810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a:t>
            </a:r>
            <a:endParaRPr/>
          </a:p>
        </p:txBody>
      </p:sp>
      <p:sp>
        <p:nvSpPr>
          <p:cNvPr id="235" name="Google Shape;235;p24"/>
          <p:cNvSpPr txBox="1"/>
          <p:nvPr/>
        </p:nvSpPr>
        <p:spPr>
          <a:xfrm>
            <a:off x="10803424" y="3056250"/>
            <a:ext cx="45840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a:t>
            </a:r>
            <a:endParaRPr/>
          </a:p>
        </p:txBody>
      </p:sp>
      <p:sp>
        <p:nvSpPr>
          <p:cNvPr id="236" name="Google Shape;236;p24"/>
          <p:cNvSpPr txBox="1"/>
          <p:nvPr/>
        </p:nvSpPr>
        <p:spPr>
          <a:xfrm rot="-5400000">
            <a:off x="17499075" y="237801"/>
            <a:ext cx="3651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pic>
        <p:nvPicPr>
          <p:cNvPr id="237" name="Google Shape;237;p24"/>
          <p:cNvPicPr preferRelativeResize="0"/>
          <p:nvPr/>
        </p:nvPicPr>
        <p:blipFill>
          <a:blip r:embed="rId4">
            <a:alphaModFix/>
          </a:blip>
          <a:stretch>
            <a:fillRect/>
          </a:stretch>
        </p:blipFill>
        <p:spPr>
          <a:xfrm>
            <a:off x="-335727" y="-304688"/>
            <a:ext cx="4210900" cy="64656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41" name="Shape 241"/>
        <p:cNvGrpSpPr/>
        <p:nvPr/>
      </p:nvGrpSpPr>
      <p:grpSpPr>
        <a:xfrm>
          <a:off x="0" y="0"/>
          <a:ext cx="0" cy="0"/>
          <a:chOff x="0" y="0"/>
          <a:chExt cx="0" cy="0"/>
        </a:xfrm>
      </p:grpSpPr>
      <p:sp>
        <p:nvSpPr>
          <p:cNvPr id="242" name="Google Shape;242;p25"/>
          <p:cNvSpPr/>
          <p:nvPr/>
        </p:nvSpPr>
        <p:spPr>
          <a:xfrm flipH="1" rot="-4257149">
            <a:off x="12289677" y="-3418235"/>
            <a:ext cx="4635680" cy="9959469"/>
          </a:xfrm>
          <a:custGeom>
            <a:rect b="b" l="l" r="r" t="t"/>
            <a:pathLst>
              <a:path extrusionOk="0" h="9959469" w="4635680">
                <a:moveTo>
                  <a:pt x="4635681" y="0"/>
                </a:moveTo>
                <a:lnTo>
                  <a:pt x="0" y="0"/>
                </a:lnTo>
                <a:lnTo>
                  <a:pt x="0" y="9959469"/>
                </a:lnTo>
                <a:lnTo>
                  <a:pt x="4635681" y="9959469"/>
                </a:lnTo>
                <a:lnTo>
                  <a:pt x="4635681"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5"/>
          <p:cNvSpPr txBox="1"/>
          <p:nvPr/>
        </p:nvSpPr>
        <p:spPr>
          <a:xfrm>
            <a:off x="10938811" y="3826172"/>
            <a:ext cx="5074200" cy="17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5731" u="none" strike="noStrike">
                <a:solidFill>
                  <a:srgbClr val="000000"/>
                </a:solidFill>
                <a:latin typeface="Barlow Condensed Medium"/>
                <a:ea typeface="Barlow Condensed Medium"/>
                <a:cs typeface="Barlow Condensed Medium"/>
                <a:sym typeface="Barlow Condensed Medium"/>
              </a:rPr>
              <a:t>CONTEMPORARY JAPANESE CULTURE</a:t>
            </a:r>
            <a:endParaRPr/>
          </a:p>
        </p:txBody>
      </p:sp>
      <p:sp>
        <p:nvSpPr>
          <p:cNvPr id="244" name="Google Shape;244;p25"/>
          <p:cNvSpPr txBox="1"/>
          <p:nvPr/>
        </p:nvSpPr>
        <p:spPr>
          <a:xfrm>
            <a:off x="1834556" y="757180"/>
            <a:ext cx="4286147" cy="8820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7839">
                <a:solidFill>
                  <a:srgbClr val="000000"/>
                </a:solidFill>
                <a:latin typeface="Barlow Condensed"/>
                <a:ea typeface="Barlow Condensed"/>
                <a:cs typeface="Barlow Condensed"/>
                <a:sym typeface="Barlow Condensed"/>
              </a:rPr>
              <a:t>2</a:t>
            </a:r>
            <a:endParaRPr/>
          </a:p>
        </p:txBody>
      </p:sp>
      <p:sp>
        <p:nvSpPr>
          <p:cNvPr id="245" name="Google Shape;245;p25"/>
          <p:cNvSpPr txBox="1"/>
          <p:nvPr/>
        </p:nvSpPr>
        <p:spPr>
          <a:xfrm rot="-5400000">
            <a:off x="15105122" y="7155943"/>
            <a:ext cx="5144218" cy="34099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800">
                <a:solidFill>
                  <a:srgbClr val="000000"/>
                </a:solidFill>
                <a:latin typeface="Arial"/>
                <a:ea typeface="Arial"/>
                <a:cs typeface="Arial"/>
                <a:sym typeface="Arial"/>
              </a:rPr>
              <a:t>CELEBRATING JAPANESE CULTURE</a:t>
            </a:r>
            <a:endParaRPr/>
          </a:p>
        </p:txBody>
      </p:sp>
      <p:sp>
        <p:nvSpPr>
          <p:cNvPr id="246" name="Google Shape;246;p25"/>
          <p:cNvSpPr txBox="1"/>
          <p:nvPr/>
        </p:nvSpPr>
        <p:spPr>
          <a:xfrm rot="-5400000">
            <a:off x="17542725" y="281452"/>
            <a:ext cx="277800" cy="69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247" name="Google Shape;247;p25"/>
          <p:cNvSpPr txBox="1"/>
          <p:nvPr/>
        </p:nvSpPr>
        <p:spPr>
          <a:xfrm>
            <a:off x="10938811" y="7035168"/>
            <a:ext cx="50742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commodo nostrud labore aliqua elit culpa cillum officia proident id ipsum aute et nulla ad id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51" name="Shape 251"/>
        <p:cNvGrpSpPr/>
        <p:nvPr/>
      </p:nvGrpSpPr>
      <p:grpSpPr>
        <a:xfrm>
          <a:off x="0" y="0"/>
          <a:ext cx="0" cy="0"/>
          <a:chOff x="0" y="0"/>
          <a:chExt cx="0" cy="0"/>
        </a:xfrm>
      </p:grpSpPr>
      <p:pic>
        <p:nvPicPr>
          <p:cNvPr id="252" name="Google Shape;252;p26"/>
          <p:cNvPicPr preferRelativeResize="0"/>
          <p:nvPr/>
        </p:nvPicPr>
        <p:blipFill>
          <a:blip r:embed="rId3">
            <a:alphaModFix/>
          </a:blip>
          <a:stretch>
            <a:fillRect/>
          </a:stretch>
        </p:blipFill>
        <p:spPr>
          <a:xfrm>
            <a:off x="-1200675" y="1977966"/>
            <a:ext cx="4749325" cy="7285521"/>
          </a:xfrm>
          <a:prstGeom prst="rect">
            <a:avLst/>
          </a:prstGeom>
          <a:noFill/>
          <a:ln>
            <a:noFill/>
          </a:ln>
        </p:spPr>
      </p:pic>
      <p:grpSp>
        <p:nvGrpSpPr>
          <p:cNvPr id="253" name="Google Shape;253;p26"/>
          <p:cNvGrpSpPr/>
          <p:nvPr/>
        </p:nvGrpSpPr>
        <p:grpSpPr>
          <a:xfrm>
            <a:off x="10958525" y="-529157"/>
            <a:ext cx="5814920" cy="3266926"/>
            <a:chOff x="0" y="-47625"/>
            <a:chExt cx="1531501" cy="860425"/>
          </a:xfrm>
        </p:grpSpPr>
        <p:sp>
          <p:nvSpPr>
            <p:cNvPr id="254" name="Google Shape;254;p26"/>
            <p:cNvSpPr/>
            <p:nvPr/>
          </p:nvSpPr>
          <p:spPr>
            <a:xfrm>
              <a:off x="0" y="0"/>
              <a:ext cx="1531501" cy="812800"/>
            </a:xfrm>
            <a:custGeom>
              <a:rect b="b" l="l" r="r" t="t"/>
              <a:pathLst>
                <a:path extrusionOk="0" h="812800" w="1531501">
                  <a:moveTo>
                    <a:pt x="0" y="0"/>
                  </a:moveTo>
                  <a:lnTo>
                    <a:pt x="1531501" y="0"/>
                  </a:lnTo>
                  <a:lnTo>
                    <a:pt x="1531501" y="812800"/>
                  </a:lnTo>
                  <a:lnTo>
                    <a:pt x="0" y="812800"/>
                  </a:lnTo>
                  <a:close/>
                </a:path>
              </a:pathLst>
            </a:custGeom>
            <a:solidFill>
              <a:srgbClr val="99141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26"/>
            <p:cNvSpPr txBox="1"/>
            <p:nvPr/>
          </p:nvSpPr>
          <p:spPr>
            <a:xfrm>
              <a:off x="0" y="-47625"/>
              <a:ext cx="1531501"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6" name="Google Shape;256;p26"/>
          <p:cNvGrpSpPr/>
          <p:nvPr/>
        </p:nvGrpSpPr>
        <p:grpSpPr>
          <a:xfrm>
            <a:off x="8174674" y="8974604"/>
            <a:ext cx="8598770" cy="3266926"/>
            <a:chOff x="0" y="-47625"/>
            <a:chExt cx="2264697" cy="860425"/>
          </a:xfrm>
        </p:grpSpPr>
        <p:sp>
          <p:nvSpPr>
            <p:cNvPr id="257" name="Google Shape;257;p26"/>
            <p:cNvSpPr/>
            <p:nvPr/>
          </p:nvSpPr>
          <p:spPr>
            <a:xfrm>
              <a:off x="0" y="0"/>
              <a:ext cx="2264697" cy="812800"/>
            </a:xfrm>
            <a:custGeom>
              <a:rect b="b" l="l" r="r" t="t"/>
              <a:pathLst>
                <a:path extrusionOk="0" h="812800" w="2264697">
                  <a:moveTo>
                    <a:pt x="0" y="0"/>
                  </a:moveTo>
                  <a:lnTo>
                    <a:pt x="2264697" y="0"/>
                  </a:lnTo>
                  <a:lnTo>
                    <a:pt x="2264697" y="812800"/>
                  </a:lnTo>
                  <a:lnTo>
                    <a:pt x="0" y="81280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26"/>
            <p:cNvSpPr txBox="1"/>
            <p:nvPr/>
          </p:nvSpPr>
          <p:spPr>
            <a:xfrm>
              <a:off x="0" y="-47625"/>
              <a:ext cx="2264697"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9" name="Google Shape;259;p26"/>
          <p:cNvSpPr txBox="1"/>
          <p:nvPr/>
        </p:nvSpPr>
        <p:spPr>
          <a:xfrm>
            <a:off x="2304767" y="3112122"/>
            <a:ext cx="34938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000000"/>
                </a:solidFill>
                <a:latin typeface="Barlow Condensed Medium"/>
                <a:ea typeface="Barlow Condensed Medium"/>
                <a:cs typeface="Barlow Condensed Medium"/>
                <a:sym typeface="Barlow Condensed Medium"/>
              </a:rPr>
              <a:t>WHAT WE OFFER</a:t>
            </a:r>
            <a:endParaRPr/>
          </a:p>
        </p:txBody>
      </p:sp>
      <p:sp>
        <p:nvSpPr>
          <p:cNvPr id="260" name="Google Shape;260;p26"/>
          <p:cNvSpPr txBox="1"/>
          <p:nvPr/>
        </p:nvSpPr>
        <p:spPr>
          <a:xfrm>
            <a:off x="7485398" y="5033908"/>
            <a:ext cx="3870752"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ANIME&amp;MANGA</a:t>
            </a:r>
            <a:endParaRPr/>
          </a:p>
        </p:txBody>
      </p:sp>
      <p:sp>
        <p:nvSpPr>
          <p:cNvPr id="261" name="Google Shape;261;p26"/>
          <p:cNvSpPr txBox="1"/>
          <p:nvPr/>
        </p:nvSpPr>
        <p:spPr>
          <a:xfrm>
            <a:off x="12740692" y="5033908"/>
            <a:ext cx="4032753"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J-POP</a:t>
            </a:r>
            <a:endParaRPr/>
          </a:p>
        </p:txBody>
      </p:sp>
      <p:sp>
        <p:nvSpPr>
          <p:cNvPr id="262" name="Google Shape;262;p26"/>
          <p:cNvSpPr txBox="1"/>
          <p:nvPr/>
        </p:nvSpPr>
        <p:spPr>
          <a:xfrm>
            <a:off x="7485398" y="6960125"/>
            <a:ext cx="3870752" cy="9067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JAPANESE ARCHITECTURE</a:t>
            </a:r>
            <a:endParaRPr/>
          </a:p>
        </p:txBody>
      </p:sp>
      <p:sp>
        <p:nvSpPr>
          <p:cNvPr id="263" name="Google Shape;263;p26"/>
          <p:cNvSpPr txBox="1"/>
          <p:nvPr/>
        </p:nvSpPr>
        <p:spPr>
          <a:xfrm>
            <a:off x="12740692" y="6960125"/>
            <a:ext cx="2972636" cy="9067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VIDEO GAMES</a:t>
            </a:r>
            <a:endParaRPr/>
          </a:p>
        </p:txBody>
      </p:sp>
      <p:sp>
        <p:nvSpPr>
          <p:cNvPr id="264" name="Google Shape;264;p26"/>
          <p:cNvSpPr txBox="1"/>
          <p:nvPr/>
        </p:nvSpPr>
        <p:spPr>
          <a:xfrm>
            <a:off x="7485398" y="5715465"/>
            <a:ext cx="32034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65" name="Google Shape;265;p26"/>
          <p:cNvSpPr txBox="1"/>
          <p:nvPr/>
        </p:nvSpPr>
        <p:spPr>
          <a:xfrm>
            <a:off x="12740692" y="5715465"/>
            <a:ext cx="319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66" name="Google Shape;266;p26"/>
          <p:cNvSpPr txBox="1"/>
          <p:nvPr/>
        </p:nvSpPr>
        <p:spPr>
          <a:xfrm>
            <a:off x="7485398" y="8034318"/>
            <a:ext cx="3351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67" name="Google Shape;267;p26"/>
          <p:cNvSpPr txBox="1"/>
          <p:nvPr/>
        </p:nvSpPr>
        <p:spPr>
          <a:xfrm>
            <a:off x="12740692" y="8034318"/>
            <a:ext cx="319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68" name="Google Shape;268;p26"/>
          <p:cNvSpPr txBox="1"/>
          <p:nvPr/>
        </p:nvSpPr>
        <p:spPr>
          <a:xfrm>
            <a:off x="7485398" y="3121647"/>
            <a:ext cx="4597128"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JAPANESE CUISINE</a:t>
            </a:r>
            <a:endParaRPr/>
          </a:p>
        </p:txBody>
      </p:sp>
      <p:sp>
        <p:nvSpPr>
          <p:cNvPr id="269" name="Google Shape;269;p26"/>
          <p:cNvSpPr txBox="1"/>
          <p:nvPr/>
        </p:nvSpPr>
        <p:spPr>
          <a:xfrm>
            <a:off x="12740692" y="3121647"/>
            <a:ext cx="4032753"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SUBCULTURES</a:t>
            </a:r>
            <a:endParaRPr/>
          </a:p>
        </p:txBody>
      </p:sp>
      <p:sp>
        <p:nvSpPr>
          <p:cNvPr id="270" name="Google Shape;270;p26"/>
          <p:cNvSpPr txBox="1"/>
          <p:nvPr/>
        </p:nvSpPr>
        <p:spPr>
          <a:xfrm>
            <a:off x="7485398" y="3803203"/>
            <a:ext cx="32034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71" name="Google Shape;271;p26"/>
          <p:cNvSpPr txBox="1"/>
          <p:nvPr/>
        </p:nvSpPr>
        <p:spPr>
          <a:xfrm>
            <a:off x="12740692" y="3803203"/>
            <a:ext cx="319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72" name="Google Shape;272;p26"/>
          <p:cNvSpPr txBox="1"/>
          <p:nvPr/>
        </p:nvSpPr>
        <p:spPr>
          <a:xfrm>
            <a:off x="2304776" y="5609425"/>
            <a:ext cx="38709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cillum commodo veniam eiusmod aute enim magna esse commodo incididunt proident minim ut ut duis est in quis fugiat tempor incididunt nulla quis nostrud commodo nostrud labore aliqua elit culpa.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76" name="Shape 276"/>
        <p:cNvGrpSpPr/>
        <p:nvPr/>
      </p:nvGrpSpPr>
      <p:grpSpPr>
        <a:xfrm>
          <a:off x="0" y="0"/>
          <a:ext cx="0" cy="0"/>
          <a:chOff x="0" y="0"/>
          <a:chExt cx="0" cy="0"/>
        </a:xfrm>
      </p:grpSpPr>
      <p:pic>
        <p:nvPicPr>
          <p:cNvPr id="277" name="Google Shape;277;p27"/>
          <p:cNvPicPr preferRelativeResize="0"/>
          <p:nvPr/>
        </p:nvPicPr>
        <p:blipFill>
          <a:blip r:embed="rId3">
            <a:alphaModFix/>
          </a:blip>
          <a:stretch>
            <a:fillRect/>
          </a:stretch>
        </p:blipFill>
        <p:spPr>
          <a:xfrm>
            <a:off x="1028698" y="5171824"/>
            <a:ext cx="3907058" cy="1889550"/>
          </a:xfrm>
          <a:prstGeom prst="rect">
            <a:avLst/>
          </a:prstGeom>
          <a:noFill/>
          <a:ln>
            <a:noFill/>
          </a:ln>
        </p:spPr>
      </p:pic>
      <p:pic>
        <p:nvPicPr>
          <p:cNvPr id="278" name="Google Shape;278;p27"/>
          <p:cNvPicPr preferRelativeResize="0"/>
          <p:nvPr/>
        </p:nvPicPr>
        <p:blipFill>
          <a:blip r:embed="rId4">
            <a:alphaModFix/>
          </a:blip>
          <a:stretch>
            <a:fillRect/>
          </a:stretch>
        </p:blipFill>
        <p:spPr>
          <a:xfrm>
            <a:off x="5103150" y="3187675"/>
            <a:ext cx="3911626" cy="3911626"/>
          </a:xfrm>
          <a:prstGeom prst="rect">
            <a:avLst/>
          </a:prstGeom>
          <a:noFill/>
          <a:ln>
            <a:noFill/>
          </a:ln>
        </p:spPr>
      </p:pic>
      <p:pic>
        <p:nvPicPr>
          <p:cNvPr id="279" name="Google Shape;279;p27"/>
          <p:cNvPicPr preferRelativeResize="0"/>
          <p:nvPr/>
        </p:nvPicPr>
        <p:blipFill>
          <a:blip r:embed="rId5">
            <a:alphaModFix/>
          </a:blip>
          <a:stretch>
            <a:fillRect/>
          </a:stretch>
        </p:blipFill>
        <p:spPr>
          <a:xfrm>
            <a:off x="9271425" y="3187701"/>
            <a:ext cx="3864525" cy="3864525"/>
          </a:xfrm>
          <a:prstGeom prst="rect">
            <a:avLst/>
          </a:prstGeom>
          <a:noFill/>
          <a:ln>
            <a:noFill/>
          </a:ln>
        </p:spPr>
      </p:pic>
      <p:pic>
        <p:nvPicPr>
          <p:cNvPr id="280" name="Google Shape;280;p27"/>
          <p:cNvPicPr preferRelativeResize="0"/>
          <p:nvPr/>
        </p:nvPicPr>
        <p:blipFill>
          <a:blip r:embed="rId6">
            <a:alphaModFix/>
          </a:blip>
          <a:stretch>
            <a:fillRect/>
          </a:stretch>
        </p:blipFill>
        <p:spPr>
          <a:xfrm>
            <a:off x="9224327" y="675643"/>
            <a:ext cx="5917849" cy="2315956"/>
          </a:xfrm>
          <a:prstGeom prst="rect">
            <a:avLst/>
          </a:prstGeom>
          <a:noFill/>
          <a:ln>
            <a:noFill/>
          </a:ln>
        </p:spPr>
      </p:pic>
      <p:pic>
        <p:nvPicPr>
          <p:cNvPr id="281" name="Google Shape;281;p27"/>
          <p:cNvPicPr preferRelativeResize="0"/>
          <p:nvPr/>
        </p:nvPicPr>
        <p:blipFill>
          <a:blip r:embed="rId7">
            <a:alphaModFix/>
          </a:blip>
          <a:stretch>
            <a:fillRect/>
          </a:stretch>
        </p:blipFill>
        <p:spPr>
          <a:xfrm>
            <a:off x="13345500" y="3187675"/>
            <a:ext cx="3864525" cy="1868981"/>
          </a:xfrm>
          <a:prstGeom prst="rect">
            <a:avLst/>
          </a:prstGeom>
          <a:noFill/>
          <a:ln>
            <a:noFill/>
          </a:ln>
        </p:spPr>
      </p:pic>
      <p:pic>
        <p:nvPicPr>
          <p:cNvPr id="282" name="Google Shape;282;p27"/>
          <p:cNvPicPr preferRelativeResize="0"/>
          <p:nvPr/>
        </p:nvPicPr>
        <p:blipFill>
          <a:blip r:embed="rId8">
            <a:alphaModFix/>
          </a:blip>
          <a:stretch>
            <a:fillRect/>
          </a:stretch>
        </p:blipFill>
        <p:spPr>
          <a:xfrm>
            <a:off x="3096902" y="7296723"/>
            <a:ext cx="5917837" cy="2315950"/>
          </a:xfrm>
          <a:prstGeom prst="rect">
            <a:avLst/>
          </a:prstGeom>
          <a:noFill/>
          <a:ln>
            <a:noFill/>
          </a:ln>
        </p:spPr>
      </p:pic>
      <p:sp>
        <p:nvSpPr>
          <p:cNvPr id="283" name="Google Shape;283;p27"/>
          <p:cNvSpPr txBox="1"/>
          <p:nvPr/>
        </p:nvSpPr>
        <p:spPr>
          <a:xfrm>
            <a:off x="9271422" y="8746756"/>
            <a:ext cx="7729031" cy="810607"/>
          </a:xfrm>
          <a:prstGeom prst="rect">
            <a:avLst/>
          </a:prstGeom>
          <a:noFill/>
          <a:ln>
            <a:noFill/>
          </a:ln>
        </p:spPr>
        <p:txBody>
          <a:bodyPr anchorCtr="0" anchor="t" bIns="0" lIns="0" spcFirstLastPara="1" rIns="0" wrap="square" tIns="0">
            <a:spAutoFit/>
          </a:bodyPr>
          <a:lstStyle/>
          <a:p>
            <a:pPr indent="0" lvl="0" marL="0" marR="0" rtl="0" algn="r">
              <a:lnSpc>
                <a:spcPct val="120013"/>
              </a:lnSpc>
              <a:spcBef>
                <a:spcPts val="0"/>
              </a:spcBef>
              <a:spcAft>
                <a:spcPts val="0"/>
              </a:spcAft>
              <a:buNone/>
            </a:pPr>
            <a:r>
              <a:rPr lang="en-US" sz="5731" u="none" strike="noStrike">
                <a:solidFill>
                  <a:srgbClr val="000000"/>
                </a:solidFill>
                <a:latin typeface="Barlow Condensed Medium"/>
                <a:ea typeface="Barlow Condensed Medium"/>
                <a:cs typeface="Barlow Condensed Medium"/>
                <a:sym typeface="Barlow Condensed Medium"/>
              </a:rPr>
              <a:t>GALLERY IMAGE</a:t>
            </a:r>
            <a:endParaRPr/>
          </a:p>
        </p:txBody>
      </p:sp>
      <p:sp>
        <p:nvSpPr>
          <p:cNvPr id="284" name="Google Shape;284;p27"/>
          <p:cNvSpPr txBox="1"/>
          <p:nvPr/>
        </p:nvSpPr>
        <p:spPr>
          <a:xfrm>
            <a:off x="1028700" y="627193"/>
            <a:ext cx="43173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u="none" strike="noStrike">
                <a:solidFill>
                  <a:srgbClr val="000000"/>
                </a:solidFill>
                <a:latin typeface="Arial"/>
                <a:ea typeface="Arial"/>
                <a:cs typeface="Arial"/>
                <a:sym typeface="Arial"/>
              </a:rPr>
              <a:t>What can you say about your projects? Share it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8FB"/>
        </a:solidFill>
      </p:bgPr>
    </p:bg>
    <p:spTree>
      <p:nvGrpSpPr>
        <p:cNvPr id="288" name="Shape 288"/>
        <p:cNvGrpSpPr/>
        <p:nvPr/>
      </p:nvGrpSpPr>
      <p:grpSpPr>
        <a:xfrm>
          <a:off x="0" y="0"/>
          <a:ext cx="0" cy="0"/>
          <a:chOff x="0" y="0"/>
          <a:chExt cx="0" cy="0"/>
        </a:xfrm>
      </p:grpSpPr>
      <p:pic>
        <p:nvPicPr>
          <p:cNvPr id="289" name="Google Shape;289;p28"/>
          <p:cNvPicPr preferRelativeResize="0"/>
          <p:nvPr/>
        </p:nvPicPr>
        <p:blipFill rotWithShape="1">
          <a:blip r:embed="rId3">
            <a:alphaModFix/>
          </a:blip>
          <a:srcRect b="0" l="0" r="0" t="0"/>
          <a:stretch/>
        </p:blipFill>
        <p:spPr>
          <a:xfrm>
            <a:off x="4240917" y="482276"/>
            <a:ext cx="9814018" cy="8708376"/>
          </a:xfrm>
          <a:prstGeom prst="rect">
            <a:avLst/>
          </a:prstGeom>
          <a:noFill/>
          <a:ln>
            <a:noFill/>
          </a:ln>
        </p:spPr>
      </p:pic>
      <p:sp>
        <p:nvSpPr>
          <p:cNvPr id="290" name="Google Shape;290;p28"/>
          <p:cNvSpPr txBox="1"/>
          <p:nvPr/>
        </p:nvSpPr>
        <p:spPr>
          <a:xfrm>
            <a:off x="606899" y="1503053"/>
            <a:ext cx="4032753"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ITEM 6</a:t>
            </a:r>
            <a:endParaRPr/>
          </a:p>
        </p:txBody>
      </p:sp>
      <p:sp>
        <p:nvSpPr>
          <p:cNvPr id="291" name="Google Shape;291;p28"/>
          <p:cNvSpPr txBox="1"/>
          <p:nvPr/>
        </p:nvSpPr>
        <p:spPr>
          <a:xfrm>
            <a:off x="606899" y="2184610"/>
            <a:ext cx="319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92" name="Google Shape;292;p28"/>
          <p:cNvSpPr txBox="1"/>
          <p:nvPr/>
        </p:nvSpPr>
        <p:spPr>
          <a:xfrm>
            <a:off x="606899" y="4127069"/>
            <a:ext cx="4032753"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ITEM 5</a:t>
            </a:r>
            <a:endParaRPr/>
          </a:p>
        </p:txBody>
      </p:sp>
      <p:sp>
        <p:nvSpPr>
          <p:cNvPr id="293" name="Google Shape;293;p28"/>
          <p:cNvSpPr txBox="1"/>
          <p:nvPr/>
        </p:nvSpPr>
        <p:spPr>
          <a:xfrm>
            <a:off x="606899" y="4808625"/>
            <a:ext cx="319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94" name="Google Shape;294;p28"/>
          <p:cNvSpPr txBox="1"/>
          <p:nvPr/>
        </p:nvSpPr>
        <p:spPr>
          <a:xfrm>
            <a:off x="606899" y="6751084"/>
            <a:ext cx="4032753" cy="449580"/>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lang="en-US" sz="3000">
                <a:solidFill>
                  <a:srgbClr val="000000"/>
                </a:solidFill>
                <a:latin typeface="Arial"/>
                <a:ea typeface="Arial"/>
                <a:cs typeface="Arial"/>
                <a:sym typeface="Arial"/>
              </a:rPr>
              <a:t>ITEM 4</a:t>
            </a:r>
            <a:endParaRPr/>
          </a:p>
        </p:txBody>
      </p:sp>
      <p:sp>
        <p:nvSpPr>
          <p:cNvPr id="295" name="Google Shape;295;p28"/>
          <p:cNvSpPr txBox="1"/>
          <p:nvPr/>
        </p:nvSpPr>
        <p:spPr>
          <a:xfrm>
            <a:off x="606899" y="7432641"/>
            <a:ext cx="319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96" name="Google Shape;296;p28"/>
          <p:cNvSpPr txBox="1"/>
          <p:nvPr/>
        </p:nvSpPr>
        <p:spPr>
          <a:xfrm>
            <a:off x="13660301" y="1522839"/>
            <a:ext cx="4032753" cy="44958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lang="en-US" sz="3000">
                <a:solidFill>
                  <a:srgbClr val="000000"/>
                </a:solidFill>
                <a:latin typeface="Arial"/>
                <a:ea typeface="Arial"/>
                <a:cs typeface="Arial"/>
                <a:sym typeface="Arial"/>
              </a:rPr>
              <a:t>ITEM 1</a:t>
            </a:r>
            <a:endParaRPr/>
          </a:p>
        </p:txBody>
      </p:sp>
      <p:sp>
        <p:nvSpPr>
          <p:cNvPr id="297" name="Google Shape;297;p28"/>
          <p:cNvSpPr txBox="1"/>
          <p:nvPr/>
        </p:nvSpPr>
        <p:spPr>
          <a:xfrm>
            <a:off x="14498209" y="2204395"/>
            <a:ext cx="31947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298" name="Google Shape;298;p28"/>
          <p:cNvSpPr txBox="1"/>
          <p:nvPr/>
        </p:nvSpPr>
        <p:spPr>
          <a:xfrm>
            <a:off x="13660301" y="4146855"/>
            <a:ext cx="4032753" cy="44958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lang="en-US" sz="3000">
                <a:solidFill>
                  <a:srgbClr val="000000"/>
                </a:solidFill>
                <a:latin typeface="Arial"/>
                <a:ea typeface="Arial"/>
                <a:cs typeface="Arial"/>
                <a:sym typeface="Arial"/>
              </a:rPr>
              <a:t>ITEM 2</a:t>
            </a:r>
            <a:endParaRPr/>
          </a:p>
        </p:txBody>
      </p:sp>
      <p:sp>
        <p:nvSpPr>
          <p:cNvPr id="299" name="Google Shape;299;p28"/>
          <p:cNvSpPr txBox="1"/>
          <p:nvPr/>
        </p:nvSpPr>
        <p:spPr>
          <a:xfrm>
            <a:off x="14498209" y="4828411"/>
            <a:ext cx="31947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
        <p:nvSpPr>
          <p:cNvPr id="300" name="Google Shape;300;p28"/>
          <p:cNvSpPr txBox="1"/>
          <p:nvPr/>
        </p:nvSpPr>
        <p:spPr>
          <a:xfrm>
            <a:off x="13660301" y="6775321"/>
            <a:ext cx="4032753" cy="44958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lang="en-US" sz="3000">
                <a:solidFill>
                  <a:srgbClr val="000000"/>
                </a:solidFill>
                <a:latin typeface="Arial"/>
                <a:ea typeface="Arial"/>
                <a:cs typeface="Arial"/>
                <a:sym typeface="Arial"/>
              </a:rPr>
              <a:t>ITEM 3</a:t>
            </a:r>
            <a:endParaRPr/>
          </a:p>
        </p:txBody>
      </p:sp>
      <p:sp>
        <p:nvSpPr>
          <p:cNvPr id="301" name="Google Shape;301;p28"/>
          <p:cNvSpPr txBox="1"/>
          <p:nvPr/>
        </p:nvSpPr>
        <p:spPr>
          <a:xfrm>
            <a:off x="14498209" y="7456878"/>
            <a:ext cx="31947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a:solidFill>
                  <a:srgbClr val="000000"/>
                </a:solidFill>
                <a:latin typeface="Arial"/>
                <a:ea typeface="Arial"/>
                <a:cs typeface="Arial"/>
                <a:sym typeface="Arial"/>
              </a:rPr>
              <a:t>Elaborate on what 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 Simple Celebrating Japanese Culture">
  <a:themeElements>
    <a:clrScheme name="Office">
      <a:dk1>
        <a:srgbClr val="000000"/>
      </a:dk1>
      <a:lt1>
        <a:srgbClr val="FFFDFC"/>
      </a:lt1>
      <a:dk2>
        <a:srgbClr val="F0F0F0"/>
      </a:dk2>
      <a:lt2>
        <a:srgbClr val="FFFDFC"/>
      </a:lt2>
      <a:accent1>
        <a:srgbClr val="991414"/>
      </a:accent1>
      <a:accent2>
        <a:srgbClr val="888888"/>
      </a:accent2>
      <a:accent3>
        <a:srgbClr val="000000"/>
      </a:accent3>
      <a:accent4>
        <a:srgbClr val="FFFFFF"/>
      </a:accent4>
      <a:accent5>
        <a:srgbClr val="991414"/>
      </a:accent5>
      <a:accent6>
        <a:srgbClr val="888888"/>
      </a:accent6>
      <a:hlink>
        <a:srgbClr val="F4F8F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