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y="10287000" cx="18288000"/>
  <p:notesSz cx="6858000" cy="9144000"/>
  <p:embeddedFontLst>
    <p:embeddedFont>
      <p:font typeface="Cabin"/>
      <p:regular r:id="rId28"/>
      <p:bold r:id="rId29"/>
      <p:italic r:id="rId30"/>
      <p:boldItalic r:id="rId31"/>
    </p:embeddedFont>
    <p:embeddedFont>
      <p:font typeface="Gaegu"/>
      <p:bold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8FE28CD-D522-45DE-A858-9BBEF8E0D6D9}">
  <a:tblStyle styleId="{38FE28CD-D522-45DE-A858-9BBEF8E0D6D9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Cabin-regular.fntdata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Cabin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Cabin-boldItalic.fntdata"/><Relationship Id="rId30" Type="http://schemas.openxmlformats.org/officeDocument/2006/relationships/font" Target="fonts/Cabin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schemas.openxmlformats.org/officeDocument/2006/relationships/font" Target="fonts/Gaegu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20.png"/><Relationship Id="rId7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2.png"/><Relationship Id="rId4" Type="http://schemas.openxmlformats.org/officeDocument/2006/relationships/image" Target="../media/image47.png"/><Relationship Id="rId5" Type="http://schemas.openxmlformats.org/officeDocument/2006/relationships/image" Target="../media/image31.png"/><Relationship Id="rId6" Type="http://schemas.openxmlformats.org/officeDocument/2006/relationships/image" Target="../media/image45.png"/><Relationship Id="rId7" Type="http://schemas.openxmlformats.org/officeDocument/2006/relationships/image" Target="../media/image49.png"/><Relationship Id="rId8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7.png"/><Relationship Id="rId4" Type="http://schemas.openxmlformats.org/officeDocument/2006/relationships/image" Target="../media/image60.png"/><Relationship Id="rId5" Type="http://schemas.openxmlformats.org/officeDocument/2006/relationships/image" Target="../media/image27.png"/><Relationship Id="rId6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Relationship Id="rId4" Type="http://schemas.openxmlformats.org/officeDocument/2006/relationships/image" Target="../media/image39.png"/><Relationship Id="rId5" Type="http://schemas.openxmlformats.org/officeDocument/2006/relationships/image" Target="../media/image32.png"/><Relationship Id="rId6" Type="http://schemas.openxmlformats.org/officeDocument/2006/relationships/image" Target="../media/image3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8.png"/><Relationship Id="rId4" Type="http://schemas.openxmlformats.org/officeDocument/2006/relationships/image" Target="../media/image32.png"/><Relationship Id="rId5" Type="http://schemas.openxmlformats.org/officeDocument/2006/relationships/image" Target="../media/image47.png"/><Relationship Id="rId6" Type="http://schemas.openxmlformats.org/officeDocument/2006/relationships/image" Target="../media/image3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png"/><Relationship Id="rId4" Type="http://schemas.openxmlformats.org/officeDocument/2006/relationships/image" Target="../media/image61.png"/><Relationship Id="rId5" Type="http://schemas.openxmlformats.org/officeDocument/2006/relationships/image" Target="../media/image56.png"/><Relationship Id="rId6" Type="http://schemas.openxmlformats.org/officeDocument/2006/relationships/image" Target="../media/image46.png"/><Relationship Id="rId7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Relationship Id="rId4" Type="http://schemas.openxmlformats.org/officeDocument/2006/relationships/image" Target="../media/image39.png"/><Relationship Id="rId5" Type="http://schemas.openxmlformats.org/officeDocument/2006/relationships/image" Target="../media/image32.png"/><Relationship Id="rId6" Type="http://schemas.openxmlformats.org/officeDocument/2006/relationships/image" Target="../media/image3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2.png"/><Relationship Id="rId4" Type="http://schemas.openxmlformats.org/officeDocument/2006/relationships/image" Target="../media/image47.png"/><Relationship Id="rId5" Type="http://schemas.openxmlformats.org/officeDocument/2006/relationships/image" Target="../media/image31.png"/><Relationship Id="rId6" Type="http://schemas.openxmlformats.org/officeDocument/2006/relationships/image" Target="../media/image5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3.png"/><Relationship Id="rId4" Type="http://schemas.openxmlformats.org/officeDocument/2006/relationships/image" Target="../media/image5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Relationship Id="rId4" Type="http://schemas.openxmlformats.org/officeDocument/2006/relationships/image" Target="../media/image63.png"/><Relationship Id="rId5" Type="http://schemas.openxmlformats.org/officeDocument/2006/relationships/image" Target="../media/image62.png"/><Relationship Id="rId6" Type="http://schemas.openxmlformats.org/officeDocument/2006/relationships/image" Target="../media/image70.png"/><Relationship Id="rId7" Type="http://schemas.openxmlformats.org/officeDocument/2006/relationships/image" Target="../media/image66.png"/><Relationship Id="rId8" Type="http://schemas.openxmlformats.org/officeDocument/2006/relationships/image" Target="../media/image67.png"/></Relationships>
</file>

<file path=ppt/slides/_rels/slide19.xml.rels><?xml version="1.0" encoding="UTF-8" standalone="yes"?><Relationships xmlns="http://schemas.openxmlformats.org/package/2006/relationships"><Relationship Id="rId20" Type="http://schemas.openxmlformats.org/officeDocument/2006/relationships/image" Target="../media/image70.png"/><Relationship Id="rId11" Type="http://schemas.openxmlformats.org/officeDocument/2006/relationships/image" Target="../media/image10.png"/><Relationship Id="rId22" Type="http://schemas.openxmlformats.org/officeDocument/2006/relationships/image" Target="../media/image91.png"/><Relationship Id="rId10" Type="http://schemas.openxmlformats.org/officeDocument/2006/relationships/image" Target="../media/image74.png"/><Relationship Id="rId21" Type="http://schemas.openxmlformats.org/officeDocument/2006/relationships/image" Target="../media/image67.png"/><Relationship Id="rId13" Type="http://schemas.openxmlformats.org/officeDocument/2006/relationships/image" Target="../media/image73.png"/><Relationship Id="rId1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Relationship Id="rId4" Type="http://schemas.openxmlformats.org/officeDocument/2006/relationships/image" Target="../media/image65.png"/><Relationship Id="rId9" Type="http://schemas.openxmlformats.org/officeDocument/2006/relationships/image" Target="../media/image46.png"/><Relationship Id="rId15" Type="http://schemas.openxmlformats.org/officeDocument/2006/relationships/image" Target="../media/image47.png"/><Relationship Id="rId14" Type="http://schemas.openxmlformats.org/officeDocument/2006/relationships/image" Target="../media/image31.png"/><Relationship Id="rId17" Type="http://schemas.openxmlformats.org/officeDocument/2006/relationships/image" Target="../media/image63.png"/><Relationship Id="rId16" Type="http://schemas.openxmlformats.org/officeDocument/2006/relationships/image" Target="../media/image69.png"/><Relationship Id="rId5" Type="http://schemas.openxmlformats.org/officeDocument/2006/relationships/image" Target="../media/image36.png"/><Relationship Id="rId19" Type="http://schemas.openxmlformats.org/officeDocument/2006/relationships/image" Target="../media/image62.png"/><Relationship Id="rId6" Type="http://schemas.openxmlformats.org/officeDocument/2006/relationships/image" Target="../media/image22.png"/><Relationship Id="rId18" Type="http://schemas.openxmlformats.org/officeDocument/2006/relationships/image" Target="../media/image32.png"/><Relationship Id="rId7" Type="http://schemas.openxmlformats.org/officeDocument/2006/relationships/image" Target="../media/image37.png"/><Relationship Id="rId8" Type="http://schemas.openxmlformats.org/officeDocument/2006/relationships/image" Target="../media/image5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43.png"/><Relationship Id="rId10" Type="http://schemas.openxmlformats.org/officeDocument/2006/relationships/image" Target="../media/image17.png"/><Relationship Id="rId9" Type="http://schemas.openxmlformats.org/officeDocument/2006/relationships/image" Target="../media/image16.png"/><Relationship Id="rId5" Type="http://schemas.openxmlformats.org/officeDocument/2006/relationships/image" Target="../media/image21.png"/><Relationship Id="rId6" Type="http://schemas.openxmlformats.org/officeDocument/2006/relationships/image" Target="../media/image8.png"/><Relationship Id="rId7" Type="http://schemas.openxmlformats.org/officeDocument/2006/relationships/image" Target="../media/image12.png"/><Relationship Id="rId8" Type="http://schemas.openxmlformats.org/officeDocument/2006/relationships/image" Target="../media/image15.png"/></Relationships>
</file>

<file path=ppt/slides/_rels/slide20.xml.rels><?xml version="1.0" encoding="UTF-8" standalone="yes"?><Relationships xmlns="http://schemas.openxmlformats.org/package/2006/relationships"><Relationship Id="rId20" Type="http://schemas.openxmlformats.org/officeDocument/2006/relationships/image" Target="../media/image48.png"/><Relationship Id="rId11" Type="http://schemas.openxmlformats.org/officeDocument/2006/relationships/image" Target="../media/image61.png"/><Relationship Id="rId10" Type="http://schemas.openxmlformats.org/officeDocument/2006/relationships/image" Target="../media/image49.png"/><Relationship Id="rId13" Type="http://schemas.openxmlformats.org/officeDocument/2006/relationships/image" Target="../media/image59.png"/><Relationship Id="rId1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Relationship Id="rId4" Type="http://schemas.openxmlformats.org/officeDocument/2006/relationships/image" Target="../media/image20.png"/><Relationship Id="rId9" Type="http://schemas.openxmlformats.org/officeDocument/2006/relationships/image" Target="../media/image45.png"/><Relationship Id="rId15" Type="http://schemas.openxmlformats.org/officeDocument/2006/relationships/image" Target="../media/image16.png"/><Relationship Id="rId14" Type="http://schemas.openxmlformats.org/officeDocument/2006/relationships/image" Target="../media/image38.png"/><Relationship Id="rId17" Type="http://schemas.openxmlformats.org/officeDocument/2006/relationships/image" Target="../media/image66.png"/><Relationship Id="rId16" Type="http://schemas.openxmlformats.org/officeDocument/2006/relationships/image" Target="../media/image35.png"/><Relationship Id="rId5" Type="http://schemas.openxmlformats.org/officeDocument/2006/relationships/image" Target="../media/image95.png"/><Relationship Id="rId19" Type="http://schemas.openxmlformats.org/officeDocument/2006/relationships/image" Target="../media/image60.png"/><Relationship Id="rId6" Type="http://schemas.openxmlformats.org/officeDocument/2006/relationships/image" Target="../media/image17.png"/><Relationship Id="rId18" Type="http://schemas.openxmlformats.org/officeDocument/2006/relationships/image" Target="../media/image92.png"/><Relationship Id="rId7" Type="http://schemas.openxmlformats.org/officeDocument/2006/relationships/image" Target="../media/image26.png"/><Relationship Id="rId8" Type="http://schemas.openxmlformats.org/officeDocument/2006/relationships/image" Target="../media/image4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8.png"/><Relationship Id="rId4" Type="http://schemas.openxmlformats.org/officeDocument/2006/relationships/image" Target="../media/image99.png"/><Relationship Id="rId5" Type="http://schemas.openxmlformats.org/officeDocument/2006/relationships/image" Target="../media/image98.png"/><Relationship Id="rId6" Type="http://schemas.openxmlformats.org/officeDocument/2006/relationships/image" Target="../media/image9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18.png"/><Relationship Id="rId6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6.png"/><Relationship Id="rId4" Type="http://schemas.openxmlformats.org/officeDocument/2006/relationships/image" Target="../media/image3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Relationship Id="rId4" Type="http://schemas.openxmlformats.org/officeDocument/2006/relationships/image" Target="../media/image27.png"/><Relationship Id="rId5" Type="http://schemas.openxmlformats.org/officeDocument/2006/relationships/image" Target="../media/image1.png"/><Relationship Id="rId6" Type="http://schemas.openxmlformats.org/officeDocument/2006/relationships/image" Target="../media/image26.png"/><Relationship Id="rId7" Type="http://schemas.openxmlformats.org/officeDocument/2006/relationships/image" Target="../media/image38.png"/><Relationship Id="rId8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Relationship Id="rId4" Type="http://schemas.openxmlformats.org/officeDocument/2006/relationships/image" Target="../media/image39.png"/><Relationship Id="rId5" Type="http://schemas.openxmlformats.org/officeDocument/2006/relationships/image" Target="../media/image32.png"/><Relationship Id="rId6" Type="http://schemas.openxmlformats.org/officeDocument/2006/relationships/image" Target="../media/image3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2.png"/><Relationship Id="rId4" Type="http://schemas.openxmlformats.org/officeDocument/2006/relationships/image" Target="../media/image47.png"/><Relationship Id="rId5" Type="http://schemas.openxmlformats.org/officeDocument/2006/relationships/image" Target="../media/image31.png"/><Relationship Id="rId6" Type="http://schemas.openxmlformats.org/officeDocument/2006/relationships/image" Target="../media/image3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7.png"/><Relationship Id="rId4" Type="http://schemas.openxmlformats.org/officeDocument/2006/relationships/image" Target="../media/image40.png"/><Relationship Id="rId5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Relationship Id="rId4" Type="http://schemas.openxmlformats.org/officeDocument/2006/relationships/image" Target="../media/image39.png"/><Relationship Id="rId5" Type="http://schemas.openxmlformats.org/officeDocument/2006/relationships/image" Target="../media/image32.png"/><Relationship Id="rId6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3C7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7425" y="2796113"/>
            <a:ext cx="11253152" cy="225827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/>
          <p:nvPr/>
        </p:nvSpPr>
        <p:spPr>
          <a:xfrm rot="1337994">
            <a:off x="507771" y="3633329"/>
            <a:ext cx="2535347" cy="3380463"/>
          </a:xfrm>
          <a:custGeom>
            <a:rect b="b" l="l" r="r" t="t"/>
            <a:pathLst>
              <a:path extrusionOk="0" h="3380463" w="2535347">
                <a:moveTo>
                  <a:pt x="0" y="0"/>
                </a:moveTo>
                <a:lnTo>
                  <a:pt x="2535347" y="0"/>
                </a:lnTo>
                <a:lnTo>
                  <a:pt x="2535347" y="3380463"/>
                </a:lnTo>
                <a:lnTo>
                  <a:pt x="0" y="33804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" name="Google Shape;86;p13"/>
          <p:cNvSpPr/>
          <p:nvPr/>
        </p:nvSpPr>
        <p:spPr>
          <a:xfrm rot="-605682">
            <a:off x="14942889" y="3495941"/>
            <a:ext cx="3164461" cy="3220825"/>
          </a:xfrm>
          <a:custGeom>
            <a:rect b="b" l="l" r="r" t="t"/>
            <a:pathLst>
              <a:path extrusionOk="0" h="3220825" w="3164461">
                <a:moveTo>
                  <a:pt x="0" y="0"/>
                </a:moveTo>
                <a:lnTo>
                  <a:pt x="3164461" y="0"/>
                </a:lnTo>
                <a:lnTo>
                  <a:pt x="3164461" y="3220825"/>
                </a:lnTo>
                <a:lnTo>
                  <a:pt x="0" y="32208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7" name="Google Shape;87;p13"/>
          <p:cNvSpPr/>
          <p:nvPr/>
        </p:nvSpPr>
        <p:spPr>
          <a:xfrm>
            <a:off x="12431420" y="8310223"/>
            <a:ext cx="5740944" cy="5604596"/>
          </a:xfrm>
          <a:custGeom>
            <a:rect b="b" l="l" r="r" t="t"/>
            <a:pathLst>
              <a:path extrusionOk="0" h="5604596" w="5740944">
                <a:moveTo>
                  <a:pt x="0" y="0"/>
                </a:moveTo>
                <a:lnTo>
                  <a:pt x="5740944" y="0"/>
                </a:lnTo>
                <a:lnTo>
                  <a:pt x="5740944" y="5604596"/>
                </a:lnTo>
                <a:lnTo>
                  <a:pt x="0" y="56045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8" name="Google Shape;88;p13"/>
          <p:cNvSpPr/>
          <p:nvPr/>
        </p:nvSpPr>
        <p:spPr>
          <a:xfrm>
            <a:off x="12431420" y="-3267697"/>
            <a:ext cx="5740944" cy="5604596"/>
          </a:xfrm>
          <a:custGeom>
            <a:rect b="b" l="l" r="r" t="t"/>
            <a:pathLst>
              <a:path extrusionOk="0" h="5604596" w="5740944">
                <a:moveTo>
                  <a:pt x="0" y="0"/>
                </a:moveTo>
                <a:lnTo>
                  <a:pt x="5740944" y="0"/>
                </a:lnTo>
                <a:lnTo>
                  <a:pt x="5740944" y="5604596"/>
                </a:lnTo>
                <a:lnTo>
                  <a:pt x="0" y="56045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9" name="Google Shape;89;p13"/>
          <p:cNvSpPr/>
          <p:nvPr/>
        </p:nvSpPr>
        <p:spPr>
          <a:xfrm>
            <a:off x="6343178" y="8310223"/>
            <a:ext cx="5740944" cy="5604596"/>
          </a:xfrm>
          <a:custGeom>
            <a:rect b="b" l="l" r="r" t="t"/>
            <a:pathLst>
              <a:path extrusionOk="0" h="5604596" w="5740944">
                <a:moveTo>
                  <a:pt x="0" y="0"/>
                </a:moveTo>
                <a:lnTo>
                  <a:pt x="5740943" y="0"/>
                </a:lnTo>
                <a:lnTo>
                  <a:pt x="5740943" y="5604596"/>
                </a:lnTo>
                <a:lnTo>
                  <a:pt x="0" y="56045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" name="Google Shape;90;p13"/>
          <p:cNvSpPr/>
          <p:nvPr/>
        </p:nvSpPr>
        <p:spPr>
          <a:xfrm>
            <a:off x="115636" y="8310223"/>
            <a:ext cx="5740944" cy="5604596"/>
          </a:xfrm>
          <a:custGeom>
            <a:rect b="b" l="l" r="r" t="t"/>
            <a:pathLst>
              <a:path extrusionOk="0" h="5604596" w="5740944">
                <a:moveTo>
                  <a:pt x="0" y="0"/>
                </a:moveTo>
                <a:lnTo>
                  <a:pt x="5740944" y="0"/>
                </a:lnTo>
                <a:lnTo>
                  <a:pt x="5740944" y="5604596"/>
                </a:lnTo>
                <a:lnTo>
                  <a:pt x="0" y="56045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" name="Google Shape;91;p13"/>
          <p:cNvSpPr/>
          <p:nvPr/>
        </p:nvSpPr>
        <p:spPr>
          <a:xfrm>
            <a:off x="115636" y="-3267697"/>
            <a:ext cx="5740944" cy="5604596"/>
          </a:xfrm>
          <a:custGeom>
            <a:rect b="b" l="l" r="r" t="t"/>
            <a:pathLst>
              <a:path extrusionOk="0" h="5604596" w="5740944">
                <a:moveTo>
                  <a:pt x="0" y="0"/>
                </a:moveTo>
                <a:lnTo>
                  <a:pt x="5740944" y="0"/>
                </a:lnTo>
                <a:lnTo>
                  <a:pt x="5740944" y="5604596"/>
                </a:lnTo>
                <a:lnTo>
                  <a:pt x="0" y="56045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2" name="Google Shape;92;p13"/>
          <p:cNvSpPr/>
          <p:nvPr/>
        </p:nvSpPr>
        <p:spPr>
          <a:xfrm rot="-596650">
            <a:off x="7633268" y="376410"/>
            <a:ext cx="3021464" cy="1861977"/>
          </a:xfrm>
          <a:custGeom>
            <a:rect b="b" l="l" r="r" t="t"/>
            <a:pathLst>
              <a:path extrusionOk="0" h="1861977" w="3021464">
                <a:moveTo>
                  <a:pt x="0" y="0"/>
                </a:moveTo>
                <a:lnTo>
                  <a:pt x="3021464" y="0"/>
                </a:lnTo>
                <a:lnTo>
                  <a:pt x="3021464" y="1861977"/>
                </a:lnTo>
                <a:lnTo>
                  <a:pt x="0" y="18619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3" name="Google Shape;93;p13"/>
          <p:cNvSpPr txBox="1"/>
          <p:nvPr/>
        </p:nvSpPr>
        <p:spPr>
          <a:xfrm>
            <a:off x="2975232" y="4218926"/>
            <a:ext cx="12482100" cy="32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8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174" u="none" cap="none" strike="noStrike">
                <a:solidFill>
                  <a:srgbClr val="EF2F7F"/>
                </a:solidFill>
                <a:latin typeface="Gaegu"/>
                <a:ea typeface="Gaegu"/>
                <a:cs typeface="Gaegu"/>
                <a:sym typeface="Gaegu"/>
              </a:rPr>
              <a:t>JEOPARDY</a:t>
            </a:r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4931616" y="7434093"/>
            <a:ext cx="8424767" cy="5690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29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46" u="none" cap="none" strike="noStrike">
                <a:solidFill>
                  <a:srgbClr val="EF2F7F"/>
                </a:solidFill>
                <a:latin typeface="Cabin"/>
                <a:ea typeface="Cabin"/>
                <a:cs typeface="Cabin"/>
                <a:sym typeface="Cabin"/>
              </a:rPr>
              <a:t>Write a subtitle of this presentation here</a:t>
            </a:r>
            <a:endParaRPr/>
          </a:p>
        </p:txBody>
      </p:sp>
      <p:sp>
        <p:nvSpPr>
          <p:cNvPr id="95" name="Google Shape;95;p13"/>
          <p:cNvSpPr txBox="1"/>
          <p:nvPr/>
        </p:nvSpPr>
        <p:spPr>
          <a:xfrm>
            <a:off x="4001838" y="3023851"/>
            <a:ext cx="10428900" cy="16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8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224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VALENTINE'S DAY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C0D9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2"/>
          <p:cNvSpPr/>
          <p:nvPr/>
        </p:nvSpPr>
        <p:spPr>
          <a:xfrm rot="-5400000">
            <a:off x="12505367" y="-2236391"/>
            <a:ext cx="6190700" cy="4472781"/>
          </a:xfrm>
          <a:custGeom>
            <a:rect b="b" l="l" r="r" t="t"/>
            <a:pathLst>
              <a:path extrusionOk="0" h="4472781" w="6190700">
                <a:moveTo>
                  <a:pt x="0" y="0"/>
                </a:moveTo>
                <a:lnTo>
                  <a:pt x="6190700" y="0"/>
                </a:lnTo>
                <a:lnTo>
                  <a:pt x="6190700" y="4472782"/>
                </a:lnTo>
                <a:lnTo>
                  <a:pt x="0" y="44727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34" name="Google Shape;234;p22"/>
          <p:cNvGrpSpPr/>
          <p:nvPr/>
        </p:nvGrpSpPr>
        <p:grpSpPr>
          <a:xfrm>
            <a:off x="545669" y="2057854"/>
            <a:ext cx="9714786" cy="7383237"/>
            <a:chOff x="0" y="0"/>
            <a:chExt cx="12953048" cy="9844316"/>
          </a:xfrm>
        </p:grpSpPr>
        <p:sp>
          <p:nvSpPr>
            <p:cNvPr id="235" name="Google Shape;235;p22"/>
            <p:cNvSpPr/>
            <p:nvPr/>
          </p:nvSpPr>
          <p:spPr>
            <a:xfrm>
              <a:off x="0" y="0"/>
              <a:ext cx="12953048" cy="9844316"/>
            </a:xfrm>
            <a:custGeom>
              <a:rect b="b" l="l" r="r" t="t"/>
              <a:pathLst>
                <a:path extrusionOk="0" h="9844316" w="12953048">
                  <a:moveTo>
                    <a:pt x="0" y="0"/>
                  </a:moveTo>
                  <a:lnTo>
                    <a:pt x="12953048" y="0"/>
                  </a:lnTo>
                  <a:lnTo>
                    <a:pt x="12953048" y="9844316"/>
                  </a:lnTo>
                  <a:lnTo>
                    <a:pt x="0" y="984431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grpSp>
          <p:nvGrpSpPr>
            <p:cNvPr id="236" name="Google Shape;236;p22"/>
            <p:cNvGrpSpPr/>
            <p:nvPr/>
          </p:nvGrpSpPr>
          <p:grpSpPr>
            <a:xfrm>
              <a:off x="977773" y="414629"/>
              <a:ext cx="10624845" cy="8259414"/>
              <a:chOff x="0" y="-38100"/>
              <a:chExt cx="1353766" cy="1052375"/>
            </a:xfrm>
          </p:grpSpPr>
          <p:sp>
            <p:nvSpPr>
              <p:cNvPr id="237" name="Google Shape;237;p22"/>
              <p:cNvSpPr/>
              <p:nvPr/>
            </p:nvSpPr>
            <p:spPr>
              <a:xfrm>
                <a:off x="0" y="0"/>
                <a:ext cx="1353766" cy="1014275"/>
              </a:xfrm>
              <a:custGeom>
                <a:rect b="b" l="l" r="r" t="t"/>
                <a:pathLst>
                  <a:path extrusionOk="0" h="1014275" w="1353766">
                    <a:moveTo>
                      <a:pt x="203200" y="0"/>
                    </a:moveTo>
                    <a:lnTo>
                      <a:pt x="1353766" y="0"/>
                    </a:lnTo>
                    <a:lnTo>
                      <a:pt x="1150566" y="1014275"/>
                    </a:lnTo>
                    <a:lnTo>
                      <a:pt x="0" y="1014275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238" name="Google Shape;238;p22"/>
              <p:cNvSpPr txBox="1"/>
              <p:nvPr/>
            </p:nvSpPr>
            <p:spPr>
              <a:xfrm>
                <a:off x="101600" y="-38100"/>
                <a:ext cx="1150566" cy="1052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94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39" name="Google Shape;239;p22"/>
          <p:cNvSpPr txBox="1"/>
          <p:nvPr/>
        </p:nvSpPr>
        <p:spPr>
          <a:xfrm>
            <a:off x="1883615" y="4147252"/>
            <a:ext cx="7038900" cy="19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798" u="none" cap="none" strike="noStrike">
                <a:solidFill>
                  <a:srgbClr val="EF2F7F"/>
                </a:solidFill>
                <a:latin typeface="Gaegu"/>
                <a:ea typeface="Gaegu"/>
                <a:cs typeface="Gaegu"/>
                <a:sym typeface="Gaegu"/>
              </a:rPr>
              <a:t>Chocolates</a:t>
            </a:r>
            <a:endParaRPr sz="100"/>
          </a:p>
        </p:txBody>
      </p:sp>
      <p:sp>
        <p:nvSpPr>
          <p:cNvPr id="240" name="Google Shape;240;p22"/>
          <p:cNvSpPr/>
          <p:nvPr/>
        </p:nvSpPr>
        <p:spPr>
          <a:xfrm rot="-217237">
            <a:off x="-2247129" y="359039"/>
            <a:ext cx="7315200" cy="2287663"/>
          </a:xfrm>
          <a:custGeom>
            <a:rect b="b" l="l" r="r" t="t"/>
            <a:pathLst>
              <a:path extrusionOk="0" h="2287663" w="7315200">
                <a:moveTo>
                  <a:pt x="0" y="0"/>
                </a:moveTo>
                <a:lnTo>
                  <a:pt x="7315200" y="0"/>
                </a:lnTo>
                <a:lnTo>
                  <a:pt x="7315200" y="2287663"/>
                </a:lnTo>
                <a:lnTo>
                  <a:pt x="0" y="22876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1" name="Google Shape;241;p22"/>
          <p:cNvSpPr txBox="1"/>
          <p:nvPr/>
        </p:nvSpPr>
        <p:spPr>
          <a:xfrm rot="-21466">
            <a:off x="548221" y="834967"/>
            <a:ext cx="3555369" cy="10773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6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999" u="none" cap="none" strike="noStrike">
                <a:solidFill>
                  <a:srgbClr val="EF2F7F"/>
                </a:solidFill>
                <a:latin typeface="Gaegu"/>
                <a:ea typeface="Gaegu"/>
                <a:cs typeface="Gaegu"/>
                <a:sym typeface="Gaegu"/>
              </a:rPr>
              <a:t>ANSWER</a:t>
            </a:r>
            <a:endParaRPr/>
          </a:p>
        </p:txBody>
      </p:sp>
      <p:sp>
        <p:nvSpPr>
          <p:cNvPr id="242" name="Google Shape;242;p22"/>
          <p:cNvSpPr txBox="1"/>
          <p:nvPr/>
        </p:nvSpPr>
        <p:spPr>
          <a:xfrm>
            <a:off x="14408202" y="156926"/>
            <a:ext cx="2385029" cy="172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EF2F7F"/>
                </a:solidFill>
                <a:latin typeface="Gaegu"/>
                <a:ea typeface="Gaegu"/>
                <a:cs typeface="Gaegu"/>
                <a:sym typeface="Gaegu"/>
              </a:rPr>
              <a:t>200</a:t>
            </a:r>
            <a:endParaRPr/>
          </a:p>
        </p:txBody>
      </p:sp>
      <p:sp>
        <p:nvSpPr>
          <p:cNvPr id="243" name="Google Shape;243;p22"/>
          <p:cNvSpPr txBox="1"/>
          <p:nvPr/>
        </p:nvSpPr>
        <p:spPr>
          <a:xfrm>
            <a:off x="14408202" y="1413843"/>
            <a:ext cx="2385029" cy="756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6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EF2F7F"/>
                </a:solidFill>
                <a:latin typeface="Gaegu"/>
                <a:ea typeface="Gaegu"/>
                <a:cs typeface="Gaegu"/>
                <a:sym typeface="Gaegu"/>
              </a:rPr>
              <a:t>POINTS</a:t>
            </a:r>
            <a:endParaRPr/>
          </a:p>
        </p:txBody>
      </p:sp>
      <p:sp>
        <p:nvSpPr>
          <p:cNvPr id="244" name="Google Shape;244;p22"/>
          <p:cNvSpPr/>
          <p:nvPr/>
        </p:nvSpPr>
        <p:spPr>
          <a:xfrm rot="-1320846">
            <a:off x="11698422" y="1904949"/>
            <a:ext cx="2242399" cy="3691192"/>
          </a:xfrm>
          <a:custGeom>
            <a:rect b="b" l="l" r="r" t="t"/>
            <a:pathLst>
              <a:path extrusionOk="0" h="3689567" w="2241412">
                <a:moveTo>
                  <a:pt x="0" y="0"/>
                </a:moveTo>
                <a:lnTo>
                  <a:pt x="2241412" y="0"/>
                </a:lnTo>
                <a:lnTo>
                  <a:pt x="2241412" y="3689566"/>
                </a:lnTo>
                <a:lnTo>
                  <a:pt x="0" y="36895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5" name="Google Shape;245;p22"/>
          <p:cNvSpPr/>
          <p:nvPr/>
        </p:nvSpPr>
        <p:spPr>
          <a:xfrm rot="1431544">
            <a:off x="6592941" y="6932928"/>
            <a:ext cx="3874912" cy="3964104"/>
          </a:xfrm>
          <a:custGeom>
            <a:rect b="b" l="l" r="r" t="t"/>
            <a:pathLst>
              <a:path extrusionOk="0" h="3964104" w="3874912">
                <a:moveTo>
                  <a:pt x="0" y="0"/>
                </a:moveTo>
                <a:lnTo>
                  <a:pt x="3874911" y="0"/>
                </a:lnTo>
                <a:lnTo>
                  <a:pt x="3874911" y="3964104"/>
                </a:lnTo>
                <a:lnTo>
                  <a:pt x="0" y="39641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6" name="Google Shape;246;p22"/>
          <p:cNvSpPr/>
          <p:nvPr/>
        </p:nvSpPr>
        <p:spPr>
          <a:xfrm rot="521169">
            <a:off x="6136436" y="-1520871"/>
            <a:ext cx="5862598" cy="3041743"/>
          </a:xfrm>
          <a:custGeom>
            <a:rect b="b" l="l" r="r" t="t"/>
            <a:pathLst>
              <a:path extrusionOk="0" h="3041743" w="5862598">
                <a:moveTo>
                  <a:pt x="0" y="0"/>
                </a:moveTo>
                <a:lnTo>
                  <a:pt x="5862597" y="0"/>
                </a:lnTo>
                <a:lnTo>
                  <a:pt x="5862597" y="3041742"/>
                </a:lnTo>
                <a:lnTo>
                  <a:pt x="0" y="30417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-74666"/>
            </a:stretch>
          </a:blipFill>
          <a:ln>
            <a:noFill/>
          </a:ln>
        </p:spPr>
      </p:sp>
      <p:sp>
        <p:nvSpPr>
          <p:cNvPr id="247" name="Google Shape;247;p22"/>
          <p:cNvSpPr txBox="1"/>
          <p:nvPr/>
        </p:nvSpPr>
        <p:spPr>
          <a:xfrm>
            <a:off x="11104001" y="6654944"/>
            <a:ext cx="6405600" cy="27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93" u="none" cap="none" strike="noStrike">
                <a:solidFill>
                  <a:srgbClr val="EF2F7F"/>
                </a:solidFill>
                <a:latin typeface="Cabin"/>
                <a:ea typeface="Cabin"/>
                <a:cs typeface="Cabin"/>
                <a:sym typeface="Cabin"/>
              </a:rPr>
              <a:t>Lorem ipsum dolor sit amet, consectetur adipiscing elit, sed do eiusmod tempor incididunt ut labore et dolore magna aliqua.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CDFEB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3"/>
          <p:cNvSpPr/>
          <p:nvPr/>
        </p:nvSpPr>
        <p:spPr>
          <a:xfrm rot="613408">
            <a:off x="13165028" y="4846199"/>
            <a:ext cx="5955902" cy="7914820"/>
          </a:xfrm>
          <a:custGeom>
            <a:rect b="b" l="l" r="r" t="t"/>
            <a:pathLst>
              <a:path extrusionOk="0" h="7914820" w="5955902">
                <a:moveTo>
                  <a:pt x="0" y="0"/>
                </a:moveTo>
                <a:lnTo>
                  <a:pt x="5955902" y="0"/>
                </a:lnTo>
                <a:lnTo>
                  <a:pt x="5955902" y="7914820"/>
                </a:lnTo>
                <a:lnTo>
                  <a:pt x="0" y="79148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3" name="Google Shape;253;p23"/>
          <p:cNvSpPr/>
          <p:nvPr/>
        </p:nvSpPr>
        <p:spPr>
          <a:xfrm rot="-485994">
            <a:off x="795777" y="1245158"/>
            <a:ext cx="3363849" cy="4114800"/>
          </a:xfrm>
          <a:custGeom>
            <a:rect b="b" l="l" r="r" t="t"/>
            <a:pathLst>
              <a:path extrusionOk="0" h="4114800" w="3363849">
                <a:moveTo>
                  <a:pt x="0" y="0"/>
                </a:moveTo>
                <a:lnTo>
                  <a:pt x="3363849" y="0"/>
                </a:lnTo>
                <a:lnTo>
                  <a:pt x="33638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254" name="Google Shape;254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97825" y="957100"/>
            <a:ext cx="11692350" cy="7915599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3"/>
          <p:cNvSpPr txBox="1"/>
          <p:nvPr/>
        </p:nvSpPr>
        <p:spPr>
          <a:xfrm rot="-175163">
            <a:off x="4178188" y="3595027"/>
            <a:ext cx="10001781" cy="36007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393" u="none" cap="none" strike="noStrike">
                <a:solidFill>
                  <a:srgbClr val="EF2F7F"/>
                </a:solidFill>
                <a:latin typeface="Gaegu"/>
                <a:ea typeface="Gaegu"/>
                <a:cs typeface="Gaegu"/>
                <a:sym typeface="Gaegu"/>
              </a:rPr>
              <a:t>MOVIES</a:t>
            </a:r>
            <a:endParaRPr/>
          </a:p>
        </p:txBody>
      </p:sp>
      <p:sp>
        <p:nvSpPr>
          <p:cNvPr id="256" name="Google Shape;256;p23"/>
          <p:cNvSpPr txBox="1"/>
          <p:nvPr/>
        </p:nvSpPr>
        <p:spPr>
          <a:xfrm rot="-98148">
            <a:off x="4314923" y="3322241"/>
            <a:ext cx="9500372" cy="12935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8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403" u="none" cap="none" strike="noStrike">
                <a:solidFill>
                  <a:srgbClr val="EF2F7F"/>
                </a:solidFill>
                <a:latin typeface="Gaegu"/>
                <a:ea typeface="Gaegu"/>
                <a:cs typeface="Gaegu"/>
                <a:sym typeface="Gaegu"/>
              </a:rPr>
              <a:t>VALENTINE'S DAY</a:t>
            </a:r>
            <a:endParaRPr/>
          </a:p>
        </p:txBody>
      </p:sp>
      <p:sp>
        <p:nvSpPr>
          <p:cNvPr id="257" name="Google Shape;257;p23"/>
          <p:cNvSpPr/>
          <p:nvPr/>
        </p:nvSpPr>
        <p:spPr>
          <a:xfrm>
            <a:off x="5431985" y="-1776554"/>
            <a:ext cx="5862598" cy="3041743"/>
          </a:xfrm>
          <a:custGeom>
            <a:rect b="b" l="l" r="r" t="t"/>
            <a:pathLst>
              <a:path extrusionOk="0" h="3041743" w="5862598">
                <a:moveTo>
                  <a:pt x="0" y="0"/>
                </a:moveTo>
                <a:lnTo>
                  <a:pt x="5862598" y="0"/>
                </a:lnTo>
                <a:lnTo>
                  <a:pt x="5862598" y="3041743"/>
                </a:lnTo>
                <a:lnTo>
                  <a:pt x="0" y="30417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-74666"/>
            </a:stretch>
          </a:blipFill>
          <a:ln>
            <a:noFill/>
          </a:ln>
        </p:spPr>
      </p:sp>
      <p:sp>
        <p:nvSpPr>
          <p:cNvPr id="258" name="Google Shape;258;p23"/>
          <p:cNvSpPr/>
          <p:nvPr/>
        </p:nvSpPr>
        <p:spPr>
          <a:xfrm>
            <a:off x="6137965" y="8766129"/>
            <a:ext cx="5862598" cy="3041743"/>
          </a:xfrm>
          <a:custGeom>
            <a:rect b="b" l="l" r="r" t="t"/>
            <a:pathLst>
              <a:path extrusionOk="0" h="3041743" w="5862598">
                <a:moveTo>
                  <a:pt x="0" y="0"/>
                </a:moveTo>
                <a:lnTo>
                  <a:pt x="5862598" y="0"/>
                </a:lnTo>
                <a:lnTo>
                  <a:pt x="5862598" y="3041742"/>
                </a:lnTo>
                <a:lnTo>
                  <a:pt x="0" y="30417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-74666"/>
            </a:stretch>
          </a:blipFill>
          <a:ln>
            <a:noFill/>
          </a:ln>
        </p:spPr>
      </p:sp>
      <p:sp>
        <p:nvSpPr>
          <p:cNvPr id="259" name="Google Shape;259;p23"/>
          <p:cNvSpPr/>
          <p:nvPr/>
        </p:nvSpPr>
        <p:spPr>
          <a:xfrm>
            <a:off x="15807329" y="260815"/>
            <a:ext cx="5862598" cy="3041743"/>
          </a:xfrm>
          <a:custGeom>
            <a:rect b="b" l="l" r="r" t="t"/>
            <a:pathLst>
              <a:path extrusionOk="0" h="3041743" w="5862598">
                <a:moveTo>
                  <a:pt x="0" y="0"/>
                </a:moveTo>
                <a:lnTo>
                  <a:pt x="5862597" y="0"/>
                </a:lnTo>
                <a:lnTo>
                  <a:pt x="5862597" y="3041743"/>
                </a:lnTo>
                <a:lnTo>
                  <a:pt x="0" y="30417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-74666"/>
            </a:stretch>
          </a:blipFill>
          <a:ln>
            <a:noFill/>
          </a:ln>
        </p:spPr>
      </p:sp>
      <p:sp>
        <p:nvSpPr>
          <p:cNvPr id="260" name="Google Shape;260;p23"/>
          <p:cNvSpPr/>
          <p:nvPr/>
        </p:nvSpPr>
        <p:spPr>
          <a:xfrm>
            <a:off x="-3384896" y="6529185"/>
            <a:ext cx="5862598" cy="3041743"/>
          </a:xfrm>
          <a:custGeom>
            <a:rect b="b" l="l" r="r" t="t"/>
            <a:pathLst>
              <a:path extrusionOk="0" h="3041743" w="5862598">
                <a:moveTo>
                  <a:pt x="0" y="0"/>
                </a:moveTo>
                <a:lnTo>
                  <a:pt x="5862598" y="0"/>
                </a:lnTo>
                <a:lnTo>
                  <a:pt x="5862598" y="3041743"/>
                </a:lnTo>
                <a:lnTo>
                  <a:pt x="0" y="30417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-74666"/>
            </a:stretch>
          </a:blipFill>
          <a:ln>
            <a:noFill/>
          </a:ln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3C7"/>
        </a:solid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4"/>
          <p:cNvSpPr/>
          <p:nvPr/>
        </p:nvSpPr>
        <p:spPr>
          <a:xfrm>
            <a:off x="-577622" y="6187177"/>
            <a:ext cx="5740944" cy="5604596"/>
          </a:xfrm>
          <a:custGeom>
            <a:rect b="b" l="l" r="r" t="t"/>
            <a:pathLst>
              <a:path extrusionOk="0" h="5604596" w="5740944">
                <a:moveTo>
                  <a:pt x="0" y="0"/>
                </a:moveTo>
                <a:lnTo>
                  <a:pt x="5740943" y="0"/>
                </a:lnTo>
                <a:lnTo>
                  <a:pt x="5740943" y="5604596"/>
                </a:lnTo>
                <a:lnTo>
                  <a:pt x="0" y="56045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6" name="Google Shape;266;p24"/>
          <p:cNvSpPr/>
          <p:nvPr/>
        </p:nvSpPr>
        <p:spPr>
          <a:xfrm>
            <a:off x="6273528" y="6923085"/>
            <a:ext cx="5740944" cy="5604596"/>
          </a:xfrm>
          <a:custGeom>
            <a:rect b="b" l="l" r="r" t="t"/>
            <a:pathLst>
              <a:path extrusionOk="0" h="5604596" w="5740944">
                <a:moveTo>
                  <a:pt x="0" y="0"/>
                </a:moveTo>
                <a:lnTo>
                  <a:pt x="5740944" y="0"/>
                </a:lnTo>
                <a:lnTo>
                  <a:pt x="5740944" y="5604596"/>
                </a:lnTo>
                <a:lnTo>
                  <a:pt x="0" y="56045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7" name="Google Shape;267;p24"/>
          <p:cNvSpPr/>
          <p:nvPr/>
        </p:nvSpPr>
        <p:spPr>
          <a:xfrm>
            <a:off x="13124679" y="6187177"/>
            <a:ext cx="5740944" cy="5604596"/>
          </a:xfrm>
          <a:custGeom>
            <a:rect b="b" l="l" r="r" t="t"/>
            <a:pathLst>
              <a:path extrusionOk="0" h="5604596" w="5740944">
                <a:moveTo>
                  <a:pt x="0" y="0"/>
                </a:moveTo>
                <a:lnTo>
                  <a:pt x="5740943" y="0"/>
                </a:lnTo>
                <a:lnTo>
                  <a:pt x="5740943" y="5604596"/>
                </a:lnTo>
                <a:lnTo>
                  <a:pt x="0" y="56045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268" name="Google Shape;26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9437" y="1632475"/>
            <a:ext cx="14449126" cy="73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4"/>
          <p:cNvSpPr/>
          <p:nvPr/>
        </p:nvSpPr>
        <p:spPr>
          <a:xfrm rot="-5400000">
            <a:off x="12505367" y="-2236391"/>
            <a:ext cx="6190700" cy="4472781"/>
          </a:xfrm>
          <a:custGeom>
            <a:rect b="b" l="l" r="r" t="t"/>
            <a:pathLst>
              <a:path extrusionOk="0" h="4472781" w="6190700">
                <a:moveTo>
                  <a:pt x="0" y="0"/>
                </a:moveTo>
                <a:lnTo>
                  <a:pt x="6190700" y="0"/>
                </a:lnTo>
                <a:lnTo>
                  <a:pt x="6190700" y="4472782"/>
                </a:lnTo>
                <a:lnTo>
                  <a:pt x="0" y="44727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0" name="Google Shape;270;p24"/>
          <p:cNvSpPr/>
          <p:nvPr/>
        </p:nvSpPr>
        <p:spPr>
          <a:xfrm rot="-217237">
            <a:off x="-2247129" y="359039"/>
            <a:ext cx="7315200" cy="2287663"/>
          </a:xfrm>
          <a:custGeom>
            <a:rect b="b" l="l" r="r" t="t"/>
            <a:pathLst>
              <a:path extrusionOk="0" h="2287663" w="7315200">
                <a:moveTo>
                  <a:pt x="0" y="0"/>
                </a:moveTo>
                <a:lnTo>
                  <a:pt x="7315200" y="0"/>
                </a:lnTo>
                <a:lnTo>
                  <a:pt x="7315200" y="2287663"/>
                </a:lnTo>
                <a:lnTo>
                  <a:pt x="0" y="22876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1" name="Google Shape;271;p24"/>
          <p:cNvSpPr txBox="1"/>
          <p:nvPr/>
        </p:nvSpPr>
        <p:spPr>
          <a:xfrm>
            <a:off x="2470100" y="4328719"/>
            <a:ext cx="13347600" cy="34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385" u="none" cap="none" strike="noStrike">
                <a:solidFill>
                  <a:srgbClr val="EF2F7F"/>
                </a:solidFill>
                <a:latin typeface="Gaegu"/>
                <a:ea typeface="Gaegu"/>
                <a:cs typeface="Gaegu"/>
                <a:sym typeface="Gaegu"/>
              </a:rPr>
              <a:t>This film features a love story set in the city of love, Paris, starring Audrey Hepburn.</a:t>
            </a:r>
            <a:endParaRPr sz="100"/>
          </a:p>
        </p:txBody>
      </p:sp>
      <p:sp>
        <p:nvSpPr>
          <p:cNvPr id="272" name="Google Shape;272;p24"/>
          <p:cNvSpPr txBox="1"/>
          <p:nvPr/>
        </p:nvSpPr>
        <p:spPr>
          <a:xfrm>
            <a:off x="14408202" y="156926"/>
            <a:ext cx="2385029" cy="172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EF2F7F"/>
                </a:solidFill>
                <a:latin typeface="Gaegu"/>
                <a:ea typeface="Gaegu"/>
                <a:cs typeface="Gaegu"/>
                <a:sym typeface="Gaegu"/>
              </a:rPr>
              <a:t>200</a:t>
            </a:r>
            <a:endParaRPr/>
          </a:p>
        </p:txBody>
      </p:sp>
      <p:sp>
        <p:nvSpPr>
          <p:cNvPr id="273" name="Google Shape;273;p24"/>
          <p:cNvSpPr txBox="1"/>
          <p:nvPr/>
        </p:nvSpPr>
        <p:spPr>
          <a:xfrm>
            <a:off x="14408202" y="1413843"/>
            <a:ext cx="2385029" cy="756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6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EF2F7F"/>
                </a:solidFill>
                <a:latin typeface="Gaegu"/>
                <a:ea typeface="Gaegu"/>
                <a:cs typeface="Gaegu"/>
                <a:sym typeface="Gaegu"/>
              </a:rPr>
              <a:t>POINTS</a:t>
            </a:r>
            <a:endParaRPr/>
          </a:p>
        </p:txBody>
      </p:sp>
      <p:sp>
        <p:nvSpPr>
          <p:cNvPr id="274" name="Google Shape;274;p24"/>
          <p:cNvSpPr txBox="1"/>
          <p:nvPr/>
        </p:nvSpPr>
        <p:spPr>
          <a:xfrm rot="-21505">
            <a:off x="237180" y="833755"/>
            <a:ext cx="4555889" cy="1000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6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100" u="none" cap="none" strike="noStrike">
                <a:solidFill>
                  <a:srgbClr val="EF2F7F"/>
                </a:solidFill>
                <a:latin typeface="Gaegu"/>
                <a:ea typeface="Gaegu"/>
                <a:cs typeface="Gaegu"/>
                <a:sym typeface="Gaegu"/>
              </a:rPr>
              <a:t>QUESTION</a:t>
            </a:r>
            <a:r>
              <a:rPr b="1" i="0" lang="en-US" sz="6500" u="none" cap="none" strike="noStrike">
                <a:solidFill>
                  <a:srgbClr val="EF2F7F"/>
                </a:solidFill>
                <a:latin typeface="Gaegu"/>
                <a:ea typeface="Gaegu"/>
                <a:cs typeface="Gaegu"/>
                <a:sym typeface="Gaegu"/>
              </a:rPr>
              <a:t> 1</a:t>
            </a:r>
            <a:endParaRPr sz="65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C0D9"/>
        </a:soli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5"/>
          <p:cNvSpPr/>
          <p:nvPr/>
        </p:nvSpPr>
        <p:spPr>
          <a:xfrm rot="286563">
            <a:off x="10963157" y="2395531"/>
            <a:ext cx="4615817" cy="3190684"/>
          </a:xfrm>
          <a:custGeom>
            <a:rect b="b" l="l" r="r" t="t"/>
            <a:pathLst>
              <a:path extrusionOk="0" h="3190684" w="4615817">
                <a:moveTo>
                  <a:pt x="0" y="0"/>
                </a:moveTo>
                <a:lnTo>
                  <a:pt x="4615817" y="0"/>
                </a:lnTo>
                <a:lnTo>
                  <a:pt x="4615817" y="3190684"/>
                </a:lnTo>
                <a:lnTo>
                  <a:pt x="0" y="31906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0" name="Google Shape;280;p25"/>
          <p:cNvSpPr/>
          <p:nvPr/>
        </p:nvSpPr>
        <p:spPr>
          <a:xfrm rot="-5400000">
            <a:off x="12505367" y="-2236391"/>
            <a:ext cx="6190700" cy="4472781"/>
          </a:xfrm>
          <a:custGeom>
            <a:rect b="b" l="l" r="r" t="t"/>
            <a:pathLst>
              <a:path extrusionOk="0" h="4472781" w="6190700">
                <a:moveTo>
                  <a:pt x="0" y="0"/>
                </a:moveTo>
                <a:lnTo>
                  <a:pt x="6190700" y="0"/>
                </a:lnTo>
                <a:lnTo>
                  <a:pt x="6190700" y="4472782"/>
                </a:lnTo>
                <a:lnTo>
                  <a:pt x="0" y="44727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81" name="Google Shape;281;p25"/>
          <p:cNvGrpSpPr/>
          <p:nvPr/>
        </p:nvGrpSpPr>
        <p:grpSpPr>
          <a:xfrm>
            <a:off x="545669" y="2057854"/>
            <a:ext cx="9714786" cy="7383237"/>
            <a:chOff x="0" y="0"/>
            <a:chExt cx="12953048" cy="9844316"/>
          </a:xfrm>
        </p:grpSpPr>
        <p:sp>
          <p:nvSpPr>
            <p:cNvPr id="282" name="Google Shape;282;p25"/>
            <p:cNvSpPr/>
            <p:nvPr/>
          </p:nvSpPr>
          <p:spPr>
            <a:xfrm>
              <a:off x="0" y="0"/>
              <a:ext cx="12953048" cy="9844316"/>
            </a:xfrm>
            <a:custGeom>
              <a:rect b="b" l="l" r="r" t="t"/>
              <a:pathLst>
                <a:path extrusionOk="0" h="9844316" w="12953048">
                  <a:moveTo>
                    <a:pt x="0" y="0"/>
                  </a:moveTo>
                  <a:lnTo>
                    <a:pt x="12953048" y="0"/>
                  </a:lnTo>
                  <a:lnTo>
                    <a:pt x="12953048" y="9844316"/>
                  </a:lnTo>
                  <a:lnTo>
                    <a:pt x="0" y="984431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grpSp>
          <p:nvGrpSpPr>
            <p:cNvPr id="283" name="Google Shape;283;p25"/>
            <p:cNvGrpSpPr/>
            <p:nvPr/>
          </p:nvGrpSpPr>
          <p:grpSpPr>
            <a:xfrm>
              <a:off x="977773" y="414629"/>
              <a:ext cx="10624845" cy="8259414"/>
              <a:chOff x="0" y="-38100"/>
              <a:chExt cx="1353766" cy="1052375"/>
            </a:xfrm>
          </p:grpSpPr>
          <p:sp>
            <p:nvSpPr>
              <p:cNvPr id="284" name="Google Shape;284;p25"/>
              <p:cNvSpPr/>
              <p:nvPr/>
            </p:nvSpPr>
            <p:spPr>
              <a:xfrm>
                <a:off x="0" y="0"/>
                <a:ext cx="1353766" cy="1014275"/>
              </a:xfrm>
              <a:custGeom>
                <a:rect b="b" l="l" r="r" t="t"/>
                <a:pathLst>
                  <a:path extrusionOk="0" h="1014275" w="1353766">
                    <a:moveTo>
                      <a:pt x="203200" y="0"/>
                    </a:moveTo>
                    <a:lnTo>
                      <a:pt x="1353766" y="0"/>
                    </a:lnTo>
                    <a:lnTo>
                      <a:pt x="1150566" y="1014275"/>
                    </a:lnTo>
                    <a:lnTo>
                      <a:pt x="0" y="1014275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285" name="Google Shape;285;p25"/>
              <p:cNvSpPr txBox="1"/>
              <p:nvPr/>
            </p:nvSpPr>
            <p:spPr>
              <a:xfrm>
                <a:off x="101600" y="-38100"/>
                <a:ext cx="1150566" cy="1052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94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86" name="Google Shape;286;p25"/>
          <p:cNvSpPr/>
          <p:nvPr/>
        </p:nvSpPr>
        <p:spPr>
          <a:xfrm rot="-217237">
            <a:off x="-2247129" y="359039"/>
            <a:ext cx="7315200" cy="2287663"/>
          </a:xfrm>
          <a:custGeom>
            <a:rect b="b" l="l" r="r" t="t"/>
            <a:pathLst>
              <a:path extrusionOk="0" h="2287663" w="7315200">
                <a:moveTo>
                  <a:pt x="0" y="0"/>
                </a:moveTo>
                <a:lnTo>
                  <a:pt x="7315200" y="0"/>
                </a:lnTo>
                <a:lnTo>
                  <a:pt x="7315200" y="2287663"/>
                </a:lnTo>
                <a:lnTo>
                  <a:pt x="0" y="22876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7" name="Google Shape;287;p25"/>
          <p:cNvSpPr txBox="1"/>
          <p:nvPr/>
        </p:nvSpPr>
        <p:spPr>
          <a:xfrm>
            <a:off x="2197869" y="3272559"/>
            <a:ext cx="6130800" cy="39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3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300" u="none" cap="none" strike="noStrike">
                <a:solidFill>
                  <a:srgbClr val="EF2F7F"/>
                </a:solidFill>
                <a:latin typeface="Gaegu"/>
                <a:ea typeface="Gaegu"/>
                <a:cs typeface="Gaegu"/>
                <a:sym typeface="Gaegu"/>
              </a:rPr>
              <a:t>Roman Holiday</a:t>
            </a:r>
            <a:endParaRPr sz="15300"/>
          </a:p>
        </p:txBody>
      </p:sp>
      <p:sp>
        <p:nvSpPr>
          <p:cNvPr id="288" name="Google Shape;288;p25"/>
          <p:cNvSpPr txBox="1"/>
          <p:nvPr/>
        </p:nvSpPr>
        <p:spPr>
          <a:xfrm>
            <a:off x="14408202" y="156926"/>
            <a:ext cx="2385029" cy="172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EF2F7F"/>
                </a:solidFill>
                <a:latin typeface="Gaegu"/>
                <a:ea typeface="Gaegu"/>
                <a:cs typeface="Gaegu"/>
                <a:sym typeface="Gaegu"/>
              </a:rPr>
              <a:t>200</a:t>
            </a:r>
            <a:endParaRPr/>
          </a:p>
        </p:txBody>
      </p:sp>
      <p:sp>
        <p:nvSpPr>
          <p:cNvPr id="289" name="Google Shape;289;p25"/>
          <p:cNvSpPr txBox="1"/>
          <p:nvPr/>
        </p:nvSpPr>
        <p:spPr>
          <a:xfrm>
            <a:off x="14408202" y="1413843"/>
            <a:ext cx="2385029" cy="756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6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EF2F7F"/>
                </a:solidFill>
                <a:latin typeface="Gaegu"/>
                <a:ea typeface="Gaegu"/>
                <a:cs typeface="Gaegu"/>
                <a:sym typeface="Gaegu"/>
              </a:rPr>
              <a:t>POINTS</a:t>
            </a:r>
            <a:endParaRPr/>
          </a:p>
        </p:txBody>
      </p:sp>
      <p:sp>
        <p:nvSpPr>
          <p:cNvPr id="290" name="Google Shape;290;p25"/>
          <p:cNvSpPr txBox="1"/>
          <p:nvPr/>
        </p:nvSpPr>
        <p:spPr>
          <a:xfrm rot="-21466">
            <a:off x="548221" y="834967"/>
            <a:ext cx="3555369" cy="10773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6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999" u="none" cap="none" strike="noStrike">
                <a:solidFill>
                  <a:srgbClr val="EF2F7F"/>
                </a:solidFill>
                <a:latin typeface="Gaegu"/>
                <a:ea typeface="Gaegu"/>
                <a:cs typeface="Gaegu"/>
                <a:sym typeface="Gaegu"/>
              </a:rPr>
              <a:t>ANSWER</a:t>
            </a:r>
            <a:endParaRPr/>
          </a:p>
        </p:txBody>
      </p:sp>
      <p:sp>
        <p:nvSpPr>
          <p:cNvPr id="291" name="Google Shape;291;p25"/>
          <p:cNvSpPr txBox="1"/>
          <p:nvPr/>
        </p:nvSpPr>
        <p:spPr>
          <a:xfrm>
            <a:off x="11104001" y="6654944"/>
            <a:ext cx="6405600" cy="27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93" u="none" cap="none" strike="noStrike">
                <a:solidFill>
                  <a:srgbClr val="EF2F7F"/>
                </a:solidFill>
                <a:latin typeface="Cabin"/>
                <a:ea typeface="Cabin"/>
                <a:cs typeface="Cabin"/>
                <a:sym typeface="Cabin"/>
              </a:rPr>
              <a:t>Lorem ipsum dolor sit amet, consectetur adipiscing elit, sed do eiusmod tempor incididunt ut labore et dolore magna aliqua.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CDFEB"/>
        </a:solid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7825" y="957100"/>
            <a:ext cx="11692350" cy="7915599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26"/>
          <p:cNvSpPr/>
          <p:nvPr/>
        </p:nvSpPr>
        <p:spPr>
          <a:xfrm>
            <a:off x="15242295" y="637984"/>
            <a:ext cx="3785616" cy="4114800"/>
          </a:xfrm>
          <a:custGeom>
            <a:rect b="b" l="l" r="r" t="t"/>
            <a:pathLst>
              <a:path extrusionOk="0" h="4114800" w="3785616">
                <a:moveTo>
                  <a:pt x="0" y="0"/>
                </a:moveTo>
                <a:lnTo>
                  <a:pt x="3785616" y="0"/>
                </a:lnTo>
                <a:lnTo>
                  <a:pt x="37856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8" name="Google Shape;298;p26"/>
          <p:cNvSpPr txBox="1"/>
          <p:nvPr/>
        </p:nvSpPr>
        <p:spPr>
          <a:xfrm rot="-175068">
            <a:off x="5066924" y="3656124"/>
            <a:ext cx="8227366" cy="33265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8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612" u="none" cap="none" strike="noStrike">
                <a:solidFill>
                  <a:srgbClr val="EF2F7F"/>
                </a:solidFill>
                <a:latin typeface="Gaegu"/>
                <a:ea typeface="Gaegu"/>
                <a:cs typeface="Gaegu"/>
                <a:sym typeface="Gaegu"/>
              </a:rPr>
              <a:t>SONGS</a:t>
            </a:r>
            <a:endParaRPr/>
          </a:p>
        </p:txBody>
      </p:sp>
      <p:sp>
        <p:nvSpPr>
          <p:cNvPr id="299" name="Google Shape;299;p26"/>
          <p:cNvSpPr/>
          <p:nvPr/>
        </p:nvSpPr>
        <p:spPr>
          <a:xfrm>
            <a:off x="12545726" y="5471777"/>
            <a:ext cx="5393138" cy="4584167"/>
          </a:xfrm>
          <a:custGeom>
            <a:rect b="b" l="l" r="r" t="t"/>
            <a:pathLst>
              <a:path extrusionOk="0" h="4584167" w="5393138">
                <a:moveTo>
                  <a:pt x="0" y="0"/>
                </a:moveTo>
                <a:lnTo>
                  <a:pt x="5393138" y="0"/>
                </a:lnTo>
                <a:lnTo>
                  <a:pt x="5393138" y="4584167"/>
                </a:lnTo>
                <a:lnTo>
                  <a:pt x="0" y="45841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0" name="Google Shape;300;p26"/>
          <p:cNvSpPr txBox="1"/>
          <p:nvPr/>
        </p:nvSpPr>
        <p:spPr>
          <a:xfrm rot="-98148">
            <a:off x="4314923" y="3209720"/>
            <a:ext cx="9500372" cy="12935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8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403" u="none" cap="none" strike="noStrike">
                <a:solidFill>
                  <a:srgbClr val="EF2F7F"/>
                </a:solidFill>
                <a:latin typeface="Gaegu"/>
                <a:ea typeface="Gaegu"/>
                <a:cs typeface="Gaegu"/>
                <a:sym typeface="Gaegu"/>
              </a:rPr>
              <a:t>VALENTINE'S DAY</a:t>
            </a:r>
            <a:endParaRPr/>
          </a:p>
        </p:txBody>
      </p:sp>
      <p:sp>
        <p:nvSpPr>
          <p:cNvPr id="301" name="Google Shape;301;p26"/>
          <p:cNvSpPr/>
          <p:nvPr/>
        </p:nvSpPr>
        <p:spPr>
          <a:xfrm rot="-947893">
            <a:off x="167306" y="892679"/>
            <a:ext cx="6328036" cy="6749905"/>
          </a:xfrm>
          <a:custGeom>
            <a:rect b="b" l="l" r="r" t="t"/>
            <a:pathLst>
              <a:path extrusionOk="0" h="6749905" w="6328036">
                <a:moveTo>
                  <a:pt x="0" y="0"/>
                </a:moveTo>
                <a:lnTo>
                  <a:pt x="6328036" y="0"/>
                </a:lnTo>
                <a:lnTo>
                  <a:pt x="6328036" y="6749905"/>
                </a:lnTo>
                <a:lnTo>
                  <a:pt x="0" y="67499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2" name="Google Shape;302;p26"/>
          <p:cNvSpPr/>
          <p:nvPr/>
        </p:nvSpPr>
        <p:spPr>
          <a:xfrm>
            <a:off x="6556626" y="8766129"/>
            <a:ext cx="5862598" cy="3041743"/>
          </a:xfrm>
          <a:custGeom>
            <a:rect b="b" l="l" r="r" t="t"/>
            <a:pathLst>
              <a:path extrusionOk="0" h="3041743" w="5862598">
                <a:moveTo>
                  <a:pt x="0" y="0"/>
                </a:moveTo>
                <a:lnTo>
                  <a:pt x="5862597" y="0"/>
                </a:lnTo>
                <a:lnTo>
                  <a:pt x="5862597" y="3041742"/>
                </a:lnTo>
                <a:lnTo>
                  <a:pt x="0" y="30417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-74666"/>
            </a:stretch>
          </a:blipFill>
          <a:ln>
            <a:noFill/>
          </a:ln>
        </p:spPr>
      </p:sp>
      <p:sp>
        <p:nvSpPr>
          <p:cNvPr id="303" name="Google Shape;303;p26"/>
          <p:cNvSpPr/>
          <p:nvPr/>
        </p:nvSpPr>
        <p:spPr>
          <a:xfrm>
            <a:off x="-883313" y="9258300"/>
            <a:ext cx="5862598" cy="3041743"/>
          </a:xfrm>
          <a:custGeom>
            <a:rect b="b" l="l" r="r" t="t"/>
            <a:pathLst>
              <a:path extrusionOk="0" h="3041743" w="5862598">
                <a:moveTo>
                  <a:pt x="0" y="0"/>
                </a:moveTo>
                <a:lnTo>
                  <a:pt x="5862598" y="0"/>
                </a:lnTo>
                <a:lnTo>
                  <a:pt x="5862598" y="3041743"/>
                </a:lnTo>
                <a:lnTo>
                  <a:pt x="0" y="30417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-74666"/>
            </a:stretch>
          </a:blipFill>
          <a:ln>
            <a:noFill/>
          </a:ln>
        </p:spPr>
      </p:sp>
      <p:sp>
        <p:nvSpPr>
          <p:cNvPr id="304" name="Google Shape;304;p26"/>
          <p:cNvSpPr/>
          <p:nvPr/>
        </p:nvSpPr>
        <p:spPr>
          <a:xfrm>
            <a:off x="-2969424" y="637984"/>
            <a:ext cx="5862598" cy="3041743"/>
          </a:xfrm>
          <a:custGeom>
            <a:rect b="b" l="l" r="r" t="t"/>
            <a:pathLst>
              <a:path extrusionOk="0" h="3041743" w="5862598">
                <a:moveTo>
                  <a:pt x="0" y="0"/>
                </a:moveTo>
                <a:lnTo>
                  <a:pt x="5862598" y="0"/>
                </a:lnTo>
                <a:lnTo>
                  <a:pt x="5862598" y="3041743"/>
                </a:lnTo>
                <a:lnTo>
                  <a:pt x="0" y="30417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-74666"/>
            </a:stretch>
          </a:blipFill>
          <a:ln>
            <a:noFill/>
          </a:ln>
        </p:spPr>
      </p:sp>
      <p:sp>
        <p:nvSpPr>
          <p:cNvPr id="305" name="Google Shape;305;p26"/>
          <p:cNvSpPr/>
          <p:nvPr/>
        </p:nvSpPr>
        <p:spPr>
          <a:xfrm>
            <a:off x="6112977" y="467321"/>
            <a:ext cx="4248351" cy="1631928"/>
          </a:xfrm>
          <a:custGeom>
            <a:rect b="b" l="l" r="r" t="t"/>
            <a:pathLst>
              <a:path extrusionOk="0" h="1631928" w="4248351">
                <a:moveTo>
                  <a:pt x="0" y="0"/>
                </a:moveTo>
                <a:lnTo>
                  <a:pt x="4248351" y="0"/>
                </a:lnTo>
                <a:lnTo>
                  <a:pt x="4248351" y="1631928"/>
                </a:lnTo>
                <a:lnTo>
                  <a:pt x="0" y="16319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135915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3C7"/>
        </a:solid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7"/>
          <p:cNvSpPr/>
          <p:nvPr/>
        </p:nvSpPr>
        <p:spPr>
          <a:xfrm>
            <a:off x="6273528" y="6923085"/>
            <a:ext cx="5740944" cy="5604596"/>
          </a:xfrm>
          <a:custGeom>
            <a:rect b="b" l="l" r="r" t="t"/>
            <a:pathLst>
              <a:path extrusionOk="0" h="5604596" w="5740944">
                <a:moveTo>
                  <a:pt x="0" y="0"/>
                </a:moveTo>
                <a:lnTo>
                  <a:pt x="5740944" y="0"/>
                </a:lnTo>
                <a:lnTo>
                  <a:pt x="5740944" y="5604596"/>
                </a:lnTo>
                <a:lnTo>
                  <a:pt x="0" y="56045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1" name="Google Shape;311;p27"/>
          <p:cNvSpPr/>
          <p:nvPr/>
        </p:nvSpPr>
        <p:spPr>
          <a:xfrm>
            <a:off x="13124679" y="6187177"/>
            <a:ext cx="5740944" cy="5604596"/>
          </a:xfrm>
          <a:custGeom>
            <a:rect b="b" l="l" r="r" t="t"/>
            <a:pathLst>
              <a:path extrusionOk="0" h="5604596" w="5740944">
                <a:moveTo>
                  <a:pt x="0" y="0"/>
                </a:moveTo>
                <a:lnTo>
                  <a:pt x="5740943" y="0"/>
                </a:lnTo>
                <a:lnTo>
                  <a:pt x="5740943" y="5604596"/>
                </a:lnTo>
                <a:lnTo>
                  <a:pt x="0" y="56045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2" name="Google Shape;312;p27"/>
          <p:cNvSpPr/>
          <p:nvPr/>
        </p:nvSpPr>
        <p:spPr>
          <a:xfrm>
            <a:off x="-577622" y="6187177"/>
            <a:ext cx="5740944" cy="5604596"/>
          </a:xfrm>
          <a:custGeom>
            <a:rect b="b" l="l" r="r" t="t"/>
            <a:pathLst>
              <a:path extrusionOk="0" h="5604596" w="5740944">
                <a:moveTo>
                  <a:pt x="0" y="0"/>
                </a:moveTo>
                <a:lnTo>
                  <a:pt x="5740943" y="0"/>
                </a:lnTo>
                <a:lnTo>
                  <a:pt x="5740943" y="5604596"/>
                </a:lnTo>
                <a:lnTo>
                  <a:pt x="0" y="56045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313" name="Google Shape;31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9437" y="1632475"/>
            <a:ext cx="14449126" cy="73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27"/>
          <p:cNvSpPr/>
          <p:nvPr/>
        </p:nvSpPr>
        <p:spPr>
          <a:xfrm rot="-5400000">
            <a:off x="12505367" y="-2236391"/>
            <a:ext cx="6190700" cy="4472781"/>
          </a:xfrm>
          <a:custGeom>
            <a:rect b="b" l="l" r="r" t="t"/>
            <a:pathLst>
              <a:path extrusionOk="0" h="4472781" w="6190700">
                <a:moveTo>
                  <a:pt x="0" y="0"/>
                </a:moveTo>
                <a:lnTo>
                  <a:pt x="6190700" y="0"/>
                </a:lnTo>
                <a:lnTo>
                  <a:pt x="6190700" y="4472782"/>
                </a:lnTo>
                <a:lnTo>
                  <a:pt x="0" y="44727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5" name="Google Shape;315;p27"/>
          <p:cNvSpPr/>
          <p:nvPr/>
        </p:nvSpPr>
        <p:spPr>
          <a:xfrm rot="-217237">
            <a:off x="-2247129" y="359039"/>
            <a:ext cx="7315200" cy="2287663"/>
          </a:xfrm>
          <a:custGeom>
            <a:rect b="b" l="l" r="r" t="t"/>
            <a:pathLst>
              <a:path extrusionOk="0" h="2287663" w="7315200">
                <a:moveTo>
                  <a:pt x="0" y="0"/>
                </a:moveTo>
                <a:lnTo>
                  <a:pt x="7315200" y="0"/>
                </a:lnTo>
                <a:lnTo>
                  <a:pt x="7315200" y="2287663"/>
                </a:lnTo>
                <a:lnTo>
                  <a:pt x="0" y="22876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6" name="Google Shape;316;p27"/>
          <p:cNvSpPr txBox="1"/>
          <p:nvPr/>
        </p:nvSpPr>
        <p:spPr>
          <a:xfrm>
            <a:off x="2735850" y="4328719"/>
            <a:ext cx="12816600" cy="3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85" u="none" cap="none" strike="noStrike">
                <a:solidFill>
                  <a:srgbClr val="EF2F7F"/>
                </a:solidFill>
                <a:latin typeface="Gaegu"/>
                <a:ea typeface="Gaegu"/>
                <a:cs typeface="Gaegu"/>
                <a:sym typeface="Gaegu"/>
              </a:rPr>
              <a:t>In this classic song, Nat King Cole asks, "L is for the way you look at me..."</a:t>
            </a:r>
            <a:endParaRPr sz="800"/>
          </a:p>
        </p:txBody>
      </p:sp>
      <p:sp>
        <p:nvSpPr>
          <p:cNvPr id="317" name="Google Shape;317;p27"/>
          <p:cNvSpPr txBox="1"/>
          <p:nvPr/>
        </p:nvSpPr>
        <p:spPr>
          <a:xfrm>
            <a:off x="14408202" y="156926"/>
            <a:ext cx="2385029" cy="172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EF2F7F"/>
                </a:solidFill>
                <a:latin typeface="Gaegu"/>
                <a:ea typeface="Gaegu"/>
                <a:cs typeface="Gaegu"/>
                <a:sym typeface="Gaegu"/>
              </a:rPr>
              <a:t>200</a:t>
            </a:r>
            <a:endParaRPr/>
          </a:p>
        </p:txBody>
      </p:sp>
      <p:sp>
        <p:nvSpPr>
          <p:cNvPr id="318" name="Google Shape;318;p27"/>
          <p:cNvSpPr txBox="1"/>
          <p:nvPr/>
        </p:nvSpPr>
        <p:spPr>
          <a:xfrm>
            <a:off x="14408202" y="1413843"/>
            <a:ext cx="2385029" cy="756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6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EF2F7F"/>
                </a:solidFill>
                <a:latin typeface="Gaegu"/>
                <a:ea typeface="Gaegu"/>
                <a:cs typeface="Gaegu"/>
                <a:sym typeface="Gaegu"/>
              </a:rPr>
              <a:t>POINTS</a:t>
            </a:r>
            <a:endParaRPr/>
          </a:p>
        </p:txBody>
      </p:sp>
      <p:sp>
        <p:nvSpPr>
          <p:cNvPr id="319" name="Google Shape;319;p27"/>
          <p:cNvSpPr txBox="1"/>
          <p:nvPr/>
        </p:nvSpPr>
        <p:spPr>
          <a:xfrm rot="-21505">
            <a:off x="237180" y="833755"/>
            <a:ext cx="4555889" cy="1000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6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100" u="none" cap="none" strike="noStrike">
                <a:solidFill>
                  <a:srgbClr val="EF2F7F"/>
                </a:solidFill>
                <a:latin typeface="Gaegu"/>
                <a:ea typeface="Gaegu"/>
                <a:cs typeface="Gaegu"/>
                <a:sym typeface="Gaegu"/>
              </a:rPr>
              <a:t>QUESTION</a:t>
            </a:r>
            <a:r>
              <a:rPr b="1" i="0" lang="en-US" sz="6500" u="none" cap="none" strike="noStrike">
                <a:solidFill>
                  <a:srgbClr val="EF2F7F"/>
                </a:solidFill>
                <a:latin typeface="Gaegu"/>
                <a:ea typeface="Gaegu"/>
                <a:cs typeface="Gaegu"/>
                <a:sym typeface="Gaegu"/>
              </a:rPr>
              <a:t> 1</a:t>
            </a:r>
            <a:endParaRPr sz="65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C0D9"/>
        </a:solidFill>
      </p:bgPr>
    </p:bg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8"/>
          <p:cNvSpPr/>
          <p:nvPr/>
        </p:nvSpPr>
        <p:spPr>
          <a:xfrm rot="-5400000">
            <a:off x="12505367" y="-2236391"/>
            <a:ext cx="6190700" cy="4472781"/>
          </a:xfrm>
          <a:custGeom>
            <a:rect b="b" l="l" r="r" t="t"/>
            <a:pathLst>
              <a:path extrusionOk="0" h="4472781" w="6190700">
                <a:moveTo>
                  <a:pt x="0" y="0"/>
                </a:moveTo>
                <a:lnTo>
                  <a:pt x="6190700" y="0"/>
                </a:lnTo>
                <a:lnTo>
                  <a:pt x="6190700" y="4472782"/>
                </a:lnTo>
                <a:lnTo>
                  <a:pt x="0" y="44727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25" name="Google Shape;325;p28"/>
          <p:cNvGrpSpPr/>
          <p:nvPr/>
        </p:nvGrpSpPr>
        <p:grpSpPr>
          <a:xfrm>
            <a:off x="545669" y="2057854"/>
            <a:ext cx="9714786" cy="7383237"/>
            <a:chOff x="0" y="0"/>
            <a:chExt cx="12953048" cy="9844316"/>
          </a:xfrm>
        </p:grpSpPr>
        <p:sp>
          <p:nvSpPr>
            <p:cNvPr id="326" name="Google Shape;326;p28"/>
            <p:cNvSpPr/>
            <p:nvPr/>
          </p:nvSpPr>
          <p:spPr>
            <a:xfrm>
              <a:off x="0" y="0"/>
              <a:ext cx="12953048" cy="9844316"/>
            </a:xfrm>
            <a:custGeom>
              <a:rect b="b" l="l" r="r" t="t"/>
              <a:pathLst>
                <a:path extrusionOk="0" h="9844316" w="12953048">
                  <a:moveTo>
                    <a:pt x="0" y="0"/>
                  </a:moveTo>
                  <a:lnTo>
                    <a:pt x="12953048" y="0"/>
                  </a:lnTo>
                  <a:lnTo>
                    <a:pt x="12953048" y="9844316"/>
                  </a:lnTo>
                  <a:lnTo>
                    <a:pt x="0" y="984431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grpSp>
          <p:nvGrpSpPr>
            <p:cNvPr id="327" name="Google Shape;327;p28"/>
            <p:cNvGrpSpPr/>
            <p:nvPr/>
          </p:nvGrpSpPr>
          <p:grpSpPr>
            <a:xfrm>
              <a:off x="977773" y="414629"/>
              <a:ext cx="10624845" cy="8259414"/>
              <a:chOff x="0" y="-38100"/>
              <a:chExt cx="1353766" cy="1052375"/>
            </a:xfrm>
          </p:grpSpPr>
          <p:sp>
            <p:nvSpPr>
              <p:cNvPr id="328" name="Google Shape;328;p28"/>
              <p:cNvSpPr/>
              <p:nvPr/>
            </p:nvSpPr>
            <p:spPr>
              <a:xfrm>
                <a:off x="0" y="0"/>
                <a:ext cx="1353766" cy="1014275"/>
              </a:xfrm>
              <a:custGeom>
                <a:rect b="b" l="l" r="r" t="t"/>
                <a:pathLst>
                  <a:path extrusionOk="0" h="1014275" w="1353766">
                    <a:moveTo>
                      <a:pt x="203200" y="0"/>
                    </a:moveTo>
                    <a:lnTo>
                      <a:pt x="1353766" y="0"/>
                    </a:lnTo>
                    <a:lnTo>
                      <a:pt x="1150566" y="1014275"/>
                    </a:lnTo>
                    <a:lnTo>
                      <a:pt x="0" y="1014275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329" name="Google Shape;329;p28"/>
              <p:cNvSpPr txBox="1"/>
              <p:nvPr/>
            </p:nvSpPr>
            <p:spPr>
              <a:xfrm>
                <a:off x="101600" y="-38100"/>
                <a:ext cx="1150566" cy="1052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94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30" name="Google Shape;330;p28"/>
          <p:cNvSpPr/>
          <p:nvPr/>
        </p:nvSpPr>
        <p:spPr>
          <a:xfrm rot="-217237">
            <a:off x="-2247129" y="359039"/>
            <a:ext cx="7315200" cy="2287663"/>
          </a:xfrm>
          <a:custGeom>
            <a:rect b="b" l="l" r="r" t="t"/>
            <a:pathLst>
              <a:path extrusionOk="0" h="2287663" w="7315200">
                <a:moveTo>
                  <a:pt x="0" y="0"/>
                </a:moveTo>
                <a:lnTo>
                  <a:pt x="7315200" y="0"/>
                </a:lnTo>
                <a:lnTo>
                  <a:pt x="7315200" y="2287663"/>
                </a:lnTo>
                <a:lnTo>
                  <a:pt x="0" y="22876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1" name="Google Shape;331;p28"/>
          <p:cNvSpPr/>
          <p:nvPr/>
        </p:nvSpPr>
        <p:spPr>
          <a:xfrm rot="-589478">
            <a:off x="10927138" y="1886956"/>
            <a:ext cx="3195963" cy="3616365"/>
          </a:xfrm>
          <a:custGeom>
            <a:rect b="b" l="l" r="r" t="t"/>
            <a:pathLst>
              <a:path extrusionOk="0" h="3616365" w="3195963">
                <a:moveTo>
                  <a:pt x="0" y="0"/>
                </a:moveTo>
                <a:lnTo>
                  <a:pt x="3195963" y="0"/>
                </a:lnTo>
                <a:lnTo>
                  <a:pt x="3195963" y="3616366"/>
                </a:lnTo>
                <a:lnTo>
                  <a:pt x="0" y="36163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2" name="Google Shape;332;p28"/>
          <p:cNvSpPr txBox="1"/>
          <p:nvPr/>
        </p:nvSpPr>
        <p:spPr>
          <a:xfrm>
            <a:off x="2048234" y="3323950"/>
            <a:ext cx="6709800" cy="46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211" u="none" cap="none" strike="noStrike">
                <a:solidFill>
                  <a:srgbClr val="EF2F7F"/>
                </a:solidFill>
                <a:latin typeface="Gaegu"/>
                <a:ea typeface="Gaegu"/>
                <a:cs typeface="Gaegu"/>
                <a:sym typeface="Gaegu"/>
              </a:rPr>
              <a:t>L-O-V-E</a:t>
            </a:r>
            <a:endParaRPr/>
          </a:p>
        </p:txBody>
      </p:sp>
      <p:sp>
        <p:nvSpPr>
          <p:cNvPr id="333" name="Google Shape;333;p28"/>
          <p:cNvSpPr txBox="1"/>
          <p:nvPr/>
        </p:nvSpPr>
        <p:spPr>
          <a:xfrm>
            <a:off x="14408202" y="156926"/>
            <a:ext cx="2385029" cy="172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EF2F7F"/>
                </a:solidFill>
                <a:latin typeface="Gaegu"/>
                <a:ea typeface="Gaegu"/>
                <a:cs typeface="Gaegu"/>
                <a:sym typeface="Gaegu"/>
              </a:rPr>
              <a:t>200</a:t>
            </a:r>
            <a:endParaRPr/>
          </a:p>
        </p:txBody>
      </p:sp>
      <p:sp>
        <p:nvSpPr>
          <p:cNvPr id="334" name="Google Shape;334;p28"/>
          <p:cNvSpPr txBox="1"/>
          <p:nvPr/>
        </p:nvSpPr>
        <p:spPr>
          <a:xfrm>
            <a:off x="14408202" y="1413843"/>
            <a:ext cx="2385029" cy="756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6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EF2F7F"/>
                </a:solidFill>
                <a:latin typeface="Gaegu"/>
                <a:ea typeface="Gaegu"/>
                <a:cs typeface="Gaegu"/>
                <a:sym typeface="Gaegu"/>
              </a:rPr>
              <a:t>POINTS</a:t>
            </a:r>
            <a:endParaRPr/>
          </a:p>
        </p:txBody>
      </p:sp>
      <p:sp>
        <p:nvSpPr>
          <p:cNvPr id="335" name="Google Shape;335;p28"/>
          <p:cNvSpPr txBox="1"/>
          <p:nvPr/>
        </p:nvSpPr>
        <p:spPr>
          <a:xfrm rot="-21466">
            <a:off x="548221" y="834967"/>
            <a:ext cx="3555369" cy="10773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6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999" u="none" cap="none" strike="noStrike">
                <a:solidFill>
                  <a:srgbClr val="EF2F7F"/>
                </a:solidFill>
                <a:latin typeface="Gaegu"/>
                <a:ea typeface="Gaegu"/>
                <a:cs typeface="Gaegu"/>
                <a:sym typeface="Gaegu"/>
              </a:rPr>
              <a:t>ANSWER</a:t>
            </a:r>
            <a:endParaRPr/>
          </a:p>
        </p:txBody>
      </p:sp>
      <p:sp>
        <p:nvSpPr>
          <p:cNvPr id="336" name="Google Shape;336;p28"/>
          <p:cNvSpPr txBox="1"/>
          <p:nvPr/>
        </p:nvSpPr>
        <p:spPr>
          <a:xfrm>
            <a:off x="11104001" y="6654944"/>
            <a:ext cx="6405600" cy="27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93" u="none" cap="none" strike="noStrike">
                <a:solidFill>
                  <a:srgbClr val="EF2F7F"/>
                </a:solidFill>
                <a:latin typeface="Cabin"/>
                <a:ea typeface="Cabin"/>
                <a:cs typeface="Cabin"/>
                <a:sym typeface="Cabin"/>
              </a:rPr>
              <a:t>Lorem ipsum dolor sit amet, consectetur adipiscing elit, sed do eiusmod tempor incididunt ut labore et dolore magna aliqua.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CDFEB"/>
        </a:solidFill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902275" y="2475850"/>
            <a:ext cx="23983872" cy="78111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42" name="Google Shape;342;p29"/>
          <p:cNvGraphicFramePr/>
          <p:nvPr/>
        </p:nvGraphicFramePr>
        <p:xfrm>
          <a:off x="544053" y="382212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{38FE28CD-D522-45DE-A858-9BBEF8E0D6D9}</a:tableStyleId>
              </a:tblPr>
              <a:tblGrid>
                <a:gridCol w="3792050"/>
                <a:gridCol w="4431575"/>
                <a:gridCol w="4488150"/>
                <a:gridCol w="4488150"/>
              </a:tblGrid>
              <a:tr h="1200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80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82775" marB="182775" marR="182775" marL="18277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2F7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5299" u="none" cap="none" strike="noStrike">
                          <a:solidFill>
                            <a:srgbClr val="EF2F7F"/>
                          </a:solidFill>
                          <a:latin typeface="Gaegu"/>
                          <a:ea typeface="Gaegu"/>
                          <a:cs typeface="Gaegu"/>
                          <a:sym typeface="Gaegu"/>
                        </a:rPr>
                        <a:t>Team A</a:t>
                      </a:r>
                      <a:endParaRPr sz="1100" u="none" cap="none" strike="noStrike"/>
                    </a:p>
                  </a:txBody>
                  <a:tcPr marT="182775" marB="182775" marR="182775" marL="18277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EF2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5299" u="none" cap="none" strike="noStrike">
                          <a:solidFill>
                            <a:srgbClr val="EF2F7F"/>
                          </a:solidFill>
                          <a:latin typeface="Gaegu"/>
                          <a:ea typeface="Gaegu"/>
                          <a:cs typeface="Gaegu"/>
                          <a:sym typeface="Gaegu"/>
                        </a:rPr>
                        <a:t>Team B</a:t>
                      </a:r>
                      <a:endParaRPr sz="1100" u="none" cap="none" strike="noStrike"/>
                    </a:p>
                  </a:txBody>
                  <a:tcPr marT="182775" marB="182775" marR="182775" marL="18277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EF2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5299" u="none" cap="none" strike="noStrike">
                          <a:solidFill>
                            <a:srgbClr val="EF2F7F"/>
                          </a:solidFill>
                          <a:latin typeface="Gaegu"/>
                          <a:ea typeface="Gaegu"/>
                          <a:cs typeface="Gaegu"/>
                          <a:sym typeface="Gaegu"/>
                        </a:rPr>
                        <a:t>Team C</a:t>
                      </a:r>
                      <a:endParaRPr sz="1100" u="none" cap="none" strike="noStrike"/>
                    </a:p>
                  </a:txBody>
                  <a:tcPr marT="182775" marB="182775" marR="182775" marL="18277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EF2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75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899" u="none" cap="none" strike="noStrike">
                          <a:solidFill>
                            <a:srgbClr val="EF2F7F"/>
                          </a:solidFill>
                          <a:latin typeface="Gaegu"/>
                          <a:ea typeface="Gaegu"/>
                          <a:cs typeface="Gaegu"/>
                          <a:sym typeface="Gaegu"/>
                        </a:rPr>
                        <a:t>1ST ROUND</a:t>
                      </a:r>
                      <a:endParaRPr sz="1100" u="none" cap="none" strike="noStrike"/>
                    </a:p>
                  </a:txBody>
                  <a:tcPr marT="182775" marB="182775" marR="182775" marL="18277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2F7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EF2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545" u="none" cap="none" strike="noStrike">
                          <a:solidFill>
                            <a:srgbClr val="EF2F7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25</a:t>
                      </a:r>
                      <a:endParaRPr sz="1100" u="none" cap="none" strike="noStrike"/>
                    </a:p>
                  </a:txBody>
                  <a:tcPr marT="182775" marB="182775" marR="182775" marL="18277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EF2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EF2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545" u="none" cap="none" strike="noStrike">
                          <a:solidFill>
                            <a:srgbClr val="EF2F7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20</a:t>
                      </a:r>
                      <a:endParaRPr sz="1100" u="none" cap="none" strike="noStrike"/>
                    </a:p>
                  </a:txBody>
                  <a:tcPr marT="182775" marB="182775" marR="182775" marL="18277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EF2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EF2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545" u="none" cap="none" strike="noStrike">
                          <a:solidFill>
                            <a:srgbClr val="EF2F7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30</a:t>
                      </a:r>
                      <a:endParaRPr sz="1100" u="none" cap="none" strike="noStrike"/>
                    </a:p>
                  </a:txBody>
                  <a:tcPr marT="182775" marB="182775" marR="182775" marL="18277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EF2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EF2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75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899" u="none" cap="none" strike="noStrike">
                          <a:solidFill>
                            <a:srgbClr val="EF2F7F"/>
                          </a:solidFill>
                          <a:latin typeface="Gaegu"/>
                          <a:ea typeface="Gaegu"/>
                          <a:cs typeface="Gaegu"/>
                          <a:sym typeface="Gaegu"/>
                        </a:rPr>
                        <a:t>2ND ROUND</a:t>
                      </a:r>
                      <a:endParaRPr sz="1100" u="none" cap="none" strike="noStrike"/>
                    </a:p>
                  </a:txBody>
                  <a:tcPr marT="182775" marB="182775" marR="182775" marL="18277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EF2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EF2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545" u="none" cap="none" strike="noStrike">
                          <a:solidFill>
                            <a:srgbClr val="EF2F7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15</a:t>
                      </a:r>
                      <a:endParaRPr sz="1100" u="none" cap="none" strike="noStrike"/>
                    </a:p>
                  </a:txBody>
                  <a:tcPr marT="182775" marB="182775" marR="182775" marL="18277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EF2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EF2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545" u="none" cap="none" strike="noStrike">
                          <a:solidFill>
                            <a:srgbClr val="EF2F7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25</a:t>
                      </a:r>
                      <a:endParaRPr sz="1100" u="none" cap="none" strike="noStrike"/>
                    </a:p>
                  </a:txBody>
                  <a:tcPr marT="182775" marB="182775" marR="182775" marL="18277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EF2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EF2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545" u="none" cap="none" strike="noStrike">
                          <a:solidFill>
                            <a:srgbClr val="EF2F7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20</a:t>
                      </a:r>
                      <a:endParaRPr sz="1100" u="none" cap="none" strike="noStrike"/>
                    </a:p>
                  </a:txBody>
                  <a:tcPr marT="182775" marB="182775" marR="182775" marL="18277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EF2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EF2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75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899" u="none" cap="none" strike="noStrike">
                          <a:solidFill>
                            <a:srgbClr val="EF2F7F"/>
                          </a:solidFill>
                          <a:latin typeface="Gaegu"/>
                          <a:ea typeface="Gaegu"/>
                          <a:cs typeface="Gaegu"/>
                          <a:sym typeface="Gaegu"/>
                        </a:rPr>
                        <a:t>3RD ROUND</a:t>
                      </a:r>
                      <a:endParaRPr sz="1100" u="none" cap="none" strike="noStrike"/>
                    </a:p>
                  </a:txBody>
                  <a:tcPr marT="182775" marB="182775" marR="182775" marL="18277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EF2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EF2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545" u="none" cap="none" strike="noStrike">
                          <a:solidFill>
                            <a:srgbClr val="EF2F7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30</a:t>
                      </a:r>
                      <a:endParaRPr sz="1100" u="none" cap="none" strike="noStrike"/>
                    </a:p>
                  </a:txBody>
                  <a:tcPr marT="182775" marB="182775" marR="182775" marL="18277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EF2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EF2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545" u="none" cap="none" strike="noStrike">
                          <a:solidFill>
                            <a:srgbClr val="EF2F7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35</a:t>
                      </a:r>
                      <a:endParaRPr sz="1100" u="none" cap="none" strike="noStrike"/>
                    </a:p>
                  </a:txBody>
                  <a:tcPr marT="182775" marB="182775" marR="182775" marL="18277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EF2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EF2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545" u="none" cap="none" strike="noStrike">
                          <a:solidFill>
                            <a:srgbClr val="EF2F7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25</a:t>
                      </a:r>
                      <a:endParaRPr sz="1100" u="none" cap="none" strike="noStrike"/>
                    </a:p>
                  </a:txBody>
                  <a:tcPr marT="182775" marB="182775" marR="182775" marL="18277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EF2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EF2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57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699" u="none" cap="none" strike="noStrike">
                          <a:solidFill>
                            <a:srgbClr val="EF2F7F"/>
                          </a:solidFill>
                          <a:latin typeface="Gaegu"/>
                          <a:ea typeface="Gaegu"/>
                          <a:cs typeface="Gaegu"/>
                          <a:sym typeface="Gaegu"/>
                        </a:rPr>
                        <a:t>TOTAL</a:t>
                      </a:r>
                      <a:endParaRPr sz="1100" u="none" cap="none" strike="noStrike"/>
                    </a:p>
                  </a:txBody>
                  <a:tcPr marT="182775" marB="182775" marR="182775" marL="18277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EF2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545" u="none" cap="none" strike="noStrike">
                          <a:solidFill>
                            <a:srgbClr val="EF2F7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70</a:t>
                      </a:r>
                      <a:endParaRPr sz="1100" u="none" cap="none" strike="noStrike"/>
                    </a:p>
                  </a:txBody>
                  <a:tcPr marT="182775" marB="182775" marR="182775" marL="18277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EF2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545" u="none" cap="none" strike="noStrike">
                          <a:solidFill>
                            <a:srgbClr val="EF2F7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80</a:t>
                      </a:r>
                      <a:endParaRPr sz="1100" u="none" cap="none" strike="noStrike"/>
                    </a:p>
                  </a:txBody>
                  <a:tcPr marT="182775" marB="182775" marR="182775" marL="18277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EF2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545" u="none" cap="none" strike="noStrike">
                          <a:solidFill>
                            <a:srgbClr val="EF2F7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75</a:t>
                      </a:r>
                      <a:endParaRPr sz="1100" u="none" cap="none" strike="noStrike"/>
                    </a:p>
                  </a:txBody>
                  <a:tcPr marT="182775" marB="182775" marR="182775" marL="18277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EF2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43" name="Google Shape;343;p29"/>
          <p:cNvSpPr txBox="1"/>
          <p:nvPr/>
        </p:nvSpPr>
        <p:spPr>
          <a:xfrm>
            <a:off x="3706476" y="116418"/>
            <a:ext cx="10875000" cy="22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492" u="none" cap="none" strike="noStrike">
                <a:solidFill>
                  <a:srgbClr val="EF2F7F"/>
                </a:solidFill>
                <a:latin typeface="Gaegu"/>
                <a:ea typeface="Gaegu"/>
                <a:cs typeface="Gaegu"/>
                <a:sym typeface="Gaegu"/>
              </a:rPr>
              <a:t>SCOREBOARD</a:t>
            </a:r>
            <a:endParaRPr/>
          </a:p>
        </p:txBody>
      </p:sp>
      <p:sp>
        <p:nvSpPr>
          <p:cNvPr id="344" name="Google Shape;344;p29"/>
          <p:cNvSpPr/>
          <p:nvPr/>
        </p:nvSpPr>
        <p:spPr>
          <a:xfrm rot="-1364382">
            <a:off x="-1595335" y="523823"/>
            <a:ext cx="5874469" cy="2085437"/>
          </a:xfrm>
          <a:custGeom>
            <a:rect b="b" l="l" r="r" t="t"/>
            <a:pathLst>
              <a:path extrusionOk="0" h="2085437" w="5874469">
                <a:moveTo>
                  <a:pt x="0" y="0"/>
                </a:moveTo>
                <a:lnTo>
                  <a:pt x="5874469" y="0"/>
                </a:lnTo>
                <a:lnTo>
                  <a:pt x="5874469" y="2085437"/>
                </a:lnTo>
                <a:lnTo>
                  <a:pt x="0" y="20854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5" name="Google Shape;345;p29"/>
          <p:cNvSpPr/>
          <p:nvPr/>
        </p:nvSpPr>
        <p:spPr>
          <a:xfrm rot="1239403">
            <a:off x="15139185" y="437890"/>
            <a:ext cx="5870006" cy="2083853"/>
          </a:xfrm>
          <a:custGeom>
            <a:rect b="b" l="l" r="r" t="t"/>
            <a:pathLst>
              <a:path extrusionOk="0" h="2085437" w="5874469">
                <a:moveTo>
                  <a:pt x="0" y="0"/>
                </a:moveTo>
                <a:lnTo>
                  <a:pt x="5874469" y="0"/>
                </a:lnTo>
                <a:lnTo>
                  <a:pt x="5874469" y="2085436"/>
                </a:lnTo>
                <a:lnTo>
                  <a:pt x="0" y="20854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3C7"/>
        </a:solidFill>
      </p:bgPr>
    </p:bg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0"/>
          <p:cNvSpPr/>
          <p:nvPr/>
        </p:nvSpPr>
        <p:spPr>
          <a:xfrm>
            <a:off x="12431420" y="8310223"/>
            <a:ext cx="5740944" cy="5604596"/>
          </a:xfrm>
          <a:custGeom>
            <a:rect b="b" l="l" r="r" t="t"/>
            <a:pathLst>
              <a:path extrusionOk="0" h="5604596" w="5740944">
                <a:moveTo>
                  <a:pt x="0" y="0"/>
                </a:moveTo>
                <a:lnTo>
                  <a:pt x="5740944" y="0"/>
                </a:lnTo>
                <a:lnTo>
                  <a:pt x="5740944" y="5604596"/>
                </a:lnTo>
                <a:lnTo>
                  <a:pt x="0" y="56045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1" name="Google Shape;351;p30"/>
          <p:cNvSpPr/>
          <p:nvPr/>
        </p:nvSpPr>
        <p:spPr>
          <a:xfrm>
            <a:off x="12431420" y="-4132831"/>
            <a:ext cx="5740944" cy="5604596"/>
          </a:xfrm>
          <a:custGeom>
            <a:rect b="b" l="l" r="r" t="t"/>
            <a:pathLst>
              <a:path extrusionOk="0" h="5604596" w="5740944">
                <a:moveTo>
                  <a:pt x="0" y="0"/>
                </a:moveTo>
                <a:lnTo>
                  <a:pt x="5740944" y="0"/>
                </a:lnTo>
                <a:lnTo>
                  <a:pt x="5740944" y="5604596"/>
                </a:lnTo>
                <a:lnTo>
                  <a:pt x="0" y="56045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2" name="Google Shape;352;p30"/>
          <p:cNvSpPr/>
          <p:nvPr/>
        </p:nvSpPr>
        <p:spPr>
          <a:xfrm>
            <a:off x="6343178" y="8310223"/>
            <a:ext cx="5740944" cy="5604596"/>
          </a:xfrm>
          <a:custGeom>
            <a:rect b="b" l="l" r="r" t="t"/>
            <a:pathLst>
              <a:path extrusionOk="0" h="5604596" w="5740944">
                <a:moveTo>
                  <a:pt x="0" y="0"/>
                </a:moveTo>
                <a:lnTo>
                  <a:pt x="5740943" y="0"/>
                </a:lnTo>
                <a:lnTo>
                  <a:pt x="5740943" y="5604596"/>
                </a:lnTo>
                <a:lnTo>
                  <a:pt x="0" y="56045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3" name="Google Shape;353;p30"/>
          <p:cNvSpPr/>
          <p:nvPr/>
        </p:nvSpPr>
        <p:spPr>
          <a:xfrm>
            <a:off x="6343178" y="-4132831"/>
            <a:ext cx="5740944" cy="5604596"/>
          </a:xfrm>
          <a:custGeom>
            <a:rect b="b" l="l" r="r" t="t"/>
            <a:pathLst>
              <a:path extrusionOk="0" h="5604596" w="5740944">
                <a:moveTo>
                  <a:pt x="0" y="0"/>
                </a:moveTo>
                <a:lnTo>
                  <a:pt x="5740943" y="0"/>
                </a:lnTo>
                <a:lnTo>
                  <a:pt x="5740943" y="5604596"/>
                </a:lnTo>
                <a:lnTo>
                  <a:pt x="0" y="56045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4" name="Google Shape;354;p30"/>
          <p:cNvSpPr/>
          <p:nvPr/>
        </p:nvSpPr>
        <p:spPr>
          <a:xfrm>
            <a:off x="115636" y="8310223"/>
            <a:ext cx="5740944" cy="5604596"/>
          </a:xfrm>
          <a:custGeom>
            <a:rect b="b" l="l" r="r" t="t"/>
            <a:pathLst>
              <a:path extrusionOk="0" h="5604596" w="5740944">
                <a:moveTo>
                  <a:pt x="0" y="0"/>
                </a:moveTo>
                <a:lnTo>
                  <a:pt x="5740944" y="0"/>
                </a:lnTo>
                <a:lnTo>
                  <a:pt x="5740944" y="5604596"/>
                </a:lnTo>
                <a:lnTo>
                  <a:pt x="0" y="56045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5" name="Google Shape;355;p30"/>
          <p:cNvSpPr/>
          <p:nvPr/>
        </p:nvSpPr>
        <p:spPr>
          <a:xfrm>
            <a:off x="115636" y="-4132831"/>
            <a:ext cx="5740944" cy="5604596"/>
          </a:xfrm>
          <a:custGeom>
            <a:rect b="b" l="l" r="r" t="t"/>
            <a:pathLst>
              <a:path extrusionOk="0" h="5604596" w="5740944">
                <a:moveTo>
                  <a:pt x="0" y="0"/>
                </a:moveTo>
                <a:lnTo>
                  <a:pt x="5740944" y="0"/>
                </a:lnTo>
                <a:lnTo>
                  <a:pt x="5740944" y="5604596"/>
                </a:lnTo>
                <a:lnTo>
                  <a:pt x="0" y="56045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56" name="Google Shape;356;p30"/>
          <p:cNvGrpSpPr/>
          <p:nvPr/>
        </p:nvGrpSpPr>
        <p:grpSpPr>
          <a:xfrm>
            <a:off x="3341942" y="1662265"/>
            <a:ext cx="11604117" cy="6962470"/>
            <a:chOff x="0" y="0"/>
            <a:chExt cx="15472156" cy="9283293"/>
          </a:xfrm>
        </p:grpSpPr>
        <p:sp>
          <p:nvSpPr>
            <p:cNvPr id="357" name="Google Shape;357;p30"/>
            <p:cNvSpPr/>
            <p:nvPr/>
          </p:nvSpPr>
          <p:spPr>
            <a:xfrm>
              <a:off x="0" y="0"/>
              <a:ext cx="15472156" cy="9283293"/>
            </a:xfrm>
            <a:custGeom>
              <a:rect b="b" l="l" r="r" t="t"/>
              <a:pathLst>
                <a:path extrusionOk="0" h="9283293" w="15472156">
                  <a:moveTo>
                    <a:pt x="0" y="0"/>
                  </a:moveTo>
                  <a:lnTo>
                    <a:pt x="15472156" y="0"/>
                  </a:lnTo>
                  <a:lnTo>
                    <a:pt x="15472156" y="9283293"/>
                  </a:lnTo>
                  <a:lnTo>
                    <a:pt x="0" y="92832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grpSp>
          <p:nvGrpSpPr>
            <p:cNvPr id="358" name="Google Shape;358;p30"/>
            <p:cNvGrpSpPr/>
            <p:nvPr/>
          </p:nvGrpSpPr>
          <p:grpSpPr>
            <a:xfrm rot="68436">
              <a:off x="1051838" y="1119885"/>
              <a:ext cx="13351786" cy="7518540"/>
              <a:chOff x="0" y="-38100"/>
              <a:chExt cx="2637390" cy="1485144"/>
            </a:xfrm>
          </p:grpSpPr>
          <p:sp>
            <p:nvSpPr>
              <p:cNvPr id="359" name="Google Shape;359;p30"/>
              <p:cNvSpPr/>
              <p:nvPr/>
            </p:nvSpPr>
            <p:spPr>
              <a:xfrm>
                <a:off x="0" y="0"/>
                <a:ext cx="2637390" cy="1447044"/>
              </a:xfrm>
              <a:custGeom>
                <a:rect b="b" l="l" r="r" t="t"/>
                <a:pathLst>
                  <a:path extrusionOk="0" h="1447044" w="2637390">
                    <a:moveTo>
                      <a:pt x="39429" y="0"/>
                    </a:moveTo>
                    <a:lnTo>
                      <a:pt x="2597961" y="0"/>
                    </a:lnTo>
                    <a:cubicBezTo>
                      <a:pt x="2608418" y="0"/>
                      <a:pt x="2618447" y="4154"/>
                      <a:pt x="2625841" y="11549"/>
                    </a:cubicBezTo>
                    <a:cubicBezTo>
                      <a:pt x="2633236" y="18943"/>
                      <a:pt x="2637390" y="28972"/>
                      <a:pt x="2637390" y="39429"/>
                    </a:cubicBezTo>
                    <a:lnTo>
                      <a:pt x="2637390" y="1407615"/>
                    </a:lnTo>
                    <a:cubicBezTo>
                      <a:pt x="2637390" y="1418072"/>
                      <a:pt x="2633236" y="1428101"/>
                      <a:pt x="2625841" y="1435495"/>
                    </a:cubicBezTo>
                    <a:cubicBezTo>
                      <a:pt x="2618447" y="1442890"/>
                      <a:pt x="2608418" y="1447044"/>
                      <a:pt x="2597961" y="1447044"/>
                    </a:cubicBezTo>
                    <a:lnTo>
                      <a:pt x="39429" y="1447044"/>
                    </a:lnTo>
                    <a:cubicBezTo>
                      <a:pt x="28972" y="1447044"/>
                      <a:pt x="18943" y="1442890"/>
                      <a:pt x="11549" y="1435495"/>
                    </a:cubicBezTo>
                    <a:cubicBezTo>
                      <a:pt x="4154" y="1428101"/>
                      <a:pt x="0" y="1418072"/>
                      <a:pt x="0" y="1407615"/>
                    </a:cubicBezTo>
                    <a:lnTo>
                      <a:pt x="0" y="39429"/>
                    </a:lnTo>
                    <a:cubicBezTo>
                      <a:pt x="0" y="28972"/>
                      <a:pt x="4154" y="18943"/>
                      <a:pt x="11549" y="11549"/>
                    </a:cubicBezTo>
                    <a:cubicBezTo>
                      <a:pt x="18943" y="4154"/>
                      <a:pt x="28972" y="0"/>
                      <a:pt x="394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" name="Google Shape;360;p30"/>
              <p:cNvSpPr txBox="1"/>
              <p:nvPr/>
            </p:nvSpPr>
            <p:spPr>
              <a:xfrm>
                <a:off x="0" y="-38100"/>
                <a:ext cx="2637390" cy="14851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94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61" name="Google Shape;361;p30"/>
          <p:cNvSpPr txBox="1"/>
          <p:nvPr/>
        </p:nvSpPr>
        <p:spPr>
          <a:xfrm>
            <a:off x="3732284" y="3645010"/>
            <a:ext cx="10823432" cy="36209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774" u="none" cap="none" strike="noStrike">
                <a:solidFill>
                  <a:srgbClr val="EF2F7F"/>
                </a:solidFill>
                <a:latin typeface="Gaegu"/>
                <a:ea typeface="Gaegu"/>
                <a:cs typeface="Gaegu"/>
                <a:sym typeface="Gaegu"/>
              </a:rPr>
              <a:t>TEAM B</a:t>
            </a:r>
            <a:endParaRPr/>
          </a:p>
        </p:txBody>
      </p:sp>
      <p:sp>
        <p:nvSpPr>
          <p:cNvPr id="362" name="Google Shape;362;p30"/>
          <p:cNvSpPr txBox="1"/>
          <p:nvPr/>
        </p:nvSpPr>
        <p:spPr>
          <a:xfrm>
            <a:off x="4296118" y="2773406"/>
            <a:ext cx="9695763" cy="16768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70" u="none" cap="none" strike="noStrike">
                <a:solidFill>
                  <a:srgbClr val="EF2F7F"/>
                </a:solidFill>
                <a:latin typeface="Gaegu"/>
                <a:ea typeface="Gaegu"/>
                <a:cs typeface="Gaegu"/>
                <a:sym typeface="Gaegu"/>
              </a:rPr>
              <a:t>THE WINNER IS</a:t>
            </a:r>
            <a:endParaRPr/>
          </a:p>
        </p:txBody>
      </p:sp>
      <p:sp>
        <p:nvSpPr>
          <p:cNvPr id="363" name="Google Shape;363;p30"/>
          <p:cNvSpPr/>
          <p:nvPr/>
        </p:nvSpPr>
        <p:spPr>
          <a:xfrm rot="-4096659">
            <a:off x="14374776" y="-181124"/>
            <a:ext cx="4100536" cy="5560049"/>
          </a:xfrm>
          <a:custGeom>
            <a:rect b="b" l="l" r="r" t="t"/>
            <a:pathLst>
              <a:path extrusionOk="0" h="5560049" w="4100536">
                <a:moveTo>
                  <a:pt x="0" y="0"/>
                </a:moveTo>
                <a:lnTo>
                  <a:pt x="4100536" y="0"/>
                </a:lnTo>
                <a:lnTo>
                  <a:pt x="4100536" y="5560049"/>
                </a:lnTo>
                <a:lnTo>
                  <a:pt x="0" y="55600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4" name="Google Shape;364;p30"/>
          <p:cNvSpPr/>
          <p:nvPr/>
        </p:nvSpPr>
        <p:spPr>
          <a:xfrm rot="-3235154">
            <a:off x="-1551674" y="-4113818"/>
            <a:ext cx="6159103" cy="7079428"/>
          </a:xfrm>
          <a:custGeom>
            <a:rect b="b" l="l" r="r" t="t"/>
            <a:pathLst>
              <a:path extrusionOk="0" h="7079428" w="6159103">
                <a:moveTo>
                  <a:pt x="0" y="0"/>
                </a:moveTo>
                <a:lnTo>
                  <a:pt x="6159103" y="0"/>
                </a:lnTo>
                <a:lnTo>
                  <a:pt x="6159103" y="7079428"/>
                </a:lnTo>
                <a:lnTo>
                  <a:pt x="0" y="70794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5" name="Google Shape;365;p30"/>
          <p:cNvSpPr/>
          <p:nvPr/>
        </p:nvSpPr>
        <p:spPr>
          <a:xfrm rot="-1553171">
            <a:off x="1242667" y="5598420"/>
            <a:ext cx="3004735" cy="4006314"/>
          </a:xfrm>
          <a:custGeom>
            <a:rect b="b" l="l" r="r" t="t"/>
            <a:pathLst>
              <a:path extrusionOk="0" h="4006314" w="3004735">
                <a:moveTo>
                  <a:pt x="0" y="0"/>
                </a:moveTo>
                <a:lnTo>
                  <a:pt x="3004735" y="0"/>
                </a:lnTo>
                <a:lnTo>
                  <a:pt x="3004735" y="4006314"/>
                </a:lnTo>
                <a:lnTo>
                  <a:pt x="0" y="40063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6" name="Google Shape;366;p30"/>
          <p:cNvSpPr/>
          <p:nvPr/>
        </p:nvSpPr>
        <p:spPr>
          <a:xfrm flipH="1">
            <a:off x="13460686" y="5143500"/>
            <a:ext cx="4827314" cy="6159252"/>
          </a:xfrm>
          <a:custGeom>
            <a:rect b="b" l="l" r="r" t="t"/>
            <a:pathLst>
              <a:path extrusionOk="0" h="6159252" w="4827314">
                <a:moveTo>
                  <a:pt x="4827314" y="0"/>
                </a:moveTo>
                <a:lnTo>
                  <a:pt x="0" y="0"/>
                </a:lnTo>
                <a:lnTo>
                  <a:pt x="0" y="6159252"/>
                </a:lnTo>
                <a:lnTo>
                  <a:pt x="4827314" y="6159252"/>
                </a:lnTo>
                <a:lnTo>
                  <a:pt x="4827314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C0D9"/>
        </a:solidFill>
      </p:bgPr>
    </p:bg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1"/>
          <p:cNvSpPr txBox="1"/>
          <p:nvPr/>
        </p:nvSpPr>
        <p:spPr>
          <a:xfrm>
            <a:off x="922256" y="3994477"/>
            <a:ext cx="4269300" cy="56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88" u="none" cap="none" strike="noStrike">
                <a:solidFill>
                  <a:srgbClr val="EF2F7F"/>
                </a:solidFill>
                <a:latin typeface="Cabin"/>
                <a:ea typeface="Cabin"/>
                <a:cs typeface="Cabin"/>
                <a:sym typeface="Cabin"/>
              </a:rPr>
              <a:t>This presentation template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88" u="none" cap="none" strike="noStrike">
                <a:solidFill>
                  <a:srgbClr val="EF2F7F"/>
                </a:solidFill>
                <a:latin typeface="Cabin"/>
                <a:ea typeface="Cabin"/>
                <a:cs typeface="Cabin"/>
                <a:sym typeface="Cabin"/>
              </a:rPr>
              <a:t>uses the following free fonts: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88" u="none" cap="none" strike="noStrike">
              <a:solidFill>
                <a:srgbClr val="EF2F7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88" u="none" cap="none" strike="noStrike">
                <a:solidFill>
                  <a:srgbClr val="EF2F7F"/>
                </a:solidFill>
                <a:latin typeface="Cabin"/>
                <a:ea typeface="Cabin"/>
                <a:cs typeface="Cabin"/>
                <a:sym typeface="Cabin"/>
              </a:rPr>
              <a:t>Titles: Gaegu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88" u="none" cap="none" strike="noStrike">
                <a:solidFill>
                  <a:srgbClr val="EF2F7F"/>
                </a:solidFill>
                <a:latin typeface="Cabin"/>
                <a:ea typeface="Cabin"/>
                <a:cs typeface="Cabin"/>
                <a:sym typeface="Cabin"/>
              </a:rPr>
              <a:t>Headers: Cabin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88" u="none" cap="none" strike="noStrike">
                <a:solidFill>
                  <a:srgbClr val="EF2F7F"/>
                </a:solidFill>
                <a:latin typeface="Cabin"/>
                <a:ea typeface="Cabin"/>
                <a:cs typeface="Cabin"/>
                <a:sym typeface="Cabin"/>
              </a:rPr>
              <a:t>Body Copy: Cabin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88" u="none" cap="none" strike="noStrike">
              <a:solidFill>
                <a:srgbClr val="EF2F7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88" u="none" cap="none" strike="noStrike">
                <a:solidFill>
                  <a:srgbClr val="EF2F7F"/>
                </a:solidFill>
                <a:latin typeface="Cabin"/>
                <a:ea typeface="Cabin"/>
                <a:cs typeface="Cabin"/>
                <a:sym typeface="Cabin"/>
              </a:rPr>
              <a:t>You can find these fonts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88" u="none" cap="none" strike="noStrike">
                <a:solidFill>
                  <a:srgbClr val="EF2F7F"/>
                </a:solidFill>
                <a:latin typeface="Cabin"/>
                <a:ea typeface="Cabin"/>
                <a:cs typeface="Cabin"/>
                <a:sym typeface="Cabin"/>
              </a:rPr>
              <a:t>online too. Happy designing!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88" u="none" cap="none" strike="noStrike">
              <a:solidFill>
                <a:srgbClr val="EF2F7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88" u="none" cap="none" strike="noStrike">
                <a:solidFill>
                  <a:srgbClr val="EF2F7F"/>
                </a:solidFill>
                <a:latin typeface="Cabin"/>
                <a:ea typeface="Cabin"/>
                <a:cs typeface="Cabin"/>
                <a:sym typeface="Cabin"/>
              </a:rPr>
              <a:t>Don't forget to delete this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88" u="none" cap="none" strike="noStrike">
                <a:solidFill>
                  <a:srgbClr val="EF2F7F"/>
                </a:solidFill>
                <a:latin typeface="Cabin"/>
                <a:ea typeface="Cabin"/>
                <a:cs typeface="Cabin"/>
                <a:sym typeface="Cabin"/>
              </a:rPr>
              <a:t>page before presenting. </a:t>
            </a:r>
            <a:endParaRPr/>
          </a:p>
        </p:txBody>
      </p:sp>
      <p:sp>
        <p:nvSpPr>
          <p:cNvPr id="372" name="Google Shape;372;p31"/>
          <p:cNvSpPr txBox="1"/>
          <p:nvPr/>
        </p:nvSpPr>
        <p:spPr>
          <a:xfrm>
            <a:off x="922256" y="2850477"/>
            <a:ext cx="4480800" cy="9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8" u="none" cap="none" strike="noStrike">
                <a:solidFill>
                  <a:srgbClr val="EF2F7F"/>
                </a:solidFill>
                <a:latin typeface="Cabin"/>
                <a:ea typeface="Cabin"/>
                <a:cs typeface="Cabin"/>
                <a:sym typeface="Cabin"/>
              </a:rPr>
              <a:t>Use these design resources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8" u="none" cap="none" strike="noStrike">
                <a:solidFill>
                  <a:srgbClr val="EF2F7F"/>
                </a:solidFill>
                <a:latin typeface="Cabin"/>
                <a:ea typeface="Cabin"/>
                <a:cs typeface="Cabin"/>
                <a:sym typeface="Cabin"/>
              </a:rPr>
              <a:t>in your Canva Presentation.</a:t>
            </a:r>
            <a:endParaRPr/>
          </a:p>
        </p:txBody>
      </p:sp>
      <p:sp>
        <p:nvSpPr>
          <p:cNvPr id="373" name="Google Shape;373;p31"/>
          <p:cNvSpPr txBox="1"/>
          <p:nvPr/>
        </p:nvSpPr>
        <p:spPr>
          <a:xfrm>
            <a:off x="922256" y="748255"/>
            <a:ext cx="52500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0" u="none" cap="none" strike="noStrike">
                <a:solidFill>
                  <a:srgbClr val="EF2F7F"/>
                </a:solidFill>
                <a:latin typeface="Gaegu"/>
                <a:ea typeface="Gaegu"/>
                <a:cs typeface="Gaegu"/>
                <a:sym typeface="Gaegu"/>
              </a:rPr>
              <a:t>RESOURCE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0" u="none" cap="none" strike="noStrike">
                <a:solidFill>
                  <a:srgbClr val="EF2F7F"/>
                </a:solidFill>
                <a:latin typeface="Gaegu"/>
                <a:ea typeface="Gaegu"/>
                <a:cs typeface="Gaegu"/>
                <a:sym typeface="Gaegu"/>
              </a:rPr>
              <a:t>PAGE</a:t>
            </a:r>
            <a:endParaRPr/>
          </a:p>
        </p:txBody>
      </p:sp>
      <p:sp>
        <p:nvSpPr>
          <p:cNvPr id="374" name="Google Shape;374;p31"/>
          <p:cNvSpPr/>
          <p:nvPr/>
        </p:nvSpPr>
        <p:spPr>
          <a:xfrm flipH="1">
            <a:off x="7661205" y="7625742"/>
            <a:ext cx="1898319" cy="1698996"/>
          </a:xfrm>
          <a:custGeom>
            <a:rect b="b" l="l" r="r" t="t"/>
            <a:pathLst>
              <a:path extrusionOk="0" h="1698996" w="1898319">
                <a:moveTo>
                  <a:pt x="1898319" y="0"/>
                </a:moveTo>
                <a:lnTo>
                  <a:pt x="0" y="0"/>
                </a:lnTo>
                <a:lnTo>
                  <a:pt x="0" y="1698996"/>
                </a:lnTo>
                <a:lnTo>
                  <a:pt x="1898319" y="1698996"/>
                </a:lnTo>
                <a:lnTo>
                  <a:pt x="1898319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5" name="Google Shape;375;p31"/>
          <p:cNvSpPr/>
          <p:nvPr/>
        </p:nvSpPr>
        <p:spPr>
          <a:xfrm>
            <a:off x="13769640" y="7779862"/>
            <a:ext cx="1832958" cy="1390757"/>
          </a:xfrm>
          <a:custGeom>
            <a:rect b="b" l="l" r="r" t="t"/>
            <a:pathLst>
              <a:path extrusionOk="0" h="1390757" w="1832958">
                <a:moveTo>
                  <a:pt x="0" y="0"/>
                </a:moveTo>
                <a:lnTo>
                  <a:pt x="1832958" y="0"/>
                </a:lnTo>
                <a:lnTo>
                  <a:pt x="1832958" y="1390756"/>
                </a:lnTo>
                <a:lnTo>
                  <a:pt x="0" y="13907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6" name="Google Shape;376;p31"/>
          <p:cNvSpPr/>
          <p:nvPr/>
        </p:nvSpPr>
        <p:spPr>
          <a:xfrm>
            <a:off x="11770909" y="5166002"/>
            <a:ext cx="1774399" cy="1494931"/>
          </a:xfrm>
          <a:custGeom>
            <a:rect b="b" l="l" r="r" t="t"/>
            <a:pathLst>
              <a:path extrusionOk="0" h="1494931" w="1774399">
                <a:moveTo>
                  <a:pt x="0" y="0"/>
                </a:moveTo>
                <a:lnTo>
                  <a:pt x="1774400" y="0"/>
                </a:lnTo>
                <a:lnTo>
                  <a:pt x="1774400" y="1494931"/>
                </a:lnTo>
                <a:lnTo>
                  <a:pt x="0" y="14949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7" name="Google Shape;377;p31"/>
          <p:cNvSpPr/>
          <p:nvPr/>
        </p:nvSpPr>
        <p:spPr>
          <a:xfrm>
            <a:off x="15919493" y="7743087"/>
            <a:ext cx="1802222" cy="1464306"/>
          </a:xfrm>
          <a:custGeom>
            <a:rect b="b" l="l" r="r" t="t"/>
            <a:pathLst>
              <a:path extrusionOk="0" h="1464306" w="1802222">
                <a:moveTo>
                  <a:pt x="0" y="0"/>
                </a:moveTo>
                <a:lnTo>
                  <a:pt x="1802223" y="0"/>
                </a:lnTo>
                <a:lnTo>
                  <a:pt x="1802223" y="1464306"/>
                </a:lnTo>
                <a:lnTo>
                  <a:pt x="0" y="14643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8" name="Google Shape;378;p31"/>
          <p:cNvSpPr/>
          <p:nvPr/>
        </p:nvSpPr>
        <p:spPr>
          <a:xfrm>
            <a:off x="9876419" y="7487621"/>
            <a:ext cx="1486367" cy="1975238"/>
          </a:xfrm>
          <a:custGeom>
            <a:rect b="b" l="l" r="r" t="t"/>
            <a:pathLst>
              <a:path extrusionOk="0" h="1975238" w="1486367">
                <a:moveTo>
                  <a:pt x="0" y="0"/>
                </a:moveTo>
                <a:lnTo>
                  <a:pt x="1486367" y="0"/>
                </a:lnTo>
                <a:lnTo>
                  <a:pt x="1486367" y="1975238"/>
                </a:lnTo>
                <a:lnTo>
                  <a:pt x="0" y="19752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9" name="Google Shape;379;p31"/>
          <p:cNvSpPr/>
          <p:nvPr/>
        </p:nvSpPr>
        <p:spPr>
          <a:xfrm>
            <a:off x="7748593" y="5166002"/>
            <a:ext cx="1758743" cy="1494931"/>
          </a:xfrm>
          <a:custGeom>
            <a:rect b="b" l="l" r="r" t="t"/>
            <a:pathLst>
              <a:path extrusionOk="0" h="1494931" w="1758743">
                <a:moveTo>
                  <a:pt x="0" y="0"/>
                </a:moveTo>
                <a:lnTo>
                  <a:pt x="1758743" y="0"/>
                </a:lnTo>
                <a:lnTo>
                  <a:pt x="1758743" y="1494931"/>
                </a:lnTo>
                <a:lnTo>
                  <a:pt x="0" y="14949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0" name="Google Shape;380;p31"/>
          <p:cNvSpPr/>
          <p:nvPr/>
        </p:nvSpPr>
        <p:spPr>
          <a:xfrm>
            <a:off x="11679682" y="7529606"/>
            <a:ext cx="1773063" cy="1891267"/>
          </a:xfrm>
          <a:custGeom>
            <a:rect b="b" l="l" r="r" t="t"/>
            <a:pathLst>
              <a:path extrusionOk="0" h="1891267" w="1773063">
                <a:moveTo>
                  <a:pt x="0" y="0"/>
                </a:moveTo>
                <a:lnTo>
                  <a:pt x="1773062" y="0"/>
                </a:lnTo>
                <a:lnTo>
                  <a:pt x="1773062" y="1891267"/>
                </a:lnTo>
                <a:lnTo>
                  <a:pt x="0" y="18912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1" name="Google Shape;381;p31"/>
          <p:cNvSpPr/>
          <p:nvPr/>
        </p:nvSpPr>
        <p:spPr>
          <a:xfrm>
            <a:off x="11692759" y="3354828"/>
            <a:ext cx="3264100" cy="652820"/>
          </a:xfrm>
          <a:custGeom>
            <a:rect b="b" l="l" r="r" t="t"/>
            <a:pathLst>
              <a:path extrusionOk="0" h="652820" w="3264100">
                <a:moveTo>
                  <a:pt x="0" y="0"/>
                </a:moveTo>
                <a:lnTo>
                  <a:pt x="3264101" y="0"/>
                </a:lnTo>
                <a:lnTo>
                  <a:pt x="3264101" y="652820"/>
                </a:lnTo>
                <a:lnTo>
                  <a:pt x="0" y="6528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2" name="Google Shape;382;p31"/>
          <p:cNvSpPr/>
          <p:nvPr/>
        </p:nvSpPr>
        <p:spPr>
          <a:xfrm>
            <a:off x="15933493" y="2783863"/>
            <a:ext cx="1788222" cy="1794749"/>
          </a:xfrm>
          <a:custGeom>
            <a:rect b="b" l="l" r="r" t="t"/>
            <a:pathLst>
              <a:path extrusionOk="0" h="1794749" w="1788222">
                <a:moveTo>
                  <a:pt x="0" y="0"/>
                </a:moveTo>
                <a:lnTo>
                  <a:pt x="1788223" y="0"/>
                </a:lnTo>
                <a:lnTo>
                  <a:pt x="1788223" y="1794749"/>
                </a:lnTo>
                <a:lnTo>
                  <a:pt x="0" y="17947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3" name="Google Shape;383;p31"/>
          <p:cNvSpPr/>
          <p:nvPr/>
        </p:nvSpPr>
        <p:spPr>
          <a:xfrm>
            <a:off x="5834072" y="5225573"/>
            <a:ext cx="1363751" cy="1375789"/>
          </a:xfrm>
          <a:custGeom>
            <a:rect b="b" l="l" r="r" t="t"/>
            <a:pathLst>
              <a:path extrusionOk="0" h="1375789" w="1363751">
                <a:moveTo>
                  <a:pt x="0" y="0"/>
                </a:moveTo>
                <a:lnTo>
                  <a:pt x="1363751" y="0"/>
                </a:lnTo>
                <a:lnTo>
                  <a:pt x="1363751" y="1375789"/>
                </a:lnTo>
                <a:lnTo>
                  <a:pt x="0" y="13757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4" name="Google Shape;384;p31"/>
          <p:cNvSpPr/>
          <p:nvPr/>
        </p:nvSpPr>
        <p:spPr>
          <a:xfrm>
            <a:off x="9426477" y="974672"/>
            <a:ext cx="2715085" cy="1377289"/>
          </a:xfrm>
          <a:custGeom>
            <a:rect b="b" l="l" r="r" t="t"/>
            <a:pathLst>
              <a:path extrusionOk="0" h="1377289" w="2715085">
                <a:moveTo>
                  <a:pt x="0" y="0"/>
                </a:moveTo>
                <a:lnTo>
                  <a:pt x="2715085" y="0"/>
                </a:lnTo>
                <a:lnTo>
                  <a:pt x="2715085" y="1377289"/>
                </a:lnTo>
                <a:lnTo>
                  <a:pt x="0" y="13772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5" name="Google Shape;385;p31"/>
          <p:cNvSpPr/>
          <p:nvPr/>
        </p:nvSpPr>
        <p:spPr>
          <a:xfrm>
            <a:off x="8557518" y="3343710"/>
            <a:ext cx="2158608" cy="675056"/>
          </a:xfrm>
          <a:custGeom>
            <a:rect b="b" l="l" r="r" t="t"/>
            <a:pathLst>
              <a:path extrusionOk="0" h="675056" w="2158608">
                <a:moveTo>
                  <a:pt x="0" y="0"/>
                </a:moveTo>
                <a:lnTo>
                  <a:pt x="2158608" y="0"/>
                </a:lnTo>
                <a:lnTo>
                  <a:pt x="2158608" y="675055"/>
                </a:lnTo>
                <a:lnTo>
                  <a:pt x="0" y="6750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6" name="Google Shape;386;p31"/>
          <p:cNvSpPr/>
          <p:nvPr/>
        </p:nvSpPr>
        <p:spPr>
          <a:xfrm>
            <a:off x="12655702" y="877755"/>
            <a:ext cx="2067267" cy="1571123"/>
          </a:xfrm>
          <a:custGeom>
            <a:rect b="b" l="l" r="r" t="t"/>
            <a:pathLst>
              <a:path extrusionOk="0" h="1571123" w="2067267">
                <a:moveTo>
                  <a:pt x="0" y="0"/>
                </a:moveTo>
                <a:lnTo>
                  <a:pt x="2067268" y="0"/>
                </a:lnTo>
                <a:lnTo>
                  <a:pt x="2067268" y="1571123"/>
                </a:lnTo>
                <a:lnTo>
                  <a:pt x="0" y="15711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7" name="Google Shape;387;p31"/>
          <p:cNvSpPr/>
          <p:nvPr/>
        </p:nvSpPr>
        <p:spPr>
          <a:xfrm>
            <a:off x="5834072" y="994493"/>
            <a:ext cx="3078264" cy="1337646"/>
          </a:xfrm>
          <a:custGeom>
            <a:rect b="b" l="l" r="r" t="t"/>
            <a:pathLst>
              <a:path extrusionOk="0" h="1337646" w="3078264">
                <a:moveTo>
                  <a:pt x="0" y="0"/>
                </a:moveTo>
                <a:lnTo>
                  <a:pt x="3078264" y="0"/>
                </a:lnTo>
                <a:lnTo>
                  <a:pt x="3078264" y="1337646"/>
                </a:lnTo>
                <a:lnTo>
                  <a:pt x="0" y="13376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8" name="Google Shape;388;p31"/>
          <p:cNvSpPr/>
          <p:nvPr/>
        </p:nvSpPr>
        <p:spPr>
          <a:xfrm>
            <a:off x="15237110" y="917935"/>
            <a:ext cx="2484605" cy="1490763"/>
          </a:xfrm>
          <a:custGeom>
            <a:rect b="b" l="l" r="r" t="t"/>
            <a:pathLst>
              <a:path extrusionOk="0" h="1490763" w="2484605">
                <a:moveTo>
                  <a:pt x="0" y="0"/>
                </a:moveTo>
                <a:lnTo>
                  <a:pt x="2484606" y="0"/>
                </a:lnTo>
                <a:lnTo>
                  <a:pt x="2484606" y="1490763"/>
                </a:lnTo>
                <a:lnTo>
                  <a:pt x="0" y="14907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9" name="Google Shape;389;p31"/>
          <p:cNvSpPr/>
          <p:nvPr/>
        </p:nvSpPr>
        <p:spPr>
          <a:xfrm>
            <a:off x="5834072" y="3050202"/>
            <a:ext cx="1746812" cy="1262071"/>
          </a:xfrm>
          <a:custGeom>
            <a:rect b="b" l="l" r="r" t="t"/>
            <a:pathLst>
              <a:path extrusionOk="0" h="1262071" w="1746812">
                <a:moveTo>
                  <a:pt x="0" y="0"/>
                </a:moveTo>
                <a:lnTo>
                  <a:pt x="1746812" y="0"/>
                </a:lnTo>
                <a:lnTo>
                  <a:pt x="1746812" y="1262071"/>
                </a:lnTo>
                <a:lnTo>
                  <a:pt x="0" y="12620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0" name="Google Shape;390;p31"/>
          <p:cNvSpPr/>
          <p:nvPr/>
        </p:nvSpPr>
        <p:spPr>
          <a:xfrm>
            <a:off x="10058105" y="5125648"/>
            <a:ext cx="1162035" cy="1575640"/>
          </a:xfrm>
          <a:custGeom>
            <a:rect b="b" l="l" r="r" t="t"/>
            <a:pathLst>
              <a:path extrusionOk="0" h="1575640" w="1162035">
                <a:moveTo>
                  <a:pt x="0" y="0"/>
                </a:moveTo>
                <a:lnTo>
                  <a:pt x="1162035" y="0"/>
                </a:lnTo>
                <a:lnTo>
                  <a:pt x="1162035" y="1575640"/>
                </a:lnTo>
                <a:lnTo>
                  <a:pt x="0" y="15756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1" name="Google Shape;391;p31"/>
          <p:cNvSpPr/>
          <p:nvPr/>
        </p:nvSpPr>
        <p:spPr>
          <a:xfrm>
            <a:off x="14096078" y="5034640"/>
            <a:ext cx="1529161" cy="1757656"/>
          </a:xfrm>
          <a:custGeom>
            <a:rect b="b" l="l" r="r" t="t"/>
            <a:pathLst>
              <a:path extrusionOk="0" h="1757656" w="1529161">
                <a:moveTo>
                  <a:pt x="0" y="0"/>
                </a:moveTo>
                <a:lnTo>
                  <a:pt x="1529161" y="0"/>
                </a:lnTo>
                <a:lnTo>
                  <a:pt x="1529161" y="1757656"/>
                </a:lnTo>
                <a:lnTo>
                  <a:pt x="0" y="17576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2" name="Google Shape;392;p31"/>
          <p:cNvSpPr/>
          <p:nvPr/>
        </p:nvSpPr>
        <p:spPr>
          <a:xfrm flipH="1">
            <a:off x="5834072" y="7511771"/>
            <a:ext cx="1510237" cy="1926937"/>
          </a:xfrm>
          <a:custGeom>
            <a:rect b="b" l="l" r="r" t="t"/>
            <a:pathLst>
              <a:path extrusionOk="0" h="1926937" w="1510237">
                <a:moveTo>
                  <a:pt x="1510237" y="0"/>
                </a:moveTo>
                <a:lnTo>
                  <a:pt x="0" y="0"/>
                </a:lnTo>
                <a:lnTo>
                  <a:pt x="0" y="1926937"/>
                </a:lnTo>
                <a:lnTo>
                  <a:pt x="1510237" y="1926937"/>
                </a:lnTo>
                <a:lnTo>
                  <a:pt x="1510237" y="0"/>
                </a:lnTo>
                <a:close/>
              </a:path>
            </a:pathLst>
          </a:cu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3" name="Google Shape;393;p31"/>
          <p:cNvSpPr/>
          <p:nvPr/>
        </p:nvSpPr>
        <p:spPr>
          <a:xfrm>
            <a:off x="16176009" y="5228526"/>
            <a:ext cx="1545707" cy="1369883"/>
          </a:xfrm>
          <a:custGeom>
            <a:rect b="b" l="l" r="r" t="t"/>
            <a:pathLst>
              <a:path extrusionOk="0" h="1369883" w="1545707">
                <a:moveTo>
                  <a:pt x="0" y="0"/>
                </a:moveTo>
                <a:lnTo>
                  <a:pt x="1545707" y="0"/>
                </a:lnTo>
                <a:lnTo>
                  <a:pt x="1545707" y="1369883"/>
                </a:lnTo>
                <a:lnTo>
                  <a:pt x="0" y="13698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3C7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4"/>
          <p:cNvGrpSpPr/>
          <p:nvPr/>
        </p:nvGrpSpPr>
        <p:grpSpPr>
          <a:xfrm>
            <a:off x="12627779" y="3270510"/>
            <a:ext cx="5225366" cy="5244437"/>
            <a:chOff x="0" y="0"/>
            <a:chExt cx="6967155" cy="6992582"/>
          </a:xfrm>
        </p:grpSpPr>
        <p:sp>
          <p:nvSpPr>
            <p:cNvPr id="101" name="Google Shape;101;p14"/>
            <p:cNvSpPr/>
            <p:nvPr/>
          </p:nvSpPr>
          <p:spPr>
            <a:xfrm>
              <a:off x="0" y="0"/>
              <a:ext cx="6967155" cy="6992582"/>
            </a:xfrm>
            <a:custGeom>
              <a:rect b="b" l="l" r="r" t="t"/>
              <a:pathLst>
                <a:path extrusionOk="0" h="6992582" w="6967155">
                  <a:moveTo>
                    <a:pt x="0" y="0"/>
                  </a:moveTo>
                  <a:lnTo>
                    <a:pt x="6967155" y="0"/>
                  </a:lnTo>
                  <a:lnTo>
                    <a:pt x="6967155" y="6992582"/>
                  </a:lnTo>
                  <a:lnTo>
                    <a:pt x="0" y="699258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02" name="Google Shape;102;p14"/>
            <p:cNvSpPr/>
            <p:nvPr/>
          </p:nvSpPr>
          <p:spPr>
            <a:xfrm>
              <a:off x="387186" y="399900"/>
              <a:ext cx="6192783" cy="6192783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CDF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03" name="Google Shape;10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44364" y="3496576"/>
            <a:ext cx="4792200" cy="47922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104" name="Google Shape;104;p14"/>
          <p:cNvGrpSpPr/>
          <p:nvPr/>
        </p:nvGrpSpPr>
        <p:grpSpPr>
          <a:xfrm>
            <a:off x="6531317" y="3270510"/>
            <a:ext cx="5225366" cy="5244437"/>
            <a:chOff x="0" y="0"/>
            <a:chExt cx="6967155" cy="6992582"/>
          </a:xfrm>
        </p:grpSpPr>
        <p:sp>
          <p:nvSpPr>
            <p:cNvPr id="105" name="Google Shape;105;p14"/>
            <p:cNvSpPr/>
            <p:nvPr/>
          </p:nvSpPr>
          <p:spPr>
            <a:xfrm>
              <a:off x="0" y="0"/>
              <a:ext cx="6967155" cy="6992582"/>
            </a:xfrm>
            <a:custGeom>
              <a:rect b="b" l="l" r="r" t="t"/>
              <a:pathLst>
                <a:path extrusionOk="0" h="6992582" w="6967155">
                  <a:moveTo>
                    <a:pt x="0" y="0"/>
                  </a:moveTo>
                  <a:lnTo>
                    <a:pt x="6967155" y="0"/>
                  </a:lnTo>
                  <a:lnTo>
                    <a:pt x="6967155" y="6992582"/>
                  </a:lnTo>
                  <a:lnTo>
                    <a:pt x="0" y="699258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06" name="Google Shape;106;p14"/>
            <p:cNvSpPr/>
            <p:nvPr/>
          </p:nvSpPr>
          <p:spPr>
            <a:xfrm>
              <a:off x="387186" y="399900"/>
              <a:ext cx="6192783" cy="6192783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AE7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07" name="Google Shape;107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50750" y="3503325"/>
            <a:ext cx="4792200" cy="47922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108" name="Google Shape;108;p14"/>
          <p:cNvGrpSpPr/>
          <p:nvPr/>
        </p:nvGrpSpPr>
        <p:grpSpPr>
          <a:xfrm>
            <a:off x="440661" y="3270510"/>
            <a:ext cx="5225366" cy="5244437"/>
            <a:chOff x="0" y="0"/>
            <a:chExt cx="6967155" cy="6992582"/>
          </a:xfrm>
        </p:grpSpPr>
        <p:sp>
          <p:nvSpPr>
            <p:cNvPr id="109" name="Google Shape;109;p14"/>
            <p:cNvSpPr/>
            <p:nvPr/>
          </p:nvSpPr>
          <p:spPr>
            <a:xfrm>
              <a:off x="0" y="0"/>
              <a:ext cx="6967155" cy="6992582"/>
            </a:xfrm>
            <a:custGeom>
              <a:rect b="b" l="l" r="r" t="t"/>
              <a:pathLst>
                <a:path extrusionOk="0" h="6992582" w="6967155">
                  <a:moveTo>
                    <a:pt x="0" y="0"/>
                  </a:moveTo>
                  <a:lnTo>
                    <a:pt x="6967155" y="0"/>
                  </a:lnTo>
                  <a:lnTo>
                    <a:pt x="6967155" y="6992582"/>
                  </a:lnTo>
                  <a:lnTo>
                    <a:pt x="0" y="699258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grpSp>
          <p:nvGrpSpPr>
            <p:cNvPr id="110" name="Google Shape;110;p14"/>
            <p:cNvGrpSpPr/>
            <p:nvPr/>
          </p:nvGrpSpPr>
          <p:grpSpPr>
            <a:xfrm>
              <a:off x="387186" y="399900"/>
              <a:ext cx="6192783" cy="6192783"/>
              <a:chOff x="0" y="0"/>
              <a:chExt cx="812800" cy="812800"/>
            </a:xfrm>
          </p:grpSpPr>
          <p:sp>
            <p:nvSpPr>
              <p:cNvPr id="111" name="Google Shape;111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" name="Google Shape;112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94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13" name="Google Shape;113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1375" y="3496575"/>
            <a:ext cx="4792200" cy="4792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4" name="Google Shape;114;p14"/>
          <p:cNvSpPr txBox="1"/>
          <p:nvPr/>
        </p:nvSpPr>
        <p:spPr>
          <a:xfrm>
            <a:off x="3479167" y="128691"/>
            <a:ext cx="11329665" cy="26119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300" u="none" cap="none" strike="noStrike">
                <a:solidFill>
                  <a:srgbClr val="EF2F7F"/>
                </a:solidFill>
                <a:latin typeface="Gaegu"/>
                <a:ea typeface="Gaegu"/>
                <a:cs typeface="Gaegu"/>
                <a:sym typeface="Gaegu"/>
              </a:rPr>
              <a:t>TEAM MEMBERS</a:t>
            </a:r>
            <a:endParaRPr/>
          </a:p>
        </p:txBody>
      </p:sp>
      <p:sp>
        <p:nvSpPr>
          <p:cNvPr id="115" name="Google Shape;115;p14"/>
          <p:cNvSpPr/>
          <p:nvPr/>
        </p:nvSpPr>
        <p:spPr>
          <a:xfrm>
            <a:off x="14916453" y="285287"/>
            <a:ext cx="5862598" cy="3041743"/>
          </a:xfrm>
          <a:custGeom>
            <a:rect b="b" l="l" r="r" t="t"/>
            <a:pathLst>
              <a:path extrusionOk="0" h="3041743" w="5862598">
                <a:moveTo>
                  <a:pt x="0" y="0"/>
                </a:moveTo>
                <a:lnTo>
                  <a:pt x="5862597" y="0"/>
                </a:lnTo>
                <a:lnTo>
                  <a:pt x="5862597" y="3041743"/>
                </a:lnTo>
                <a:lnTo>
                  <a:pt x="0" y="30417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-74666"/>
            </a:stretch>
          </a:blipFill>
          <a:ln>
            <a:noFill/>
          </a:ln>
        </p:spPr>
      </p:sp>
      <p:sp>
        <p:nvSpPr>
          <p:cNvPr id="116" name="Google Shape;116;p14"/>
          <p:cNvSpPr/>
          <p:nvPr/>
        </p:nvSpPr>
        <p:spPr>
          <a:xfrm>
            <a:off x="1364505" y="691608"/>
            <a:ext cx="1606358" cy="2340777"/>
          </a:xfrm>
          <a:custGeom>
            <a:rect b="b" l="l" r="r" t="t"/>
            <a:pathLst>
              <a:path extrusionOk="0" h="2340777" w="1606358">
                <a:moveTo>
                  <a:pt x="0" y="0"/>
                </a:moveTo>
                <a:lnTo>
                  <a:pt x="1606358" y="0"/>
                </a:lnTo>
                <a:lnTo>
                  <a:pt x="1606358" y="2340777"/>
                </a:lnTo>
                <a:lnTo>
                  <a:pt x="0" y="23407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7" name="Google Shape;117;p14"/>
          <p:cNvSpPr txBox="1"/>
          <p:nvPr/>
        </p:nvSpPr>
        <p:spPr>
          <a:xfrm>
            <a:off x="1364505" y="8653541"/>
            <a:ext cx="3377677" cy="6047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77" u="none" cap="none" strike="noStrike">
                <a:solidFill>
                  <a:srgbClr val="EF2F7F"/>
                </a:solidFill>
                <a:latin typeface="Cabin"/>
                <a:ea typeface="Cabin"/>
                <a:cs typeface="Cabin"/>
                <a:sym typeface="Cabin"/>
              </a:rPr>
              <a:t>JANE DOE</a:t>
            </a:r>
            <a:endParaRPr/>
          </a:p>
        </p:txBody>
      </p:sp>
      <p:sp>
        <p:nvSpPr>
          <p:cNvPr id="118" name="Google Shape;118;p14"/>
          <p:cNvSpPr txBox="1"/>
          <p:nvPr/>
        </p:nvSpPr>
        <p:spPr>
          <a:xfrm>
            <a:off x="7458064" y="8653541"/>
            <a:ext cx="3377677" cy="6047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77" u="none" cap="none" strike="noStrike">
                <a:solidFill>
                  <a:srgbClr val="EF2F7F"/>
                </a:solidFill>
                <a:latin typeface="Cabin"/>
                <a:ea typeface="Cabin"/>
                <a:cs typeface="Cabin"/>
                <a:sym typeface="Cabin"/>
              </a:rPr>
              <a:t>JOHN DOE</a:t>
            </a:r>
            <a:endParaRPr/>
          </a:p>
        </p:txBody>
      </p:sp>
      <p:sp>
        <p:nvSpPr>
          <p:cNvPr id="119" name="Google Shape;119;p14"/>
          <p:cNvSpPr txBox="1"/>
          <p:nvPr/>
        </p:nvSpPr>
        <p:spPr>
          <a:xfrm>
            <a:off x="13551623" y="8653541"/>
            <a:ext cx="3377677" cy="6047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77" u="none" cap="none" strike="noStrike">
                <a:solidFill>
                  <a:srgbClr val="EF2F7F"/>
                </a:solidFill>
                <a:latin typeface="Cabin"/>
                <a:ea typeface="Cabin"/>
                <a:cs typeface="Cabin"/>
                <a:sym typeface="Cabin"/>
              </a:rPr>
              <a:t>JANE DOE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C0D9"/>
        </a:solidFill>
      </p:bgPr>
    </p:bg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2"/>
          <p:cNvSpPr/>
          <p:nvPr/>
        </p:nvSpPr>
        <p:spPr>
          <a:xfrm>
            <a:off x="846453" y="3912426"/>
            <a:ext cx="2099052" cy="2136440"/>
          </a:xfrm>
          <a:custGeom>
            <a:rect b="b" l="l" r="r" t="t"/>
            <a:pathLst>
              <a:path extrusionOk="0" h="2136440" w="2099052">
                <a:moveTo>
                  <a:pt x="0" y="0"/>
                </a:moveTo>
                <a:lnTo>
                  <a:pt x="2099052" y="0"/>
                </a:lnTo>
                <a:lnTo>
                  <a:pt x="2099052" y="2136440"/>
                </a:lnTo>
                <a:lnTo>
                  <a:pt x="0" y="21364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9" name="Google Shape;399;p32"/>
          <p:cNvSpPr/>
          <p:nvPr/>
        </p:nvSpPr>
        <p:spPr>
          <a:xfrm>
            <a:off x="6068790" y="676793"/>
            <a:ext cx="2382680" cy="2326092"/>
          </a:xfrm>
          <a:custGeom>
            <a:rect b="b" l="l" r="r" t="t"/>
            <a:pathLst>
              <a:path extrusionOk="0" h="2326092" w="2382680">
                <a:moveTo>
                  <a:pt x="0" y="0"/>
                </a:moveTo>
                <a:lnTo>
                  <a:pt x="2382680" y="0"/>
                </a:lnTo>
                <a:lnTo>
                  <a:pt x="2382680" y="2326091"/>
                </a:lnTo>
                <a:lnTo>
                  <a:pt x="0" y="23260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0" name="Google Shape;400;p32"/>
          <p:cNvSpPr/>
          <p:nvPr/>
        </p:nvSpPr>
        <p:spPr>
          <a:xfrm>
            <a:off x="11393290" y="1222294"/>
            <a:ext cx="2004200" cy="1235088"/>
          </a:xfrm>
          <a:custGeom>
            <a:rect b="b" l="l" r="r" t="t"/>
            <a:pathLst>
              <a:path extrusionOk="0" h="1235088" w="2004200">
                <a:moveTo>
                  <a:pt x="0" y="0"/>
                </a:moveTo>
                <a:lnTo>
                  <a:pt x="2004199" y="0"/>
                </a:lnTo>
                <a:lnTo>
                  <a:pt x="2004199" y="1235088"/>
                </a:lnTo>
                <a:lnTo>
                  <a:pt x="0" y="12350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1" name="Google Shape;401;p32"/>
          <p:cNvSpPr/>
          <p:nvPr/>
        </p:nvSpPr>
        <p:spPr>
          <a:xfrm>
            <a:off x="3941486" y="938473"/>
            <a:ext cx="1237124" cy="1802730"/>
          </a:xfrm>
          <a:custGeom>
            <a:rect b="b" l="l" r="r" t="t"/>
            <a:pathLst>
              <a:path extrusionOk="0" h="1802730" w="1237124">
                <a:moveTo>
                  <a:pt x="0" y="0"/>
                </a:moveTo>
                <a:lnTo>
                  <a:pt x="1237124" y="0"/>
                </a:lnTo>
                <a:lnTo>
                  <a:pt x="1237124" y="1802730"/>
                </a:lnTo>
                <a:lnTo>
                  <a:pt x="0" y="18027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2" name="Google Shape;402;p32"/>
          <p:cNvSpPr/>
          <p:nvPr/>
        </p:nvSpPr>
        <p:spPr>
          <a:xfrm>
            <a:off x="9341651" y="766898"/>
            <a:ext cx="1161458" cy="2145881"/>
          </a:xfrm>
          <a:custGeom>
            <a:rect b="b" l="l" r="r" t="t"/>
            <a:pathLst>
              <a:path extrusionOk="0" h="2145881" w="1161458">
                <a:moveTo>
                  <a:pt x="0" y="0"/>
                </a:moveTo>
                <a:lnTo>
                  <a:pt x="1161458" y="0"/>
                </a:lnTo>
                <a:lnTo>
                  <a:pt x="1161458" y="2145881"/>
                </a:lnTo>
                <a:lnTo>
                  <a:pt x="0" y="21458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3" name="Google Shape;403;p32"/>
          <p:cNvSpPr/>
          <p:nvPr/>
        </p:nvSpPr>
        <p:spPr>
          <a:xfrm>
            <a:off x="846453" y="671704"/>
            <a:ext cx="2204853" cy="2336268"/>
          </a:xfrm>
          <a:custGeom>
            <a:rect b="b" l="l" r="r" t="t"/>
            <a:pathLst>
              <a:path extrusionOk="0" h="2336268" w="2204853">
                <a:moveTo>
                  <a:pt x="0" y="0"/>
                </a:moveTo>
                <a:lnTo>
                  <a:pt x="2204853" y="0"/>
                </a:lnTo>
                <a:lnTo>
                  <a:pt x="2204853" y="2336268"/>
                </a:lnTo>
                <a:lnTo>
                  <a:pt x="0" y="23362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4" name="Google Shape;404;p32"/>
          <p:cNvSpPr/>
          <p:nvPr/>
        </p:nvSpPr>
        <p:spPr>
          <a:xfrm>
            <a:off x="16208329" y="3968113"/>
            <a:ext cx="1230228" cy="2025066"/>
          </a:xfrm>
          <a:custGeom>
            <a:rect b="b" l="l" r="r" t="t"/>
            <a:pathLst>
              <a:path extrusionOk="0" h="2025066" w="1230228">
                <a:moveTo>
                  <a:pt x="0" y="0"/>
                </a:moveTo>
                <a:lnTo>
                  <a:pt x="1230228" y="0"/>
                </a:lnTo>
                <a:lnTo>
                  <a:pt x="1230228" y="2025066"/>
                </a:lnTo>
                <a:lnTo>
                  <a:pt x="0" y="20250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5" name="Google Shape;405;p32"/>
          <p:cNvSpPr/>
          <p:nvPr/>
        </p:nvSpPr>
        <p:spPr>
          <a:xfrm>
            <a:off x="3993518" y="3907991"/>
            <a:ext cx="2097041" cy="2145311"/>
          </a:xfrm>
          <a:custGeom>
            <a:rect b="b" l="l" r="r" t="t"/>
            <a:pathLst>
              <a:path extrusionOk="0" h="2145311" w="2097041">
                <a:moveTo>
                  <a:pt x="0" y="0"/>
                </a:moveTo>
                <a:lnTo>
                  <a:pt x="2097041" y="0"/>
                </a:lnTo>
                <a:lnTo>
                  <a:pt x="2097041" y="2145310"/>
                </a:lnTo>
                <a:lnTo>
                  <a:pt x="0" y="21453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6" name="Google Shape;406;p32"/>
          <p:cNvSpPr/>
          <p:nvPr/>
        </p:nvSpPr>
        <p:spPr>
          <a:xfrm>
            <a:off x="13127768" y="3876000"/>
            <a:ext cx="2032548" cy="2209291"/>
          </a:xfrm>
          <a:custGeom>
            <a:rect b="b" l="l" r="r" t="t"/>
            <a:pathLst>
              <a:path extrusionOk="0" h="2209291" w="2032548">
                <a:moveTo>
                  <a:pt x="0" y="0"/>
                </a:moveTo>
                <a:lnTo>
                  <a:pt x="2032548" y="0"/>
                </a:lnTo>
                <a:lnTo>
                  <a:pt x="2032548" y="2209292"/>
                </a:lnTo>
                <a:lnTo>
                  <a:pt x="0" y="22092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7" name="Google Shape;407;p32"/>
          <p:cNvSpPr/>
          <p:nvPr/>
        </p:nvSpPr>
        <p:spPr>
          <a:xfrm>
            <a:off x="10301597" y="3974615"/>
            <a:ext cx="1778159" cy="2012061"/>
          </a:xfrm>
          <a:custGeom>
            <a:rect b="b" l="l" r="r" t="t"/>
            <a:pathLst>
              <a:path extrusionOk="0" h="2012061" w="1778159">
                <a:moveTo>
                  <a:pt x="0" y="0"/>
                </a:moveTo>
                <a:lnTo>
                  <a:pt x="1778159" y="0"/>
                </a:lnTo>
                <a:lnTo>
                  <a:pt x="1778159" y="2012062"/>
                </a:lnTo>
                <a:lnTo>
                  <a:pt x="0" y="20120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8" name="Google Shape;408;p32"/>
          <p:cNvSpPr/>
          <p:nvPr/>
        </p:nvSpPr>
        <p:spPr>
          <a:xfrm>
            <a:off x="14287670" y="1280556"/>
            <a:ext cx="3150887" cy="1118565"/>
          </a:xfrm>
          <a:custGeom>
            <a:rect b="b" l="l" r="r" t="t"/>
            <a:pathLst>
              <a:path extrusionOk="0" h="1118565" w="3150887">
                <a:moveTo>
                  <a:pt x="0" y="0"/>
                </a:moveTo>
                <a:lnTo>
                  <a:pt x="3150887" y="0"/>
                </a:lnTo>
                <a:lnTo>
                  <a:pt x="3150887" y="1118565"/>
                </a:lnTo>
                <a:lnTo>
                  <a:pt x="0" y="11185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9" name="Google Shape;409;p32"/>
          <p:cNvSpPr/>
          <p:nvPr/>
        </p:nvSpPr>
        <p:spPr>
          <a:xfrm>
            <a:off x="632613" y="6990167"/>
            <a:ext cx="2632532" cy="2494324"/>
          </a:xfrm>
          <a:custGeom>
            <a:rect b="b" l="l" r="r" t="t"/>
            <a:pathLst>
              <a:path extrusionOk="0" h="2494324" w="2632532">
                <a:moveTo>
                  <a:pt x="0" y="0"/>
                </a:moveTo>
                <a:lnTo>
                  <a:pt x="2632532" y="0"/>
                </a:lnTo>
                <a:lnTo>
                  <a:pt x="2632532" y="2494324"/>
                </a:lnTo>
                <a:lnTo>
                  <a:pt x="0" y="24943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0" name="Google Shape;410;p32"/>
          <p:cNvSpPr/>
          <p:nvPr/>
        </p:nvSpPr>
        <p:spPr>
          <a:xfrm>
            <a:off x="7036614" y="7051568"/>
            <a:ext cx="2616850" cy="2371521"/>
          </a:xfrm>
          <a:custGeom>
            <a:rect b="b" l="l" r="r" t="t"/>
            <a:pathLst>
              <a:path extrusionOk="0" h="2371521" w="2616850">
                <a:moveTo>
                  <a:pt x="0" y="0"/>
                </a:moveTo>
                <a:lnTo>
                  <a:pt x="2616850" y="0"/>
                </a:lnTo>
                <a:lnTo>
                  <a:pt x="2616850" y="2371521"/>
                </a:lnTo>
                <a:lnTo>
                  <a:pt x="0" y="23715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1" name="Google Shape;411;p32"/>
          <p:cNvSpPr/>
          <p:nvPr/>
        </p:nvSpPr>
        <p:spPr>
          <a:xfrm>
            <a:off x="4183003" y="7051568"/>
            <a:ext cx="1935754" cy="2371521"/>
          </a:xfrm>
          <a:custGeom>
            <a:rect b="b" l="l" r="r" t="t"/>
            <a:pathLst>
              <a:path extrusionOk="0" h="2371521" w="1935754">
                <a:moveTo>
                  <a:pt x="0" y="0"/>
                </a:moveTo>
                <a:lnTo>
                  <a:pt x="1935753" y="0"/>
                </a:lnTo>
                <a:lnTo>
                  <a:pt x="1935753" y="2371521"/>
                </a:lnTo>
                <a:lnTo>
                  <a:pt x="0" y="23715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2" name="Google Shape;412;p32"/>
          <p:cNvSpPr/>
          <p:nvPr/>
        </p:nvSpPr>
        <p:spPr>
          <a:xfrm>
            <a:off x="13684196" y="7396622"/>
            <a:ext cx="1261060" cy="1681413"/>
          </a:xfrm>
          <a:custGeom>
            <a:rect b="b" l="l" r="r" t="t"/>
            <a:pathLst>
              <a:path extrusionOk="0" h="1681413" w="1261060">
                <a:moveTo>
                  <a:pt x="0" y="0"/>
                </a:moveTo>
                <a:lnTo>
                  <a:pt x="1261060" y="0"/>
                </a:lnTo>
                <a:lnTo>
                  <a:pt x="1261060" y="1681413"/>
                </a:lnTo>
                <a:lnTo>
                  <a:pt x="0" y="16814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3" name="Google Shape;413;p32"/>
          <p:cNvSpPr/>
          <p:nvPr/>
        </p:nvSpPr>
        <p:spPr>
          <a:xfrm flipH="1">
            <a:off x="10571322" y="7403222"/>
            <a:ext cx="2195017" cy="1668213"/>
          </a:xfrm>
          <a:custGeom>
            <a:rect b="b" l="l" r="r" t="t"/>
            <a:pathLst>
              <a:path extrusionOk="0" h="1668213" w="2195017">
                <a:moveTo>
                  <a:pt x="2195017" y="0"/>
                </a:moveTo>
                <a:lnTo>
                  <a:pt x="0" y="0"/>
                </a:lnTo>
                <a:lnTo>
                  <a:pt x="0" y="1668213"/>
                </a:lnTo>
                <a:lnTo>
                  <a:pt x="2195017" y="1668213"/>
                </a:lnTo>
                <a:lnTo>
                  <a:pt x="2195017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4" name="Google Shape;414;p32"/>
          <p:cNvSpPr/>
          <p:nvPr/>
        </p:nvSpPr>
        <p:spPr>
          <a:xfrm>
            <a:off x="15863113" y="7184725"/>
            <a:ext cx="1721007" cy="2105208"/>
          </a:xfrm>
          <a:custGeom>
            <a:rect b="b" l="l" r="r" t="t"/>
            <a:pathLst>
              <a:path extrusionOk="0" h="2105208" w="1721007">
                <a:moveTo>
                  <a:pt x="0" y="0"/>
                </a:moveTo>
                <a:lnTo>
                  <a:pt x="1721007" y="0"/>
                </a:lnTo>
                <a:lnTo>
                  <a:pt x="1721007" y="2105207"/>
                </a:lnTo>
                <a:lnTo>
                  <a:pt x="0" y="21052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5" name="Google Shape;415;p32"/>
          <p:cNvSpPr/>
          <p:nvPr/>
        </p:nvSpPr>
        <p:spPr>
          <a:xfrm>
            <a:off x="7138572" y="4249645"/>
            <a:ext cx="2115012" cy="1462002"/>
          </a:xfrm>
          <a:custGeom>
            <a:rect b="b" l="l" r="r" t="t"/>
            <a:pathLst>
              <a:path extrusionOk="0" h="1462002" w="2115012">
                <a:moveTo>
                  <a:pt x="0" y="0"/>
                </a:moveTo>
                <a:lnTo>
                  <a:pt x="2115012" y="0"/>
                </a:lnTo>
                <a:lnTo>
                  <a:pt x="2115012" y="1462002"/>
                </a:lnTo>
                <a:lnTo>
                  <a:pt x="0" y="14620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3C7"/>
        </a:solidFill>
      </p:bgPr>
    </p:bg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Google Shape;42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6878" y="3115375"/>
            <a:ext cx="4774244" cy="1206125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33"/>
          <p:cNvSpPr txBox="1"/>
          <p:nvPr/>
        </p:nvSpPr>
        <p:spPr>
          <a:xfrm>
            <a:off x="5389873" y="184164"/>
            <a:ext cx="7508253" cy="2531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9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244" u="none" cap="none" strike="noStrike">
                <a:solidFill>
                  <a:srgbClr val="EF2F7F"/>
                </a:solidFill>
                <a:latin typeface="Gaegu"/>
                <a:ea typeface="Gaegu"/>
                <a:cs typeface="Gaegu"/>
                <a:sym typeface="Gaegu"/>
              </a:rPr>
              <a:t>CREDITS</a:t>
            </a:r>
            <a:endParaRPr/>
          </a:p>
        </p:txBody>
      </p:sp>
      <p:sp>
        <p:nvSpPr>
          <p:cNvPr id="422" name="Google Shape;422;p33"/>
          <p:cNvSpPr txBox="1"/>
          <p:nvPr/>
        </p:nvSpPr>
        <p:spPr>
          <a:xfrm>
            <a:off x="5059804" y="4568083"/>
            <a:ext cx="8168393" cy="14094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8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41" u="none" cap="none" strike="noStrike">
                <a:solidFill>
                  <a:srgbClr val="EF2F7F"/>
                </a:solidFill>
                <a:latin typeface="Cabin"/>
                <a:ea typeface="Cabin"/>
                <a:cs typeface="Cabin"/>
                <a:sym typeface="Cabin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423" name="Google Shape;423;p33"/>
          <p:cNvSpPr txBox="1"/>
          <p:nvPr/>
        </p:nvSpPr>
        <p:spPr>
          <a:xfrm>
            <a:off x="5650272" y="6384941"/>
            <a:ext cx="6987457" cy="7526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91" u="none" cap="none" strike="noStrike">
                <a:solidFill>
                  <a:srgbClr val="EF2F7F"/>
                </a:solidFill>
                <a:latin typeface="Cabin"/>
                <a:ea typeface="Cabin"/>
                <a:cs typeface="Cabin"/>
                <a:sym typeface="Cabin"/>
              </a:rPr>
              <a:t>SlidesCarnival</a:t>
            </a:r>
            <a:endParaRPr/>
          </a:p>
        </p:txBody>
      </p:sp>
      <p:sp>
        <p:nvSpPr>
          <p:cNvPr id="424" name="Google Shape;424;p33"/>
          <p:cNvSpPr txBox="1"/>
          <p:nvPr/>
        </p:nvSpPr>
        <p:spPr>
          <a:xfrm>
            <a:off x="5650272" y="7748522"/>
            <a:ext cx="6987457" cy="7526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91" u="none" cap="none" strike="noStrike">
                <a:solidFill>
                  <a:srgbClr val="EF2F7F"/>
                </a:solidFill>
                <a:latin typeface="Cabin"/>
                <a:ea typeface="Cabin"/>
                <a:cs typeface="Cabin"/>
                <a:sym typeface="Cabin"/>
              </a:rPr>
              <a:t>Pexels</a:t>
            </a:r>
            <a:endParaRPr/>
          </a:p>
        </p:txBody>
      </p:sp>
      <p:sp>
        <p:nvSpPr>
          <p:cNvPr id="425" name="Google Shape;425;p33"/>
          <p:cNvSpPr txBox="1"/>
          <p:nvPr/>
        </p:nvSpPr>
        <p:spPr>
          <a:xfrm>
            <a:off x="6409091" y="8455918"/>
            <a:ext cx="5469818" cy="5030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9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7" u="none" cap="none" strike="noStrike">
                <a:solidFill>
                  <a:srgbClr val="EF2F7F"/>
                </a:solidFill>
                <a:latin typeface="Cabin"/>
                <a:ea typeface="Cabin"/>
                <a:cs typeface="Cabin"/>
                <a:sym typeface="Cabin"/>
              </a:rPr>
              <a:t>for the photos</a:t>
            </a:r>
            <a:endParaRPr/>
          </a:p>
        </p:txBody>
      </p:sp>
      <p:sp>
        <p:nvSpPr>
          <p:cNvPr id="426" name="Google Shape;426;p33"/>
          <p:cNvSpPr txBox="1"/>
          <p:nvPr/>
        </p:nvSpPr>
        <p:spPr>
          <a:xfrm>
            <a:off x="5965705" y="7128608"/>
            <a:ext cx="6356589" cy="5030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9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7" u="none" cap="none" strike="noStrike">
                <a:solidFill>
                  <a:srgbClr val="EF2F7F"/>
                </a:solidFill>
                <a:latin typeface="Cabin"/>
                <a:ea typeface="Cabin"/>
                <a:cs typeface="Cabin"/>
                <a:sym typeface="Cabin"/>
              </a:rPr>
              <a:t>for the presentation template</a:t>
            </a:r>
            <a:endParaRPr/>
          </a:p>
        </p:txBody>
      </p:sp>
      <p:sp>
        <p:nvSpPr>
          <p:cNvPr id="427" name="Google Shape;427;p33"/>
          <p:cNvSpPr/>
          <p:nvPr/>
        </p:nvSpPr>
        <p:spPr>
          <a:xfrm>
            <a:off x="-838228" y="4541705"/>
            <a:ext cx="5438926" cy="4820248"/>
          </a:xfrm>
          <a:custGeom>
            <a:rect b="b" l="l" r="r" t="t"/>
            <a:pathLst>
              <a:path extrusionOk="0" h="4820248" w="5438926">
                <a:moveTo>
                  <a:pt x="0" y="0"/>
                </a:moveTo>
                <a:lnTo>
                  <a:pt x="5438926" y="0"/>
                </a:lnTo>
                <a:lnTo>
                  <a:pt x="5438926" y="4820248"/>
                </a:lnTo>
                <a:lnTo>
                  <a:pt x="0" y="48202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8" name="Google Shape;428;p33"/>
          <p:cNvSpPr/>
          <p:nvPr/>
        </p:nvSpPr>
        <p:spPr>
          <a:xfrm flipH="1">
            <a:off x="13228196" y="676233"/>
            <a:ext cx="4796390" cy="3645256"/>
          </a:xfrm>
          <a:custGeom>
            <a:rect b="b" l="l" r="r" t="t"/>
            <a:pathLst>
              <a:path extrusionOk="0" h="3645256" w="4796390">
                <a:moveTo>
                  <a:pt x="4796390" y="0"/>
                </a:moveTo>
                <a:lnTo>
                  <a:pt x="0" y="0"/>
                </a:lnTo>
                <a:lnTo>
                  <a:pt x="0" y="3645256"/>
                </a:lnTo>
                <a:lnTo>
                  <a:pt x="4796390" y="3645256"/>
                </a:lnTo>
                <a:lnTo>
                  <a:pt x="479639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9" name="Google Shape;429;p33"/>
          <p:cNvSpPr/>
          <p:nvPr/>
        </p:nvSpPr>
        <p:spPr>
          <a:xfrm>
            <a:off x="13999803" y="5993922"/>
            <a:ext cx="6491480" cy="3368031"/>
          </a:xfrm>
          <a:custGeom>
            <a:rect b="b" l="l" r="r" t="t"/>
            <a:pathLst>
              <a:path extrusionOk="0" h="3368031" w="6491480">
                <a:moveTo>
                  <a:pt x="0" y="0"/>
                </a:moveTo>
                <a:lnTo>
                  <a:pt x="6491480" y="0"/>
                </a:lnTo>
                <a:lnTo>
                  <a:pt x="6491480" y="3368031"/>
                </a:lnTo>
                <a:lnTo>
                  <a:pt x="0" y="33680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-74666"/>
            </a:stretch>
          </a:blipFill>
          <a:ln>
            <a:noFill/>
          </a:ln>
        </p:spPr>
      </p:sp>
      <p:sp>
        <p:nvSpPr>
          <p:cNvPr id="430" name="Google Shape;430;p33"/>
          <p:cNvSpPr/>
          <p:nvPr/>
        </p:nvSpPr>
        <p:spPr>
          <a:xfrm>
            <a:off x="-2217040" y="684093"/>
            <a:ext cx="6491480" cy="3368031"/>
          </a:xfrm>
          <a:custGeom>
            <a:rect b="b" l="l" r="r" t="t"/>
            <a:pathLst>
              <a:path extrusionOk="0" h="3368031" w="6491480">
                <a:moveTo>
                  <a:pt x="0" y="0"/>
                </a:moveTo>
                <a:lnTo>
                  <a:pt x="6491480" y="0"/>
                </a:lnTo>
                <a:lnTo>
                  <a:pt x="6491480" y="3368031"/>
                </a:lnTo>
                <a:lnTo>
                  <a:pt x="0" y="33680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-74666"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3C7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5"/>
          <p:cNvSpPr/>
          <p:nvPr/>
        </p:nvSpPr>
        <p:spPr>
          <a:xfrm flipH="1">
            <a:off x="749665" y="1888903"/>
            <a:ext cx="8045698" cy="7200900"/>
          </a:xfrm>
          <a:custGeom>
            <a:rect b="b" l="l" r="r" t="t"/>
            <a:pathLst>
              <a:path extrusionOk="0" h="7200900" w="8045698">
                <a:moveTo>
                  <a:pt x="8045698" y="0"/>
                </a:moveTo>
                <a:lnTo>
                  <a:pt x="0" y="0"/>
                </a:lnTo>
                <a:lnTo>
                  <a:pt x="0" y="7200900"/>
                </a:lnTo>
                <a:lnTo>
                  <a:pt x="8045698" y="7200900"/>
                </a:lnTo>
                <a:lnTo>
                  <a:pt x="8045698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5" name="Google Shape;125;p15"/>
          <p:cNvSpPr/>
          <p:nvPr/>
        </p:nvSpPr>
        <p:spPr>
          <a:xfrm>
            <a:off x="9735451" y="3256158"/>
            <a:ext cx="1914753" cy="1931655"/>
          </a:xfrm>
          <a:custGeom>
            <a:rect b="b" l="l" r="r" t="t"/>
            <a:pathLst>
              <a:path extrusionOk="0" h="1931655" w="1914753">
                <a:moveTo>
                  <a:pt x="0" y="0"/>
                </a:moveTo>
                <a:lnTo>
                  <a:pt x="1914753" y="0"/>
                </a:lnTo>
                <a:lnTo>
                  <a:pt x="1914753" y="1931655"/>
                </a:lnTo>
                <a:lnTo>
                  <a:pt x="0" y="19316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6" name="Google Shape;126;p15"/>
          <p:cNvSpPr/>
          <p:nvPr/>
        </p:nvSpPr>
        <p:spPr>
          <a:xfrm>
            <a:off x="9735451" y="5436632"/>
            <a:ext cx="1914753" cy="1931655"/>
          </a:xfrm>
          <a:custGeom>
            <a:rect b="b" l="l" r="r" t="t"/>
            <a:pathLst>
              <a:path extrusionOk="0" h="1931655" w="1914753">
                <a:moveTo>
                  <a:pt x="0" y="0"/>
                </a:moveTo>
                <a:lnTo>
                  <a:pt x="1914753" y="0"/>
                </a:lnTo>
                <a:lnTo>
                  <a:pt x="1914753" y="1931655"/>
                </a:lnTo>
                <a:lnTo>
                  <a:pt x="0" y="19316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7" name="Google Shape;127;p15"/>
          <p:cNvSpPr/>
          <p:nvPr/>
        </p:nvSpPr>
        <p:spPr>
          <a:xfrm>
            <a:off x="9735451" y="7692137"/>
            <a:ext cx="1914753" cy="1931655"/>
          </a:xfrm>
          <a:custGeom>
            <a:rect b="b" l="l" r="r" t="t"/>
            <a:pathLst>
              <a:path extrusionOk="0" h="1931655" w="1914753">
                <a:moveTo>
                  <a:pt x="0" y="0"/>
                </a:moveTo>
                <a:lnTo>
                  <a:pt x="1914753" y="0"/>
                </a:lnTo>
                <a:lnTo>
                  <a:pt x="1914753" y="1931655"/>
                </a:lnTo>
                <a:lnTo>
                  <a:pt x="0" y="19316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8" name="Google Shape;128;p15"/>
          <p:cNvSpPr/>
          <p:nvPr/>
        </p:nvSpPr>
        <p:spPr>
          <a:xfrm>
            <a:off x="9864118" y="3378129"/>
            <a:ext cx="1657420" cy="1672050"/>
          </a:xfrm>
          <a:custGeom>
            <a:rect b="b" l="l" r="r" t="t"/>
            <a:pathLst>
              <a:path extrusionOk="0" h="1672050" w="1657420">
                <a:moveTo>
                  <a:pt x="0" y="0"/>
                </a:moveTo>
                <a:lnTo>
                  <a:pt x="1657420" y="0"/>
                </a:lnTo>
                <a:lnTo>
                  <a:pt x="1657420" y="1672050"/>
                </a:lnTo>
                <a:lnTo>
                  <a:pt x="0" y="16720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9" name="Google Shape;129;p15"/>
          <p:cNvSpPr/>
          <p:nvPr/>
        </p:nvSpPr>
        <p:spPr>
          <a:xfrm>
            <a:off x="9864118" y="5558603"/>
            <a:ext cx="1657420" cy="1672050"/>
          </a:xfrm>
          <a:custGeom>
            <a:rect b="b" l="l" r="r" t="t"/>
            <a:pathLst>
              <a:path extrusionOk="0" h="1672050" w="1657420">
                <a:moveTo>
                  <a:pt x="0" y="0"/>
                </a:moveTo>
                <a:lnTo>
                  <a:pt x="1657420" y="0"/>
                </a:lnTo>
                <a:lnTo>
                  <a:pt x="1657420" y="1672050"/>
                </a:lnTo>
                <a:lnTo>
                  <a:pt x="0" y="16720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0" name="Google Shape;130;p15"/>
          <p:cNvSpPr/>
          <p:nvPr/>
        </p:nvSpPr>
        <p:spPr>
          <a:xfrm>
            <a:off x="9864118" y="7814108"/>
            <a:ext cx="1657420" cy="1672050"/>
          </a:xfrm>
          <a:custGeom>
            <a:rect b="b" l="l" r="r" t="t"/>
            <a:pathLst>
              <a:path extrusionOk="0" h="1672050" w="1657420">
                <a:moveTo>
                  <a:pt x="0" y="0"/>
                </a:moveTo>
                <a:lnTo>
                  <a:pt x="1657420" y="0"/>
                </a:lnTo>
                <a:lnTo>
                  <a:pt x="1657420" y="1672050"/>
                </a:lnTo>
                <a:lnTo>
                  <a:pt x="0" y="16720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1" name="Google Shape;131;p15"/>
          <p:cNvSpPr txBox="1"/>
          <p:nvPr/>
        </p:nvSpPr>
        <p:spPr>
          <a:xfrm>
            <a:off x="8795363" y="294667"/>
            <a:ext cx="9492600" cy="2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24" u="none" cap="none" strike="noStrike">
                <a:solidFill>
                  <a:srgbClr val="EF2F7F"/>
                </a:solidFill>
                <a:latin typeface="Gaegu"/>
                <a:ea typeface="Gaegu"/>
                <a:cs typeface="Gaegu"/>
                <a:sym typeface="Gaegu"/>
              </a:rPr>
              <a:t>RULES &amp; OVERVIEW</a:t>
            </a:r>
            <a:endParaRPr/>
          </a:p>
        </p:txBody>
      </p:sp>
      <p:sp>
        <p:nvSpPr>
          <p:cNvPr id="132" name="Google Shape;132;p15"/>
          <p:cNvSpPr txBox="1"/>
          <p:nvPr/>
        </p:nvSpPr>
        <p:spPr>
          <a:xfrm>
            <a:off x="9864118" y="3267977"/>
            <a:ext cx="1579800" cy="15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638" u="none" cap="none" strike="noStrike">
                <a:solidFill>
                  <a:srgbClr val="EF2F7F"/>
                </a:solidFill>
                <a:latin typeface="Gaegu"/>
                <a:ea typeface="Gaegu"/>
                <a:cs typeface="Gaegu"/>
                <a:sym typeface="Gaegu"/>
              </a:rPr>
              <a:t>01</a:t>
            </a:r>
            <a:endParaRPr sz="100"/>
          </a:p>
        </p:txBody>
      </p:sp>
      <p:sp>
        <p:nvSpPr>
          <p:cNvPr id="133" name="Google Shape;133;p15"/>
          <p:cNvSpPr txBox="1"/>
          <p:nvPr/>
        </p:nvSpPr>
        <p:spPr>
          <a:xfrm>
            <a:off x="9635527" y="5448450"/>
            <a:ext cx="2003100" cy="15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638" u="none" cap="none" strike="noStrike">
                <a:solidFill>
                  <a:srgbClr val="EF2F7F"/>
                </a:solidFill>
                <a:latin typeface="Gaegu"/>
                <a:ea typeface="Gaegu"/>
                <a:cs typeface="Gaegu"/>
                <a:sym typeface="Gaegu"/>
              </a:rPr>
              <a:t>02</a:t>
            </a:r>
            <a:endParaRPr sz="100"/>
          </a:p>
        </p:txBody>
      </p:sp>
      <p:sp>
        <p:nvSpPr>
          <p:cNvPr id="134" name="Google Shape;134;p15"/>
          <p:cNvSpPr txBox="1"/>
          <p:nvPr/>
        </p:nvSpPr>
        <p:spPr>
          <a:xfrm>
            <a:off x="9440726" y="7703950"/>
            <a:ext cx="2426400" cy="15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638" u="none" cap="none" strike="noStrike">
                <a:solidFill>
                  <a:srgbClr val="EF2F7F"/>
                </a:solidFill>
                <a:latin typeface="Gaegu"/>
                <a:ea typeface="Gaegu"/>
                <a:cs typeface="Gaegu"/>
                <a:sym typeface="Gaegu"/>
              </a:rPr>
              <a:t>03</a:t>
            </a:r>
            <a:endParaRPr sz="100"/>
          </a:p>
        </p:txBody>
      </p:sp>
      <p:sp>
        <p:nvSpPr>
          <p:cNvPr id="135" name="Google Shape;135;p15"/>
          <p:cNvSpPr txBox="1"/>
          <p:nvPr/>
        </p:nvSpPr>
        <p:spPr>
          <a:xfrm>
            <a:off x="12013204" y="4157969"/>
            <a:ext cx="4730400" cy="8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5" u="none" cap="none" strike="noStrike">
                <a:solidFill>
                  <a:srgbClr val="EF2F7F"/>
                </a:solidFill>
                <a:latin typeface="Cabin"/>
                <a:ea typeface="Cabin"/>
                <a:cs typeface="Cabin"/>
                <a:sym typeface="Cabin"/>
              </a:rPr>
              <a:t>Presentations are communication tools that can be used as lectures.</a:t>
            </a:r>
            <a:endParaRPr/>
          </a:p>
        </p:txBody>
      </p:sp>
      <p:sp>
        <p:nvSpPr>
          <p:cNvPr id="136" name="Google Shape;136;p15"/>
          <p:cNvSpPr txBox="1"/>
          <p:nvPr/>
        </p:nvSpPr>
        <p:spPr>
          <a:xfrm>
            <a:off x="12013204" y="6364360"/>
            <a:ext cx="4730400" cy="8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5" u="none" cap="none" strike="noStrike">
                <a:solidFill>
                  <a:srgbClr val="EF2F7F"/>
                </a:solidFill>
                <a:latin typeface="Cabin"/>
                <a:ea typeface="Cabin"/>
                <a:cs typeface="Cabin"/>
                <a:sym typeface="Cabin"/>
              </a:rPr>
              <a:t>Presentations are communication tools that can be used as lectures.</a:t>
            </a:r>
            <a:endParaRPr/>
          </a:p>
        </p:txBody>
      </p:sp>
      <p:sp>
        <p:nvSpPr>
          <p:cNvPr id="137" name="Google Shape;137;p15"/>
          <p:cNvSpPr txBox="1"/>
          <p:nvPr/>
        </p:nvSpPr>
        <p:spPr>
          <a:xfrm>
            <a:off x="12013204" y="8572680"/>
            <a:ext cx="4730400" cy="8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5" u="none" cap="none" strike="noStrike">
                <a:solidFill>
                  <a:srgbClr val="EF2F7F"/>
                </a:solidFill>
                <a:latin typeface="Cabin"/>
                <a:ea typeface="Cabin"/>
                <a:cs typeface="Cabin"/>
                <a:sym typeface="Cabin"/>
              </a:rPr>
              <a:t>Presentations are communication tools that can be used as lectures.</a:t>
            </a:r>
            <a:endParaRPr/>
          </a:p>
        </p:txBody>
      </p:sp>
      <p:sp>
        <p:nvSpPr>
          <p:cNvPr id="138" name="Google Shape;138;p15"/>
          <p:cNvSpPr txBox="1"/>
          <p:nvPr/>
        </p:nvSpPr>
        <p:spPr>
          <a:xfrm>
            <a:off x="12013204" y="3468525"/>
            <a:ext cx="5571769" cy="6047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77" u="none" cap="none" strike="noStrike">
                <a:solidFill>
                  <a:srgbClr val="EF2F7F"/>
                </a:solidFill>
                <a:latin typeface="Cabin"/>
                <a:ea typeface="Cabin"/>
                <a:cs typeface="Cabin"/>
                <a:sym typeface="Cabin"/>
              </a:rPr>
              <a:t>Write a main topic here</a:t>
            </a:r>
            <a:endParaRPr/>
          </a:p>
        </p:txBody>
      </p:sp>
      <p:sp>
        <p:nvSpPr>
          <p:cNvPr id="139" name="Google Shape;139;p15"/>
          <p:cNvSpPr txBox="1"/>
          <p:nvPr/>
        </p:nvSpPr>
        <p:spPr>
          <a:xfrm>
            <a:off x="12013204" y="5674916"/>
            <a:ext cx="5571769" cy="6047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77" u="none" cap="none" strike="noStrike">
                <a:solidFill>
                  <a:srgbClr val="EF2F7F"/>
                </a:solidFill>
                <a:latin typeface="Cabin"/>
                <a:ea typeface="Cabin"/>
                <a:cs typeface="Cabin"/>
                <a:sym typeface="Cabin"/>
              </a:rPr>
              <a:t>Write a main topic here</a:t>
            </a:r>
            <a:endParaRPr/>
          </a:p>
        </p:txBody>
      </p:sp>
      <p:sp>
        <p:nvSpPr>
          <p:cNvPr id="140" name="Google Shape;140;p15"/>
          <p:cNvSpPr txBox="1"/>
          <p:nvPr/>
        </p:nvSpPr>
        <p:spPr>
          <a:xfrm>
            <a:off x="12013204" y="7883236"/>
            <a:ext cx="5571769" cy="6047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77" u="none" cap="none" strike="noStrike">
                <a:solidFill>
                  <a:srgbClr val="EF2F7F"/>
                </a:solidFill>
                <a:latin typeface="Cabin"/>
                <a:ea typeface="Cabin"/>
                <a:cs typeface="Cabin"/>
                <a:sym typeface="Cabin"/>
              </a:rPr>
              <a:t>Write a main topic here</a:t>
            </a:r>
            <a:endParaRPr/>
          </a:p>
        </p:txBody>
      </p:sp>
      <p:sp>
        <p:nvSpPr>
          <p:cNvPr id="141" name="Google Shape;141;p15"/>
          <p:cNvSpPr/>
          <p:nvPr/>
        </p:nvSpPr>
        <p:spPr>
          <a:xfrm rot="521169">
            <a:off x="3805456" y="-1520871"/>
            <a:ext cx="5862598" cy="3041743"/>
          </a:xfrm>
          <a:custGeom>
            <a:rect b="b" l="l" r="r" t="t"/>
            <a:pathLst>
              <a:path extrusionOk="0" h="3041743" w="5862598">
                <a:moveTo>
                  <a:pt x="0" y="0"/>
                </a:moveTo>
                <a:lnTo>
                  <a:pt x="5862598" y="0"/>
                </a:lnTo>
                <a:lnTo>
                  <a:pt x="5862598" y="3041742"/>
                </a:lnTo>
                <a:lnTo>
                  <a:pt x="0" y="30417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-74666"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3C7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/>
          <p:nvPr/>
        </p:nvSpPr>
        <p:spPr>
          <a:xfrm rot="568490">
            <a:off x="6264703" y="4030050"/>
            <a:ext cx="5758595" cy="4851616"/>
          </a:xfrm>
          <a:custGeom>
            <a:rect b="b" l="l" r="r" t="t"/>
            <a:pathLst>
              <a:path extrusionOk="0" h="4851616" w="5758595">
                <a:moveTo>
                  <a:pt x="0" y="0"/>
                </a:moveTo>
                <a:lnTo>
                  <a:pt x="5758594" y="0"/>
                </a:lnTo>
                <a:lnTo>
                  <a:pt x="5758594" y="4851616"/>
                </a:lnTo>
                <a:lnTo>
                  <a:pt x="0" y="48516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7" name="Google Shape;147;p16"/>
          <p:cNvSpPr/>
          <p:nvPr/>
        </p:nvSpPr>
        <p:spPr>
          <a:xfrm>
            <a:off x="12302911" y="4785519"/>
            <a:ext cx="6190700" cy="4472781"/>
          </a:xfrm>
          <a:custGeom>
            <a:rect b="b" l="l" r="r" t="t"/>
            <a:pathLst>
              <a:path extrusionOk="0" h="4472781" w="6190700">
                <a:moveTo>
                  <a:pt x="0" y="0"/>
                </a:moveTo>
                <a:lnTo>
                  <a:pt x="6190700" y="0"/>
                </a:lnTo>
                <a:lnTo>
                  <a:pt x="6190700" y="4472781"/>
                </a:lnTo>
                <a:lnTo>
                  <a:pt x="0" y="44727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8" name="Google Shape;148;p16"/>
          <p:cNvSpPr/>
          <p:nvPr/>
        </p:nvSpPr>
        <p:spPr>
          <a:xfrm>
            <a:off x="10398730" y="102623"/>
            <a:ext cx="6190700" cy="4472781"/>
          </a:xfrm>
          <a:custGeom>
            <a:rect b="b" l="l" r="r" t="t"/>
            <a:pathLst>
              <a:path extrusionOk="0" h="4472781" w="6190700">
                <a:moveTo>
                  <a:pt x="0" y="0"/>
                </a:moveTo>
                <a:lnTo>
                  <a:pt x="6190700" y="0"/>
                </a:lnTo>
                <a:lnTo>
                  <a:pt x="6190700" y="4472781"/>
                </a:lnTo>
                <a:lnTo>
                  <a:pt x="0" y="44727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9" name="Google Shape;149;p16"/>
          <p:cNvSpPr/>
          <p:nvPr/>
        </p:nvSpPr>
        <p:spPr>
          <a:xfrm>
            <a:off x="-350947" y="2648619"/>
            <a:ext cx="6190700" cy="4472781"/>
          </a:xfrm>
          <a:custGeom>
            <a:rect b="b" l="l" r="r" t="t"/>
            <a:pathLst>
              <a:path extrusionOk="0" h="4472781" w="6190700">
                <a:moveTo>
                  <a:pt x="0" y="0"/>
                </a:moveTo>
                <a:lnTo>
                  <a:pt x="6190701" y="0"/>
                </a:lnTo>
                <a:lnTo>
                  <a:pt x="6190701" y="4472781"/>
                </a:lnTo>
                <a:lnTo>
                  <a:pt x="0" y="44727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0" name="Google Shape;150;p16"/>
          <p:cNvSpPr/>
          <p:nvPr/>
        </p:nvSpPr>
        <p:spPr>
          <a:xfrm>
            <a:off x="462975" y="6837384"/>
            <a:ext cx="6190700" cy="4472781"/>
          </a:xfrm>
          <a:custGeom>
            <a:rect b="b" l="l" r="r" t="t"/>
            <a:pathLst>
              <a:path extrusionOk="0" h="4472781" w="6190700">
                <a:moveTo>
                  <a:pt x="0" y="0"/>
                </a:moveTo>
                <a:lnTo>
                  <a:pt x="6190700" y="0"/>
                </a:lnTo>
                <a:lnTo>
                  <a:pt x="6190700" y="4472781"/>
                </a:lnTo>
                <a:lnTo>
                  <a:pt x="0" y="44727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1" name="Google Shape;151;p16"/>
          <p:cNvSpPr txBox="1"/>
          <p:nvPr/>
        </p:nvSpPr>
        <p:spPr>
          <a:xfrm>
            <a:off x="749251" y="4145946"/>
            <a:ext cx="3799800" cy="12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6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103" u="none" cap="none" strike="noStrike">
                <a:solidFill>
                  <a:srgbClr val="EF2F7F"/>
                </a:solidFill>
                <a:latin typeface="Gaegu"/>
                <a:ea typeface="Gaegu"/>
                <a:cs typeface="Gaegu"/>
                <a:sym typeface="Gaegu"/>
              </a:rPr>
              <a:t>MOVIES</a:t>
            </a:r>
            <a:endParaRPr/>
          </a:p>
        </p:txBody>
      </p:sp>
      <p:sp>
        <p:nvSpPr>
          <p:cNvPr id="152" name="Google Shape;152;p16"/>
          <p:cNvSpPr txBox="1"/>
          <p:nvPr/>
        </p:nvSpPr>
        <p:spPr>
          <a:xfrm>
            <a:off x="11305538" y="1658662"/>
            <a:ext cx="3799800" cy="12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6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103" u="none" cap="none" strike="noStrike">
                <a:solidFill>
                  <a:srgbClr val="EF2F7F"/>
                </a:solidFill>
                <a:latin typeface="Gaegu"/>
                <a:ea typeface="Gaegu"/>
                <a:cs typeface="Gaegu"/>
                <a:sym typeface="Gaegu"/>
              </a:rPr>
              <a:t>HISTORY</a:t>
            </a:r>
            <a:endParaRPr/>
          </a:p>
        </p:txBody>
      </p:sp>
      <p:sp>
        <p:nvSpPr>
          <p:cNvPr id="153" name="Google Shape;153;p16"/>
          <p:cNvSpPr txBox="1"/>
          <p:nvPr/>
        </p:nvSpPr>
        <p:spPr>
          <a:xfrm>
            <a:off x="462975" y="8429962"/>
            <a:ext cx="6190800" cy="12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6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103" u="none" cap="none" strike="noStrike">
                <a:solidFill>
                  <a:srgbClr val="EF2F7F"/>
                </a:solidFill>
                <a:latin typeface="Gaegu"/>
                <a:ea typeface="Gaegu"/>
                <a:cs typeface="Gaegu"/>
                <a:sym typeface="Gaegu"/>
              </a:rPr>
              <a:t>LOVE SONGS</a:t>
            </a:r>
            <a:endParaRPr/>
          </a:p>
        </p:txBody>
      </p:sp>
      <p:sp>
        <p:nvSpPr>
          <p:cNvPr id="154" name="Google Shape;154;p16"/>
          <p:cNvSpPr txBox="1"/>
          <p:nvPr/>
        </p:nvSpPr>
        <p:spPr>
          <a:xfrm>
            <a:off x="12302911" y="6341558"/>
            <a:ext cx="6190800" cy="12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6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103" u="none" cap="none" strike="noStrike">
                <a:solidFill>
                  <a:srgbClr val="EF2F7F"/>
                </a:solidFill>
                <a:latin typeface="Gaegu"/>
                <a:ea typeface="Gaegu"/>
                <a:cs typeface="Gaegu"/>
                <a:sym typeface="Gaegu"/>
              </a:rPr>
              <a:t>SWEETS</a:t>
            </a:r>
            <a:endParaRPr/>
          </a:p>
        </p:txBody>
      </p:sp>
      <p:sp>
        <p:nvSpPr>
          <p:cNvPr id="155" name="Google Shape;155;p16"/>
          <p:cNvSpPr txBox="1"/>
          <p:nvPr/>
        </p:nvSpPr>
        <p:spPr>
          <a:xfrm>
            <a:off x="821066" y="537315"/>
            <a:ext cx="9243505" cy="1915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618" u="none" cap="none" strike="noStrike">
                <a:solidFill>
                  <a:srgbClr val="EF2F7F"/>
                </a:solidFill>
                <a:latin typeface="Gaegu"/>
                <a:ea typeface="Gaegu"/>
                <a:cs typeface="Gaegu"/>
                <a:sym typeface="Gaegu"/>
              </a:rPr>
              <a:t>CATEGORIES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CDFEB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7"/>
          <p:cNvSpPr/>
          <p:nvPr/>
        </p:nvSpPr>
        <p:spPr>
          <a:xfrm rot="-508942">
            <a:off x="-200025" y="6314197"/>
            <a:ext cx="4714837" cy="3830805"/>
          </a:xfrm>
          <a:custGeom>
            <a:rect b="b" l="l" r="r" t="t"/>
            <a:pathLst>
              <a:path extrusionOk="0" h="3830805" w="4714837">
                <a:moveTo>
                  <a:pt x="0" y="0"/>
                </a:moveTo>
                <a:lnTo>
                  <a:pt x="4714837" y="0"/>
                </a:lnTo>
                <a:lnTo>
                  <a:pt x="4714837" y="3830806"/>
                </a:lnTo>
                <a:lnTo>
                  <a:pt x="0" y="38308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161" name="Google Shape;16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97825" y="957100"/>
            <a:ext cx="11692350" cy="7915599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7"/>
          <p:cNvSpPr/>
          <p:nvPr/>
        </p:nvSpPr>
        <p:spPr>
          <a:xfrm rot="-1602205">
            <a:off x="15168323" y="738645"/>
            <a:ext cx="2894264" cy="1783590"/>
          </a:xfrm>
          <a:custGeom>
            <a:rect b="b" l="l" r="r" t="t"/>
            <a:pathLst>
              <a:path extrusionOk="0" h="1783590" w="2894264">
                <a:moveTo>
                  <a:pt x="0" y="0"/>
                </a:moveTo>
                <a:lnTo>
                  <a:pt x="2894264" y="0"/>
                </a:lnTo>
                <a:lnTo>
                  <a:pt x="2894264" y="1783590"/>
                </a:lnTo>
                <a:lnTo>
                  <a:pt x="0" y="17835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3" name="Google Shape;163;p17"/>
          <p:cNvSpPr txBox="1"/>
          <p:nvPr/>
        </p:nvSpPr>
        <p:spPr>
          <a:xfrm rot="-175099">
            <a:off x="4030976" y="3882559"/>
            <a:ext cx="10300058" cy="32631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8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199" u="none" cap="none" strike="noStrike">
                <a:solidFill>
                  <a:srgbClr val="EF2F7F"/>
                </a:solidFill>
                <a:latin typeface="Gaegu"/>
                <a:ea typeface="Gaegu"/>
                <a:cs typeface="Gaegu"/>
                <a:sym typeface="Gaegu"/>
              </a:rPr>
              <a:t>HISTORY</a:t>
            </a:r>
            <a:endParaRPr/>
          </a:p>
        </p:txBody>
      </p:sp>
      <p:sp>
        <p:nvSpPr>
          <p:cNvPr id="164" name="Google Shape;164;p17"/>
          <p:cNvSpPr/>
          <p:nvPr/>
        </p:nvSpPr>
        <p:spPr>
          <a:xfrm rot="1302808">
            <a:off x="568066" y="318920"/>
            <a:ext cx="2670217" cy="4933427"/>
          </a:xfrm>
          <a:custGeom>
            <a:rect b="b" l="l" r="r" t="t"/>
            <a:pathLst>
              <a:path extrusionOk="0" h="4933427" w="2670217">
                <a:moveTo>
                  <a:pt x="0" y="0"/>
                </a:moveTo>
                <a:lnTo>
                  <a:pt x="2670218" y="0"/>
                </a:lnTo>
                <a:lnTo>
                  <a:pt x="2670218" y="4933427"/>
                </a:lnTo>
                <a:lnTo>
                  <a:pt x="0" y="49334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5" name="Google Shape;165;p17"/>
          <p:cNvSpPr/>
          <p:nvPr/>
        </p:nvSpPr>
        <p:spPr>
          <a:xfrm rot="-825835">
            <a:off x="14314892" y="3524371"/>
            <a:ext cx="5888815" cy="5579653"/>
          </a:xfrm>
          <a:custGeom>
            <a:rect b="b" l="l" r="r" t="t"/>
            <a:pathLst>
              <a:path extrusionOk="0" h="5579653" w="5888815">
                <a:moveTo>
                  <a:pt x="0" y="0"/>
                </a:moveTo>
                <a:lnTo>
                  <a:pt x="5888816" y="0"/>
                </a:lnTo>
                <a:lnTo>
                  <a:pt x="5888816" y="5579653"/>
                </a:lnTo>
                <a:lnTo>
                  <a:pt x="0" y="55796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6" name="Google Shape;166;p17"/>
          <p:cNvSpPr txBox="1"/>
          <p:nvPr/>
        </p:nvSpPr>
        <p:spPr>
          <a:xfrm rot="-98148">
            <a:off x="4314923" y="3242823"/>
            <a:ext cx="9500372" cy="12935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8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403" u="none" cap="none" strike="noStrike">
                <a:solidFill>
                  <a:srgbClr val="EF2F7F"/>
                </a:solidFill>
                <a:latin typeface="Gaegu"/>
                <a:ea typeface="Gaegu"/>
                <a:cs typeface="Gaegu"/>
                <a:sym typeface="Gaegu"/>
              </a:rPr>
              <a:t>VALENTINE'S DAY</a:t>
            </a:r>
            <a:endParaRPr/>
          </a:p>
        </p:txBody>
      </p:sp>
      <p:sp>
        <p:nvSpPr>
          <p:cNvPr id="167" name="Google Shape;167;p17"/>
          <p:cNvSpPr/>
          <p:nvPr/>
        </p:nvSpPr>
        <p:spPr>
          <a:xfrm>
            <a:off x="5431985" y="-1776554"/>
            <a:ext cx="5862598" cy="3041743"/>
          </a:xfrm>
          <a:custGeom>
            <a:rect b="b" l="l" r="r" t="t"/>
            <a:pathLst>
              <a:path extrusionOk="0" h="3041743" w="5862598">
                <a:moveTo>
                  <a:pt x="0" y="0"/>
                </a:moveTo>
                <a:lnTo>
                  <a:pt x="5862598" y="0"/>
                </a:lnTo>
                <a:lnTo>
                  <a:pt x="5862598" y="3041743"/>
                </a:lnTo>
                <a:lnTo>
                  <a:pt x="0" y="30417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-74666"/>
            </a:stretch>
          </a:blipFill>
          <a:ln>
            <a:noFill/>
          </a:ln>
        </p:spPr>
      </p:sp>
      <p:sp>
        <p:nvSpPr>
          <p:cNvPr id="168" name="Google Shape;168;p17"/>
          <p:cNvSpPr/>
          <p:nvPr/>
        </p:nvSpPr>
        <p:spPr>
          <a:xfrm>
            <a:off x="6556626" y="8766129"/>
            <a:ext cx="5862598" cy="3041743"/>
          </a:xfrm>
          <a:custGeom>
            <a:rect b="b" l="l" r="r" t="t"/>
            <a:pathLst>
              <a:path extrusionOk="0" h="3041743" w="5862598">
                <a:moveTo>
                  <a:pt x="0" y="0"/>
                </a:moveTo>
                <a:lnTo>
                  <a:pt x="5862597" y="0"/>
                </a:lnTo>
                <a:lnTo>
                  <a:pt x="5862597" y="3041742"/>
                </a:lnTo>
                <a:lnTo>
                  <a:pt x="0" y="30417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-74666"/>
            </a:stretch>
          </a:blip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3C7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8"/>
          <p:cNvSpPr/>
          <p:nvPr/>
        </p:nvSpPr>
        <p:spPr>
          <a:xfrm>
            <a:off x="-577622" y="6187177"/>
            <a:ext cx="5740944" cy="5604596"/>
          </a:xfrm>
          <a:custGeom>
            <a:rect b="b" l="l" r="r" t="t"/>
            <a:pathLst>
              <a:path extrusionOk="0" h="5604596" w="5740944">
                <a:moveTo>
                  <a:pt x="0" y="0"/>
                </a:moveTo>
                <a:lnTo>
                  <a:pt x="5740943" y="0"/>
                </a:lnTo>
                <a:lnTo>
                  <a:pt x="5740943" y="5604596"/>
                </a:lnTo>
                <a:lnTo>
                  <a:pt x="0" y="56045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4" name="Google Shape;174;p18"/>
          <p:cNvSpPr/>
          <p:nvPr/>
        </p:nvSpPr>
        <p:spPr>
          <a:xfrm>
            <a:off x="6273528" y="6923085"/>
            <a:ext cx="5740944" cy="5604596"/>
          </a:xfrm>
          <a:custGeom>
            <a:rect b="b" l="l" r="r" t="t"/>
            <a:pathLst>
              <a:path extrusionOk="0" h="5604596" w="5740944">
                <a:moveTo>
                  <a:pt x="0" y="0"/>
                </a:moveTo>
                <a:lnTo>
                  <a:pt x="5740944" y="0"/>
                </a:lnTo>
                <a:lnTo>
                  <a:pt x="5740944" y="5604596"/>
                </a:lnTo>
                <a:lnTo>
                  <a:pt x="0" y="56045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5" name="Google Shape;175;p18"/>
          <p:cNvSpPr/>
          <p:nvPr/>
        </p:nvSpPr>
        <p:spPr>
          <a:xfrm>
            <a:off x="13124679" y="6187177"/>
            <a:ext cx="5740944" cy="5604596"/>
          </a:xfrm>
          <a:custGeom>
            <a:rect b="b" l="l" r="r" t="t"/>
            <a:pathLst>
              <a:path extrusionOk="0" h="5604596" w="5740944">
                <a:moveTo>
                  <a:pt x="0" y="0"/>
                </a:moveTo>
                <a:lnTo>
                  <a:pt x="5740943" y="0"/>
                </a:lnTo>
                <a:lnTo>
                  <a:pt x="5740943" y="5604596"/>
                </a:lnTo>
                <a:lnTo>
                  <a:pt x="0" y="56045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176" name="Google Shape;17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9437" y="1632475"/>
            <a:ext cx="14449126" cy="73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8"/>
          <p:cNvSpPr/>
          <p:nvPr/>
        </p:nvSpPr>
        <p:spPr>
          <a:xfrm rot="-5400000">
            <a:off x="12505367" y="-2236391"/>
            <a:ext cx="6190700" cy="4472781"/>
          </a:xfrm>
          <a:custGeom>
            <a:rect b="b" l="l" r="r" t="t"/>
            <a:pathLst>
              <a:path extrusionOk="0" h="4472781" w="6190700">
                <a:moveTo>
                  <a:pt x="0" y="0"/>
                </a:moveTo>
                <a:lnTo>
                  <a:pt x="6190700" y="0"/>
                </a:lnTo>
                <a:lnTo>
                  <a:pt x="6190700" y="4472782"/>
                </a:lnTo>
                <a:lnTo>
                  <a:pt x="0" y="44727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8" name="Google Shape;178;p18"/>
          <p:cNvSpPr/>
          <p:nvPr/>
        </p:nvSpPr>
        <p:spPr>
          <a:xfrm rot="-217237">
            <a:off x="-2247129" y="359039"/>
            <a:ext cx="7315200" cy="2287663"/>
          </a:xfrm>
          <a:custGeom>
            <a:rect b="b" l="l" r="r" t="t"/>
            <a:pathLst>
              <a:path extrusionOk="0" h="2287663" w="7315200">
                <a:moveTo>
                  <a:pt x="0" y="0"/>
                </a:moveTo>
                <a:lnTo>
                  <a:pt x="7315200" y="0"/>
                </a:lnTo>
                <a:lnTo>
                  <a:pt x="7315200" y="2287663"/>
                </a:lnTo>
                <a:lnTo>
                  <a:pt x="0" y="22876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9" name="Google Shape;179;p18"/>
          <p:cNvSpPr txBox="1"/>
          <p:nvPr/>
        </p:nvSpPr>
        <p:spPr>
          <a:xfrm>
            <a:off x="1919425" y="4293050"/>
            <a:ext cx="14449200" cy="33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0" u="none" cap="none" strike="noStrike">
                <a:solidFill>
                  <a:srgbClr val="EF2F7F"/>
                </a:solidFill>
                <a:latin typeface="Gaegu"/>
                <a:ea typeface="Gaegu"/>
                <a:cs typeface="Gaegu"/>
                <a:sym typeface="Gaegu"/>
              </a:rPr>
              <a:t>When is valentine's day celebrated?</a:t>
            </a:r>
            <a:endParaRPr sz="12000"/>
          </a:p>
        </p:txBody>
      </p:sp>
      <p:sp>
        <p:nvSpPr>
          <p:cNvPr id="180" name="Google Shape;180;p18"/>
          <p:cNvSpPr txBox="1"/>
          <p:nvPr/>
        </p:nvSpPr>
        <p:spPr>
          <a:xfrm rot="-21505">
            <a:off x="237180" y="833755"/>
            <a:ext cx="4555889" cy="1000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6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100" u="none" cap="none" strike="noStrike">
                <a:solidFill>
                  <a:srgbClr val="EF2F7F"/>
                </a:solidFill>
                <a:latin typeface="Gaegu"/>
                <a:ea typeface="Gaegu"/>
                <a:cs typeface="Gaegu"/>
                <a:sym typeface="Gaegu"/>
              </a:rPr>
              <a:t>QUESTION</a:t>
            </a:r>
            <a:r>
              <a:rPr b="1" i="0" lang="en-US" sz="6500" u="none" cap="none" strike="noStrike">
                <a:solidFill>
                  <a:srgbClr val="EF2F7F"/>
                </a:solidFill>
                <a:latin typeface="Gaegu"/>
                <a:ea typeface="Gaegu"/>
                <a:cs typeface="Gaegu"/>
                <a:sym typeface="Gaegu"/>
              </a:rPr>
              <a:t> </a:t>
            </a:r>
            <a:r>
              <a:rPr b="1" i="0" lang="en-US" sz="6500" u="none" cap="none" strike="noStrike">
                <a:solidFill>
                  <a:srgbClr val="EF2F7F"/>
                </a:solidFill>
                <a:latin typeface="Gaegu"/>
                <a:ea typeface="Gaegu"/>
                <a:cs typeface="Gaegu"/>
                <a:sym typeface="Gaegu"/>
              </a:rPr>
              <a:t>1</a:t>
            </a:r>
            <a:endParaRPr sz="6500"/>
          </a:p>
        </p:txBody>
      </p:sp>
      <p:sp>
        <p:nvSpPr>
          <p:cNvPr id="181" name="Google Shape;181;p18"/>
          <p:cNvSpPr txBox="1"/>
          <p:nvPr/>
        </p:nvSpPr>
        <p:spPr>
          <a:xfrm>
            <a:off x="14408202" y="156926"/>
            <a:ext cx="2385029" cy="172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EF2F7F"/>
                </a:solidFill>
                <a:latin typeface="Gaegu"/>
                <a:ea typeface="Gaegu"/>
                <a:cs typeface="Gaegu"/>
                <a:sym typeface="Gaegu"/>
              </a:rPr>
              <a:t>100</a:t>
            </a:r>
            <a:endParaRPr/>
          </a:p>
        </p:txBody>
      </p:sp>
      <p:sp>
        <p:nvSpPr>
          <p:cNvPr id="182" name="Google Shape;182;p18"/>
          <p:cNvSpPr txBox="1"/>
          <p:nvPr/>
        </p:nvSpPr>
        <p:spPr>
          <a:xfrm>
            <a:off x="14408202" y="1413843"/>
            <a:ext cx="2385029" cy="756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6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EF2F7F"/>
                </a:solidFill>
                <a:latin typeface="Gaegu"/>
                <a:ea typeface="Gaegu"/>
                <a:cs typeface="Gaegu"/>
                <a:sym typeface="Gaegu"/>
              </a:rPr>
              <a:t>POINTS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C0D9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9"/>
          <p:cNvSpPr/>
          <p:nvPr/>
        </p:nvSpPr>
        <p:spPr>
          <a:xfrm rot="-5400000">
            <a:off x="12505367" y="-2236391"/>
            <a:ext cx="6190700" cy="4472781"/>
          </a:xfrm>
          <a:custGeom>
            <a:rect b="b" l="l" r="r" t="t"/>
            <a:pathLst>
              <a:path extrusionOk="0" h="4472781" w="6190700">
                <a:moveTo>
                  <a:pt x="0" y="0"/>
                </a:moveTo>
                <a:lnTo>
                  <a:pt x="6190700" y="0"/>
                </a:lnTo>
                <a:lnTo>
                  <a:pt x="6190700" y="4472782"/>
                </a:lnTo>
                <a:lnTo>
                  <a:pt x="0" y="44727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88" name="Google Shape;188;p19"/>
          <p:cNvGrpSpPr/>
          <p:nvPr/>
        </p:nvGrpSpPr>
        <p:grpSpPr>
          <a:xfrm>
            <a:off x="545669" y="2057854"/>
            <a:ext cx="9714786" cy="7383237"/>
            <a:chOff x="0" y="0"/>
            <a:chExt cx="12953048" cy="9844316"/>
          </a:xfrm>
        </p:grpSpPr>
        <p:sp>
          <p:nvSpPr>
            <p:cNvPr id="189" name="Google Shape;189;p19"/>
            <p:cNvSpPr/>
            <p:nvPr/>
          </p:nvSpPr>
          <p:spPr>
            <a:xfrm>
              <a:off x="0" y="0"/>
              <a:ext cx="12953048" cy="9844316"/>
            </a:xfrm>
            <a:custGeom>
              <a:rect b="b" l="l" r="r" t="t"/>
              <a:pathLst>
                <a:path extrusionOk="0" h="9844316" w="12953048">
                  <a:moveTo>
                    <a:pt x="0" y="0"/>
                  </a:moveTo>
                  <a:lnTo>
                    <a:pt x="12953048" y="0"/>
                  </a:lnTo>
                  <a:lnTo>
                    <a:pt x="12953048" y="9844316"/>
                  </a:lnTo>
                  <a:lnTo>
                    <a:pt x="0" y="984431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grpSp>
          <p:nvGrpSpPr>
            <p:cNvPr id="190" name="Google Shape;190;p19"/>
            <p:cNvGrpSpPr/>
            <p:nvPr/>
          </p:nvGrpSpPr>
          <p:grpSpPr>
            <a:xfrm>
              <a:off x="977773" y="414629"/>
              <a:ext cx="10624845" cy="8259414"/>
              <a:chOff x="0" y="-38100"/>
              <a:chExt cx="1353766" cy="1052375"/>
            </a:xfrm>
          </p:grpSpPr>
          <p:sp>
            <p:nvSpPr>
              <p:cNvPr id="191" name="Google Shape;191;p19"/>
              <p:cNvSpPr/>
              <p:nvPr/>
            </p:nvSpPr>
            <p:spPr>
              <a:xfrm>
                <a:off x="0" y="0"/>
                <a:ext cx="1353766" cy="1014275"/>
              </a:xfrm>
              <a:custGeom>
                <a:rect b="b" l="l" r="r" t="t"/>
                <a:pathLst>
                  <a:path extrusionOk="0" h="1014275" w="1353766">
                    <a:moveTo>
                      <a:pt x="203200" y="0"/>
                    </a:moveTo>
                    <a:lnTo>
                      <a:pt x="1353766" y="0"/>
                    </a:lnTo>
                    <a:lnTo>
                      <a:pt x="1150566" y="1014275"/>
                    </a:lnTo>
                    <a:lnTo>
                      <a:pt x="0" y="1014275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92" name="Google Shape;192;p19"/>
              <p:cNvSpPr txBox="1"/>
              <p:nvPr/>
            </p:nvSpPr>
            <p:spPr>
              <a:xfrm>
                <a:off x="101600" y="-38100"/>
                <a:ext cx="1150566" cy="1052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94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93" name="Google Shape;193;p19"/>
          <p:cNvSpPr txBox="1"/>
          <p:nvPr/>
        </p:nvSpPr>
        <p:spPr>
          <a:xfrm>
            <a:off x="11104001" y="6654944"/>
            <a:ext cx="6405600" cy="27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93" u="none" cap="none" strike="noStrike">
                <a:solidFill>
                  <a:srgbClr val="EF2F7F"/>
                </a:solidFill>
                <a:latin typeface="Cabin"/>
                <a:ea typeface="Cabin"/>
                <a:cs typeface="Cabin"/>
                <a:sym typeface="Cabin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sp>
        <p:nvSpPr>
          <p:cNvPr id="194" name="Google Shape;194;p19"/>
          <p:cNvSpPr txBox="1"/>
          <p:nvPr/>
        </p:nvSpPr>
        <p:spPr>
          <a:xfrm>
            <a:off x="1890105" y="3685703"/>
            <a:ext cx="7088400" cy="37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98" u="none" cap="none" strike="noStrike">
                <a:solidFill>
                  <a:srgbClr val="EF2F7F"/>
                </a:solidFill>
                <a:latin typeface="Gaegu"/>
                <a:ea typeface="Gaegu"/>
                <a:cs typeface="Gaegu"/>
                <a:sym typeface="Gaegu"/>
              </a:rPr>
              <a:t>February 14th</a:t>
            </a:r>
            <a:endParaRPr/>
          </a:p>
        </p:txBody>
      </p:sp>
      <p:sp>
        <p:nvSpPr>
          <p:cNvPr id="195" name="Google Shape;195;p19"/>
          <p:cNvSpPr/>
          <p:nvPr/>
        </p:nvSpPr>
        <p:spPr>
          <a:xfrm rot="-217237">
            <a:off x="-2247129" y="359039"/>
            <a:ext cx="7315200" cy="2287663"/>
          </a:xfrm>
          <a:custGeom>
            <a:rect b="b" l="l" r="r" t="t"/>
            <a:pathLst>
              <a:path extrusionOk="0" h="2287663" w="7315200">
                <a:moveTo>
                  <a:pt x="0" y="0"/>
                </a:moveTo>
                <a:lnTo>
                  <a:pt x="7315200" y="0"/>
                </a:lnTo>
                <a:lnTo>
                  <a:pt x="7315200" y="2287663"/>
                </a:lnTo>
                <a:lnTo>
                  <a:pt x="0" y="22876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6" name="Google Shape;196;p19"/>
          <p:cNvSpPr txBox="1"/>
          <p:nvPr/>
        </p:nvSpPr>
        <p:spPr>
          <a:xfrm rot="-21466">
            <a:off x="548221" y="855673"/>
            <a:ext cx="3555369" cy="10773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6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999" u="none" cap="none" strike="noStrike">
                <a:solidFill>
                  <a:srgbClr val="EF2F7F"/>
                </a:solidFill>
                <a:latin typeface="Gaegu"/>
                <a:ea typeface="Gaegu"/>
                <a:cs typeface="Gaegu"/>
                <a:sym typeface="Gaegu"/>
              </a:rPr>
              <a:t>ANSWER</a:t>
            </a:r>
            <a:endParaRPr/>
          </a:p>
        </p:txBody>
      </p:sp>
      <p:sp>
        <p:nvSpPr>
          <p:cNvPr id="197" name="Google Shape;197;p19"/>
          <p:cNvSpPr/>
          <p:nvPr/>
        </p:nvSpPr>
        <p:spPr>
          <a:xfrm>
            <a:off x="10572673" y="1185764"/>
            <a:ext cx="4132286" cy="5062525"/>
          </a:xfrm>
          <a:custGeom>
            <a:rect b="b" l="l" r="r" t="t"/>
            <a:pathLst>
              <a:path extrusionOk="0" h="5062525" w="4132286">
                <a:moveTo>
                  <a:pt x="0" y="0"/>
                </a:moveTo>
                <a:lnTo>
                  <a:pt x="4132286" y="0"/>
                </a:lnTo>
                <a:lnTo>
                  <a:pt x="4132286" y="5062524"/>
                </a:lnTo>
                <a:lnTo>
                  <a:pt x="0" y="50625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8" name="Google Shape;198;p19"/>
          <p:cNvSpPr txBox="1"/>
          <p:nvPr/>
        </p:nvSpPr>
        <p:spPr>
          <a:xfrm>
            <a:off x="14408202" y="156926"/>
            <a:ext cx="2385029" cy="172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EF2F7F"/>
                </a:solidFill>
                <a:latin typeface="Gaegu"/>
                <a:ea typeface="Gaegu"/>
                <a:cs typeface="Gaegu"/>
                <a:sym typeface="Gaegu"/>
              </a:rPr>
              <a:t>100</a:t>
            </a:r>
            <a:endParaRPr/>
          </a:p>
        </p:txBody>
      </p:sp>
      <p:sp>
        <p:nvSpPr>
          <p:cNvPr id="199" name="Google Shape;199;p19"/>
          <p:cNvSpPr txBox="1"/>
          <p:nvPr/>
        </p:nvSpPr>
        <p:spPr>
          <a:xfrm>
            <a:off x="14408202" y="1413843"/>
            <a:ext cx="2385029" cy="756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6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EF2F7F"/>
                </a:solidFill>
                <a:latin typeface="Gaegu"/>
                <a:ea typeface="Gaegu"/>
                <a:cs typeface="Gaegu"/>
                <a:sym typeface="Gaegu"/>
              </a:rPr>
              <a:t>POINTS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CDFEB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7825" y="957100"/>
            <a:ext cx="11692350" cy="7915599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0"/>
          <p:cNvSpPr txBox="1"/>
          <p:nvPr/>
        </p:nvSpPr>
        <p:spPr>
          <a:xfrm rot="-175117">
            <a:off x="4162463" y="3715576"/>
            <a:ext cx="10033915" cy="34959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713" u="none" cap="none" strike="noStrike">
                <a:solidFill>
                  <a:srgbClr val="EF2F7F"/>
                </a:solidFill>
                <a:latin typeface="Gaegu"/>
                <a:ea typeface="Gaegu"/>
                <a:cs typeface="Gaegu"/>
                <a:sym typeface="Gaegu"/>
              </a:rPr>
              <a:t>SWEETS</a:t>
            </a:r>
            <a:endParaRPr/>
          </a:p>
        </p:txBody>
      </p:sp>
      <p:sp>
        <p:nvSpPr>
          <p:cNvPr id="206" name="Google Shape;206;p20"/>
          <p:cNvSpPr txBox="1"/>
          <p:nvPr/>
        </p:nvSpPr>
        <p:spPr>
          <a:xfrm rot="-98148">
            <a:off x="4314923" y="3301535"/>
            <a:ext cx="9500372" cy="12935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8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403" u="none" cap="none" strike="noStrike">
                <a:solidFill>
                  <a:srgbClr val="EF2F7F"/>
                </a:solidFill>
                <a:latin typeface="Gaegu"/>
                <a:ea typeface="Gaegu"/>
                <a:cs typeface="Gaegu"/>
                <a:sym typeface="Gaegu"/>
              </a:rPr>
              <a:t>VALENTINE'S DAY</a:t>
            </a:r>
            <a:endParaRPr/>
          </a:p>
        </p:txBody>
      </p:sp>
      <p:sp>
        <p:nvSpPr>
          <p:cNvPr id="207" name="Google Shape;207;p20"/>
          <p:cNvSpPr/>
          <p:nvPr/>
        </p:nvSpPr>
        <p:spPr>
          <a:xfrm rot="-945930">
            <a:off x="-791402" y="1026952"/>
            <a:ext cx="6277444" cy="1545705"/>
          </a:xfrm>
          <a:custGeom>
            <a:rect b="b" l="l" r="r" t="t"/>
            <a:pathLst>
              <a:path extrusionOk="0" h="1545705" w="6277444">
                <a:moveTo>
                  <a:pt x="0" y="0"/>
                </a:moveTo>
                <a:lnTo>
                  <a:pt x="6277444" y="0"/>
                </a:lnTo>
                <a:lnTo>
                  <a:pt x="6277444" y="1545705"/>
                </a:lnTo>
                <a:lnTo>
                  <a:pt x="0" y="15457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330311" l="0" r="0" t="0"/>
            </a:stretch>
          </a:blipFill>
          <a:ln>
            <a:noFill/>
          </a:ln>
        </p:spPr>
      </p:sp>
      <p:sp>
        <p:nvSpPr>
          <p:cNvPr id="208" name="Google Shape;208;p20"/>
          <p:cNvSpPr/>
          <p:nvPr/>
        </p:nvSpPr>
        <p:spPr>
          <a:xfrm rot="-945930">
            <a:off x="11535415" y="8365263"/>
            <a:ext cx="5515323" cy="2298854"/>
          </a:xfrm>
          <a:custGeom>
            <a:rect b="b" l="l" r="r" t="t"/>
            <a:pathLst>
              <a:path extrusionOk="0" h="2298854" w="5515323">
                <a:moveTo>
                  <a:pt x="0" y="0"/>
                </a:moveTo>
                <a:lnTo>
                  <a:pt x="5515323" y="0"/>
                </a:lnTo>
                <a:lnTo>
                  <a:pt x="5515323" y="2298854"/>
                </a:lnTo>
                <a:lnTo>
                  <a:pt x="0" y="22988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90884" l="0" r="0" t="-63316"/>
            </a:stretch>
          </a:blipFill>
          <a:ln>
            <a:noFill/>
          </a:ln>
        </p:spPr>
      </p:sp>
      <p:sp>
        <p:nvSpPr>
          <p:cNvPr id="209" name="Google Shape;209;p20"/>
          <p:cNvSpPr/>
          <p:nvPr/>
        </p:nvSpPr>
        <p:spPr>
          <a:xfrm rot="2297970">
            <a:off x="14927081" y="1224984"/>
            <a:ext cx="4664439" cy="2048714"/>
          </a:xfrm>
          <a:custGeom>
            <a:rect b="b" l="l" r="r" t="t"/>
            <a:pathLst>
              <a:path extrusionOk="0" h="2048714" w="4664439">
                <a:moveTo>
                  <a:pt x="0" y="0"/>
                </a:moveTo>
                <a:lnTo>
                  <a:pt x="4664438" y="0"/>
                </a:lnTo>
                <a:lnTo>
                  <a:pt x="4664438" y="2048714"/>
                </a:lnTo>
                <a:lnTo>
                  <a:pt x="0" y="20487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7440" r="-10797" t="-185249"/>
            </a:stretch>
          </a:blipFill>
          <a:ln>
            <a:noFill/>
          </a:ln>
        </p:spPr>
      </p:sp>
      <p:sp>
        <p:nvSpPr>
          <p:cNvPr id="210" name="Google Shape;210;p20"/>
          <p:cNvSpPr/>
          <p:nvPr/>
        </p:nvSpPr>
        <p:spPr>
          <a:xfrm rot="2297970">
            <a:off x="-1303519" y="7013302"/>
            <a:ext cx="4664439" cy="2048714"/>
          </a:xfrm>
          <a:custGeom>
            <a:rect b="b" l="l" r="r" t="t"/>
            <a:pathLst>
              <a:path extrusionOk="0" h="2048714" w="4664439">
                <a:moveTo>
                  <a:pt x="0" y="0"/>
                </a:moveTo>
                <a:lnTo>
                  <a:pt x="4664438" y="0"/>
                </a:lnTo>
                <a:lnTo>
                  <a:pt x="4664438" y="2048714"/>
                </a:lnTo>
                <a:lnTo>
                  <a:pt x="0" y="20487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7440" r="-10797" t="-185249"/>
            </a:stretch>
          </a:blipFill>
          <a:ln>
            <a:noFill/>
          </a:ln>
        </p:spPr>
      </p:sp>
      <p:sp>
        <p:nvSpPr>
          <p:cNvPr id="211" name="Google Shape;211;p20"/>
          <p:cNvSpPr/>
          <p:nvPr/>
        </p:nvSpPr>
        <p:spPr>
          <a:xfrm>
            <a:off x="5431985" y="-1776554"/>
            <a:ext cx="5862598" cy="3041743"/>
          </a:xfrm>
          <a:custGeom>
            <a:rect b="b" l="l" r="r" t="t"/>
            <a:pathLst>
              <a:path extrusionOk="0" h="3041743" w="5862598">
                <a:moveTo>
                  <a:pt x="0" y="0"/>
                </a:moveTo>
                <a:lnTo>
                  <a:pt x="5862598" y="0"/>
                </a:lnTo>
                <a:lnTo>
                  <a:pt x="5862598" y="3041743"/>
                </a:lnTo>
                <a:lnTo>
                  <a:pt x="0" y="30417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-74666"/>
            </a:stretch>
          </a:blipFill>
          <a:ln>
            <a:noFill/>
          </a:ln>
        </p:spPr>
      </p:sp>
      <p:sp>
        <p:nvSpPr>
          <p:cNvPr id="212" name="Google Shape;212;p20"/>
          <p:cNvSpPr/>
          <p:nvPr/>
        </p:nvSpPr>
        <p:spPr>
          <a:xfrm>
            <a:off x="6556626" y="8766129"/>
            <a:ext cx="5862598" cy="3041743"/>
          </a:xfrm>
          <a:custGeom>
            <a:rect b="b" l="l" r="r" t="t"/>
            <a:pathLst>
              <a:path extrusionOk="0" h="3041743" w="5862598">
                <a:moveTo>
                  <a:pt x="0" y="0"/>
                </a:moveTo>
                <a:lnTo>
                  <a:pt x="5862597" y="0"/>
                </a:lnTo>
                <a:lnTo>
                  <a:pt x="5862597" y="3041742"/>
                </a:lnTo>
                <a:lnTo>
                  <a:pt x="0" y="30417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-74666"/>
            </a:stretch>
          </a:blipFill>
          <a:ln>
            <a:noFill/>
          </a:ln>
        </p:spPr>
      </p:sp>
      <p:sp>
        <p:nvSpPr>
          <p:cNvPr id="213" name="Google Shape;213;p20"/>
          <p:cNvSpPr/>
          <p:nvPr/>
        </p:nvSpPr>
        <p:spPr>
          <a:xfrm>
            <a:off x="16038688" y="4752784"/>
            <a:ext cx="5862598" cy="3041743"/>
          </a:xfrm>
          <a:custGeom>
            <a:rect b="b" l="l" r="r" t="t"/>
            <a:pathLst>
              <a:path extrusionOk="0" h="3041743" w="5862598">
                <a:moveTo>
                  <a:pt x="0" y="0"/>
                </a:moveTo>
                <a:lnTo>
                  <a:pt x="5862598" y="0"/>
                </a:lnTo>
                <a:lnTo>
                  <a:pt x="5862598" y="3041743"/>
                </a:lnTo>
                <a:lnTo>
                  <a:pt x="0" y="30417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-74666"/>
            </a:stretch>
          </a:blipFill>
          <a:ln>
            <a:noFill/>
          </a:ln>
        </p:spPr>
      </p:sp>
      <p:sp>
        <p:nvSpPr>
          <p:cNvPr id="214" name="Google Shape;214;p20"/>
          <p:cNvSpPr/>
          <p:nvPr/>
        </p:nvSpPr>
        <p:spPr>
          <a:xfrm>
            <a:off x="-3814612" y="3395283"/>
            <a:ext cx="5862598" cy="3041743"/>
          </a:xfrm>
          <a:custGeom>
            <a:rect b="b" l="l" r="r" t="t"/>
            <a:pathLst>
              <a:path extrusionOk="0" h="3041743" w="5862598">
                <a:moveTo>
                  <a:pt x="0" y="0"/>
                </a:moveTo>
                <a:lnTo>
                  <a:pt x="5862598" y="0"/>
                </a:lnTo>
                <a:lnTo>
                  <a:pt x="5862598" y="3041743"/>
                </a:lnTo>
                <a:lnTo>
                  <a:pt x="0" y="30417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-74666"/>
            </a:stretch>
          </a:blipFill>
          <a:ln>
            <a:noFill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3C7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1"/>
          <p:cNvSpPr/>
          <p:nvPr/>
        </p:nvSpPr>
        <p:spPr>
          <a:xfrm>
            <a:off x="-577622" y="6187177"/>
            <a:ext cx="5740944" cy="5604596"/>
          </a:xfrm>
          <a:custGeom>
            <a:rect b="b" l="l" r="r" t="t"/>
            <a:pathLst>
              <a:path extrusionOk="0" h="5604596" w="5740944">
                <a:moveTo>
                  <a:pt x="0" y="0"/>
                </a:moveTo>
                <a:lnTo>
                  <a:pt x="5740943" y="0"/>
                </a:lnTo>
                <a:lnTo>
                  <a:pt x="5740943" y="5604596"/>
                </a:lnTo>
                <a:lnTo>
                  <a:pt x="0" y="56045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0" name="Google Shape;220;p21"/>
          <p:cNvSpPr/>
          <p:nvPr/>
        </p:nvSpPr>
        <p:spPr>
          <a:xfrm>
            <a:off x="6273528" y="6923085"/>
            <a:ext cx="5740944" cy="5604596"/>
          </a:xfrm>
          <a:custGeom>
            <a:rect b="b" l="l" r="r" t="t"/>
            <a:pathLst>
              <a:path extrusionOk="0" h="5604596" w="5740944">
                <a:moveTo>
                  <a:pt x="0" y="0"/>
                </a:moveTo>
                <a:lnTo>
                  <a:pt x="5740944" y="0"/>
                </a:lnTo>
                <a:lnTo>
                  <a:pt x="5740944" y="5604596"/>
                </a:lnTo>
                <a:lnTo>
                  <a:pt x="0" y="56045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1" name="Google Shape;221;p21"/>
          <p:cNvSpPr/>
          <p:nvPr/>
        </p:nvSpPr>
        <p:spPr>
          <a:xfrm>
            <a:off x="13124679" y="6187177"/>
            <a:ext cx="5740944" cy="5604596"/>
          </a:xfrm>
          <a:custGeom>
            <a:rect b="b" l="l" r="r" t="t"/>
            <a:pathLst>
              <a:path extrusionOk="0" h="5604596" w="5740944">
                <a:moveTo>
                  <a:pt x="0" y="0"/>
                </a:moveTo>
                <a:lnTo>
                  <a:pt x="5740943" y="0"/>
                </a:lnTo>
                <a:lnTo>
                  <a:pt x="5740943" y="5604596"/>
                </a:lnTo>
                <a:lnTo>
                  <a:pt x="0" y="56045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222" name="Google Shape;22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9437" y="1632475"/>
            <a:ext cx="14449126" cy="73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1"/>
          <p:cNvSpPr/>
          <p:nvPr/>
        </p:nvSpPr>
        <p:spPr>
          <a:xfrm rot="-5400000">
            <a:off x="12505367" y="-2236391"/>
            <a:ext cx="6190700" cy="4472781"/>
          </a:xfrm>
          <a:custGeom>
            <a:rect b="b" l="l" r="r" t="t"/>
            <a:pathLst>
              <a:path extrusionOk="0" h="4472781" w="6190700">
                <a:moveTo>
                  <a:pt x="0" y="0"/>
                </a:moveTo>
                <a:lnTo>
                  <a:pt x="6190700" y="0"/>
                </a:lnTo>
                <a:lnTo>
                  <a:pt x="6190700" y="4472782"/>
                </a:lnTo>
                <a:lnTo>
                  <a:pt x="0" y="44727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4" name="Google Shape;224;p21"/>
          <p:cNvSpPr/>
          <p:nvPr/>
        </p:nvSpPr>
        <p:spPr>
          <a:xfrm rot="-217237">
            <a:off x="-2247129" y="359039"/>
            <a:ext cx="7315200" cy="2287663"/>
          </a:xfrm>
          <a:custGeom>
            <a:rect b="b" l="l" r="r" t="t"/>
            <a:pathLst>
              <a:path extrusionOk="0" h="2287663" w="7315200">
                <a:moveTo>
                  <a:pt x="0" y="0"/>
                </a:moveTo>
                <a:lnTo>
                  <a:pt x="7315200" y="0"/>
                </a:lnTo>
                <a:lnTo>
                  <a:pt x="7315200" y="2287663"/>
                </a:lnTo>
                <a:lnTo>
                  <a:pt x="0" y="22876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5" name="Google Shape;225;p21"/>
          <p:cNvSpPr txBox="1"/>
          <p:nvPr/>
        </p:nvSpPr>
        <p:spPr>
          <a:xfrm>
            <a:off x="2454650" y="4353975"/>
            <a:ext cx="13378800" cy="3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330" u="none" cap="none" strike="noStrike">
                <a:solidFill>
                  <a:srgbClr val="EF2F7F"/>
                </a:solidFill>
                <a:latin typeface="Gaegu"/>
                <a:ea typeface="Gaegu"/>
                <a:cs typeface="Gaegu"/>
                <a:sym typeface="Gaegu"/>
              </a:rPr>
              <a:t>A popular Valentine's Day gift, these sweet treats are often packaged in heart-shaped boxes.</a:t>
            </a:r>
            <a:endParaRPr sz="400"/>
          </a:p>
        </p:txBody>
      </p:sp>
      <p:sp>
        <p:nvSpPr>
          <p:cNvPr id="226" name="Google Shape;226;p21"/>
          <p:cNvSpPr txBox="1"/>
          <p:nvPr/>
        </p:nvSpPr>
        <p:spPr>
          <a:xfrm>
            <a:off x="14408202" y="156926"/>
            <a:ext cx="2385029" cy="172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EF2F7F"/>
                </a:solidFill>
                <a:latin typeface="Gaegu"/>
                <a:ea typeface="Gaegu"/>
                <a:cs typeface="Gaegu"/>
                <a:sym typeface="Gaegu"/>
              </a:rPr>
              <a:t>200</a:t>
            </a:r>
            <a:endParaRPr/>
          </a:p>
        </p:txBody>
      </p:sp>
      <p:sp>
        <p:nvSpPr>
          <p:cNvPr id="227" name="Google Shape;227;p21"/>
          <p:cNvSpPr txBox="1"/>
          <p:nvPr/>
        </p:nvSpPr>
        <p:spPr>
          <a:xfrm>
            <a:off x="14408202" y="1413843"/>
            <a:ext cx="2385029" cy="756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6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EF2F7F"/>
                </a:solidFill>
                <a:latin typeface="Gaegu"/>
                <a:ea typeface="Gaegu"/>
                <a:cs typeface="Gaegu"/>
                <a:sym typeface="Gaegu"/>
              </a:rPr>
              <a:t>POINTS</a:t>
            </a:r>
            <a:endParaRPr/>
          </a:p>
        </p:txBody>
      </p:sp>
      <p:sp>
        <p:nvSpPr>
          <p:cNvPr id="228" name="Google Shape;228;p21"/>
          <p:cNvSpPr txBox="1"/>
          <p:nvPr/>
        </p:nvSpPr>
        <p:spPr>
          <a:xfrm rot="-21505">
            <a:off x="237180" y="833755"/>
            <a:ext cx="4555889" cy="1000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6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100" u="none" cap="none" strike="noStrike">
                <a:solidFill>
                  <a:srgbClr val="EF2F7F"/>
                </a:solidFill>
                <a:latin typeface="Gaegu"/>
                <a:ea typeface="Gaegu"/>
                <a:cs typeface="Gaegu"/>
                <a:sym typeface="Gaegu"/>
              </a:rPr>
              <a:t>QUESTION</a:t>
            </a:r>
            <a:r>
              <a:rPr b="1" i="0" lang="en-US" sz="6500" u="none" cap="none" strike="noStrike">
                <a:solidFill>
                  <a:srgbClr val="EF2F7F"/>
                </a:solidFill>
                <a:latin typeface="Gaegu"/>
                <a:ea typeface="Gaegu"/>
                <a:cs typeface="Gaegu"/>
                <a:sym typeface="Gaegu"/>
              </a:rPr>
              <a:t> 1</a:t>
            </a:r>
            <a:endParaRPr sz="65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