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10287000" cx="18288000"/>
  <p:notesSz cx="6858000" cy="9144000"/>
  <p:embeddedFontLst>
    <p:embeddedFont>
      <p:font typeface="Paytone One"/>
      <p:regular r:id="rId31"/>
    </p:embeddedFont>
    <p:embeddedFont>
      <p:font typeface="Lato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3A6467-E2E3-4485-8B31-E10413D10DD0}">
  <a:tblStyle styleId="{B63A6467-E2E3-4485-8B31-E10413D10DD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aytoneOne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bold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1.png"/><Relationship Id="rId4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10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7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2.png"/><Relationship Id="rId10" Type="http://schemas.openxmlformats.org/officeDocument/2006/relationships/image" Target="../media/image90.png"/><Relationship Id="rId13" Type="http://schemas.openxmlformats.org/officeDocument/2006/relationships/image" Target="../media/image100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Relationship Id="rId15" Type="http://schemas.openxmlformats.org/officeDocument/2006/relationships/image" Target="../media/image74.png"/><Relationship Id="rId14" Type="http://schemas.openxmlformats.org/officeDocument/2006/relationships/image" Target="../media/image103.png"/><Relationship Id="rId5" Type="http://schemas.openxmlformats.org/officeDocument/2006/relationships/image" Target="../media/image76.png"/><Relationship Id="rId6" Type="http://schemas.openxmlformats.org/officeDocument/2006/relationships/image" Target="../media/image67.png"/><Relationship Id="rId7" Type="http://schemas.openxmlformats.org/officeDocument/2006/relationships/image" Target="../media/image65.png"/><Relationship Id="rId8" Type="http://schemas.openxmlformats.org/officeDocument/2006/relationships/image" Target="../media/image56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69.png"/><Relationship Id="rId22" Type="http://schemas.openxmlformats.org/officeDocument/2006/relationships/image" Target="../media/image26.png"/><Relationship Id="rId21" Type="http://schemas.openxmlformats.org/officeDocument/2006/relationships/image" Target="../media/image11.png"/><Relationship Id="rId24" Type="http://schemas.openxmlformats.org/officeDocument/2006/relationships/image" Target="../media/image15.png"/><Relationship Id="rId2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3.png"/><Relationship Id="rId4" Type="http://schemas.openxmlformats.org/officeDocument/2006/relationships/image" Target="../media/image81.png"/><Relationship Id="rId9" Type="http://schemas.openxmlformats.org/officeDocument/2006/relationships/image" Target="../media/image32.png"/><Relationship Id="rId25" Type="http://schemas.openxmlformats.org/officeDocument/2006/relationships/image" Target="../media/image10.png"/><Relationship Id="rId5" Type="http://schemas.openxmlformats.org/officeDocument/2006/relationships/image" Target="../media/image52.png"/><Relationship Id="rId6" Type="http://schemas.openxmlformats.org/officeDocument/2006/relationships/image" Target="../media/image110.png"/><Relationship Id="rId7" Type="http://schemas.openxmlformats.org/officeDocument/2006/relationships/image" Target="../media/image45.png"/><Relationship Id="rId8" Type="http://schemas.openxmlformats.org/officeDocument/2006/relationships/image" Target="../media/image108.png"/><Relationship Id="rId11" Type="http://schemas.openxmlformats.org/officeDocument/2006/relationships/image" Target="../media/image106.png"/><Relationship Id="rId10" Type="http://schemas.openxmlformats.org/officeDocument/2006/relationships/image" Target="../media/image104.png"/><Relationship Id="rId13" Type="http://schemas.openxmlformats.org/officeDocument/2006/relationships/image" Target="../media/image30.png"/><Relationship Id="rId12" Type="http://schemas.openxmlformats.org/officeDocument/2006/relationships/image" Target="../media/image4.png"/><Relationship Id="rId15" Type="http://schemas.openxmlformats.org/officeDocument/2006/relationships/image" Target="../media/image1.png"/><Relationship Id="rId14" Type="http://schemas.openxmlformats.org/officeDocument/2006/relationships/image" Target="../media/image13.png"/><Relationship Id="rId17" Type="http://schemas.openxmlformats.org/officeDocument/2006/relationships/image" Target="../media/image19.png"/><Relationship Id="rId16" Type="http://schemas.openxmlformats.org/officeDocument/2006/relationships/image" Target="../media/image6.png"/><Relationship Id="rId19" Type="http://schemas.openxmlformats.org/officeDocument/2006/relationships/image" Target="../media/image9.png"/><Relationship Id="rId18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9.png"/><Relationship Id="rId4" Type="http://schemas.openxmlformats.org/officeDocument/2006/relationships/image" Target="../media/image104.png"/><Relationship Id="rId5" Type="http://schemas.openxmlformats.org/officeDocument/2006/relationships/image" Target="../media/image1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Relationship Id="rId5" Type="http://schemas.openxmlformats.org/officeDocument/2006/relationships/image" Target="../media/image36.png"/><Relationship Id="rId6" Type="http://schemas.openxmlformats.org/officeDocument/2006/relationships/image" Target="../media/image23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646161"/>
            <a:ext cx="4939724" cy="96889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3631188" y="-6977890"/>
            <a:ext cx="8561705" cy="10635659"/>
          </a:xfrm>
          <a:custGeom>
            <a:rect b="b" l="l" r="r" t="t"/>
            <a:pathLst>
              <a:path extrusionOk="0" h="10635659" w="8561705">
                <a:moveTo>
                  <a:pt x="0" y="0"/>
                </a:moveTo>
                <a:lnTo>
                  <a:pt x="8561705" y="0"/>
                </a:lnTo>
                <a:lnTo>
                  <a:pt x="8561705" y="10635658"/>
                </a:lnTo>
                <a:lnTo>
                  <a:pt x="0" y="1063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>
            <a:off x="13357483" y="-6977890"/>
            <a:ext cx="8561705" cy="10635659"/>
          </a:xfrm>
          <a:custGeom>
            <a:rect b="b" l="l" r="r" t="t"/>
            <a:pathLst>
              <a:path extrusionOk="0" h="10635659" w="8561705">
                <a:moveTo>
                  <a:pt x="8561705" y="0"/>
                </a:moveTo>
                <a:lnTo>
                  <a:pt x="0" y="0"/>
                </a:lnTo>
                <a:lnTo>
                  <a:pt x="0" y="10635658"/>
                </a:lnTo>
                <a:lnTo>
                  <a:pt x="8561705" y="10635658"/>
                </a:lnTo>
                <a:lnTo>
                  <a:pt x="856170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5805901" y="745103"/>
            <a:ext cx="6676197" cy="3515169"/>
          </a:xfrm>
          <a:custGeom>
            <a:rect b="b" l="l" r="r" t="t"/>
            <a:pathLst>
              <a:path extrusionOk="0" h="3515169" w="6676197">
                <a:moveTo>
                  <a:pt x="0" y="0"/>
                </a:moveTo>
                <a:lnTo>
                  <a:pt x="6676198" y="0"/>
                </a:lnTo>
                <a:lnTo>
                  <a:pt x="6676198" y="3515170"/>
                </a:lnTo>
                <a:lnTo>
                  <a:pt x="0" y="3515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5025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5805901" y="6374902"/>
            <a:ext cx="6676197" cy="3168594"/>
          </a:xfrm>
          <a:custGeom>
            <a:rect b="b" l="l" r="r" t="t"/>
            <a:pathLst>
              <a:path extrusionOk="0" h="3168594" w="6676197">
                <a:moveTo>
                  <a:pt x="0" y="0"/>
                </a:moveTo>
                <a:lnTo>
                  <a:pt x="6676198" y="0"/>
                </a:lnTo>
                <a:lnTo>
                  <a:pt x="6676198" y="3168594"/>
                </a:lnTo>
                <a:lnTo>
                  <a:pt x="0" y="3168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177615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4081043" y="4124059"/>
            <a:ext cx="10125914" cy="218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5" u="none" cap="none" strike="noStrike">
                <a:solidFill>
                  <a:srgbClr val="DD339C"/>
                </a:solidFill>
                <a:latin typeface="Paytone One"/>
                <a:ea typeface="Paytone One"/>
                <a:cs typeface="Paytone One"/>
                <a:sym typeface="Paytone One"/>
              </a:rPr>
              <a:t>JEOPARDY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805901" y="2965713"/>
            <a:ext cx="6676197" cy="1498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50" u="none" cap="none" strike="noStrike">
                <a:solidFill>
                  <a:srgbClr val="1777C6"/>
                </a:solidFill>
                <a:latin typeface="Paytone One"/>
                <a:ea typeface="Paytone One"/>
                <a:cs typeface="Paytone One"/>
                <a:sym typeface="Paytone One"/>
              </a:rPr>
              <a:t>EASTER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7861212" y="6624573"/>
            <a:ext cx="2565576" cy="1559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A SUBTITLE HERE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60578" y="2889250"/>
            <a:ext cx="6363975" cy="1331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2"/>
          <p:cNvGrpSpPr/>
          <p:nvPr/>
        </p:nvGrpSpPr>
        <p:grpSpPr>
          <a:xfrm>
            <a:off x="-1143000" y="-876304"/>
            <a:ext cx="20574000" cy="12039608"/>
            <a:chOff x="0" y="0"/>
            <a:chExt cx="27432000" cy="16052811"/>
          </a:xfrm>
        </p:grpSpPr>
        <p:sp>
          <p:nvSpPr>
            <p:cNvPr id="269" name="Google Shape;269;p22"/>
            <p:cNvSpPr/>
            <p:nvPr/>
          </p:nvSpPr>
          <p:spPr>
            <a:xfrm>
              <a:off x="0" y="0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0" name="Google Shape;270;p22"/>
            <p:cNvSpPr/>
            <p:nvPr/>
          </p:nvSpPr>
          <p:spPr>
            <a:xfrm rot="10800000">
              <a:off x="20574000" y="9194811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22"/>
            <p:cNvSpPr/>
            <p:nvPr/>
          </p:nvSpPr>
          <p:spPr>
            <a:xfrm>
              <a:off x="6858000" y="0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22"/>
            <p:cNvSpPr/>
            <p:nvPr/>
          </p:nvSpPr>
          <p:spPr>
            <a:xfrm rot="10800000">
              <a:off x="13716000" y="9194811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22"/>
            <p:cNvSpPr/>
            <p:nvPr/>
          </p:nvSpPr>
          <p:spPr>
            <a:xfrm>
              <a:off x="13716000" y="0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22"/>
            <p:cNvSpPr/>
            <p:nvPr/>
          </p:nvSpPr>
          <p:spPr>
            <a:xfrm rot="10800000">
              <a:off x="6858000" y="9194811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5" name="Google Shape;275;p22"/>
            <p:cNvSpPr/>
            <p:nvPr/>
          </p:nvSpPr>
          <p:spPr>
            <a:xfrm>
              <a:off x="20574000" y="0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6" name="Google Shape;276;p22"/>
            <p:cNvSpPr/>
            <p:nvPr/>
          </p:nvSpPr>
          <p:spPr>
            <a:xfrm rot="10800000">
              <a:off x="0" y="9194811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7" name="Google Shape;277;p22"/>
          <p:cNvGrpSpPr/>
          <p:nvPr/>
        </p:nvGrpSpPr>
        <p:grpSpPr>
          <a:xfrm>
            <a:off x="-607222" y="3266977"/>
            <a:ext cx="19502444" cy="3629131"/>
            <a:chOff x="0" y="-38100"/>
            <a:chExt cx="5996420" cy="1115849"/>
          </a:xfrm>
        </p:grpSpPr>
        <p:sp>
          <p:nvSpPr>
            <p:cNvPr id="278" name="Google Shape;278;p22"/>
            <p:cNvSpPr/>
            <p:nvPr/>
          </p:nvSpPr>
          <p:spPr>
            <a:xfrm>
              <a:off x="0" y="0"/>
              <a:ext cx="5996420" cy="1077749"/>
            </a:xfrm>
            <a:custGeom>
              <a:rect b="b" l="l" r="r" t="t"/>
              <a:pathLst>
                <a:path extrusionOk="0" h="1077749" w="5996420">
                  <a:moveTo>
                    <a:pt x="19452" y="0"/>
                  </a:moveTo>
                  <a:lnTo>
                    <a:pt x="5976968" y="0"/>
                  </a:lnTo>
                  <a:cubicBezTo>
                    <a:pt x="5987711" y="0"/>
                    <a:pt x="5996420" y="8709"/>
                    <a:pt x="5996420" y="19452"/>
                  </a:cubicBezTo>
                  <a:lnTo>
                    <a:pt x="5996420" y="1058298"/>
                  </a:lnTo>
                  <a:cubicBezTo>
                    <a:pt x="5996420" y="1069040"/>
                    <a:pt x="5987711" y="1077749"/>
                    <a:pt x="5976968" y="1077749"/>
                  </a:cubicBezTo>
                  <a:lnTo>
                    <a:pt x="19452" y="1077749"/>
                  </a:lnTo>
                  <a:cubicBezTo>
                    <a:pt x="8709" y="1077749"/>
                    <a:pt x="0" y="1069040"/>
                    <a:pt x="0" y="1058298"/>
                  </a:cubicBezTo>
                  <a:lnTo>
                    <a:pt x="0" y="19452"/>
                  </a:lnTo>
                  <a:cubicBezTo>
                    <a:pt x="0" y="8709"/>
                    <a:pt x="8709" y="0"/>
                    <a:pt x="1945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0" y="-38100"/>
              <a:ext cx="5996420" cy="111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2"/>
          <p:cNvSpPr txBox="1"/>
          <p:nvPr/>
        </p:nvSpPr>
        <p:spPr>
          <a:xfrm>
            <a:off x="1926844" y="3890271"/>
            <a:ext cx="14434312" cy="2435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46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CANDY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3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286" name="Google Shape;286;p23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3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8" name="Google Shape;2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54" y="2923118"/>
            <a:ext cx="7845949" cy="6335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3"/>
          <p:cNvGrpSpPr/>
          <p:nvPr/>
        </p:nvGrpSpPr>
        <p:grpSpPr>
          <a:xfrm>
            <a:off x="10127803" y="1720718"/>
            <a:ext cx="5502674" cy="1427914"/>
            <a:chOff x="0" y="-38100"/>
            <a:chExt cx="1449264" cy="376076"/>
          </a:xfrm>
        </p:grpSpPr>
        <p:sp>
          <p:nvSpPr>
            <p:cNvPr id="290" name="Google Shape;290;p23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3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3"/>
          <p:cNvSpPr txBox="1"/>
          <p:nvPr/>
        </p:nvSpPr>
        <p:spPr>
          <a:xfrm>
            <a:off x="8746487" y="3703719"/>
            <a:ext cx="82653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18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The first candy to be on the Space Shuttle.</a:t>
            </a:r>
            <a:endParaRPr/>
          </a:p>
        </p:txBody>
      </p:sp>
      <p:sp>
        <p:nvSpPr>
          <p:cNvPr id="293" name="Google Shape;293;p23"/>
          <p:cNvSpPr/>
          <p:nvPr/>
        </p:nvSpPr>
        <p:spPr>
          <a:xfrm flipH="1">
            <a:off x="5717680" y="915469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3248774" y="0"/>
                </a:moveTo>
                <a:lnTo>
                  <a:pt x="0" y="0"/>
                </a:lnTo>
                <a:lnTo>
                  <a:pt x="0" y="2651811"/>
                </a:lnTo>
                <a:lnTo>
                  <a:pt x="3248774" y="2651811"/>
                </a:lnTo>
                <a:lnTo>
                  <a:pt x="324877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23"/>
          <p:cNvSpPr txBox="1"/>
          <p:nvPr/>
        </p:nvSpPr>
        <p:spPr>
          <a:xfrm>
            <a:off x="10311764" y="2042948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QUESTION 1</a:t>
            </a:r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6197177" y="1274467"/>
            <a:ext cx="2385000" cy="1789103"/>
            <a:chOff x="0" y="154517"/>
            <a:chExt cx="3180000" cy="2385471"/>
          </a:xfrm>
        </p:grpSpPr>
        <p:sp>
          <p:nvSpPr>
            <p:cNvPr id="296" name="Google Shape;296;p23"/>
            <p:cNvSpPr txBox="1"/>
            <p:nvPr/>
          </p:nvSpPr>
          <p:spPr>
            <a:xfrm>
              <a:off x="0" y="154517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300</a:t>
              </a:r>
              <a:endParaRPr/>
            </a:p>
          </p:txBody>
        </p:sp>
        <p:sp>
          <p:nvSpPr>
            <p:cNvPr id="297" name="Google Shape;297;p23"/>
            <p:cNvSpPr txBox="1"/>
            <p:nvPr/>
          </p:nvSpPr>
          <p:spPr>
            <a:xfrm>
              <a:off x="0" y="1724288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8C36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4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303" name="Google Shape;303;p24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4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5" name="Google Shape;3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7925" y="1264050"/>
            <a:ext cx="5948827" cy="8229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24"/>
          <p:cNvGrpSpPr/>
          <p:nvPr/>
        </p:nvGrpSpPr>
        <p:grpSpPr>
          <a:xfrm>
            <a:off x="2280570" y="1044773"/>
            <a:ext cx="5502674" cy="1427914"/>
            <a:chOff x="0" y="-38100"/>
            <a:chExt cx="1449264" cy="376076"/>
          </a:xfrm>
        </p:grpSpPr>
        <p:sp>
          <p:nvSpPr>
            <p:cNvPr id="307" name="Google Shape;307;p24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4"/>
          <p:cNvSpPr txBox="1"/>
          <p:nvPr/>
        </p:nvSpPr>
        <p:spPr>
          <a:xfrm>
            <a:off x="672695" y="2986036"/>
            <a:ext cx="8718300" cy="4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84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M&amp;M'S CHOCOLATE CANDIES</a:t>
            </a:r>
            <a:endParaRPr/>
          </a:p>
        </p:txBody>
      </p:sp>
      <p:sp>
        <p:nvSpPr>
          <p:cNvPr id="310" name="Google Shape;310;p24"/>
          <p:cNvSpPr/>
          <p:nvPr/>
        </p:nvSpPr>
        <p:spPr>
          <a:xfrm>
            <a:off x="9144000" y="946324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0" y="0"/>
                </a:moveTo>
                <a:lnTo>
                  <a:pt x="3248773" y="0"/>
                </a:lnTo>
                <a:lnTo>
                  <a:pt x="3248773" y="2651811"/>
                </a:lnTo>
                <a:lnTo>
                  <a:pt x="0" y="2651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4"/>
          <p:cNvSpPr txBox="1"/>
          <p:nvPr/>
        </p:nvSpPr>
        <p:spPr>
          <a:xfrm>
            <a:off x="2464531" y="1382878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ANSWER</a:t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1331928" y="7463230"/>
            <a:ext cx="7399958" cy="1566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313" name="Google Shape;313;p24"/>
          <p:cNvGrpSpPr/>
          <p:nvPr/>
        </p:nvGrpSpPr>
        <p:grpSpPr>
          <a:xfrm>
            <a:off x="9575872" y="1279922"/>
            <a:ext cx="2385000" cy="1820853"/>
            <a:chOff x="0" y="120650"/>
            <a:chExt cx="3180000" cy="2427805"/>
          </a:xfrm>
        </p:grpSpPr>
        <p:sp>
          <p:nvSpPr>
            <p:cNvPr id="314" name="Google Shape;314;p24"/>
            <p:cNvSpPr txBox="1"/>
            <p:nvPr/>
          </p:nvSpPr>
          <p:spPr>
            <a:xfrm>
              <a:off x="0" y="120650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300</a:t>
              </a:r>
              <a:endParaRPr/>
            </a:p>
          </p:txBody>
        </p:sp>
        <p:sp>
          <p:nvSpPr>
            <p:cNvPr id="315" name="Google Shape;315;p24"/>
            <p:cNvSpPr txBox="1"/>
            <p:nvPr/>
          </p:nvSpPr>
          <p:spPr>
            <a:xfrm>
              <a:off x="0" y="1732755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321" name="Google Shape;321;p25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5"/>
          <p:cNvSpPr/>
          <p:nvPr/>
        </p:nvSpPr>
        <p:spPr>
          <a:xfrm>
            <a:off x="588308" y="2502558"/>
            <a:ext cx="6777215" cy="6456837"/>
          </a:xfrm>
          <a:custGeom>
            <a:rect b="b" l="l" r="r" t="t"/>
            <a:pathLst>
              <a:path extrusionOk="0" h="6456837" w="6777215">
                <a:moveTo>
                  <a:pt x="0" y="0"/>
                </a:moveTo>
                <a:lnTo>
                  <a:pt x="6777215" y="0"/>
                </a:lnTo>
                <a:lnTo>
                  <a:pt x="6777215" y="6456838"/>
                </a:lnTo>
                <a:lnTo>
                  <a:pt x="0" y="6456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4" name="Google Shape;324;p25"/>
          <p:cNvGrpSpPr/>
          <p:nvPr/>
        </p:nvGrpSpPr>
        <p:grpSpPr>
          <a:xfrm>
            <a:off x="9884898" y="1207889"/>
            <a:ext cx="5502674" cy="1427914"/>
            <a:chOff x="0" y="-38100"/>
            <a:chExt cx="1449264" cy="376076"/>
          </a:xfrm>
        </p:grpSpPr>
        <p:sp>
          <p:nvSpPr>
            <p:cNvPr id="325" name="Google Shape;325;p25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25"/>
          <p:cNvSpPr txBox="1"/>
          <p:nvPr/>
        </p:nvSpPr>
        <p:spPr>
          <a:xfrm>
            <a:off x="6286000" y="2995675"/>
            <a:ext cx="12700500" cy="55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1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These colorful, sugar-</a:t>
            </a:r>
            <a:br>
              <a:rPr b="1" i="0" lang="en-US" sz="671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</a:br>
            <a:r>
              <a:rPr b="1" i="0" lang="en-US" sz="671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coated marshmallow</a:t>
            </a:r>
            <a:br>
              <a:rPr b="1" lang="en-US" sz="6719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</a:br>
            <a:r>
              <a:rPr b="1" i="0" lang="en-US" sz="671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treats are shaped like</a:t>
            </a:r>
            <a:br>
              <a:rPr b="1" lang="en-US" sz="6719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</a:br>
            <a:r>
              <a:rPr b="1" i="0" lang="en-US" sz="671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birds and are a</a:t>
            </a:r>
            <a:br>
              <a:rPr b="1" lang="en-US" sz="6719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</a:br>
            <a:r>
              <a:rPr b="1" i="0" lang="en-US" sz="671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classic Easter candy.</a:t>
            </a:r>
            <a:endParaRPr/>
          </a:p>
        </p:txBody>
      </p:sp>
      <p:sp>
        <p:nvSpPr>
          <p:cNvPr id="328" name="Google Shape;328;p25"/>
          <p:cNvSpPr/>
          <p:nvPr/>
        </p:nvSpPr>
        <p:spPr>
          <a:xfrm flipH="1">
            <a:off x="5243682" y="715696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3248773" y="0"/>
                </a:moveTo>
                <a:lnTo>
                  <a:pt x="0" y="0"/>
                </a:lnTo>
                <a:lnTo>
                  <a:pt x="0" y="2651811"/>
                </a:lnTo>
                <a:lnTo>
                  <a:pt x="3248773" y="2651811"/>
                </a:lnTo>
                <a:lnTo>
                  <a:pt x="324877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5"/>
          <p:cNvSpPr txBox="1"/>
          <p:nvPr/>
        </p:nvSpPr>
        <p:spPr>
          <a:xfrm>
            <a:off x="10068859" y="1517418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QUESTION 2</a:t>
            </a:r>
            <a:endParaRPr/>
          </a:p>
        </p:txBody>
      </p:sp>
      <p:grpSp>
        <p:nvGrpSpPr>
          <p:cNvPr id="330" name="Google Shape;330;p25"/>
          <p:cNvGrpSpPr/>
          <p:nvPr/>
        </p:nvGrpSpPr>
        <p:grpSpPr>
          <a:xfrm>
            <a:off x="5723179" y="1058819"/>
            <a:ext cx="2385000" cy="1804978"/>
            <a:chOff x="0" y="133350"/>
            <a:chExt cx="3180000" cy="2406638"/>
          </a:xfrm>
        </p:grpSpPr>
        <p:sp>
          <p:nvSpPr>
            <p:cNvPr id="331" name="Google Shape;331;p25"/>
            <p:cNvSpPr txBox="1"/>
            <p:nvPr/>
          </p:nvSpPr>
          <p:spPr>
            <a:xfrm>
              <a:off x="0" y="133350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200</a:t>
              </a:r>
              <a:endParaRPr/>
            </a:p>
          </p:txBody>
        </p:sp>
        <p:sp>
          <p:nvSpPr>
            <p:cNvPr id="332" name="Google Shape;332;p25"/>
            <p:cNvSpPr txBox="1"/>
            <p:nvPr/>
          </p:nvSpPr>
          <p:spPr>
            <a:xfrm>
              <a:off x="0" y="1724288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8C36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6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338" name="Google Shape;338;p26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6"/>
          <p:cNvGrpSpPr/>
          <p:nvPr/>
        </p:nvGrpSpPr>
        <p:grpSpPr>
          <a:xfrm>
            <a:off x="1798302" y="2440573"/>
            <a:ext cx="5502674" cy="1427914"/>
            <a:chOff x="0" y="-38100"/>
            <a:chExt cx="1449264" cy="376076"/>
          </a:xfrm>
        </p:grpSpPr>
        <p:sp>
          <p:nvSpPr>
            <p:cNvPr id="341" name="Google Shape;341;p26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26"/>
          <p:cNvSpPr/>
          <p:nvPr/>
        </p:nvSpPr>
        <p:spPr>
          <a:xfrm>
            <a:off x="7783244" y="653069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0" y="0"/>
                </a:moveTo>
                <a:lnTo>
                  <a:pt x="3248773" y="0"/>
                </a:lnTo>
                <a:lnTo>
                  <a:pt x="3248773" y="2651811"/>
                </a:lnTo>
                <a:lnTo>
                  <a:pt x="0" y="2651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6"/>
          <p:cNvSpPr txBox="1"/>
          <p:nvPr/>
        </p:nvSpPr>
        <p:spPr>
          <a:xfrm>
            <a:off x="1798302" y="4381835"/>
            <a:ext cx="5502674" cy="14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84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PEEPS</a:t>
            </a:r>
            <a:endParaRPr/>
          </a:p>
        </p:txBody>
      </p:sp>
      <p:sp>
        <p:nvSpPr>
          <p:cNvPr id="345" name="Google Shape;345;p26"/>
          <p:cNvSpPr txBox="1"/>
          <p:nvPr/>
        </p:nvSpPr>
        <p:spPr>
          <a:xfrm>
            <a:off x="1982263" y="2781852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ANSWER</a:t>
            </a:r>
            <a:endParaRPr/>
          </a:p>
        </p:txBody>
      </p:sp>
      <p:sp>
        <p:nvSpPr>
          <p:cNvPr id="346" name="Google Shape;346;p26"/>
          <p:cNvSpPr txBox="1"/>
          <p:nvPr/>
        </p:nvSpPr>
        <p:spPr>
          <a:xfrm>
            <a:off x="1798302" y="6134879"/>
            <a:ext cx="5502674" cy="209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347" name="Google Shape;347;p26"/>
          <p:cNvGrpSpPr/>
          <p:nvPr/>
        </p:nvGrpSpPr>
        <p:grpSpPr>
          <a:xfrm>
            <a:off x="8183366" y="1002542"/>
            <a:ext cx="2385000" cy="1820853"/>
            <a:chOff x="-42333" y="141817"/>
            <a:chExt cx="3180000" cy="2427805"/>
          </a:xfrm>
        </p:grpSpPr>
        <p:sp>
          <p:nvSpPr>
            <p:cNvPr id="348" name="Google Shape;348;p26"/>
            <p:cNvSpPr txBox="1"/>
            <p:nvPr/>
          </p:nvSpPr>
          <p:spPr>
            <a:xfrm>
              <a:off x="-42333" y="141817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200</a:t>
              </a:r>
              <a:endParaRPr/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-42333" y="1753921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  <p:sp>
        <p:nvSpPr>
          <p:cNvPr id="350" name="Google Shape;350;p26"/>
          <p:cNvSpPr/>
          <p:nvPr/>
        </p:nvSpPr>
        <p:spPr>
          <a:xfrm>
            <a:off x="9407631" y="1028700"/>
            <a:ext cx="7260307" cy="8267430"/>
          </a:xfrm>
          <a:custGeom>
            <a:rect b="b" l="l" r="r" t="t"/>
            <a:pathLst>
              <a:path extrusionOk="0" h="8267430" w="7260307">
                <a:moveTo>
                  <a:pt x="0" y="0"/>
                </a:moveTo>
                <a:lnTo>
                  <a:pt x="7260306" y="0"/>
                </a:lnTo>
                <a:lnTo>
                  <a:pt x="7260306" y="8267430"/>
                </a:lnTo>
                <a:lnTo>
                  <a:pt x="0" y="8267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27"/>
          <p:cNvGrpSpPr/>
          <p:nvPr/>
        </p:nvGrpSpPr>
        <p:grpSpPr>
          <a:xfrm>
            <a:off x="0" y="-118581"/>
            <a:ext cx="18288000" cy="11593901"/>
            <a:chOff x="0" y="0"/>
            <a:chExt cx="24384000" cy="15458535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7" name="Google Shape;357;p27"/>
            <p:cNvSpPr/>
            <p:nvPr/>
          </p:nvSpPr>
          <p:spPr>
            <a:xfrm rot="10800000">
              <a:off x="18278384" y="9352919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27"/>
            <p:cNvSpPr/>
            <p:nvPr/>
          </p:nvSpPr>
          <p:spPr>
            <a:xfrm>
              <a:off x="6092795" y="0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9" name="Google Shape;359;p27"/>
            <p:cNvSpPr/>
            <p:nvPr/>
          </p:nvSpPr>
          <p:spPr>
            <a:xfrm rot="10800000">
              <a:off x="12185589" y="9352919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0" name="Google Shape;360;p27"/>
            <p:cNvSpPr/>
            <p:nvPr/>
          </p:nvSpPr>
          <p:spPr>
            <a:xfrm>
              <a:off x="12185589" y="0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1" name="Google Shape;361;p27"/>
            <p:cNvSpPr/>
            <p:nvPr/>
          </p:nvSpPr>
          <p:spPr>
            <a:xfrm rot="10800000">
              <a:off x="6092795" y="9352919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2" name="Google Shape;362;p27"/>
            <p:cNvSpPr/>
            <p:nvPr/>
          </p:nvSpPr>
          <p:spPr>
            <a:xfrm>
              <a:off x="18278384" y="0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3" name="Google Shape;363;p27"/>
            <p:cNvSpPr/>
            <p:nvPr/>
          </p:nvSpPr>
          <p:spPr>
            <a:xfrm rot="10800000">
              <a:off x="0" y="9352919"/>
              <a:ext cx="6105616" cy="6105616"/>
            </a:xfrm>
            <a:custGeom>
              <a:rect b="b" l="l" r="r" t="t"/>
              <a:pathLst>
                <a:path extrusionOk="0" h="6105616" w="6105616">
                  <a:moveTo>
                    <a:pt x="0" y="0"/>
                  </a:moveTo>
                  <a:lnTo>
                    <a:pt x="6105616" y="0"/>
                  </a:lnTo>
                  <a:lnTo>
                    <a:pt x="6105616" y="6105616"/>
                  </a:lnTo>
                  <a:lnTo>
                    <a:pt x="0" y="61056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64" name="Google Shape;364;p27"/>
          <p:cNvGrpSpPr/>
          <p:nvPr/>
        </p:nvGrpSpPr>
        <p:grpSpPr>
          <a:xfrm>
            <a:off x="-607222" y="3266977"/>
            <a:ext cx="19502444" cy="3629131"/>
            <a:chOff x="0" y="-38100"/>
            <a:chExt cx="5996420" cy="1115849"/>
          </a:xfrm>
        </p:grpSpPr>
        <p:sp>
          <p:nvSpPr>
            <p:cNvPr id="365" name="Google Shape;365;p27"/>
            <p:cNvSpPr/>
            <p:nvPr/>
          </p:nvSpPr>
          <p:spPr>
            <a:xfrm>
              <a:off x="0" y="0"/>
              <a:ext cx="5996420" cy="1077749"/>
            </a:xfrm>
            <a:custGeom>
              <a:rect b="b" l="l" r="r" t="t"/>
              <a:pathLst>
                <a:path extrusionOk="0" h="1077749" w="5996420">
                  <a:moveTo>
                    <a:pt x="19452" y="0"/>
                  </a:moveTo>
                  <a:lnTo>
                    <a:pt x="5976968" y="0"/>
                  </a:lnTo>
                  <a:cubicBezTo>
                    <a:pt x="5987711" y="0"/>
                    <a:pt x="5996420" y="8709"/>
                    <a:pt x="5996420" y="19452"/>
                  </a:cubicBezTo>
                  <a:lnTo>
                    <a:pt x="5996420" y="1058298"/>
                  </a:lnTo>
                  <a:cubicBezTo>
                    <a:pt x="5996420" y="1069040"/>
                    <a:pt x="5987711" y="1077749"/>
                    <a:pt x="5976968" y="1077749"/>
                  </a:cubicBezTo>
                  <a:lnTo>
                    <a:pt x="19452" y="1077749"/>
                  </a:lnTo>
                  <a:cubicBezTo>
                    <a:pt x="8709" y="1077749"/>
                    <a:pt x="0" y="1069040"/>
                    <a:pt x="0" y="1058298"/>
                  </a:cubicBezTo>
                  <a:lnTo>
                    <a:pt x="0" y="19452"/>
                  </a:lnTo>
                  <a:cubicBezTo>
                    <a:pt x="0" y="8709"/>
                    <a:pt x="8709" y="0"/>
                    <a:pt x="1945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 txBox="1"/>
            <p:nvPr/>
          </p:nvSpPr>
          <p:spPr>
            <a:xfrm>
              <a:off x="0" y="-38100"/>
              <a:ext cx="5996420" cy="111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27"/>
          <p:cNvSpPr txBox="1"/>
          <p:nvPr/>
        </p:nvSpPr>
        <p:spPr>
          <a:xfrm>
            <a:off x="3176226" y="4129569"/>
            <a:ext cx="11935549" cy="1970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47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HISTORY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8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373" name="Google Shape;373;p28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8"/>
          <p:cNvGrpSpPr/>
          <p:nvPr/>
        </p:nvGrpSpPr>
        <p:grpSpPr>
          <a:xfrm>
            <a:off x="10265857" y="1042493"/>
            <a:ext cx="5502674" cy="1427914"/>
            <a:chOff x="0" y="-38100"/>
            <a:chExt cx="1449264" cy="376076"/>
          </a:xfrm>
        </p:grpSpPr>
        <p:sp>
          <p:nvSpPr>
            <p:cNvPr id="376" name="Google Shape;376;p28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8"/>
          <p:cNvSpPr/>
          <p:nvPr/>
        </p:nvSpPr>
        <p:spPr>
          <a:xfrm flipH="1">
            <a:off x="5136401" y="915469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3248774" y="0"/>
                </a:moveTo>
                <a:lnTo>
                  <a:pt x="0" y="0"/>
                </a:lnTo>
                <a:lnTo>
                  <a:pt x="0" y="2651811"/>
                </a:lnTo>
                <a:lnTo>
                  <a:pt x="3248774" y="2651811"/>
                </a:lnTo>
                <a:lnTo>
                  <a:pt x="32487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8"/>
          <p:cNvSpPr/>
          <p:nvPr/>
        </p:nvSpPr>
        <p:spPr>
          <a:xfrm>
            <a:off x="1028700" y="1277904"/>
            <a:ext cx="7356475" cy="7980396"/>
          </a:xfrm>
          <a:custGeom>
            <a:rect b="b" l="l" r="r" t="t"/>
            <a:pathLst>
              <a:path extrusionOk="0" h="7980396" w="7356475">
                <a:moveTo>
                  <a:pt x="0" y="0"/>
                </a:moveTo>
                <a:lnTo>
                  <a:pt x="7356475" y="0"/>
                </a:lnTo>
                <a:lnTo>
                  <a:pt x="7356475" y="7980396"/>
                </a:lnTo>
                <a:lnTo>
                  <a:pt x="0" y="7980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8"/>
          <p:cNvSpPr txBox="1"/>
          <p:nvPr/>
        </p:nvSpPr>
        <p:spPr>
          <a:xfrm>
            <a:off x="10449818" y="1377423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QUESTION 1</a:t>
            </a:r>
            <a:endParaRPr/>
          </a:p>
        </p:txBody>
      </p:sp>
      <p:grpSp>
        <p:nvGrpSpPr>
          <p:cNvPr id="381" name="Google Shape;381;p28"/>
          <p:cNvGrpSpPr/>
          <p:nvPr/>
        </p:nvGrpSpPr>
        <p:grpSpPr>
          <a:xfrm>
            <a:off x="5615898" y="1274467"/>
            <a:ext cx="2385000" cy="1789103"/>
            <a:chOff x="0" y="154517"/>
            <a:chExt cx="3180000" cy="2385471"/>
          </a:xfrm>
        </p:grpSpPr>
        <p:sp>
          <p:nvSpPr>
            <p:cNvPr id="382" name="Google Shape;382;p28"/>
            <p:cNvSpPr txBox="1"/>
            <p:nvPr/>
          </p:nvSpPr>
          <p:spPr>
            <a:xfrm>
              <a:off x="0" y="154517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200</a:t>
              </a:r>
              <a:endParaRPr/>
            </a:p>
          </p:txBody>
        </p:sp>
        <p:sp>
          <p:nvSpPr>
            <p:cNvPr id="383" name="Google Shape;383;p28"/>
            <p:cNvSpPr txBox="1"/>
            <p:nvPr/>
          </p:nvSpPr>
          <p:spPr>
            <a:xfrm>
              <a:off x="0" y="1724288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  <p:sp>
        <p:nvSpPr>
          <p:cNvPr id="384" name="Google Shape;384;p28"/>
          <p:cNvSpPr txBox="1"/>
          <p:nvPr/>
        </p:nvSpPr>
        <p:spPr>
          <a:xfrm>
            <a:off x="8184538" y="2785744"/>
            <a:ext cx="9665400" cy="6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18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What common Easter activity involves decorating and dyeing eggs?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8C36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9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390" name="Google Shape;390;p29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9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29"/>
          <p:cNvSpPr txBox="1"/>
          <p:nvPr/>
        </p:nvSpPr>
        <p:spPr>
          <a:xfrm>
            <a:off x="672405" y="3283473"/>
            <a:ext cx="8937900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62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EGG COLORING OR EGG DECORATING</a:t>
            </a:r>
            <a:endParaRPr/>
          </a:p>
        </p:txBody>
      </p:sp>
      <p:sp>
        <p:nvSpPr>
          <p:cNvPr id="393" name="Google Shape;393;p29"/>
          <p:cNvSpPr/>
          <p:nvPr/>
        </p:nvSpPr>
        <p:spPr>
          <a:xfrm>
            <a:off x="9996236" y="2246083"/>
            <a:ext cx="6973968" cy="7012217"/>
          </a:xfrm>
          <a:custGeom>
            <a:rect b="b" l="l" r="r" t="t"/>
            <a:pathLst>
              <a:path extrusionOk="0" h="7012217" w="6973968">
                <a:moveTo>
                  <a:pt x="0" y="0"/>
                </a:moveTo>
                <a:lnTo>
                  <a:pt x="6973969" y="0"/>
                </a:lnTo>
                <a:lnTo>
                  <a:pt x="6973969" y="7012217"/>
                </a:lnTo>
                <a:lnTo>
                  <a:pt x="0" y="7012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4" name="Google Shape;394;p29"/>
          <p:cNvGrpSpPr/>
          <p:nvPr/>
        </p:nvGrpSpPr>
        <p:grpSpPr>
          <a:xfrm rot="-736347">
            <a:off x="8489980" y="535154"/>
            <a:ext cx="3012514" cy="2458964"/>
            <a:chOff x="0" y="0"/>
            <a:chExt cx="4016685" cy="3278619"/>
          </a:xfrm>
        </p:grpSpPr>
        <p:sp>
          <p:nvSpPr>
            <p:cNvPr id="395" name="Google Shape;395;p29"/>
            <p:cNvSpPr/>
            <p:nvPr/>
          </p:nvSpPr>
          <p:spPr>
            <a:xfrm>
              <a:off x="0" y="0"/>
              <a:ext cx="4016685" cy="3278619"/>
            </a:xfrm>
            <a:custGeom>
              <a:rect b="b" l="l" r="r" t="t"/>
              <a:pathLst>
                <a:path extrusionOk="0" h="3278619" w="4016685">
                  <a:moveTo>
                    <a:pt x="0" y="0"/>
                  </a:moveTo>
                  <a:lnTo>
                    <a:pt x="4016685" y="0"/>
                  </a:lnTo>
                  <a:lnTo>
                    <a:pt x="4016685" y="3278619"/>
                  </a:lnTo>
                  <a:lnTo>
                    <a:pt x="0" y="32786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6" name="Google Shape;396;p29"/>
            <p:cNvSpPr txBox="1"/>
            <p:nvPr/>
          </p:nvSpPr>
          <p:spPr>
            <a:xfrm>
              <a:off x="509654" y="425650"/>
              <a:ext cx="2948700" cy="16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5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46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200</a:t>
              </a:r>
              <a:endParaRPr/>
            </a:p>
          </p:txBody>
        </p:sp>
        <p:sp>
          <p:nvSpPr>
            <p:cNvPr id="397" name="Google Shape;397;p29"/>
            <p:cNvSpPr txBox="1"/>
            <p:nvPr/>
          </p:nvSpPr>
          <p:spPr>
            <a:xfrm>
              <a:off x="523149" y="1903268"/>
              <a:ext cx="2948700" cy="7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86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  <p:sp>
        <p:nvSpPr>
          <p:cNvPr id="398" name="Google Shape;398;p29"/>
          <p:cNvSpPr txBox="1"/>
          <p:nvPr/>
        </p:nvSpPr>
        <p:spPr>
          <a:xfrm>
            <a:off x="1559311" y="7066090"/>
            <a:ext cx="7164089" cy="1566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399" name="Google Shape;399;p29"/>
          <p:cNvGrpSpPr/>
          <p:nvPr/>
        </p:nvGrpSpPr>
        <p:grpSpPr>
          <a:xfrm>
            <a:off x="2390019" y="1509362"/>
            <a:ext cx="5502674" cy="1427914"/>
            <a:chOff x="0" y="-38100"/>
            <a:chExt cx="1449264" cy="376076"/>
          </a:xfrm>
        </p:grpSpPr>
        <p:sp>
          <p:nvSpPr>
            <p:cNvPr id="400" name="Google Shape;400;p29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9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29"/>
          <p:cNvSpPr txBox="1"/>
          <p:nvPr/>
        </p:nvSpPr>
        <p:spPr>
          <a:xfrm>
            <a:off x="2573980" y="1850642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ANSWER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0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408" name="Google Shape;408;p30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0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0"/>
          <p:cNvGrpSpPr/>
          <p:nvPr/>
        </p:nvGrpSpPr>
        <p:grpSpPr>
          <a:xfrm>
            <a:off x="10082246" y="1526519"/>
            <a:ext cx="5502674" cy="1427914"/>
            <a:chOff x="0" y="-38100"/>
            <a:chExt cx="1449264" cy="376076"/>
          </a:xfrm>
        </p:grpSpPr>
        <p:sp>
          <p:nvSpPr>
            <p:cNvPr id="411" name="Google Shape;411;p30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30"/>
          <p:cNvSpPr/>
          <p:nvPr/>
        </p:nvSpPr>
        <p:spPr>
          <a:xfrm flipH="1">
            <a:off x="502677" y="2505209"/>
            <a:ext cx="7761170" cy="6985053"/>
          </a:xfrm>
          <a:custGeom>
            <a:rect b="b" l="l" r="r" t="t"/>
            <a:pathLst>
              <a:path extrusionOk="0" h="6985053" w="7761170">
                <a:moveTo>
                  <a:pt x="7761170" y="0"/>
                </a:moveTo>
                <a:lnTo>
                  <a:pt x="0" y="0"/>
                </a:lnTo>
                <a:lnTo>
                  <a:pt x="0" y="6985052"/>
                </a:lnTo>
                <a:lnTo>
                  <a:pt x="7761170" y="6985052"/>
                </a:lnTo>
                <a:lnTo>
                  <a:pt x="77611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30"/>
          <p:cNvSpPr/>
          <p:nvPr/>
        </p:nvSpPr>
        <p:spPr>
          <a:xfrm flipH="1">
            <a:off x="4752154" y="656058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3248773" y="0"/>
                </a:moveTo>
                <a:lnTo>
                  <a:pt x="0" y="0"/>
                </a:lnTo>
                <a:lnTo>
                  <a:pt x="0" y="2651811"/>
                </a:lnTo>
                <a:lnTo>
                  <a:pt x="3248773" y="2651811"/>
                </a:lnTo>
                <a:lnTo>
                  <a:pt x="324877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5" name="Google Shape;415;p30"/>
          <p:cNvGrpSpPr/>
          <p:nvPr/>
        </p:nvGrpSpPr>
        <p:grpSpPr>
          <a:xfrm>
            <a:off x="5154268" y="994230"/>
            <a:ext cx="2539800" cy="1776508"/>
            <a:chOff x="0" y="216958"/>
            <a:chExt cx="3386400" cy="2368677"/>
          </a:xfrm>
        </p:grpSpPr>
        <p:sp>
          <p:nvSpPr>
            <p:cNvPr id="416" name="Google Shape;416;p30"/>
            <p:cNvSpPr txBox="1"/>
            <p:nvPr/>
          </p:nvSpPr>
          <p:spPr>
            <a:xfrm>
              <a:off x="0" y="216958"/>
              <a:ext cx="3386400" cy="18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5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781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150</a:t>
              </a:r>
              <a:endParaRPr/>
            </a:p>
          </p:txBody>
        </p:sp>
        <p:sp>
          <p:nvSpPr>
            <p:cNvPr id="417" name="Google Shape;417;p30"/>
            <p:cNvSpPr txBox="1"/>
            <p:nvPr/>
          </p:nvSpPr>
          <p:spPr>
            <a:xfrm>
              <a:off x="0" y="1780135"/>
              <a:ext cx="33864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2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  <p:sp>
        <p:nvSpPr>
          <p:cNvPr id="418" name="Google Shape;418;p30"/>
          <p:cNvSpPr txBox="1"/>
          <p:nvPr/>
        </p:nvSpPr>
        <p:spPr>
          <a:xfrm>
            <a:off x="10266207" y="1864623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QUESTION 2</a:t>
            </a:r>
            <a:endParaRPr/>
          </a:p>
        </p:txBody>
      </p:sp>
      <p:sp>
        <p:nvSpPr>
          <p:cNvPr id="419" name="Google Shape;419;p30"/>
          <p:cNvSpPr txBox="1"/>
          <p:nvPr/>
        </p:nvSpPr>
        <p:spPr>
          <a:xfrm>
            <a:off x="8000927" y="3269769"/>
            <a:ext cx="9665312" cy="4837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18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This tradition involves children searching for hidden eggs.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8C36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31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425" name="Google Shape;425;p31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1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31"/>
          <p:cNvSpPr/>
          <p:nvPr/>
        </p:nvSpPr>
        <p:spPr>
          <a:xfrm flipH="1">
            <a:off x="9543631" y="759922"/>
            <a:ext cx="7922320" cy="8767155"/>
          </a:xfrm>
          <a:custGeom>
            <a:rect b="b" l="l" r="r" t="t"/>
            <a:pathLst>
              <a:path extrusionOk="0" h="8767155" w="7922320">
                <a:moveTo>
                  <a:pt x="7922321" y="0"/>
                </a:moveTo>
                <a:lnTo>
                  <a:pt x="0" y="0"/>
                </a:lnTo>
                <a:lnTo>
                  <a:pt x="0" y="8767156"/>
                </a:lnTo>
                <a:lnTo>
                  <a:pt x="7922321" y="8767156"/>
                </a:lnTo>
                <a:lnTo>
                  <a:pt x="792232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31"/>
          <p:cNvSpPr txBox="1"/>
          <p:nvPr/>
        </p:nvSpPr>
        <p:spPr>
          <a:xfrm>
            <a:off x="415230" y="3830642"/>
            <a:ext cx="89379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62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EASTER EGG HUNT</a:t>
            </a:r>
            <a:endParaRPr/>
          </a:p>
        </p:txBody>
      </p:sp>
      <p:sp>
        <p:nvSpPr>
          <p:cNvPr id="429" name="Google Shape;429;p31"/>
          <p:cNvSpPr txBox="1"/>
          <p:nvPr/>
        </p:nvSpPr>
        <p:spPr>
          <a:xfrm>
            <a:off x="1173468" y="6607882"/>
            <a:ext cx="7421425" cy="1596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430" name="Google Shape;430;p31"/>
          <p:cNvGrpSpPr/>
          <p:nvPr/>
        </p:nvGrpSpPr>
        <p:grpSpPr>
          <a:xfrm>
            <a:off x="7947820" y="862294"/>
            <a:ext cx="3248773" cy="2651811"/>
            <a:chOff x="0" y="0"/>
            <a:chExt cx="4331698" cy="3535748"/>
          </a:xfrm>
        </p:grpSpPr>
        <p:sp>
          <p:nvSpPr>
            <p:cNvPr id="431" name="Google Shape;431;p31"/>
            <p:cNvSpPr/>
            <p:nvPr/>
          </p:nvSpPr>
          <p:spPr>
            <a:xfrm>
              <a:off x="0" y="0"/>
              <a:ext cx="4331698" cy="3535748"/>
            </a:xfrm>
            <a:custGeom>
              <a:rect b="b" l="l" r="r" t="t"/>
              <a:pathLst>
                <a:path extrusionOk="0" h="3535748" w="4331698">
                  <a:moveTo>
                    <a:pt x="0" y="0"/>
                  </a:moveTo>
                  <a:lnTo>
                    <a:pt x="4331698" y="0"/>
                  </a:lnTo>
                  <a:lnTo>
                    <a:pt x="4331698" y="3535748"/>
                  </a:lnTo>
                  <a:lnTo>
                    <a:pt x="0" y="35357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2" name="Google Shape;432;p31"/>
            <p:cNvSpPr txBox="1"/>
            <p:nvPr/>
          </p:nvSpPr>
          <p:spPr>
            <a:xfrm>
              <a:off x="455718" y="472062"/>
              <a:ext cx="3386400" cy="18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5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781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150</a:t>
              </a:r>
              <a:endParaRPr/>
            </a:p>
          </p:txBody>
        </p:sp>
        <p:sp>
          <p:nvSpPr>
            <p:cNvPr id="433" name="Google Shape;433;p31"/>
            <p:cNvSpPr txBox="1"/>
            <p:nvPr/>
          </p:nvSpPr>
          <p:spPr>
            <a:xfrm>
              <a:off x="455718" y="2035239"/>
              <a:ext cx="33864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2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  <p:grpSp>
        <p:nvGrpSpPr>
          <p:cNvPr id="434" name="Google Shape;434;p31"/>
          <p:cNvGrpSpPr/>
          <p:nvPr/>
        </p:nvGrpSpPr>
        <p:grpSpPr>
          <a:xfrm>
            <a:off x="2132844" y="2002679"/>
            <a:ext cx="5502674" cy="1427914"/>
            <a:chOff x="0" y="-38100"/>
            <a:chExt cx="1449264" cy="376076"/>
          </a:xfrm>
        </p:grpSpPr>
        <p:sp>
          <p:nvSpPr>
            <p:cNvPr id="435" name="Google Shape;435;p31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31"/>
          <p:cNvSpPr txBox="1"/>
          <p:nvPr/>
        </p:nvSpPr>
        <p:spPr>
          <a:xfrm>
            <a:off x="2316805" y="2356658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ANSWER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4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98" name="Google Shape;98;p14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4"/>
          <p:cNvSpPr/>
          <p:nvPr/>
        </p:nvSpPr>
        <p:spPr>
          <a:xfrm>
            <a:off x="6379893" y="2698369"/>
            <a:ext cx="5424167" cy="5887834"/>
          </a:xfrm>
          <a:custGeom>
            <a:rect b="b" l="l" r="r" t="t"/>
            <a:pathLst>
              <a:path extrusionOk="0" h="5887834" w="5424167">
                <a:moveTo>
                  <a:pt x="0" y="0"/>
                </a:moveTo>
                <a:lnTo>
                  <a:pt x="5424167" y="0"/>
                </a:lnTo>
                <a:lnTo>
                  <a:pt x="5424167" y="5887834"/>
                </a:lnTo>
                <a:lnTo>
                  <a:pt x="0" y="5887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12463754" y="2903644"/>
            <a:ext cx="4795546" cy="5560054"/>
          </a:xfrm>
          <a:custGeom>
            <a:rect b="b" l="l" r="r" t="t"/>
            <a:pathLst>
              <a:path extrusionOk="0" h="5560054" w="4795546">
                <a:moveTo>
                  <a:pt x="0" y="0"/>
                </a:moveTo>
                <a:lnTo>
                  <a:pt x="4795546" y="0"/>
                </a:lnTo>
                <a:lnTo>
                  <a:pt x="4795546" y="5560054"/>
                </a:lnTo>
                <a:lnTo>
                  <a:pt x="0" y="5560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1028700" y="2903644"/>
            <a:ext cx="4691500" cy="5686667"/>
          </a:xfrm>
          <a:custGeom>
            <a:rect b="b" l="l" r="r" t="t"/>
            <a:pathLst>
              <a:path extrusionOk="0" h="5686667" w="4691500">
                <a:moveTo>
                  <a:pt x="0" y="0"/>
                </a:moveTo>
                <a:lnTo>
                  <a:pt x="4691500" y="0"/>
                </a:lnTo>
                <a:lnTo>
                  <a:pt x="4691500" y="5686667"/>
                </a:lnTo>
                <a:lnTo>
                  <a:pt x="0" y="5686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1373012" y="3138420"/>
            <a:ext cx="4002901" cy="5217149"/>
          </a:xfrm>
          <a:custGeom>
            <a:rect b="b" l="l" r="r" t="t"/>
            <a:pathLst>
              <a:path extrusionOk="0" h="1374055" w="1054255">
                <a:moveTo>
                  <a:pt x="527128" y="0"/>
                </a:moveTo>
                <a:cubicBezTo>
                  <a:pt x="236003" y="0"/>
                  <a:pt x="0" y="307593"/>
                  <a:pt x="0" y="687028"/>
                </a:cubicBezTo>
                <a:cubicBezTo>
                  <a:pt x="0" y="1066462"/>
                  <a:pt x="236003" y="1374055"/>
                  <a:pt x="527128" y="1374055"/>
                </a:cubicBezTo>
                <a:cubicBezTo>
                  <a:pt x="818252" y="1374055"/>
                  <a:pt x="1054255" y="1066462"/>
                  <a:pt x="1054255" y="687028"/>
                </a:cubicBezTo>
                <a:cubicBezTo>
                  <a:pt x="1054255" y="307593"/>
                  <a:pt x="818252" y="0"/>
                  <a:pt x="527128" y="0"/>
                </a:cubicBezTo>
                <a:close/>
              </a:path>
            </a:pathLst>
          </a:custGeom>
          <a:solidFill>
            <a:srgbClr val="00D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7090539" y="3138420"/>
            <a:ext cx="4002901" cy="5217149"/>
          </a:xfrm>
          <a:custGeom>
            <a:rect b="b" l="l" r="r" t="t"/>
            <a:pathLst>
              <a:path extrusionOk="0" h="1374055" w="1054255">
                <a:moveTo>
                  <a:pt x="527128" y="0"/>
                </a:moveTo>
                <a:cubicBezTo>
                  <a:pt x="236003" y="0"/>
                  <a:pt x="0" y="307593"/>
                  <a:pt x="0" y="687028"/>
                </a:cubicBezTo>
                <a:cubicBezTo>
                  <a:pt x="0" y="1066462"/>
                  <a:pt x="236003" y="1374055"/>
                  <a:pt x="527128" y="1374055"/>
                </a:cubicBezTo>
                <a:cubicBezTo>
                  <a:pt x="818252" y="1374055"/>
                  <a:pt x="1054255" y="1066462"/>
                  <a:pt x="1054255" y="687028"/>
                </a:cubicBezTo>
                <a:cubicBezTo>
                  <a:pt x="1054255" y="307593"/>
                  <a:pt x="818252" y="0"/>
                  <a:pt x="527128" y="0"/>
                </a:cubicBezTo>
                <a:close/>
              </a:path>
            </a:pathLst>
          </a:custGeom>
          <a:solidFill>
            <a:srgbClr val="F25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12860089" y="3138420"/>
            <a:ext cx="4002901" cy="5217149"/>
          </a:xfrm>
          <a:custGeom>
            <a:rect b="b" l="l" r="r" t="t"/>
            <a:pathLst>
              <a:path extrusionOk="0" h="1374055" w="1054255">
                <a:moveTo>
                  <a:pt x="527128" y="0"/>
                </a:moveTo>
                <a:cubicBezTo>
                  <a:pt x="236003" y="0"/>
                  <a:pt x="0" y="307593"/>
                  <a:pt x="0" y="687028"/>
                </a:cubicBezTo>
                <a:cubicBezTo>
                  <a:pt x="0" y="1066462"/>
                  <a:pt x="236003" y="1374055"/>
                  <a:pt x="527128" y="1374055"/>
                </a:cubicBezTo>
                <a:cubicBezTo>
                  <a:pt x="818252" y="1374055"/>
                  <a:pt x="1054255" y="1066462"/>
                  <a:pt x="1054255" y="687028"/>
                </a:cubicBezTo>
                <a:cubicBezTo>
                  <a:pt x="1054255" y="307593"/>
                  <a:pt x="818252" y="0"/>
                  <a:pt x="527128" y="0"/>
                </a:cubicBezTo>
                <a:close/>
              </a:path>
            </a:pathLst>
          </a:custGeom>
          <a:solidFill>
            <a:srgbClr val="F3E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013" y="3138426"/>
            <a:ext cx="4002900" cy="520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0525" y="3138771"/>
            <a:ext cx="4002900" cy="520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15000" y="3149225"/>
            <a:ext cx="4002900" cy="5206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3371547" y="697945"/>
            <a:ext cx="115449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80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TEAM MEMBERS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 rot="1146142">
            <a:off x="15235246" y="451972"/>
            <a:ext cx="1799246" cy="2251022"/>
          </a:xfrm>
          <a:custGeom>
            <a:rect b="b" l="l" r="r" t="t"/>
            <a:pathLst>
              <a:path extrusionOk="0" h="2251022" w="1799246">
                <a:moveTo>
                  <a:pt x="0" y="0"/>
                </a:moveTo>
                <a:lnTo>
                  <a:pt x="1799246" y="0"/>
                </a:lnTo>
                <a:lnTo>
                  <a:pt x="1799246" y="2251022"/>
                </a:lnTo>
                <a:lnTo>
                  <a:pt x="0" y="2251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 rot="-944539">
            <a:off x="1190665" y="537645"/>
            <a:ext cx="1463572" cy="2079677"/>
          </a:xfrm>
          <a:custGeom>
            <a:rect b="b" l="l" r="r" t="t"/>
            <a:pathLst>
              <a:path extrusionOk="0" h="2079677" w="1463572">
                <a:moveTo>
                  <a:pt x="0" y="0"/>
                </a:moveTo>
                <a:lnTo>
                  <a:pt x="1463572" y="0"/>
                </a:lnTo>
                <a:lnTo>
                  <a:pt x="1463572" y="2079676"/>
                </a:lnTo>
                <a:lnTo>
                  <a:pt x="0" y="207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4"/>
          <p:cNvSpPr txBox="1"/>
          <p:nvPr/>
        </p:nvSpPr>
        <p:spPr>
          <a:xfrm>
            <a:off x="1685612" y="8653541"/>
            <a:ext cx="3377677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DD339C"/>
                </a:solidFill>
                <a:latin typeface="Lato"/>
                <a:ea typeface="Lato"/>
                <a:cs typeface="Lato"/>
                <a:sym typeface="Lato"/>
              </a:rPr>
              <a:t>JANE DOE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7458064" y="8653541"/>
            <a:ext cx="3377677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DD339C"/>
                </a:solidFill>
                <a:latin typeface="Lato"/>
                <a:ea typeface="Lato"/>
                <a:cs typeface="Lato"/>
                <a:sym typeface="Lato"/>
              </a:rPr>
              <a:t>JOHN DOE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13227614" y="8653541"/>
            <a:ext cx="3377677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DD339C"/>
                </a:solidFill>
                <a:latin typeface="Lato"/>
                <a:ea typeface="Lato"/>
                <a:cs typeface="Lato"/>
                <a:sym typeface="Lato"/>
              </a:rPr>
              <a:t>JANE DOE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5ABA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2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443" name="Google Shape;443;p32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97D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2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45" name="Google Shape;445;p32"/>
          <p:cNvGraphicFramePr/>
          <p:nvPr/>
        </p:nvGraphicFramePr>
        <p:xfrm>
          <a:off x="1351033" y="27490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{B63A6467-E2E3-4485-8B31-E10413D10DD0}</a:tableStyleId>
              </a:tblPr>
              <a:tblGrid>
                <a:gridCol w="2997900"/>
                <a:gridCol w="3503475"/>
                <a:gridCol w="3548200"/>
                <a:gridCol w="3548200"/>
              </a:tblGrid>
              <a:tr h="125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80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95AB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Team A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Team B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Team C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1ST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95AB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2ND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3RD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35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70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80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45" u="none" cap="none" strike="noStrike">
                          <a:solidFill>
                            <a:srgbClr val="000000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75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95AB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6" name="Google Shape;446;p32"/>
          <p:cNvSpPr/>
          <p:nvPr/>
        </p:nvSpPr>
        <p:spPr>
          <a:xfrm>
            <a:off x="13791075" y="1501493"/>
            <a:ext cx="4219488" cy="8099215"/>
          </a:xfrm>
          <a:custGeom>
            <a:rect b="b" l="l" r="r" t="t"/>
            <a:pathLst>
              <a:path extrusionOk="0" h="8099215" w="4219488">
                <a:moveTo>
                  <a:pt x="0" y="0"/>
                </a:moveTo>
                <a:lnTo>
                  <a:pt x="4219488" y="0"/>
                </a:lnTo>
                <a:lnTo>
                  <a:pt x="4219488" y="8099215"/>
                </a:lnTo>
                <a:lnTo>
                  <a:pt x="0" y="8099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885" r="0" t="0"/>
            </a:stretch>
          </a:blipFill>
          <a:ln>
            <a:noFill/>
          </a:ln>
        </p:spPr>
      </p:sp>
      <p:sp>
        <p:nvSpPr>
          <p:cNvPr id="447" name="Google Shape;447;p32"/>
          <p:cNvSpPr/>
          <p:nvPr/>
        </p:nvSpPr>
        <p:spPr>
          <a:xfrm rot="-521468">
            <a:off x="1194057" y="672268"/>
            <a:ext cx="2544197" cy="3183024"/>
          </a:xfrm>
          <a:custGeom>
            <a:rect b="b" l="l" r="r" t="t"/>
            <a:pathLst>
              <a:path extrusionOk="0" h="3183024" w="2544197">
                <a:moveTo>
                  <a:pt x="0" y="0"/>
                </a:moveTo>
                <a:lnTo>
                  <a:pt x="2544196" y="0"/>
                </a:lnTo>
                <a:lnTo>
                  <a:pt x="2544196" y="3183024"/>
                </a:lnTo>
                <a:lnTo>
                  <a:pt x="0" y="3183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32"/>
          <p:cNvSpPr txBox="1"/>
          <p:nvPr/>
        </p:nvSpPr>
        <p:spPr>
          <a:xfrm>
            <a:off x="3339192" y="808361"/>
            <a:ext cx="11609616" cy="1360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99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SCOREBOARD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33"/>
          <p:cNvGrpSpPr/>
          <p:nvPr/>
        </p:nvGrpSpPr>
        <p:grpSpPr>
          <a:xfrm>
            <a:off x="0" y="0"/>
            <a:ext cx="20554950" cy="10287000"/>
            <a:chOff x="0" y="0"/>
            <a:chExt cx="27406600" cy="13716000"/>
          </a:xfrm>
        </p:grpSpPr>
        <p:sp>
          <p:nvSpPr>
            <p:cNvPr id="454" name="Google Shape;454;p33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5" name="Google Shape;455;p33"/>
            <p:cNvSpPr/>
            <p:nvPr/>
          </p:nvSpPr>
          <p:spPr>
            <a:xfrm>
              <a:off x="136906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56" name="Google Shape;456;p33"/>
          <p:cNvGrpSpPr/>
          <p:nvPr/>
        </p:nvGrpSpPr>
        <p:grpSpPr>
          <a:xfrm>
            <a:off x="2970044" y="2447676"/>
            <a:ext cx="12347912" cy="5233507"/>
            <a:chOff x="0" y="-38100"/>
            <a:chExt cx="2974918" cy="1260881"/>
          </a:xfrm>
        </p:grpSpPr>
        <p:sp>
          <p:nvSpPr>
            <p:cNvPr id="457" name="Google Shape;457;p33"/>
            <p:cNvSpPr/>
            <p:nvPr/>
          </p:nvSpPr>
          <p:spPr>
            <a:xfrm>
              <a:off x="0" y="0"/>
              <a:ext cx="2974918" cy="1222781"/>
            </a:xfrm>
            <a:custGeom>
              <a:rect b="b" l="l" r="r" t="t"/>
              <a:pathLst>
                <a:path extrusionOk="0" h="1222781" w="2974918">
                  <a:moveTo>
                    <a:pt x="37619" y="0"/>
                  </a:moveTo>
                  <a:lnTo>
                    <a:pt x="2937299" y="0"/>
                  </a:lnTo>
                  <a:cubicBezTo>
                    <a:pt x="2947276" y="0"/>
                    <a:pt x="2956845" y="3963"/>
                    <a:pt x="2963900" y="11018"/>
                  </a:cubicBezTo>
                  <a:cubicBezTo>
                    <a:pt x="2970955" y="18073"/>
                    <a:pt x="2974918" y="27642"/>
                    <a:pt x="2974918" y="37619"/>
                  </a:cubicBezTo>
                  <a:lnTo>
                    <a:pt x="2974918" y="1185162"/>
                  </a:lnTo>
                  <a:cubicBezTo>
                    <a:pt x="2974918" y="1195140"/>
                    <a:pt x="2970955" y="1204708"/>
                    <a:pt x="2963900" y="1211763"/>
                  </a:cubicBezTo>
                  <a:cubicBezTo>
                    <a:pt x="2956845" y="1218818"/>
                    <a:pt x="2947276" y="1222781"/>
                    <a:pt x="2937299" y="1222781"/>
                  </a:cubicBezTo>
                  <a:lnTo>
                    <a:pt x="37619" y="1222781"/>
                  </a:lnTo>
                  <a:cubicBezTo>
                    <a:pt x="27642" y="1222781"/>
                    <a:pt x="18073" y="1218818"/>
                    <a:pt x="11018" y="1211763"/>
                  </a:cubicBezTo>
                  <a:cubicBezTo>
                    <a:pt x="3963" y="1204708"/>
                    <a:pt x="0" y="1195140"/>
                    <a:pt x="0" y="1185162"/>
                  </a:cubicBezTo>
                  <a:lnTo>
                    <a:pt x="0" y="37619"/>
                  </a:lnTo>
                  <a:cubicBezTo>
                    <a:pt x="0" y="27642"/>
                    <a:pt x="3963" y="18073"/>
                    <a:pt x="11018" y="11018"/>
                  </a:cubicBezTo>
                  <a:cubicBezTo>
                    <a:pt x="18073" y="3963"/>
                    <a:pt x="27642" y="0"/>
                    <a:pt x="37619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3"/>
            <p:cNvSpPr txBox="1"/>
            <p:nvPr/>
          </p:nvSpPr>
          <p:spPr>
            <a:xfrm>
              <a:off x="0" y="-38100"/>
              <a:ext cx="2974918" cy="1260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33"/>
          <p:cNvSpPr txBox="1"/>
          <p:nvPr/>
        </p:nvSpPr>
        <p:spPr>
          <a:xfrm>
            <a:off x="1527878" y="4361327"/>
            <a:ext cx="15232245" cy="2513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672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TEAM B</a:t>
            </a:r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4051348" y="3339643"/>
            <a:ext cx="10185305" cy="114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4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THE WINNER IS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466" name="Google Shape;466;p34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34"/>
          <p:cNvSpPr txBox="1"/>
          <p:nvPr/>
        </p:nvSpPr>
        <p:spPr>
          <a:xfrm>
            <a:off x="1108075" y="3925536"/>
            <a:ext cx="4110600" cy="5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Titles: Paytone One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Headers: Lato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Body Copy: Lato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469" name="Google Shape;469;p34"/>
          <p:cNvSpPr txBox="1"/>
          <p:nvPr/>
        </p:nvSpPr>
        <p:spPr>
          <a:xfrm>
            <a:off x="1108075" y="2823719"/>
            <a:ext cx="431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8" u="none" cap="none" strike="noStrike">
                <a:solidFill>
                  <a:srgbClr val="F92B26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8" u="none" cap="none" strike="noStrike">
                <a:solidFill>
                  <a:srgbClr val="F92B26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</p:txBody>
      </p:sp>
      <p:sp>
        <p:nvSpPr>
          <p:cNvPr id="470" name="Google Shape;470;p34"/>
          <p:cNvSpPr txBox="1"/>
          <p:nvPr/>
        </p:nvSpPr>
        <p:spPr>
          <a:xfrm>
            <a:off x="1108075" y="776597"/>
            <a:ext cx="4526100" cy="18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34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RESOURCE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34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9282044" y="932273"/>
            <a:ext cx="2060812" cy="2060812"/>
          </a:xfrm>
          <a:custGeom>
            <a:rect b="b" l="l" r="r" t="t"/>
            <a:pathLst>
              <a:path extrusionOk="0" h="2060812" w="2060812">
                <a:moveTo>
                  <a:pt x="0" y="0"/>
                </a:moveTo>
                <a:lnTo>
                  <a:pt x="2060812" y="0"/>
                </a:lnTo>
                <a:lnTo>
                  <a:pt x="2060812" y="2060812"/>
                </a:lnTo>
                <a:lnTo>
                  <a:pt x="0" y="2060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34"/>
          <p:cNvSpPr/>
          <p:nvPr/>
        </p:nvSpPr>
        <p:spPr>
          <a:xfrm rot="10800000">
            <a:off x="15198488" y="932273"/>
            <a:ext cx="2060812" cy="2060812"/>
          </a:xfrm>
          <a:custGeom>
            <a:rect b="b" l="l" r="r" t="t"/>
            <a:pathLst>
              <a:path extrusionOk="0" h="2060812" w="2060812">
                <a:moveTo>
                  <a:pt x="0" y="0"/>
                </a:moveTo>
                <a:lnTo>
                  <a:pt x="2060812" y="0"/>
                </a:lnTo>
                <a:lnTo>
                  <a:pt x="2060812" y="2060812"/>
                </a:lnTo>
                <a:lnTo>
                  <a:pt x="0" y="2060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34"/>
          <p:cNvSpPr/>
          <p:nvPr/>
        </p:nvSpPr>
        <p:spPr>
          <a:xfrm rot="10800000">
            <a:off x="12240266" y="932273"/>
            <a:ext cx="2060812" cy="2060812"/>
          </a:xfrm>
          <a:custGeom>
            <a:rect b="b" l="l" r="r" t="t"/>
            <a:pathLst>
              <a:path extrusionOk="0" h="2060812" w="2060812">
                <a:moveTo>
                  <a:pt x="0" y="0"/>
                </a:moveTo>
                <a:lnTo>
                  <a:pt x="2060812" y="0"/>
                </a:lnTo>
                <a:lnTo>
                  <a:pt x="2060812" y="2060812"/>
                </a:lnTo>
                <a:lnTo>
                  <a:pt x="0" y="2060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34"/>
          <p:cNvSpPr/>
          <p:nvPr/>
        </p:nvSpPr>
        <p:spPr>
          <a:xfrm>
            <a:off x="6358999" y="949861"/>
            <a:ext cx="2025634" cy="2025634"/>
          </a:xfrm>
          <a:custGeom>
            <a:rect b="b" l="l" r="r" t="t"/>
            <a:pathLst>
              <a:path extrusionOk="0" h="2025634" w="2025634">
                <a:moveTo>
                  <a:pt x="0" y="0"/>
                </a:moveTo>
                <a:lnTo>
                  <a:pt x="2025635" y="0"/>
                </a:lnTo>
                <a:lnTo>
                  <a:pt x="2025635" y="2025635"/>
                </a:lnTo>
                <a:lnTo>
                  <a:pt x="0" y="2025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34"/>
          <p:cNvSpPr/>
          <p:nvPr/>
        </p:nvSpPr>
        <p:spPr>
          <a:xfrm flipH="1">
            <a:off x="10224729" y="3675246"/>
            <a:ext cx="2586487" cy="2327838"/>
          </a:xfrm>
          <a:custGeom>
            <a:rect b="b" l="l" r="r" t="t"/>
            <a:pathLst>
              <a:path extrusionOk="0" h="2327838" w="2586487">
                <a:moveTo>
                  <a:pt x="2586487" y="0"/>
                </a:moveTo>
                <a:lnTo>
                  <a:pt x="0" y="0"/>
                </a:lnTo>
                <a:lnTo>
                  <a:pt x="0" y="2327839"/>
                </a:lnTo>
                <a:lnTo>
                  <a:pt x="2586487" y="2327839"/>
                </a:lnTo>
                <a:lnTo>
                  <a:pt x="258648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34"/>
          <p:cNvSpPr/>
          <p:nvPr/>
        </p:nvSpPr>
        <p:spPr>
          <a:xfrm>
            <a:off x="12450778" y="6805381"/>
            <a:ext cx="2153454" cy="2336094"/>
          </a:xfrm>
          <a:custGeom>
            <a:rect b="b" l="l" r="r" t="t"/>
            <a:pathLst>
              <a:path extrusionOk="0" h="2336094" w="2153454">
                <a:moveTo>
                  <a:pt x="0" y="0"/>
                </a:moveTo>
                <a:lnTo>
                  <a:pt x="2153454" y="0"/>
                </a:lnTo>
                <a:lnTo>
                  <a:pt x="2153454" y="2336094"/>
                </a:lnTo>
                <a:lnTo>
                  <a:pt x="0" y="2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34"/>
          <p:cNvSpPr/>
          <p:nvPr/>
        </p:nvSpPr>
        <p:spPr>
          <a:xfrm>
            <a:off x="7861593" y="3823102"/>
            <a:ext cx="2132958" cy="2032127"/>
          </a:xfrm>
          <a:custGeom>
            <a:rect b="b" l="l" r="r" t="t"/>
            <a:pathLst>
              <a:path extrusionOk="0" h="2032127" w="2132958">
                <a:moveTo>
                  <a:pt x="0" y="0"/>
                </a:moveTo>
                <a:lnTo>
                  <a:pt x="2132958" y="0"/>
                </a:lnTo>
                <a:lnTo>
                  <a:pt x="2132958" y="2032127"/>
                </a:lnTo>
                <a:lnTo>
                  <a:pt x="0" y="2032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34"/>
          <p:cNvSpPr/>
          <p:nvPr/>
        </p:nvSpPr>
        <p:spPr>
          <a:xfrm flipH="1">
            <a:off x="13041393" y="4041219"/>
            <a:ext cx="1976894" cy="1595892"/>
          </a:xfrm>
          <a:custGeom>
            <a:rect b="b" l="l" r="r" t="t"/>
            <a:pathLst>
              <a:path extrusionOk="0" h="1595892" w="1976894">
                <a:moveTo>
                  <a:pt x="1976894" y="0"/>
                </a:moveTo>
                <a:lnTo>
                  <a:pt x="0" y="0"/>
                </a:lnTo>
                <a:lnTo>
                  <a:pt x="0" y="1595893"/>
                </a:lnTo>
                <a:lnTo>
                  <a:pt x="1976894" y="1595893"/>
                </a:lnTo>
                <a:lnTo>
                  <a:pt x="1976894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34"/>
          <p:cNvSpPr/>
          <p:nvPr/>
        </p:nvSpPr>
        <p:spPr>
          <a:xfrm>
            <a:off x="15248465" y="3846687"/>
            <a:ext cx="2209973" cy="1984958"/>
          </a:xfrm>
          <a:custGeom>
            <a:rect b="b" l="l" r="r" t="t"/>
            <a:pathLst>
              <a:path extrusionOk="0" h="1984958" w="2209973">
                <a:moveTo>
                  <a:pt x="0" y="0"/>
                </a:moveTo>
                <a:lnTo>
                  <a:pt x="2209973" y="0"/>
                </a:lnTo>
                <a:lnTo>
                  <a:pt x="2209973" y="1984957"/>
                </a:lnTo>
                <a:lnTo>
                  <a:pt x="0" y="1984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34"/>
          <p:cNvSpPr/>
          <p:nvPr/>
        </p:nvSpPr>
        <p:spPr>
          <a:xfrm>
            <a:off x="6358999" y="3508693"/>
            <a:ext cx="1272416" cy="2660946"/>
          </a:xfrm>
          <a:custGeom>
            <a:rect b="b" l="l" r="r" t="t"/>
            <a:pathLst>
              <a:path extrusionOk="0" h="2660946" w="1272416">
                <a:moveTo>
                  <a:pt x="0" y="0"/>
                </a:moveTo>
                <a:lnTo>
                  <a:pt x="1272417" y="0"/>
                </a:lnTo>
                <a:lnTo>
                  <a:pt x="1272417" y="2660946"/>
                </a:lnTo>
                <a:lnTo>
                  <a:pt x="0" y="2660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34"/>
          <p:cNvSpPr/>
          <p:nvPr/>
        </p:nvSpPr>
        <p:spPr>
          <a:xfrm flipH="1">
            <a:off x="15976757" y="6748231"/>
            <a:ext cx="1248990" cy="2450394"/>
          </a:xfrm>
          <a:custGeom>
            <a:rect b="b" l="l" r="r" t="t"/>
            <a:pathLst>
              <a:path extrusionOk="0" h="2450394" w="1248990">
                <a:moveTo>
                  <a:pt x="1248990" y="0"/>
                </a:moveTo>
                <a:lnTo>
                  <a:pt x="0" y="0"/>
                </a:lnTo>
                <a:lnTo>
                  <a:pt x="0" y="2450394"/>
                </a:lnTo>
                <a:lnTo>
                  <a:pt x="1248990" y="2450394"/>
                </a:lnTo>
                <a:lnTo>
                  <a:pt x="124899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-25203" t="0"/>
            </a:stretch>
          </a:blipFill>
          <a:ln>
            <a:noFill/>
          </a:ln>
        </p:spPr>
      </p:sp>
      <p:sp>
        <p:nvSpPr>
          <p:cNvPr id="482" name="Google Shape;482;p34"/>
          <p:cNvSpPr/>
          <p:nvPr/>
        </p:nvSpPr>
        <p:spPr>
          <a:xfrm>
            <a:off x="9098466" y="6661521"/>
            <a:ext cx="1979786" cy="2623813"/>
          </a:xfrm>
          <a:custGeom>
            <a:rect b="b" l="l" r="r" t="t"/>
            <a:pathLst>
              <a:path extrusionOk="0" h="2623813" w="1979786">
                <a:moveTo>
                  <a:pt x="0" y="0"/>
                </a:moveTo>
                <a:lnTo>
                  <a:pt x="1979786" y="0"/>
                </a:lnTo>
                <a:lnTo>
                  <a:pt x="1979786" y="2623813"/>
                </a:lnTo>
                <a:lnTo>
                  <a:pt x="0" y="2623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34"/>
          <p:cNvSpPr/>
          <p:nvPr/>
        </p:nvSpPr>
        <p:spPr>
          <a:xfrm>
            <a:off x="6358999" y="6661521"/>
            <a:ext cx="1366941" cy="2623813"/>
          </a:xfrm>
          <a:custGeom>
            <a:rect b="b" l="l" r="r" t="t"/>
            <a:pathLst>
              <a:path extrusionOk="0" h="2623813" w="1366941">
                <a:moveTo>
                  <a:pt x="0" y="0"/>
                </a:moveTo>
                <a:lnTo>
                  <a:pt x="1366941" y="0"/>
                </a:lnTo>
                <a:lnTo>
                  <a:pt x="1366941" y="2623813"/>
                </a:lnTo>
                <a:lnTo>
                  <a:pt x="0" y="2623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8885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35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489" name="Google Shape;489;p35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35"/>
          <p:cNvSpPr/>
          <p:nvPr/>
        </p:nvSpPr>
        <p:spPr>
          <a:xfrm flipH="1">
            <a:off x="12569128" y="791145"/>
            <a:ext cx="2219023" cy="2455660"/>
          </a:xfrm>
          <a:custGeom>
            <a:rect b="b" l="l" r="r" t="t"/>
            <a:pathLst>
              <a:path extrusionOk="0" h="2455660" w="2219023">
                <a:moveTo>
                  <a:pt x="2219023" y="0"/>
                </a:moveTo>
                <a:lnTo>
                  <a:pt x="0" y="0"/>
                </a:lnTo>
                <a:lnTo>
                  <a:pt x="0" y="2455660"/>
                </a:lnTo>
                <a:lnTo>
                  <a:pt x="2219023" y="2455660"/>
                </a:lnTo>
                <a:lnTo>
                  <a:pt x="221902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35"/>
          <p:cNvSpPr/>
          <p:nvPr/>
        </p:nvSpPr>
        <p:spPr>
          <a:xfrm>
            <a:off x="721204" y="4162581"/>
            <a:ext cx="2291367" cy="2303933"/>
          </a:xfrm>
          <a:custGeom>
            <a:rect b="b" l="l" r="r" t="t"/>
            <a:pathLst>
              <a:path extrusionOk="0" h="2303933" w="2291367">
                <a:moveTo>
                  <a:pt x="0" y="0"/>
                </a:moveTo>
                <a:lnTo>
                  <a:pt x="2291367" y="0"/>
                </a:lnTo>
                <a:lnTo>
                  <a:pt x="2291367" y="2303934"/>
                </a:lnTo>
                <a:lnTo>
                  <a:pt x="0" y="2303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35"/>
          <p:cNvSpPr/>
          <p:nvPr/>
        </p:nvSpPr>
        <p:spPr>
          <a:xfrm>
            <a:off x="3465027" y="4087726"/>
            <a:ext cx="2154746" cy="2453645"/>
          </a:xfrm>
          <a:custGeom>
            <a:rect b="b" l="l" r="r" t="t"/>
            <a:pathLst>
              <a:path extrusionOk="0" h="2453645" w="2154746">
                <a:moveTo>
                  <a:pt x="0" y="0"/>
                </a:moveTo>
                <a:lnTo>
                  <a:pt x="2154746" y="0"/>
                </a:lnTo>
                <a:lnTo>
                  <a:pt x="2154746" y="2453644"/>
                </a:lnTo>
                <a:lnTo>
                  <a:pt x="0" y="2453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35"/>
          <p:cNvSpPr/>
          <p:nvPr/>
        </p:nvSpPr>
        <p:spPr>
          <a:xfrm>
            <a:off x="810625" y="700648"/>
            <a:ext cx="1903185" cy="2636654"/>
          </a:xfrm>
          <a:custGeom>
            <a:rect b="b" l="l" r="r" t="t"/>
            <a:pathLst>
              <a:path extrusionOk="0" h="2636654" w="1903185">
                <a:moveTo>
                  <a:pt x="0" y="0"/>
                </a:moveTo>
                <a:lnTo>
                  <a:pt x="1903184" y="0"/>
                </a:lnTo>
                <a:lnTo>
                  <a:pt x="1903184" y="2636654"/>
                </a:lnTo>
                <a:lnTo>
                  <a:pt x="0" y="26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35"/>
          <p:cNvSpPr/>
          <p:nvPr/>
        </p:nvSpPr>
        <p:spPr>
          <a:xfrm flipH="1">
            <a:off x="6855135" y="768959"/>
            <a:ext cx="2504585" cy="2500031"/>
          </a:xfrm>
          <a:custGeom>
            <a:rect b="b" l="l" r="r" t="t"/>
            <a:pathLst>
              <a:path extrusionOk="0" h="2500031" w="2504585">
                <a:moveTo>
                  <a:pt x="2504584" y="0"/>
                </a:moveTo>
                <a:lnTo>
                  <a:pt x="0" y="0"/>
                </a:lnTo>
                <a:lnTo>
                  <a:pt x="0" y="2500031"/>
                </a:lnTo>
                <a:lnTo>
                  <a:pt x="2504584" y="2500031"/>
                </a:lnTo>
                <a:lnTo>
                  <a:pt x="250458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35"/>
          <p:cNvSpPr/>
          <p:nvPr/>
        </p:nvSpPr>
        <p:spPr>
          <a:xfrm>
            <a:off x="3593584" y="1049213"/>
            <a:ext cx="2509973" cy="1939524"/>
          </a:xfrm>
          <a:custGeom>
            <a:rect b="b" l="l" r="r" t="t"/>
            <a:pathLst>
              <a:path extrusionOk="0" h="1939524" w="2509973">
                <a:moveTo>
                  <a:pt x="0" y="0"/>
                </a:moveTo>
                <a:lnTo>
                  <a:pt x="2509973" y="0"/>
                </a:lnTo>
                <a:lnTo>
                  <a:pt x="2509973" y="1939524"/>
                </a:lnTo>
                <a:lnTo>
                  <a:pt x="0" y="1939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35"/>
          <p:cNvSpPr/>
          <p:nvPr/>
        </p:nvSpPr>
        <p:spPr>
          <a:xfrm flipH="1">
            <a:off x="6072229" y="4501144"/>
            <a:ext cx="1993026" cy="1626808"/>
          </a:xfrm>
          <a:custGeom>
            <a:rect b="b" l="l" r="r" t="t"/>
            <a:pathLst>
              <a:path extrusionOk="0" h="1626808" w="1993026">
                <a:moveTo>
                  <a:pt x="1993026" y="0"/>
                </a:moveTo>
                <a:lnTo>
                  <a:pt x="0" y="0"/>
                </a:lnTo>
                <a:lnTo>
                  <a:pt x="0" y="1626808"/>
                </a:lnTo>
                <a:lnTo>
                  <a:pt x="1993026" y="1626808"/>
                </a:lnTo>
                <a:lnTo>
                  <a:pt x="1993026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35"/>
          <p:cNvSpPr/>
          <p:nvPr/>
        </p:nvSpPr>
        <p:spPr>
          <a:xfrm>
            <a:off x="8517711" y="4371418"/>
            <a:ext cx="1922026" cy="1886259"/>
          </a:xfrm>
          <a:custGeom>
            <a:rect b="b" l="l" r="r" t="t"/>
            <a:pathLst>
              <a:path extrusionOk="0" h="1886259" w="1922026">
                <a:moveTo>
                  <a:pt x="0" y="0"/>
                </a:moveTo>
                <a:lnTo>
                  <a:pt x="1922026" y="0"/>
                </a:lnTo>
                <a:lnTo>
                  <a:pt x="1922026" y="1886260"/>
                </a:lnTo>
                <a:lnTo>
                  <a:pt x="0" y="1886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232978" l="0" r="-203609" t="0"/>
            </a:stretch>
          </a:blipFill>
          <a:ln>
            <a:noFill/>
          </a:ln>
        </p:spPr>
      </p:sp>
      <p:sp>
        <p:nvSpPr>
          <p:cNvPr id="499" name="Google Shape;499;p35"/>
          <p:cNvSpPr/>
          <p:nvPr/>
        </p:nvSpPr>
        <p:spPr>
          <a:xfrm>
            <a:off x="10111297" y="1003348"/>
            <a:ext cx="1706253" cy="2031254"/>
          </a:xfrm>
          <a:custGeom>
            <a:rect b="b" l="l" r="r" t="t"/>
            <a:pathLst>
              <a:path extrusionOk="0" h="2031254" w="1706253">
                <a:moveTo>
                  <a:pt x="0" y="0"/>
                </a:moveTo>
                <a:lnTo>
                  <a:pt x="1706253" y="0"/>
                </a:lnTo>
                <a:lnTo>
                  <a:pt x="1706253" y="2031254"/>
                </a:lnTo>
                <a:lnTo>
                  <a:pt x="0" y="2031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35"/>
          <p:cNvSpPr/>
          <p:nvPr/>
        </p:nvSpPr>
        <p:spPr>
          <a:xfrm>
            <a:off x="2492721" y="7439338"/>
            <a:ext cx="1566472" cy="1916174"/>
          </a:xfrm>
          <a:custGeom>
            <a:rect b="b" l="l" r="r" t="t"/>
            <a:pathLst>
              <a:path extrusionOk="0" h="1916174" w="1566472">
                <a:moveTo>
                  <a:pt x="0" y="0"/>
                </a:moveTo>
                <a:lnTo>
                  <a:pt x="1566473" y="0"/>
                </a:lnTo>
                <a:lnTo>
                  <a:pt x="1566473" y="1916174"/>
                </a:lnTo>
                <a:lnTo>
                  <a:pt x="0" y="191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35"/>
          <p:cNvSpPr/>
          <p:nvPr/>
        </p:nvSpPr>
        <p:spPr>
          <a:xfrm>
            <a:off x="5848768" y="7433798"/>
            <a:ext cx="1775482" cy="1927253"/>
          </a:xfrm>
          <a:custGeom>
            <a:rect b="b" l="l" r="r" t="t"/>
            <a:pathLst>
              <a:path extrusionOk="0" h="1927253" w="1775482">
                <a:moveTo>
                  <a:pt x="0" y="0"/>
                </a:moveTo>
                <a:lnTo>
                  <a:pt x="1775482" y="0"/>
                </a:lnTo>
                <a:lnTo>
                  <a:pt x="1775482" y="1927254"/>
                </a:lnTo>
                <a:lnTo>
                  <a:pt x="0" y="192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35"/>
          <p:cNvSpPr/>
          <p:nvPr/>
        </p:nvSpPr>
        <p:spPr>
          <a:xfrm>
            <a:off x="7759784" y="7450295"/>
            <a:ext cx="1524879" cy="1894260"/>
          </a:xfrm>
          <a:custGeom>
            <a:rect b="b" l="l" r="r" t="t"/>
            <a:pathLst>
              <a:path extrusionOk="0" h="1894260" w="1524879">
                <a:moveTo>
                  <a:pt x="0" y="0"/>
                </a:moveTo>
                <a:lnTo>
                  <a:pt x="1524879" y="0"/>
                </a:lnTo>
                <a:lnTo>
                  <a:pt x="1524879" y="1894260"/>
                </a:lnTo>
                <a:lnTo>
                  <a:pt x="0" y="1894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35"/>
          <p:cNvSpPr/>
          <p:nvPr/>
        </p:nvSpPr>
        <p:spPr>
          <a:xfrm>
            <a:off x="9420197" y="7453480"/>
            <a:ext cx="1432786" cy="1887889"/>
          </a:xfrm>
          <a:custGeom>
            <a:rect b="b" l="l" r="r" t="t"/>
            <a:pathLst>
              <a:path extrusionOk="0" h="1887889" w="1432786">
                <a:moveTo>
                  <a:pt x="0" y="0"/>
                </a:moveTo>
                <a:lnTo>
                  <a:pt x="1432785" y="0"/>
                </a:lnTo>
                <a:lnTo>
                  <a:pt x="1432785" y="1887890"/>
                </a:lnTo>
                <a:lnTo>
                  <a:pt x="0" y="188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35"/>
          <p:cNvSpPr/>
          <p:nvPr/>
        </p:nvSpPr>
        <p:spPr>
          <a:xfrm>
            <a:off x="12841953" y="7457436"/>
            <a:ext cx="1731930" cy="1879978"/>
          </a:xfrm>
          <a:custGeom>
            <a:rect b="b" l="l" r="r" t="t"/>
            <a:pathLst>
              <a:path extrusionOk="0" h="1879978" w="1731930">
                <a:moveTo>
                  <a:pt x="0" y="0"/>
                </a:moveTo>
                <a:lnTo>
                  <a:pt x="1731930" y="0"/>
                </a:lnTo>
                <a:lnTo>
                  <a:pt x="1731930" y="1879978"/>
                </a:lnTo>
                <a:lnTo>
                  <a:pt x="0" y="1879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35"/>
          <p:cNvSpPr/>
          <p:nvPr/>
        </p:nvSpPr>
        <p:spPr>
          <a:xfrm>
            <a:off x="769658" y="7477118"/>
            <a:ext cx="1587529" cy="1840614"/>
          </a:xfrm>
          <a:custGeom>
            <a:rect b="b" l="l" r="r" t="t"/>
            <a:pathLst>
              <a:path extrusionOk="0" h="1840614" w="1587529">
                <a:moveTo>
                  <a:pt x="0" y="0"/>
                </a:moveTo>
                <a:lnTo>
                  <a:pt x="1587530" y="0"/>
                </a:lnTo>
                <a:lnTo>
                  <a:pt x="1587530" y="1840614"/>
                </a:lnTo>
                <a:lnTo>
                  <a:pt x="0" y="1840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35"/>
          <p:cNvSpPr/>
          <p:nvPr/>
        </p:nvSpPr>
        <p:spPr>
          <a:xfrm>
            <a:off x="16132571" y="7433798"/>
            <a:ext cx="1540457" cy="1927253"/>
          </a:xfrm>
          <a:custGeom>
            <a:rect b="b" l="l" r="r" t="t"/>
            <a:pathLst>
              <a:path extrusionOk="0" h="1927253" w="1540457">
                <a:moveTo>
                  <a:pt x="0" y="0"/>
                </a:moveTo>
                <a:lnTo>
                  <a:pt x="1540458" y="0"/>
                </a:lnTo>
                <a:lnTo>
                  <a:pt x="1540458" y="1927254"/>
                </a:lnTo>
                <a:lnTo>
                  <a:pt x="0" y="192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35"/>
          <p:cNvSpPr/>
          <p:nvPr/>
        </p:nvSpPr>
        <p:spPr>
          <a:xfrm>
            <a:off x="14709417" y="7482597"/>
            <a:ext cx="1287621" cy="1829657"/>
          </a:xfrm>
          <a:custGeom>
            <a:rect b="b" l="l" r="r" t="t"/>
            <a:pathLst>
              <a:path extrusionOk="0" h="1829657" w="1287621">
                <a:moveTo>
                  <a:pt x="0" y="0"/>
                </a:moveTo>
                <a:lnTo>
                  <a:pt x="1287621" y="0"/>
                </a:lnTo>
                <a:lnTo>
                  <a:pt x="1287621" y="1829656"/>
                </a:lnTo>
                <a:lnTo>
                  <a:pt x="0" y="1829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35"/>
          <p:cNvSpPr/>
          <p:nvPr/>
        </p:nvSpPr>
        <p:spPr>
          <a:xfrm>
            <a:off x="10988516" y="7322798"/>
            <a:ext cx="1717903" cy="2149254"/>
          </a:xfrm>
          <a:custGeom>
            <a:rect b="b" l="l" r="r" t="t"/>
            <a:pathLst>
              <a:path extrusionOk="0" h="2149254" w="1717903">
                <a:moveTo>
                  <a:pt x="0" y="0"/>
                </a:moveTo>
                <a:lnTo>
                  <a:pt x="1717903" y="0"/>
                </a:lnTo>
                <a:lnTo>
                  <a:pt x="1717903" y="2149254"/>
                </a:lnTo>
                <a:lnTo>
                  <a:pt x="0" y="214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35"/>
          <p:cNvSpPr/>
          <p:nvPr/>
        </p:nvSpPr>
        <p:spPr>
          <a:xfrm>
            <a:off x="4194728" y="7477118"/>
            <a:ext cx="1518506" cy="1840614"/>
          </a:xfrm>
          <a:custGeom>
            <a:rect b="b" l="l" r="r" t="t"/>
            <a:pathLst>
              <a:path extrusionOk="0" h="1840614" w="1518506">
                <a:moveTo>
                  <a:pt x="0" y="0"/>
                </a:moveTo>
                <a:lnTo>
                  <a:pt x="1518506" y="0"/>
                </a:lnTo>
                <a:lnTo>
                  <a:pt x="1518506" y="1840614"/>
                </a:lnTo>
                <a:lnTo>
                  <a:pt x="0" y="1840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35"/>
          <p:cNvSpPr/>
          <p:nvPr/>
        </p:nvSpPr>
        <p:spPr>
          <a:xfrm flipH="1">
            <a:off x="15539729" y="791145"/>
            <a:ext cx="1790399" cy="2455660"/>
          </a:xfrm>
          <a:custGeom>
            <a:rect b="b" l="l" r="r" t="t"/>
            <a:pathLst>
              <a:path extrusionOk="0" h="2455660" w="1790399">
                <a:moveTo>
                  <a:pt x="1790399" y="0"/>
                </a:moveTo>
                <a:lnTo>
                  <a:pt x="0" y="0"/>
                </a:lnTo>
                <a:lnTo>
                  <a:pt x="0" y="2455660"/>
                </a:lnTo>
                <a:lnTo>
                  <a:pt x="1790399" y="2455660"/>
                </a:lnTo>
                <a:lnTo>
                  <a:pt x="1790399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35"/>
          <p:cNvSpPr/>
          <p:nvPr/>
        </p:nvSpPr>
        <p:spPr>
          <a:xfrm>
            <a:off x="15470352" y="4287480"/>
            <a:ext cx="2119653" cy="2054136"/>
          </a:xfrm>
          <a:custGeom>
            <a:rect b="b" l="l" r="r" t="t"/>
            <a:pathLst>
              <a:path extrusionOk="0" h="2054136" w="2119653">
                <a:moveTo>
                  <a:pt x="0" y="0"/>
                </a:moveTo>
                <a:lnTo>
                  <a:pt x="2119653" y="0"/>
                </a:lnTo>
                <a:lnTo>
                  <a:pt x="2119653" y="2054136"/>
                </a:lnTo>
                <a:lnTo>
                  <a:pt x="0" y="2054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35"/>
          <p:cNvSpPr/>
          <p:nvPr/>
        </p:nvSpPr>
        <p:spPr>
          <a:xfrm>
            <a:off x="10892193" y="4219080"/>
            <a:ext cx="1788600" cy="2190935"/>
          </a:xfrm>
          <a:custGeom>
            <a:rect b="b" l="l" r="r" t="t"/>
            <a:pathLst>
              <a:path extrusionOk="0" h="2190935" w="1788600">
                <a:moveTo>
                  <a:pt x="0" y="0"/>
                </a:moveTo>
                <a:lnTo>
                  <a:pt x="1788600" y="0"/>
                </a:lnTo>
                <a:lnTo>
                  <a:pt x="1788600" y="2190936"/>
                </a:lnTo>
                <a:lnTo>
                  <a:pt x="0" y="2190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35"/>
          <p:cNvSpPr/>
          <p:nvPr/>
        </p:nvSpPr>
        <p:spPr>
          <a:xfrm>
            <a:off x="13133249" y="4167915"/>
            <a:ext cx="1884647" cy="2293265"/>
          </a:xfrm>
          <a:custGeom>
            <a:rect b="b" l="l" r="r" t="t"/>
            <a:pathLst>
              <a:path extrusionOk="0" h="2293265" w="1884647">
                <a:moveTo>
                  <a:pt x="0" y="0"/>
                </a:moveTo>
                <a:lnTo>
                  <a:pt x="1884647" y="0"/>
                </a:lnTo>
                <a:lnTo>
                  <a:pt x="1884647" y="2293266"/>
                </a:lnTo>
                <a:lnTo>
                  <a:pt x="0" y="229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5ABA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6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519" name="Google Shape;519;p36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1" name="Google Shape;5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5625" y="3050166"/>
            <a:ext cx="4824450" cy="12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6"/>
          <p:cNvSpPr/>
          <p:nvPr/>
        </p:nvSpPr>
        <p:spPr>
          <a:xfrm>
            <a:off x="765700" y="487170"/>
            <a:ext cx="3200148" cy="3140596"/>
          </a:xfrm>
          <a:custGeom>
            <a:rect b="b" l="l" r="r" t="t"/>
            <a:pathLst>
              <a:path extrusionOk="0" h="3140596" w="3200148">
                <a:moveTo>
                  <a:pt x="0" y="0"/>
                </a:moveTo>
                <a:lnTo>
                  <a:pt x="3200148" y="0"/>
                </a:lnTo>
                <a:lnTo>
                  <a:pt x="3200148" y="3140596"/>
                </a:lnTo>
                <a:lnTo>
                  <a:pt x="0" y="314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2978" l="0" r="-203609" t="0"/>
            </a:stretch>
          </a:blipFill>
          <a:ln>
            <a:noFill/>
          </a:ln>
        </p:spPr>
      </p:sp>
      <p:sp>
        <p:nvSpPr>
          <p:cNvPr id="523" name="Google Shape;523;p36"/>
          <p:cNvSpPr/>
          <p:nvPr/>
        </p:nvSpPr>
        <p:spPr>
          <a:xfrm>
            <a:off x="1089502" y="779343"/>
            <a:ext cx="7188900" cy="8558214"/>
          </a:xfrm>
          <a:custGeom>
            <a:rect b="b" l="l" r="r" t="t"/>
            <a:pathLst>
              <a:path extrusionOk="0" h="8558214" w="7188900">
                <a:moveTo>
                  <a:pt x="0" y="0"/>
                </a:moveTo>
                <a:lnTo>
                  <a:pt x="7188899" y="0"/>
                </a:lnTo>
                <a:lnTo>
                  <a:pt x="7188899" y="8558214"/>
                </a:lnTo>
                <a:lnTo>
                  <a:pt x="0" y="8558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36"/>
          <p:cNvSpPr txBox="1"/>
          <p:nvPr/>
        </p:nvSpPr>
        <p:spPr>
          <a:xfrm>
            <a:off x="7914546" y="788868"/>
            <a:ext cx="9086604" cy="1651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83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sp>
        <p:nvSpPr>
          <p:cNvPr id="525" name="Google Shape;525;p36"/>
          <p:cNvSpPr txBox="1"/>
          <p:nvPr/>
        </p:nvSpPr>
        <p:spPr>
          <a:xfrm>
            <a:off x="8373651" y="4560755"/>
            <a:ext cx="8168393" cy="1414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41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26" name="Google Shape;526;p36"/>
          <p:cNvSpPr txBox="1"/>
          <p:nvPr/>
        </p:nvSpPr>
        <p:spPr>
          <a:xfrm>
            <a:off x="8964119" y="6375416"/>
            <a:ext cx="6987457" cy="762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1" u="none" cap="none" strike="noStrike">
                <a:solidFill>
                  <a:srgbClr val="108C36"/>
                </a:solidFill>
                <a:latin typeface="Lato"/>
                <a:ea typeface="Lato"/>
                <a:cs typeface="Lato"/>
                <a:sym typeface="Lato"/>
              </a:rPr>
              <a:t>SlidesCarnival</a:t>
            </a:r>
            <a:endParaRPr/>
          </a:p>
        </p:txBody>
      </p:sp>
      <p:sp>
        <p:nvSpPr>
          <p:cNvPr id="527" name="Google Shape;527;p36"/>
          <p:cNvSpPr txBox="1"/>
          <p:nvPr/>
        </p:nvSpPr>
        <p:spPr>
          <a:xfrm>
            <a:off x="8964119" y="7738997"/>
            <a:ext cx="6987457" cy="762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1" u="none" cap="none" strike="noStrike">
                <a:solidFill>
                  <a:srgbClr val="108C36"/>
                </a:solidFill>
                <a:latin typeface="Lato"/>
                <a:ea typeface="Lato"/>
                <a:cs typeface="Lato"/>
                <a:sym typeface="Lato"/>
              </a:rPr>
              <a:t>Pexels</a:t>
            </a:r>
            <a:endParaRPr/>
          </a:p>
        </p:txBody>
      </p:sp>
      <p:sp>
        <p:nvSpPr>
          <p:cNvPr id="528" name="Google Shape;528;p36"/>
          <p:cNvSpPr txBox="1"/>
          <p:nvPr/>
        </p:nvSpPr>
        <p:spPr>
          <a:xfrm>
            <a:off x="9722939" y="8455918"/>
            <a:ext cx="5469818" cy="5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529" name="Google Shape;529;p36"/>
          <p:cNvSpPr txBox="1"/>
          <p:nvPr/>
        </p:nvSpPr>
        <p:spPr>
          <a:xfrm>
            <a:off x="9279553" y="7128608"/>
            <a:ext cx="6356589" cy="5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120" name="Google Shape;120;p15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1145055" y="2756396"/>
            <a:ext cx="4225701" cy="4225701"/>
            <a:chOff x="0" y="0"/>
            <a:chExt cx="812800" cy="812800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7031149" y="2756396"/>
            <a:ext cx="4225701" cy="4225701"/>
            <a:chOff x="0" y="0"/>
            <a:chExt cx="812800" cy="812800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5"/>
          <p:cNvSpPr/>
          <p:nvPr/>
        </p:nvSpPr>
        <p:spPr>
          <a:xfrm>
            <a:off x="1787456" y="3254446"/>
            <a:ext cx="2940899" cy="2849999"/>
          </a:xfrm>
          <a:custGeom>
            <a:rect b="b" l="l" r="r" t="t"/>
            <a:pathLst>
              <a:path extrusionOk="0" h="2849999" w="2940899">
                <a:moveTo>
                  <a:pt x="0" y="0"/>
                </a:moveTo>
                <a:lnTo>
                  <a:pt x="2940899" y="0"/>
                </a:lnTo>
                <a:lnTo>
                  <a:pt x="2940899" y="2849999"/>
                </a:lnTo>
                <a:lnTo>
                  <a:pt x="0" y="284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5"/>
          <p:cNvSpPr/>
          <p:nvPr/>
        </p:nvSpPr>
        <p:spPr>
          <a:xfrm>
            <a:off x="7903209" y="3254446"/>
            <a:ext cx="2481582" cy="3039799"/>
          </a:xfrm>
          <a:custGeom>
            <a:rect b="b" l="l" r="r" t="t"/>
            <a:pathLst>
              <a:path extrusionOk="0" h="3039799" w="2481582">
                <a:moveTo>
                  <a:pt x="0" y="0"/>
                </a:moveTo>
                <a:lnTo>
                  <a:pt x="2481582" y="0"/>
                </a:lnTo>
                <a:lnTo>
                  <a:pt x="2481582" y="3039800"/>
                </a:lnTo>
                <a:lnTo>
                  <a:pt x="0" y="303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5"/>
          <p:cNvSpPr txBox="1"/>
          <p:nvPr/>
        </p:nvSpPr>
        <p:spPr>
          <a:xfrm>
            <a:off x="1736020" y="794948"/>
            <a:ext cx="14816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RULES &amp; OVERVIEW</a:t>
            </a:r>
            <a:endParaRPr/>
          </a:p>
        </p:txBody>
      </p:sp>
      <p:grpSp>
        <p:nvGrpSpPr>
          <p:cNvPr id="131" name="Google Shape;131;p15"/>
          <p:cNvGrpSpPr/>
          <p:nvPr/>
        </p:nvGrpSpPr>
        <p:grpSpPr>
          <a:xfrm>
            <a:off x="1154580" y="2756396"/>
            <a:ext cx="1074478" cy="1074478"/>
            <a:chOff x="0" y="0"/>
            <a:chExt cx="812800" cy="812800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5"/>
          <p:cNvSpPr txBox="1"/>
          <p:nvPr/>
        </p:nvSpPr>
        <p:spPr>
          <a:xfrm>
            <a:off x="1145055" y="2851646"/>
            <a:ext cx="103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6924283" y="2756396"/>
            <a:ext cx="1074478" cy="1074478"/>
            <a:chOff x="0" y="0"/>
            <a:chExt cx="812800" cy="812800"/>
          </a:xfrm>
        </p:grpSpPr>
        <p:sp>
          <p:nvSpPr>
            <p:cNvPr id="136" name="Google Shape;13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6914758" y="2851646"/>
            <a:ext cx="103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6778728" y="8081910"/>
            <a:ext cx="47304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 lectures.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6358115" y="7325792"/>
            <a:ext cx="5571769" cy="59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DD339C"/>
                </a:solidFill>
                <a:latin typeface="Lato"/>
                <a:ea typeface="Lato"/>
                <a:cs typeface="Lato"/>
                <a:sym typeface="Lato"/>
              </a:rPr>
              <a:t>Write a main topic here</a:t>
            </a:r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12917244" y="2756396"/>
            <a:ext cx="4225701" cy="4225701"/>
            <a:chOff x="0" y="0"/>
            <a:chExt cx="812800" cy="812800"/>
          </a:xfrm>
        </p:grpSpPr>
        <p:sp>
          <p:nvSpPr>
            <p:cNvPr id="142" name="Google Shape;14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5"/>
          <p:cNvSpPr/>
          <p:nvPr/>
        </p:nvSpPr>
        <p:spPr>
          <a:xfrm>
            <a:off x="13722673" y="3254446"/>
            <a:ext cx="2614842" cy="3181777"/>
          </a:xfrm>
          <a:custGeom>
            <a:rect b="b" l="l" r="r" t="t"/>
            <a:pathLst>
              <a:path extrusionOk="0" h="3181777" w="2614842">
                <a:moveTo>
                  <a:pt x="0" y="0"/>
                </a:moveTo>
                <a:lnTo>
                  <a:pt x="2614842" y="0"/>
                </a:lnTo>
                <a:lnTo>
                  <a:pt x="2614842" y="3181777"/>
                </a:lnTo>
                <a:lnTo>
                  <a:pt x="0" y="3181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15"/>
          <p:cNvGrpSpPr/>
          <p:nvPr/>
        </p:nvGrpSpPr>
        <p:grpSpPr>
          <a:xfrm>
            <a:off x="12809426" y="2756396"/>
            <a:ext cx="1074478" cy="1074478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8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5"/>
          <p:cNvSpPr txBox="1"/>
          <p:nvPr/>
        </p:nvSpPr>
        <p:spPr>
          <a:xfrm>
            <a:off x="12799901" y="2851646"/>
            <a:ext cx="103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892633" y="8081910"/>
            <a:ext cx="47304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 lectures.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2664822" y="8081910"/>
            <a:ext cx="47304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 lectures.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72021" y="7325792"/>
            <a:ext cx="5571769" cy="59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195ABA"/>
                </a:solidFill>
                <a:latin typeface="Lato"/>
                <a:ea typeface="Lato"/>
                <a:cs typeface="Lato"/>
                <a:sym typeface="Lato"/>
              </a:rPr>
              <a:t>Write a main topic here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12244210" y="7325792"/>
            <a:ext cx="5571769" cy="59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108C36"/>
                </a:solidFill>
                <a:latin typeface="Lato"/>
                <a:ea typeface="Lato"/>
                <a:cs typeface="Lato"/>
                <a:sym typeface="Lato"/>
              </a:rPr>
              <a:t>Write a main topic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6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6"/>
          <p:cNvSpPr/>
          <p:nvPr/>
        </p:nvSpPr>
        <p:spPr>
          <a:xfrm>
            <a:off x="2882663" y="644200"/>
            <a:ext cx="3111947" cy="3806663"/>
          </a:xfrm>
          <a:custGeom>
            <a:rect b="b" l="l" r="r" t="t"/>
            <a:pathLst>
              <a:path extrusionOk="0" h="3806663" w="3111947">
                <a:moveTo>
                  <a:pt x="0" y="0"/>
                </a:moveTo>
                <a:lnTo>
                  <a:pt x="3111947" y="0"/>
                </a:lnTo>
                <a:lnTo>
                  <a:pt x="3111947" y="3806662"/>
                </a:lnTo>
                <a:lnTo>
                  <a:pt x="0" y="3806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6"/>
          <p:cNvSpPr/>
          <p:nvPr/>
        </p:nvSpPr>
        <p:spPr>
          <a:xfrm>
            <a:off x="2184906" y="5912540"/>
            <a:ext cx="3111947" cy="3806663"/>
          </a:xfrm>
          <a:custGeom>
            <a:rect b="b" l="l" r="r" t="t"/>
            <a:pathLst>
              <a:path extrusionOk="0" h="3806663" w="3111947">
                <a:moveTo>
                  <a:pt x="0" y="0"/>
                </a:moveTo>
                <a:lnTo>
                  <a:pt x="3111946" y="0"/>
                </a:lnTo>
                <a:lnTo>
                  <a:pt x="3111946" y="3806663"/>
                </a:lnTo>
                <a:lnTo>
                  <a:pt x="0" y="3806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6"/>
          <p:cNvSpPr/>
          <p:nvPr/>
        </p:nvSpPr>
        <p:spPr>
          <a:xfrm>
            <a:off x="8432632" y="5895671"/>
            <a:ext cx="3111947" cy="3806663"/>
          </a:xfrm>
          <a:custGeom>
            <a:rect b="b" l="l" r="r" t="t"/>
            <a:pathLst>
              <a:path extrusionOk="0" h="3806663" w="3111947">
                <a:moveTo>
                  <a:pt x="0" y="0"/>
                </a:moveTo>
                <a:lnTo>
                  <a:pt x="3111947" y="0"/>
                </a:lnTo>
                <a:lnTo>
                  <a:pt x="3111947" y="3806663"/>
                </a:lnTo>
                <a:lnTo>
                  <a:pt x="0" y="3806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6"/>
          <p:cNvSpPr/>
          <p:nvPr/>
        </p:nvSpPr>
        <p:spPr>
          <a:xfrm rot="777345">
            <a:off x="12595777" y="716904"/>
            <a:ext cx="3111947" cy="3806663"/>
          </a:xfrm>
          <a:custGeom>
            <a:rect b="b" l="l" r="r" t="t"/>
            <a:pathLst>
              <a:path extrusionOk="0" h="3806663" w="3111947">
                <a:moveTo>
                  <a:pt x="0" y="0"/>
                </a:moveTo>
                <a:lnTo>
                  <a:pt x="3111947" y="0"/>
                </a:lnTo>
                <a:lnTo>
                  <a:pt x="3111947" y="3806663"/>
                </a:lnTo>
                <a:lnTo>
                  <a:pt x="0" y="3806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6"/>
          <p:cNvSpPr/>
          <p:nvPr/>
        </p:nvSpPr>
        <p:spPr>
          <a:xfrm rot="777345">
            <a:off x="8064776" y="644200"/>
            <a:ext cx="3111947" cy="3806663"/>
          </a:xfrm>
          <a:custGeom>
            <a:rect b="b" l="l" r="r" t="t"/>
            <a:pathLst>
              <a:path extrusionOk="0" h="3806663" w="3111947">
                <a:moveTo>
                  <a:pt x="0" y="0"/>
                </a:moveTo>
                <a:lnTo>
                  <a:pt x="3111947" y="0"/>
                </a:lnTo>
                <a:lnTo>
                  <a:pt x="3111947" y="3806662"/>
                </a:lnTo>
                <a:lnTo>
                  <a:pt x="0" y="3806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6"/>
          <p:cNvSpPr/>
          <p:nvPr/>
        </p:nvSpPr>
        <p:spPr>
          <a:xfrm rot="777345">
            <a:off x="14349547" y="6212935"/>
            <a:ext cx="3111947" cy="3806663"/>
          </a:xfrm>
          <a:custGeom>
            <a:rect b="b" l="l" r="r" t="t"/>
            <a:pathLst>
              <a:path extrusionOk="0" h="3806663" w="3111947">
                <a:moveTo>
                  <a:pt x="0" y="0"/>
                </a:moveTo>
                <a:lnTo>
                  <a:pt x="3111947" y="0"/>
                </a:lnTo>
                <a:lnTo>
                  <a:pt x="3111947" y="3806663"/>
                </a:lnTo>
                <a:lnTo>
                  <a:pt x="0" y="3806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6"/>
          <p:cNvSpPr/>
          <p:nvPr/>
        </p:nvSpPr>
        <p:spPr>
          <a:xfrm rot="-366480">
            <a:off x="1028700" y="455753"/>
            <a:ext cx="3707926" cy="4024886"/>
          </a:xfrm>
          <a:custGeom>
            <a:rect b="b" l="l" r="r" t="t"/>
            <a:pathLst>
              <a:path extrusionOk="0" h="4024886" w="3707926">
                <a:moveTo>
                  <a:pt x="0" y="0"/>
                </a:moveTo>
                <a:lnTo>
                  <a:pt x="3707926" y="0"/>
                </a:lnTo>
                <a:lnTo>
                  <a:pt x="3707926" y="4024886"/>
                </a:lnTo>
                <a:lnTo>
                  <a:pt x="0" y="4024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6"/>
          <p:cNvSpPr/>
          <p:nvPr/>
        </p:nvSpPr>
        <p:spPr>
          <a:xfrm rot="-488846">
            <a:off x="1028700" y="5786560"/>
            <a:ext cx="3707926" cy="4024886"/>
          </a:xfrm>
          <a:custGeom>
            <a:rect b="b" l="l" r="r" t="t"/>
            <a:pathLst>
              <a:path extrusionOk="0" h="4024886" w="3707926">
                <a:moveTo>
                  <a:pt x="0" y="0"/>
                </a:moveTo>
                <a:lnTo>
                  <a:pt x="3707926" y="0"/>
                </a:lnTo>
                <a:lnTo>
                  <a:pt x="3707926" y="4024886"/>
                </a:lnTo>
                <a:lnTo>
                  <a:pt x="0" y="4024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6"/>
          <p:cNvSpPr/>
          <p:nvPr/>
        </p:nvSpPr>
        <p:spPr>
          <a:xfrm rot="802176">
            <a:off x="7292200" y="352216"/>
            <a:ext cx="3707926" cy="4024886"/>
          </a:xfrm>
          <a:custGeom>
            <a:rect b="b" l="l" r="r" t="t"/>
            <a:pathLst>
              <a:path extrusionOk="0" h="4024886" w="3707926">
                <a:moveTo>
                  <a:pt x="0" y="0"/>
                </a:moveTo>
                <a:lnTo>
                  <a:pt x="3707926" y="0"/>
                </a:lnTo>
                <a:lnTo>
                  <a:pt x="3707926" y="4024886"/>
                </a:lnTo>
                <a:lnTo>
                  <a:pt x="0" y="4024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6"/>
          <p:cNvSpPr/>
          <p:nvPr/>
        </p:nvSpPr>
        <p:spPr>
          <a:xfrm rot="-1109510">
            <a:off x="7294090" y="5810992"/>
            <a:ext cx="3707926" cy="4024886"/>
          </a:xfrm>
          <a:custGeom>
            <a:rect b="b" l="l" r="r" t="t"/>
            <a:pathLst>
              <a:path extrusionOk="0" h="4024886" w="3707926">
                <a:moveTo>
                  <a:pt x="0" y="0"/>
                </a:moveTo>
                <a:lnTo>
                  <a:pt x="3707926" y="0"/>
                </a:lnTo>
                <a:lnTo>
                  <a:pt x="3707926" y="4024885"/>
                </a:lnTo>
                <a:lnTo>
                  <a:pt x="0" y="4024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6"/>
          <p:cNvSpPr/>
          <p:nvPr/>
        </p:nvSpPr>
        <p:spPr>
          <a:xfrm rot="724537">
            <a:off x="13551374" y="455753"/>
            <a:ext cx="3707926" cy="4024886"/>
          </a:xfrm>
          <a:custGeom>
            <a:rect b="b" l="l" r="r" t="t"/>
            <a:pathLst>
              <a:path extrusionOk="0" h="4024886" w="3707926">
                <a:moveTo>
                  <a:pt x="0" y="0"/>
                </a:moveTo>
                <a:lnTo>
                  <a:pt x="3707926" y="0"/>
                </a:lnTo>
                <a:lnTo>
                  <a:pt x="3707926" y="4024886"/>
                </a:lnTo>
                <a:lnTo>
                  <a:pt x="0" y="4024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6"/>
          <p:cNvSpPr/>
          <p:nvPr/>
        </p:nvSpPr>
        <p:spPr>
          <a:xfrm rot="659644">
            <a:off x="13551374" y="5786560"/>
            <a:ext cx="3707926" cy="4024886"/>
          </a:xfrm>
          <a:custGeom>
            <a:rect b="b" l="l" r="r" t="t"/>
            <a:pathLst>
              <a:path extrusionOk="0" h="4024886" w="3707926">
                <a:moveTo>
                  <a:pt x="0" y="0"/>
                </a:moveTo>
                <a:lnTo>
                  <a:pt x="3707926" y="0"/>
                </a:lnTo>
                <a:lnTo>
                  <a:pt x="3707926" y="4024886"/>
                </a:lnTo>
                <a:lnTo>
                  <a:pt x="0" y="4024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6"/>
          <p:cNvSpPr txBox="1"/>
          <p:nvPr/>
        </p:nvSpPr>
        <p:spPr>
          <a:xfrm>
            <a:off x="4325568" y="4400644"/>
            <a:ext cx="96369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81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CATEGORIES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 rot="-366480">
            <a:off x="1179738" y="2187417"/>
            <a:ext cx="3553865" cy="4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FILMS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 rot="-488846">
            <a:off x="1193388" y="7619327"/>
            <a:ext cx="3553865" cy="4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TRADITIONS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 rot="802176">
            <a:off x="6631051" y="2111853"/>
            <a:ext cx="5190596" cy="4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BUNNY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 rot="-1109510">
            <a:off x="6651841" y="7628298"/>
            <a:ext cx="5190596" cy="4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CUISINE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 rot="724537">
            <a:off x="13708851" y="2212132"/>
            <a:ext cx="3553865" cy="4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HISTORY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 rot="659644">
            <a:off x="13688480" y="7644232"/>
            <a:ext cx="3553865" cy="49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SYMBOLS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7"/>
          <p:cNvGrpSpPr/>
          <p:nvPr/>
        </p:nvGrpSpPr>
        <p:grpSpPr>
          <a:xfrm rot="10800000">
            <a:off x="17203" y="-1267115"/>
            <a:ext cx="18270797" cy="12630730"/>
            <a:chOff x="0" y="0"/>
            <a:chExt cx="24361063" cy="16840973"/>
          </a:xfrm>
        </p:grpSpPr>
        <p:sp>
          <p:nvSpPr>
            <p:cNvPr id="184" name="Google Shape;184;p17"/>
            <p:cNvSpPr/>
            <p:nvPr/>
          </p:nvSpPr>
          <p:spPr>
            <a:xfrm rot="10800000">
              <a:off x="16227355" y="8707265"/>
              <a:ext cx="8133708" cy="8133708"/>
            </a:xfrm>
            <a:custGeom>
              <a:rect b="b" l="l" r="r" t="t"/>
              <a:pathLst>
                <a:path extrusionOk="0" h="8133708" w="8133708">
                  <a:moveTo>
                    <a:pt x="0" y="0"/>
                  </a:moveTo>
                  <a:lnTo>
                    <a:pt x="8133708" y="0"/>
                  </a:lnTo>
                  <a:lnTo>
                    <a:pt x="8133708" y="8133708"/>
                  </a:lnTo>
                  <a:lnTo>
                    <a:pt x="0" y="8133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7"/>
            <p:cNvSpPr/>
            <p:nvPr/>
          </p:nvSpPr>
          <p:spPr>
            <a:xfrm rot="10800000">
              <a:off x="8108597" y="8707265"/>
              <a:ext cx="8133708" cy="8133708"/>
            </a:xfrm>
            <a:custGeom>
              <a:rect b="b" l="l" r="r" t="t"/>
              <a:pathLst>
                <a:path extrusionOk="0" h="8133708" w="8133708">
                  <a:moveTo>
                    <a:pt x="0" y="0"/>
                  </a:moveTo>
                  <a:lnTo>
                    <a:pt x="8133708" y="0"/>
                  </a:lnTo>
                  <a:lnTo>
                    <a:pt x="8133708" y="8133708"/>
                  </a:lnTo>
                  <a:lnTo>
                    <a:pt x="0" y="8133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7"/>
            <p:cNvSpPr/>
            <p:nvPr/>
          </p:nvSpPr>
          <p:spPr>
            <a:xfrm rot="10800000">
              <a:off x="0" y="8707265"/>
              <a:ext cx="8133708" cy="8133708"/>
            </a:xfrm>
            <a:custGeom>
              <a:rect b="b" l="l" r="r" t="t"/>
              <a:pathLst>
                <a:path extrusionOk="0" h="8133708" w="8133708">
                  <a:moveTo>
                    <a:pt x="0" y="0"/>
                  </a:moveTo>
                  <a:lnTo>
                    <a:pt x="8133708" y="0"/>
                  </a:lnTo>
                  <a:lnTo>
                    <a:pt x="8133708" y="8133708"/>
                  </a:lnTo>
                  <a:lnTo>
                    <a:pt x="0" y="8133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7"/>
            <p:cNvSpPr/>
            <p:nvPr/>
          </p:nvSpPr>
          <p:spPr>
            <a:xfrm>
              <a:off x="0" y="0"/>
              <a:ext cx="8133708" cy="8133708"/>
            </a:xfrm>
            <a:custGeom>
              <a:rect b="b" l="l" r="r" t="t"/>
              <a:pathLst>
                <a:path extrusionOk="0" h="8133708" w="8133708">
                  <a:moveTo>
                    <a:pt x="0" y="0"/>
                  </a:moveTo>
                  <a:lnTo>
                    <a:pt x="8133708" y="0"/>
                  </a:lnTo>
                  <a:lnTo>
                    <a:pt x="8133708" y="8133708"/>
                  </a:lnTo>
                  <a:lnTo>
                    <a:pt x="0" y="8133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7"/>
            <p:cNvSpPr/>
            <p:nvPr/>
          </p:nvSpPr>
          <p:spPr>
            <a:xfrm>
              <a:off x="8118758" y="0"/>
              <a:ext cx="8133708" cy="8133708"/>
            </a:xfrm>
            <a:custGeom>
              <a:rect b="b" l="l" r="r" t="t"/>
              <a:pathLst>
                <a:path extrusionOk="0" h="8133708" w="8133708">
                  <a:moveTo>
                    <a:pt x="0" y="0"/>
                  </a:moveTo>
                  <a:lnTo>
                    <a:pt x="8133709" y="0"/>
                  </a:lnTo>
                  <a:lnTo>
                    <a:pt x="8133709" y="8133708"/>
                  </a:lnTo>
                  <a:lnTo>
                    <a:pt x="0" y="8133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7"/>
            <p:cNvSpPr/>
            <p:nvPr/>
          </p:nvSpPr>
          <p:spPr>
            <a:xfrm>
              <a:off x="16227355" y="0"/>
              <a:ext cx="8133708" cy="8133708"/>
            </a:xfrm>
            <a:custGeom>
              <a:rect b="b" l="l" r="r" t="t"/>
              <a:pathLst>
                <a:path extrusionOk="0" h="8133708" w="8133708">
                  <a:moveTo>
                    <a:pt x="0" y="0"/>
                  </a:moveTo>
                  <a:lnTo>
                    <a:pt x="8133708" y="0"/>
                  </a:lnTo>
                  <a:lnTo>
                    <a:pt x="8133708" y="8133708"/>
                  </a:lnTo>
                  <a:lnTo>
                    <a:pt x="0" y="8133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0" name="Google Shape;190;p17"/>
          <p:cNvGrpSpPr/>
          <p:nvPr/>
        </p:nvGrpSpPr>
        <p:grpSpPr>
          <a:xfrm>
            <a:off x="-607222" y="3266977"/>
            <a:ext cx="19502444" cy="3629131"/>
            <a:chOff x="0" y="-38100"/>
            <a:chExt cx="5996420" cy="1115849"/>
          </a:xfrm>
        </p:grpSpPr>
        <p:sp>
          <p:nvSpPr>
            <p:cNvPr id="191" name="Google Shape;191;p17"/>
            <p:cNvSpPr/>
            <p:nvPr/>
          </p:nvSpPr>
          <p:spPr>
            <a:xfrm>
              <a:off x="0" y="0"/>
              <a:ext cx="5996420" cy="1077749"/>
            </a:xfrm>
            <a:custGeom>
              <a:rect b="b" l="l" r="r" t="t"/>
              <a:pathLst>
                <a:path extrusionOk="0" h="1077749" w="5996420">
                  <a:moveTo>
                    <a:pt x="19452" y="0"/>
                  </a:moveTo>
                  <a:lnTo>
                    <a:pt x="5976968" y="0"/>
                  </a:lnTo>
                  <a:cubicBezTo>
                    <a:pt x="5987711" y="0"/>
                    <a:pt x="5996420" y="8709"/>
                    <a:pt x="5996420" y="19452"/>
                  </a:cubicBezTo>
                  <a:lnTo>
                    <a:pt x="5996420" y="1058298"/>
                  </a:lnTo>
                  <a:cubicBezTo>
                    <a:pt x="5996420" y="1069040"/>
                    <a:pt x="5987711" y="1077749"/>
                    <a:pt x="5976968" y="1077749"/>
                  </a:cubicBezTo>
                  <a:lnTo>
                    <a:pt x="19452" y="1077749"/>
                  </a:lnTo>
                  <a:cubicBezTo>
                    <a:pt x="8709" y="1077749"/>
                    <a:pt x="0" y="1069040"/>
                    <a:pt x="0" y="1058298"/>
                  </a:cubicBezTo>
                  <a:lnTo>
                    <a:pt x="0" y="19452"/>
                  </a:lnTo>
                  <a:cubicBezTo>
                    <a:pt x="0" y="8709"/>
                    <a:pt x="8709" y="0"/>
                    <a:pt x="1945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0" y="-38100"/>
              <a:ext cx="5996420" cy="111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7"/>
          <p:cNvSpPr txBox="1"/>
          <p:nvPr/>
        </p:nvSpPr>
        <p:spPr>
          <a:xfrm>
            <a:off x="1926844" y="3890271"/>
            <a:ext cx="14434312" cy="2435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46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TRADITIONS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8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" name="Google Shape;2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4450" y="761528"/>
            <a:ext cx="6974024" cy="9247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8"/>
          <p:cNvGrpSpPr/>
          <p:nvPr/>
        </p:nvGrpSpPr>
        <p:grpSpPr>
          <a:xfrm>
            <a:off x="9765853" y="1254535"/>
            <a:ext cx="5502674" cy="1427914"/>
            <a:chOff x="0" y="-38100"/>
            <a:chExt cx="1449264" cy="376076"/>
          </a:xfrm>
        </p:grpSpPr>
        <p:sp>
          <p:nvSpPr>
            <p:cNvPr id="203" name="Google Shape;203;p18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8"/>
          <p:cNvSpPr txBox="1"/>
          <p:nvPr/>
        </p:nvSpPr>
        <p:spPr>
          <a:xfrm>
            <a:off x="7987828" y="3024897"/>
            <a:ext cx="90588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18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In what country did the tradition of the Easter Bunny originate?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9949814" y="1576765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QUESTION 1</a:t>
            </a:r>
            <a:endParaRPr/>
          </a:p>
        </p:txBody>
      </p:sp>
      <p:grpSp>
        <p:nvGrpSpPr>
          <p:cNvPr id="207" name="Google Shape;207;p18"/>
          <p:cNvGrpSpPr/>
          <p:nvPr/>
        </p:nvGrpSpPr>
        <p:grpSpPr>
          <a:xfrm>
            <a:off x="5171376" y="766866"/>
            <a:ext cx="3248773" cy="2651811"/>
            <a:chOff x="0" y="0"/>
            <a:chExt cx="4331698" cy="3535748"/>
          </a:xfrm>
        </p:grpSpPr>
        <p:sp>
          <p:nvSpPr>
            <p:cNvPr id="208" name="Google Shape;208;p18"/>
            <p:cNvSpPr/>
            <p:nvPr/>
          </p:nvSpPr>
          <p:spPr>
            <a:xfrm flipH="1">
              <a:off x="0" y="0"/>
              <a:ext cx="4331698" cy="3535748"/>
            </a:xfrm>
            <a:custGeom>
              <a:rect b="b" l="l" r="r" t="t"/>
              <a:pathLst>
                <a:path extrusionOk="0" h="3535748" w="4331698">
                  <a:moveTo>
                    <a:pt x="4331698" y="0"/>
                  </a:moveTo>
                  <a:lnTo>
                    <a:pt x="0" y="0"/>
                  </a:lnTo>
                  <a:lnTo>
                    <a:pt x="0" y="3535748"/>
                  </a:lnTo>
                  <a:lnTo>
                    <a:pt x="4331698" y="3535748"/>
                  </a:lnTo>
                  <a:lnTo>
                    <a:pt x="4331698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639329" y="440564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100</a:t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639329" y="1968002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8C36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9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216" name="Google Shape;216;p19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9"/>
          <p:cNvGrpSpPr/>
          <p:nvPr/>
        </p:nvGrpSpPr>
        <p:grpSpPr>
          <a:xfrm>
            <a:off x="1906675" y="2174022"/>
            <a:ext cx="5502674" cy="1427914"/>
            <a:chOff x="0" y="-38100"/>
            <a:chExt cx="1449264" cy="376076"/>
          </a:xfrm>
        </p:grpSpPr>
        <p:sp>
          <p:nvSpPr>
            <p:cNvPr id="219" name="Google Shape;219;p19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9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9"/>
          <p:cNvSpPr/>
          <p:nvPr/>
        </p:nvSpPr>
        <p:spPr>
          <a:xfrm flipH="1">
            <a:off x="10182787" y="495573"/>
            <a:ext cx="7118006" cy="9762852"/>
          </a:xfrm>
          <a:custGeom>
            <a:rect b="b" l="l" r="r" t="t"/>
            <a:pathLst>
              <a:path extrusionOk="0" h="9762852" w="7118006">
                <a:moveTo>
                  <a:pt x="7118007" y="0"/>
                </a:moveTo>
                <a:lnTo>
                  <a:pt x="0" y="0"/>
                </a:lnTo>
                <a:lnTo>
                  <a:pt x="0" y="9762852"/>
                </a:lnTo>
                <a:lnTo>
                  <a:pt x="7118007" y="9762852"/>
                </a:lnTo>
                <a:lnTo>
                  <a:pt x="711800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9"/>
          <p:cNvSpPr txBox="1"/>
          <p:nvPr/>
        </p:nvSpPr>
        <p:spPr>
          <a:xfrm>
            <a:off x="559555" y="4115285"/>
            <a:ext cx="8196914" cy="14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84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GERMANY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2090636" y="2512127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ANSWER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1576203" y="5868329"/>
            <a:ext cx="6163618" cy="209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8428444" y="705025"/>
            <a:ext cx="3840010" cy="3134408"/>
            <a:chOff x="0" y="0"/>
            <a:chExt cx="5120014" cy="4179211"/>
          </a:xfrm>
        </p:grpSpPr>
        <p:sp>
          <p:nvSpPr>
            <p:cNvPr id="226" name="Google Shape;226;p19"/>
            <p:cNvSpPr/>
            <p:nvPr/>
          </p:nvSpPr>
          <p:spPr>
            <a:xfrm>
              <a:off x="0" y="0"/>
              <a:ext cx="5120014" cy="4179211"/>
            </a:xfrm>
            <a:custGeom>
              <a:rect b="b" l="l" r="r" t="t"/>
              <a:pathLst>
                <a:path extrusionOk="0" h="4179211" w="5120014">
                  <a:moveTo>
                    <a:pt x="0" y="0"/>
                  </a:moveTo>
                  <a:lnTo>
                    <a:pt x="5120014" y="0"/>
                  </a:lnTo>
                  <a:lnTo>
                    <a:pt x="5120014" y="4179211"/>
                  </a:lnTo>
                  <a:lnTo>
                    <a:pt x="0" y="41792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7" name="Google Shape;227;p19"/>
            <p:cNvSpPr txBox="1"/>
            <p:nvPr/>
          </p:nvSpPr>
          <p:spPr>
            <a:xfrm>
              <a:off x="638290" y="572580"/>
              <a:ext cx="3758700" cy="215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511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100</a:t>
              </a:r>
              <a:endParaRPr/>
            </a:p>
          </p:txBody>
        </p:sp>
        <p:sp>
          <p:nvSpPr>
            <p:cNvPr id="228" name="Google Shape;228;p19"/>
            <p:cNvSpPr txBox="1"/>
            <p:nvPr/>
          </p:nvSpPr>
          <p:spPr>
            <a:xfrm>
              <a:off x="638290" y="2427454"/>
              <a:ext cx="3758700" cy="9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698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339C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0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234" name="Google Shape;234;p20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6" name="Google Shape;2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50" y="1900119"/>
            <a:ext cx="8228751" cy="7403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20"/>
          <p:cNvGrpSpPr/>
          <p:nvPr/>
        </p:nvGrpSpPr>
        <p:grpSpPr>
          <a:xfrm>
            <a:off x="10042078" y="1521235"/>
            <a:ext cx="5502674" cy="1427914"/>
            <a:chOff x="0" y="-38100"/>
            <a:chExt cx="1449264" cy="376076"/>
          </a:xfrm>
        </p:grpSpPr>
        <p:sp>
          <p:nvSpPr>
            <p:cNvPr id="238" name="Google Shape;238;p20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DD33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20"/>
          <p:cNvSpPr txBox="1"/>
          <p:nvPr/>
        </p:nvSpPr>
        <p:spPr>
          <a:xfrm>
            <a:off x="8264053" y="3466303"/>
            <a:ext cx="90588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18" u="none" cap="none" strike="noStrike">
                <a:solidFill>
                  <a:srgbClr val="195ABA"/>
                </a:solidFill>
                <a:latin typeface="Paytone One"/>
                <a:ea typeface="Paytone One"/>
                <a:cs typeface="Paytone One"/>
                <a:sym typeface="Paytone One"/>
              </a:rPr>
              <a:t>This avenue hosts the yearly Easter parade in NYC.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10226039" y="1846640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QUESTION 2</a:t>
            </a:r>
            <a:endParaRPr/>
          </a:p>
        </p:txBody>
      </p:sp>
      <p:grpSp>
        <p:nvGrpSpPr>
          <p:cNvPr id="242" name="Google Shape;242;p20"/>
          <p:cNvGrpSpPr/>
          <p:nvPr/>
        </p:nvGrpSpPr>
        <p:grpSpPr>
          <a:xfrm>
            <a:off x="5895227" y="766866"/>
            <a:ext cx="3248773" cy="2651811"/>
            <a:chOff x="0" y="0"/>
            <a:chExt cx="4331698" cy="3535748"/>
          </a:xfrm>
        </p:grpSpPr>
        <p:sp>
          <p:nvSpPr>
            <p:cNvPr id="243" name="Google Shape;243;p20"/>
            <p:cNvSpPr/>
            <p:nvPr/>
          </p:nvSpPr>
          <p:spPr>
            <a:xfrm flipH="1">
              <a:off x="0" y="0"/>
              <a:ext cx="4331698" cy="3535748"/>
            </a:xfrm>
            <a:custGeom>
              <a:rect b="b" l="l" r="r" t="t"/>
              <a:pathLst>
                <a:path extrusionOk="0" h="3535748" w="4331698">
                  <a:moveTo>
                    <a:pt x="4331698" y="0"/>
                  </a:moveTo>
                  <a:lnTo>
                    <a:pt x="0" y="0"/>
                  </a:lnTo>
                  <a:lnTo>
                    <a:pt x="0" y="3535748"/>
                  </a:lnTo>
                  <a:lnTo>
                    <a:pt x="4331698" y="3535748"/>
                  </a:lnTo>
                  <a:lnTo>
                    <a:pt x="4331698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4" name="Google Shape;244;p20"/>
            <p:cNvSpPr txBox="1"/>
            <p:nvPr/>
          </p:nvSpPr>
          <p:spPr>
            <a:xfrm>
              <a:off x="639329" y="410930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200</a:t>
              </a:r>
              <a:endParaRPr/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639329" y="2023035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8C36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1"/>
          <p:cNvGrpSpPr/>
          <p:nvPr/>
        </p:nvGrpSpPr>
        <p:grpSpPr>
          <a:xfrm>
            <a:off x="277437" y="153523"/>
            <a:ext cx="17733125" cy="9856039"/>
            <a:chOff x="0" y="-38100"/>
            <a:chExt cx="5452407" cy="3030438"/>
          </a:xfrm>
        </p:grpSpPr>
        <p:sp>
          <p:nvSpPr>
            <p:cNvPr id="251" name="Google Shape;251;p21"/>
            <p:cNvSpPr/>
            <p:nvPr/>
          </p:nvSpPr>
          <p:spPr>
            <a:xfrm>
              <a:off x="0" y="0"/>
              <a:ext cx="5452407" cy="2992338"/>
            </a:xfrm>
            <a:custGeom>
              <a:rect b="b" l="l" r="r" t="t"/>
              <a:pathLst>
                <a:path extrusionOk="0" h="2992338" w="5452407">
                  <a:moveTo>
                    <a:pt x="21392" y="0"/>
                  </a:moveTo>
                  <a:lnTo>
                    <a:pt x="5431015" y="0"/>
                  </a:lnTo>
                  <a:cubicBezTo>
                    <a:pt x="5436688" y="0"/>
                    <a:pt x="5442129" y="2254"/>
                    <a:pt x="5446142" y="6266"/>
                  </a:cubicBezTo>
                  <a:cubicBezTo>
                    <a:pt x="5450153" y="10278"/>
                    <a:pt x="5452407" y="15719"/>
                    <a:pt x="5452407" y="21392"/>
                  </a:cubicBezTo>
                  <a:lnTo>
                    <a:pt x="5452407" y="2970946"/>
                  </a:lnTo>
                  <a:cubicBezTo>
                    <a:pt x="5452407" y="2982761"/>
                    <a:pt x="5442829" y="2992338"/>
                    <a:pt x="5431015" y="2992338"/>
                  </a:cubicBezTo>
                  <a:lnTo>
                    <a:pt x="21392" y="2992338"/>
                  </a:lnTo>
                  <a:cubicBezTo>
                    <a:pt x="9578" y="2992338"/>
                    <a:pt x="0" y="2982761"/>
                    <a:pt x="0" y="2970946"/>
                  </a:cubicBezTo>
                  <a:lnTo>
                    <a:pt x="0" y="21392"/>
                  </a:lnTo>
                  <a:cubicBezTo>
                    <a:pt x="0" y="9578"/>
                    <a:pt x="9578" y="0"/>
                    <a:pt x="21392" y="0"/>
                  </a:cubicBezTo>
                  <a:close/>
                </a:path>
              </a:pathLst>
            </a:custGeom>
            <a:solidFill>
              <a:srgbClr val="EDE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 txBox="1"/>
            <p:nvPr/>
          </p:nvSpPr>
          <p:spPr>
            <a:xfrm>
              <a:off x="0" y="-38100"/>
              <a:ext cx="5452407" cy="3030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21"/>
          <p:cNvGrpSpPr/>
          <p:nvPr/>
        </p:nvGrpSpPr>
        <p:grpSpPr>
          <a:xfrm>
            <a:off x="1998018" y="2440573"/>
            <a:ext cx="5502674" cy="1427914"/>
            <a:chOff x="0" y="-38100"/>
            <a:chExt cx="1449264" cy="376076"/>
          </a:xfrm>
        </p:grpSpPr>
        <p:sp>
          <p:nvSpPr>
            <p:cNvPr id="254" name="Google Shape;254;p21"/>
            <p:cNvSpPr/>
            <p:nvPr/>
          </p:nvSpPr>
          <p:spPr>
            <a:xfrm>
              <a:off x="0" y="0"/>
              <a:ext cx="1449264" cy="337976"/>
            </a:xfrm>
            <a:custGeom>
              <a:rect b="b" l="l" r="r" t="t"/>
              <a:pathLst>
                <a:path extrusionOk="0" h="337976" w="1449264">
                  <a:moveTo>
                    <a:pt x="71754" y="0"/>
                  </a:moveTo>
                  <a:lnTo>
                    <a:pt x="1377510" y="0"/>
                  </a:lnTo>
                  <a:cubicBezTo>
                    <a:pt x="1417139" y="0"/>
                    <a:pt x="1449264" y="32125"/>
                    <a:pt x="1449264" y="71754"/>
                  </a:cubicBezTo>
                  <a:lnTo>
                    <a:pt x="1449264" y="266222"/>
                  </a:lnTo>
                  <a:cubicBezTo>
                    <a:pt x="1449264" y="305851"/>
                    <a:pt x="1417139" y="337976"/>
                    <a:pt x="1377510" y="337976"/>
                  </a:cubicBezTo>
                  <a:lnTo>
                    <a:pt x="71754" y="337976"/>
                  </a:lnTo>
                  <a:cubicBezTo>
                    <a:pt x="32125" y="337976"/>
                    <a:pt x="0" y="305851"/>
                    <a:pt x="0" y="266222"/>
                  </a:cubicBezTo>
                  <a:lnTo>
                    <a:pt x="0" y="71754"/>
                  </a:lnTo>
                  <a:cubicBezTo>
                    <a:pt x="0" y="32125"/>
                    <a:pt x="32125" y="0"/>
                    <a:pt x="71754" y="0"/>
                  </a:cubicBezTo>
                  <a:close/>
                </a:path>
              </a:pathLst>
            </a:custGeom>
            <a:solidFill>
              <a:srgbClr val="195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 txBox="1"/>
            <p:nvPr/>
          </p:nvSpPr>
          <p:spPr>
            <a:xfrm>
              <a:off x="0" y="-38100"/>
              <a:ext cx="1449264" cy="376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21"/>
          <p:cNvSpPr/>
          <p:nvPr/>
        </p:nvSpPr>
        <p:spPr>
          <a:xfrm>
            <a:off x="7878494" y="765822"/>
            <a:ext cx="3248773" cy="2651811"/>
          </a:xfrm>
          <a:custGeom>
            <a:rect b="b" l="l" r="r" t="t"/>
            <a:pathLst>
              <a:path extrusionOk="0" h="2651811" w="3248773">
                <a:moveTo>
                  <a:pt x="0" y="0"/>
                </a:moveTo>
                <a:lnTo>
                  <a:pt x="3248773" y="0"/>
                </a:lnTo>
                <a:lnTo>
                  <a:pt x="3248773" y="2651811"/>
                </a:lnTo>
                <a:lnTo>
                  <a:pt x="0" y="2651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1"/>
          <p:cNvSpPr/>
          <p:nvPr/>
        </p:nvSpPr>
        <p:spPr>
          <a:xfrm flipH="1">
            <a:off x="9693381" y="1533502"/>
            <a:ext cx="8057895" cy="8043245"/>
          </a:xfrm>
          <a:custGeom>
            <a:rect b="b" l="l" r="r" t="t"/>
            <a:pathLst>
              <a:path extrusionOk="0" h="8043245" w="8057895">
                <a:moveTo>
                  <a:pt x="8057895" y="0"/>
                </a:moveTo>
                <a:lnTo>
                  <a:pt x="0" y="0"/>
                </a:lnTo>
                <a:lnTo>
                  <a:pt x="0" y="8043245"/>
                </a:lnTo>
                <a:lnTo>
                  <a:pt x="8057895" y="8043245"/>
                </a:lnTo>
                <a:lnTo>
                  <a:pt x="805789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1"/>
          <p:cNvSpPr txBox="1"/>
          <p:nvPr/>
        </p:nvSpPr>
        <p:spPr>
          <a:xfrm>
            <a:off x="650898" y="4381835"/>
            <a:ext cx="8196914" cy="1400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84" u="none" cap="none" strike="noStrike">
                <a:solidFill>
                  <a:srgbClr val="F92B26"/>
                </a:solidFill>
                <a:latin typeface="Paytone One"/>
                <a:ea typeface="Paytone One"/>
                <a:cs typeface="Paytone One"/>
                <a:sym typeface="Paytone One"/>
              </a:rPr>
              <a:t>5TH AVENUE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2181979" y="2765977"/>
            <a:ext cx="5134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3" u="none" cap="none" strike="noStrike">
                <a:solidFill>
                  <a:srgbClr val="DAE6E6"/>
                </a:solidFill>
                <a:latin typeface="Paytone One"/>
                <a:ea typeface="Paytone One"/>
                <a:cs typeface="Paytone One"/>
                <a:sym typeface="Paytone One"/>
              </a:rPr>
              <a:t>ANSWER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1807518" y="6134879"/>
            <a:ext cx="5883674" cy="209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261" name="Google Shape;261;p21"/>
          <p:cNvGrpSpPr/>
          <p:nvPr/>
        </p:nvGrpSpPr>
        <p:grpSpPr>
          <a:xfrm>
            <a:off x="8310366" y="1108946"/>
            <a:ext cx="2385000" cy="1804978"/>
            <a:chOff x="0" y="133350"/>
            <a:chExt cx="3180000" cy="2406638"/>
          </a:xfrm>
        </p:grpSpPr>
        <p:sp>
          <p:nvSpPr>
            <p:cNvPr id="262" name="Google Shape;262;p21"/>
            <p:cNvSpPr txBox="1"/>
            <p:nvPr/>
          </p:nvSpPr>
          <p:spPr>
            <a:xfrm>
              <a:off x="0" y="133350"/>
              <a:ext cx="3180000" cy="18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92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200</a:t>
              </a:r>
              <a:endParaRPr/>
            </a:p>
          </p:txBody>
        </p:sp>
        <p:sp>
          <p:nvSpPr>
            <p:cNvPr id="263" name="Google Shape;263;p21"/>
            <p:cNvSpPr txBox="1"/>
            <p:nvPr/>
          </p:nvSpPr>
          <p:spPr>
            <a:xfrm>
              <a:off x="0" y="1724288"/>
              <a:ext cx="3180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75" u="none" cap="none" strike="noStrike">
                  <a:solidFill>
                    <a:srgbClr val="DAE6E6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POINTS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