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Lst>
  <p:sldSz cy="10287000" cx="18288000"/>
  <p:notesSz cx="6858000" cy="9144000"/>
  <p:embeddedFontLst>
    <p:embeddedFont>
      <p:font typeface="Fira Sans"/>
      <p:bold r:id="rId31"/>
      <p:boldItalic r:id="rId32"/>
    </p:embeddedFont>
    <p:embeddedFont>
      <p:font typeface="Luckiest Guy"/>
      <p:regular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0FA9598-FD91-4C6F-B286-A3C3F8FDA010}">
  <a:tblStyle styleId="{40FA9598-FD91-4C6F-B286-A3C3F8FDA010}"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FiraSans-bold.fntdata"/><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font" Target="fonts/LuckiestGuy-regular.fntdata"/><Relationship Id="rId10" Type="http://schemas.openxmlformats.org/officeDocument/2006/relationships/slide" Target="slides/slide4.xml"/><Relationship Id="rId32" Type="http://schemas.openxmlformats.org/officeDocument/2006/relationships/font" Target="fonts/FiraSans-boldItalic.fnt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7" name="Shape 727"/>
        <p:cNvGrpSpPr/>
        <p:nvPr/>
      </p:nvGrpSpPr>
      <p:grpSpPr>
        <a:xfrm>
          <a:off x="0" y="0"/>
          <a:ext cx="0" cy="0"/>
          <a:chOff x="0" y="0"/>
          <a:chExt cx="0" cy="0"/>
        </a:xfrm>
      </p:grpSpPr>
      <p:sp>
        <p:nvSpPr>
          <p:cNvPr id="728" name="Google Shape;728;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4" name="Shape 754"/>
        <p:cNvGrpSpPr/>
        <p:nvPr/>
      </p:nvGrpSpPr>
      <p:grpSpPr>
        <a:xfrm>
          <a:off x="0" y="0"/>
          <a:ext cx="0" cy="0"/>
          <a:chOff x="0" y="0"/>
          <a:chExt cx="0" cy="0"/>
        </a:xfrm>
      </p:grpSpPr>
      <p:sp>
        <p:nvSpPr>
          <p:cNvPr id="755" name="Google Shape;755;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 name="Shape 809"/>
        <p:cNvGrpSpPr/>
        <p:nvPr/>
      </p:nvGrpSpPr>
      <p:grpSpPr>
        <a:xfrm>
          <a:off x="0" y="0"/>
          <a:ext cx="0" cy="0"/>
          <a:chOff x="0" y="0"/>
          <a:chExt cx="0" cy="0"/>
        </a:xfrm>
      </p:grpSpPr>
      <p:sp>
        <p:nvSpPr>
          <p:cNvPr id="810" name="Google Shape;810;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1" name="Shape 831"/>
        <p:cNvGrpSpPr/>
        <p:nvPr/>
      </p:nvGrpSpPr>
      <p:grpSpPr>
        <a:xfrm>
          <a:off x="0" y="0"/>
          <a:ext cx="0" cy="0"/>
          <a:chOff x="0" y="0"/>
          <a:chExt cx="0" cy="0"/>
        </a:xfrm>
      </p:grpSpPr>
      <p:sp>
        <p:nvSpPr>
          <p:cNvPr id="832" name="Google Shape;832;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2" name="Shape 852"/>
        <p:cNvGrpSpPr/>
        <p:nvPr/>
      </p:nvGrpSpPr>
      <p:grpSpPr>
        <a:xfrm>
          <a:off x="0" y="0"/>
          <a:ext cx="0" cy="0"/>
          <a:chOff x="0" y="0"/>
          <a:chExt cx="0" cy="0"/>
        </a:xfrm>
      </p:grpSpPr>
      <p:sp>
        <p:nvSpPr>
          <p:cNvPr id="853" name="Google Shape;853;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3" name="Shape 903"/>
        <p:cNvGrpSpPr/>
        <p:nvPr/>
      </p:nvGrpSpPr>
      <p:grpSpPr>
        <a:xfrm>
          <a:off x="0" y="0"/>
          <a:ext cx="0" cy="0"/>
          <a:chOff x="0" y="0"/>
          <a:chExt cx="0" cy="0"/>
        </a:xfrm>
      </p:grpSpPr>
      <p:sp>
        <p:nvSpPr>
          <p:cNvPr id="904" name="Google Shape;904;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png"/><Relationship Id="rId4" Type="http://schemas.openxmlformats.org/officeDocument/2006/relationships/image" Target="../media/image16.png"/><Relationship Id="rId5" Type="http://schemas.openxmlformats.org/officeDocument/2006/relationships/image" Target="../media/image2.png"/><Relationship Id="rId6" Type="http://schemas.openxmlformats.org/officeDocument/2006/relationships/image" Target="../media/image6.png"/><Relationship Id="rId7"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2.png"/><Relationship Id="rId4" Type="http://schemas.openxmlformats.org/officeDocument/2006/relationships/image" Target="../media/image47.png"/><Relationship Id="rId5" Type="http://schemas.openxmlformats.org/officeDocument/2006/relationships/image" Target="../media/image55.png"/><Relationship Id="rId6" Type="http://schemas.openxmlformats.org/officeDocument/2006/relationships/image" Target="../media/image5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2.png"/><Relationship Id="rId4" Type="http://schemas.openxmlformats.org/officeDocument/2006/relationships/image" Target="../media/image52.png"/><Relationship Id="rId5" Type="http://schemas.openxmlformats.org/officeDocument/2006/relationships/image" Target="../media/image51.png"/><Relationship Id="rId6" Type="http://schemas.openxmlformats.org/officeDocument/2006/relationships/image" Target="../media/image48.png"/><Relationship Id="rId7" Type="http://schemas.openxmlformats.org/officeDocument/2006/relationships/image" Target="../media/image70.png"/><Relationship Id="rId8" Type="http://schemas.openxmlformats.org/officeDocument/2006/relationships/image" Target="../media/image6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2.png"/><Relationship Id="rId4" Type="http://schemas.openxmlformats.org/officeDocument/2006/relationships/image" Target="../media/image57.jpg"/><Relationship Id="rId5" Type="http://schemas.openxmlformats.org/officeDocument/2006/relationships/image" Target="../media/image56.png"/><Relationship Id="rId6" Type="http://schemas.openxmlformats.org/officeDocument/2006/relationships/image" Target="../media/image5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2.png"/><Relationship Id="rId4" Type="http://schemas.openxmlformats.org/officeDocument/2006/relationships/image" Target="../media/image62.png"/><Relationship Id="rId11" Type="http://schemas.openxmlformats.org/officeDocument/2006/relationships/image" Target="../media/image65.png"/><Relationship Id="rId10" Type="http://schemas.openxmlformats.org/officeDocument/2006/relationships/image" Target="../media/image77.png"/><Relationship Id="rId9" Type="http://schemas.openxmlformats.org/officeDocument/2006/relationships/image" Target="../media/image60.png"/><Relationship Id="rId5" Type="http://schemas.openxmlformats.org/officeDocument/2006/relationships/image" Target="../media/image85.png"/><Relationship Id="rId6" Type="http://schemas.openxmlformats.org/officeDocument/2006/relationships/image" Target="../media/image63.png"/><Relationship Id="rId7" Type="http://schemas.openxmlformats.org/officeDocument/2006/relationships/image" Target="../media/image73.png"/><Relationship Id="rId8" Type="http://schemas.openxmlformats.org/officeDocument/2006/relationships/image" Target="../media/image5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2.png"/><Relationship Id="rId4" Type="http://schemas.openxmlformats.org/officeDocument/2006/relationships/image" Target="../media/image69.png"/><Relationship Id="rId5" Type="http://schemas.openxmlformats.org/officeDocument/2006/relationships/image" Target="../media/image61.png"/><Relationship Id="rId6" Type="http://schemas.openxmlformats.org/officeDocument/2006/relationships/image" Target="../media/image64.png"/><Relationship Id="rId7" Type="http://schemas.openxmlformats.org/officeDocument/2006/relationships/image" Target="../media/image6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2.png"/><Relationship Id="rId4" Type="http://schemas.openxmlformats.org/officeDocument/2006/relationships/image" Target="../media/image188.png"/><Relationship Id="rId5" Type="http://schemas.openxmlformats.org/officeDocument/2006/relationships/image" Target="../media/image68.png"/><Relationship Id="rId6" Type="http://schemas.openxmlformats.org/officeDocument/2006/relationships/image" Target="../media/image71.png"/><Relationship Id="rId7" Type="http://schemas.openxmlformats.org/officeDocument/2006/relationships/image" Target="../media/image7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2.png"/><Relationship Id="rId4" Type="http://schemas.openxmlformats.org/officeDocument/2006/relationships/image" Target="../media/image79.png"/><Relationship Id="rId9" Type="http://schemas.openxmlformats.org/officeDocument/2006/relationships/image" Target="../media/image78.png"/><Relationship Id="rId5" Type="http://schemas.openxmlformats.org/officeDocument/2006/relationships/image" Target="../media/image98.png"/><Relationship Id="rId6" Type="http://schemas.openxmlformats.org/officeDocument/2006/relationships/image" Target="../media/image84.png"/><Relationship Id="rId7" Type="http://schemas.openxmlformats.org/officeDocument/2006/relationships/image" Target="../media/image76.png"/><Relationship Id="rId8"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2.png"/><Relationship Id="rId4" Type="http://schemas.openxmlformats.org/officeDocument/2006/relationships/image" Target="../media/image74.png"/><Relationship Id="rId5" Type="http://schemas.openxmlformats.org/officeDocument/2006/relationships/image" Target="../media/image106.png"/><Relationship Id="rId6" Type="http://schemas.openxmlformats.org/officeDocument/2006/relationships/image" Target="../media/image81.png"/><Relationship Id="rId7" Type="http://schemas.openxmlformats.org/officeDocument/2006/relationships/image" Target="../media/image109.png"/><Relationship Id="rId8" Type="http://schemas.openxmlformats.org/officeDocument/2006/relationships/image" Target="../media/image9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2.png"/><Relationship Id="rId4" Type="http://schemas.openxmlformats.org/officeDocument/2006/relationships/image" Target="../media/image92.png"/><Relationship Id="rId5" Type="http://schemas.openxmlformats.org/officeDocument/2006/relationships/image" Target="../media/image94.png"/><Relationship Id="rId6" Type="http://schemas.openxmlformats.org/officeDocument/2006/relationships/image" Target="../media/image86.png"/><Relationship Id="rId7" Type="http://schemas.openxmlformats.org/officeDocument/2006/relationships/image" Target="../media/image4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2.png"/><Relationship Id="rId4" Type="http://schemas.openxmlformats.org/officeDocument/2006/relationships/image" Target="../media/image87.png"/><Relationship Id="rId5" Type="http://schemas.openxmlformats.org/officeDocument/2006/relationships/image" Target="../media/image102.jpg"/><Relationship Id="rId6" Type="http://schemas.openxmlformats.org/officeDocument/2006/relationships/image" Target="../media/image89.png"/><Relationship Id="rId7" Type="http://schemas.openxmlformats.org/officeDocument/2006/relationships/image" Target="../media/image8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2.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11" Type="http://schemas.openxmlformats.org/officeDocument/2006/relationships/image" Target="../media/image93.png"/><Relationship Id="rId10" Type="http://schemas.openxmlformats.org/officeDocument/2006/relationships/image" Target="../media/image99.png"/><Relationship Id="rId13" Type="http://schemas.openxmlformats.org/officeDocument/2006/relationships/image" Target="../media/image105.png"/><Relationship Id="rId12" Type="http://schemas.openxmlformats.org/officeDocument/2006/relationships/image" Target="../media/image103.png"/><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2.png"/><Relationship Id="rId4" Type="http://schemas.openxmlformats.org/officeDocument/2006/relationships/image" Target="../media/image97.png"/><Relationship Id="rId9" Type="http://schemas.openxmlformats.org/officeDocument/2006/relationships/image" Target="../media/image101.png"/><Relationship Id="rId15" Type="http://schemas.openxmlformats.org/officeDocument/2006/relationships/image" Target="../media/image110.png"/><Relationship Id="rId14" Type="http://schemas.openxmlformats.org/officeDocument/2006/relationships/image" Target="../media/image121.png"/><Relationship Id="rId16" Type="http://schemas.openxmlformats.org/officeDocument/2006/relationships/image" Target="../media/image132.png"/><Relationship Id="rId5" Type="http://schemas.openxmlformats.org/officeDocument/2006/relationships/image" Target="../media/image104.png"/><Relationship Id="rId6" Type="http://schemas.openxmlformats.org/officeDocument/2006/relationships/image" Target="../media/image100.png"/><Relationship Id="rId7" Type="http://schemas.openxmlformats.org/officeDocument/2006/relationships/image" Target="../media/image96.png"/><Relationship Id="rId8" Type="http://schemas.openxmlformats.org/officeDocument/2006/relationships/image" Target="../media/image10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2.png"/><Relationship Id="rId4" Type="http://schemas.openxmlformats.org/officeDocument/2006/relationships/image" Target="../media/image119.jpg"/><Relationship Id="rId5" Type="http://schemas.openxmlformats.org/officeDocument/2006/relationships/image" Target="../media/image108.png"/><Relationship Id="rId6" Type="http://schemas.openxmlformats.org/officeDocument/2006/relationships/image" Target="../media/image15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2.png"/><Relationship Id="rId4" Type="http://schemas.openxmlformats.org/officeDocument/2006/relationships/image" Target="../media/image185.png"/><Relationship Id="rId5" Type="http://schemas.openxmlformats.org/officeDocument/2006/relationships/image" Target="../media/image179.jpg"/><Relationship Id="rId6" Type="http://schemas.openxmlformats.org/officeDocument/2006/relationships/image" Target="../media/image176.png"/><Relationship Id="rId7" Type="http://schemas.openxmlformats.org/officeDocument/2006/relationships/image" Target="../media/image144.png"/></Relationships>
</file>

<file path=ppt/slides/_rels/slide23.xml.rels><?xml version="1.0" encoding="UTF-8" standalone="yes"?><Relationships xmlns="http://schemas.openxmlformats.org/package/2006/relationships"><Relationship Id="rId40" Type="http://schemas.openxmlformats.org/officeDocument/2006/relationships/image" Target="../media/image176.png"/><Relationship Id="rId20" Type="http://schemas.openxmlformats.org/officeDocument/2006/relationships/image" Target="../media/image55.png"/><Relationship Id="rId41" Type="http://schemas.openxmlformats.org/officeDocument/2006/relationships/image" Target="../media/image144.png"/><Relationship Id="rId22" Type="http://schemas.openxmlformats.org/officeDocument/2006/relationships/image" Target="../media/image70.png"/><Relationship Id="rId21" Type="http://schemas.openxmlformats.org/officeDocument/2006/relationships/image" Target="../media/image51.png"/><Relationship Id="rId24" Type="http://schemas.openxmlformats.org/officeDocument/2006/relationships/image" Target="../media/image73.png"/><Relationship Id="rId23" Type="http://schemas.openxmlformats.org/officeDocument/2006/relationships/image" Target="../media/image58.png"/><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2.png"/><Relationship Id="rId4" Type="http://schemas.openxmlformats.org/officeDocument/2006/relationships/image" Target="../media/image14.png"/><Relationship Id="rId9" Type="http://schemas.openxmlformats.org/officeDocument/2006/relationships/image" Target="../media/image17.png"/><Relationship Id="rId26" Type="http://schemas.openxmlformats.org/officeDocument/2006/relationships/image" Target="../media/image69.png"/><Relationship Id="rId25" Type="http://schemas.openxmlformats.org/officeDocument/2006/relationships/image" Target="../media/image60.png"/><Relationship Id="rId28" Type="http://schemas.openxmlformats.org/officeDocument/2006/relationships/image" Target="../media/image64.png"/><Relationship Id="rId27" Type="http://schemas.openxmlformats.org/officeDocument/2006/relationships/image" Target="../media/image61.png"/><Relationship Id="rId5" Type="http://schemas.openxmlformats.org/officeDocument/2006/relationships/image" Target="../media/image171.png"/><Relationship Id="rId6" Type="http://schemas.openxmlformats.org/officeDocument/2006/relationships/image" Target="../media/image13.png"/><Relationship Id="rId29" Type="http://schemas.openxmlformats.org/officeDocument/2006/relationships/image" Target="../media/image68.png"/><Relationship Id="rId7" Type="http://schemas.openxmlformats.org/officeDocument/2006/relationships/image" Target="../media/image28.png"/><Relationship Id="rId8" Type="http://schemas.openxmlformats.org/officeDocument/2006/relationships/image" Target="../media/image4.png"/><Relationship Id="rId31" Type="http://schemas.openxmlformats.org/officeDocument/2006/relationships/image" Target="../media/image76.png"/><Relationship Id="rId30" Type="http://schemas.openxmlformats.org/officeDocument/2006/relationships/image" Target="../media/image71.png"/><Relationship Id="rId11" Type="http://schemas.openxmlformats.org/officeDocument/2006/relationships/image" Target="../media/image19.png"/><Relationship Id="rId33" Type="http://schemas.openxmlformats.org/officeDocument/2006/relationships/image" Target="../media/image92.png"/><Relationship Id="rId10" Type="http://schemas.openxmlformats.org/officeDocument/2006/relationships/image" Target="../media/image37.png"/><Relationship Id="rId32" Type="http://schemas.openxmlformats.org/officeDocument/2006/relationships/image" Target="../media/image74.png"/><Relationship Id="rId13" Type="http://schemas.openxmlformats.org/officeDocument/2006/relationships/image" Target="../media/image26.png"/><Relationship Id="rId35" Type="http://schemas.openxmlformats.org/officeDocument/2006/relationships/image" Target="../media/image87.png"/><Relationship Id="rId12" Type="http://schemas.openxmlformats.org/officeDocument/2006/relationships/image" Target="../media/image27.png"/><Relationship Id="rId34" Type="http://schemas.openxmlformats.org/officeDocument/2006/relationships/image" Target="../media/image94.png"/><Relationship Id="rId15" Type="http://schemas.openxmlformats.org/officeDocument/2006/relationships/image" Target="../media/image42.png"/><Relationship Id="rId37" Type="http://schemas.openxmlformats.org/officeDocument/2006/relationships/image" Target="../media/image104.png"/><Relationship Id="rId14" Type="http://schemas.openxmlformats.org/officeDocument/2006/relationships/image" Target="../media/image35.png"/><Relationship Id="rId36" Type="http://schemas.openxmlformats.org/officeDocument/2006/relationships/image" Target="../media/image88.png"/><Relationship Id="rId17" Type="http://schemas.openxmlformats.org/officeDocument/2006/relationships/image" Target="../media/image32.png"/><Relationship Id="rId39" Type="http://schemas.openxmlformats.org/officeDocument/2006/relationships/image" Target="../media/image150.png"/><Relationship Id="rId16" Type="http://schemas.openxmlformats.org/officeDocument/2006/relationships/image" Target="../media/image34.png"/><Relationship Id="rId38" Type="http://schemas.openxmlformats.org/officeDocument/2006/relationships/image" Target="../media/image108.png"/><Relationship Id="rId19" Type="http://schemas.openxmlformats.org/officeDocument/2006/relationships/image" Target="../media/image47.png"/><Relationship Id="rId18" Type="http://schemas.openxmlformats.org/officeDocument/2006/relationships/image" Target="../media/image46.png"/></Relationships>
</file>

<file path=ppt/slides/_rels/slide24.xml.rels><?xml version="1.0" encoding="UTF-8" standalone="yes"?><Relationships xmlns="http://schemas.openxmlformats.org/package/2006/relationships"><Relationship Id="rId20" Type="http://schemas.openxmlformats.org/officeDocument/2006/relationships/image" Target="../media/image105.png"/><Relationship Id="rId22" Type="http://schemas.openxmlformats.org/officeDocument/2006/relationships/image" Target="../media/image2.png"/><Relationship Id="rId21" Type="http://schemas.openxmlformats.org/officeDocument/2006/relationships/image" Target="../media/image187.png"/><Relationship Id="rId24" Type="http://schemas.openxmlformats.org/officeDocument/2006/relationships/image" Target="../media/image9.png"/><Relationship Id="rId23" Type="http://schemas.openxmlformats.org/officeDocument/2006/relationships/image" Target="../media/image20.png"/><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2.png"/><Relationship Id="rId4" Type="http://schemas.openxmlformats.org/officeDocument/2006/relationships/image" Target="../media/image78.png"/><Relationship Id="rId9" Type="http://schemas.openxmlformats.org/officeDocument/2006/relationships/image" Target="../media/image79.png"/><Relationship Id="rId26" Type="http://schemas.openxmlformats.org/officeDocument/2006/relationships/image" Target="../media/image186.png"/><Relationship Id="rId25" Type="http://schemas.openxmlformats.org/officeDocument/2006/relationships/image" Target="../media/image6.png"/><Relationship Id="rId28" Type="http://schemas.openxmlformats.org/officeDocument/2006/relationships/image" Target="../media/image45.png"/><Relationship Id="rId27" Type="http://schemas.openxmlformats.org/officeDocument/2006/relationships/image" Target="../media/image3.png"/><Relationship Id="rId5" Type="http://schemas.openxmlformats.org/officeDocument/2006/relationships/image" Target="../media/image65.png"/><Relationship Id="rId6" Type="http://schemas.openxmlformats.org/officeDocument/2006/relationships/image" Target="../media/image86.png"/><Relationship Id="rId29" Type="http://schemas.openxmlformats.org/officeDocument/2006/relationships/image" Target="../media/image98.png"/><Relationship Id="rId7" Type="http://schemas.openxmlformats.org/officeDocument/2006/relationships/image" Target="../media/image89.png"/><Relationship Id="rId8" Type="http://schemas.openxmlformats.org/officeDocument/2006/relationships/image" Target="../media/image103.png"/><Relationship Id="rId31" Type="http://schemas.openxmlformats.org/officeDocument/2006/relationships/image" Target="../media/image10.png"/><Relationship Id="rId30" Type="http://schemas.openxmlformats.org/officeDocument/2006/relationships/image" Target="../media/image81.png"/><Relationship Id="rId11" Type="http://schemas.openxmlformats.org/officeDocument/2006/relationships/image" Target="../media/image75.png"/><Relationship Id="rId33" Type="http://schemas.openxmlformats.org/officeDocument/2006/relationships/image" Target="../media/image22.png"/><Relationship Id="rId10" Type="http://schemas.openxmlformats.org/officeDocument/2006/relationships/image" Target="../media/image59.png"/><Relationship Id="rId32" Type="http://schemas.openxmlformats.org/officeDocument/2006/relationships/image" Target="../media/image48.png"/><Relationship Id="rId13" Type="http://schemas.openxmlformats.org/officeDocument/2006/relationships/image" Target="../media/image40.png"/><Relationship Id="rId35" Type="http://schemas.openxmlformats.org/officeDocument/2006/relationships/image" Target="../media/image77.png"/><Relationship Id="rId12" Type="http://schemas.openxmlformats.org/officeDocument/2006/relationships/image" Target="../media/image25.png"/><Relationship Id="rId34" Type="http://schemas.openxmlformats.org/officeDocument/2006/relationships/image" Target="../media/image23.png"/><Relationship Id="rId15" Type="http://schemas.openxmlformats.org/officeDocument/2006/relationships/image" Target="../media/image56.png"/><Relationship Id="rId37" Type="http://schemas.openxmlformats.org/officeDocument/2006/relationships/image" Target="../media/image54.png"/><Relationship Id="rId14" Type="http://schemas.openxmlformats.org/officeDocument/2006/relationships/image" Target="../media/image53.png"/><Relationship Id="rId36" Type="http://schemas.openxmlformats.org/officeDocument/2006/relationships/image" Target="../media/image39.png"/><Relationship Id="rId17" Type="http://schemas.openxmlformats.org/officeDocument/2006/relationships/image" Target="../media/image1.png"/><Relationship Id="rId39" Type="http://schemas.openxmlformats.org/officeDocument/2006/relationships/image" Target="../media/image41.png"/><Relationship Id="rId16" Type="http://schemas.openxmlformats.org/officeDocument/2006/relationships/image" Target="../media/image18.png"/><Relationship Id="rId38" Type="http://schemas.openxmlformats.org/officeDocument/2006/relationships/image" Target="../media/image43.png"/><Relationship Id="rId19" Type="http://schemas.openxmlformats.org/officeDocument/2006/relationships/image" Target="../media/image84.png"/><Relationship Id="rId18" Type="http://schemas.openxmlformats.org/officeDocument/2006/relationships/image" Target="../media/image6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2.png"/><Relationship Id="rId4" Type="http://schemas.openxmlformats.org/officeDocument/2006/relationships/image" Target="../media/image44.png"/><Relationship Id="rId5" Type="http://schemas.openxmlformats.org/officeDocument/2006/relationships/image" Target="../media/image5.png"/><Relationship Id="rId6" Type="http://schemas.openxmlformats.org/officeDocument/2006/relationships/image" Target="../media/image11.png"/><Relationship Id="rId7"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png"/><Relationship Id="rId6" Type="http://schemas.openxmlformats.org/officeDocument/2006/relationships/image" Target="../media/image10.png"/><Relationship Id="rId7" Type="http://schemas.openxmlformats.org/officeDocument/2006/relationships/image" Target="../media/image28.png"/><Relationship Id="rId8"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2.png"/><Relationship Id="rId4" Type="http://schemas.openxmlformats.org/officeDocument/2006/relationships/image" Target="../media/image30.jpg"/><Relationship Id="rId5" Type="http://schemas.openxmlformats.org/officeDocument/2006/relationships/image" Target="../media/image15.jpg"/><Relationship Id="rId6" Type="http://schemas.openxmlformats.org/officeDocument/2006/relationships/image" Target="../media/image18.png"/><Relationship Id="rId7" Type="http://schemas.openxmlformats.org/officeDocument/2006/relationships/image" Target="../media/image9.png"/><Relationship Id="rId8"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2.png"/><Relationship Id="rId4" Type="http://schemas.openxmlformats.org/officeDocument/2006/relationships/image" Target="../media/image37.png"/><Relationship Id="rId10" Type="http://schemas.openxmlformats.org/officeDocument/2006/relationships/image" Target="../media/image23.png"/><Relationship Id="rId9" Type="http://schemas.openxmlformats.org/officeDocument/2006/relationships/image" Target="../media/image22.png"/><Relationship Id="rId5" Type="http://schemas.openxmlformats.org/officeDocument/2006/relationships/image" Target="../media/image21.png"/><Relationship Id="rId6" Type="http://schemas.openxmlformats.org/officeDocument/2006/relationships/image" Target="../media/image20.png"/><Relationship Id="rId7" Type="http://schemas.openxmlformats.org/officeDocument/2006/relationships/image" Target="../media/image25.png"/><Relationship Id="rId8"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2.png"/><Relationship Id="rId4" Type="http://schemas.openxmlformats.org/officeDocument/2006/relationships/image" Target="../media/image24.jpg"/><Relationship Id="rId5" Type="http://schemas.openxmlformats.org/officeDocument/2006/relationships/image" Target="../media/image27.png"/><Relationship Id="rId6" Type="http://schemas.openxmlformats.org/officeDocument/2006/relationships/image" Target="../media/image26.png"/><Relationship Id="rId7" Type="http://schemas.openxmlformats.org/officeDocument/2006/relationships/image" Target="../media/image35.png"/><Relationship Id="rId8" Type="http://schemas.openxmlformats.org/officeDocument/2006/relationships/image" Target="../media/image7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2.png"/><Relationship Id="rId4" Type="http://schemas.openxmlformats.org/officeDocument/2006/relationships/image" Target="../media/image42.png"/><Relationship Id="rId5" Type="http://schemas.openxmlformats.org/officeDocument/2006/relationships/image" Target="../media/image34.png"/><Relationship Id="rId6" Type="http://schemas.openxmlformats.org/officeDocument/2006/relationships/image" Target="../media/image54.png"/><Relationship Id="rId7" Type="http://schemas.openxmlformats.org/officeDocument/2006/relationships/image" Target="../media/image32.png"/><Relationship Id="rId8" Type="http://schemas.openxmlformats.org/officeDocument/2006/relationships/image" Target="../media/image3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2.png"/><Relationship Id="rId4" Type="http://schemas.openxmlformats.org/officeDocument/2006/relationships/image" Target="../media/image46.png"/><Relationship Id="rId10" Type="http://schemas.openxmlformats.org/officeDocument/2006/relationships/image" Target="../media/image43.png"/><Relationship Id="rId9" Type="http://schemas.openxmlformats.org/officeDocument/2006/relationships/image" Target="../media/image41.png"/><Relationship Id="rId5" Type="http://schemas.openxmlformats.org/officeDocument/2006/relationships/image" Target="../media/image32.png"/><Relationship Id="rId6" Type="http://schemas.openxmlformats.org/officeDocument/2006/relationships/image" Target="../media/image45.png"/><Relationship Id="rId7" Type="http://schemas.openxmlformats.org/officeDocument/2006/relationships/image" Target="../media/image40.png"/><Relationship Id="rId8"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2A275"/>
        </a:solidFill>
      </p:bgPr>
    </p:bg>
    <p:spTree>
      <p:nvGrpSpPr>
        <p:cNvPr id="83" name="Shape 83"/>
        <p:cNvGrpSpPr/>
        <p:nvPr/>
      </p:nvGrpSpPr>
      <p:grpSpPr>
        <a:xfrm>
          <a:off x="0" y="0"/>
          <a:ext cx="0" cy="0"/>
          <a:chOff x="0" y="0"/>
          <a:chExt cx="0" cy="0"/>
        </a:xfrm>
      </p:grpSpPr>
      <p:grpSp>
        <p:nvGrpSpPr>
          <p:cNvPr id="84" name="Google Shape;84;p13"/>
          <p:cNvGrpSpPr/>
          <p:nvPr/>
        </p:nvGrpSpPr>
        <p:grpSpPr>
          <a:xfrm rot="-5400000">
            <a:off x="14002492" y="3510037"/>
            <a:ext cx="8848052" cy="3266924"/>
            <a:chOff x="0" y="-47625"/>
            <a:chExt cx="2330351" cy="860425"/>
          </a:xfrm>
        </p:grpSpPr>
        <p:sp>
          <p:nvSpPr>
            <p:cNvPr id="85" name="Google Shape;85;p13"/>
            <p:cNvSpPr/>
            <p:nvPr/>
          </p:nvSpPr>
          <p:spPr>
            <a:xfrm>
              <a:off x="0" y="0"/>
              <a:ext cx="2330351" cy="165783"/>
            </a:xfrm>
            <a:custGeom>
              <a:rect b="b" l="l" r="r" t="t"/>
              <a:pathLst>
                <a:path extrusionOk="0" h="165783" w="2330351">
                  <a:moveTo>
                    <a:pt x="44624" y="0"/>
                  </a:moveTo>
                  <a:lnTo>
                    <a:pt x="2285727" y="0"/>
                  </a:lnTo>
                  <a:cubicBezTo>
                    <a:pt x="2297562" y="0"/>
                    <a:pt x="2308912" y="4701"/>
                    <a:pt x="2317281" y="13070"/>
                  </a:cubicBezTo>
                  <a:cubicBezTo>
                    <a:pt x="2325650" y="21439"/>
                    <a:pt x="2330351" y="32789"/>
                    <a:pt x="2330351" y="44624"/>
                  </a:cubicBezTo>
                  <a:lnTo>
                    <a:pt x="2330351" y="121159"/>
                  </a:lnTo>
                  <a:cubicBezTo>
                    <a:pt x="2330351" y="132994"/>
                    <a:pt x="2325650" y="144344"/>
                    <a:pt x="2317281" y="152713"/>
                  </a:cubicBezTo>
                  <a:cubicBezTo>
                    <a:pt x="2308912" y="161082"/>
                    <a:pt x="2297562" y="165783"/>
                    <a:pt x="2285727" y="165783"/>
                  </a:cubicBezTo>
                  <a:lnTo>
                    <a:pt x="44624" y="165783"/>
                  </a:lnTo>
                  <a:cubicBezTo>
                    <a:pt x="19979" y="165783"/>
                    <a:pt x="0" y="145804"/>
                    <a:pt x="0" y="121159"/>
                  </a:cubicBezTo>
                  <a:lnTo>
                    <a:pt x="0" y="44624"/>
                  </a:lnTo>
                  <a:cubicBezTo>
                    <a:pt x="0" y="32789"/>
                    <a:pt x="4701" y="21439"/>
                    <a:pt x="13070" y="13070"/>
                  </a:cubicBezTo>
                  <a:cubicBezTo>
                    <a:pt x="21439" y="4701"/>
                    <a:pt x="32789" y="0"/>
                    <a:pt x="44624" y="0"/>
                  </a:cubicBezTo>
                  <a:close/>
                </a:path>
              </a:pathLst>
            </a:custGeom>
            <a:solidFill>
              <a:srgbClr val="000000">
                <a:alpha val="219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3"/>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7" name="Google Shape;87;p13"/>
          <p:cNvSpPr/>
          <p:nvPr/>
        </p:nvSpPr>
        <p:spPr>
          <a:xfrm>
            <a:off x="16358896" y="1774693"/>
            <a:ext cx="1629358" cy="1059841"/>
          </a:xfrm>
          <a:custGeom>
            <a:rect b="b" l="l" r="r" t="t"/>
            <a:pathLst>
              <a:path extrusionOk="0" h="279135" w="429131">
                <a:moveTo>
                  <a:pt x="95030" y="0"/>
                </a:moveTo>
                <a:lnTo>
                  <a:pt x="334101" y="0"/>
                </a:lnTo>
                <a:cubicBezTo>
                  <a:pt x="359305" y="0"/>
                  <a:pt x="383476" y="10012"/>
                  <a:pt x="401298" y="27834"/>
                </a:cubicBezTo>
                <a:cubicBezTo>
                  <a:pt x="419119" y="45655"/>
                  <a:pt x="429131" y="69827"/>
                  <a:pt x="429131" y="95030"/>
                </a:cubicBezTo>
                <a:lnTo>
                  <a:pt x="429131" y="184105"/>
                </a:lnTo>
                <a:cubicBezTo>
                  <a:pt x="429131" y="209308"/>
                  <a:pt x="419119" y="233480"/>
                  <a:pt x="401298" y="251301"/>
                </a:cubicBezTo>
                <a:cubicBezTo>
                  <a:pt x="383476" y="269123"/>
                  <a:pt x="359305" y="279135"/>
                  <a:pt x="334101" y="279135"/>
                </a:cubicBezTo>
                <a:lnTo>
                  <a:pt x="95030" y="279135"/>
                </a:lnTo>
                <a:cubicBezTo>
                  <a:pt x="69827" y="279135"/>
                  <a:pt x="45655" y="269123"/>
                  <a:pt x="27834" y="251301"/>
                </a:cubicBezTo>
                <a:cubicBezTo>
                  <a:pt x="10012" y="233480"/>
                  <a:pt x="0" y="209308"/>
                  <a:pt x="0" y="184105"/>
                </a:cubicBezTo>
                <a:lnTo>
                  <a:pt x="0" y="95030"/>
                </a:lnTo>
                <a:cubicBezTo>
                  <a:pt x="0" y="69827"/>
                  <a:pt x="10012" y="45655"/>
                  <a:pt x="27834" y="27834"/>
                </a:cubicBezTo>
                <a:cubicBezTo>
                  <a:pt x="45655" y="10012"/>
                  <a:pt x="69827" y="0"/>
                  <a:pt x="95030" y="0"/>
                </a:cubicBezTo>
                <a:close/>
              </a:path>
            </a:pathLst>
          </a:custGeom>
          <a:solidFill>
            <a:srgbClr val="70CB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3"/>
          <p:cNvSpPr/>
          <p:nvPr/>
        </p:nvSpPr>
        <p:spPr>
          <a:xfrm>
            <a:off x="16358896" y="3317700"/>
            <a:ext cx="1629358" cy="1059841"/>
          </a:xfrm>
          <a:custGeom>
            <a:rect b="b" l="l" r="r" t="t"/>
            <a:pathLst>
              <a:path extrusionOk="0" h="279135" w="429131">
                <a:moveTo>
                  <a:pt x="95030" y="0"/>
                </a:moveTo>
                <a:lnTo>
                  <a:pt x="334101" y="0"/>
                </a:lnTo>
                <a:cubicBezTo>
                  <a:pt x="359305" y="0"/>
                  <a:pt x="383476" y="10012"/>
                  <a:pt x="401298" y="27834"/>
                </a:cubicBezTo>
                <a:cubicBezTo>
                  <a:pt x="419119" y="45655"/>
                  <a:pt x="429131" y="69827"/>
                  <a:pt x="429131" y="95030"/>
                </a:cubicBezTo>
                <a:lnTo>
                  <a:pt x="429131" y="184105"/>
                </a:lnTo>
                <a:cubicBezTo>
                  <a:pt x="429131" y="209308"/>
                  <a:pt x="419119" y="233480"/>
                  <a:pt x="401298" y="251301"/>
                </a:cubicBezTo>
                <a:cubicBezTo>
                  <a:pt x="383476" y="269123"/>
                  <a:pt x="359305" y="279135"/>
                  <a:pt x="334101" y="279135"/>
                </a:cubicBezTo>
                <a:lnTo>
                  <a:pt x="95030" y="279135"/>
                </a:lnTo>
                <a:cubicBezTo>
                  <a:pt x="69827" y="279135"/>
                  <a:pt x="45655" y="269123"/>
                  <a:pt x="27834" y="251301"/>
                </a:cubicBezTo>
                <a:cubicBezTo>
                  <a:pt x="10012" y="233480"/>
                  <a:pt x="0" y="209308"/>
                  <a:pt x="0" y="184105"/>
                </a:cubicBezTo>
                <a:lnTo>
                  <a:pt x="0" y="95030"/>
                </a:lnTo>
                <a:cubicBezTo>
                  <a:pt x="0" y="69827"/>
                  <a:pt x="10012" y="45655"/>
                  <a:pt x="27834" y="27834"/>
                </a:cubicBezTo>
                <a:cubicBezTo>
                  <a:pt x="45655" y="10012"/>
                  <a:pt x="69827" y="0"/>
                  <a:pt x="95030" y="0"/>
                </a:cubicBezTo>
                <a:close/>
              </a:path>
            </a:pathLst>
          </a:custGeom>
          <a:solidFill>
            <a:srgbClr val="C474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3"/>
          <p:cNvSpPr/>
          <p:nvPr/>
        </p:nvSpPr>
        <p:spPr>
          <a:xfrm>
            <a:off x="16358896" y="4860707"/>
            <a:ext cx="1629358" cy="1059841"/>
          </a:xfrm>
          <a:custGeom>
            <a:rect b="b" l="l" r="r" t="t"/>
            <a:pathLst>
              <a:path extrusionOk="0" h="279135" w="429131">
                <a:moveTo>
                  <a:pt x="95030" y="0"/>
                </a:moveTo>
                <a:lnTo>
                  <a:pt x="334101" y="0"/>
                </a:lnTo>
                <a:cubicBezTo>
                  <a:pt x="359305" y="0"/>
                  <a:pt x="383476" y="10012"/>
                  <a:pt x="401298" y="27834"/>
                </a:cubicBezTo>
                <a:cubicBezTo>
                  <a:pt x="419119" y="45655"/>
                  <a:pt x="429131" y="69827"/>
                  <a:pt x="429131" y="95030"/>
                </a:cubicBezTo>
                <a:lnTo>
                  <a:pt x="429131" y="184105"/>
                </a:lnTo>
                <a:cubicBezTo>
                  <a:pt x="429131" y="209308"/>
                  <a:pt x="419119" y="233480"/>
                  <a:pt x="401298" y="251301"/>
                </a:cubicBezTo>
                <a:cubicBezTo>
                  <a:pt x="383476" y="269123"/>
                  <a:pt x="359305" y="279135"/>
                  <a:pt x="334101" y="279135"/>
                </a:cubicBezTo>
                <a:lnTo>
                  <a:pt x="95030" y="279135"/>
                </a:lnTo>
                <a:cubicBezTo>
                  <a:pt x="69827" y="279135"/>
                  <a:pt x="45655" y="269123"/>
                  <a:pt x="27834" y="251301"/>
                </a:cubicBezTo>
                <a:cubicBezTo>
                  <a:pt x="10012" y="233480"/>
                  <a:pt x="0" y="209308"/>
                  <a:pt x="0" y="184105"/>
                </a:cubicBezTo>
                <a:lnTo>
                  <a:pt x="0" y="95030"/>
                </a:lnTo>
                <a:cubicBezTo>
                  <a:pt x="0" y="69827"/>
                  <a:pt x="10012" y="45655"/>
                  <a:pt x="27834" y="27834"/>
                </a:cubicBezTo>
                <a:cubicBezTo>
                  <a:pt x="45655" y="10012"/>
                  <a:pt x="69827" y="0"/>
                  <a:pt x="95030" y="0"/>
                </a:cubicBezTo>
                <a:close/>
              </a:path>
            </a:pathLst>
          </a:custGeom>
          <a:solidFill>
            <a:srgbClr val="E4C8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0" name="Google Shape;90;p13"/>
          <p:cNvGrpSpPr/>
          <p:nvPr/>
        </p:nvGrpSpPr>
        <p:grpSpPr>
          <a:xfrm>
            <a:off x="395235" y="570789"/>
            <a:ext cx="17015920" cy="9145421"/>
            <a:chOff x="0" y="0"/>
            <a:chExt cx="22687894" cy="12193895"/>
          </a:xfrm>
        </p:grpSpPr>
        <p:sp>
          <p:nvSpPr>
            <p:cNvPr id="91" name="Google Shape;91;p13"/>
            <p:cNvSpPr/>
            <p:nvPr/>
          </p:nvSpPr>
          <p:spPr>
            <a:xfrm>
              <a:off x="0" y="0"/>
              <a:ext cx="11874637" cy="12193895"/>
            </a:xfrm>
            <a:custGeom>
              <a:rect b="b" l="l" r="r" t="t"/>
              <a:pathLst>
                <a:path extrusionOk="0" h="12193895" w="11874637">
                  <a:moveTo>
                    <a:pt x="0" y="0"/>
                  </a:moveTo>
                  <a:lnTo>
                    <a:pt x="11874637" y="0"/>
                  </a:lnTo>
                  <a:lnTo>
                    <a:pt x="11874637" y="12193895"/>
                  </a:lnTo>
                  <a:lnTo>
                    <a:pt x="0" y="12193895"/>
                  </a:lnTo>
                  <a:lnTo>
                    <a:pt x="0" y="0"/>
                  </a:lnTo>
                  <a:close/>
                </a:path>
              </a:pathLst>
            </a:custGeom>
            <a:blipFill rotWithShape="1">
              <a:blip r:embed="rId3">
                <a:alphaModFix/>
              </a:blip>
              <a:stretch>
                <a:fillRect b="0" l="0" r="0" t="-72992"/>
              </a:stretch>
            </a:blipFill>
            <a:ln>
              <a:noFill/>
            </a:ln>
          </p:spPr>
        </p:sp>
        <p:sp>
          <p:nvSpPr>
            <p:cNvPr id="92" name="Google Shape;92;p13"/>
            <p:cNvSpPr/>
            <p:nvPr/>
          </p:nvSpPr>
          <p:spPr>
            <a:xfrm>
              <a:off x="1455604" y="0"/>
              <a:ext cx="21232290" cy="12193895"/>
            </a:xfrm>
            <a:custGeom>
              <a:rect b="b" l="l" r="r" t="t"/>
              <a:pathLst>
                <a:path extrusionOk="0" h="2408671" w="4194033">
                  <a:moveTo>
                    <a:pt x="14585" y="0"/>
                  </a:moveTo>
                  <a:lnTo>
                    <a:pt x="4179448" y="0"/>
                  </a:lnTo>
                  <a:cubicBezTo>
                    <a:pt x="4187503" y="0"/>
                    <a:pt x="4194033" y="6530"/>
                    <a:pt x="4194033" y="14585"/>
                  </a:cubicBezTo>
                  <a:lnTo>
                    <a:pt x="4194033" y="2394085"/>
                  </a:lnTo>
                  <a:cubicBezTo>
                    <a:pt x="4194033" y="2402141"/>
                    <a:pt x="4187503" y="2408671"/>
                    <a:pt x="4179448" y="2408671"/>
                  </a:cubicBezTo>
                  <a:lnTo>
                    <a:pt x="14585" y="2408671"/>
                  </a:lnTo>
                  <a:cubicBezTo>
                    <a:pt x="6530" y="2408671"/>
                    <a:pt x="0" y="2402141"/>
                    <a:pt x="0" y="2394085"/>
                  </a:cubicBezTo>
                  <a:lnTo>
                    <a:pt x="0" y="14585"/>
                  </a:lnTo>
                  <a:cubicBezTo>
                    <a:pt x="0" y="6530"/>
                    <a:pt x="6530" y="0"/>
                    <a:pt x="14585" y="0"/>
                  </a:cubicBezTo>
                  <a:close/>
                </a:path>
              </a:pathLst>
            </a:cu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3" name="Google Shape;93;p13"/>
          <p:cNvSpPr txBox="1"/>
          <p:nvPr/>
        </p:nvSpPr>
        <p:spPr>
          <a:xfrm>
            <a:off x="2643203" y="3177999"/>
            <a:ext cx="13001700" cy="3399900"/>
          </a:xfrm>
          <a:prstGeom prst="rect">
            <a:avLst/>
          </a:prstGeom>
          <a:noFill/>
          <a:ln>
            <a:noFill/>
          </a:ln>
        </p:spPr>
        <p:txBody>
          <a:bodyPr anchorCtr="0" anchor="t" bIns="0" lIns="0" spcFirstLastPara="1" rIns="0" wrap="square" tIns="0">
            <a:spAutoFit/>
          </a:bodyPr>
          <a:lstStyle/>
          <a:p>
            <a:pPr indent="0" lvl="0" marL="0" marR="0" rtl="0" algn="ctr">
              <a:lnSpc>
                <a:spcPct val="85000"/>
              </a:lnSpc>
              <a:spcBef>
                <a:spcPts val="0"/>
              </a:spcBef>
              <a:spcAft>
                <a:spcPts val="0"/>
              </a:spcAft>
              <a:buNone/>
            </a:pPr>
            <a:r>
              <a:rPr b="0" i="0" lang="en-US" sz="12992" u="none" cap="none" strike="noStrike">
                <a:solidFill>
                  <a:srgbClr val="DF5A51"/>
                </a:solidFill>
                <a:latin typeface="Luckiest Guy"/>
                <a:ea typeface="Luckiest Guy"/>
                <a:cs typeface="Luckiest Guy"/>
                <a:sym typeface="Luckiest Guy"/>
              </a:rPr>
              <a:t>Cute Notebook Journal</a:t>
            </a:r>
            <a:endParaRPr/>
          </a:p>
        </p:txBody>
      </p:sp>
      <p:sp>
        <p:nvSpPr>
          <p:cNvPr id="94" name="Google Shape;94;p13"/>
          <p:cNvSpPr/>
          <p:nvPr/>
        </p:nvSpPr>
        <p:spPr>
          <a:xfrm rot="363746">
            <a:off x="14858407" y="1384593"/>
            <a:ext cx="1572780" cy="1880753"/>
          </a:xfrm>
          <a:custGeom>
            <a:rect b="b" l="l" r="r" t="t"/>
            <a:pathLst>
              <a:path extrusionOk="0" h="1880753" w="1572780">
                <a:moveTo>
                  <a:pt x="0" y="0"/>
                </a:moveTo>
                <a:lnTo>
                  <a:pt x="1572780" y="0"/>
                </a:lnTo>
                <a:lnTo>
                  <a:pt x="1572780" y="1880753"/>
                </a:lnTo>
                <a:lnTo>
                  <a:pt x="0" y="1880753"/>
                </a:lnTo>
                <a:lnTo>
                  <a:pt x="0" y="0"/>
                </a:lnTo>
                <a:close/>
              </a:path>
            </a:pathLst>
          </a:custGeom>
          <a:blipFill rotWithShape="1">
            <a:blip r:embed="rId4">
              <a:alphaModFix/>
            </a:blip>
            <a:stretch>
              <a:fillRect b="0" l="0" r="0" t="0"/>
            </a:stretch>
          </a:blipFill>
          <a:ln>
            <a:noFill/>
          </a:ln>
        </p:spPr>
      </p:sp>
      <p:sp>
        <p:nvSpPr>
          <p:cNvPr id="95" name="Google Shape;95;p13"/>
          <p:cNvSpPr/>
          <p:nvPr/>
        </p:nvSpPr>
        <p:spPr>
          <a:xfrm rot="-109298">
            <a:off x="2146854" y="5194351"/>
            <a:ext cx="3252419" cy="3337370"/>
          </a:xfrm>
          <a:custGeom>
            <a:rect b="b" l="l" r="r" t="t"/>
            <a:pathLst>
              <a:path extrusionOk="0" h="3337370" w="3252419">
                <a:moveTo>
                  <a:pt x="0" y="0"/>
                </a:moveTo>
                <a:lnTo>
                  <a:pt x="3252419" y="0"/>
                </a:lnTo>
                <a:lnTo>
                  <a:pt x="3252419" y="3337370"/>
                </a:lnTo>
                <a:lnTo>
                  <a:pt x="0" y="3337370"/>
                </a:lnTo>
                <a:lnTo>
                  <a:pt x="0" y="0"/>
                </a:lnTo>
                <a:close/>
              </a:path>
            </a:pathLst>
          </a:custGeom>
          <a:blipFill rotWithShape="1">
            <a:blip r:embed="rId5">
              <a:alphaModFix/>
            </a:blip>
            <a:stretch>
              <a:fillRect b="0" l="0" r="0" t="0"/>
            </a:stretch>
          </a:blipFill>
          <a:ln>
            <a:noFill/>
          </a:ln>
        </p:spPr>
      </p:sp>
      <p:grpSp>
        <p:nvGrpSpPr>
          <p:cNvPr id="96" name="Google Shape;96;p13"/>
          <p:cNvGrpSpPr/>
          <p:nvPr/>
        </p:nvGrpSpPr>
        <p:grpSpPr>
          <a:xfrm>
            <a:off x="6800656" y="1593867"/>
            <a:ext cx="4686689" cy="3266928"/>
            <a:chOff x="0" y="-47625"/>
            <a:chExt cx="1234354" cy="860425"/>
          </a:xfrm>
        </p:grpSpPr>
        <p:sp>
          <p:nvSpPr>
            <p:cNvPr id="97" name="Google Shape;97;p13"/>
            <p:cNvSpPr/>
            <p:nvPr/>
          </p:nvSpPr>
          <p:spPr>
            <a:xfrm>
              <a:off x="0" y="0"/>
              <a:ext cx="1234354" cy="190348"/>
            </a:xfrm>
            <a:custGeom>
              <a:rect b="b" l="l" r="r" t="t"/>
              <a:pathLst>
                <a:path extrusionOk="0" h="190348" w="1234354">
                  <a:moveTo>
                    <a:pt x="59468" y="0"/>
                  </a:moveTo>
                  <a:lnTo>
                    <a:pt x="1174886" y="0"/>
                  </a:lnTo>
                  <a:cubicBezTo>
                    <a:pt x="1207729" y="0"/>
                    <a:pt x="1234354" y="26625"/>
                    <a:pt x="1234354" y="59468"/>
                  </a:cubicBezTo>
                  <a:lnTo>
                    <a:pt x="1234354" y="130880"/>
                  </a:lnTo>
                  <a:cubicBezTo>
                    <a:pt x="1234354" y="146652"/>
                    <a:pt x="1228089" y="161778"/>
                    <a:pt x="1216936" y="172930"/>
                  </a:cubicBezTo>
                  <a:cubicBezTo>
                    <a:pt x="1205784" y="184083"/>
                    <a:pt x="1190658" y="190348"/>
                    <a:pt x="1174886" y="190348"/>
                  </a:cubicBezTo>
                  <a:lnTo>
                    <a:pt x="59468" y="190348"/>
                  </a:lnTo>
                  <a:cubicBezTo>
                    <a:pt x="26625" y="190348"/>
                    <a:pt x="0" y="163723"/>
                    <a:pt x="0" y="130880"/>
                  </a:cubicBezTo>
                  <a:lnTo>
                    <a:pt x="0" y="59468"/>
                  </a:lnTo>
                  <a:cubicBezTo>
                    <a:pt x="0" y="26625"/>
                    <a:pt x="26625" y="0"/>
                    <a:pt x="59468" y="0"/>
                  </a:cubicBezTo>
                  <a:close/>
                </a:path>
              </a:pathLst>
            </a:custGeom>
            <a:solidFill>
              <a:srgbClr val="6DB3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3"/>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9" name="Google Shape;99;p13"/>
          <p:cNvSpPr/>
          <p:nvPr/>
        </p:nvSpPr>
        <p:spPr>
          <a:xfrm rot="378088">
            <a:off x="13678866" y="5143500"/>
            <a:ext cx="2169249" cy="3409428"/>
          </a:xfrm>
          <a:custGeom>
            <a:rect b="b" l="l" r="r" t="t"/>
            <a:pathLst>
              <a:path extrusionOk="0" h="3409428" w="2169249">
                <a:moveTo>
                  <a:pt x="0" y="0"/>
                </a:moveTo>
                <a:lnTo>
                  <a:pt x="2169248" y="0"/>
                </a:lnTo>
                <a:lnTo>
                  <a:pt x="2169248" y="3409428"/>
                </a:lnTo>
                <a:lnTo>
                  <a:pt x="0" y="3409428"/>
                </a:lnTo>
                <a:lnTo>
                  <a:pt x="0" y="0"/>
                </a:lnTo>
                <a:close/>
              </a:path>
            </a:pathLst>
          </a:custGeom>
          <a:blipFill rotWithShape="1">
            <a:blip r:embed="rId6">
              <a:alphaModFix/>
            </a:blip>
            <a:stretch>
              <a:fillRect b="0" l="0" r="0" t="0"/>
            </a:stretch>
          </a:blipFill>
          <a:ln>
            <a:noFill/>
          </a:ln>
        </p:spPr>
      </p:sp>
      <p:sp>
        <p:nvSpPr>
          <p:cNvPr id="100" name="Google Shape;100;p13"/>
          <p:cNvSpPr/>
          <p:nvPr/>
        </p:nvSpPr>
        <p:spPr>
          <a:xfrm flipH="1" rot="1907740">
            <a:off x="2108825" y="1237350"/>
            <a:ext cx="1295624" cy="1768221"/>
          </a:xfrm>
          <a:custGeom>
            <a:rect b="b" l="l" r="r" t="t"/>
            <a:pathLst>
              <a:path extrusionOk="0" h="1768221" w="1295624">
                <a:moveTo>
                  <a:pt x="1295624" y="0"/>
                </a:moveTo>
                <a:lnTo>
                  <a:pt x="0" y="0"/>
                </a:lnTo>
                <a:lnTo>
                  <a:pt x="0" y="1768221"/>
                </a:lnTo>
                <a:lnTo>
                  <a:pt x="1295624" y="1768221"/>
                </a:lnTo>
                <a:lnTo>
                  <a:pt x="1295624" y="0"/>
                </a:lnTo>
                <a:close/>
              </a:path>
            </a:pathLst>
          </a:custGeom>
          <a:blipFill rotWithShape="1">
            <a:blip r:embed="rId7">
              <a:alphaModFix/>
            </a:blip>
            <a:stretch>
              <a:fillRect b="0" l="0" r="0" t="0"/>
            </a:stretch>
          </a:blipFill>
          <a:ln>
            <a:noFill/>
          </a:ln>
        </p:spPr>
      </p:sp>
      <p:sp>
        <p:nvSpPr>
          <p:cNvPr id="101" name="Google Shape;101;p13"/>
          <p:cNvSpPr txBox="1"/>
          <p:nvPr/>
        </p:nvSpPr>
        <p:spPr>
          <a:xfrm>
            <a:off x="7393268" y="1918570"/>
            <a:ext cx="3501465" cy="4064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2500" u="none" cap="none" strike="noStrike">
                <a:solidFill>
                  <a:srgbClr val="FFFFFF"/>
                </a:solidFill>
                <a:latin typeface="Fira Sans"/>
                <a:ea typeface="Fira Sans"/>
                <a:cs typeface="Fira Sans"/>
                <a:sym typeface="Fira Sans"/>
              </a:rPr>
              <a:t>Presented by Jane Doe</a:t>
            </a:r>
            <a:endParaRPr/>
          </a:p>
        </p:txBody>
      </p:sp>
      <p:sp>
        <p:nvSpPr>
          <p:cNvPr id="102" name="Google Shape;102;p13"/>
          <p:cNvSpPr txBox="1"/>
          <p:nvPr/>
        </p:nvSpPr>
        <p:spPr>
          <a:xfrm>
            <a:off x="6483629" y="6821361"/>
            <a:ext cx="5320800" cy="1539300"/>
          </a:xfrm>
          <a:prstGeom prst="rect">
            <a:avLst/>
          </a:prstGeom>
          <a:noFill/>
          <a:ln>
            <a:noFill/>
          </a:ln>
        </p:spPr>
        <p:txBody>
          <a:bodyPr anchorCtr="0" anchor="t" bIns="0" lIns="0" spcFirstLastPara="1" rIns="0" wrap="square" tIns="0">
            <a:spAutoFit/>
          </a:bodyPr>
          <a:lstStyle/>
          <a:p>
            <a:pPr indent="0" lvl="0" marL="0" marR="0" rtl="0" algn="ctr">
              <a:lnSpc>
                <a:spcPct val="200000"/>
              </a:lnSpc>
              <a:spcBef>
                <a:spcPts val="0"/>
              </a:spcBef>
              <a:spcAft>
                <a:spcPts val="0"/>
              </a:spcAft>
              <a:buNone/>
            </a:pPr>
            <a:r>
              <a:rPr b="0" i="0" lang="en-US" sz="2000" u="none" cap="none" strike="noStrike">
                <a:solidFill>
                  <a:srgbClr val="000000"/>
                </a:solidFill>
                <a:latin typeface="Fira Sans"/>
                <a:ea typeface="Fira Sans"/>
                <a:cs typeface="Fira Sans"/>
                <a:sym typeface="Fira Sans"/>
              </a:rPr>
              <a:t>Lorem ipsum dolor sit amet, consectetur adipiscing elit, sed do eiusmod tempor incididunt ut labore et dolore magna aliqua.</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2A275"/>
        </a:solidFill>
      </p:bgPr>
    </p:bg>
    <p:spTree>
      <p:nvGrpSpPr>
        <p:cNvPr id="344" name="Shape 344"/>
        <p:cNvGrpSpPr/>
        <p:nvPr/>
      </p:nvGrpSpPr>
      <p:grpSpPr>
        <a:xfrm>
          <a:off x="0" y="0"/>
          <a:ext cx="0" cy="0"/>
          <a:chOff x="0" y="0"/>
          <a:chExt cx="0" cy="0"/>
        </a:xfrm>
      </p:grpSpPr>
      <p:grpSp>
        <p:nvGrpSpPr>
          <p:cNvPr id="345" name="Google Shape;345;p22"/>
          <p:cNvGrpSpPr/>
          <p:nvPr/>
        </p:nvGrpSpPr>
        <p:grpSpPr>
          <a:xfrm rot="-5400000">
            <a:off x="14002492" y="3510037"/>
            <a:ext cx="8848052" cy="3266924"/>
            <a:chOff x="0" y="-47625"/>
            <a:chExt cx="2330351" cy="860425"/>
          </a:xfrm>
        </p:grpSpPr>
        <p:sp>
          <p:nvSpPr>
            <p:cNvPr id="346" name="Google Shape;346;p22"/>
            <p:cNvSpPr/>
            <p:nvPr/>
          </p:nvSpPr>
          <p:spPr>
            <a:xfrm>
              <a:off x="0" y="0"/>
              <a:ext cx="2330351" cy="165783"/>
            </a:xfrm>
            <a:custGeom>
              <a:rect b="b" l="l" r="r" t="t"/>
              <a:pathLst>
                <a:path extrusionOk="0" h="165783" w="2330351">
                  <a:moveTo>
                    <a:pt x="44624" y="0"/>
                  </a:moveTo>
                  <a:lnTo>
                    <a:pt x="2285727" y="0"/>
                  </a:lnTo>
                  <a:cubicBezTo>
                    <a:pt x="2297562" y="0"/>
                    <a:pt x="2308912" y="4701"/>
                    <a:pt x="2317281" y="13070"/>
                  </a:cubicBezTo>
                  <a:cubicBezTo>
                    <a:pt x="2325650" y="21439"/>
                    <a:pt x="2330351" y="32789"/>
                    <a:pt x="2330351" y="44624"/>
                  </a:cubicBezTo>
                  <a:lnTo>
                    <a:pt x="2330351" y="121159"/>
                  </a:lnTo>
                  <a:cubicBezTo>
                    <a:pt x="2330351" y="132994"/>
                    <a:pt x="2325650" y="144344"/>
                    <a:pt x="2317281" y="152713"/>
                  </a:cubicBezTo>
                  <a:cubicBezTo>
                    <a:pt x="2308912" y="161082"/>
                    <a:pt x="2297562" y="165783"/>
                    <a:pt x="2285727" y="165783"/>
                  </a:cubicBezTo>
                  <a:lnTo>
                    <a:pt x="44624" y="165783"/>
                  </a:lnTo>
                  <a:cubicBezTo>
                    <a:pt x="19979" y="165783"/>
                    <a:pt x="0" y="145804"/>
                    <a:pt x="0" y="121159"/>
                  </a:cubicBezTo>
                  <a:lnTo>
                    <a:pt x="0" y="44624"/>
                  </a:lnTo>
                  <a:cubicBezTo>
                    <a:pt x="0" y="32789"/>
                    <a:pt x="4701" y="21439"/>
                    <a:pt x="13070" y="13070"/>
                  </a:cubicBezTo>
                  <a:cubicBezTo>
                    <a:pt x="21439" y="4701"/>
                    <a:pt x="32789" y="0"/>
                    <a:pt x="44624" y="0"/>
                  </a:cubicBezTo>
                  <a:close/>
                </a:path>
              </a:pathLst>
            </a:custGeom>
            <a:solidFill>
              <a:srgbClr val="000000">
                <a:alpha val="219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22"/>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8" name="Google Shape;348;p22"/>
          <p:cNvGrpSpPr/>
          <p:nvPr/>
        </p:nvGrpSpPr>
        <p:grpSpPr>
          <a:xfrm>
            <a:off x="16358896" y="4679881"/>
            <a:ext cx="3086102" cy="3266927"/>
            <a:chOff x="0" y="-47625"/>
            <a:chExt cx="812800" cy="860425"/>
          </a:xfrm>
        </p:grpSpPr>
        <p:sp>
          <p:nvSpPr>
            <p:cNvPr id="349" name="Google Shape;349;p22"/>
            <p:cNvSpPr/>
            <p:nvPr/>
          </p:nvSpPr>
          <p:spPr>
            <a:xfrm>
              <a:off x="0" y="0"/>
              <a:ext cx="429131" cy="279135"/>
            </a:xfrm>
            <a:custGeom>
              <a:rect b="b" l="l" r="r" t="t"/>
              <a:pathLst>
                <a:path extrusionOk="0" h="279135" w="429131">
                  <a:moveTo>
                    <a:pt x="95030" y="0"/>
                  </a:moveTo>
                  <a:lnTo>
                    <a:pt x="334101" y="0"/>
                  </a:lnTo>
                  <a:cubicBezTo>
                    <a:pt x="359305" y="0"/>
                    <a:pt x="383476" y="10012"/>
                    <a:pt x="401298" y="27834"/>
                  </a:cubicBezTo>
                  <a:cubicBezTo>
                    <a:pt x="419119" y="45655"/>
                    <a:pt x="429131" y="69827"/>
                    <a:pt x="429131" y="95030"/>
                  </a:cubicBezTo>
                  <a:lnTo>
                    <a:pt x="429131" y="184105"/>
                  </a:lnTo>
                  <a:cubicBezTo>
                    <a:pt x="429131" y="209308"/>
                    <a:pt x="419119" y="233480"/>
                    <a:pt x="401298" y="251301"/>
                  </a:cubicBezTo>
                  <a:cubicBezTo>
                    <a:pt x="383476" y="269123"/>
                    <a:pt x="359305" y="279135"/>
                    <a:pt x="334101" y="279135"/>
                  </a:cubicBezTo>
                  <a:lnTo>
                    <a:pt x="95030" y="279135"/>
                  </a:lnTo>
                  <a:cubicBezTo>
                    <a:pt x="69827" y="279135"/>
                    <a:pt x="45655" y="269123"/>
                    <a:pt x="27834" y="251301"/>
                  </a:cubicBezTo>
                  <a:cubicBezTo>
                    <a:pt x="10012" y="233480"/>
                    <a:pt x="0" y="209308"/>
                    <a:pt x="0" y="184105"/>
                  </a:cubicBezTo>
                  <a:lnTo>
                    <a:pt x="0" y="95030"/>
                  </a:lnTo>
                  <a:cubicBezTo>
                    <a:pt x="0" y="69827"/>
                    <a:pt x="10012" y="45655"/>
                    <a:pt x="27834" y="27834"/>
                  </a:cubicBezTo>
                  <a:cubicBezTo>
                    <a:pt x="45655" y="10012"/>
                    <a:pt x="69827" y="0"/>
                    <a:pt x="95030" y="0"/>
                  </a:cubicBezTo>
                  <a:close/>
                </a:path>
              </a:pathLst>
            </a:custGeom>
            <a:solidFill>
              <a:srgbClr val="E4C8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22"/>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1" name="Google Shape;351;p22"/>
          <p:cNvGrpSpPr/>
          <p:nvPr/>
        </p:nvGrpSpPr>
        <p:grpSpPr>
          <a:xfrm>
            <a:off x="16518726" y="1593867"/>
            <a:ext cx="3086101" cy="3266927"/>
            <a:chOff x="0" y="-47625"/>
            <a:chExt cx="812800" cy="860425"/>
          </a:xfrm>
        </p:grpSpPr>
        <p:sp>
          <p:nvSpPr>
            <p:cNvPr id="352" name="Google Shape;352;p22"/>
            <p:cNvSpPr/>
            <p:nvPr/>
          </p:nvSpPr>
          <p:spPr>
            <a:xfrm>
              <a:off x="0" y="0"/>
              <a:ext cx="387036" cy="279135"/>
            </a:xfrm>
            <a:custGeom>
              <a:rect b="b" l="l" r="r" t="t"/>
              <a:pathLst>
                <a:path extrusionOk="0" h="279135" w="387036">
                  <a:moveTo>
                    <a:pt x="105366" y="0"/>
                  </a:moveTo>
                  <a:lnTo>
                    <a:pt x="281670" y="0"/>
                  </a:lnTo>
                  <a:cubicBezTo>
                    <a:pt x="339862" y="0"/>
                    <a:pt x="387036" y="47174"/>
                    <a:pt x="387036" y="105366"/>
                  </a:cubicBezTo>
                  <a:lnTo>
                    <a:pt x="387036" y="173769"/>
                  </a:lnTo>
                  <a:cubicBezTo>
                    <a:pt x="387036" y="231961"/>
                    <a:pt x="339862" y="279135"/>
                    <a:pt x="281670" y="279135"/>
                  </a:cubicBezTo>
                  <a:lnTo>
                    <a:pt x="105366" y="279135"/>
                  </a:lnTo>
                  <a:cubicBezTo>
                    <a:pt x="47174" y="279135"/>
                    <a:pt x="0" y="231961"/>
                    <a:pt x="0" y="173769"/>
                  </a:cubicBezTo>
                  <a:lnTo>
                    <a:pt x="0" y="105366"/>
                  </a:lnTo>
                  <a:cubicBezTo>
                    <a:pt x="0" y="47174"/>
                    <a:pt x="47174" y="0"/>
                    <a:pt x="105366" y="0"/>
                  </a:cubicBezTo>
                  <a:close/>
                </a:path>
              </a:pathLst>
            </a:custGeom>
            <a:solidFill>
              <a:srgbClr val="70CB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22"/>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4" name="Google Shape;354;p22"/>
          <p:cNvGrpSpPr/>
          <p:nvPr/>
        </p:nvGrpSpPr>
        <p:grpSpPr>
          <a:xfrm>
            <a:off x="395235" y="64476"/>
            <a:ext cx="17015920" cy="9651734"/>
            <a:chOff x="0" y="-675084"/>
            <a:chExt cx="22687894" cy="12868979"/>
          </a:xfrm>
        </p:grpSpPr>
        <p:sp>
          <p:nvSpPr>
            <p:cNvPr id="355" name="Google Shape;355;p22"/>
            <p:cNvSpPr/>
            <p:nvPr/>
          </p:nvSpPr>
          <p:spPr>
            <a:xfrm>
              <a:off x="0" y="0"/>
              <a:ext cx="11874637" cy="12193895"/>
            </a:xfrm>
            <a:custGeom>
              <a:rect b="b" l="l" r="r" t="t"/>
              <a:pathLst>
                <a:path extrusionOk="0" h="12193895" w="11874637">
                  <a:moveTo>
                    <a:pt x="0" y="0"/>
                  </a:moveTo>
                  <a:lnTo>
                    <a:pt x="11874637" y="0"/>
                  </a:lnTo>
                  <a:lnTo>
                    <a:pt x="11874637" y="12193895"/>
                  </a:lnTo>
                  <a:lnTo>
                    <a:pt x="0" y="12193895"/>
                  </a:lnTo>
                  <a:lnTo>
                    <a:pt x="0" y="0"/>
                  </a:lnTo>
                  <a:close/>
                </a:path>
              </a:pathLst>
            </a:custGeom>
            <a:blipFill rotWithShape="1">
              <a:blip r:embed="rId3">
                <a:alphaModFix/>
              </a:blip>
              <a:stretch>
                <a:fillRect b="0" l="0" r="0" t="-72992"/>
              </a:stretch>
            </a:blipFill>
            <a:ln>
              <a:noFill/>
            </a:ln>
          </p:spPr>
        </p:sp>
        <p:grpSp>
          <p:nvGrpSpPr>
            <p:cNvPr id="356" name="Google Shape;356;p22"/>
            <p:cNvGrpSpPr/>
            <p:nvPr/>
          </p:nvGrpSpPr>
          <p:grpSpPr>
            <a:xfrm>
              <a:off x="1455604" y="-675084"/>
              <a:ext cx="21232290" cy="12868979"/>
              <a:chOff x="0" y="-133350"/>
              <a:chExt cx="4194033" cy="2542021"/>
            </a:xfrm>
          </p:grpSpPr>
          <p:sp>
            <p:nvSpPr>
              <p:cNvPr id="357" name="Google Shape;357;p22"/>
              <p:cNvSpPr/>
              <p:nvPr/>
            </p:nvSpPr>
            <p:spPr>
              <a:xfrm>
                <a:off x="0" y="0"/>
                <a:ext cx="4194033" cy="2408671"/>
              </a:xfrm>
              <a:custGeom>
                <a:rect b="b" l="l" r="r" t="t"/>
                <a:pathLst>
                  <a:path extrusionOk="0" h="2408671" w="4194033">
                    <a:moveTo>
                      <a:pt x="14585" y="0"/>
                    </a:moveTo>
                    <a:lnTo>
                      <a:pt x="4179448" y="0"/>
                    </a:lnTo>
                    <a:cubicBezTo>
                      <a:pt x="4187503" y="0"/>
                      <a:pt x="4194033" y="6530"/>
                      <a:pt x="4194033" y="14585"/>
                    </a:cubicBezTo>
                    <a:lnTo>
                      <a:pt x="4194033" y="2394085"/>
                    </a:lnTo>
                    <a:cubicBezTo>
                      <a:pt x="4194033" y="2402141"/>
                      <a:pt x="4187503" y="2408671"/>
                      <a:pt x="4179448" y="2408671"/>
                    </a:cubicBezTo>
                    <a:lnTo>
                      <a:pt x="14585" y="2408671"/>
                    </a:lnTo>
                    <a:cubicBezTo>
                      <a:pt x="6530" y="2408671"/>
                      <a:pt x="0" y="2402141"/>
                      <a:pt x="0" y="2394085"/>
                    </a:cubicBezTo>
                    <a:lnTo>
                      <a:pt x="0" y="14585"/>
                    </a:lnTo>
                    <a:cubicBezTo>
                      <a:pt x="0" y="6530"/>
                      <a:pt x="6530" y="0"/>
                      <a:pt x="14585" y="0"/>
                    </a:cubicBezTo>
                    <a:close/>
                  </a:path>
                </a:pathLst>
              </a:cu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22"/>
              <p:cNvSpPr txBox="1"/>
              <p:nvPr/>
            </p:nvSpPr>
            <p:spPr>
              <a:xfrm>
                <a:off x="0" y="-133350"/>
                <a:ext cx="812800" cy="946150"/>
              </a:xfrm>
              <a:prstGeom prst="rect">
                <a:avLst/>
              </a:prstGeom>
              <a:noFill/>
              <a:ln>
                <a:noFill/>
              </a:ln>
            </p:spPr>
            <p:txBody>
              <a:bodyPr anchorCtr="0" anchor="ctr" bIns="50800" lIns="50800" spcFirstLastPara="1" rIns="50800" wrap="square" tIns="50800">
                <a:noAutofit/>
              </a:bodyPr>
              <a:lstStyle/>
              <a:p>
                <a:pPr indent="0" lvl="0" marL="0" marR="0" rtl="0" algn="l">
                  <a:lnSpc>
                    <a:spcPct val="54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359" name="Google Shape;359;p22"/>
          <p:cNvSpPr/>
          <p:nvPr/>
        </p:nvSpPr>
        <p:spPr>
          <a:xfrm>
            <a:off x="12645433" y="1947670"/>
            <a:ext cx="4021059" cy="3799901"/>
          </a:xfrm>
          <a:custGeom>
            <a:rect b="b" l="l" r="r" t="t"/>
            <a:pathLst>
              <a:path extrusionOk="0" h="3799901" w="4021059">
                <a:moveTo>
                  <a:pt x="0" y="0"/>
                </a:moveTo>
                <a:lnTo>
                  <a:pt x="4021059" y="0"/>
                </a:lnTo>
                <a:lnTo>
                  <a:pt x="4021059" y="3799901"/>
                </a:lnTo>
                <a:lnTo>
                  <a:pt x="0" y="3799901"/>
                </a:lnTo>
                <a:lnTo>
                  <a:pt x="0" y="0"/>
                </a:lnTo>
                <a:close/>
              </a:path>
            </a:pathLst>
          </a:custGeom>
          <a:blipFill rotWithShape="1">
            <a:blip r:embed="rId4">
              <a:alphaModFix/>
            </a:blip>
            <a:stretch>
              <a:fillRect b="0" l="0" r="0" t="0"/>
            </a:stretch>
          </a:blipFill>
          <a:ln>
            <a:noFill/>
          </a:ln>
        </p:spPr>
      </p:sp>
      <p:grpSp>
        <p:nvGrpSpPr>
          <p:cNvPr id="360" name="Google Shape;360;p22"/>
          <p:cNvGrpSpPr/>
          <p:nvPr/>
        </p:nvGrpSpPr>
        <p:grpSpPr>
          <a:xfrm>
            <a:off x="16358896" y="3136874"/>
            <a:ext cx="3086102" cy="3266927"/>
            <a:chOff x="0" y="-47625"/>
            <a:chExt cx="812800" cy="860425"/>
          </a:xfrm>
        </p:grpSpPr>
        <p:sp>
          <p:nvSpPr>
            <p:cNvPr id="361" name="Google Shape;361;p22"/>
            <p:cNvSpPr/>
            <p:nvPr/>
          </p:nvSpPr>
          <p:spPr>
            <a:xfrm>
              <a:off x="0" y="0"/>
              <a:ext cx="429131" cy="279135"/>
            </a:xfrm>
            <a:custGeom>
              <a:rect b="b" l="l" r="r" t="t"/>
              <a:pathLst>
                <a:path extrusionOk="0" h="279135" w="429131">
                  <a:moveTo>
                    <a:pt x="95030" y="0"/>
                  </a:moveTo>
                  <a:lnTo>
                    <a:pt x="334101" y="0"/>
                  </a:lnTo>
                  <a:cubicBezTo>
                    <a:pt x="359305" y="0"/>
                    <a:pt x="383476" y="10012"/>
                    <a:pt x="401298" y="27834"/>
                  </a:cubicBezTo>
                  <a:cubicBezTo>
                    <a:pt x="419119" y="45655"/>
                    <a:pt x="429131" y="69827"/>
                    <a:pt x="429131" y="95030"/>
                  </a:cubicBezTo>
                  <a:lnTo>
                    <a:pt x="429131" y="184105"/>
                  </a:lnTo>
                  <a:cubicBezTo>
                    <a:pt x="429131" y="209308"/>
                    <a:pt x="419119" y="233480"/>
                    <a:pt x="401298" y="251301"/>
                  </a:cubicBezTo>
                  <a:cubicBezTo>
                    <a:pt x="383476" y="269123"/>
                    <a:pt x="359305" y="279135"/>
                    <a:pt x="334101" y="279135"/>
                  </a:cubicBezTo>
                  <a:lnTo>
                    <a:pt x="95030" y="279135"/>
                  </a:lnTo>
                  <a:cubicBezTo>
                    <a:pt x="69827" y="279135"/>
                    <a:pt x="45655" y="269123"/>
                    <a:pt x="27834" y="251301"/>
                  </a:cubicBezTo>
                  <a:cubicBezTo>
                    <a:pt x="10012" y="233480"/>
                    <a:pt x="0" y="209308"/>
                    <a:pt x="0" y="184105"/>
                  </a:cubicBezTo>
                  <a:lnTo>
                    <a:pt x="0" y="95030"/>
                  </a:lnTo>
                  <a:cubicBezTo>
                    <a:pt x="0" y="69827"/>
                    <a:pt x="10012" y="45655"/>
                    <a:pt x="27834" y="27834"/>
                  </a:cubicBezTo>
                  <a:cubicBezTo>
                    <a:pt x="45655" y="10012"/>
                    <a:pt x="69827" y="0"/>
                    <a:pt x="95030" y="0"/>
                  </a:cubicBezTo>
                  <a:close/>
                </a:path>
              </a:pathLst>
            </a:custGeom>
            <a:solidFill>
              <a:srgbClr val="C474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22"/>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63" name="Google Shape;363;p22"/>
          <p:cNvSpPr txBox="1"/>
          <p:nvPr/>
        </p:nvSpPr>
        <p:spPr>
          <a:xfrm>
            <a:off x="2539117" y="1237179"/>
            <a:ext cx="13209766" cy="1067435"/>
          </a:xfrm>
          <a:prstGeom prst="rect">
            <a:avLst/>
          </a:prstGeom>
          <a:noFill/>
          <a:ln>
            <a:noFill/>
          </a:ln>
        </p:spPr>
        <p:txBody>
          <a:bodyPr anchorCtr="0" anchor="t" bIns="0" lIns="0" spcFirstLastPara="1" rIns="0" wrap="square" tIns="0">
            <a:spAutoFit/>
          </a:bodyPr>
          <a:lstStyle/>
          <a:p>
            <a:pPr indent="0" lvl="0" marL="0" marR="0" rtl="0" algn="ctr">
              <a:lnSpc>
                <a:spcPct val="121003"/>
              </a:lnSpc>
              <a:spcBef>
                <a:spcPts val="0"/>
              </a:spcBef>
              <a:spcAft>
                <a:spcPts val="0"/>
              </a:spcAft>
              <a:buNone/>
            </a:pPr>
            <a:r>
              <a:rPr b="1" i="0" lang="en-US" sz="6999" u="none" cap="none" strike="noStrike">
                <a:solidFill>
                  <a:srgbClr val="DF5A51"/>
                </a:solidFill>
                <a:latin typeface="Luckiest Guy"/>
                <a:ea typeface="Luckiest Guy"/>
                <a:cs typeface="Luckiest Guy"/>
                <a:sym typeface="Luckiest Guy"/>
              </a:rPr>
              <a:t>My Thoughts &amp; Ideas</a:t>
            </a:r>
            <a:endParaRPr/>
          </a:p>
        </p:txBody>
      </p:sp>
      <p:sp>
        <p:nvSpPr>
          <p:cNvPr id="364" name="Google Shape;364;p22"/>
          <p:cNvSpPr txBox="1"/>
          <p:nvPr/>
        </p:nvSpPr>
        <p:spPr>
          <a:xfrm>
            <a:off x="2753725" y="2485241"/>
            <a:ext cx="1363376" cy="11938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1" i="0" lang="en-US" sz="6999" u="none" cap="none" strike="noStrike">
                <a:solidFill>
                  <a:srgbClr val="6DB3D8"/>
                </a:solidFill>
                <a:latin typeface="Luckiest Guy"/>
                <a:ea typeface="Luckiest Guy"/>
                <a:cs typeface="Luckiest Guy"/>
                <a:sym typeface="Luckiest Guy"/>
              </a:rPr>
              <a:t>01</a:t>
            </a:r>
            <a:endParaRPr/>
          </a:p>
        </p:txBody>
      </p:sp>
      <p:sp>
        <p:nvSpPr>
          <p:cNvPr id="365" name="Google Shape;365;p22"/>
          <p:cNvSpPr txBox="1"/>
          <p:nvPr/>
        </p:nvSpPr>
        <p:spPr>
          <a:xfrm>
            <a:off x="6058697" y="2485241"/>
            <a:ext cx="1363376" cy="11938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1" i="0" lang="en-US" sz="6999" u="none" cap="none" strike="noStrike">
                <a:solidFill>
                  <a:srgbClr val="6DB3D8"/>
                </a:solidFill>
                <a:latin typeface="Luckiest Guy"/>
                <a:ea typeface="Luckiest Guy"/>
                <a:cs typeface="Luckiest Guy"/>
                <a:sym typeface="Luckiest Guy"/>
              </a:rPr>
              <a:t>02</a:t>
            </a:r>
            <a:endParaRPr/>
          </a:p>
        </p:txBody>
      </p:sp>
      <p:sp>
        <p:nvSpPr>
          <p:cNvPr id="366" name="Google Shape;366;p22"/>
          <p:cNvSpPr txBox="1"/>
          <p:nvPr/>
        </p:nvSpPr>
        <p:spPr>
          <a:xfrm>
            <a:off x="9365297" y="2485241"/>
            <a:ext cx="1363376" cy="11938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1" i="0" lang="en-US" sz="6999" u="none" cap="none" strike="noStrike">
                <a:solidFill>
                  <a:srgbClr val="6DB3D8"/>
                </a:solidFill>
                <a:latin typeface="Luckiest Guy"/>
                <a:ea typeface="Luckiest Guy"/>
                <a:cs typeface="Luckiest Guy"/>
                <a:sym typeface="Luckiest Guy"/>
              </a:rPr>
              <a:t>03</a:t>
            </a:r>
            <a:endParaRPr/>
          </a:p>
        </p:txBody>
      </p:sp>
      <p:sp>
        <p:nvSpPr>
          <p:cNvPr id="367" name="Google Shape;367;p22"/>
          <p:cNvSpPr txBox="1"/>
          <p:nvPr/>
        </p:nvSpPr>
        <p:spPr>
          <a:xfrm>
            <a:off x="16666492" y="3479016"/>
            <a:ext cx="946500" cy="746400"/>
          </a:xfrm>
          <a:prstGeom prst="rect">
            <a:avLst/>
          </a:prstGeom>
          <a:noFill/>
          <a:ln>
            <a:noFill/>
          </a:ln>
        </p:spPr>
        <p:txBody>
          <a:bodyPr anchorCtr="0" anchor="t" bIns="0" lIns="0" spcFirstLastPara="1" rIns="0" wrap="square" tIns="0">
            <a:spAutoFit/>
          </a:bodyPr>
          <a:lstStyle/>
          <a:p>
            <a:pPr indent="0" lvl="0" marL="0" marR="0" rtl="0" algn="ctr">
              <a:lnSpc>
                <a:spcPct val="97000"/>
              </a:lnSpc>
              <a:spcBef>
                <a:spcPts val="0"/>
              </a:spcBef>
              <a:spcAft>
                <a:spcPts val="0"/>
              </a:spcAft>
              <a:buNone/>
            </a:pPr>
            <a:r>
              <a:rPr b="1" i="0" lang="en-US" sz="5000" u="none" cap="none" strike="noStrike">
                <a:solidFill>
                  <a:srgbClr val="FFFFFF"/>
                </a:solidFill>
                <a:latin typeface="Luckiest Guy"/>
                <a:ea typeface="Luckiest Guy"/>
                <a:cs typeface="Luckiest Guy"/>
                <a:sym typeface="Luckiest Guy"/>
              </a:rPr>
              <a:t>02</a:t>
            </a:r>
            <a:endParaRPr/>
          </a:p>
        </p:txBody>
      </p:sp>
      <p:sp>
        <p:nvSpPr>
          <p:cNvPr id="368" name="Google Shape;368;p22"/>
          <p:cNvSpPr/>
          <p:nvPr/>
        </p:nvSpPr>
        <p:spPr>
          <a:xfrm>
            <a:off x="1809400" y="5067957"/>
            <a:ext cx="9082149" cy="3781476"/>
          </a:xfrm>
          <a:custGeom>
            <a:rect b="b" l="l" r="r" t="t"/>
            <a:pathLst>
              <a:path extrusionOk="0" h="3781476" w="9082149">
                <a:moveTo>
                  <a:pt x="0" y="0"/>
                </a:moveTo>
                <a:lnTo>
                  <a:pt x="9082149" y="0"/>
                </a:lnTo>
                <a:lnTo>
                  <a:pt x="9082149" y="3781477"/>
                </a:lnTo>
                <a:lnTo>
                  <a:pt x="0" y="3781477"/>
                </a:lnTo>
                <a:lnTo>
                  <a:pt x="0" y="0"/>
                </a:lnTo>
                <a:close/>
              </a:path>
            </a:pathLst>
          </a:custGeom>
          <a:blipFill rotWithShape="1">
            <a:blip r:embed="rId5">
              <a:alphaModFix/>
            </a:blip>
            <a:stretch>
              <a:fillRect b="0" l="0" r="0" t="0"/>
            </a:stretch>
          </a:blipFill>
          <a:ln>
            <a:noFill/>
          </a:ln>
        </p:spPr>
      </p:sp>
      <p:sp>
        <p:nvSpPr>
          <p:cNvPr id="369" name="Google Shape;369;p22"/>
          <p:cNvSpPr txBox="1"/>
          <p:nvPr/>
        </p:nvSpPr>
        <p:spPr>
          <a:xfrm>
            <a:off x="5708719" y="6130021"/>
            <a:ext cx="1283510" cy="5238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3000" u="none" cap="none" strike="noStrike">
                <a:solidFill>
                  <a:srgbClr val="DF5A51"/>
                </a:solidFill>
                <a:latin typeface="Luckiest Guy"/>
                <a:ea typeface="Luckiest Guy"/>
                <a:cs typeface="Luckiest Guy"/>
                <a:sym typeface="Luckiest Guy"/>
              </a:rPr>
              <a:t>NOTES</a:t>
            </a:r>
            <a:endParaRPr/>
          </a:p>
        </p:txBody>
      </p:sp>
      <p:sp>
        <p:nvSpPr>
          <p:cNvPr id="370" name="Google Shape;370;p22"/>
          <p:cNvSpPr txBox="1"/>
          <p:nvPr/>
        </p:nvSpPr>
        <p:spPr>
          <a:xfrm>
            <a:off x="3690104" y="6739621"/>
            <a:ext cx="5320741" cy="1682745"/>
          </a:xfrm>
          <a:prstGeom prst="rect">
            <a:avLst/>
          </a:prstGeom>
          <a:noFill/>
          <a:ln>
            <a:noFill/>
          </a:ln>
        </p:spPr>
        <p:txBody>
          <a:bodyPr anchorCtr="0" anchor="t" bIns="0" lIns="0" spcFirstLastPara="1" rIns="0" wrap="square" tIns="0">
            <a:spAutoFit/>
          </a:bodyPr>
          <a:lstStyle/>
          <a:p>
            <a:pPr indent="0" lvl="0" marL="0" marR="0" rtl="0" algn="ctr">
              <a:lnSpc>
                <a:spcPct val="230000"/>
              </a:lnSpc>
              <a:spcBef>
                <a:spcPts val="0"/>
              </a:spcBef>
              <a:spcAft>
                <a:spcPts val="0"/>
              </a:spcAft>
              <a:buNone/>
            </a:pPr>
            <a:r>
              <a:rPr b="0" i="0" lang="en-US" sz="2000" u="none" cap="none" strike="noStrike">
                <a:solidFill>
                  <a:srgbClr val="000000"/>
                </a:solidFill>
                <a:latin typeface="Fira Sans"/>
                <a:ea typeface="Fira Sans"/>
                <a:cs typeface="Fira Sans"/>
                <a:sym typeface="Fira Sans"/>
              </a:rPr>
              <a:t>Lorem ipsum dolor sit amet, consectetur adipiscing elit, sed do eiusmod tempor incididunt ut labore et dolore magna aliqua.</a:t>
            </a:r>
            <a:endParaRPr/>
          </a:p>
        </p:txBody>
      </p:sp>
      <p:sp>
        <p:nvSpPr>
          <p:cNvPr id="371" name="Google Shape;371;p22"/>
          <p:cNvSpPr txBox="1"/>
          <p:nvPr/>
        </p:nvSpPr>
        <p:spPr>
          <a:xfrm>
            <a:off x="13461239" y="2690897"/>
            <a:ext cx="2389500" cy="1840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2E63CE"/>
                </a:solidFill>
                <a:latin typeface="Luckiest Guy"/>
                <a:ea typeface="Luckiest Guy"/>
                <a:cs typeface="Luckiest Guy"/>
                <a:sym typeface="Luckiest Guy"/>
              </a:rPr>
              <a:t>Lorem ipsum dolor sit amet, consectetur adipiscing elit.</a:t>
            </a:r>
            <a:endParaRPr/>
          </a:p>
        </p:txBody>
      </p:sp>
      <p:sp>
        <p:nvSpPr>
          <p:cNvPr id="372" name="Google Shape;372;p22"/>
          <p:cNvSpPr/>
          <p:nvPr/>
        </p:nvSpPr>
        <p:spPr>
          <a:xfrm>
            <a:off x="11080784" y="5390627"/>
            <a:ext cx="3129299" cy="3867673"/>
          </a:xfrm>
          <a:custGeom>
            <a:rect b="b" l="l" r="r" t="t"/>
            <a:pathLst>
              <a:path extrusionOk="0" h="3867673" w="3129299">
                <a:moveTo>
                  <a:pt x="0" y="0"/>
                </a:moveTo>
                <a:lnTo>
                  <a:pt x="3129298" y="0"/>
                </a:lnTo>
                <a:lnTo>
                  <a:pt x="3129298" y="3867673"/>
                </a:lnTo>
                <a:lnTo>
                  <a:pt x="0" y="3867673"/>
                </a:lnTo>
                <a:lnTo>
                  <a:pt x="0" y="0"/>
                </a:lnTo>
                <a:close/>
              </a:path>
            </a:pathLst>
          </a:custGeom>
          <a:blipFill rotWithShape="1">
            <a:blip r:embed="rId6">
              <a:alphaModFix/>
            </a:blip>
            <a:stretch>
              <a:fillRect b="0" l="0" r="0" t="0"/>
            </a:stretch>
          </a:blipFill>
          <a:ln>
            <a:noFill/>
          </a:ln>
        </p:spPr>
      </p:sp>
      <p:sp>
        <p:nvSpPr>
          <p:cNvPr id="373" name="Google Shape;373;p22"/>
          <p:cNvSpPr txBox="1"/>
          <p:nvPr/>
        </p:nvSpPr>
        <p:spPr>
          <a:xfrm>
            <a:off x="2053575" y="3683529"/>
            <a:ext cx="2763676" cy="10541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000" u="none" cap="none" strike="noStrike">
                <a:solidFill>
                  <a:srgbClr val="000000"/>
                </a:solidFill>
                <a:latin typeface="Fira Sans"/>
                <a:ea typeface="Fira Sans"/>
                <a:cs typeface="Fira Sans"/>
                <a:sym typeface="Fira Sans"/>
              </a:rPr>
              <a:t>Lorem ipsum dolor sit amet, consectetur adipiscing elit.</a:t>
            </a:r>
            <a:endParaRPr/>
          </a:p>
        </p:txBody>
      </p:sp>
      <p:sp>
        <p:nvSpPr>
          <p:cNvPr id="374" name="Google Shape;374;p22"/>
          <p:cNvSpPr txBox="1"/>
          <p:nvPr/>
        </p:nvSpPr>
        <p:spPr>
          <a:xfrm>
            <a:off x="5358547" y="3683529"/>
            <a:ext cx="2763676" cy="10541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000" u="none" cap="none" strike="noStrike">
                <a:solidFill>
                  <a:srgbClr val="000000"/>
                </a:solidFill>
                <a:latin typeface="Fira Sans"/>
                <a:ea typeface="Fira Sans"/>
                <a:cs typeface="Fira Sans"/>
                <a:sym typeface="Fira Sans"/>
              </a:rPr>
              <a:t>Lorem ipsum dolor sit amet, consectetur adipiscing elit.</a:t>
            </a:r>
            <a:endParaRPr/>
          </a:p>
        </p:txBody>
      </p:sp>
      <p:sp>
        <p:nvSpPr>
          <p:cNvPr id="375" name="Google Shape;375;p22"/>
          <p:cNvSpPr txBox="1"/>
          <p:nvPr/>
        </p:nvSpPr>
        <p:spPr>
          <a:xfrm>
            <a:off x="8665147" y="3683529"/>
            <a:ext cx="2763676" cy="10541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000" u="none" cap="none" strike="noStrike">
                <a:solidFill>
                  <a:srgbClr val="000000"/>
                </a:solidFill>
                <a:latin typeface="Fira Sans"/>
                <a:ea typeface="Fira Sans"/>
                <a:cs typeface="Fira Sans"/>
                <a:sym typeface="Fira Sans"/>
              </a:rPr>
              <a:t>Lorem ipsum dolor sit amet, consectetur adipiscing elit.</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2A275"/>
        </a:solidFill>
      </p:bgPr>
    </p:bg>
    <p:spTree>
      <p:nvGrpSpPr>
        <p:cNvPr id="379" name="Shape 379"/>
        <p:cNvGrpSpPr/>
        <p:nvPr/>
      </p:nvGrpSpPr>
      <p:grpSpPr>
        <a:xfrm>
          <a:off x="0" y="0"/>
          <a:ext cx="0" cy="0"/>
          <a:chOff x="0" y="0"/>
          <a:chExt cx="0" cy="0"/>
        </a:xfrm>
      </p:grpSpPr>
      <p:grpSp>
        <p:nvGrpSpPr>
          <p:cNvPr id="380" name="Google Shape;380;p23"/>
          <p:cNvGrpSpPr/>
          <p:nvPr/>
        </p:nvGrpSpPr>
        <p:grpSpPr>
          <a:xfrm rot="-5400000">
            <a:off x="14002492" y="3510037"/>
            <a:ext cx="8848052" cy="3266924"/>
            <a:chOff x="0" y="-47625"/>
            <a:chExt cx="2330351" cy="860425"/>
          </a:xfrm>
        </p:grpSpPr>
        <p:sp>
          <p:nvSpPr>
            <p:cNvPr id="381" name="Google Shape;381;p23"/>
            <p:cNvSpPr/>
            <p:nvPr/>
          </p:nvSpPr>
          <p:spPr>
            <a:xfrm>
              <a:off x="0" y="0"/>
              <a:ext cx="2330351" cy="165783"/>
            </a:xfrm>
            <a:custGeom>
              <a:rect b="b" l="l" r="r" t="t"/>
              <a:pathLst>
                <a:path extrusionOk="0" h="165783" w="2330351">
                  <a:moveTo>
                    <a:pt x="44624" y="0"/>
                  </a:moveTo>
                  <a:lnTo>
                    <a:pt x="2285727" y="0"/>
                  </a:lnTo>
                  <a:cubicBezTo>
                    <a:pt x="2297562" y="0"/>
                    <a:pt x="2308912" y="4701"/>
                    <a:pt x="2317281" y="13070"/>
                  </a:cubicBezTo>
                  <a:cubicBezTo>
                    <a:pt x="2325650" y="21439"/>
                    <a:pt x="2330351" y="32789"/>
                    <a:pt x="2330351" y="44624"/>
                  </a:cubicBezTo>
                  <a:lnTo>
                    <a:pt x="2330351" y="121159"/>
                  </a:lnTo>
                  <a:cubicBezTo>
                    <a:pt x="2330351" y="132994"/>
                    <a:pt x="2325650" y="144344"/>
                    <a:pt x="2317281" y="152713"/>
                  </a:cubicBezTo>
                  <a:cubicBezTo>
                    <a:pt x="2308912" y="161082"/>
                    <a:pt x="2297562" y="165783"/>
                    <a:pt x="2285727" y="165783"/>
                  </a:cubicBezTo>
                  <a:lnTo>
                    <a:pt x="44624" y="165783"/>
                  </a:lnTo>
                  <a:cubicBezTo>
                    <a:pt x="19979" y="165783"/>
                    <a:pt x="0" y="145804"/>
                    <a:pt x="0" y="121159"/>
                  </a:cubicBezTo>
                  <a:lnTo>
                    <a:pt x="0" y="44624"/>
                  </a:lnTo>
                  <a:cubicBezTo>
                    <a:pt x="0" y="32789"/>
                    <a:pt x="4701" y="21439"/>
                    <a:pt x="13070" y="13070"/>
                  </a:cubicBezTo>
                  <a:cubicBezTo>
                    <a:pt x="21439" y="4701"/>
                    <a:pt x="32789" y="0"/>
                    <a:pt x="44624" y="0"/>
                  </a:cubicBezTo>
                  <a:close/>
                </a:path>
              </a:pathLst>
            </a:custGeom>
            <a:solidFill>
              <a:srgbClr val="000000">
                <a:alpha val="219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23"/>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3" name="Google Shape;383;p23"/>
          <p:cNvGrpSpPr/>
          <p:nvPr/>
        </p:nvGrpSpPr>
        <p:grpSpPr>
          <a:xfrm>
            <a:off x="16358896" y="4679881"/>
            <a:ext cx="3086102" cy="3266927"/>
            <a:chOff x="0" y="-47625"/>
            <a:chExt cx="812800" cy="860425"/>
          </a:xfrm>
        </p:grpSpPr>
        <p:sp>
          <p:nvSpPr>
            <p:cNvPr id="384" name="Google Shape;384;p23"/>
            <p:cNvSpPr/>
            <p:nvPr/>
          </p:nvSpPr>
          <p:spPr>
            <a:xfrm>
              <a:off x="0" y="0"/>
              <a:ext cx="429131" cy="279135"/>
            </a:xfrm>
            <a:custGeom>
              <a:rect b="b" l="l" r="r" t="t"/>
              <a:pathLst>
                <a:path extrusionOk="0" h="279135" w="429131">
                  <a:moveTo>
                    <a:pt x="95030" y="0"/>
                  </a:moveTo>
                  <a:lnTo>
                    <a:pt x="334101" y="0"/>
                  </a:lnTo>
                  <a:cubicBezTo>
                    <a:pt x="359305" y="0"/>
                    <a:pt x="383476" y="10012"/>
                    <a:pt x="401298" y="27834"/>
                  </a:cubicBezTo>
                  <a:cubicBezTo>
                    <a:pt x="419119" y="45655"/>
                    <a:pt x="429131" y="69827"/>
                    <a:pt x="429131" y="95030"/>
                  </a:cubicBezTo>
                  <a:lnTo>
                    <a:pt x="429131" y="184105"/>
                  </a:lnTo>
                  <a:cubicBezTo>
                    <a:pt x="429131" y="209308"/>
                    <a:pt x="419119" y="233480"/>
                    <a:pt x="401298" y="251301"/>
                  </a:cubicBezTo>
                  <a:cubicBezTo>
                    <a:pt x="383476" y="269123"/>
                    <a:pt x="359305" y="279135"/>
                    <a:pt x="334101" y="279135"/>
                  </a:cubicBezTo>
                  <a:lnTo>
                    <a:pt x="95030" y="279135"/>
                  </a:lnTo>
                  <a:cubicBezTo>
                    <a:pt x="69827" y="279135"/>
                    <a:pt x="45655" y="269123"/>
                    <a:pt x="27834" y="251301"/>
                  </a:cubicBezTo>
                  <a:cubicBezTo>
                    <a:pt x="10012" y="233480"/>
                    <a:pt x="0" y="209308"/>
                    <a:pt x="0" y="184105"/>
                  </a:cubicBezTo>
                  <a:lnTo>
                    <a:pt x="0" y="95030"/>
                  </a:lnTo>
                  <a:cubicBezTo>
                    <a:pt x="0" y="69827"/>
                    <a:pt x="10012" y="45655"/>
                    <a:pt x="27834" y="27834"/>
                  </a:cubicBezTo>
                  <a:cubicBezTo>
                    <a:pt x="45655" y="10012"/>
                    <a:pt x="69827" y="0"/>
                    <a:pt x="95030" y="0"/>
                  </a:cubicBezTo>
                  <a:close/>
                </a:path>
              </a:pathLst>
            </a:custGeom>
            <a:solidFill>
              <a:srgbClr val="E4C8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23"/>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6" name="Google Shape;386;p23"/>
          <p:cNvGrpSpPr/>
          <p:nvPr/>
        </p:nvGrpSpPr>
        <p:grpSpPr>
          <a:xfrm>
            <a:off x="16518726" y="1593867"/>
            <a:ext cx="3086101" cy="3266927"/>
            <a:chOff x="0" y="-47625"/>
            <a:chExt cx="812800" cy="860425"/>
          </a:xfrm>
        </p:grpSpPr>
        <p:sp>
          <p:nvSpPr>
            <p:cNvPr id="387" name="Google Shape;387;p23"/>
            <p:cNvSpPr/>
            <p:nvPr/>
          </p:nvSpPr>
          <p:spPr>
            <a:xfrm>
              <a:off x="0" y="0"/>
              <a:ext cx="387036" cy="279135"/>
            </a:xfrm>
            <a:custGeom>
              <a:rect b="b" l="l" r="r" t="t"/>
              <a:pathLst>
                <a:path extrusionOk="0" h="279135" w="387036">
                  <a:moveTo>
                    <a:pt x="105366" y="0"/>
                  </a:moveTo>
                  <a:lnTo>
                    <a:pt x="281670" y="0"/>
                  </a:lnTo>
                  <a:cubicBezTo>
                    <a:pt x="339862" y="0"/>
                    <a:pt x="387036" y="47174"/>
                    <a:pt x="387036" y="105366"/>
                  </a:cubicBezTo>
                  <a:lnTo>
                    <a:pt x="387036" y="173769"/>
                  </a:lnTo>
                  <a:cubicBezTo>
                    <a:pt x="387036" y="231961"/>
                    <a:pt x="339862" y="279135"/>
                    <a:pt x="281670" y="279135"/>
                  </a:cubicBezTo>
                  <a:lnTo>
                    <a:pt x="105366" y="279135"/>
                  </a:lnTo>
                  <a:cubicBezTo>
                    <a:pt x="47174" y="279135"/>
                    <a:pt x="0" y="231961"/>
                    <a:pt x="0" y="173769"/>
                  </a:cubicBezTo>
                  <a:lnTo>
                    <a:pt x="0" y="105366"/>
                  </a:lnTo>
                  <a:cubicBezTo>
                    <a:pt x="0" y="47174"/>
                    <a:pt x="47174" y="0"/>
                    <a:pt x="105366" y="0"/>
                  </a:cubicBezTo>
                  <a:close/>
                </a:path>
              </a:pathLst>
            </a:custGeom>
            <a:solidFill>
              <a:srgbClr val="70CB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23"/>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9" name="Google Shape;389;p23"/>
          <p:cNvGrpSpPr/>
          <p:nvPr/>
        </p:nvGrpSpPr>
        <p:grpSpPr>
          <a:xfrm>
            <a:off x="395235" y="64476"/>
            <a:ext cx="17015920" cy="9651734"/>
            <a:chOff x="0" y="-675084"/>
            <a:chExt cx="22687894" cy="12868979"/>
          </a:xfrm>
        </p:grpSpPr>
        <p:sp>
          <p:nvSpPr>
            <p:cNvPr id="390" name="Google Shape;390;p23"/>
            <p:cNvSpPr/>
            <p:nvPr/>
          </p:nvSpPr>
          <p:spPr>
            <a:xfrm>
              <a:off x="0" y="0"/>
              <a:ext cx="11874637" cy="12193895"/>
            </a:xfrm>
            <a:custGeom>
              <a:rect b="b" l="l" r="r" t="t"/>
              <a:pathLst>
                <a:path extrusionOk="0" h="12193895" w="11874637">
                  <a:moveTo>
                    <a:pt x="0" y="0"/>
                  </a:moveTo>
                  <a:lnTo>
                    <a:pt x="11874637" y="0"/>
                  </a:lnTo>
                  <a:lnTo>
                    <a:pt x="11874637" y="12193895"/>
                  </a:lnTo>
                  <a:lnTo>
                    <a:pt x="0" y="12193895"/>
                  </a:lnTo>
                  <a:lnTo>
                    <a:pt x="0" y="0"/>
                  </a:lnTo>
                  <a:close/>
                </a:path>
              </a:pathLst>
            </a:custGeom>
            <a:blipFill rotWithShape="1">
              <a:blip r:embed="rId3">
                <a:alphaModFix/>
              </a:blip>
              <a:stretch>
                <a:fillRect b="0" l="0" r="0" t="-72992"/>
              </a:stretch>
            </a:blipFill>
            <a:ln>
              <a:noFill/>
            </a:ln>
          </p:spPr>
        </p:sp>
        <p:grpSp>
          <p:nvGrpSpPr>
            <p:cNvPr id="391" name="Google Shape;391;p23"/>
            <p:cNvGrpSpPr/>
            <p:nvPr/>
          </p:nvGrpSpPr>
          <p:grpSpPr>
            <a:xfrm>
              <a:off x="1455604" y="-675084"/>
              <a:ext cx="21232290" cy="12868979"/>
              <a:chOff x="0" y="-133350"/>
              <a:chExt cx="4194033" cy="2542021"/>
            </a:xfrm>
          </p:grpSpPr>
          <p:sp>
            <p:nvSpPr>
              <p:cNvPr id="392" name="Google Shape;392;p23"/>
              <p:cNvSpPr/>
              <p:nvPr/>
            </p:nvSpPr>
            <p:spPr>
              <a:xfrm>
                <a:off x="0" y="0"/>
                <a:ext cx="4194033" cy="2408671"/>
              </a:xfrm>
              <a:custGeom>
                <a:rect b="b" l="l" r="r" t="t"/>
                <a:pathLst>
                  <a:path extrusionOk="0" h="2408671" w="4194033">
                    <a:moveTo>
                      <a:pt x="14585" y="0"/>
                    </a:moveTo>
                    <a:lnTo>
                      <a:pt x="4179448" y="0"/>
                    </a:lnTo>
                    <a:cubicBezTo>
                      <a:pt x="4187503" y="0"/>
                      <a:pt x="4194033" y="6530"/>
                      <a:pt x="4194033" y="14585"/>
                    </a:cubicBezTo>
                    <a:lnTo>
                      <a:pt x="4194033" y="2394085"/>
                    </a:lnTo>
                    <a:cubicBezTo>
                      <a:pt x="4194033" y="2402141"/>
                      <a:pt x="4187503" y="2408671"/>
                      <a:pt x="4179448" y="2408671"/>
                    </a:cubicBezTo>
                    <a:lnTo>
                      <a:pt x="14585" y="2408671"/>
                    </a:lnTo>
                    <a:cubicBezTo>
                      <a:pt x="6530" y="2408671"/>
                      <a:pt x="0" y="2402141"/>
                      <a:pt x="0" y="2394085"/>
                    </a:cubicBezTo>
                    <a:lnTo>
                      <a:pt x="0" y="14585"/>
                    </a:lnTo>
                    <a:cubicBezTo>
                      <a:pt x="0" y="6530"/>
                      <a:pt x="6530" y="0"/>
                      <a:pt x="14585" y="0"/>
                    </a:cubicBezTo>
                    <a:close/>
                  </a:path>
                </a:pathLst>
              </a:cu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23"/>
              <p:cNvSpPr txBox="1"/>
              <p:nvPr/>
            </p:nvSpPr>
            <p:spPr>
              <a:xfrm>
                <a:off x="0" y="-133350"/>
                <a:ext cx="812800" cy="946150"/>
              </a:xfrm>
              <a:prstGeom prst="rect">
                <a:avLst/>
              </a:prstGeom>
              <a:noFill/>
              <a:ln>
                <a:noFill/>
              </a:ln>
            </p:spPr>
            <p:txBody>
              <a:bodyPr anchorCtr="0" anchor="ctr" bIns="50800" lIns="50800" spcFirstLastPara="1" rIns="50800" wrap="square" tIns="50800">
                <a:noAutofit/>
              </a:bodyPr>
              <a:lstStyle/>
              <a:p>
                <a:pPr indent="0" lvl="0" marL="0" marR="0" rtl="0" algn="l">
                  <a:lnSpc>
                    <a:spcPct val="54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394" name="Google Shape;394;p23"/>
          <p:cNvSpPr/>
          <p:nvPr/>
        </p:nvSpPr>
        <p:spPr>
          <a:xfrm>
            <a:off x="12393859" y="3769562"/>
            <a:ext cx="4437120" cy="5488738"/>
          </a:xfrm>
          <a:custGeom>
            <a:rect b="b" l="l" r="r" t="t"/>
            <a:pathLst>
              <a:path extrusionOk="0" h="5488738" w="4437120">
                <a:moveTo>
                  <a:pt x="0" y="0"/>
                </a:moveTo>
                <a:lnTo>
                  <a:pt x="4437120" y="0"/>
                </a:lnTo>
                <a:lnTo>
                  <a:pt x="4437120" y="5488738"/>
                </a:lnTo>
                <a:lnTo>
                  <a:pt x="0" y="5488738"/>
                </a:lnTo>
                <a:lnTo>
                  <a:pt x="0" y="0"/>
                </a:lnTo>
                <a:close/>
              </a:path>
            </a:pathLst>
          </a:custGeom>
          <a:blipFill rotWithShape="1">
            <a:blip r:embed="rId4">
              <a:alphaModFix/>
            </a:blip>
            <a:stretch>
              <a:fillRect b="-86814" l="0" r="0" t="0"/>
            </a:stretch>
          </a:blipFill>
          <a:ln>
            <a:noFill/>
          </a:ln>
        </p:spPr>
      </p:sp>
      <p:sp>
        <p:nvSpPr>
          <p:cNvPr id="395" name="Google Shape;395;p23"/>
          <p:cNvSpPr/>
          <p:nvPr/>
        </p:nvSpPr>
        <p:spPr>
          <a:xfrm>
            <a:off x="7524091" y="3769562"/>
            <a:ext cx="4437120" cy="5488738"/>
          </a:xfrm>
          <a:custGeom>
            <a:rect b="b" l="l" r="r" t="t"/>
            <a:pathLst>
              <a:path extrusionOk="0" h="5488738" w="4437120">
                <a:moveTo>
                  <a:pt x="0" y="0"/>
                </a:moveTo>
                <a:lnTo>
                  <a:pt x="4437120" y="0"/>
                </a:lnTo>
                <a:lnTo>
                  <a:pt x="4437120" y="5488738"/>
                </a:lnTo>
                <a:lnTo>
                  <a:pt x="0" y="5488738"/>
                </a:lnTo>
                <a:lnTo>
                  <a:pt x="0" y="0"/>
                </a:lnTo>
                <a:close/>
              </a:path>
            </a:pathLst>
          </a:custGeom>
          <a:blipFill rotWithShape="1">
            <a:blip r:embed="rId5">
              <a:alphaModFix/>
            </a:blip>
            <a:stretch>
              <a:fillRect b="-86814" l="0" r="0" t="0"/>
            </a:stretch>
          </a:blipFill>
          <a:ln>
            <a:noFill/>
          </a:ln>
        </p:spPr>
      </p:sp>
      <p:grpSp>
        <p:nvGrpSpPr>
          <p:cNvPr id="396" name="Google Shape;396;p23"/>
          <p:cNvGrpSpPr/>
          <p:nvPr/>
        </p:nvGrpSpPr>
        <p:grpSpPr>
          <a:xfrm>
            <a:off x="16358896" y="3136874"/>
            <a:ext cx="3086102" cy="3266927"/>
            <a:chOff x="0" y="-47625"/>
            <a:chExt cx="812800" cy="860425"/>
          </a:xfrm>
        </p:grpSpPr>
        <p:sp>
          <p:nvSpPr>
            <p:cNvPr id="397" name="Google Shape;397;p23"/>
            <p:cNvSpPr/>
            <p:nvPr/>
          </p:nvSpPr>
          <p:spPr>
            <a:xfrm>
              <a:off x="0" y="0"/>
              <a:ext cx="429131" cy="279135"/>
            </a:xfrm>
            <a:custGeom>
              <a:rect b="b" l="l" r="r" t="t"/>
              <a:pathLst>
                <a:path extrusionOk="0" h="279135" w="429131">
                  <a:moveTo>
                    <a:pt x="95030" y="0"/>
                  </a:moveTo>
                  <a:lnTo>
                    <a:pt x="334101" y="0"/>
                  </a:lnTo>
                  <a:cubicBezTo>
                    <a:pt x="359305" y="0"/>
                    <a:pt x="383476" y="10012"/>
                    <a:pt x="401298" y="27834"/>
                  </a:cubicBezTo>
                  <a:cubicBezTo>
                    <a:pt x="419119" y="45655"/>
                    <a:pt x="429131" y="69827"/>
                    <a:pt x="429131" y="95030"/>
                  </a:cubicBezTo>
                  <a:lnTo>
                    <a:pt x="429131" y="184105"/>
                  </a:lnTo>
                  <a:cubicBezTo>
                    <a:pt x="429131" y="209308"/>
                    <a:pt x="419119" y="233480"/>
                    <a:pt x="401298" y="251301"/>
                  </a:cubicBezTo>
                  <a:cubicBezTo>
                    <a:pt x="383476" y="269123"/>
                    <a:pt x="359305" y="279135"/>
                    <a:pt x="334101" y="279135"/>
                  </a:cubicBezTo>
                  <a:lnTo>
                    <a:pt x="95030" y="279135"/>
                  </a:lnTo>
                  <a:cubicBezTo>
                    <a:pt x="69827" y="279135"/>
                    <a:pt x="45655" y="269123"/>
                    <a:pt x="27834" y="251301"/>
                  </a:cubicBezTo>
                  <a:cubicBezTo>
                    <a:pt x="10012" y="233480"/>
                    <a:pt x="0" y="209308"/>
                    <a:pt x="0" y="184105"/>
                  </a:cubicBezTo>
                  <a:lnTo>
                    <a:pt x="0" y="95030"/>
                  </a:lnTo>
                  <a:cubicBezTo>
                    <a:pt x="0" y="69827"/>
                    <a:pt x="10012" y="45655"/>
                    <a:pt x="27834" y="27834"/>
                  </a:cubicBezTo>
                  <a:cubicBezTo>
                    <a:pt x="45655" y="10012"/>
                    <a:pt x="69827" y="0"/>
                    <a:pt x="95030" y="0"/>
                  </a:cubicBezTo>
                  <a:close/>
                </a:path>
              </a:pathLst>
            </a:custGeom>
            <a:solidFill>
              <a:srgbClr val="C474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23"/>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9" name="Google Shape;399;p23"/>
          <p:cNvGrpSpPr/>
          <p:nvPr/>
        </p:nvGrpSpPr>
        <p:grpSpPr>
          <a:xfrm>
            <a:off x="13064058" y="5143303"/>
            <a:ext cx="3096721" cy="247159"/>
            <a:chOff x="-2509" y="-81"/>
            <a:chExt cx="1275018" cy="101763"/>
          </a:xfrm>
        </p:grpSpPr>
        <p:sp>
          <p:nvSpPr>
            <p:cNvPr id="400" name="Google Shape;400;p23"/>
            <p:cNvSpPr/>
            <p:nvPr/>
          </p:nvSpPr>
          <p:spPr>
            <a:xfrm>
              <a:off x="-2509" y="-81"/>
              <a:ext cx="1275018" cy="101763"/>
            </a:xfrm>
            <a:custGeom>
              <a:rect b="b" l="l" r="r" t="t"/>
              <a:pathLst>
                <a:path extrusionOk="0" h="101763" w="1275018">
                  <a:moveTo>
                    <a:pt x="53309" y="81"/>
                  </a:moveTo>
                  <a:lnTo>
                    <a:pt x="1221709" y="81"/>
                  </a:lnTo>
                  <a:cubicBezTo>
                    <a:pt x="1239912" y="0"/>
                    <a:pt x="1256768" y="9664"/>
                    <a:pt x="1265893" y="25415"/>
                  </a:cubicBezTo>
                  <a:cubicBezTo>
                    <a:pt x="1275018" y="41166"/>
                    <a:pt x="1275018" y="60596"/>
                    <a:pt x="1265893" y="76347"/>
                  </a:cubicBezTo>
                  <a:cubicBezTo>
                    <a:pt x="1256768" y="92098"/>
                    <a:pt x="1239912" y="101762"/>
                    <a:pt x="1221709" y="101681"/>
                  </a:cubicBezTo>
                  <a:lnTo>
                    <a:pt x="53309" y="101681"/>
                  </a:lnTo>
                  <a:cubicBezTo>
                    <a:pt x="35106" y="101762"/>
                    <a:pt x="18250" y="92098"/>
                    <a:pt x="9125" y="76347"/>
                  </a:cubicBezTo>
                  <a:cubicBezTo>
                    <a:pt x="0" y="60596"/>
                    <a:pt x="0" y="41166"/>
                    <a:pt x="9125" y="25415"/>
                  </a:cubicBezTo>
                  <a:cubicBezTo>
                    <a:pt x="18250" y="9664"/>
                    <a:pt x="35106" y="0"/>
                    <a:pt x="53309" y="81"/>
                  </a:cubicBezTo>
                  <a:close/>
                </a:path>
              </a:pathLst>
            </a:custGeom>
            <a:solidFill>
              <a:srgbClr val="ECDB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23"/>
            <p:cNvSpPr/>
            <p:nvPr/>
          </p:nvSpPr>
          <p:spPr>
            <a:xfrm>
              <a:off x="-2509" y="-81"/>
              <a:ext cx="1021018" cy="101763"/>
            </a:xfrm>
            <a:custGeom>
              <a:rect b="b" l="l" r="r" t="t"/>
              <a:pathLst>
                <a:path extrusionOk="0" h="101763" w="1021018">
                  <a:moveTo>
                    <a:pt x="53309" y="81"/>
                  </a:moveTo>
                  <a:lnTo>
                    <a:pt x="967709" y="81"/>
                  </a:lnTo>
                  <a:cubicBezTo>
                    <a:pt x="985912" y="0"/>
                    <a:pt x="1002768" y="9664"/>
                    <a:pt x="1011893" y="25415"/>
                  </a:cubicBezTo>
                  <a:cubicBezTo>
                    <a:pt x="1021018" y="41166"/>
                    <a:pt x="1021018" y="60596"/>
                    <a:pt x="1011893" y="76347"/>
                  </a:cubicBezTo>
                  <a:cubicBezTo>
                    <a:pt x="1002768" y="92098"/>
                    <a:pt x="985912" y="101762"/>
                    <a:pt x="967709" y="101681"/>
                  </a:cubicBezTo>
                  <a:lnTo>
                    <a:pt x="53309" y="101681"/>
                  </a:lnTo>
                  <a:cubicBezTo>
                    <a:pt x="35106" y="101762"/>
                    <a:pt x="18250" y="92098"/>
                    <a:pt x="9125" y="76347"/>
                  </a:cubicBezTo>
                  <a:cubicBezTo>
                    <a:pt x="0" y="60596"/>
                    <a:pt x="0" y="41166"/>
                    <a:pt x="9125" y="25415"/>
                  </a:cubicBezTo>
                  <a:cubicBezTo>
                    <a:pt x="18250" y="9664"/>
                    <a:pt x="35106" y="0"/>
                    <a:pt x="53309" y="81"/>
                  </a:cubicBezTo>
                  <a:close/>
                </a:path>
              </a:pathLst>
            </a:custGeom>
            <a:solidFill>
              <a:srgbClr val="E4C8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2" name="Google Shape;402;p23"/>
          <p:cNvGrpSpPr/>
          <p:nvPr/>
        </p:nvGrpSpPr>
        <p:grpSpPr>
          <a:xfrm>
            <a:off x="8194290" y="5143303"/>
            <a:ext cx="3096721" cy="247159"/>
            <a:chOff x="-2509" y="-81"/>
            <a:chExt cx="1275018" cy="101763"/>
          </a:xfrm>
        </p:grpSpPr>
        <p:sp>
          <p:nvSpPr>
            <p:cNvPr id="403" name="Google Shape;403;p23"/>
            <p:cNvSpPr/>
            <p:nvPr/>
          </p:nvSpPr>
          <p:spPr>
            <a:xfrm>
              <a:off x="-2509" y="-81"/>
              <a:ext cx="1275018" cy="101763"/>
            </a:xfrm>
            <a:custGeom>
              <a:rect b="b" l="l" r="r" t="t"/>
              <a:pathLst>
                <a:path extrusionOk="0" h="101763" w="1275018">
                  <a:moveTo>
                    <a:pt x="53309" y="81"/>
                  </a:moveTo>
                  <a:lnTo>
                    <a:pt x="1221709" y="81"/>
                  </a:lnTo>
                  <a:cubicBezTo>
                    <a:pt x="1239912" y="0"/>
                    <a:pt x="1256768" y="9664"/>
                    <a:pt x="1265893" y="25415"/>
                  </a:cubicBezTo>
                  <a:cubicBezTo>
                    <a:pt x="1275018" y="41166"/>
                    <a:pt x="1275018" y="60596"/>
                    <a:pt x="1265893" y="76347"/>
                  </a:cubicBezTo>
                  <a:cubicBezTo>
                    <a:pt x="1256768" y="92098"/>
                    <a:pt x="1239912" y="101762"/>
                    <a:pt x="1221709" y="101681"/>
                  </a:cubicBezTo>
                  <a:lnTo>
                    <a:pt x="53309" y="101681"/>
                  </a:lnTo>
                  <a:cubicBezTo>
                    <a:pt x="35106" y="101762"/>
                    <a:pt x="18250" y="92098"/>
                    <a:pt x="9125" y="76347"/>
                  </a:cubicBezTo>
                  <a:cubicBezTo>
                    <a:pt x="0" y="60596"/>
                    <a:pt x="0" y="41166"/>
                    <a:pt x="9125" y="25415"/>
                  </a:cubicBezTo>
                  <a:cubicBezTo>
                    <a:pt x="18250" y="9664"/>
                    <a:pt x="35106" y="0"/>
                    <a:pt x="53309" y="81"/>
                  </a:cubicBezTo>
                  <a:close/>
                </a:path>
              </a:pathLst>
            </a:custGeom>
            <a:solidFill>
              <a:srgbClr val="ECDB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23"/>
            <p:cNvSpPr/>
            <p:nvPr/>
          </p:nvSpPr>
          <p:spPr>
            <a:xfrm>
              <a:off x="-2509" y="-81"/>
              <a:ext cx="1021018" cy="101763"/>
            </a:xfrm>
            <a:custGeom>
              <a:rect b="b" l="l" r="r" t="t"/>
              <a:pathLst>
                <a:path extrusionOk="0" h="101763" w="1021018">
                  <a:moveTo>
                    <a:pt x="53309" y="81"/>
                  </a:moveTo>
                  <a:lnTo>
                    <a:pt x="967709" y="81"/>
                  </a:lnTo>
                  <a:cubicBezTo>
                    <a:pt x="985912" y="0"/>
                    <a:pt x="1002768" y="9664"/>
                    <a:pt x="1011893" y="25415"/>
                  </a:cubicBezTo>
                  <a:cubicBezTo>
                    <a:pt x="1021018" y="41166"/>
                    <a:pt x="1021018" y="60596"/>
                    <a:pt x="1011893" y="76347"/>
                  </a:cubicBezTo>
                  <a:cubicBezTo>
                    <a:pt x="1002768" y="92098"/>
                    <a:pt x="985912" y="101762"/>
                    <a:pt x="967709" y="101681"/>
                  </a:cubicBezTo>
                  <a:lnTo>
                    <a:pt x="53309" y="101681"/>
                  </a:lnTo>
                  <a:cubicBezTo>
                    <a:pt x="35106" y="101762"/>
                    <a:pt x="18250" y="92098"/>
                    <a:pt x="9125" y="76347"/>
                  </a:cubicBezTo>
                  <a:cubicBezTo>
                    <a:pt x="0" y="60596"/>
                    <a:pt x="0" y="41166"/>
                    <a:pt x="9125" y="25415"/>
                  </a:cubicBezTo>
                  <a:cubicBezTo>
                    <a:pt x="18250" y="9664"/>
                    <a:pt x="35106" y="0"/>
                    <a:pt x="53309" y="81"/>
                  </a:cubicBezTo>
                  <a:close/>
                </a:path>
              </a:pathLst>
            </a:custGeom>
            <a:solidFill>
              <a:srgbClr val="DF5A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5" name="Google Shape;405;p23"/>
          <p:cNvGrpSpPr/>
          <p:nvPr/>
        </p:nvGrpSpPr>
        <p:grpSpPr>
          <a:xfrm>
            <a:off x="12825781" y="5918339"/>
            <a:ext cx="1788204" cy="1892983"/>
            <a:chOff x="0" y="-47625"/>
            <a:chExt cx="812800" cy="860425"/>
          </a:xfrm>
        </p:grpSpPr>
        <p:sp>
          <p:nvSpPr>
            <p:cNvPr id="406" name="Google Shape;406;p23"/>
            <p:cNvSpPr/>
            <p:nvPr/>
          </p:nvSpPr>
          <p:spPr>
            <a:xfrm>
              <a:off x="0" y="0"/>
              <a:ext cx="158602" cy="158746"/>
            </a:xfrm>
            <a:custGeom>
              <a:rect b="b" l="l" r="r" t="t"/>
              <a:pathLst>
                <a:path extrusionOk="0" h="158746" w="158602">
                  <a:moveTo>
                    <a:pt x="0" y="0"/>
                  </a:moveTo>
                  <a:lnTo>
                    <a:pt x="158602" y="0"/>
                  </a:lnTo>
                  <a:lnTo>
                    <a:pt x="158602" y="158746"/>
                  </a:lnTo>
                  <a:lnTo>
                    <a:pt x="0" y="158746"/>
                  </a:lnTo>
                  <a:close/>
                </a:path>
              </a:pathLst>
            </a:custGeom>
            <a:solidFill>
              <a:srgbClr val="E4C857"/>
            </a:solidFill>
            <a:ln>
              <a:noFill/>
            </a:ln>
          </p:spPr>
        </p:sp>
        <p:sp>
          <p:nvSpPr>
            <p:cNvPr id="407" name="Google Shape;407;p23"/>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8" name="Google Shape;408;p23"/>
          <p:cNvGrpSpPr/>
          <p:nvPr/>
        </p:nvGrpSpPr>
        <p:grpSpPr>
          <a:xfrm>
            <a:off x="7956014" y="5918339"/>
            <a:ext cx="1788204" cy="1892983"/>
            <a:chOff x="0" y="-47625"/>
            <a:chExt cx="812800" cy="860425"/>
          </a:xfrm>
        </p:grpSpPr>
        <p:sp>
          <p:nvSpPr>
            <p:cNvPr id="409" name="Google Shape;409;p23"/>
            <p:cNvSpPr/>
            <p:nvPr/>
          </p:nvSpPr>
          <p:spPr>
            <a:xfrm>
              <a:off x="0" y="0"/>
              <a:ext cx="158602" cy="158746"/>
            </a:xfrm>
            <a:custGeom>
              <a:rect b="b" l="l" r="r" t="t"/>
              <a:pathLst>
                <a:path extrusionOk="0" h="158746" w="158602">
                  <a:moveTo>
                    <a:pt x="0" y="0"/>
                  </a:moveTo>
                  <a:lnTo>
                    <a:pt x="158602" y="0"/>
                  </a:lnTo>
                  <a:lnTo>
                    <a:pt x="158602" y="158746"/>
                  </a:lnTo>
                  <a:lnTo>
                    <a:pt x="0" y="158746"/>
                  </a:lnTo>
                  <a:close/>
                </a:path>
              </a:pathLst>
            </a:custGeom>
            <a:solidFill>
              <a:srgbClr val="70CBE4"/>
            </a:solidFill>
            <a:ln>
              <a:noFill/>
            </a:ln>
          </p:spPr>
        </p:sp>
        <p:sp>
          <p:nvSpPr>
            <p:cNvPr id="410" name="Google Shape;410;p23"/>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1" name="Google Shape;411;p23"/>
          <p:cNvGrpSpPr/>
          <p:nvPr/>
        </p:nvGrpSpPr>
        <p:grpSpPr>
          <a:xfrm>
            <a:off x="12825781" y="6562864"/>
            <a:ext cx="1788204" cy="1892983"/>
            <a:chOff x="0" y="-47625"/>
            <a:chExt cx="812800" cy="860425"/>
          </a:xfrm>
        </p:grpSpPr>
        <p:sp>
          <p:nvSpPr>
            <p:cNvPr id="412" name="Google Shape;412;p23"/>
            <p:cNvSpPr/>
            <p:nvPr/>
          </p:nvSpPr>
          <p:spPr>
            <a:xfrm>
              <a:off x="0" y="0"/>
              <a:ext cx="158602" cy="158746"/>
            </a:xfrm>
            <a:custGeom>
              <a:rect b="b" l="l" r="r" t="t"/>
              <a:pathLst>
                <a:path extrusionOk="0" h="158746" w="158602">
                  <a:moveTo>
                    <a:pt x="0" y="0"/>
                  </a:moveTo>
                  <a:lnTo>
                    <a:pt x="158602" y="0"/>
                  </a:lnTo>
                  <a:lnTo>
                    <a:pt x="158602" y="158746"/>
                  </a:lnTo>
                  <a:lnTo>
                    <a:pt x="0" y="158746"/>
                  </a:lnTo>
                  <a:close/>
                </a:path>
              </a:pathLst>
            </a:custGeom>
            <a:solidFill>
              <a:srgbClr val="E4C857"/>
            </a:solidFill>
            <a:ln>
              <a:noFill/>
            </a:ln>
          </p:spPr>
        </p:sp>
        <p:sp>
          <p:nvSpPr>
            <p:cNvPr id="413" name="Google Shape;413;p23"/>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4" name="Google Shape;414;p23"/>
          <p:cNvGrpSpPr/>
          <p:nvPr/>
        </p:nvGrpSpPr>
        <p:grpSpPr>
          <a:xfrm>
            <a:off x="7956014" y="6562864"/>
            <a:ext cx="1788204" cy="1892983"/>
            <a:chOff x="0" y="-47625"/>
            <a:chExt cx="812800" cy="860425"/>
          </a:xfrm>
        </p:grpSpPr>
        <p:sp>
          <p:nvSpPr>
            <p:cNvPr id="415" name="Google Shape;415;p23"/>
            <p:cNvSpPr/>
            <p:nvPr/>
          </p:nvSpPr>
          <p:spPr>
            <a:xfrm>
              <a:off x="0" y="0"/>
              <a:ext cx="158602" cy="158746"/>
            </a:xfrm>
            <a:custGeom>
              <a:rect b="b" l="l" r="r" t="t"/>
              <a:pathLst>
                <a:path extrusionOk="0" h="158746" w="158602">
                  <a:moveTo>
                    <a:pt x="0" y="0"/>
                  </a:moveTo>
                  <a:lnTo>
                    <a:pt x="158602" y="0"/>
                  </a:lnTo>
                  <a:lnTo>
                    <a:pt x="158602" y="158746"/>
                  </a:lnTo>
                  <a:lnTo>
                    <a:pt x="0" y="158746"/>
                  </a:lnTo>
                  <a:close/>
                </a:path>
              </a:pathLst>
            </a:custGeom>
            <a:solidFill>
              <a:srgbClr val="70CBE4"/>
            </a:solidFill>
            <a:ln>
              <a:noFill/>
            </a:ln>
          </p:spPr>
        </p:sp>
        <p:sp>
          <p:nvSpPr>
            <p:cNvPr id="416" name="Google Shape;416;p23"/>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7" name="Google Shape;417;p23"/>
          <p:cNvGrpSpPr/>
          <p:nvPr/>
        </p:nvGrpSpPr>
        <p:grpSpPr>
          <a:xfrm>
            <a:off x="12825781" y="7216913"/>
            <a:ext cx="1788204" cy="1892983"/>
            <a:chOff x="0" y="-47625"/>
            <a:chExt cx="812800" cy="860425"/>
          </a:xfrm>
        </p:grpSpPr>
        <p:sp>
          <p:nvSpPr>
            <p:cNvPr id="418" name="Google Shape;418;p23"/>
            <p:cNvSpPr/>
            <p:nvPr/>
          </p:nvSpPr>
          <p:spPr>
            <a:xfrm>
              <a:off x="0" y="0"/>
              <a:ext cx="158602" cy="158746"/>
            </a:xfrm>
            <a:custGeom>
              <a:rect b="b" l="l" r="r" t="t"/>
              <a:pathLst>
                <a:path extrusionOk="0" h="158746" w="158602">
                  <a:moveTo>
                    <a:pt x="0" y="0"/>
                  </a:moveTo>
                  <a:lnTo>
                    <a:pt x="158602" y="0"/>
                  </a:lnTo>
                  <a:lnTo>
                    <a:pt x="158602" y="158746"/>
                  </a:lnTo>
                  <a:lnTo>
                    <a:pt x="0" y="158746"/>
                  </a:lnTo>
                  <a:close/>
                </a:path>
              </a:pathLst>
            </a:custGeom>
            <a:solidFill>
              <a:srgbClr val="E4C857"/>
            </a:solidFill>
            <a:ln>
              <a:noFill/>
            </a:ln>
          </p:spPr>
        </p:sp>
        <p:sp>
          <p:nvSpPr>
            <p:cNvPr id="419" name="Google Shape;419;p23"/>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0" name="Google Shape;420;p23"/>
          <p:cNvGrpSpPr/>
          <p:nvPr/>
        </p:nvGrpSpPr>
        <p:grpSpPr>
          <a:xfrm>
            <a:off x="7956014" y="7216913"/>
            <a:ext cx="1788204" cy="1892983"/>
            <a:chOff x="0" y="-47625"/>
            <a:chExt cx="812800" cy="860425"/>
          </a:xfrm>
        </p:grpSpPr>
        <p:sp>
          <p:nvSpPr>
            <p:cNvPr id="421" name="Google Shape;421;p23"/>
            <p:cNvSpPr/>
            <p:nvPr/>
          </p:nvSpPr>
          <p:spPr>
            <a:xfrm>
              <a:off x="0" y="0"/>
              <a:ext cx="158602" cy="158746"/>
            </a:xfrm>
            <a:custGeom>
              <a:rect b="b" l="l" r="r" t="t"/>
              <a:pathLst>
                <a:path extrusionOk="0" h="158746" w="158602">
                  <a:moveTo>
                    <a:pt x="0" y="0"/>
                  </a:moveTo>
                  <a:lnTo>
                    <a:pt x="158602" y="0"/>
                  </a:lnTo>
                  <a:lnTo>
                    <a:pt x="158602" y="158746"/>
                  </a:lnTo>
                  <a:lnTo>
                    <a:pt x="0" y="158746"/>
                  </a:lnTo>
                  <a:close/>
                </a:path>
              </a:pathLst>
            </a:custGeom>
            <a:solidFill>
              <a:srgbClr val="70CBE4"/>
            </a:solidFill>
            <a:ln>
              <a:noFill/>
            </a:ln>
          </p:spPr>
        </p:sp>
        <p:sp>
          <p:nvSpPr>
            <p:cNvPr id="422" name="Google Shape;422;p23"/>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3" name="Google Shape;423;p23"/>
          <p:cNvGrpSpPr/>
          <p:nvPr/>
        </p:nvGrpSpPr>
        <p:grpSpPr>
          <a:xfrm>
            <a:off x="12825781" y="7861438"/>
            <a:ext cx="1788204" cy="1892983"/>
            <a:chOff x="0" y="-47625"/>
            <a:chExt cx="812800" cy="860425"/>
          </a:xfrm>
        </p:grpSpPr>
        <p:sp>
          <p:nvSpPr>
            <p:cNvPr id="424" name="Google Shape;424;p23"/>
            <p:cNvSpPr/>
            <p:nvPr/>
          </p:nvSpPr>
          <p:spPr>
            <a:xfrm>
              <a:off x="0" y="0"/>
              <a:ext cx="158602" cy="158746"/>
            </a:xfrm>
            <a:custGeom>
              <a:rect b="b" l="l" r="r" t="t"/>
              <a:pathLst>
                <a:path extrusionOk="0" h="158746" w="158602">
                  <a:moveTo>
                    <a:pt x="0" y="0"/>
                  </a:moveTo>
                  <a:lnTo>
                    <a:pt x="158602" y="0"/>
                  </a:lnTo>
                  <a:lnTo>
                    <a:pt x="158602" y="158746"/>
                  </a:lnTo>
                  <a:lnTo>
                    <a:pt x="0" y="158746"/>
                  </a:lnTo>
                  <a:close/>
                </a:path>
              </a:pathLst>
            </a:custGeom>
            <a:solidFill>
              <a:srgbClr val="E4C857"/>
            </a:solidFill>
            <a:ln>
              <a:noFill/>
            </a:ln>
          </p:spPr>
        </p:sp>
        <p:sp>
          <p:nvSpPr>
            <p:cNvPr id="425" name="Google Shape;425;p23"/>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6" name="Google Shape;426;p23"/>
          <p:cNvGrpSpPr/>
          <p:nvPr/>
        </p:nvGrpSpPr>
        <p:grpSpPr>
          <a:xfrm>
            <a:off x="7956014" y="7861438"/>
            <a:ext cx="1788204" cy="1892983"/>
            <a:chOff x="0" y="-47625"/>
            <a:chExt cx="812800" cy="860425"/>
          </a:xfrm>
        </p:grpSpPr>
        <p:sp>
          <p:nvSpPr>
            <p:cNvPr id="427" name="Google Shape;427;p23"/>
            <p:cNvSpPr/>
            <p:nvPr/>
          </p:nvSpPr>
          <p:spPr>
            <a:xfrm>
              <a:off x="0" y="0"/>
              <a:ext cx="158602" cy="158746"/>
            </a:xfrm>
            <a:custGeom>
              <a:rect b="b" l="l" r="r" t="t"/>
              <a:pathLst>
                <a:path extrusionOk="0" h="158746" w="158602">
                  <a:moveTo>
                    <a:pt x="0" y="0"/>
                  </a:moveTo>
                  <a:lnTo>
                    <a:pt x="158602" y="0"/>
                  </a:lnTo>
                  <a:lnTo>
                    <a:pt x="158602" y="158746"/>
                  </a:lnTo>
                  <a:lnTo>
                    <a:pt x="0" y="158746"/>
                  </a:lnTo>
                  <a:close/>
                </a:path>
              </a:pathLst>
            </a:custGeom>
            <a:solidFill>
              <a:srgbClr val="70CBE4"/>
            </a:solidFill>
            <a:ln>
              <a:noFill/>
            </a:ln>
          </p:spPr>
        </p:sp>
        <p:sp>
          <p:nvSpPr>
            <p:cNvPr id="428" name="Google Shape;428;p23"/>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9" name="Google Shape;429;p23"/>
          <p:cNvGrpSpPr/>
          <p:nvPr/>
        </p:nvGrpSpPr>
        <p:grpSpPr>
          <a:xfrm>
            <a:off x="12825781" y="8505963"/>
            <a:ext cx="1788204" cy="1892983"/>
            <a:chOff x="0" y="-47625"/>
            <a:chExt cx="812800" cy="860425"/>
          </a:xfrm>
        </p:grpSpPr>
        <p:sp>
          <p:nvSpPr>
            <p:cNvPr id="430" name="Google Shape;430;p23"/>
            <p:cNvSpPr/>
            <p:nvPr/>
          </p:nvSpPr>
          <p:spPr>
            <a:xfrm>
              <a:off x="0" y="0"/>
              <a:ext cx="158602" cy="158746"/>
            </a:xfrm>
            <a:custGeom>
              <a:rect b="b" l="l" r="r" t="t"/>
              <a:pathLst>
                <a:path extrusionOk="0" h="158746" w="158602">
                  <a:moveTo>
                    <a:pt x="0" y="0"/>
                  </a:moveTo>
                  <a:lnTo>
                    <a:pt x="158602" y="0"/>
                  </a:lnTo>
                  <a:lnTo>
                    <a:pt x="158602" y="158746"/>
                  </a:lnTo>
                  <a:lnTo>
                    <a:pt x="0" y="158746"/>
                  </a:lnTo>
                  <a:close/>
                </a:path>
              </a:pathLst>
            </a:custGeom>
            <a:solidFill>
              <a:srgbClr val="E4C857"/>
            </a:solidFill>
            <a:ln>
              <a:noFill/>
            </a:ln>
          </p:spPr>
        </p:sp>
        <p:sp>
          <p:nvSpPr>
            <p:cNvPr id="431" name="Google Shape;431;p23"/>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2" name="Google Shape;432;p23"/>
          <p:cNvGrpSpPr/>
          <p:nvPr/>
        </p:nvGrpSpPr>
        <p:grpSpPr>
          <a:xfrm>
            <a:off x="7956014" y="8505963"/>
            <a:ext cx="1788204" cy="1892983"/>
            <a:chOff x="0" y="-47625"/>
            <a:chExt cx="812800" cy="860425"/>
          </a:xfrm>
        </p:grpSpPr>
        <p:sp>
          <p:nvSpPr>
            <p:cNvPr id="433" name="Google Shape;433;p23"/>
            <p:cNvSpPr/>
            <p:nvPr/>
          </p:nvSpPr>
          <p:spPr>
            <a:xfrm>
              <a:off x="0" y="0"/>
              <a:ext cx="158602" cy="158746"/>
            </a:xfrm>
            <a:custGeom>
              <a:rect b="b" l="l" r="r" t="t"/>
              <a:pathLst>
                <a:path extrusionOk="0" h="158746" w="158602">
                  <a:moveTo>
                    <a:pt x="0" y="0"/>
                  </a:moveTo>
                  <a:lnTo>
                    <a:pt x="158602" y="0"/>
                  </a:lnTo>
                  <a:lnTo>
                    <a:pt x="158602" y="158746"/>
                  </a:lnTo>
                  <a:lnTo>
                    <a:pt x="0" y="158746"/>
                  </a:lnTo>
                  <a:close/>
                </a:path>
              </a:pathLst>
            </a:custGeom>
            <a:solidFill>
              <a:srgbClr val="70CBE4"/>
            </a:solidFill>
            <a:ln>
              <a:noFill/>
            </a:ln>
          </p:spPr>
        </p:sp>
        <p:sp>
          <p:nvSpPr>
            <p:cNvPr id="434" name="Google Shape;434;p23"/>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35" name="Google Shape;435;p23"/>
          <p:cNvSpPr/>
          <p:nvPr/>
        </p:nvSpPr>
        <p:spPr>
          <a:xfrm>
            <a:off x="12892458" y="5908615"/>
            <a:ext cx="355388" cy="364969"/>
          </a:xfrm>
          <a:custGeom>
            <a:rect b="b" l="l" r="r" t="t"/>
            <a:pathLst>
              <a:path extrusionOk="0" h="364969" w="355388">
                <a:moveTo>
                  <a:pt x="0" y="0"/>
                </a:moveTo>
                <a:lnTo>
                  <a:pt x="355388" y="0"/>
                </a:lnTo>
                <a:lnTo>
                  <a:pt x="355388" y="364969"/>
                </a:lnTo>
                <a:lnTo>
                  <a:pt x="0" y="364969"/>
                </a:lnTo>
                <a:lnTo>
                  <a:pt x="0" y="0"/>
                </a:lnTo>
                <a:close/>
              </a:path>
            </a:pathLst>
          </a:custGeom>
          <a:blipFill rotWithShape="1">
            <a:blip r:embed="rId6">
              <a:alphaModFix/>
            </a:blip>
            <a:stretch>
              <a:fillRect b="0" l="0" r="0" t="0"/>
            </a:stretch>
          </a:blipFill>
          <a:ln>
            <a:noFill/>
          </a:ln>
        </p:spPr>
      </p:sp>
      <p:sp>
        <p:nvSpPr>
          <p:cNvPr id="436" name="Google Shape;436;p23"/>
          <p:cNvSpPr/>
          <p:nvPr/>
        </p:nvSpPr>
        <p:spPr>
          <a:xfrm>
            <a:off x="8022690" y="5908615"/>
            <a:ext cx="355388" cy="364969"/>
          </a:xfrm>
          <a:custGeom>
            <a:rect b="b" l="l" r="r" t="t"/>
            <a:pathLst>
              <a:path extrusionOk="0" h="364969" w="355388">
                <a:moveTo>
                  <a:pt x="0" y="0"/>
                </a:moveTo>
                <a:lnTo>
                  <a:pt x="355389" y="0"/>
                </a:lnTo>
                <a:lnTo>
                  <a:pt x="355389" y="364969"/>
                </a:lnTo>
                <a:lnTo>
                  <a:pt x="0" y="364969"/>
                </a:lnTo>
                <a:lnTo>
                  <a:pt x="0" y="0"/>
                </a:lnTo>
                <a:close/>
              </a:path>
            </a:pathLst>
          </a:custGeom>
          <a:blipFill rotWithShape="1">
            <a:blip r:embed="rId6">
              <a:alphaModFix/>
            </a:blip>
            <a:stretch>
              <a:fillRect b="0" l="0" r="0" t="0"/>
            </a:stretch>
          </a:blipFill>
          <a:ln>
            <a:noFill/>
          </a:ln>
        </p:spPr>
      </p:sp>
      <p:sp>
        <p:nvSpPr>
          <p:cNvPr id="437" name="Google Shape;437;p23"/>
          <p:cNvSpPr/>
          <p:nvPr/>
        </p:nvSpPr>
        <p:spPr>
          <a:xfrm>
            <a:off x="12892458" y="6551966"/>
            <a:ext cx="355388" cy="364969"/>
          </a:xfrm>
          <a:custGeom>
            <a:rect b="b" l="l" r="r" t="t"/>
            <a:pathLst>
              <a:path extrusionOk="0" h="364969" w="355388">
                <a:moveTo>
                  <a:pt x="0" y="0"/>
                </a:moveTo>
                <a:lnTo>
                  <a:pt x="355388" y="0"/>
                </a:lnTo>
                <a:lnTo>
                  <a:pt x="355388" y="364968"/>
                </a:lnTo>
                <a:lnTo>
                  <a:pt x="0" y="364968"/>
                </a:lnTo>
                <a:lnTo>
                  <a:pt x="0" y="0"/>
                </a:lnTo>
                <a:close/>
              </a:path>
            </a:pathLst>
          </a:custGeom>
          <a:blipFill rotWithShape="1">
            <a:blip r:embed="rId6">
              <a:alphaModFix/>
            </a:blip>
            <a:stretch>
              <a:fillRect b="0" l="0" r="0" t="0"/>
            </a:stretch>
          </a:blipFill>
          <a:ln>
            <a:noFill/>
          </a:ln>
        </p:spPr>
      </p:sp>
      <p:sp>
        <p:nvSpPr>
          <p:cNvPr id="438" name="Google Shape;438;p23"/>
          <p:cNvSpPr/>
          <p:nvPr/>
        </p:nvSpPr>
        <p:spPr>
          <a:xfrm>
            <a:off x="8022690" y="6551966"/>
            <a:ext cx="355388" cy="364969"/>
          </a:xfrm>
          <a:custGeom>
            <a:rect b="b" l="l" r="r" t="t"/>
            <a:pathLst>
              <a:path extrusionOk="0" h="364969" w="355388">
                <a:moveTo>
                  <a:pt x="0" y="0"/>
                </a:moveTo>
                <a:lnTo>
                  <a:pt x="355389" y="0"/>
                </a:lnTo>
                <a:lnTo>
                  <a:pt x="355389" y="364968"/>
                </a:lnTo>
                <a:lnTo>
                  <a:pt x="0" y="364968"/>
                </a:lnTo>
                <a:lnTo>
                  <a:pt x="0" y="0"/>
                </a:lnTo>
                <a:close/>
              </a:path>
            </a:pathLst>
          </a:custGeom>
          <a:blipFill rotWithShape="1">
            <a:blip r:embed="rId6">
              <a:alphaModFix/>
            </a:blip>
            <a:stretch>
              <a:fillRect b="0" l="0" r="0" t="0"/>
            </a:stretch>
          </a:blipFill>
          <a:ln>
            <a:noFill/>
          </a:ln>
        </p:spPr>
      </p:sp>
      <p:sp>
        <p:nvSpPr>
          <p:cNvPr id="439" name="Google Shape;439;p23"/>
          <p:cNvSpPr/>
          <p:nvPr/>
        </p:nvSpPr>
        <p:spPr>
          <a:xfrm>
            <a:off x="1725163" y="1179557"/>
            <a:ext cx="5366280" cy="8108391"/>
          </a:xfrm>
          <a:custGeom>
            <a:rect b="b" l="l" r="r" t="t"/>
            <a:pathLst>
              <a:path extrusionOk="0" h="8108391" w="5366280">
                <a:moveTo>
                  <a:pt x="0" y="0"/>
                </a:moveTo>
                <a:lnTo>
                  <a:pt x="5366280" y="0"/>
                </a:lnTo>
                <a:lnTo>
                  <a:pt x="5366280" y="8108390"/>
                </a:lnTo>
                <a:lnTo>
                  <a:pt x="0" y="8108390"/>
                </a:lnTo>
                <a:lnTo>
                  <a:pt x="0" y="0"/>
                </a:lnTo>
                <a:close/>
              </a:path>
            </a:pathLst>
          </a:custGeom>
          <a:blipFill rotWithShape="1">
            <a:blip r:embed="rId7">
              <a:alphaModFix/>
            </a:blip>
            <a:stretch>
              <a:fillRect b="0" l="0" r="0" t="0"/>
            </a:stretch>
          </a:blipFill>
          <a:ln>
            <a:noFill/>
          </a:ln>
        </p:spPr>
      </p:sp>
      <p:sp>
        <p:nvSpPr>
          <p:cNvPr id="440" name="Google Shape;440;p23"/>
          <p:cNvSpPr/>
          <p:nvPr/>
        </p:nvSpPr>
        <p:spPr>
          <a:xfrm>
            <a:off x="5483807" y="1028700"/>
            <a:ext cx="2352536" cy="2057400"/>
          </a:xfrm>
          <a:custGeom>
            <a:rect b="b" l="l" r="r" t="t"/>
            <a:pathLst>
              <a:path extrusionOk="0" h="2057400" w="2352536">
                <a:moveTo>
                  <a:pt x="0" y="0"/>
                </a:moveTo>
                <a:lnTo>
                  <a:pt x="2352537" y="0"/>
                </a:lnTo>
                <a:lnTo>
                  <a:pt x="2352537" y="2057400"/>
                </a:lnTo>
                <a:lnTo>
                  <a:pt x="0" y="2057400"/>
                </a:lnTo>
                <a:lnTo>
                  <a:pt x="0" y="0"/>
                </a:lnTo>
                <a:close/>
              </a:path>
            </a:pathLst>
          </a:custGeom>
          <a:blipFill rotWithShape="1">
            <a:blip r:embed="rId8">
              <a:alphaModFix/>
            </a:blip>
            <a:stretch>
              <a:fillRect b="0" l="0" r="0" t="0"/>
            </a:stretch>
          </a:blipFill>
          <a:ln>
            <a:noFill/>
          </a:ln>
        </p:spPr>
      </p:sp>
      <p:sp>
        <p:nvSpPr>
          <p:cNvPr id="441" name="Google Shape;441;p23"/>
          <p:cNvSpPr txBox="1"/>
          <p:nvPr/>
        </p:nvSpPr>
        <p:spPr>
          <a:xfrm>
            <a:off x="13535369" y="6056454"/>
            <a:ext cx="3200400" cy="3078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000" u="none" cap="none" strike="noStrike">
                <a:solidFill>
                  <a:srgbClr val="000000"/>
                </a:solidFill>
                <a:latin typeface="Fira Sans"/>
                <a:ea typeface="Fira Sans"/>
                <a:cs typeface="Fira Sans"/>
                <a:sym typeface="Fira Sans"/>
              </a:rPr>
              <a:t>Write about your task</a:t>
            </a:r>
            <a:endParaRPr/>
          </a:p>
        </p:txBody>
      </p:sp>
      <p:sp>
        <p:nvSpPr>
          <p:cNvPr id="442" name="Google Shape;442;p23"/>
          <p:cNvSpPr txBox="1"/>
          <p:nvPr/>
        </p:nvSpPr>
        <p:spPr>
          <a:xfrm>
            <a:off x="8665601" y="6056454"/>
            <a:ext cx="3200400" cy="3078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000" u="none" cap="none" strike="noStrike">
                <a:solidFill>
                  <a:srgbClr val="000000"/>
                </a:solidFill>
                <a:latin typeface="Fira Sans"/>
                <a:ea typeface="Fira Sans"/>
                <a:cs typeface="Fira Sans"/>
                <a:sym typeface="Fira Sans"/>
              </a:rPr>
              <a:t>Write about your task</a:t>
            </a:r>
            <a:endParaRPr/>
          </a:p>
        </p:txBody>
      </p:sp>
      <p:sp>
        <p:nvSpPr>
          <p:cNvPr id="443" name="Google Shape;443;p23"/>
          <p:cNvSpPr txBox="1"/>
          <p:nvPr/>
        </p:nvSpPr>
        <p:spPr>
          <a:xfrm>
            <a:off x="13535369" y="6720029"/>
            <a:ext cx="3200400" cy="3078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000" u="none" cap="none" strike="noStrike">
                <a:solidFill>
                  <a:srgbClr val="000000"/>
                </a:solidFill>
                <a:latin typeface="Fira Sans"/>
                <a:ea typeface="Fira Sans"/>
                <a:cs typeface="Fira Sans"/>
                <a:sym typeface="Fira Sans"/>
              </a:rPr>
              <a:t>Write about your task</a:t>
            </a:r>
            <a:endParaRPr/>
          </a:p>
        </p:txBody>
      </p:sp>
      <p:sp>
        <p:nvSpPr>
          <p:cNvPr id="444" name="Google Shape;444;p23"/>
          <p:cNvSpPr txBox="1"/>
          <p:nvPr/>
        </p:nvSpPr>
        <p:spPr>
          <a:xfrm>
            <a:off x="8665601" y="6720029"/>
            <a:ext cx="3200400" cy="3078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000" u="none" cap="none" strike="noStrike">
                <a:solidFill>
                  <a:srgbClr val="000000"/>
                </a:solidFill>
                <a:latin typeface="Fira Sans"/>
                <a:ea typeface="Fira Sans"/>
                <a:cs typeface="Fira Sans"/>
                <a:sym typeface="Fira Sans"/>
              </a:rPr>
              <a:t>Write about your task</a:t>
            </a:r>
            <a:endParaRPr/>
          </a:p>
        </p:txBody>
      </p:sp>
      <p:sp>
        <p:nvSpPr>
          <p:cNvPr id="445" name="Google Shape;445;p23"/>
          <p:cNvSpPr txBox="1"/>
          <p:nvPr/>
        </p:nvSpPr>
        <p:spPr>
          <a:xfrm>
            <a:off x="13535369" y="7374079"/>
            <a:ext cx="3200400" cy="3078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000" u="none" cap="none" strike="noStrike">
                <a:solidFill>
                  <a:srgbClr val="000000"/>
                </a:solidFill>
                <a:latin typeface="Fira Sans"/>
                <a:ea typeface="Fira Sans"/>
                <a:cs typeface="Fira Sans"/>
                <a:sym typeface="Fira Sans"/>
              </a:rPr>
              <a:t>Write about your task</a:t>
            </a:r>
            <a:endParaRPr/>
          </a:p>
        </p:txBody>
      </p:sp>
      <p:sp>
        <p:nvSpPr>
          <p:cNvPr id="446" name="Google Shape;446;p23"/>
          <p:cNvSpPr txBox="1"/>
          <p:nvPr/>
        </p:nvSpPr>
        <p:spPr>
          <a:xfrm>
            <a:off x="8665601" y="7374079"/>
            <a:ext cx="3200400" cy="3078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000" u="none" cap="none" strike="noStrike">
                <a:solidFill>
                  <a:srgbClr val="000000"/>
                </a:solidFill>
                <a:latin typeface="Fira Sans"/>
                <a:ea typeface="Fira Sans"/>
                <a:cs typeface="Fira Sans"/>
                <a:sym typeface="Fira Sans"/>
              </a:rPr>
              <a:t>Write about your task</a:t>
            </a:r>
            <a:endParaRPr/>
          </a:p>
        </p:txBody>
      </p:sp>
      <p:sp>
        <p:nvSpPr>
          <p:cNvPr id="447" name="Google Shape;447;p23"/>
          <p:cNvSpPr txBox="1"/>
          <p:nvPr/>
        </p:nvSpPr>
        <p:spPr>
          <a:xfrm>
            <a:off x="13535369" y="8037654"/>
            <a:ext cx="3200400" cy="3078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000" u="none" cap="none" strike="noStrike">
                <a:solidFill>
                  <a:srgbClr val="000000"/>
                </a:solidFill>
                <a:latin typeface="Fira Sans"/>
                <a:ea typeface="Fira Sans"/>
                <a:cs typeface="Fira Sans"/>
                <a:sym typeface="Fira Sans"/>
              </a:rPr>
              <a:t>Write about your task</a:t>
            </a:r>
            <a:endParaRPr/>
          </a:p>
        </p:txBody>
      </p:sp>
      <p:sp>
        <p:nvSpPr>
          <p:cNvPr id="448" name="Google Shape;448;p23"/>
          <p:cNvSpPr txBox="1"/>
          <p:nvPr/>
        </p:nvSpPr>
        <p:spPr>
          <a:xfrm>
            <a:off x="8665601" y="8037654"/>
            <a:ext cx="3200400" cy="3078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000" u="none" cap="none" strike="noStrike">
                <a:solidFill>
                  <a:srgbClr val="000000"/>
                </a:solidFill>
                <a:latin typeface="Fira Sans"/>
                <a:ea typeface="Fira Sans"/>
                <a:cs typeface="Fira Sans"/>
                <a:sym typeface="Fira Sans"/>
              </a:rPr>
              <a:t>Write about your task</a:t>
            </a:r>
            <a:endParaRPr/>
          </a:p>
        </p:txBody>
      </p:sp>
      <p:sp>
        <p:nvSpPr>
          <p:cNvPr id="449" name="Google Shape;449;p23"/>
          <p:cNvSpPr txBox="1"/>
          <p:nvPr/>
        </p:nvSpPr>
        <p:spPr>
          <a:xfrm>
            <a:off x="13535369" y="8663128"/>
            <a:ext cx="3200400" cy="3078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000" u="none" cap="none" strike="noStrike">
                <a:solidFill>
                  <a:srgbClr val="000000"/>
                </a:solidFill>
                <a:latin typeface="Fira Sans"/>
                <a:ea typeface="Fira Sans"/>
                <a:cs typeface="Fira Sans"/>
                <a:sym typeface="Fira Sans"/>
              </a:rPr>
              <a:t>Write about your task</a:t>
            </a:r>
            <a:endParaRPr/>
          </a:p>
        </p:txBody>
      </p:sp>
      <p:sp>
        <p:nvSpPr>
          <p:cNvPr id="450" name="Google Shape;450;p23"/>
          <p:cNvSpPr txBox="1"/>
          <p:nvPr/>
        </p:nvSpPr>
        <p:spPr>
          <a:xfrm>
            <a:off x="8665601" y="8663128"/>
            <a:ext cx="3200400" cy="3078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000" u="none" cap="none" strike="noStrike">
                <a:solidFill>
                  <a:srgbClr val="000000"/>
                </a:solidFill>
                <a:latin typeface="Fira Sans"/>
                <a:ea typeface="Fira Sans"/>
                <a:cs typeface="Fira Sans"/>
                <a:sym typeface="Fira Sans"/>
              </a:rPr>
              <a:t>Write about your task</a:t>
            </a:r>
            <a:endParaRPr/>
          </a:p>
        </p:txBody>
      </p:sp>
      <p:sp>
        <p:nvSpPr>
          <p:cNvPr id="451" name="Google Shape;451;p23"/>
          <p:cNvSpPr txBox="1"/>
          <p:nvPr/>
        </p:nvSpPr>
        <p:spPr>
          <a:xfrm>
            <a:off x="13155665" y="3942566"/>
            <a:ext cx="2913508" cy="342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300" u="none" cap="none" strike="noStrike">
                <a:solidFill>
                  <a:srgbClr val="000000"/>
                </a:solidFill>
                <a:latin typeface="Fira Sans"/>
                <a:ea typeface="Fira Sans"/>
                <a:cs typeface="Fira Sans"/>
                <a:sym typeface="Fira Sans"/>
              </a:rPr>
              <a:t>Task Category 2</a:t>
            </a:r>
            <a:endParaRPr/>
          </a:p>
        </p:txBody>
      </p:sp>
      <p:sp>
        <p:nvSpPr>
          <p:cNvPr id="452" name="Google Shape;452;p23"/>
          <p:cNvSpPr txBox="1"/>
          <p:nvPr/>
        </p:nvSpPr>
        <p:spPr>
          <a:xfrm>
            <a:off x="8285897" y="3942566"/>
            <a:ext cx="2913508" cy="342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300" u="none" cap="none" strike="noStrike">
                <a:solidFill>
                  <a:srgbClr val="000000"/>
                </a:solidFill>
                <a:latin typeface="Fira Sans"/>
                <a:ea typeface="Fira Sans"/>
                <a:cs typeface="Fira Sans"/>
                <a:sym typeface="Fira Sans"/>
              </a:rPr>
              <a:t>Task Category 1</a:t>
            </a:r>
            <a:endParaRPr/>
          </a:p>
        </p:txBody>
      </p:sp>
      <p:sp>
        <p:nvSpPr>
          <p:cNvPr id="453" name="Google Shape;453;p23"/>
          <p:cNvSpPr txBox="1"/>
          <p:nvPr/>
        </p:nvSpPr>
        <p:spPr>
          <a:xfrm>
            <a:off x="7836344" y="1723850"/>
            <a:ext cx="8682382" cy="11938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1" i="0" lang="en-US" sz="6999" u="none" cap="none" strike="noStrike">
                <a:solidFill>
                  <a:srgbClr val="DF5A51"/>
                </a:solidFill>
                <a:latin typeface="Luckiest Guy"/>
                <a:ea typeface="Luckiest Guy"/>
                <a:cs typeface="Luckiest Guy"/>
                <a:sym typeface="Luckiest Guy"/>
              </a:rPr>
              <a:t>wrITE A MAIN toPIC</a:t>
            </a:r>
            <a:endParaRPr/>
          </a:p>
        </p:txBody>
      </p:sp>
      <p:sp>
        <p:nvSpPr>
          <p:cNvPr id="454" name="Google Shape;454;p23"/>
          <p:cNvSpPr txBox="1"/>
          <p:nvPr/>
        </p:nvSpPr>
        <p:spPr>
          <a:xfrm>
            <a:off x="3555103" y="2968450"/>
            <a:ext cx="2586242" cy="34925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000" u="none" cap="none" strike="noStrike">
                <a:solidFill>
                  <a:srgbClr val="000000"/>
                </a:solidFill>
                <a:latin typeface="Fira Sans"/>
                <a:ea typeface="Fira Sans"/>
                <a:cs typeface="Fira Sans"/>
                <a:sym typeface="Fira Sans"/>
              </a:rPr>
              <a:t>Write down your task</a:t>
            </a:r>
            <a:endParaRPr/>
          </a:p>
        </p:txBody>
      </p:sp>
      <p:sp>
        <p:nvSpPr>
          <p:cNvPr id="455" name="Google Shape;455;p23"/>
          <p:cNvSpPr txBox="1"/>
          <p:nvPr/>
        </p:nvSpPr>
        <p:spPr>
          <a:xfrm>
            <a:off x="3555103" y="3785536"/>
            <a:ext cx="2586242" cy="34925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000" u="none" cap="none" strike="noStrike">
                <a:solidFill>
                  <a:srgbClr val="000000"/>
                </a:solidFill>
                <a:latin typeface="Fira Sans"/>
                <a:ea typeface="Fira Sans"/>
                <a:cs typeface="Fira Sans"/>
                <a:sym typeface="Fira Sans"/>
              </a:rPr>
              <a:t>Write down your task</a:t>
            </a:r>
            <a:endParaRPr/>
          </a:p>
        </p:txBody>
      </p:sp>
      <p:sp>
        <p:nvSpPr>
          <p:cNvPr id="456" name="Google Shape;456;p23"/>
          <p:cNvSpPr txBox="1"/>
          <p:nvPr/>
        </p:nvSpPr>
        <p:spPr>
          <a:xfrm>
            <a:off x="3555103" y="4602622"/>
            <a:ext cx="2586242" cy="34925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000" u="none" cap="none" strike="noStrike">
                <a:solidFill>
                  <a:srgbClr val="000000"/>
                </a:solidFill>
                <a:latin typeface="Fira Sans"/>
                <a:ea typeface="Fira Sans"/>
                <a:cs typeface="Fira Sans"/>
                <a:sym typeface="Fira Sans"/>
              </a:rPr>
              <a:t>Write down your task</a:t>
            </a:r>
            <a:endParaRPr/>
          </a:p>
        </p:txBody>
      </p:sp>
      <p:sp>
        <p:nvSpPr>
          <p:cNvPr id="457" name="Google Shape;457;p23"/>
          <p:cNvSpPr txBox="1"/>
          <p:nvPr/>
        </p:nvSpPr>
        <p:spPr>
          <a:xfrm>
            <a:off x="3555103" y="5419708"/>
            <a:ext cx="2586242" cy="34925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000" u="none" cap="none" strike="noStrike">
                <a:solidFill>
                  <a:srgbClr val="000000"/>
                </a:solidFill>
                <a:latin typeface="Fira Sans"/>
                <a:ea typeface="Fira Sans"/>
                <a:cs typeface="Fira Sans"/>
                <a:sym typeface="Fira Sans"/>
              </a:rPr>
              <a:t>Write down your task</a:t>
            </a:r>
            <a:endParaRPr/>
          </a:p>
        </p:txBody>
      </p:sp>
      <p:sp>
        <p:nvSpPr>
          <p:cNvPr id="458" name="Google Shape;458;p23"/>
          <p:cNvSpPr txBox="1"/>
          <p:nvPr/>
        </p:nvSpPr>
        <p:spPr>
          <a:xfrm>
            <a:off x="3555103" y="6236794"/>
            <a:ext cx="2586242" cy="34925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000" u="none" cap="none" strike="noStrike">
                <a:solidFill>
                  <a:srgbClr val="000000"/>
                </a:solidFill>
                <a:latin typeface="Fira Sans"/>
                <a:ea typeface="Fira Sans"/>
                <a:cs typeface="Fira Sans"/>
                <a:sym typeface="Fira Sans"/>
              </a:rPr>
              <a:t>Write down your task</a:t>
            </a:r>
            <a:endParaRPr/>
          </a:p>
        </p:txBody>
      </p:sp>
      <p:sp>
        <p:nvSpPr>
          <p:cNvPr id="459" name="Google Shape;459;p23"/>
          <p:cNvSpPr txBox="1"/>
          <p:nvPr/>
        </p:nvSpPr>
        <p:spPr>
          <a:xfrm>
            <a:off x="3555103" y="7053880"/>
            <a:ext cx="2586242" cy="34925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000" u="none" cap="none" strike="noStrike">
                <a:solidFill>
                  <a:srgbClr val="000000"/>
                </a:solidFill>
                <a:latin typeface="Fira Sans"/>
                <a:ea typeface="Fira Sans"/>
                <a:cs typeface="Fira Sans"/>
                <a:sym typeface="Fira Sans"/>
              </a:rPr>
              <a:t>Write down your task</a:t>
            </a:r>
            <a:endParaRPr/>
          </a:p>
        </p:txBody>
      </p:sp>
      <p:sp>
        <p:nvSpPr>
          <p:cNvPr id="460" name="Google Shape;460;p23"/>
          <p:cNvSpPr txBox="1"/>
          <p:nvPr/>
        </p:nvSpPr>
        <p:spPr>
          <a:xfrm>
            <a:off x="3555103" y="7870966"/>
            <a:ext cx="2586242" cy="34925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000" u="none" cap="none" strike="noStrike">
                <a:solidFill>
                  <a:srgbClr val="000000"/>
                </a:solidFill>
                <a:latin typeface="Fira Sans"/>
                <a:ea typeface="Fira Sans"/>
                <a:cs typeface="Fira Sans"/>
                <a:sym typeface="Fira Sans"/>
              </a:rPr>
              <a:t>Write down your task</a:t>
            </a:r>
            <a:endParaRPr/>
          </a:p>
        </p:txBody>
      </p:sp>
      <p:sp>
        <p:nvSpPr>
          <p:cNvPr id="461" name="Google Shape;461;p23"/>
          <p:cNvSpPr txBox="1"/>
          <p:nvPr/>
        </p:nvSpPr>
        <p:spPr>
          <a:xfrm>
            <a:off x="2439998" y="2889759"/>
            <a:ext cx="861000" cy="5405100"/>
          </a:xfrm>
          <a:prstGeom prst="rect">
            <a:avLst/>
          </a:prstGeom>
          <a:noFill/>
          <a:ln>
            <a:noFill/>
          </a:ln>
        </p:spPr>
        <p:txBody>
          <a:bodyPr anchorCtr="0" anchor="t" bIns="0" lIns="0" spcFirstLastPara="1" rIns="0" wrap="square" tIns="0">
            <a:spAutoFit/>
          </a:bodyPr>
          <a:lstStyle/>
          <a:p>
            <a:pPr indent="0" lvl="0" marL="0" marR="0" rtl="0" algn="l">
              <a:lnSpc>
                <a:spcPct val="210000"/>
              </a:lnSpc>
              <a:spcBef>
                <a:spcPts val="0"/>
              </a:spcBef>
              <a:spcAft>
                <a:spcPts val="0"/>
              </a:spcAft>
              <a:buNone/>
            </a:pPr>
            <a:r>
              <a:rPr b="1" i="0" lang="en-US" sz="2582" u="none" cap="none" strike="noStrike">
                <a:solidFill>
                  <a:srgbClr val="DF5A51"/>
                </a:solidFill>
                <a:latin typeface="Luckiest Guy"/>
                <a:ea typeface="Luckiest Guy"/>
                <a:cs typeface="Luckiest Guy"/>
                <a:sym typeface="Luckiest Guy"/>
              </a:rPr>
              <a:t>mON</a:t>
            </a:r>
            <a:endParaRPr/>
          </a:p>
          <a:p>
            <a:pPr indent="0" lvl="0" marL="0" marR="0" rtl="0" algn="l">
              <a:lnSpc>
                <a:spcPct val="210000"/>
              </a:lnSpc>
              <a:spcBef>
                <a:spcPts val="0"/>
              </a:spcBef>
              <a:spcAft>
                <a:spcPts val="0"/>
              </a:spcAft>
              <a:buNone/>
            </a:pPr>
            <a:r>
              <a:rPr b="1" i="0" lang="en-US" sz="2582" u="none" cap="none" strike="noStrike">
                <a:solidFill>
                  <a:srgbClr val="DF5A51"/>
                </a:solidFill>
                <a:latin typeface="Luckiest Guy"/>
                <a:ea typeface="Luckiest Guy"/>
                <a:cs typeface="Luckiest Guy"/>
                <a:sym typeface="Luckiest Guy"/>
              </a:rPr>
              <a:t>Tue</a:t>
            </a:r>
            <a:endParaRPr/>
          </a:p>
          <a:p>
            <a:pPr indent="0" lvl="0" marL="0" marR="0" rtl="0" algn="l">
              <a:lnSpc>
                <a:spcPct val="210000"/>
              </a:lnSpc>
              <a:spcBef>
                <a:spcPts val="0"/>
              </a:spcBef>
              <a:spcAft>
                <a:spcPts val="0"/>
              </a:spcAft>
              <a:buNone/>
            </a:pPr>
            <a:r>
              <a:rPr b="1" i="0" lang="en-US" sz="2582" u="none" cap="none" strike="noStrike">
                <a:solidFill>
                  <a:srgbClr val="DF5A51"/>
                </a:solidFill>
                <a:latin typeface="Luckiest Guy"/>
                <a:ea typeface="Luckiest Guy"/>
                <a:cs typeface="Luckiest Guy"/>
                <a:sym typeface="Luckiest Guy"/>
              </a:rPr>
              <a:t>Wed</a:t>
            </a:r>
            <a:endParaRPr/>
          </a:p>
          <a:p>
            <a:pPr indent="0" lvl="0" marL="0" marR="0" rtl="0" algn="l">
              <a:lnSpc>
                <a:spcPct val="210000"/>
              </a:lnSpc>
              <a:spcBef>
                <a:spcPts val="0"/>
              </a:spcBef>
              <a:spcAft>
                <a:spcPts val="0"/>
              </a:spcAft>
              <a:buNone/>
            </a:pPr>
            <a:r>
              <a:rPr b="1" i="0" lang="en-US" sz="2582" u="none" cap="none" strike="noStrike">
                <a:solidFill>
                  <a:srgbClr val="DF5A51"/>
                </a:solidFill>
                <a:latin typeface="Luckiest Guy"/>
                <a:ea typeface="Luckiest Guy"/>
                <a:cs typeface="Luckiest Guy"/>
                <a:sym typeface="Luckiest Guy"/>
              </a:rPr>
              <a:t>Thu</a:t>
            </a:r>
            <a:endParaRPr/>
          </a:p>
          <a:p>
            <a:pPr indent="0" lvl="0" marL="0" marR="0" rtl="0" algn="l">
              <a:lnSpc>
                <a:spcPct val="210000"/>
              </a:lnSpc>
              <a:spcBef>
                <a:spcPts val="0"/>
              </a:spcBef>
              <a:spcAft>
                <a:spcPts val="0"/>
              </a:spcAft>
              <a:buNone/>
            </a:pPr>
            <a:r>
              <a:rPr b="1" i="0" lang="en-US" sz="2582" u="none" cap="none" strike="noStrike">
                <a:solidFill>
                  <a:srgbClr val="DF5A51"/>
                </a:solidFill>
                <a:latin typeface="Luckiest Guy"/>
                <a:ea typeface="Luckiest Guy"/>
                <a:cs typeface="Luckiest Guy"/>
                <a:sym typeface="Luckiest Guy"/>
              </a:rPr>
              <a:t>Fri</a:t>
            </a:r>
            <a:endParaRPr/>
          </a:p>
          <a:p>
            <a:pPr indent="0" lvl="0" marL="0" marR="0" rtl="0" algn="l">
              <a:lnSpc>
                <a:spcPct val="210000"/>
              </a:lnSpc>
              <a:spcBef>
                <a:spcPts val="0"/>
              </a:spcBef>
              <a:spcAft>
                <a:spcPts val="0"/>
              </a:spcAft>
              <a:buNone/>
            </a:pPr>
            <a:r>
              <a:rPr b="1" i="0" lang="en-US" sz="2582" u="none" cap="none" strike="noStrike">
                <a:solidFill>
                  <a:srgbClr val="DF5A51"/>
                </a:solidFill>
                <a:latin typeface="Luckiest Guy"/>
                <a:ea typeface="Luckiest Guy"/>
                <a:cs typeface="Luckiest Guy"/>
                <a:sym typeface="Luckiest Guy"/>
              </a:rPr>
              <a:t>Sat</a:t>
            </a:r>
            <a:endParaRPr/>
          </a:p>
          <a:p>
            <a:pPr indent="0" lvl="0" marL="0" marR="0" rtl="0" algn="l">
              <a:lnSpc>
                <a:spcPct val="210000"/>
              </a:lnSpc>
              <a:spcBef>
                <a:spcPts val="0"/>
              </a:spcBef>
              <a:spcAft>
                <a:spcPts val="0"/>
              </a:spcAft>
              <a:buNone/>
            </a:pPr>
            <a:r>
              <a:rPr b="1" i="0" lang="en-US" sz="2582" u="none" cap="none" strike="noStrike">
                <a:solidFill>
                  <a:srgbClr val="DF5A51"/>
                </a:solidFill>
                <a:latin typeface="Luckiest Guy"/>
                <a:ea typeface="Luckiest Guy"/>
                <a:cs typeface="Luckiest Guy"/>
                <a:sym typeface="Luckiest Guy"/>
              </a:rPr>
              <a:t>Sun</a:t>
            </a:r>
            <a:endParaRPr/>
          </a:p>
        </p:txBody>
      </p:sp>
      <p:sp>
        <p:nvSpPr>
          <p:cNvPr id="462" name="Google Shape;462;p23"/>
          <p:cNvSpPr txBox="1"/>
          <p:nvPr/>
        </p:nvSpPr>
        <p:spPr>
          <a:xfrm>
            <a:off x="16666492" y="3479016"/>
            <a:ext cx="946500" cy="746400"/>
          </a:xfrm>
          <a:prstGeom prst="rect">
            <a:avLst/>
          </a:prstGeom>
          <a:noFill/>
          <a:ln>
            <a:noFill/>
          </a:ln>
        </p:spPr>
        <p:txBody>
          <a:bodyPr anchorCtr="0" anchor="t" bIns="0" lIns="0" spcFirstLastPara="1" rIns="0" wrap="square" tIns="0">
            <a:spAutoFit/>
          </a:bodyPr>
          <a:lstStyle/>
          <a:p>
            <a:pPr indent="0" lvl="0" marL="0" marR="0" rtl="0" algn="ctr">
              <a:lnSpc>
                <a:spcPct val="97000"/>
              </a:lnSpc>
              <a:spcBef>
                <a:spcPts val="0"/>
              </a:spcBef>
              <a:spcAft>
                <a:spcPts val="0"/>
              </a:spcAft>
              <a:buNone/>
            </a:pPr>
            <a:r>
              <a:rPr b="1" i="0" lang="en-US" sz="5000" u="none" cap="none" strike="noStrike">
                <a:solidFill>
                  <a:srgbClr val="FFFFFF"/>
                </a:solidFill>
                <a:latin typeface="Luckiest Guy"/>
                <a:ea typeface="Luckiest Guy"/>
                <a:cs typeface="Luckiest Guy"/>
                <a:sym typeface="Luckiest Guy"/>
              </a:rPr>
              <a:t>02</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2A275"/>
        </a:solidFill>
      </p:bgPr>
    </p:bg>
    <p:spTree>
      <p:nvGrpSpPr>
        <p:cNvPr id="466" name="Shape 466"/>
        <p:cNvGrpSpPr/>
        <p:nvPr/>
      </p:nvGrpSpPr>
      <p:grpSpPr>
        <a:xfrm>
          <a:off x="0" y="0"/>
          <a:ext cx="0" cy="0"/>
          <a:chOff x="0" y="0"/>
          <a:chExt cx="0" cy="0"/>
        </a:xfrm>
      </p:grpSpPr>
      <p:grpSp>
        <p:nvGrpSpPr>
          <p:cNvPr id="467" name="Google Shape;467;p24"/>
          <p:cNvGrpSpPr/>
          <p:nvPr/>
        </p:nvGrpSpPr>
        <p:grpSpPr>
          <a:xfrm rot="-5400000">
            <a:off x="14002492" y="3510037"/>
            <a:ext cx="8848052" cy="3266924"/>
            <a:chOff x="0" y="-47625"/>
            <a:chExt cx="2330351" cy="860425"/>
          </a:xfrm>
        </p:grpSpPr>
        <p:sp>
          <p:nvSpPr>
            <p:cNvPr id="468" name="Google Shape;468;p24"/>
            <p:cNvSpPr/>
            <p:nvPr/>
          </p:nvSpPr>
          <p:spPr>
            <a:xfrm>
              <a:off x="0" y="0"/>
              <a:ext cx="2330351" cy="165783"/>
            </a:xfrm>
            <a:custGeom>
              <a:rect b="b" l="l" r="r" t="t"/>
              <a:pathLst>
                <a:path extrusionOk="0" h="165783" w="2330351">
                  <a:moveTo>
                    <a:pt x="44624" y="0"/>
                  </a:moveTo>
                  <a:lnTo>
                    <a:pt x="2285727" y="0"/>
                  </a:lnTo>
                  <a:cubicBezTo>
                    <a:pt x="2297562" y="0"/>
                    <a:pt x="2308912" y="4701"/>
                    <a:pt x="2317281" y="13070"/>
                  </a:cubicBezTo>
                  <a:cubicBezTo>
                    <a:pt x="2325650" y="21439"/>
                    <a:pt x="2330351" y="32789"/>
                    <a:pt x="2330351" y="44624"/>
                  </a:cubicBezTo>
                  <a:lnTo>
                    <a:pt x="2330351" y="121159"/>
                  </a:lnTo>
                  <a:cubicBezTo>
                    <a:pt x="2330351" y="132994"/>
                    <a:pt x="2325650" y="144344"/>
                    <a:pt x="2317281" y="152713"/>
                  </a:cubicBezTo>
                  <a:cubicBezTo>
                    <a:pt x="2308912" y="161082"/>
                    <a:pt x="2297562" y="165783"/>
                    <a:pt x="2285727" y="165783"/>
                  </a:cubicBezTo>
                  <a:lnTo>
                    <a:pt x="44624" y="165783"/>
                  </a:lnTo>
                  <a:cubicBezTo>
                    <a:pt x="19979" y="165783"/>
                    <a:pt x="0" y="145804"/>
                    <a:pt x="0" y="121159"/>
                  </a:cubicBezTo>
                  <a:lnTo>
                    <a:pt x="0" y="44624"/>
                  </a:lnTo>
                  <a:cubicBezTo>
                    <a:pt x="0" y="32789"/>
                    <a:pt x="4701" y="21439"/>
                    <a:pt x="13070" y="13070"/>
                  </a:cubicBezTo>
                  <a:cubicBezTo>
                    <a:pt x="21439" y="4701"/>
                    <a:pt x="32789" y="0"/>
                    <a:pt x="44624" y="0"/>
                  </a:cubicBezTo>
                  <a:close/>
                </a:path>
              </a:pathLst>
            </a:custGeom>
            <a:solidFill>
              <a:srgbClr val="000000">
                <a:alpha val="219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24"/>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0" name="Google Shape;470;p24"/>
          <p:cNvGrpSpPr/>
          <p:nvPr/>
        </p:nvGrpSpPr>
        <p:grpSpPr>
          <a:xfrm>
            <a:off x="16358896" y="4679881"/>
            <a:ext cx="3086102" cy="3266927"/>
            <a:chOff x="0" y="-47625"/>
            <a:chExt cx="812800" cy="860425"/>
          </a:xfrm>
        </p:grpSpPr>
        <p:sp>
          <p:nvSpPr>
            <p:cNvPr id="471" name="Google Shape;471;p24"/>
            <p:cNvSpPr/>
            <p:nvPr/>
          </p:nvSpPr>
          <p:spPr>
            <a:xfrm>
              <a:off x="0" y="0"/>
              <a:ext cx="429131" cy="279135"/>
            </a:xfrm>
            <a:custGeom>
              <a:rect b="b" l="l" r="r" t="t"/>
              <a:pathLst>
                <a:path extrusionOk="0" h="279135" w="429131">
                  <a:moveTo>
                    <a:pt x="95030" y="0"/>
                  </a:moveTo>
                  <a:lnTo>
                    <a:pt x="334101" y="0"/>
                  </a:lnTo>
                  <a:cubicBezTo>
                    <a:pt x="359305" y="0"/>
                    <a:pt x="383476" y="10012"/>
                    <a:pt x="401298" y="27834"/>
                  </a:cubicBezTo>
                  <a:cubicBezTo>
                    <a:pt x="419119" y="45655"/>
                    <a:pt x="429131" y="69827"/>
                    <a:pt x="429131" y="95030"/>
                  </a:cubicBezTo>
                  <a:lnTo>
                    <a:pt x="429131" y="184105"/>
                  </a:lnTo>
                  <a:cubicBezTo>
                    <a:pt x="429131" y="209308"/>
                    <a:pt x="419119" y="233480"/>
                    <a:pt x="401298" y="251301"/>
                  </a:cubicBezTo>
                  <a:cubicBezTo>
                    <a:pt x="383476" y="269123"/>
                    <a:pt x="359305" y="279135"/>
                    <a:pt x="334101" y="279135"/>
                  </a:cubicBezTo>
                  <a:lnTo>
                    <a:pt x="95030" y="279135"/>
                  </a:lnTo>
                  <a:cubicBezTo>
                    <a:pt x="69827" y="279135"/>
                    <a:pt x="45655" y="269123"/>
                    <a:pt x="27834" y="251301"/>
                  </a:cubicBezTo>
                  <a:cubicBezTo>
                    <a:pt x="10012" y="233480"/>
                    <a:pt x="0" y="209308"/>
                    <a:pt x="0" y="184105"/>
                  </a:cubicBezTo>
                  <a:lnTo>
                    <a:pt x="0" y="95030"/>
                  </a:lnTo>
                  <a:cubicBezTo>
                    <a:pt x="0" y="69827"/>
                    <a:pt x="10012" y="45655"/>
                    <a:pt x="27834" y="27834"/>
                  </a:cubicBezTo>
                  <a:cubicBezTo>
                    <a:pt x="45655" y="10012"/>
                    <a:pt x="69827" y="0"/>
                    <a:pt x="95030" y="0"/>
                  </a:cubicBezTo>
                  <a:close/>
                </a:path>
              </a:pathLst>
            </a:custGeom>
            <a:solidFill>
              <a:srgbClr val="E4C8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24"/>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3" name="Google Shape;473;p24"/>
          <p:cNvGrpSpPr/>
          <p:nvPr/>
        </p:nvGrpSpPr>
        <p:grpSpPr>
          <a:xfrm>
            <a:off x="16518726" y="1593867"/>
            <a:ext cx="3086101" cy="3266927"/>
            <a:chOff x="0" y="-47625"/>
            <a:chExt cx="812800" cy="860425"/>
          </a:xfrm>
        </p:grpSpPr>
        <p:sp>
          <p:nvSpPr>
            <p:cNvPr id="474" name="Google Shape;474;p24"/>
            <p:cNvSpPr/>
            <p:nvPr/>
          </p:nvSpPr>
          <p:spPr>
            <a:xfrm>
              <a:off x="0" y="0"/>
              <a:ext cx="387036" cy="279135"/>
            </a:xfrm>
            <a:custGeom>
              <a:rect b="b" l="l" r="r" t="t"/>
              <a:pathLst>
                <a:path extrusionOk="0" h="279135" w="387036">
                  <a:moveTo>
                    <a:pt x="105366" y="0"/>
                  </a:moveTo>
                  <a:lnTo>
                    <a:pt x="281670" y="0"/>
                  </a:lnTo>
                  <a:cubicBezTo>
                    <a:pt x="339862" y="0"/>
                    <a:pt x="387036" y="47174"/>
                    <a:pt x="387036" y="105366"/>
                  </a:cubicBezTo>
                  <a:lnTo>
                    <a:pt x="387036" y="173769"/>
                  </a:lnTo>
                  <a:cubicBezTo>
                    <a:pt x="387036" y="231961"/>
                    <a:pt x="339862" y="279135"/>
                    <a:pt x="281670" y="279135"/>
                  </a:cubicBezTo>
                  <a:lnTo>
                    <a:pt x="105366" y="279135"/>
                  </a:lnTo>
                  <a:cubicBezTo>
                    <a:pt x="47174" y="279135"/>
                    <a:pt x="0" y="231961"/>
                    <a:pt x="0" y="173769"/>
                  </a:cubicBezTo>
                  <a:lnTo>
                    <a:pt x="0" y="105366"/>
                  </a:lnTo>
                  <a:cubicBezTo>
                    <a:pt x="0" y="47174"/>
                    <a:pt x="47174" y="0"/>
                    <a:pt x="105366" y="0"/>
                  </a:cubicBezTo>
                  <a:close/>
                </a:path>
              </a:pathLst>
            </a:custGeom>
            <a:solidFill>
              <a:srgbClr val="70CB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24"/>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6" name="Google Shape;476;p24"/>
          <p:cNvGrpSpPr/>
          <p:nvPr/>
        </p:nvGrpSpPr>
        <p:grpSpPr>
          <a:xfrm>
            <a:off x="395235" y="64476"/>
            <a:ext cx="17015920" cy="9651734"/>
            <a:chOff x="0" y="-675084"/>
            <a:chExt cx="22687894" cy="12868979"/>
          </a:xfrm>
        </p:grpSpPr>
        <p:sp>
          <p:nvSpPr>
            <p:cNvPr id="477" name="Google Shape;477;p24"/>
            <p:cNvSpPr/>
            <p:nvPr/>
          </p:nvSpPr>
          <p:spPr>
            <a:xfrm>
              <a:off x="0" y="0"/>
              <a:ext cx="11874637" cy="12193895"/>
            </a:xfrm>
            <a:custGeom>
              <a:rect b="b" l="l" r="r" t="t"/>
              <a:pathLst>
                <a:path extrusionOk="0" h="12193895" w="11874637">
                  <a:moveTo>
                    <a:pt x="0" y="0"/>
                  </a:moveTo>
                  <a:lnTo>
                    <a:pt x="11874637" y="0"/>
                  </a:lnTo>
                  <a:lnTo>
                    <a:pt x="11874637" y="12193895"/>
                  </a:lnTo>
                  <a:lnTo>
                    <a:pt x="0" y="12193895"/>
                  </a:lnTo>
                  <a:lnTo>
                    <a:pt x="0" y="0"/>
                  </a:lnTo>
                  <a:close/>
                </a:path>
              </a:pathLst>
            </a:custGeom>
            <a:blipFill rotWithShape="1">
              <a:blip r:embed="rId3">
                <a:alphaModFix/>
              </a:blip>
              <a:stretch>
                <a:fillRect b="0" l="0" r="0" t="-72992"/>
              </a:stretch>
            </a:blipFill>
            <a:ln>
              <a:noFill/>
            </a:ln>
          </p:spPr>
        </p:sp>
        <p:grpSp>
          <p:nvGrpSpPr>
            <p:cNvPr id="478" name="Google Shape;478;p24"/>
            <p:cNvGrpSpPr/>
            <p:nvPr/>
          </p:nvGrpSpPr>
          <p:grpSpPr>
            <a:xfrm>
              <a:off x="1455604" y="-675084"/>
              <a:ext cx="21232290" cy="12868979"/>
              <a:chOff x="0" y="-133350"/>
              <a:chExt cx="4194033" cy="2542021"/>
            </a:xfrm>
          </p:grpSpPr>
          <p:sp>
            <p:nvSpPr>
              <p:cNvPr id="479" name="Google Shape;479;p24"/>
              <p:cNvSpPr/>
              <p:nvPr/>
            </p:nvSpPr>
            <p:spPr>
              <a:xfrm>
                <a:off x="0" y="0"/>
                <a:ext cx="4194033" cy="2408671"/>
              </a:xfrm>
              <a:custGeom>
                <a:rect b="b" l="l" r="r" t="t"/>
                <a:pathLst>
                  <a:path extrusionOk="0" h="2408671" w="4194033">
                    <a:moveTo>
                      <a:pt x="14585" y="0"/>
                    </a:moveTo>
                    <a:lnTo>
                      <a:pt x="4179448" y="0"/>
                    </a:lnTo>
                    <a:cubicBezTo>
                      <a:pt x="4187503" y="0"/>
                      <a:pt x="4194033" y="6530"/>
                      <a:pt x="4194033" y="14585"/>
                    </a:cubicBezTo>
                    <a:lnTo>
                      <a:pt x="4194033" y="2394085"/>
                    </a:lnTo>
                    <a:cubicBezTo>
                      <a:pt x="4194033" y="2402141"/>
                      <a:pt x="4187503" y="2408671"/>
                      <a:pt x="4179448" y="2408671"/>
                    </a:cubicBezTo>
                    <a:lnTo>
                      <a:pt x="14585" y="2408671"/>
                    </a:lnTo>
                    <a:cubicBezTo>
                      <a:pt x="6530" y="2408671"/>
                      <a:pt x="0" y="2402141"/>
                      <a:pt x="0" y="2394085"/>
                    </a:cubicBezTo>
                    <a:lnTo>
                      <a:pt x="0" y="14585"/>
                    </a:lnTo>
                    <a:cubicBezTo>
                      <a:pt x="0" y="6530"/>
                      <a:pt x="6530" y="0"/>
                      <a:pt x="14585" y="0"/>
                    </a:cubicBezTo>
                    <a:close/>
                  </a:path>
                </a:pathLst>
              </a:cu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24"/>
              <p:cNvSpPr txBox="1"/>
              <p:nvPr/>
            </p:nvSpPr>
            <p:spPr>
              <a:xfrm>
                <a:off x="0" y="-133350"/>
                <a:ext cx="812800" cy="946150"/>
              </a:xfrm>
              <a:prstGeom prst="rect">
                <a:avLst/>
              </a:prstGeom>
              <a:noFill/>
              <a:ln>
                <a:noFill/>
              </a:ln>
            </p:spPr>
            <p:txBody>
              <a:bodyPr anchorCtr="0" anchor="ctr" bIns="50800" lIns="50800" spcFirstLastPara="1" rIns="50800" wrap="square" tIns="50800">
                <a:noAutofit/>
              </a:bodyPr>
              <a:lstStyle/>
              <a:p>
                <a:pPr indent="0" lvl="0" marL="0" marR="0" rtl="0" algn="l">
                  <a:lnSpc>
                    <a:spcPct val="54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481" name="Google Shape;481;p24"/>
          <p:cNvPicPr preferRelativeResize="0"/>
          <p:nvPr/>
        </p:nvPicPr>
        <p:blipFill rotWithShape="1">
          <a:blip r:embed="rId4">
            <a:alphaModFix/>
          </a:blip>
          <a:srcRect b="0" l="4336" r="17633" t="0"/>
          <a:stretch/>
        </p:blipFill>
        <p:spPr>
          <a:xfrm flipH="1">
            <a:off x="8482269" y="3005987"/>
            <a:ext cx="8184223" cy="5899872"/>
          </a:xfrm>
          <a:prstGeom prst="rect">
            <a:avLst/>
          </a:prstGeom>
          <a:noFill/>
          <a:ln>
            <a:noFill/>
          </a:ln>
        </p:spPr>
      </p:pic>
      <p:grpSp>
        <p:nvGrpSpPr>
          <p:cNvPr id="482" name="Google Shape;482;p24"/>
          <p:cNvGrpSpPr/>
          <p:nvPr/>
        </p:nvGrpSpPr>
        <p:grpSpPr>
          <a:xfrm>
            <a:off x="16358896" y="3136874"/>
            <a:ext cx="3086102" cy="3266927"/>
            <a:chOff x="0" y="-47625"/>
            <a:chExt cx="812800" cy="860425"/>
          </a:xfrm>
        </p:grpSpPr>
        <p:sp>
          <p:nvSpPr>
            <p:cNvPr id="483" name="Google Shape;483;p24"/>
            <p:cNvSpPr/>
            <p:nvPr/>
          </p:nvSpPr>
          <p:spPr>
            <a:xfrm>
              <a:off x="0" y="0"/>
              <a:ext cx="429131" cy="279135"/>
            </a:xfrm>
            <a:custGeom>
              <a:rect b="b" l="l" r="r" t="t"/>
              <a:pathLst>
                <a:path extrusionOk="0" h="279135" w="429131">
                  <a:moveTo>
                    <a:pt x="95030" y="0"/>
                  </a:moveTo>
                  <a:lnTo>
                    <a:pt x="334101" y="0"/>
                  </a:lnTo>
                  <a:cubicBezTo>
                    <a:pt x="359305" y="0"/>
                    <a:pt x="383476" y="10012"/>
                    <a:pt x="401298" y="27834"/>
                  </a:cubicBezTo>
                  <a:cubicBezTo>
                    <a:pt x="419119" y="45655"/>
                    <a:pt x="429131" y="69827"/>
                    <a:pt x="429131" y="95030"/>
                  </a:cubicBezTo>
                  <a:lnTo>
                    <a:pt x="429131" y="184105"/>
                  </a:lnTo>
                  <a:cubicBezTo>
                    <a:pt x="429131" y="209308"/>
                    <a:pt x="419119" y="233480"/>
                    <a:pt x="401298" y="251301"/>
                  </a:cubicBezTo>
                  <a:cubicBezTo>
                    <a:pt x="383476" y="269123"/>
                    <a:pt x="359305" y="279135"/>
                    <a:pt x="334101" y="279135"/>
                  </a:cubicBezTo>
                  <a:lnTo>
                    <a:pt x="95030" y="279135"/>
                  </a:lnTo>
                  <a:cubicBezTo>
                    <a:pt x="69827" y="279135"/>
                    <a:pt x="45655" y="269123"/>
                    <a:pt x="27834" y="251301"/>
                  </a:cubicBezTo>
                  <a:cubicBezTo>
                    <a:pt x="10012" y="233480"/>
                    <a:pt x="0" y="209308"/>
                    <a:pt x="0" y="184105"/>
                  </a:cubicBezTo>
                  <a:lnTo>
                    <a:pt x="0" y="95030"/>
                  </a:lnTo>
                  <a:cubicBezTo>
                    <a:pt x="0" y="69827"/>
                    <a:pt x="10012" y="45655"/>
                    <a:pt x="27834" y="27834"/>
                  </a:cubicBezTo>
                  <a:cubicBezTo>
                    <a:pt x="45655" y="10012"/>
                    <a:pt x="69827" y="0"/>
                    <a:pt x="95030" y="0"/>
                  </a:cubicBezTo>
                  <a:close/>
                </a:path>
              </a:pathLst>
            </a:custGeom>
            <a:solidFill>
              <a:srgbClr val="C474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24"/>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85" name="Google Shape;485;p24"/>
          <p:cNvSpPr/>
          <p:nvPr/>
        </p:nvSpPr>
        <p:spPr>
          <a:xfrm flipH="1">
            <a:off x="14901570" y="6589058"/>
            <a:ext cx="2238107" cy="2569852"/>
          </a:xfrm>
          <a:custGeom>
            <a:rect b="b" l="l" r="r" t="t"/>
            <a:pathLst>
              <a:path extrusionOk="0" h="2569852" w="2238107">
                <a:moveTo>
                  <a:pt x="2238108" y="0"/>
                </a:moveTo>
                <a:lnTo>
                  <a:pt x="0" y="0"/>
                </a:lnTo>
                <a:lnTo>
                  <a:pt x="0" y="2569852"/>
                </a:lnTo>
                <a:lnTo>
                  <a:pt x="2238108" y="2569852"/>
                </a:lnTo>
                <a:lnTo>
                  <a:pt x="2238108" y="0"/>
                </a:lnTo>
                <a:close/>
              </a:path>
            </a:pathLst>
          </a:custGeom>
          <a:blipFill rotWithShape="1">
            <a:blip r:embed="rId5">
              <a:alphaModFix/>
            </a:blip>
            <a:stretch>
              <a:fillRect b="0" l="0" r="0" t="0"/>
            </a:stretch>
          </a:blipFill>
          <a:ln>
            <a:noFill/>
          </a:ln>
        </p:spPr>
      </p:sp>
      <p:sp>
        <p:nvSpPr>
          <p:cNvPr id="486" name="Google Shape;486;p24"/>
          <p:cNvSpPr/>
          <p:nvPr/>
        </p:nvSpPr>
        <p:spPr>
          <a:xfrm>
            <a:off x="11096614" y="2512582"/>
            <a:ext cx="3336533" cy="796309"/>
          </a:xfrm>
          <a:custGeom>
            <a:rect b="b" l="l" r="r" t="t"/>
            <a:pathLst>
              <a:path extrusionOk="0" h="796309" w="3336533">
                <a:moveTo>
                  <a:pt x="0" y="0"/>
                </a:moveTo>
                <a:lnTo>
                  <a:pt x="3336533" y="0"/>
                </a:lnTo>
                <a:lnTo>
                  <a:pt x="3336533" y="796309"/>
                </a:lnTo>
                <a:lnTo>
                  <a:pt x="0" y="796309"/>
                </a:lnTo>
                <a:lnTo>
                  <a:pt x="0" y="0"/>
                </a:lnTo>
                <a:close/>
              </a:path>
            </a:pathLst>
          </a:custGeom>
          <a:blipFill rotWithShape="1">
            <a:blip r:embed="rId6">
              <a:alphaModFix/>
            </a:blip>
            <a:stretch>
              <a:fillRect b="0" l="0" r="0" t="0"/>
            </a:stretch>
          </a:blipFill>
          <a:ln>
            <a:noFill/>
          </a:ln>
        </p:spPr>
      </p:sp>
      <p:sp>
        <p:nvSpPr>
          <p:cNvPr id="487" name="Google Shape;487;p24"/>
          <p:cNvSpPr txBox="1"/>
          <p:nvPr/>
        </p:nvSpPr>
        <p:spPr>
          <a:xfrm>
            <a:off x="4947596" y="1344074"/>
            <a:ext cx="8392809" cy="11938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1" i="0" lang="en-US" sz="6999" u="none" cap="none" strike="noStrike">
                <a:solidFill>
                  <a:srgbClr val="DF5A51"/>
                </a:solidFill>
                <a:latin typeface="Luckiest Guy"/>
                <a:ea typeface="Luckiest Guy"/>
                <a:cs typeface="Luckiest Guy"/>
                <a:sym typeface="Luckiest Guy"/>
              </a:rPr>
              <a:t>Our Project</a:t>
            </a:r>
            <a:endParaRPr/>
          </a:p>
        </p:txBody>
      </p:sp>
      <p:sp>
        <p:nvSpPr>
          <p:cNvPr id="488" name="Google Shape;488;p24"/>
          <p:cNvSpPr txBox="1"/>
          <p:nvPr/>
        </p:nvSpPr>
        <p:spPr>
          <a:xfrm>
            <a:off x="2205371" y="2872637"/>
            <a:ext cx="1243500" cy="35550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6999" u="none" cap="none" strike="noStrike">
                <a:solidFill>
                  <a:srgbClr val="6DB3D8"/>
                </a:solidFill>
                <a:latin typeface="Luckiest Guy"/>
                <a:ea typeface="Luckiest Guy"/>
                <a:cs typeface="Luckiest Guy"/>
                <a:sym typeface="Luckiest Guy"/>
              </a:rPr>
              <a:t>01</a:t>
            </a:r>
            <a:endParaRPr/>
          </a:p>
          <a:p>
            <a:pPr indent="0" lvl="0" marL="0" marR="0" rtl="0" algn="ctr">
              <a:lnSpc>
                <a:spcPct val="115000"/>
              </a:lnSpc>
              <a:spcBef>
                <a:spcPts val="0"/>
              </a:spcBef>
              <a:spcAft>
                <a:spcPts val="0"/>
              </a:spcAft>
              <a:buNone/>
            </a:pPr>
            <a:r>
              <a:rPr b="1" i="0" lang="en-US" sz="6999" u="none" cap="none" strike="noStrike">
                <a:solidFill>
                  <a:srgbClr val="6DB3D8"/>
                </a:solidFill>
                <a:latin typeface="Luckiest Guy"/>
                <a:ea typeface="Luckiest Guy"/>
                <a:cs typeface="Luckiest Guy"/>
                <a:sym typeface="Luckiest Guy"/>
              </a:rPr>
              <a:t>02</a:t>
            </a:r>
            <a:endParaRPr/>
          </a:p>
          <a:p>
            <a:pPr indent="0" lvl="0" marL="0" marR="0" rtl="0" algn="ctr">
              <a:lnSpc>
                <a:spcPct val="115000"/>
              </a:lnSpc>
              <a:spcBef>
                <a:spcPts val="0"/>
              </a:spcBef>
              <a:spcAft>
                <a:spcPts val="0"/>
              </a:spcAft>
              <a:buNone/>
            </a:pPr>
            <a:r>
              <a:rPr b="1" i="0" lang="en-US" sz="6999" u="none" cap="none" strike="noStrike">
                <a:solidFill>
                  <a:srgbClr val="6DB3D8"/>
                </a:solidFill>
                <a:latin typeface="Luckiest Guy"/>
                <a:ea typeface="Luckiest Guy"/>
                <a:cs typeface="Luckiest Guy"/>
                <a:sym typeface="Luckiest Guy"/>
              </a:rPr>
              <a:t>03</a:t>
            </a:r>
            <a:endParaRPr/>
          </a:p>
        </p:txBody>
      </p:sp>
      <p:sp>
        <p:nvSpPr>
          <p:cNvPr id="489" name="Google Shape;489;p24"/>
          <p:cNvSpPr txBox="1"/>
          <p:nvPr/>
        </p:nvSpPr>
        <p:spPr>
          <a:xfrm>
            <a:off x="2363506" y="6794484"/>
            <a:ext cx="5412300" cy="2154900"/>
          </a:xfrm>
          <a:prstGeom prst="rect">
            <a:avLst/>
          </a:prstGeom>
          <a:noFill/>
          <a:ln>
            <a:noFill/>
          </a:ln>
        </p:spPr>
        <p:txBody>
          <a:bodyPr anchorCtr="0" anchor="t" bIns="0" lIns="0" spcFirstLastPara="1" rIns="0" wrap="square" tIns="0">
            <a:spAutoFit/>
          </a:bodyPr>
          <a:lstStyle/>
          <a:p>
            <a:pPr indent="0" lvl="1" marL="0" marR="0" rtl="0" algn="l">
              <a:lnSpc>
                <a:spcPct val="120000"/>
              </a:lnSpc>
              <a:spcBef>
                <a:spcPts val="0"/>
              </a:spcBef>
              <a:spcAft>
                <a:spcPts val="0"/>
              </a:spcAft>
              <a:buNone/>
            </a:pPr>
            <a:r>
              <a:rPr b="0" i="0" lang="en-US" sz="2000" u="none" cap="none" strike="noStrike">
                <a:solidFill>
                  <a:srgbClr val="000000"/>
                </a:solidFill>
                <a:latin typeface="Fira Sans"/>
                <a:ea typeface="Fira Sans"/>
                <a:cs typeface="Fira Sans"/>
                <a:sym typeface="Fira Sans"/>
              </a:rPr>
              <a:t>Presentations are communication tools that can be used as demonstrations, lectures, speeches, reports, and more. It is mostly presented before an audience. It serves a variety of purposes, making presentations powerful tools for convincing and teaching.</a:t>
            </a:r>
            <a:endParaRPr/>
          </a:p>
        </p:txBody>
      </p:sp>
      <p:sp>
        <p:nvSpPr>
          <p:cNvPr id="490" name="Google Shape;490;p24"/>
          <p:cNvSpPr txBox="1"/>
          <p:nvPr/>
        </p:nvSpPr>
        <p:spPr>
          <a:xfrm>
            <a:off x="3753727" y="3032125"/>
            <a:ext cx="4308857" cy="70167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000" u="none" cap="none" strike="noStrike">
                <a:solidFill>
                  <a:srgbClr val="000000"/>
                </a:solidFill>
                <a:latin typeface="Fira Sans"/>
                <a:ea typeface="Fira Sans"/>
                <a:cs typeface="Fira Sans"/>
                <a:sym typeface="Fira Sans"/>
              </a:rPr>
              <a:t>Lorem ipsum dolor sit amet, consectetur adipiscing elit.</a:t>
            </a:r>
            <a:endParaRPr/>
          </a:p>
        </p:txBody>
      </p:sp>
      <p:sp>
        <p:nvSpPr>
          <p:cNvPr id="491" name="Google Shape;491;p24"/>
          <p:cNvSpPr txBox="1"/>
          <p:nvPr/>
        </p:nvSpPr>
        <p:spPr>
          <a:xfrm>
            <a:off x="3753727" y="4254442"/>
            <a:ext cx="4308857" cy="70167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000" u="none" cap="none" strike="noStrike">
                <a:solidFill>
                  <a:srgbClr val="000000"/>
                </a:solidFill>
                <a:latin typeface="Fira Sans"/>
                <a:ea typeface="Fira Sans"/>
                <a:cs typeface="Fira Sans"/>
                <a:sym typeface="Fira Sans"/>
              </a:rPr>
              <a:t>Lorem ipsum dolor sit amet, consectetur adipiscing elit.</a:t>
            </a:r>
            <a:endParaRPr/>
          </a:p>
        </p:txBody>
      </p:sp>
      <p:sp>
        <p:nvSpPr>
          <p:cNvPr id="492" name="Google Shape;492;p24"/>
          <p:cNvSpPr txBox="1"/>
          <p:nvPr/>
        </p:nvSpPr>
        <p:spPr>
          <a:xfrm>
            <a:off x="3753727" y="5476758"/>
            <a:ext cx="4308857" cy="70167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000" u="none" cap="none" strike="noStrike">
                <a:solidFill>
                  <a:srgbClr val="000000"/>
                </a:solidFill>
                <a:latin typeface="Fira Sans"/>
                <a:ea typeface="Fira Sans"/>
                <a:cs typeface="Fira Sans"/>
                <a:sym typeface="Fira Sans"/>
              </a:rPr>
              <a:t>Lorem ipsum dolor sit amet, consectetur adipiscing elit.</a:t>
            </a:r>
            <a:endParaRPr/>
          </a:p>
        </p:txBody>
      </p:sp>
      <p:sp>
        <p:nvSpPr>
          <p:cNvPr id="493" name="Google Shape;493;p24"/>
          <p:cNvSpPr txBox="1"/>
          <p:nvPr/>
        </p:nvSpPr>
        <p:spPr>
          <a:xfrm>
            <a:off x="16666492" y="3479016"/>
            <a:ext cx="946500" cy="746400"/>
          </a:xfrm>
          <a:prstGeom prst="rect">
            <a:avLst/>
          </a:prstGeom>
          <a:noFill/>
          <a:ln>
            <a:noFill/>
          </a:ln>
        </p:spPr>
        <p:txBody>
          <a:bodyPr anchorCtr="0" anchor="t" bIns="0" lIns="0" spcFirstLastPara="1" rIns="0" wrap="square" tIns="0">
            <a:spAutoFit/>
          </a:bodyPr>
          <a:lstStyle/>
          <a:p>
            <a:pPr indent="0" lvl="0" marL="0" marR="0" rtl="0" algn="ctr">
              <a:lnSpc>
                <a:spcPct val="97000"/>
              </a:lnSpc>
              <a:spcBef>
                <a:spcPts val="0"/>
              </a:spcBef>
              <a:spcAft>
                <a:spcPts val="0"/>
              </a:spcAft>
              <a:buNone/>
            </a:pPr>
            <a:r>
              <a:rPr b="1" i="0" lang="en-US" sz="5000" u="none" cap="none" strike="noStrike">
                <a:solidFill>
                  <a:srgbClr val="FFFFFF"/>
                </a:solidFill>
                <a:latin typeface="Luckiest Guy"/>
                <a:ea typeface="Luckiest Guy"/>
                <a:cs typeface="Luckiest Guy"/>
                <a:sym typeface="Luckiest Guy"/>
              </a:rPr>
              <a:t>02</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2A275"/>
        </a:solidFill>
      </p:bgPr>
    </p:bg>
    <p:spTree>
      <p:nvGrpSpPr>
        <p:cNvPr id="497" name="Shape 497"/>
        <p:cNvGrpSpPr/>
        <p:nvPr/>
      </p:nvGrpSpPr>
      <p:grpSpPr>
        <a:xfrm>
          <a:off x="0" y="0"/>
          <a:ext cx="0" cy="0"/>
          <a:chOff x="0" y="0"/>
          <a:chExt cx="0" cy="0"/>
        </a:xfrm>
      </p:grpSpPr>
      <p:grpSp>
        <p:nvGrpSpPr>
          <p:cNvPr id="498" name="Google Shape;498;p25"/>
          <p:cNvGrpSpPr/>
          <p:nvPr/>
        </p:nvGrpSpPr>
        <p:grpSpPr>
          <a:xfrm rot="-5400000">
            <a:off x="14002492" y="3510037"/>
            <a:ext cx="8848052" cy="3266924"/>
            <a:chOff x="0" y="-47625"/>
            <a:chExt cx="2330351" cy="860425"/>
          </a:xfrm>
        </p:grpSpPr>
        <p:sp>
          <p:nvSpPr>
            <p:cNvPr id="499" name="Google Shape;499;p25"/>
            <p:cNvSpPr/>
            <p:nvPr/>
          </p:nvSpPr>
          <p:spPr>
            <a:xfrm>
              <a:off x="0" y="0"/>
              <a:ext cx="2330351" cy="165783"/>
            </a:xfrm>
            <a:custGeom>
              <a:rect b="b" l="l" r="r" t="t"/>
              <a:pathLst>
                <a:path extrusionOk="0" h="165783" w="2330351">
                  <a:moveTo>
                    <a:pt x="44624" y="0"/>
                  </a:moveTo>
                  <a:lnTo>
                    <a:pt x="2285727" y="0"/>
                  </a:lnTo>
                  <a:cubicBezTo>
                    <a:pt x="2297562" y="0"/>
                    <a:pt x="2308912" y="4701"/>
                    <a:pt x="2317281" y="13070"/>
                  </a:cubicBezTo>
                  <a:cubicBezTo>
                    <a:pt x="2325650" y="21439"/>
                    <a:pt x="2330351" y="32789"/>
                    <a:pt x="2330351" y="44624"/>
                  </a:cubicBezTo>
                  <a:lnTo>
                    <a:pt x="2330351" y="121159"/>
                  </a:lnTo>
                  <a:cubicBezTo>
                    <a:pt x="2330351" y="132994"/>
                    <a:pt x="2325650" y="144344"/>
                    <a:pt x="2317281" y="152713"/>
                  </a:cubicBezTo>
                  <a:cubicBezTo>
                    <a:pt x="2308912" y="161082"/>
                    <a:pt x="2297562" y="165783"/>
                    <a:pt x="2285727" y="165783"/>
                  </a:cubicBezTo>
                  <a:lnTo>
                    <a:pt x="44624" y="165783"/>
                  </a:lnTo>
                  <a:cubicBezTo>
                    <a:pt x="19979" y="165783"/>
                    <a:pt x="0" y="145804"/>
                    <a:pt x="0" y="121159"/>
                  </a:cubicBezTo>
                  <a:lnTo>
                    <a:pt x="0" y="44624"/>
                  </a:lnTo>
                  <a:cubicBezTo>
                    <a:pt x="0" y="32789"/>
                    <a:pt x="4701" y="21439"/>
                    <a:pt x="13070" y="13070"/>
                  </a:cubicBezTo>
                  <a:cubicBezTo>
                    <a:pt x="21439" y="4701"/>
                    <a:pt x="32789" y="0"/>
                    <a:pt x="44624" y="0"/>
                  </a:cubicBezTo>
                  <a:close/>
                </a:path>
              </a:pathLst>
            </a:custGeom>
            <a:solidFill>
              <a:srgbClr val="000000">
                <a:alpha val="219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25"/>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1" name="Google Shape;501;p25"/>
          <p:cNvGrpSpPr/>
          <p:nvPr/>
        </p:nvGrpSpPr>
        <p:grpSpPr>
          <a:xfrm>
            <a:off x="16358896" y="4679881"/>
            <a:ext cx="3086102" cy="3266927"/>
            <a:chOff x="0" y="-47625"/>
            <a:chExt cx="812800" cy="860425"/>
          </a:xfrm>
        </p:grpSpPr>
        <p:sp>
          <p:nvSpPr>
            <p:cNvPr id="502" name="Google Shape;502;p25"/>
            <p:cNvSpPr/>
            <p:nvPr/>
          </p:nvSpPr>
          <p:spPr>
            <a:xfrm>
              <a:off x="0" y="0"/>
              <a:ext cx="429131" cy="279135"/>
            </a:xfrm>
            <a:custGeom>
              <a:rect b="b" l="l" r="r" t="t"/>
              <a:pathLst>
                <a:path extrusionOk="0" h="279135" w="429131">
                  <a:moveTo>
                    <a:pt x="95030" y="0"/>
                  </a:moveTo>
                  <a:lnTo>
                    <a:pt x="334101" y="0"/>
                  </a:lnTo>
                  <a:cubicBezTo>
                    <a:pt x="359305" y="0"/>
                    <a:pt x="383476" y="10012"/>
                    <a:pt x="401298" y="27834"/>
                  </a:cubicBezTo>
                  <a:cubicBezTo>
                    <a:pt x="419119" y="45655"/>
                    <a:pt x="429131" y="69827"/>
                    <a:pt x="429131" y="95030"/>
                  </a:cubicBezTo>
                  <a:lnTo>
                    <a:pt x="429131" y="184105"/>
                  </a:lnTo>
                  <a:cubicBezTo>
                    <a:pt x="429131" y="209308"/>
                    <a:pt x="419119" y="233480"/>
                    <a:pt x="401298" y="251301"/>
                  </a:cubicBezTo>
                  <a:cubicBezTo>
                    <a:pt x="383476" y="269123"/>
                    <a:pt x="359305" y="279135"/>
                    <a:pt x="334101" y="279135"/>
                  </a:cubicBezTo>
                  <a:lnTo>
                    <a:pt x="95030" y="279135"/>
                  </a:lnTo>
                  <a:cubicBezTo>
                    <a:pt x="69827" y="279135"/>
                    <a:pt x="45655" y="269123"/>
                    <a:pt x="27834" y="251301"/>
                  </a:cubicBezTo>
                  <a:cubicBezTo>
                    <a:pt x="10012" y="233480"/>
                    <a:pt x="0" y="209308"/>
                    <a:pt x="0" y="184105"/>
                  </a:cubicBezTo>
                  <a:lnTo>
                    <a:pt x="0" y="95030"/>
                  </a:lnTo>
                  <a:cubicBezTo>
                    <a:pt x="0" y="69827"/>
                    <a:pt x="10012" y="45655"/>
                    <a:pt x="27834" y="27834"/>
                  </a:cubicBezTo>
                  <a:cubicBezTo>
                    <a:pt x="45655" y="10012"/>
                    <a:pt x="69827" y="0"/>
                    <a:pt x="95030" y="0"/>
                  </a:cubicBezTo>
                  <a:close/>
                </a:path>
              </a:pathLst>
            </a:custGeom>
            <a:solidFill>
              <a:srgbClr val="E4C8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25"/>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4" name="Google Shape;504;p25"/>
          <p:cNvGrpSpPr/>
          <p:nvPr/>
        </p:nvGrpSpPr>
        <p:grpSpPr>
          <a:xfrm>
            <a:off x="16518726" y="1593867"/>
            <a:ext cx="3086101" cy="3266927"/>
            <a:chOff x="0" y="-47625"/>
            <a:chExt cx="812800" cy="860425"/>
          </a:xfrm>
        </p:grpSpPr>
        <p:sp>
          <p:nvSpPr>
            <p:cNvPr id="505" name="Google Shape;505;p25"/>
            <p:cNvSpPr/>
            <p:nvPr/>
          </p:nvSpPr>
          <p:spPr>
            <a:xfrm>
              <a:off x="0" y="0"/>
              <a:ext cx="387036" cy="279135"/>
            </a:xfrm>
            <a:custGeom>
              <a:rect b="b" l="l" r="r" t="t"/>
              <a:pathLst>
                <a:path extrusionOk="0" h="279135" w="387036">
                  <a:moveTo>
                    <a:pt x="105366" y="0"/>
                  </a:moveTo>
                  <a:lnTo>
                    <a:pt x="281670" y="0"/>
                  </a:lnTo>
                  <a:cubicBezTo>
                    <a:pt x="339862" y="0"/>
                    <a:pt x="387036" y="47174"/>
                    <a:pt x="387036" y="105366"/>
                  </a:cubicBezTo>
                  <a:lnTo>
                    <a:pt x="387036" y="173769"/>
                  </a:lnTo>
                  <a:cubicBezTo>
                    <a:pt x="387036" y="231961"/>
                    <a:pt x="339862" y="279135"/>
                    <a:pt x="281670" y="279135"/>
                  </a:cubicBezTo>
                  <a:lnTo>
                    <a:pt x="105366" y="279135"/>
                  </a:lnTo>
                  <a:cubicBezTo>
                    <a:pt x="47174" y="279135"/>
                    <a:pt x="0" y="231961"/>
                    <a:pt x="0" y="173769"/>
                  </a:cubicBezTo>
                  <a:lnTo>
                    <a:pt x="0" y="105366"/>
                  </a:lnTo>
                  <a:cubicBezTo>
                    <a:pt x="0" y="47174"/>
                    <a:pt x="47174" y="0"/>
                    <a:pt x="105366" y="0"/>
                  </a:cubicBezTo>
                  <a:close/>
                </a:path>
              </a:pathLst>
            </a:custGeom>
            <a:solidFill>
              <a:srgbClr val="70CB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25"/>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7" name="Google Shape;507;p25"/>
          <p:cNvGrpSpPr/>
          <p:nvPr/>
        </p:nvGrpSpPr>
        <p:grpSpPr>
          <a:xfrm>
            <a:off x="395235" y="64476"/>
            <a:ext cx="17015920" cy="9651734"/>
            <a:chOff x="0" y="-675084"/>
            <a:chExt cx="22687894" cy="12868979"/>
          </a:xfrm>
        </p:grpSpPr>
        <p:sp>
          <p:nvSpPr>
            <p:cNvPr id="508" name="Google Shape;508;p25"/>
            <p:cNvSpPr/>
            <p:nvPr/>
          </p:nvSpPr>
          <p:spPr>
            <a:xfrm>
              <a:off x="0" y="0"/>
              <a:ext cx="11874637" cy="12193895"/>
            </a:xfrm>
            <a:custGeom>
              <a:rect b="b" l="l" r="r" t="t"/>
              <a:pathLst>
                <a:path extrusionOk="0" h="12193895" w="11874637">
                  <a:moveTo>
                    <a:pt x="0" y="0"/>
                  </a:moveTo>
                  <a:lnTo>
                    <a:pt x="11874637" y="0"/>
                  </a:lnTo>
                  <a:lnTo>
                    <a:pt x="11874637" y="12193895"/>
                  </a:lnTo>
                  <a:lnTo>
                    <a:pt x="0" y="12193895"/>
                  </a:lnTo>
                  <a:lnTo>
                    <a:pt x="0" y="0"/>
                  </a:lnTo>
                  <a:close/>
                </a:path>
              </a:pathLst>
            </a:custGeom>
            <a:blipFill rotWithShape="1">
              <a:blip r:embed="rId3">
                <a:alphaModFix/>
              </a:blip>
              <a:stretch>
                <a:fillRect b="0" l="0" r="0" t="-72992"/>
              </a:stretch>
            </a:blipFill>
            <a:ln>
              <a:noFill/>
            </a:ln>
          </p:spPr>
        </p:sp>
        <p:grpSp>
          <p:nvGrpSpPr>
            <p:cNvPr id="509" name="Google Shape;509;p25"/>
            <p:cNvGrpSpPr/>
            <p:nvPr/>
          </p:nvGrpSpPr>
          <p:grpSpPr>
            <a:xfrm>
              <a:off x="1455604" y="-675084"/>
              <a:ext cx="21232290" cy="12868979"/>
              <a:chOff x="0" y="-133350"/>
              <a:chExt cx="4194033" cy="2542021"/>
            </a:xfrm>
          </p:grpSpPr>
          <p:sp>
            <p:nvSpPr>
              <p:cNvPr id="510" name="Google Shape;510;p25"/>
              <p:cNvSpPr/>
              <p:nvPr/>
            </p:nvSpPr>
            <p:spPr>
              <a:xfrm>
                <a:off x="0" y="0"/>
                <a:ext cx="4194033" cy="2408671"/>
              </a:xfrm>
              <a:custGeom>
                <a:rect b="b" l="l" r="r" t="t"/>
                <a:pathLst>
                  <a:path extrusionOk="0" h="2408671" w="4194033">
                    <a:moveTo>
                      <a:pt x="14585" y="0"/>
                    </a:moveTo>
                    <a:lnTo>
                      <a:pt x="4179448" y="0"/>
                    </a:lnTo>
                    <a:cubicBezTo>
                      <a:pt x="4187503" y="0"/>
                      <a:pt x="4194033" y="6530"/>
                      <a:pt x="4194033" y="14585"/>
                    </a:cubicBezTo>
                    <a:lnTo>
                      <a:pt x="4194033" y="2394085"/>
                    </a:lnTo>
                    <a:cubicBezTo>
                      <a:pt x="4194033" y="2402141"/>
                      <a:pt x="4187503" y="2408671"/>
                      <a:pt x="4179448" y="2408671"/>
                    </a:cubicBezTo>
                    <a:lnTo>
                      <a:pt x="14585" y="2408671"/>
                    </a:lnTo>
                    <a:cubicBezTo>
                      <a:pt x="6530" y="2408671"/>
                      <a:pt x="0" y="2402141"/>
                      <a:pt x="0" y="2394085"/>
                    </a:cubicBezTo>
                    <a:lnTo>
                      <a:pt x="0" y="14585"/>
                    </a:lnTo>
                    <a:cubicBezTo>
                      <a:pt x="0" y="6530"/>
                      <a:pt x="6530" y="0"/>
                      <a:pt x="14585" y="0"/>
                    </a:cubicBezTo>
                    <a:close/>
                  </a:path>
                </a:pathLst>
              </a:cu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25"/>
              <p:cNvSpPr txBox="1"/>
              <p:nvPr/>
            </p:nvSpPr>
            <p:spPr>
              <a:xfrm>
                <a:off x="0" y="-133350"/>
                <a:ext cx="812800" cy="946150"/>
              </a:xfrm>
              <a:prstGeom prst="rect">
                <a:avLst/>
              </a:prstGeom>
              <a:noFill/>
              <a:ln>
                <a:noFill/>
              </a:ln>
            </p:spPr>
            <p:txBody>
              <a:bodyPr anchorCtr="0" anchor="ctr" bIns="50800" lIns="50800" spcFirstLastPara="1" rIns="50800" wrap="square" tIns="50800">
                <a:noAutofit/>
              </a:bodyPr>
              <a:lstStyle/>
              <a:p>
                <a:pPr indent="0" lvl="0" marL="0" marR="0" rtl="0" algn="l">
                  <a:lnSpc>
                    <a:spcPct val="54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512" name="Google Shape;512;p25"/>
          <p:cNvGrpSpPr/>
          <p:nvPr/>
        </p:nvGrpSpPr>
        <p:grpSpPr>
          <a:xfrm>
            <a:off x="12325674" y="2775111"/>
            <a:ext cx="4611965" cy="4882202"/>
            <a:chOff x="0" y="-47625"/>
            <a:chExt cx="812800" cy="860425"/>
          </a:xfrm>
        </p:grpSpPr>
        <p:sp>
          <p:nvSpPr>
            <p:cNvPr id="513" name="Google Shape;513;p25"/>
            <p:cNvSpPr/>
            <p:nvPr/>
          </p:nvSpPr>
          <p:spPr>
            <a:xfrm>
              <a:off x="0" y="0"/>
              <a:ext cx="798587" cy="798583"/>
            </a:xfrm>
            <a:custGeom>
              <a:rect b="b" l="l" r="r" t="t"/>
              <a:pathLst>
                <a:path extrusionOk="0" h="798583" w="798587">
                  <a:moveTo>
                    <a:pt x="0" y="0"/>
                  </a:moveTo>
                  <a:lnTo>
                    <a:pt x="798587" y="0"/>
                  </a:lnTo>
                  <a:lnTo>
                    <a:pt x="798587" y="798583"/>
                  </a:lnTo>
                  <a:lnTo>
                    <a:pt x="0" y="798583"/>
                  </a:lnTo>
                  <a:close/>
                </a:path>
              </a:pathLst>
            </a:custGeom>
            <a:solidFill>
              <a:srgbClr val="66AEDD"/>
            </a:solidFill>
            <a:ln>
              <a:noFill/>
            </a:ln>
          </p:spPr>
        </p:sp>
        <p:sp>
          <p:nvSpPr>
            <p:cNvPr id="514" name="Google Shape;514;p25"/>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5" name="Google Shape;515;p25"/>
          <p:cNvGrpSpPr/>
          <p:nvPr/>
        </p:nvGrpSpPr>
        <p:grpSpPr>
          <a:xfrm>
            <a:off x="7141269" y="2782115"/>
            <a:ext cx="4611965" cy="4882202"/>
            <a:chOff x="0" y="-47625"/>
            <a:chExt cx="812800" cy="860425"/>
          </a:xfrm>
        </p:grpSpPr>
        <p:sp>
          <p:nvSpPr>
            <p:cNvPr id="516" name="Google Shape;516;p25"/>
            <p:cNvSpPr/>
            <p:nvPr/>
          </p:nvSpPr>
          <p:spPr>
            <a:xfrm>
              <a:off x="0" y="0"/>
              <a:ext cx="798587" cy="798583"/>
            </a:xfrm>
            <a:custGeom>
              <a:rect b="b" l="l" r="r" t="t"/>
              <a:pathLst>
                <a:path extrusionOk="0" h="798583" w="798587">
                  <a:moveTo>
                    <a:pt x="0" y="0"/>
                  </a:moveTo>
                  <a:lnTo>
                    <a:pt x="798587" y="0"/>
                  </a:lnTo>
                  <a:lnTo>
                    <a:pt x="798587" y="798583"/>
                  </a:lnTo>
                  <a:lnTo>
                    <a:pt x="0" y="798583"/>
                  </a:lnTo>
                  <a:close/>
                </a:path>
              </a:pathLst>
            </a:custGeom>
            <a:solidFill>
              <a:srgbClr val="CE9DDD"/>
            </a:solidFill>
            <a:ln>
              <a:noFill/>
            </a:ln>
          </p:spPr>
        </p:sp>
        <p:sp>
          <p:nvSpPr>
            <p:cNvPr id="517" name="Google Shape;517;p25"/>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18" name="Google Shape;518;p25"/>
          <p:cNvSpPr/>
          <p:nvPr/>
        </p:nvSpPr>
        <p:spPr>
          <a:xfrm>
            <a:off x="7141269" y="3045344"/>
            <a:ext cx="4531319" cy="4531300"/>
          </a:xfrm>
          <a:custGeom>
            <a:rect b="b" l="l" r="r" t="t"/>
            <a:pathLst>
              <a:path extrusionOk="0" h="6350000" w="6350026">
                <a:moveTo>
                  <a:pt x="0" y="0"/>
                </a:moveTo>
                <a:lnTo>
                  <a:pt x="6350026" y="0"/>
                </a:lnTo>
                <a:lnTo>
                  <a:pt x="6350026" y="6350000"/>
                </a:lnTo>
                <a:lnTo>
                  <a:pt x="0" y="6350000"/>
                </a:lnTo>
                <a:close/>
              </a:path>
            </a:pathLst>
          </a:custGeom>
          <a:blipFill rotWithShape="1">
            <a:blip r:embed="rId4">
              <a:alphaModFix/>
            </a:blip>
            <a:stretch>
              <a:fillRect b="-24998" l="0" r="0" t="-24998"/>
            </a:stretch>
          </a:blipFill>
          <a:ln>
            <a:noFill/>
          </a:ln>
        </p:spPr>
      </p:sp>
      <p:grpSp>
        <p:nvGrpSpPr>
          <p:cNvPr id="519" name="Google Shape;519;p25"/>
          <p:cNvGrpSpPr/>
          <p:nvPr/>
        </p:nvGrpSpPr>
        <p:grpSpPr>
          <a:xfrm>
            <a:off x="16358896" y="3136874"/>
            <a:ext cx="3086102" cy="3266927"/>
            <a:chOff x="0" y="-47625"/>
            <a:chExt cx="812800" cy="860425"/>
          </a:xfrm>
        </p:grpSpPr>
        <p:sp>
          <p:nvSpPr>
            <p:cNvPr id="520" name="Google Shape;520;p25"/>
            <p:cNvSpPr/>
            <p:nvPr/>
          </p:nvSpPr>
          <p:spPr>
            <a:xfrm>
              <a:off x="0" y="0"/>
              <a:ext cx="429131" cy="279135"/>
            </a:xfrm>
            <a:custGeom>
              <a:rect b="b" l="l" r="r" t="t"/>
              <a:pathLst>
                <a:path extrusionOk="0" h="279135" w="429131">
                  <a:moveTo>
                    <a:pt x="95030" y="0"/>
                  </a:moveTo>
                  <a:lnTo>
                    <a:pt x="334101" y="0"/>
                  </a:lnTo>
                  <a:cubicBezTo>
                    <a:pt x="359305" y="0"/>
                    <a:pt x="383476" y="10012"/>
                    <a:pt x="401298" y="27834"/>
                  </a:cubicBezTo>
                  <a:cubicBezTo>
                    <a:pt x="419119" y="45655"/>
                    <a:pt x="429131" y="69827"/>
                    <a:pt x="429131" y="95030"/>
                  </a:cubicBezTo>
                  <a:lnTo>
                    <a:pt x="429131" y="184105"/>
                  </a:lnTo>
                  <a:cubicBezTo>
                    <a:pt x="429131" y="209308"/>
                    <a:pt x="419119" y="233480"/>
                    <a:pt x="401298" y="251301"/>
                  </a:cubicBezTo>
                  <a:cubicBezTo>
                    <a:pt x="383476" y="269123"/>
                    <a:pt x="359305" y="279135"/>
                    <a:pt x="334101" y="279135"/>
                  </a:cubicBezTo>
                  <a:lnTo>
                    <a:pt x="95030" y="279135"/>
                  </a:lnTo>
                  <a:cubicBezTo>
                    <a:pt x="69827" y="279135"/>
                    <a:pt x="45655" y="269123"/>
                    <a:pt x="27834" y="251301"/>
                  </a:cubicBezTo>
                  <a:cubicBezTo>
                    <a:pt x="10012" y="233480"/>
                    <a:pt x="0" y="209308"/>
                    <a:pt x="0" y="184105"/>
                  </a:cubicBezTo>
                  <a:lnTo>
                    <a:pt x="0" y="95030"/>
                  </a:lnTo>
                  <a:cubicBezTo>
                    <a:pt x="0" y="69827"/>
                    <a:pt x="10012" y="45655"/>
                    <a:pt x="27834" y="27834"/>
                  </a:cubicBezTo>
                  <a:cubicBezTo>
                    <a:pt x="45655" y="10012"/>
                    <a:pt x="69827" y="0"/>
                    <a:pt x="95030" y="0"/>
                  </a:cubicBezTo>
                  <a:close/>
                </a:path>
              </a:pathLst>
            </a:custGeom>
            <a:solidFill>
              <a:srgbClr val="C474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25"/>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2" name="Google Shape;522;p25"/>
          <p:cNvGrpSpPr/>
          <p:nvPr/>
        </p:nvGrpSpPr>
        <p:grpSpPr>
          <a:xfrm>
            <a:off x="1956864" y="2782115"/>
            <a:ext cx="4611965" cy="4882202"/>
            <a:chOff x="0" y="-47625"/>
            <a:chExt cx="812800" cy="860425"/>
          </a:xfrm>
        </p:grpSpPr>
        <p:sp>
          <p:nvSpPr>
            <p:cNvPr id="523" name="Google Shape;523;p25"/>
            <p:cNvSpPr/>
            <p:nvPr/>
          </p:nvSpPr>
          <p:spPr>
            <a:xfrm>
              <a:off x="0" y="0"/>
              <a:ext cx="798587" cy="798583"/>
            </a:xfrm>
            <a:custGeom>
              <a:rect b="b" l="l" r="r" t="t"/>
              <a:pathLst>
                <a:path extrusionOk="0" h="798583" w="798587">
                  <a:moveTo>
                    <a:pt x="0" y="0"/>
                  </a:moveTo>
                  <a:lnTo>
                    <a:pt x="798587" y="0"/>
                  </a:lnTo>
                  <a:lnTo>
                    <a:pt x="798587" y="798583"/>
                  </a:lnTo>
                  <a:lnTo>
                    <a:pt x="0" y="798583"/>
                  </a:lnTo>
                  <a:close/>
                </a:path>
              </a:pathLst>
            </a:custGeom>
            <a:solidFill>
              <a:srgbClr val="E1CD93"/>
            </a:solidFill>
            <a:ln>
              <a:noFill/>
            </a:ln>
          </p:spPr>
        </p:sp>
        <p:sp>
          <p:nvSpPr>
            <p:cNvPr id="524" name="Google Shape;524;p25"/>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25" name="Google Shape;525;p25"/>
          <p:cNvSpPr/>
          <p:nvPr/>
        </p:nvSpPr>
        <p:spPr>
          <a:xfrm>
            <a:off x="1956864" y="3045344"/>
            <a:ext cx="4531319" cy="4531300"/>
          </a:xfrm>
          <a:custGeom>
            <a:rect b="b" l="l" r="r" t="t"/>
            <a:pathLst>
              <a:path extrusionOk="0" h="6350000" w="6350026">
                <a:moveTo>
                  <a:pt x="0" y="0"/>
                </a:moveTo>
                <a:lnTo>
                  <a:pt x="6350026" y="0"/>
                </a:lnTo>
                <a:lnTo>
                  <a:pt x="6350026" y="6350000"/>
                </a:lnTo>
                <a:lnTo>
                  <a:pt x="0" y="6350000"/>
                </a:lnTo>
                <a:close/>
              </a:path>
            </a:pathLst>
          </a:custGeom>
          <a:blipFill rotWithShape="1">
            <a:blip r:embed="rId5">
              <a:alphaModFix/>
            </a:blip>
            <a:stretch>
              <a:fillRect b="0" l="-24998" r="-24998" t="0"/>
            </a:stretch>
          </a:blipFill>
          <a:ln>
            <a:noFill/>
          </a:ln>
        </p:spPr>
      </p:sp>
      <p:sp>
        <p:nvSpPr>
          <p:cNvPr id="526" name="Google Shape;526;p25"/>
          <p:cNvSpPr/>
          <p:nvPr/>
        </p:nvSpPr>
        <p:spPr>
          <a:xfrm>
            <a:off x="12325674" y="3045344"/>
            <a:ext cx="4531319" cy="4531300"/>
          </a:xfrm>
          <a:custGeom>
            <a:rect b="b" l="l" r="r" t="t"/>
            <a:pathLst>
              <a:path extrusionOk="0" h="6350000" w="6350026">
                <a:moveTo>
                  <a:pt x="0" y="0"/>
                </a:moveTo>
                <a:lnTo>
                  <a:pt x="6350026" y="0"/>
                </a:lnTo>
                <a:lnTo>
                  <a:pt x="6350026" y="6350000"/>
                </a:lnTo>
                <a:lnTo>
                  <a:pt x="0" y="6350000"/>
                </a:lnTo>
                <a:close/>
              </a:path>
            </a:pathLst>
          </a:custGeom>
          <a:blipFill rotWithShape="1">
            <a:blip r:embed="rId6">
              <a:alphaModFix/>
            </a:blip>
            <a:stretch>
              <a:fillRect b="-3567" l="-21560" r="-46682" t="-8663"/>
            </a:stretch>
          </a:blipFill>
          <a:ln>
            <a:noFill/>
          </a:ln>
        </p:spPr>
      </p:sp>
      <p:sp>
        <p:nvSpPr>
          <p:cNvPr id="527" name="Google Shape;527;p25"/>
          <p:cNvSpPr/>
          <p:nvPr/>
        </p:nvSpPr>
        <p:spPr>
          <a:xfrm>
            <a:off x="2846831" y="2627153"/>
            <a:ext cx="2751384" cy="749752"/>
          </a:xfrm>
          <a:custGeom>
            <a:rect b="b" l="l" r="r" t="t"/>
            <a:pathLst>
              <a:path extrusionOk="0" h="749752" w="2751384">
                <a:moveTo>
                  <a:pt x="0" y="0"/>
                </a:moveTo>
                <a:lnTo>
                  <a:pt x="2751384" y="0"/>
                </a:lnTo>
                <a:lnTo>
                  <a:pt x="2751384" y="749752"/>
                </a:lnTo>
                <a:lnTo>
                  <a:pt x="0" y="749752"/>
                </a:lnTo>
                <a:lnTo>
                  <a:pt x="0" y="0"/>
                </a:lnTo>
                <a:close/>
              </a:path>
            </a:pathLst>
          </a:custGeom>
          <a:blipFill rotWithShape="1">
            <a:blip r:embed="rId7">
              <a:alphaModFix/>
            </a:blip>
            <a:stretch>
              <a:fillRect b="0" l="0" r="0" t="0"/>
            </a:stretch>
          </a:blipFill>
          <a:ln>
            <a:noFill/>
          </a:ln>
        </p:spPr>
      </p:sp>
      <p:sp>
        <p:nvSpPr>
          <p:cNvPr id="528" name="Google Shape;528;p25"/>
          <p:cNvSpPr/>
          <p:nvPr/>
        </p:nvSpPr>
        <p:spPr>
          <a:xfrm>
            <a:off x="10884509" y="6224209"/>
            <a:ext cx="2289359" cy="3034091"/>
          </a:xfrm>
          <a:custGeom>
            <a:rect b="b" l="l" r="r" t="t"/>
            <a:pathLst>
              <a:path extrusionOk="0" h="3034091" w="2289359">
                <a:moveTo>
                  <a:pt x="0" y="0"/>
                </a:moveTo>
                <a:lnTo>
                  <a:pt x="2289359" y="0"/>
                </a:lnTo>
                <a:lnTo>
                  <a:pt x="2289359" y="3034091"/>
                </a:lnTo>
                <a:lnTo>
                  <a:pt x="0" y="3034091"/>
                </a:lnTo>
                <a:lnTo>
                  <a:pt x="0" y="0"/>
                </a:lnTo>
                <a:close/>
              </a:path>
            </a:pathLst>
          </a:custGeom>
          <a:blipFill rotWithShape="1">
            <a:blip r:embed="rId8">
              <a:alphaModFix/>
            </a:blip>
            <a:stretch>
              <a:fillRect b="0" l="0" r="0" t="0"/>
            </a:stretch>
          </a:blipFill>
          <a:ln>
            <a:noFill/>
          </a:ln>
        </p:spPr>
      </p:sp>
      <p:sp>
        <p:nvSpPr>
          <p:cNvPr id="529" name="Google Shape;529;p25"/>
          <p:cNvSpPr/>
          <p:nvPr/>
        </p:nvSpPr>
        <p:spPr>
          <a:xfrm>
            <a:off x="9144000" y="2727790"/>
            <a:ext cx="2328662" cy="649114"/>
          </a:xfrm>
          <a:custGeom>
            <a:rect b="b" l="l" r="r" t="t"/>
            <a:pathLst>
              <a:path extrusionOk="0" h="649114" w="2328662">
                <a:moveTo>
                  <a:pt x="0" y="0"/>
                </a:moveTo>
                <a:lnTo>
                  <a:pt x="2328662" y="0"/>
                </a:lnTo>
                <a:lnTo>
                  <a:pt x="2328662" y="649115"/>
                </a:lnTo>
                <a:lnTo>
                  <a:pt x="0" y="649115"/>
                </a:lnTo>
                <a:lnTo>
                  <a:pt x="0" y="0"/>
                </a:lnTo>
                <a:close/>
              </a:path>
            </a:pathLst>
          </a:custGeom>
          <a:blipFill rotWithShape="1">
            <a:blip r:embed="rId9">
              <a:alphaModFix/>
            </a:blip>
            <a:stretch>
              <a:fillRect b="0" l="0" r="0" t="0"/>
            </a:stretch>
          </a:blipFill>
          <a:ln>
            <a:noFill/>
          </a:ln>
        </p:spPr>
      </p:sp>
      <p:sp>
        <p:nvSpPr>
          <p:cNvPr id="530" name="Google Shape;530;p25"/>
          <p:cNvSpPr/>
          <p:nvPr/>
        </p:nvSpPr>
        <p:spPr>
          <a:xfrm>
            <a:off x="12900829" y="3564741"/>
            <a:ext cx="1106615" cy="1135519"/>
          </a:xfrm>
          <a:custGeom>
            <a:rect b="b" l="l" r="r" t="t"/>
            <a:pathLst>
              <a:path extrusionOk="0" h="1135519" w="1106615">
                <a:moveTo>
                  <a:pt x="0" y="0"/>
                </a:moveTo>
                <a:lnTo>
                  <a:pt x="1106616" y="0"/>
                </a:lnTo>
                <a:lnTo>
                  <a:pt x="1106616" y="1135519"/>
                </a:lnTo>
                <a:lnTo>
                  <a:pt x="0" y="1135519"/>
                </a:lnTo>
                <a:lnTo>
                  <a:pt x="0" y="0"/>
                </a:lnTo>
                <a:close/>
              </a:path>
            </a:pathLst>
          </a:custGeom>
          <a:blipFill rotWithShape="1">
            <a:blip r:embed="rId10">
              <a:alphaModFix/>
            </a:blip>
            <a:stretch>
              <a:fillRect b="0" l="0" r="0" t="0"/>
            </a:stretch>
          </a:blipFill>
          <a:ln>
            <a:noFill/>
          </a:ln>
        </p:spPr>
      </p:sp>
      <p:sp>
        <p:nvSpPr>
          <p:cNvPr id="531" name="Google Shape;531;p25"/>
          <p:cNvSpPr/>
          <p:nvPr/>
        </p:nvSpPr>
        <p:spPr>
          <a:xfrm rot="844756">
            <a:off x="13869099" y="1738040"/>
            <a:ext cx="2292676" cy="1955027"/>
          </a:xfrm>
          <a:custGeom>
            <a:rect b="b" l="l" r="r" t="t"/>
            <a:pathLst>
              <a:path extrusionOk="0" h="1955027" w="2292676">
                <a:moveTo>
                  <a:pt x="0" y="0"/>
                </a:moveTo>
                <a:lnTo>
                  <a:pt x="2292676" y="0"/>
                </a:lnTo>
                <a:lnTo>
                  <a:pt x="2292676" y="1955028"/>
                </a:lnTo>
                <a:lnTo>
                  <a:pt x="0" y="1955028"/>
                </a:lnTo>
                <a:lnTo>
                  <a:pt x="0" y="0"/>
                </a:lnTo>
                <a:close/>
              </a:path>
            </a:pathLst>
          </a:custGeom>
          <a:blipFill rotWithShape="1">
            <a:blip r:embed="rId11">
              <a:alphaModFix/>
            </a:blip>
            <a:stretch>
              <a:fillRect b="0" l="0" r="0" t="0"/>
            </a:stretch>
          </a:blipFill>
          <a:ln>
            <a:noFill/>
          </a:ln>
        </p:spPr>
      </p:sp>
      <p:sp>
        <p:nvSpPr>
          <p:cNvPr id="532" name="Google Shape;532;p25"/>
          <p:cNvSpPr txBox="1"/>
          <p:nvPr/>
        </p:nvSpPr>
        <p:spPr>
          <a:xfrm>
            <a:off x="5279484" y="1189037"/>
            <a:ext cx="7729031" cy="11938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1" i="0" lang="en-US" sz="6999" u="none" cap="none" strike="noStrike">
                <a:solidFill>
                  <a:srgbClr val="DF5A51"/>
                </a:solidFill>
                <a:latin typeface="Luckiest Guy"/>
                <a:ea typeface="Luckiest Guy"/>
                <a:cs typeface="Luckiest Guy"/>
                <a:sym typeface="Luckiest Guy"/>
              </a:rPr>
              <a:t>Gallery Image</a:t>
            </a:r>
            <a:endParaRPr/>
          </a:p>
        </p:txBody>
      </p:sp>
      <p:sp>
        <p:nvSpPr>
          <p:cNvPr id="533" name="Google Shape;533;p25"/>
          <p:cNvSpPr txBox="1"/>
          <p:nvPr/>
        </p:nvSpPr>
        <p:spPr>
          <a:xfrm>
            <a:off x="2532019" y="7906337"/>
            <a:ext cx="3381000" cy="10542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000" u="none" cap="none" strike="noStrike">
                <a:solidFill>
                  <a:srgbClr val="000000"/>
                </a:solidFill>
                <a:latin typeface="Fira Sans"/>
                <a:ea typeface="Fira Sans"/>
                <a:cs typeface="Fira Sans"/>
                <a:sym typeface="Fira Sans"/>
              </a:rPr>
              <a:t>Let's hear about your fantastic projects! Brag</a:t>
            </a:r>
            <a:r>
              <a:rPr b="0" i="0" lang="en-US" sz="2000" u="none" cap="none" strike="noStrike">
                <a:solidFill>
                  <a:srgbClr val="000000"/>
                </a:solidFill>
                <a:latin typeface="Fira Sans"/>
                <a:ea typeface="Fira Sans"/>
                <a:cs typeface="Fira Sans"/>
                <a:sym typeface="Fira Sans"/>
              </a:rPr>
              <a:t> </a:t>
            </a:r>
            <a:r>
              <a:rPr b="0" i="0" lang="en-US" sz="2000" u="none" cap="none" strike="noStrike">
                <a:solidFill>
                  <a:srgbClr val="000000"/>
                </a:solidFill>
                <a:latin typeface="Fira Sans"/>
                <a:ea typeface="Fira Sans"/>
                <a:cs typeface="Fira Sans"/>
                <a:sym typeface="Fira Sans"/>
              </a:rPr>
              <a:t>away in the comments below.</a:t>
            </a:r>
            <a:endParaRPr/>
          </a:p>
        </p:txBody>
      </p:sp>
      <p:sp>
        <p:nvSpPr>
          <p:cNvPr id="534" name="Google Shape;534;p25"/>
          <p:cNvSpPr txBox="1"/>
          <p:nvPr/>
        </p:nvSpPr>
        <p:spPr>
          <a:xfrm>
            <a:off x="7716424" y="7982537"/>
            <a:ext cx="3381007" cy="504825"/>
          </a:xfrm>
          <a:prstGeom prst="rect">
            <a:avLst/>
          </a:prstGeom>
          <a:noFill/>
          <a:ln>
            <a:noFill/>
          </a:ln>
        </p:spPr>
        <p:txBody>
          <a:bodyPr anchorCtr="0" anchor="t" bIns="0" lIns="0" spcFirstLastPara="1" rIns="0" wrap="square" tIns="0">
            <a:spAutoFit/>
          </a:bodyPr>
          <a:lstStyle/>
          <a:p>
            <a:pPr indent="0" lvl="1" marL="0" marR="0" rtl="0" algn="ctr">
              <a:lnSpc>
                <a:spcPct val="140013"/>
              </a:lnSpc>
              <a:spcBef>
                <a:spcPts val="0"/>
              </a:spcBef>
              <a:spcAft>
                <a:spcPts val="0"/>
              </a:spcAft>
              <a:buNone/>
            </a:pPr>
            <a:r>
              <a:rPr b="0" i="0" lang="en-US" sz="2999" u="none" cap="none" strike="noStrike">
                <a:solidFill>
                  <a:srgbClr val="72A275"/>
                </a:solidFill>
                <a:latin typeface="Luckiest Guy"/>
                <a:ea typeface="Luckiest Guy"/>
                <a:cs typeface="Luckiest Guy"/>
                <a:sym typeface="Luckiest Guy"/>
              </a:rPr>
              <a:t>Event Name 1</a:t>
            </a:r>
            <a:endParaRPr/>
          </a:p>
        </p:txBody>
      </p:sp>
      <p:sp>
        <p:nvSpPr>
          <p:cNvPr id="535" name="Google Shape;535;p25"/>
          <p:cNvSpPr txBox="1"/>
          <p:nvPr/>
        </p:nvSpPr>
        <p:spPr>
          <a:xfrm>
            <a:off x="12900829" y="7982537"/>
            <a:ext cx="3381007" cy="504825"/>
          </a:xfrm>
          <a:prstGeom prst="rect">
            <a:avLst/>
          </a:prstGeom>
          <a:noFill/>
          <a:ln>
            <a:noFill/>
          </a:ln>
        </p:spPr>
        <p:txBody>
          <a:bodyPr anchorCtr="0" anchor="t" bIns="0" lIns="0" spcFirstLastPara="1" rIns="0" wrap="square" tIns="0">
            <a:spAutoFit/>
          </a:bodyPr>
          <a:lstStyle/>
          <a:p>
            <a:pPr indent="0" lvl="1" marL="0" marR="0" rtl="0" algn="ctr">
              <a:lnSpc>
                <a:spcPct val="140013"/>
              </a:lnSpc>
              <a:spcBef>
                <a:spcPts val="0"/>
              </a:spcBef>
              <a:spcAft>
                <a:spcPts val="0"/>
              </a:spcAft>
              <a:buNone/>
            </a:pPr>
            <a:r>
              <a:rPr b="0" i="0" lang="en-US" sz="2999" u="none" cap="none" strike="noStrike">
                <a:solidFill>
                  <a:srgbClr val="72A275"/>
                </a:solidFill>
                <a:latin typeface="Luckiest Guy"/>
                <a:ea typeface="Luckiest Guy"/>
                <a:cs typeface="Luckiest Guy"/>
                <a:sym typeface="Luckiest Guy"/>
              </a:rPr>
              <a:t>Event Name 2</a:t>
            </a:r>
            <a:endParaRPr/>
          </a:p>
        </p:txBody>
      </p:sp>
      <p:sp>
        <p:nvSpPr>
          <p:cNvPr id="536" name="Google Shape;536;p25"/>
          <p:cNvSpPr txBox="1"/>
          <p:nvPr/>
        </p:nvSpPr>
        <p:spPr>
          <a:xfrm>
            <a:off x="16666492" y="3479016"/>
            <a:ext cx="946500" cy="746400"/>
          </a:xfrm>
          <a:prstGeom prst="rect">
            <a:avLst/>
          </a:prstGeom>
          <a:noFill/>
          <a:ln>
            <a:noFill/>
          </a:ln>
        </p:spPr>
        <p:txBody>
          <a:bodyPr anchorCtr="0" anchor="t" bIns="0" lIns="0" spcFirstLastPara="1" rIns="0" wrap="square" tIns="0">
            <a:spAutoFit/>
          </a:bodyPr>
          <a:lstStyle/>
          <a:p>
            <a:pPr indent="0" lvl="0" marL="0" marR="0" rtl="0" algn="ctr">
              <a:lnSpc>
                <a:spcPct val="97000"/>
              </a:lnSpc>
              <a:spcBef>
                <a:spcPts val="0"/>
              </a:spcBef>
              <a:spcAft>
                <a:spcPts val="0"/>
              </a:spcAft>
              <a:buNone/>
            </a:pPr>
            <a:r>
              <a:rPr b="1" i="0" lang="en-US" sz="5000" u="none" cap="none" strike="noStrike">
                <a:solidFill>
                  <a:srgbClr val="FFFFFF"/>
                </a:solidFill>
                <a:latin typeface="Luckiest Guy"/>
                <a:ea typeface="Luckiest Guy"/>
                <a:cs typeface="Luckiest Guy"/>
                <a:sym typeface="Luckiest Guy"/>
              </a:rPr>
              <a:t>02</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2A275"/>
        </a:solidFill>
      </p:bgPr>
    </p:bg>
    <p:spTree>
      <p:nvGrpSpPr>
        <p:cNvPr id="540" name="Shape 540"/>
        <p:cNvGrpSpPr/>
        <p:nvPr/>
      </p:nvGrpSpPr>
      <p:grpSpPr>
        <a:xfrm>
          <a:off x="0" y="0"/>
          <a:ext cx="0" cy="0"/>
          <a:chOff x="0" y="0"/>
          <a:chExt cx="0" cy="0"/>
        </a:xfrm>
      </p:grpSpPr>
      <p:sp>
        <p:nvSpPr>
          <p:cNvPr id="541" name="Google Shape;541;p26"/>
          <p:cNvSpPr/>
          <p:nvPr/>
        </p:nvSpPr>
        <p:spPr>
          <a:xfrm rot="-5400000">
            <a:off x="12864584" y="4828771"/>
            <a:ext cx="8848052" cy="629457"/>
          </a:xfrm>
          <a:custGeom>
            <a:rect b="b" l="l" r="r" t="t"/>
            <a:pathLst>
              <a:path extrusionOk="0" h="165783" w="2330351">
                <a:moveTo>
                  <a:pt x="44624" y="0"/>
                </a:moveTo>
                <a:lnTo>
                  <a:pt x="2285727" y="0"/>
                </a:lnTo>
                <a:cubicBezTo>
                  <a:pt x="2297562" y="0"/>
                  <a:pt x="2308912" y="4701"/>
                  <a:pt x="2317281" y="13070"/>
                </a:cubicBezTo>
                <a:cubicBezTo>
                  <a:pt x="2325650" y="21439"/>
                  <a:pt x="2330351" y="32789"/>
                  <a:pt x="2330351" y="44624"/>
                </a:cubicBezTo>
                <a:lnTo>
                  <a:pt x="2330351" y="121159"/>
                </a:lnTo>
                <a:cubicBezTo>
                  <a:pt x="2330351" y="132994"/>
                  <a:pt x="2325650" y="144344"/>
                  <a:pt x="2317281" y="152713"/>
                </a:cubicBezTo>
                <a:cubicBezTo>
                  <a:pt x="2308912" y="161082"/>
                  <a:pt x="2297562" y="165783"/>
                  <a:pt x="2285727" y="165783"/>
                </a:cubicBezTo>
                <a:lnTo>
                  <a:pt x="44624" y="165783"/>
                </a:lnTo>
                <a:cubicBezTo>
                  <a:pt x="19979" y="165783"/>
                  <a:pt x="0" y="145804"/>
                  <a:pt x="0" y="121159"/>
                </a:cubicBezTo>
                <a:lnTo>
                  <a:pt x="0" y="44624"/>
                </a:lnTo>
                <a:cubicBezTo>
                  <a:pt x="0" y="32789"/>
                  <a:pt x="4701" y="21439"/>
                  <a:pt x="13070" y="13070"/>
                </a:cubicBezTo>
                <a:cubicBezTo>
                  <a:pt x="21439" y="4701"/>
                  <a:pt x="32789" y="0"/>
                  <a:pt x="44624" y="0"/>
                </a:cubicBezTo>
                <a:close/>
              </a:path>
            </a:pathLst>
          </a:custGeom>
          <a:solidFill>
            <a:srgbClr val="000000">
              <a:alpha val="219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42" name="Google Shape;542;p26"/>
          <p:cNvGrpSpPr/>
          <p:nvPr/>
        </p:nvGrpSpPr>
        <p:grpSpPr>
          <a:xfrm>
            <a:off x="16358896" y="4679881"/>
            <a:ext cx="3086102" cy="3266927"/>
            <a:chOff x="0" y="-47625"/>
            <a:chExt cx="812800" cy="860425"/>
          </a:xfrm>
        </p:grpSpPr>
        <p:sp>
          <p:nvSpPr>
            <p:cNvPr id="543" name="Google Shape;543;p26"/>
            <p:cNvSpPr/>
            <p:nvPr/>
          </p:nvSpPr>
          <p:spPr>
            <a:xfrm>
              <a:off x="0" y="0"/>
              <a:ext cx="429131" cy="279135"/>
            </a:xfrm>
            <a:custGeom>
              <a:rect b="b" l="l" r="r" t="t"/>
              <a:pathLst>
                <a:path extrusionOk="0" h="279135" w="429131">
                  <a:moveTo>
                    <a:pt x="95030" y="0"/>
                  </a:moveTo>
                  <a:lnTo>
                    <a:pt x="334101" y="0"/>
                  </a:lnTo>
                  <a:cubicBezTo>
                    <a:pt x="359305" y="0"/>
                    <a:pt x="383476" y="10012"/>
                    <a:pt x="401298" y="27834"/>
                  </a:cubicBezTo>
                  <a:cubicBezTo>
                    <a:pt x="419119" y="45655"/>
                    <a:pt x="429131" y="69827"/>
                    <a:pt x="429131" y="95030"/>
                  </a:cubicBezTo>
                  <a:lnTo>
                    <a:pt x="429131" y="184105"/>
                  </a:lnTo>
                  <a:cubicBezTo>
                    <a:pt x="429131" y="209308"/>
                    <a:pt x="419119" y="233480"/>
                    <a:pt x="401298" y="251301"/>
                  </a:cubicBezTo>
                  <a:cubicBezTo>
                    <a:pt x="383476" y="269123"/>
                    <a:pt x="359305" y="279135"/>
                    <a:pt x="334101" y="279135"/>
                  </a:cubicBezTo>
                  <a:lnTo>
                    <a:pt x="95030" y="279135"/>
                  </a:lnTo>
                  <a:cubicBezTo>
                    <a:pt x="69827" y="279135"/>
                    <a:pt x="45655" y="269123"/>
                    <a:pt x="27834" y="251301"/>
                  </a:cubicBezTo>
                  <a:cubicBezTo>
                    <a:pt x="10012" y="233480"/>
                    <a:pt x="0" y="209308"/>
                    <a:pt x="0" y="184105"/>
                  </a:cubicBezTo>
                  <a:lnTo>
                    <a:pt x="0" y="95030"/>
                  </a:lnTo>
                  <a:cubicBezTo>
                    <a:pt x="0" y="69827"/>
                    <a:pt x="10012" y="45655"/>
                    <a:pt x="27834" y="27834"/>
                  </a:cubicBezTo>
                  <a:cubicBezTo>
                    <a:pt x="45655" y="10012"/>
                    <a:pt x="69827" y="0"/>
                    <a:pt x="95030" y="0"/>
                  </a:cubicBezTo>
                  <a:close/>
                </a:path>
              </a:pathLst>
            </a:custGeom>
            <a:solidFill>
              <a:srgbClr val="E4C8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26"/>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5" name="Google Shape;545;p26"/>
          <p:cNvGrpSpPr/>
          <p:nvPr/>
        </p:nvGrpSpPr>
        <p:grpSpPr>
          <a:xfrm>
            <a:off x="16518726" y="1593867"/>
            <a:ext cx="3086101" cy="3266927"/>
            <a:chOff x="0" y="-47625"/>
            <a:chExt cx="812800" cy="860425"/>
          </a:xfrm>
        </p:grpSpPr>
        <p:sp>
          <p:nvSpPr>
            <p:cNvPr id="546" name="Google Shape;546;p26"/>
            <p:cNvSpPr/>
            <p:nvPr/>
          </p:nvSpPr>
          <p:spPr>
            <a:xfrm>
              <a:off x="0" y="0"/>
              <a:ext cx="387036" cy="279135"/>
            </a:xfrm>
            <a:custGeom>
              <a:rect b="b" l="l" r="r" t="t"/>
              <a:pathLst>
                <a:path extrusionOk="0" h="279135" w="387036">
                  <a:moveTo>
                    <a:pt x="105366" y="0"/>
                  </a:moveTo>
                  <a:lnTo>
                    <a:pt x="281670" y="0"/>
                  </a:lnTo>
                  <a:cubicBezTo>
                    <a:pt x="339862" y="0"/>
                    <a:pt x="387036" y="47174"/>
                    <a:pt x="387036" y="105366"/>
                  </a:cubicBezTo>
                  <a:lnTo>
                    <a:pt x="387036" y="173769"/>
                  </a:lnTo>
                  <a:cubicBezTo>
                    <a:pt x="387036" y="231961"/>
                    <a:pt x="339862" y="279135"/>
                    <a:pt x="281670" y="279135"/>
                  </a:cubicBezTo>
                  <a:lnTo>
                    <a:pt x="105366" y="279135"/>
                  </a:lnTo>
                  <a:cubicBezTo>
                    <a:pt x="47174" y="279135"/>
                    <a:pt x="0" y="231961"/>
                    <a:pt x="0" y="173769"/>
                  </a:cubicBezTo>
                  <a:lnTo>
                    <a:pt x="0" y="105366"/>
                  </a:lnTo>
                  <a:cubicBezTo>
                    <a:pt x="0" y="47174"/>
                    <a:pt x="47174" y="0"/>
                    <a:pt x="105366" y="0"/>
                  </a:cubicBezTo>
                  <a:close/>
                </a:path>
              </a:pathLst>
            </a:custGeom>
            <a:solidFill>
              <a:srgbClr val="70CB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26"/>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8" name="Google Shape;548;p26"/>
          <p:cNvGrpSpPr/>
          <p:nvPr/>
        </p:nvGrpSpPr>
        <p:grpSpPr>
          <a:xfrm>
            <a:off x="395235" y="64476"/>
            <a:ext cx="17015920" cy="9651734"/>
            <a:chOff x="0" y="-675084"/>
            <a:chExt cx="22687894" cy="12868979"/>
          </a:xfrm>
        </p:grpSpPr>
        <p:sp>
          <p:nvSpPr>
            <p:cNvPr id="549" name="Google Shape;549;p26"/>
            <p:cNvSpPr/>
            <p:nvPr/>
          </p:nvSpPr>
          <p:spPr>
            <a:xfrm>
              <a:off x="0" y="0"/>
              <a:ext cx="11874637" cy="12193895"/>
            </a:xfrm>
            <a:custGeom>
              <a:rect b="b" l="l" r="r" t="t"/>
              <a:pathLst>
                <a:path extrusionOk="0" h="12193895" w="11874637">
                  <a:moveTo>
                    <a:pt x="0" y="0"/>
                  </a:moveTo>
                  <a:lnTo>
                    <a:pt x="11874637" y="0"/>
                  </a:lnTo>
                  <a:lnTo>
                    <a:pt x="11874637" y="12193895"/>
                  </a:lnTo>
                  <a:lnTo>
                    <a:pt x="0" y="12193895"/>
                  </a:lnTo>
                  <a:lnTo>
                    <a:pt x="0" y="0"/>
                  </a:lnTo>
                  <a:close/>
                </a:path>
              </a:pathLst>
            </a:custGeom>
            <a:blipFill rotWithShape="1">
              <a:blip r:embed="rId3">
                <a:alphaModFix/>
              </a:blip>
              <a:stretch>
                <a:fillRect b="0" l="0" r="0" t="-72992"/>
              </a:stretch>
            </a:blipFill>
            <a:ln>
              <a:noFill/>
            </a:ln>
          </p:spPr>
        </p:sp>
        <p:grpSp>
          <p:nvGrpSpPr>
            <p:cNvPr id="550" name="Google Shape;550;p26"/>
            <p:cNvGrpSpPr/>
            <p:nvPr/>
          </p:nvGrpSpPr>
          <p:grpSpPr>
            <a:xfrm>
              <a:off x="1455604" y="-675084"/>
              <a:ext cx="21232290" cy="12868979"/>
              <a:chOff x="0" y="-133350"/>
              <a:chExt cx="4194033" cy="2542021"/>
            </a:xfrm>
          </p:grpSpPr>
          <p:sp>
            <p:nvSpPr>
              <p:cNvPr id="551" name="Google Shape;551;p26"/>
              <p:cNvSpPr/>
              <p:nvPr/>
            </p:nvSpPr>
            <p:spPr>
              <a:xfrm>
                <a:off x="0" y="0"/>
                <a:ext cx="4194033" cy="2408671"/>
              </a:xfrm>
              <a:custGeom>
                <a:rect b="b" l="l" r="r" t="t"/>
                <a:pathLst>
                  <a:path extrusionOk="0" h="2408671" w="4194033">
                    <a:moveTo>
                      <a:pt x="14585" y="0"/>
                    </a:moveTo>
                    <a:lnTo>
                      <a:pt x="4179448" y="0"/>
                    </a:lnTo>
                    <a:cubicBezTo>
                      <a:pt x="4187503" y="0"/>
                      <a:pt x="4194033" y="6530"/>
                      <a:pt x="4194033" y="14585"/>
                    </a:cubicBezTo>
                    <a:lnTo>
                      <a:pt x="4194033" y="2394085"/>
                    </a:lnTo>
                    <a:cubicBezTo>
                      <a:pt x="4194033" y="2402141"/>
                      <a:pt x="4187503" y="2408671"/>
                      <a:pt x="4179448" y="2408671"/>
                    </a:cubicBezTo>
                    <a:lnTo>
                      <a:pt x="14585" y="2408671"/>
                    </a:lnTo>
                    <a:cubicBezTo>
                      <a:pt x="6530" y="2408671"/>
                      <a:pt x="0" y="2402141"/>
                      <a:pt x="0" y="2394085"/>
                    </a:cubicBezTo>
                    <a:lnTo>
                      <a:pt x="0" y="14585"/>
                    </a:lnTo>
                    <a:cubicBezTo>
                      <a:pt x="0" y="6530"/>
                      <a:pt x="6530" y="0"/>
                      <a:pt x="14585" y="0"/>
                    </a:cubicBezTo>
                    <a:close/>
                  </a:path>
                </a:pathLst>
              </a:cu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26"/>
              <p:cNvSpPr txBox="1"/>
              <p:nvPr/>
            </p:nvSpPr>
            <p:spPr>
              <a:xfrm>
                <a:off x="0" y="-133350"/>
                <a:ext cx="812800" cy="946150"/>
              </a:xfrm>
              <a:prstGeom prst="rect">
                <a:avLst/>
              </a:prstGeom>
              <a:noFill/>
              <a:ln>
                <a:noFill/>
              </a:ln>
            </p:spPr>
            <p:txBody>
              <a:bodyPr anchorCtr="0" anchor="ctr" bIns="50800" lIns="50800" spcFirstLastPara="1" rIns="50800" wrap="square" tIns="50800">
                <a:noAutofit/>
              </a:bodyPr>
              <a:lstStyle/>
              <a:p>
                <a:pPr indent="0" lvl="0" marL="0" marR="0" rtl="0" algn="l">
                  <a:lnSpc>
                    <a:spcPct val="54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553" name="Google Shape;553;p26"/>
          <p:cNvGrpSpPr/>
          <p:nvPr/>
        </p:nvGrpSpPr>
        <p:grpSpPr>
          <a:xfrm>
            <a:off x="1693665" y="3389437"/>
            <a:ext cx="15407929" cy="5657733"/>
            <a:chOff x="0" y="0"/>
            <a:chExt cx="20543906" cy="7543645"/>
          </a:xfrm>
        </p:grpSpPr>
        <p:sp>
          <p:nvSpPr>
            <p:cNvPr id="554" name="Google Shape;554;p26"/>
            <p:cNvSpPr/>
            <p:nvPr/>
          </p:nvSpPr>
          <p:spPr>
            <a:xfrm>
              <a:off x="0" y="0"/>
              <a:ext cx="14364855" cy="7543645"/>
            </a:xfrm>
            <a:custGeom>
              <a:rect b="b" l="l" r="r" t="t"/>
              <a:pathLst>
                <a:path extrusionOk="0" h="7543645" w="14364855">
                  <a:moveTo>
                    <a:pt x="0" y="0"/>
                  </a:moveTo>
                  <a:lnTo>
                    <a:pt x="14364855" y="0"/>
                  </a:lnTo>
                  <a:lnTo>
                    <a:pt x="14364855" y="7543645"/>
                  </a:lnTo>
                  <a:lnTo>
                    <a:pt x="0" y="7543645"/>
                  </a:lnTo>
                  <a:lnTo>
                    <a:pt x="0" y="0"/>
                  </a:lnTo>
                  <a:close/>
                </a:path>
              </a:pathLst>
            </a:custGeom>
            <a:blipFill rotWithShape="1">
              <a:blip r:embed="rId4">
                <a:alphaModFix/>
              </a:blip>
              <a:stretch>
                <a:fillRect b="0" l="0" r="-11515" t="0"/>
              </a:stretch>
            </a:blipFill>
            <a:ln>
              <a:noFill/>
            </a:ln>
          </p:spPr>
        </p:sp>
        <p:sp>
          <p:nvSpPr>
            <p:cNvPr id="555" name="Google Shape;555;p26"/>
            <p:cNvSpPr/>
            <p:nvPr/>
          </p:nvSpPr>
          <p:spPr>
            <a:xfrm>
              <a:off x="6179051" y="0"/>
              <a:ext cx="14364855" cy="7543645"/>
            </a:xfrm>
            <a:custGeom>
              <a:rect b="b" l="l" r="r" t="t"/>
              <a:pathLst>
                <a:path extrusionOk="0" h="7543645" w="14364855">
                  <a:moveTo>
                    <a:pt x="0" y="0"/>
                  </a:moveTo>
                  <a:lnTo>
                    <a:pt x="14364855" y="0"/>
                  </a:lnTo>
                  <a:lnTo>
                    <a:pt x="14364855" y="7543645"/>
                  </a:lnTo>
                  <a:lnTo>
                    <a:pt x="0" y="7543645"/>
                  </a:lnTo>
                  <a:lnTo>
                    <a:pt x="0" y="0"/>
                  </a:lnTo>
                  <a:close/>
                </a:path>
              </a:pathLst>
            </a:custGeom>
            <a:blipFill rotWithShape="1">
              <a:blip r:embed="rId5">
                <a:alphaModFix/>
              </a:blip>
              <a:stretch>
                <a:fillRect b="0" l="-11516" r="0" t="0"/>
              </a:stretch>
            </a:blipFill>
            <a:ln>
              <a:noFill/>
            </a:ln>
          </p:spPr>
        </p:sp>
      </p:grpSp>
      <p:graphicFrame>
        <p:nvGraphicFramePr>
          <p:cNvPr id="556" name="Google Shape;556;p26"/>
          <p:cNvGraphicFramePr/>
          <p:nvPr/>
        </p:nvGraphicFramePr>
        <p:xfrm>
          <a:off x="9834531" y="3564741"/>
          <a:ext cx="3000000" cy="3000000"/>
        </p:xfrm>
        <a:graphic>
          <a:graphicData uri="http://schemas.openxmlformats.org/drawingml/2006/table">
            <a:tbl>
              <a:tblPr>
                <a:noFill/>
                <a:tableStyleId>{40FA9598-FD91-4C6F-B286-A3C3F8FDA010}</a:tableStyleId>
              </a:tblPr>
              <a:tblGrid>
                <a:gridCol w="1034350"/>
                <a:gridCol w="1034350"/>
                <a:gridCol w="1034350"/>
                <a:gridCol w="1034350"/>
                <a:gridCol w="1034350"/>
                <a:gridCol w="1034350"/>
                <a:gridCol w="478050"/>
              </a:tblGrid>
              <a:tr h="543550">
                <a:tc>
                  <a:txBody>
                    <a:bodyPr/>
                    <a:lstStyle/>
                    <a:p>
                      <a:pPr indent="0" lvl="0" marL="0" marR="0" rtl="0" algn="ctr">
                        <a:lnSpc>
                          <a:spcPct val="140020"/>
                        </a:lnSpc>
                        <a:spcBef>
                          <a:spcPts val="0"/>
                        </a:spcBef>
                        <a:spcAft>
                          <a:spcPts val="0"/>
                        </a:spcAft>
                        <a:buNone/>
                      </a:pPr>
                      <a:r>
                        <a:rPr lang="en-US" sz="1999" u="none" cap="none" strike="noStrike">
                          <a:solidFill>
                            <a:srgbClr val="000000"/>
                          </a:solidFill>
                          <a:latin typeface="Fira Sans"/>
                          <a:ea typeface="Fira Sans"/>
                          <a:cs typeface="Fira Sans"/>
                          <a:sym typeface="Fira Sans"/>
                        </a:rPr>
                        <a:t>16:00</a:t>
                      </a:r>
                      <a:endParaRPr sz="1100" u="none" cap="none" strike="noStrike"/>
                    </a:p>
                  </a:txBody>
                  <a:tcPr marT="0" marB="0" marR="0" marL="0" anchor="ctr">
                    <a:lnL cap="flat" cmpd="sng" w="9525">
                      <a:solidFill>
                        <a:srgbClr val="CBCBCB">
                          <a:alpha val="0"/>
                        </a:srgbClr>
                      </a:solidFill>
                      <a:prstDash val="solid"/>
                      <a:round/>
                      <a:headEnd len="sm" w="sm" type="none"/>
                      <a:tailEnd len="sm" w="sm" type="none"/>
                    </a:lnL>
                    <a:lnR cap="flat" cmpd="sng" w="11525">
                      <a:solidFill>
                        <a:srgbClr val="D2E3FD"/>
                      </a:solidFill>
                      <a:prstDash val="solid"/>
                      <a:round/>
                      <a:headEnd len="sm" w="sm" type="none"/>
                      <a:tailEnd len="sm" w="sm" type="none"/>
                    </a:lnR>
                    <a:lnT cap="flat" cmpd="sng" w="9525">
                      <a:solidFill>
                        <a:srgbClr val="CBCBCB">
                          <a:alpha val="0"/>
                        </a:srgbClr>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11525">
                      <a:solidFill>
                        <a:srgbClr val="D2E3FD"/>
                      </a:solidFill>
                      <a:prstDash val="solid"/>
                      <a:round/>
                      <a:headEnd len="sm" w="sm" type="none"/>
                      <a:tailEnd len="sm" w="sm" type="none"/>
                    </a:lnR>
                    <a:lnT cap="flat" cmpd="sng" w="9525">
                      <a:solidFill>
                        <a:srgbClr val="CBCBCB">
                          <a:alpha val="0"/>
                        </a:srgbClr>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11525">
                      <a:solidFill>
                        <a:srgbClr val="D2E3FD"/>
                      </a:solidFill>
                      <a:prstDash val="solid"/>
                      <a:round/>
                      <a:headEnd len="sm" w="sm" type="none"/>
                      <a:tailEnd len="sm" w="sm" type="none"/>
                    </a:lnR>
                    <a:lnT cap="flat" cmpd="sng" w="9525">
                      <a:solidFill>
                        <a:srgbClr val="CBCBCB">
                          <a:alpha val="0"/>
                        </a:srgbClr>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11525">
                      <a:solidFill>
                        <a:srgbClr val="D2E3FD"/>
                      </a:solidFill>
                      <a:prstDash val="solid"/>
                      <a:round/>
                      <a:headEnd len="sm" w="sm" type="none"/>
                      <a:tailEnd len="sm" w="sm" type="none"/>
                    </a:lnR>
                    <a:lnT cap="flat" cmpd="sng" w="9525">
                      <a:solidFill>
                        <a:srgbClr val="CBCBCB">
                          <a:alpha val="0"/>
                        </a:srgbClr>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11525">
                      <a:solidFill>
                        <a:srgbClr val="D2E3FD"/>
                      </a:solidFill>
                      <a:prstDash val="solid"/>
                      <a:round/>
                      <a:headEnd len="sm" w="sm" type="none"/>
                      <a:tailEnd len="sm" w="sm" type="none"/>
                    </a:lnR>
                    <a:lnT cap="flat" cmpd="sng" w="9525">
                      <a:solidFill>
                        <a:srgbClr val="CBCBCB">
                          <a:alpha val="0"/>
                        </a:srgbClr>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11525">
                      <a:solidFill>
                        <a:srgbClr val="D2E3FD"/>
                      </a:solidFill>
                      <a:prstDash val="solid"/>
                      <a:round/>
                      <a:headEnd len="sm" w="sm" type="none"/>
                      <a:tailEnd len="sm" w="sm" type="none"/>
                    </a:lnR>
                    <a:lnT cap="flat" cmpd="sng" w="9525">
                      <a:solidFill>
                        <a:srgbClr val="CBCBCB">
                          <a:alpha val="0"/>
                        </a:srgbClr>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9525">
                      <a:solidFill>
                        <a:srgbClr val="CBCBCB">
                          <a:alpha val="0"/>
                        </a:srgbClr>
                      </a:solidFill>
                      <a:prstDash val="solid"/>
                      <a:round/>
                      <a:headEnd len="sm" w="sm" type="none"/>
                      <a:tailEnd len="sm" w="sm" type="none"/>
                    </a:lnR>
                    <a:lnT cap="flat" cmpd="sng" w="9525">
                      <a:solidFill>
                        <a:srgbClr val="CBCBCB">
                          <a:alpha val="0"/>
                        </a:srgbClr>
                      </a:solidFill>
                      <a:prstDash val="solid"/>
                      <a:round/>
                      <a:headEnd len="sm" w="sm" type="none"/>
                      <a:tailEnd len="sm" w="sm" type="none"/>
                    </a:lnT>
                    <a:lnB cap="flat" cmpd="sng" w="11525">
                      <a:solidFill>
                        <a:srgbClr val="D2E3FD"/>
                      </a:solidFill>
                      <a:prstDash val="solid"/>
                      <a:round/>
                      <a:headEnd len="sm" w="sm" type="none"/>
                      <a:tailEnd len="sm" w="sm" type="none"/>
                    </a:lnB>
                  </a:tcPr>
                </a:tc>
              </a:tr>
              <a:tr h="543550">
                <a:tc>
                  <a:txBody>
                    <a:bodyPr/>
                    <a:lstStyle/>
                    <a:p>
                      <a:pPr indent="0" lvl="0" marL="0" marR="0" rtl="0" algn="ctr">
                        <a:lnSpc>
                          <a:spcPct val="140020"/>
                        </a:lnSpc>
                        <a:spcBef>
                          <a:spcPts val="0"/>
                        </a:spcBef>
                        <a:spcAft>
                          <a:spcPts val="0"/>
                        </a:spcAft>
                        <a:buNone/>
                      </a:pPr>
                      <a:r>
                        <a:rPr lang="en-US" sz="1999" u="none" cap="none" strike="noStrike">
                          <a:solidFill>
                            <a:srgbClr val="000000"/>
                          </a:solidFill>
                          <a:latin typeface="Fira Sans"/>
                          <a:ea typeface="Fira Sans"/>
                          <a:cs typeface="Fira Sans"/>
                          <a:sym typeface="Fira Sans"/>
                        </a:rPr>
                        <a:t>17:00</a:t>
                      </a:r>
                      <a:endParaRPr sz="1100" u="none" cap="none" strike="noStrike"/>
                    </a:p>
                  </a:txBody>
                  <a:tcPr marT="0" marB="0" marR="0" marL="0" anchor="ctr">
                    <a:lnL cap="flat" cmpd="sng" w="9525">
                      <a:solidFill>
                        <a:srgbClr val="CBCBCB">
                          <a:alpha val="0"/>
                        </a:srgbClr>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9525">
                      <a:solidFill>
                        <a:srgbClr val="CBCBCB">
                          <a:alpha val="0"/>
                        </a:srgbClr>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r>
              <a:tr h="543550">
                <a:tc>
                  <a:txBody>
                    <a:bodyPr/>
                    <a:lstStyle/>
                    <a:p>
                      <a:pPr indent="0" lvl="0" marL="0" marR="0" rtl="0" algn="ctr">
                        <a:lnSpc>
                          <a:spcPct val="140020"/>
                        </a:lnSpc>
                        <a:spcBef>
                          <a:spcPts val="0"/>
                        </a:spcBef>
                        <a:spcAft>
                          <a:spcPts val="0"/>
                        </a:spcAft>
                        <a:buNone/>
                      </a:pPr>
                      <a:r>
                        <a:rPr lang="en-US" sz="1999" u="none" cap="none" strike="noStrike">
                          <a:solidFill>
                            <a:srgbClr val="000000"/>
                          </a:solidFill>
                          <a:latin typeface="Fira Sans"/>
                          <a:ea typeface="Fira Sans"/>
                          <a:cs typeface="Fira Sans"/>
                          <a:sym typeface="Fira Sans"/>
                        </a:rPr>
                        <a:t>18:00</a:t>
                      </a:r>
                      <a:endParaRPr sz="1100" u="none" cap="none" strike="noStrike"/>
                    </a:p>
                  </a:txBody>
                  <a:tcPr marT="0" marB="0" marR="0" marL="0" anchor="ctr">
                    <a:lnL cap="flat" cmpd="sng" w="9525">
                      <a:solidFill>
                        <a:srgbClr val="CBCBCB">
                          <a:alpha val="0"/>
                        </a:srgbClr>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9525">
                      <a:solidFill>
                        <a:srgbClr val="CBCBCB">
                          <a:alpha val="0"/>
                        </a:srgbClr>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r>
              <a:tr h="543550">
                <a:tc>
                  <a:txBody>
                    <a:bodyPr/>
                    <a:lstStyle/>
                    <a:p>
                      <a:pPr indent="0" lvl="0" marL="0" marR="0" rtl="0" algn="ctr">
                        <a:lnSpc>
                          <a:spcPct val="140020"/>
                        </a:lnSpc>
                        <a:spcBef>
                          <a:spcPts val="0"/>
                        </a:spcBef>
                        <a:spcAft>
                          <a:spcPts val="0"/>
                        </a:spcAft>
                        <a:buNone/>
                      </a:pPr>
                      <a:r>
                        <a:rPr lang="en-US" sz="1999" u="none" cap="none" strike="noStrike">
                          <a:solidFill>
                            <a:srgbClr val="000000"/>
                          </a:solidFill>
                          <a:latin typeface="Fira Sans"/>
                          <a:ea typeface="Fira Sans"/>
                          <a:cs typeface="Fira Sans"/>
                          <a:sym typeface="Fira Sans"/>
                        </a:rPr>
                        <a:t>19:00</a:t>
                      </a:r>
                      <a:endParaRPr sz="1100" u="none" cap="none" strike="noStrike"/>
                    </a:p>
                  </a:txBody>
                  <a:tcPr marT="0" marB="0" marR="0" marL="0" anchor="ctr">
                    <a:lnL cap="flat" cmpd="sng" w="9525">
                      <a:solidFill>
                        <a:srgbClr val="CBCBCB">
                          <a:alpha val="0"/>
                        </a:srgbClr>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9525">
                      <a:solidFill>
                        <a:srgbClr val="CBCBCB">
                          <a:alpha val="0"/>
                        </a:srgbClr>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r>
              <a:tr h="543550">
                <a:tc>
                  <a:txBody>
                    <a:bodyPr/>
                    <a:lstStyle/>
                    <a:p>
                      <a:pPr indent="0" lvl="0" marL="0" marR="0" rtl="0" algn="ctr">
                        <a:lnSpc>
                          <a:spcPct val="140020"/>
                        </a:lnSpc>
                        <a:spcBef>
                          <a:spcPts val="0"/>
                        </a:spcBef>
                        <a:spcAft>
                          <a:spcPts val="0"/>
                        </a:spcAft>
                        <a:buNone/>
                      </a:pPr>
                      <a:r>
                        <a:rPr lang="en-US" sz="1999" u="none" cap="none" strike="noStrike">
                          <a:solidFill>
                            <a:srgbClr val="000000"/>
                          </a:solidFill>
                          <a:latin typeface="Fira Sans"/>
                          <a:ea typeface="Fira Sans"/>
                          <a:cs typeface="Fira Sans"/>
                          <a:sym typeface="Fira Sans"/>
                        </a:rPr>
                        <a:t>20:00</a:t>
                      </a:r>
                      <a:endParaRPr sz="1100" u="none" cap="none" strike="noStrike"/>
                    </a:p>
                  </a:txBody>
                  <a:tcPr marT="0" marB="0" marR="0" marL="0" anchor="ctr">
                    <a:lnL cap="flat" cmpd="sng" w="9525">
                      <a:solidFill>
                        <a:srgbClr val="CBCBCB">
                          <a:alpha val="0"/>
                        </a:srgbClr>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9525">
                      <a:solidFill>
                        <a:srgbClr val="CBCBCB">
                          <a:alpha val="0"/>
                        </a:srgbClr>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r>
              <a:tr h="543550">
                <a:tc>
                  <a:txBody>
                    <a:bodyPr/>
                    <a:lstStyle/>
                    <a:p>
                      <a:pPr indent="0" lvl="0" marL="0" marR="0" rtl="0" algn="ctr">
                        <a:lnSpc>
                          <a:spcPct val="140020"/>
                        </a:lnSpc>
                        <a:spcBef>
                          <a:spcPts val="0"/>
                        </a:spcBef>
                        <a:spcAft>
                          <a:spcPts val="0"/>
                        </a:spcAft>
                        <a:buNone/>
                      </a:pPr>
                      <a:r>
                        <a:rPr lang="en-US" sz="1999" u="none" cap="none" strike="noStrike">
                          <a:solidFill>
                            <a:srgbClr val="000000"/>
                          </a:solidFill>
                          <a:latin typeface="Fira Sans"/>
                          <a:ea typeface="Fira Sans"/>
                          <a:cs typeface="Fira Sans"/>
                          <a:sym typeface="Fira Sans"/>
                        </a:rPr>
                        <a:t>21:00</a:t>
                      </a:r>
                      <a:endParaRPr sz="1100" u="none" cap="none" strike="noStrike"/>
                    </a:p>
                  </a:txBody>
                  <a:tcPr marT="0" marB="0" marR="0" marL="0" anchor="ctr">
                    <a:lnL cap="flat" cmpd="sng" w="9525">
                      <a:solidFill>
                        <a:srgbClr val="CBCBCB">
                          <a:alpha val="0"/>
                        </a:srgbClr>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9525">
                      <a:solidFill>
                        <a:srgbClr val="CBCBCB">
                          <a:alpha val="0"/>
                        </a:srgbClr>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r>
              <a:tr h="543550">
                <a:tc>
                  <a:txBody>
                    <a:bodyPr/>
                    <a:lstStyle/>
                    <a:p>
                      <a:pPr indent="0" lvl="0" marL="0" marR="0" rtl="0" algn="ctr">
                        <a:lnSpc>
                          <a:spcPct val="140020"/>
                        </a:lnSpc>
                        <a:spcBef>
                          <a:spcPts val="0"/>
                        </a:spcBef>
                        <a:spcAft>
                          <a:spcPts val="0"/>
                        </a:spcAft>
                        <a:buNone/>
                      </a:pPr>
                      <a:r>
                        <a:rPr lang="en-US" sz="1999" u="none" cap="none" strike="noStrike">
                          <a:solidFill>
                            <a:srgbClr val="000000"/>
                          </a:solidFill>
                          <a:latin typeface="Fira Sans"/>
                          <a:ea typeface="Fira Sans"/>
                          <a:cs typeface="Fira Sans"/>
                          <a:sym typeface="Fira Sans"/>
                        </a:rPr>
                        <a:t>23:00</a:t>
                      </a:r>
                      <a:endParaRPr sz="1100" u="none" cap="none" strike="noStrike"/>
                    </a:p>
                  </a:txBody>
                  <a:tcPr marT="0" marB="0" marR="0" marL="0" anchor="ctr">
                    <a:lnL cap="flat" cmpd="sng" w="9525">
                      <a:solidFill>
                        <a:srgbClr val="CBCBCB">
                          <a:alpha val="0"/>
                        </a:srgbClr>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9525">
                      <a:solidFill>
                        <a:srgbClr val="CBCBCB">
                          <a:alpha val="0"/>
                        </a:srgbClr>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r>
              <a:tr h="543550">
                <a:tc>
                  <a:txBody>
                    <a:bodyPr/>
                    <a:lstStyle/>
                    <a:p>
                      <a:pPr indent="0" lvl="0" marL="0" marR="0" rtl="0" algn="ctr">
                        <a:lnSpc>
                          <a:spcPct val="140020"/>
                        </a:lnSpc>
                        <a:spcBef>
                          <a:spcPts val="0"/>
                        </a:spcBef>
                        <a:spcAft>
                          <a:spcPts val="0"/>
                        </a:spcAft>
                        <a:buNone/>
                      </a:pPr>
                      <a:r>
                        <a:rPr lang="en-US" sz="1999" u="none" cap="none" strike="noStrike">
                          <a:solidFill>
                            <a:srgbClr val="000000"/>
                          </a:solidFill>
                          <a:latin typeface="Fira Sans"/>
                          <a:ea typeface="Fira Sans"/>
                          <a:cs typeface="Fira Sans"/>
                          <a:sym typeface="Fira Sans"/>
                        </a:rPr>
                        <a:t>22:00</a:t>
                      </a:r>
                      <a:endParaRPr sz="1100" u="none" cap="none" strike="noStrike"/>
                    </a:p>
                  </a:txBody>
                  <a:tcPr marT="0" marB="0" marR="0" marL="0" anchor="ctr">
                    <a:lnL cap="flat" cmpd="sng" w="9525">
                      <a:solidFill>
                        <a:srgbClr val="CBCBCB">
                          <a:alpha val="0"/>
                        </a:srgbClr>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9525">
                      <a:solidFill>
                        <a:srgbClr val="CBCBCB">
                          <a:alpha val="0"/>
                        </a:srgbClr>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r>
              <a:tr h="543550">
                <a:tc>
                  <a:txBody>
                    <a:bodyPr/>
                    <a:lstStyle/>
                    <a:p>
                      <a:pPr indent="0" lvl="0" marL="0" marR="0" rtl="0" algn="ctr">
                        <a:lnSpc>
                          <a:spcPct val="140020"/>
                        </a:lnSpc>
                        <a:spcBef>
                          <a:spcPts val="0"/>
                        </a:spcBef>
                        <a:spcAft>
                          <a:spcPts val="0"/>
                        </a:spcAft>
                        <a:buNone/>
                      </a:pPr>
                      <a:r>
                        <a:rPr lang="en-US" sz="1999" u="none" cap="none" strike="noStrike">
                          <a:solidFill>
                            <a:srgbClr val="000000"/>
                          </a:solidFill>
                          <a:latin typeface="Fira Sans"/>
                          <a:ea typeface="Fira Sans"/>
                          <a:cs typeface="Fira Sans"/>
                          <a:sym typeface="Fira Sans"/>
                        </a:rPr>
                        <a:t>23:00</a:t>
                      </a:r>
                      <a:endParaRPr sz="1100" u="none" cap="none" strike="noStrike"/>
                    </a:p>
                  </a:txBody>
                  <a:tcPr marT="0" marB="0" marR="0" marL="0" anchor="ctr">
                    <a:lnL cap="flat" cmpd="sng" w="9525">
                      <a:solidFill>
                        <a:srgbClr val="CBCBCB">
                          <a:alpha val="0"/>
                        </a:srgbClr>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9525">
                      <a:solidFill>
                        <a:srgbClr val="CBCBCB">
                          <a:alpha val="0"/>
                        </a:srgbClr>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r>
              <a:tr h="543550">
                <a:tc>
                  <a:txBody>
                    <a:bodyPr/>
                    <a:lstStyle/>
                    <a:p>
                      <a:pPr indent="0" lvl="0" marL="0" marR="0" rtl="0" algn="ctr">
                        <a:lnSpc>
                          <a:spcPct val="140020"/>
                        </a:lnSpc>
                        <a:spcBef>
                          <a:spcPts val="0"/>
                        </a:spcBef>
                        <a:spcAft>
                          <a:spcPts val="0"/>
                        </a:spcAft>
                        <a:buNone/>
                      </a:pPr>
                      <a:r>
                        <a:rPr lang="en-US" sz="1999" u="none" cap="none" strike="noStrike">
                          <a:solidFill>
                            <a:srgbClr val="000000"/>
                          </a:solidFill>
                          <a:latin typeface="Fira Sans"/>
                          <a:ea typeface="Fira Sans"/>
                          <a:cs typeface="Fira Sans"/>
                          <a:sym typeface="Fira Sans"/>
                        </a:rPr>
                        <a:t>24:00</a:t>
                      </a:r>
                      <a:endParaRPr sz="1100" u="none" cap="none" strike="noStrike"/>
                    </a:p>
                  </a:txBody>
                  <a:tcPr marT="0" marB="0" marR="0" marL="0" anchor="ctr">
                    <a:lnL cap="flat" cmpd="sng" w="9525">
                      <a:solidFill>
                        <a:srgbClr val="CBCBCB">
                          <a:alpha val="0"/>
                        </a:srgbClr>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9525">
                      <a:solidFill>
                        <a:srgbClr val="CBCBCB">
                          <a:alpha val="0"/>
                        </a:srgbClr>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9525">
                      <a:solidFill>
                        <a:srgbClr val="CBCBCB">
                          <a:alpha val="0"/>
                        </a:srgbClr>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9525">
                      <a:solidFill>
                        <a:srgbClr val="CBCBCB">
                          <a:alpha val="0"/>
                        </a:srgbClr>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9525">
                      <a:solidFill>
                        <a:srgbClr val="CBCBCB">
                          <a:alpha val="0"/>
                        </a:srgbClr>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9525">
                      <a:solidFill>
                        <a:srgbClr val="CBCBCB">
                          <a:alpha val="0"/>
                        </a:srgbClr>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9525">
                      <a:solidFill>
                        <a:srgbClr val="CBCBCB">
                          <a:alpha val="0"/>
                        </a:srgbClr>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9525">
                      <a:solidFill>
                        <a:srgbClr val="CBCBCB">
                          <a:alpha val="0"/>
                        </a:srgbClr>
                      </a:solidFill>
                      <a:prstDash val="solid"/>
                      <a:round/>
                      <a:headEnd len="sm" w="sm" type="none"/>
                      <a:tailEnd len="sm" w="sm" type="none"/>
                    </a:lnR>
                    <a:lnT cap="flat" cmpd="sng" w="11525">
                      <a:solidFill>
                        <a:srgbClr val="D2E3FD"/>
                      </a:solidFill>
                      <a:prstDash val="solid"/>
                      <a:round/>
                      <a:headEnd len="sm" w="sm" type="none"/>
                      <a:tailEnd len="sm" w="sm" type="none"/>
                    </a:lnT>
                    <a:lnB cap="flat" cmpd="sng" w="9525">
                      <a:solidFill>
                        <a:srgbClr val="CBCBCB">
                          <a:alpha val="0"/>
                        </a:srgbClr>
                      </a:solidFill>
                      <a:prstDash val="solid"/>
                      <a:round/>
                      <a:headEnd len="sm" w="sm" type="none"/>
                      <a:tailEnd len="sm" w="sm" type="none"/>
                    </a:lnB>
                  </a:tcPr>
                </a:tc>
              </a:tr>
            </a:tbl>
          </a:graphicData>
        </a:graphic>
      </p:graphicFrame>
      <p:grpSp>
        <p:nvGrpSpPr>
          <p:cNvPr id="557" name="Google Shape;557;p26"/>
          <p:cNvGrpSpPr/>
          <p:nvPr/>
        </p:nvGrpSpPr>
        <p:grpSpPr>
          <a:xfrm>
            <a:off x="16358896" y="3136874"/>
            <a:ext cx="3086102" cy="3266927"/>
            <a:chOff x="0" y="-47625"/>
            <a:chExt cx="812800" cy="860425"/>
          </a:xfrm>
        </p:grpSpPr>
        <p:sp>
          <p:nvSpPr>
            <p:cNvPr id="558" name="Google Shape;558;p26"/>
            <p:cNvSpPr/>
            <p:nvPr/>
          </p:nvSpPr>
          <p:spPr>
            <a:xfrm>
              <a:off x="0" y="0"/>
              <a:ext cx="429131" cy="279135"/>
            </a:xfrm>
            <a:custGeom>
              <a:rect b="b" l="l" r="r" t="t"/>
              <a:pathLst>
                <a:path extrusionOk="0" h="279135" w="429131">
                  <a:moveTo>
                    <a:pt x="95030" y="0"/>
                  </a:moveTo>
                  <a:lnTo>
                    <a:pt x="334101" y="0"/>
                  </a:lnTo>
                  <a:cubicBezTo>
                    <a:pt x="359305" y="0"/>
                    <a:pt x="383476" y="10012"/>
                    <a:pt x="401298" y="27834"/>
                  </a:cubicBezTo>
                  <a:cubicBezTo>
                    <a:pt x="419119" y="45655"/>
                    <a:pt x="429131" y="69827"/>
                    <a:pt x="429131" y="95030"/>
                  </a:cubicBezTo>
                  <a:lnTo>
                    <a:pt x="429131" y="184105"/>
                  </a:lnTo>
                  <a:cubicBezTo>
                    <a:pt x="429131" y="209308"/>
                    <a:pt x="419119" y="233480"/>
                    <a:pt x="401298" y="251301"/>
                  </a:cubicBezTo>
                  <a:cubicBezTo>
                    <a:pt x="383476" y="269123"/>
                    <a:pt x="359305" y="279135"/>
                    <a:pt x="334101" y="279135"/>
                  </a:cubicBezTo>
                  <a:lnTo>
                    <a:pt x="95030" y="279135"/>
                  </a:lnTo>
                  <a:cubicBezTo>
                    <a:pt x="69827" y="279135"/>
                    <a:pt x="45655" y="269123"/>
                    <a:pt x="27834" y="251301"/>
                  </a:cubicBezTo>
                  <a:cubicBezTo>
                    <a:pt x="10012" y="233480"/>
                    <a:pt x="0" y="209308"/>
                    <a:pt x="0" y="184105"/>
                  </a:cubicBezTo>
                  <a:lnTo>
                    <a:pt x="0" y="95030"/>
                  </a:lnTo>
                  <a:cubicBezTo>
                    <a:pt x="0" y="69827"/>
                    <a:pt x="10012" y="45655"/>
                    <a:pt x="27834" y="27834"/>
                  </a:cubicBezTo>
                  <a:cubicBezTo>
                    <a:pt x="45655" y="10012"/>
                    <a:pt x="69827" y="0"/>
                    <a:pt x="95030" y="0"/>
                  </a:cubicBezTo>
                  <a:close/>
                </a:path>
              </a:pathLst>
            </a:custGeom>
            <a:solidFill>
              <a:srgbClr val="C474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26"/>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aphicFrame>
        <p:nvGraphicFramePr>
          <p:cNvPr id="560" name="Google Shape;560;p26"/>
          <p:cNvGraphicFramePr/>
          <p:nvPr/>
        </p:nvGraphicFramePr>
        <p:xfrm>
          <a:off x="2594892" y="3564741"/>
          <a:ext cx="3000000" cy="3000000"/>
        </p:xfrm>
        <a:graphic>
          <a:graphicData uri="http://schemas.openxmlformats.org/drawingml/2006/table">
            <a:tbl>
              <a:tblPr>
                <a:noFill/>
                <a:tableStyleId>{40FA9598-FD91-4C6F-B286-A3C3F8FDA010}</a:tableStyleId>
              </a:tblPr>
              <a:tblGrid>
                <a:gridCol w="1021275"/>
                <a:gridCol w="1021275"/>
                <a:gridCol w="1021275"/>
                <a:gridCol w="1021275"/>
                <a:gridCol w="1021275"/>
                <a:gridCol w="1021275"/>
                <a:gridCol w="498475"/>
              </a:tblGrid>
              <a:tr h="543550">
                <a:tc>
                  <a:txBody>
                    <a:bodyPr/>
                    <a:lstStyle/>
                    <a:p>
                      <a:pPr indent="0" lvl="0" marL="0" marR="0" rtl="0" algn="ctr">
                        <a:lnSpc>
                          <a:spcPct val="140020"/>
                        </a:lnSpc>
                        <a:spcBef>
                          <a:spcPts val="0"/>
                        </a:spcBef>
                        <a:spcAft>
                          <a:spcPts val="0"/>
                        </a:spcAft>
                        <a:buNone/>
                      </a:pPr>
                      <a:r>
                        <a:rPr lang="en-US" sz="1999" u="none" cap="none" strike="noStrike">
                          <a:solidFill>
                            <a:srgbClr val="000000"/>
                          </a:solidFill>
                          <a:latin typeface="Fira Sans"/>
                          <a:ea typeface="Fira Sans"/>
                          <a:cs typeface="Fira Sans"/>
                          <a:sym typeface="Fira Sans"/>
                        </a:rPr>
                        <a:t>06:00</a:t>
                      </a:r>
                      <a:endParaRPr sz="1100" u="none" cap="none" strike="noStrike"/>
                    </a:p>
                  </a:txBody>
                  <a:tcPr marT="0" marB="0" marR="0" marL="0" anchor="ctr">
                    <a:lnL cap="flat" cmpd="sng" w="9525">
                      <a:solidFill>
                        <a:srgbClr val="CBCBCB">
                          <a:alpha val="0"/>
                        </a:srgbClr>
                      </a:solidFill>
                      <a:prstDash val="solid"/>
                      <a:round/>
                      <a:headEnd len="sm" w="sm" type="none"/>
                      <a:tailEnd len="sm" w="sm" type="none"/>
                    </a:lnL>
                    <a:lnR cap="flat" cmpd="sng" w="11525">
                      <a:solidFill>
                        <a:srgbClr val="D2E3FD"/>
                      </a:solidFill>
                      <a:prstDash val="solid"/>
                      <a:round/>
                      <a:headEnd len="sm" w="sm" type="none"/>
                      <a:tailEnd len="sm" w="sm" type="none"/>
                    </a:lnR>
                    <a:lnT cap="flat" cmpd="sng" w="9525">
                      <a:solidFill>
                        <a:srgbClr val="CBCBCB">
                          <a:alpha val="0"/>
                        </a:srgbClr>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11525">
                      <a:solidFill>
                        <a:srgbClr val="D2E3FD"/>
                      </a:solidFill>
                      <a:prstDash val="solid"/>
                      <a:round/>
                      <a:headEnd len="sm" w="sm" type="none"/>
                      <a:tailEnd len="sm" w="sm" type="none"/>
                    </a:lnR>
                    <a:lnT cap="flat" cmpd="sng" w="9525">
                      <a:solidFill>
                        <a:srgbClr val="CBCBCB">
                          <a:alpha val="0"/>
                        </a:srgbClr>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11525">
                      <a:solidFill>
                        <a:srgbClr val="D2E3FD"/>
                      </a:solidFill>
                      <a:prstDash val="solid"/>
                      <a:round/>
                      <a:headEnd len="sm" w="sm" type="none"/>
                      <a:tailEnd len="sm" w="sm" type="none"/>
                    </a:lnR>
                    <a:lnT cap="flat" cmpd="sng" w="9525">
                      <a:solidFill>
                        <a:srgbClr val="CBCBCB">
                          <a:alpha val="0"/>
                        </a:srgbClr>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11525">
                      <a:solidFill>
                        <a:srgbClr val="D2E3FD"/>
                      </a:solidFill>
                      <a:prstDash val="solid"/>
                      <a:round/>
                      <a:headEnd len="sm" w="sm" type="none"/>
                      <a:tailEnd len="sm" w="sm" type="none"/>
                    </a:lnR>
                    <a:lnT cap="flat" cmpd="sng" w="9525">
                      <a:solidFill>
                        <a:srgbClr val="CBCBCB">
                          <a:alpha val="0"/>
                        </a:srgbClr>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11525">
                      <a:solidFill>
                        <a:srgbClr val="D2E3FD"/>
                      </a:solidFill>
                      <a:prstDash val="solid"/>
                      <a:round/>
                      <a:headEnd len="sm" w="sm" type="none"/>
                      <a:tailEnd len="sm" w="sm" type="none"/>
                    </a:lnR>
                    <a:lnT cap="flat" cmpd="sng" w="9525">
                      <a:solidFill>
                        <a:srgbClr val="CBCBCB">
                          <a:alpha val="0"/>
                        </a:srgbClr>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11525">
                      <a:solidFill>
                        <a:srgbClr val="D2E3FD"/>
                      </a:solidFill>
                      <a:prstDash val="solid"/>
                      <a:round/>
                      <a:headEnd len="sm" w="sm" type="none"/>
                      <a:tailEnd len="sm" w="sm" type="none"/>
                    </a:lnR>
                    <a:lnT cap="flat" cmpd="sng" w="9525">
                      <a:solidFill>
                        <a:srgbClr val="CBCBCB">
                          <a:alpha val="0"/>
                        </a:srgbClr>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9525">
                      <a:solidFill>
                        <a:srgbClr val="CBCBCB">
                          <a:alpha val="0"/>
                        </a:srgbClr>
                      </a:solidFill>
                      <a:prstDash val="solid"/>
                      <a:round/>
                      <a:headEnd len="sm" w="sm" type="none"/>
                      <a:tailEnd len="sm" w="sm" type="none"/>
                    </a:lnR>
                    <a:lnT cap="flat" cmpd="sng" w="9525">
                      <a:solidFill>
                        <a:srgbClr val="CBCBCB">
                          <a:alpha val="0"/>
                        </a:srgbClr>
                      </a:solidFill>
                      <a:prstDash val="solid"/>
                      <a:round/>
                      <a:headEnd len="sm" w="sm" type="none"/>
                      <a:tailEnd len="sm" w="sm" type="none"/>
                    </a:lnT>
                    <a:lnB cap="flat" cmpd="sng" w="11525">
                      <a:solidFill>
                        <a:srgbClr val="D2E3FD"/>
                      </a:solidFill>
                      <a:prstDash val="solid"/>
                      <a:round/>
                      <a:headEnd len="sm" w="sm" type="none"/>
                      <a:tailEnd len="sm" w="sm" type="none"/>
                    </a:lnB>
                  </a:tcPr>
                </a:tc>
              </a:tr>
              <a:tr h="543550">
                <a:tc>
                  <a:txBody>
                    <a:bodyPr/>
                    <a:lstStyle/>
                    <a:p>
                      <a:pPr indent="0" lvl="0" marL="0" marR="0" rtl="0" algn="ctr">
                        <a:lnSpc>
                          <a:spcPct val="140020"/>
                        </a:lnSpc>
                        <a:spcBef>
                          <a:spcPts val="0"/>
                        </a:spcBef>
                        <a:spcAft>
                          <a:spcPts val="0"/>
                        </a:spcAft>
                        <a:buNone/>
                      </a:pPr>
                      <a:r>
                        <a:rPr lang="en-US" sz="1999" u="none" cap="none" strike="noStrike">
                          <a:solidFill>
                            <a:srgbClr val="000000"/>
                          </a:solidFill>
                          <a:latin typeface="Fira Sans"/>
                          <a:ea typeface="Fira Sans"/>
                          <a:cs typeface="Fira Sans"/>
                          <a:sym typeface="Fira Sans"/>
                        </a:rPr>
                        <a:t>07:00</a:t>
                      </a:r>
                      <a:endParaRPr sz="1100" u="none" cap="none" strike="noStrike"/>
                    </a:p>
                  </a:txBody>
                  <a:tcPr marT="0" marB="0" marR="0" marL="0" anchor="ctr">
                    <a:lnL cap="flat" cmpd="sng" w="9525">
                      <a:solidFill>
                        <a:srgbClr val="CBCBCB">
                          <a:alpha val="0"/>
                        </a:srgbClr>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9525">
                      <a:solidFill>
                        <a:srgbClr val="CBCBCB">
                          <a:alpha val="0"/>
                        </a:srgbClr>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r>
              <a:tr h="543550">
                <a:tc>
                  <a:txBody>
                    <a:bodyPr/>
                    <a:lstStyle/>
                    <a:p>
                      <a:pPr indent="0" lvl="0" marL="0" marR="0" rtl="0" algn="ctr">
                        <a:lnSpc>
                          <a:spcPct val="140020"/>
                        </a:lnSpc>
                        <a:spcBef>
                          <a:spcPts val="0"/>
                        </a:spcBef>
                        <a:spcAft>
                          <a:spcPts val="0"/>
                        </a:spcAft>
                        <a:buNone/>
                      </a:pPr>
                      <a:r>
                        <a:rPr lang="en-US" sz="1999" u="none" cap="none" strike="noStrike">
                          <a:solidFill>
                            <a:srgbClr val="000000"/>
                          </a:solidFill>
                          <a:latin typeface="Fira Sans"/>
                          <a:ea typeface="Fira Sans"/>
                          <a:cs typeface="Fira Sans"/>
                          <a:sym typeface="Fira Sans"/>
                        </a:rPr>
                        <a:t>08:00</a:t>
                      </a:r>
                      <a:endParaRPr sz="1100" u="none" cap="none" strike="noStrike"/>
                    </a:p>
                  </a:txBody>
                  <a:tcPr marT="0" marB="0" marR="0" marL="0" anchor="ctr">
                    <a:lnL cap="flat" cmpd="sng" w="9525">
                      <a:solidFill>
                        <a:srgbClr val="CBCBCB">
                          <a:alpha val="0"/>
                        </a:srgbClr>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9525">
                      <a:solidFill>
                        <a:srgbClr val="CBCBCB">
                          <a:alpha val="0"/>
                        </a:srgbClr>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r>
              <a:tr h="543550">
                <a:tc>
                  <a:txBody>
                    <a:bodyPr/>
                    <a:lstStyle/>
                    <a:p>
                      <a:pPr indent="0" lvl="0" marL="0" marR="0" rtl="0" algn="ctr">
                        <a:lnSpc>
                          <a:spcPct val="140020"/>
                        </a:lnSpc>
                        <a:spcBef>
                          <a:spcPts val="0"/>
                        </a:spcBef>
                        <a:spcAft>
                          <a:spcPts val="0"/>
                        </a:spcAft>
                        <a:buNone/>
                      </a:pPr>
                      <a:r>
                        <a:rPr lang="en-US" sz="1999" u="none" cap="none" strike="noStrike">
                          <a:solidFill>
                            <a:srgbClr val="000000"/>
                          </a:solidFill>
                          <a:latin typeface="Fira Sans"/>
                          <a:ea typeface="Fira Sans"/>
                          <a:cs typeface="Fira Sans"/>
                          <a:sym typeface="Fira Sans"/>
                        </a:rPr>
                        <a:t>09:00</a:t>
                      </a:r>
                      <a:endParaRPr sz="1100" u="none" cap="none" strike="noStrike"/>
                    </a:p>
                  </a:txBody>
                  <a:tcPr marT="0" marB="0" marR="0" marL="0" anchor="ctr">
                    <a:lnL cap="flat" cmpd="sng" w="9525">
                      <a:solidFill>
                        <a:srgbClr val="CBCBCB">
                          <a:alpha val="0"/>
                        </a:srgbClr>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9525">
                      <a:solidFill>
                        <a:srgbClr val="CBCBCB">
                          <a:alpha val="0"/>
                        </a:srgbClr>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r>
              <a:tr h="543550">
                <a:tc>
                  <a:txBody>
                    <a:bodyPr/>
                    <a:lstStyle/>
                    <a:p>
                      <a:pPr indent="0" lvl="0" marL="0" marR="0" rtl="0" algn="ctr">
                        <a:lnSpc>
                          <a:spcPct val="140020"/>
                        </a:lnSpc>
                        <a:spcBef>
                          <a:spcPts val="0"/>
                        </a:spcBef>
                        <a:spcAft>
                          <a:spcPts val="0"/>
                        </a:spcAft>
                        <a:buNone/>
                      </a:pPr>
                      <a:r>
                        <a:rPr lang="en-US" sz="1999" u="none" cap="none" strike="noStrike">
                          <a:solidFill>
                            <a:srgbClr val="000000"/>
                          </a:solidFill>
                          <a:latin typeface="Fira Sans"/>
                          <a:ea typeface="Fira Sans"/>
                          <a:cs typeface="Fira Sans"/>
                          <a:sym typeface="Fira Sans"/>
                        </a:rPr>
                        <a:t>10:00</a:t>
                      </a:r>
                      <a:endParaRPr sz="1100" u="none" cap="none" strike="noStrike"/>
                    </a:p>
                  </a:txBody>
                  <a:tcPr marT="0" marB="0" marR="0" marL="0" anchor="ctr">
                    <a:lnL cap="flat" cmpd="sng" w="9525">
                      <a:solidFill>
                        <a:srgbClr val="CBCBCB">
                          <a:alpha val="0"/>
                        </a:srgbClr>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9525">
                      <a:solidFill>
                        <a:srgbClr val="CBCBCB">
                          <a:alpha val="0"/>
                        </a:srgbClr>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r>
              <a:tr h="543550">
                <a:tc>
                  <a:txBody>
                    <a:bodyPr/>
                    <a:lstStyle/>
                    <a:p>
                      <a:pPr indent="0" lvl="0" marL="0" marR="0" rtl="0" algn="ctr">
                        <a:lnSpc>
                          <a:spcPct val="140020"/>
                        </a:lnSpc>
                        <a:spcBef>
                          <a:spcPts val="0"/>
                        </a:spcBef>
                        <a:spcAft>
                          <a:spcPts val="0"/>
                        </a:spcAft>
                        <a:buNone/>
                      </a:pPr>
                      <a:r>
                        <a:rPr lang="en-US" sz="1999" u="none" cap="none" strike="noStrike">
                          <a:solidFill>
                            <a:srgbClr val="000000"/>
                          </a:solidFill>
                          <a:latin typeface="Fira Sans"/>
                          <a:ea typeface="Fira Sans"/>
                          <a:cs typeface="Fira Sans"/>
                          <a:sym typeface="Fira Sans"/>
                        </a:rPr>
                        <a:t>11:00</a:t>
                      </a:r>
                      <a:endParaRPr sz="1100" u="none" cap="none" strike="noStrike"/>
                    </a:p>
                  </a:txBody>
                  <a:tcPr marT="0" marB="0" marR="0" marL="0" anchor="ctr">
                    <a:lnL cap="flat" cmpd="sng" w="9525">
                      <a:solidFill>
                        <a:srgbClr val="CBCBCB">
                          <a:alpha val="0"/>
                        </a:srgbClr>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9525">
                      <a:solidFill>
                        <a:srgbClr val="CBCBCB">
                          <a:alpha val="0"/>
                        </a:srgbClr>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r>
              <a:tr h="543550">
                <a:tc>
                  <a:txBody>
                    <a:bodyPr/>
                    <a:lstStyle/>
                    <a:p>
                      <a:pPr indent="0" lvl="0" marL="0" marR="0" rtl="0" algn="ctr">
                        <a:lnSpc>
                          <a:spcPct val="140020"/>
                        </a:lnSpc>
                        <a:spcBef>
                          <a:spcPts val="0"/>
                        </a:spcBef>
                        <a:spcAft>
                          <a:spcPts val="0"/>
                        </a:spcAft>
                        <a:buNone/>
                      </a:pPr>
                      <a:r>
                        <a:rPr lang="en-US" sz="1999" u="none" cap="none" strike="noStrike">
                          <a:solidFill>
                            <a:srgbClr val="000000"/>
                          </a:solidFill>
                          <a:latin typeface="Fira Sans"/>
                          <a:ea typeface="Fira Sans"/>
                          <a:cs typeface="Fira Sans"/>
                          <a:sym typeface="Fira Sans"/>
                        </a:rPr>
                        <a:t>12:00</a:t>
                      </a:r>
                      <a:endParaRPr sz="1100" u="none" cap="none" strike="noStrike"/>
                    </a:p>
                  </a:txBody>
                  <a:tcPr marT="0" marB="0" marR="0" marL="0" anchor="ctr">
                    <a:lnL cap="flat" cmpd="sng" w="9525">
                      <a:solidFill>
                        <a:srgbClr val="CBCBCB">
                          <a:alpha val="0"/>
                        </a:srgbClr>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9525">
                      <a:solidFill>
                        <a:srgbClr val="CBCBCB">
                          <a:alpha val="0"/>
                        </a:srgbClr>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r>
              <a:tr h="543550">
                <a:tc>
                  <a:txBody>
                    <a:bodyPr/>
                    <a:lstStyle/>
                    <a:p>
                      <a:pPr indent="0" lvl="0" marL="0" marR="0" rtl="0" algn="ctr">
                        <a:lnSpc>
                          <a:spcPct val="140020"/>
                        </a:lnSpc>
                        <a:spcBef>
                          <a:spcPts val="0"/>
                        </a:spcBef>
                        <a:spcAft>
                          <a:spcPts val="0"/>
                        </a:spcAft>
                        <a:buNone/>
                      </a:pPr>
                      <a:r>
                        <a:rPr lang="en-US" sz="1999" u="none" cap="none" strike="noStrike">
                          <a:solidFill>
                            <a:srgbClr val="000000"/>
                          </a:solidFill>
                          <a:latin typeface="Fira Sans"/>
                          <a:ea typeface="Fira Sans"/>
                          <a:cs typeface="Fira Sans"/>
                          <a:sym typeface="Fira Sans"/>
                        </a:rPr>
                        <a:t>13:00</a:t>
                      </a:r>
                      <a:endParaRPr sz="1100" u="none" cap="none" strike="noStrike"/>
                    </a:p>
                  </a:txBody>
                  <a:tcPr marT="0" marB="0" marR="0" marL="0" anchor="ctr">
                    <a:lnL cap="flat" cmpd="sng" w="9525">
                      <a:solidFill>
                        <a:srgbClr val="CBCBCB">
                          <a:alpha val="0"/>
                        </a:srgbClr>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9525">
                      <a:solidFill>
                        <a:srgbClr val="CBCBCB">
                          <a:alpha val="0"/>
                        </a:srgbClr>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r>
              <a:tr h="543550">
                <a:tc>
                  <a:txBody>
                    <a:bodyPr/>
                    <a:lstStyle/>
                    <a:p>
                      <a:pPr indent="0" lvl="0" marL="0" marR="0" rtl="0" algn="ctr">
                        <a:lnSpc>
                          <a:spcPct val="140020"/>
                        </a:lnSpc>
                        <a:spcBef>
                          <a:spcPts val="0"/>
                        </a:spcBef>
                        <a:spcAft>
                          <a:spcPts val="0"/>
                        </a:spcAft>
                        <a:buNone/>
                      </a:pPr>
                      <a:r>
                        <a:rPr lang="en-US" sz="1999" u="none" cap="none" strike="noStrike">
                          <a:solidFill>
                            <a:srgbClr val="000000"/>
                          </a:solidFill>
                          <a:latin typeface="Fira Sans"/>
                          <a:ea typeface="Fira Sans"/>
                          <a:cs typeface="Fira Sans"/>
                          <a:sym typeface="Fira Sans"/>
                        </a:rPr>
                        <a:t>14:00</a:t>
                      </a:r>
                      <a:endParaRPr sz="1100" u="none" cap="none" strike="noStrike"/>
                    </a:p>
                  </a:txBody>
                  <a:tcPr marT="0" marB="0" marR="0" marL="0" anchor="ctr">
                    <a:lnL cap="flat" cmpd="sng" w="9525">
                      <a:solidFill>
                        <a:srgbClr val="CBCBCB">
                          <a:alpha val="0"/>
                        </a:srgbClr>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9525">
                      <a:solidFill>
                        <a:srgbClr val="CBCBCB">
                          <a:alpha val="0"/>
                        </a:srgbClr>
                      </a:solidFill>
                      <a:prstDash val="solid"/>
                      <a:round/>
                      <a:headEnd len="sm" w="sm" type="none"/>
                      <a:tailEnd len="sm" w="sm" type="none"/>
                    </a:lnR>
                    <a:lnT cap="flat" cmpd="sng" w="11525">
                      <a:solidFill>
                        <a:srgbClr val="D2E3FD"/>
                      </a:solidFill>
                      <a:prstDash val="solid"/>
                      <a:round/>
                      <a:headEnd len="sm" w="sm" type="none"/>
                      <a:tailEnd len="sm" w="sm" type="none"/>
                    </a:lnT>
                    <a:lnB cap="flat" cmpd="sng" w="11525">
                      <a:solidFill>
                        <a:srgbClr val="D2E3FD"/>
                      </a:solidFill>
                      <a:prstDash val="solid"/>
                      <a:round/>
                      <a:headEnd len="sm" w="sm" type="none"/>
                      <a:tailEnd len="sm" w="sm" type="none"/>
                    </a:lnB>
                  </a:tcPr>
                </a:tc>
              </a:tr>
              <a:tr h="543550">
                <a:tc>
                  <a:txBody>
                    <a:bodyPr/>
                    <a:lstStyle/>
                    <a:p>
                      <a:pPr indent="0" lvl="0" marL="0" marR="0" rtl="0" algn="ctr">
                        <a:lnSpc>
                          <a:spcPct val="140020"/>
                        </a:lnSpc>
                        <a:spcBef>
                          <a:spcPts val="0"/>
                        </a:spcBef>
                        <a:spcAft>
                          <a:spcPts val="0"/>
                        </a:spcAft>
                        <a:buNone/>
                      </a:pPr>
                      <a:r>
                        <a:rPr lang="en-US" sz="1999" u="none" cap="none" strike="noStrike">
                          <a:solidFill>
                            <a:srgbClr val="000000"/>
                          </a:solidFill>
                          <a:latin typeface="Fira Sans"/>
                          <a:ea typeface="Fira Sans"/>
                          <a:cs typeface="Fira Sans"/>
                          <a:sym typeface="Fira Sans"/>
                        </a:rPr>
                        <a:t>15:00</a:t>
                      </a:r>
                      <a:endParaRPr sz="1100" u="none" cap="none" strike="noStrike"/>
                    </a:p>
                  </a:txBody>
                  <a:tcPr marT="0" marB="0" marR="0" marL="0" anchor="ctr">
                    <a:lnL cap="flat" cmpd="sng" w="9525">
                      <a:solidFill>
                        <a:srgbClr val="CBCBCB">
                          <a:alpha val="0"/>
                        </a:srgbClr>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9525">
                      <a:solidFill>
                        <a:srgbClr val="CBCBCB">
                          <a:alpha val="0"/>
                        </a:srgbClr>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9525">
                      <a:solidFill>
                        <a:srgbClr val="CBCBCB">
                          <a:alpha val="0"/>
                        </a:srgbClr>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9525">
                      <a:solidFill>
                        <a:srgbClr val="CBCBCB">
                          <a:alpha val="0"/>
                        </a:srgbClr>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9525">
                      <a:solidFill>
                        <a:srgbClr val="CBCBCB">
                          <a:alpha val="0"/>
                        </a:srgbClr>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9525">
                      <a:solidFill>
                        <a:srgbClr val="CBCBCB">
                          <a:alpha val="0"/>
                        </a:srgbClr>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11525">
                      <a:solidFill>
                        <a:srgbClr val="D2E3FD"/>
                      </a:solidFill>
                      <a:prstDash val="solid"/>
                      <a:round/>
                      <a:headEnd len="sm" w="sm" type="none"/>
                      <a:tailEnd len="sm" w="sm" type="none"/>
                    </a:lnR>
                    <a:lnT cap="flat" cmpd="sng" w="11525">
                      <a:solidFill>
                        <a:srgbClr val="D2E3FD"/>
                      </a:solidFill>
                      <a:prstDash val="solid"/>
                      <a:round/>
                      <a:headEnd len="sm" w="sm" type="none"/>
                      <a:tailEnd len="sm" w="sm" type="none"/>
                    </a:lnT>
                    <a:lnB cap="flat" cmpd="sng" w="9525">
                      <a:solidFill>
                        <a:srgbClr val="CBCBCB">
                          <a:alpha val="0"/>
                        </a:srgbClr>
                      </a:solidFill>
                      <a:prstDash val="solid"/>
                      <a:round/>
                      <a:headEnd len="sm" w="sm" type="none"/>
                      <a:tailEnd len="sm" w="sm" type="none"/>
                    </a:lnB>
                  </a:tcPr>
                </a:tc>
                <a:tc>
                  <a:txBody>
                    <a:bodyPr/>
                    <a:lstStyle/>
                    <a:p>
                      <a:pPr indent="0" lvl="0" marL="0" marR="0" rtl="0" algn="ctr">
                        <a:lnSpc>
                          <a:spcPct val="254454"/>
                        </a:lnSpc>
                        <a:spcBef>
                          <a:spcPts val="0"/>
                        </a:spcBef>
                        <a:spcAft>
                          <a:spcPts val="0"/>
                        </a:spcAft>
                        <a:buNone/>
                      </a:pPr>
                      <a:r>
                        <a:t/>
                      </a:r>
                      <a:endParaRPr sz="1100" u="none" cap="none" strike="noStrike"/>
                    </a:p>
                  </a:txBody>
                  <a:tcPr marT="0" marB="0" marR="0" marL="0" anchor="ctr">
                    <a:lnL cap="flat" cmpd="sng" w="11525">
                      <a:solidFill>
                        <a:srgbClr val="D2E3FD"/>
                      </a:solidFill>
                      <a:prstDash val="solid"/>
                      <a:round/>
                      <a:headEnd len="sm" w="sm" type="none"/>
                      <a:tailEnd len="sm" w="sm" type="none"/>
                    </a:lnL>
                    <a:lnR cap="flat" cmpd="sng" w="9525">
                      <a:solidFill>
                        <a:srgbClr val="CBCBCB">
                          <a:alpha val="0"/>
                        </a:srgbClr>
                      </a:solidFill>
                      <a:prstDash val="solid"/>
                      <a:round/>
                      <a:headEnd len="sm" w="sm" type="none"/>
                      <a:tailEnd len="sm" w="sm" type="none"/>
                    </a:lnR>
                    <a:lnT cap="flat" cmpd="sng" w="11525">
                      <a:solidFill>
                        <a:srgbClr val="D2E3FD"/>
                      </a:solidFill>
                      <a:prstDash val="solid"/>
                      <a:round/>
                      <a:headEnd len="sm" w="sm" type="none"/>
                      <a:tailEnd len="sm" w="sm" type="none"/>
                    </a:lnT>
                    <a:lnB cap="flat" cmpd="sng" w="9525">
                      <a:solidFill>
                        <a:srgbClr val="CBCBCB">
                          <a:alpha val="0"/>
                        </a:srgbClr>
                      </a:solidFill>
                      <a:prstDash val="solid"/>
                      <a:round/>
                      <a:headEnd len="sm" w="sm" type="none"/>
                      <a:tailEnd len="sm" w="sm" type="none"/>
                    </a:lnB>
                  </a:tcPr>
                </a:tc>
              </a:tr>
            </a:tbl>
          </a:graphicData>
        </a:graphic>
      </p:graphicFrame>
      <p:sp>
        <p:nvSpPr>
          <p:cNvPr id="561" name="Google Shape;561;p26"/>
          <p:cNvSpPr/>
          <p:nvPr/>
        </p:nvSpPr>
        <p:spPr>
          <a:xfrm>
            <a:off x="6939228" y="2906410"/>
            <a:ext cx="2550411" cy="793815"/>
          </a:xfrm>
          <a:custGeom>
            <a:rect b="b" l="l" r="r" t="t"/>
            <a:pathLst>
              <a:path extrusionOk="0" h="793815" w="2550411">
                <a:moveTo>
                  <a:pt x="0" y="0"/>
                </a:moveTo>
                <a:lnTo>
                  <a:pt x="2550412" y="0"/>
                </a:lnTo>
                <a:lnTo>
                  <a:pt x="2550412" y="793816"/>
                </a:lnTo>
                <a:lnTo>
                  <a:pt x="0" y="793816"/>
                </a:lnTo>
                <a:lnTo>
                  <a:pt x="0" y="0"/>
                </a:lnTo>
                <a:close/>
              </a:path>
            </a:pathLst>
          </a:custGeom>
          <a:blipFill rotWithShape="1">
            <a:blip r:embed="rId6">
              <a:alphaModFix/>
            </a:blip>
            <a:stretch>
              <a:fillRect b="0" l="0" r="0" t="0"/>
            </a:stretch>
          </a:blipFill>
          <a:ln>
            <a:noFill/>
          </a:ln>
        </p:spPr>
      </p:sp>
      <p:sp>
        <p:nvSpPr>
          <p:cNvPr id="562" name="Google Shape;562;p26"/>
          <p:cNvSpPr/>
          <p:nvPr/>
        </p:nvSpPr>
        <p:spPr>
          <a:xfrm>
            <a:off x="13632184" y="1569275"/>
            <a:ext cx="2405164" cy="2278346"/>
          </a:xfrm>
          <a:custGeom>
            <a:rect b="b" l="l" r="r" t="t"/>
            <a:pathLst>
              <a:path extrusionOk="0" h="2278346" w="2405164">
                <a:moveTo>
                  <a:pt x="0" y="0"/>
                </a:moveTo>
                <a:lnTo>
                  <a:pt x="2405164" y="0"/>
                </a:lnTo>
                <a:lnTo>
                  <a:pt x="2405164" y="2278346"/>
                </a:lnTo>
                <a:lnTo>
                  <a:pt x="0" y="2278346"/>
                </a:lnTo>
                <a:lnTo>
                  <a:pt x="0" y="0"/>
                </a:lnTo>
                <a:close/>
              </a:path>
            </a:pathLst>
          </a:custGeom>
          <a:blipFill rotWithShape="1">
            <a:blip r:embed="rId7">
              <a:alphaModFix/>
            </a:blip>
            <a:stretch>
              <a:fillRect b="0" l="0" r="0" t="0"/>
            </a:stretch>
          </a:blipFill>
          <a:ln>
            <a:noFill/>
          </a:ln>
        </p:spPr>
      </p:sp>
      <p:sp>
        <p:nvSpPr>
          <p:cNvPr id="563" name="Google Shape;563;p26"/>
          <p:cNvSpPr txBox="1"/>
          <p:nvPr/>
        </p:nvSpPr>
        <p:spPr>
          <a:xfrm>
            <a:off x="2491721" y="1509837"/>
            <a:ext cx="7729031" cy="1193800"/>
          </a:xfrm>
          <a:prstGeom prst="rect">
            <a:avLst/>
          </a:prstGeom>
          <a:noFill/>
          <a:ln>
            <a:noFill/>
          </a:ln>
        </p:spPr>
        <p:txBody>
          <a:bodyPr anchorCtr="0" anchor="t" bIns="0" lIns="0" spcFirstLastPara="1" rIns="0" wrap="square" tIns="0">
            <a:spAutoFit/>
          </a:bodyPr>
          <a:lstStyle/>
          <a:p>
            <a:pPr indent="0" lvl="0" marL="0" marR="0" rtl="0" algn="l">
              <a:lnSpc>
                <a:spcPct val="140005"/>
              </a:lnSpc>
              <a:spcBef>
                <a:spcPts val="0"/>
              </a:spcBef>
              <a:spcAft>
                <a:spcPts val="0"/>
              </a:spcAft>
              <a:buNone/>
            </a:pPr>
            <a:r>
              <a:rPr b="1" i="0" lang="en-US" sz="6999" u="none" cap="none" strike="noStrike">
                <a:solidFill>
                  <a:srgbClr val="DF5A51"/>
                </a:solidFill>
                <a:latin typeface="Luckiest Guy"/>
                <a:ea typeface="Luckiest Guy"/>
                <a:cs typeface="Luckiest Guy"/>
                <a:sym typeface="Luckiest Guy"/>
              </a:rPr>
              <a:t>Daily Schedule</a:t>
            </a:r>
            <a:endParaRPr/>
          </a:p>
        </p:txBody>
      </p:sp>
      <p:sp>
        <p:nvSpPr>
          <p:cNvPr id="564" name="Google Shape;564;p26"/>
          <p:cNvSpPr txBox="1"/>
          <p:nvPr/>
        </p:nvSpPr>
        <p:spPr>
          <a:xfrm>
            <a:off x="3811039" y="4243663"/>
            <a:ext cx="4217663" cy="36131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300" u="none" cap="none" strike="noStrike">
                <a:solidFill>
                  <a:srgbClr val="000000"/>
                </a:solidFill>
                <a:latin typeface="Fira Sans"/>
                <a:ea typeface="Fira Sans"/>
                <a:cs typeface="Fira Sans"/>
                <a:sym typeface="Fira Sans"/>
              </a:rPr>
              <a:t>Unwind with a Yoga Session</a:t>
            </a:r>
            <a:endParaRPr/>
          </a:p>
        </p:txBody>
      </p:sp>
      <p:sp>
        <p:nvSpPr>
          <p:cNvPr id="565" name="Google Shape;565;p26"/>
          <p:cNvSpPr txBox="1"/>
          <p:nvPr/>
        </p:nvSpPr>
        <p:spPr>
          <a:xfrm>
            <a:off x="3811039" y="5275155"/>
            <a:ext cx="5156718" cy="36131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300" u="none" cap="none" strike="noStrike">
                <a:solidFill>
                  <a:srgbClr val="000000"/>
                </a:solidFill>
                <a:latin typeface="Fira Sans"/>
                <a:ea typeface="Fira Sans"/>
                <a:cs typeface="Fira Sans"/>
                <a:sym typeface="Fira Sans"/>
              </a:rPr>
              <a:t>Rise and Shine with Breakfast!</a:t>
            </a:r>
            <a:endParaRPr/>
          </a:p>
        </p:txBody>
      </p:sp>
      <p:sp>
        <p:nvSpPr>
          <p:cNvPr id="566" name="Google Shape;566;p26"/>
          <p:cNvSpPr txBox="1"/>
          <p:nvPr/>
        </p:nvSpPr>
        <p:spPr>
          <a:xfrm>
            <a:off x="3811039" y="7444921"/>
            <a:ext cx="2876962" cy="36131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300" u="none" cap="none" strike="noStrike">
                <a:solidFill>
                  <a:srgbClr val="000000"/>
                </a:solidFill>
                <a:latin typeface="Fira Sans"/>
                <a:ea typeface="Fira Sans"/>
                <a:cs typeface="Fira Sans"/>
                <a:sym typeface="Fira Sans"/>
              </a:rPr>
              <a:t>Meeting</a:t>
            </a:r>
            <a:endParaRPr/>
          </a:p>
        </p:txBody>
      </p:sp>
      <p:sp>
        <p:nvSpPr>
          <p:cNvPr id="567" name="Google Shape;567;p26"/>
          <p:cNvSpPr txBox="1"/>
          <p:nvPr/>
        </p:nvSpPr>
        <p:spPr>
          <a:xfrm>
            <a:off x="11113774" y="4754534"/>
            <a:ext cx="2876962" cy="36131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300" u="none" cap="none" strike="noStrike">
                <a:solidFill>
                  <a:srgbClr val="000000"/>
                </a:solidFill>
                <a:latin typeface="Fira Sans"/>
                <a:ea typeface="Fira Sans"/>
                <a:cs typeface="Fira Sans"/>
                <a:sym typeface="Fira Sans"/>
              </a:rPr>
              <a:t>Dinner</a:t>
            </a:r>
            <a:endParaRPr/>
          </a:p>
        </p:txBody>
      </p:sp>
      <p:sp>
        <p:nvSpPr>
          <p:cNvPr id="568" name="Google Shape;568;p26"/>
          <p:cNvSpPr txBox="1"/>
          <p:nvPr/>
        </p:nvSpPr>
        <p:spPr>
          <a:xfrm>
            <a:off x="11113774" y="8003721"/>
            <a:ext cx="2876962" cy="36131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300" u="none" cap="none" strike="noStrike">
                <a:solidFill>
                  <a:srgbClr val="000000"/>
                </a:solidFill>
                <a:latin typeface="Fira Sans"/>
                <a:ea typeface="Fira Sans"/>
                <a:cs typeface="Fira Sans"/>
                <a:sym typeface="Fira Sans"/>
              </a:rPr>
              <a:t>Movie</a:t>
            </a:r>
            <a:endParaRPr/>
          </a:p>
        </p:txBody>
      </p:sp>
      <p:sp>
        <p:nvSpPr>
          <p:cNvPr id="569" name="Google Shape;569;p26"/>
          <p:cNvSpPr txBox="1"/>
          <p:nvPr/>
        </p:nvSpPr>
        <p:spPr>
          <a:xfrm>
            <a:off x="11113774" y="6419206"/>
            <a:ext cx="4518094" cy="36131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300" u="none" cap="none" strike="noStrike">
                <a:solidFill>
                  <a:srgbClr val="000000"/>
                </a:solidFill>
                <a:latin typeface="Fira Sans"/>
                <a:ea typeface="Fira Sans"/>
                <a:cs typeface="Fira Sans"/>
                <a:sym typeface="Fira Sans"/>
              </a:rPr>
              <a:t>Work on my assignments</a:t>
            </a:r>
            <a:endParaRPr/>
          </a:p>
        </p:txBody>
      </p:sp>
      <p:sp>
        <p:nvSpPr>
          <p:cNvPr id="570" name="Google Shape;570;p26"/>
          <p:cNvSpPr txBox="1"/>
          <p:nvPr/>
        </p:nvSpPr>
        <p:spPr>
          <a:xfrm>
            <a:off x="16666492" y="3479016"/>
            <a:ext cx="946500" cy="746400"/>
          </a:xfrm>
          <a:prstGeom prst="rect">
            <a:avLst/>
          </a:prstGeom>
          <a:noFill/>
          <a:ln>
            <a:noFill/>
          </a:ln>
        </p:spPr>
        <p:txBody>
          <a:bodyPr anchorCtr="0" anchor="t" bIns="0" lIns="0" spcFirstLastPara="1" rIns="0" wrap="square" tIns="0">
            <a:spAutoFit/>
          </a:bodyPr>
          <a:lstStyle/>
          <a:p>
            <a:pPr indent="0" lvl="0" marL="0" marR="0" rtl="0" algn="ctr">
              <a:lnSpc>
                <a:spcPct val="97000"/>
              </a:lnSpc>
              <a:spcBef>
                <a:spcPts val="0"/>
              </a:spcBef>
              <a:spcAft>
                <a:spcPts val="0"/>
              </a:spcAft>
              <a:buNone/>
            </a:pPr>
            <a:r>
              <a:rPr b="1" i="0" lang="en-US" sz="5000" u="none" cap="none" strike="noStrike">
                <a:solidFill>
                  <a:srgbClr val="FFFFFF"/>
                </a:solidFill>
                <a:latin typeface="Luckiest Guy"/>
                <a:ea typeface="Luckiest Guy"/>
                <a:cs typeface="Luckiest Guy"/>
                <a:sym typeface="Luckiest Guy"/>
              </a:rPr>
              <a:t>02</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2A275"/>
        </a:solidFill>
      </p:bgPr>
    </p:bg>
    <p:spTree>
      <p:nvGrpSpPr>
        <p:cNvPr id="574" name="Shape 574"/>
        <p:cNvGrpSpPr/>
        <p:nvPr/>
      </p:nvGrpSpPr>
      <p:grpSpPr>
        <a:xfrm>
          <a:off x="0" y="0"/>
          <a:ext cx="0" cy="0"/>
          <a:chOff x="0" y="0"/>
          <a:chExt cx="0" cy="0"/>
        </a:xfrm>
      </p:grpSpPr>
      <p:grpSp>
        <p:nvGrpSpPr>
          <p:cNvPr id="575" name="Google Shape;575;p27"/>
          <p:cNvGrpSpPr/>
          <p:nvPr/>
        </p:nvGrpSpPr>
        <p:grpSpPr>
          <a:xfrm rot="-5400000">
            <a:off x="14002492" y="3510037"/>
            <a:ext cx="8848052" cy="3266924"/>
            <a:chOff x="0" y="-47625"/>
            <a:chExt cx="2330351" cy="860425"/>
          </a:xfrm>
        </p:grpSpPr>
        <p:sp>
          <p:nvSpPr>
            <p:cNvPr id="576" name="Google Shape;576;p27"/>
            <p:cNvSpPr/>
            <p:nvPr/>
          </p:nvSpPr>
          <p:spPr>
            <a:xfrm>
              <a:off x="0" y="0"/>
              <a:ext cx="2330351" cy="165783"/>
            </a:xfrm>
            <a:custGeom>
              <a:rect b="b" l="l" r="r" t="t"/>
              <a:pathLst>
                <a:path extrusionOk="0" h="165783" w="2330351">
                  <a:moveTo>
                    <a:pt x="44624" y="0"/>
                  </a:moveTo>
                  <a:lnTo>
                    <a:pt x="2285727" y="0"/>
                  </a:lnTo>
                  <a:cubicBezTo>
                    <a:pt x="2297562" y="0"/>
                    <a:pt x="2308912" y="4701"/>
                    <a:pt x="2317281" y="13070"/>
                  </a:cubicBezTo>
                  <a:cubicBezTo>
                    <a:pt x="2325650" y="21439"/>
                    <a:pt x="2330351" y="32789"/>
                    <a:pt x="2330351" y="44624"/>
                  </a:cubicBezTo>
                  <a:lnTo>
                    <a:pt x="2330351" y="121159"/>
                  </a:lnTo>
                  <a:cubicBezTo>
                    <a:pt x="2330351" y="132994"/>
                    <a:pt x="2325650" y="144344"/>
                    <a:pt x="2317281" y="152713"/>
                  </a:cubicBezTo>
                  <a:cubicBezTo>
                    <a:pt x="2308912" y="161082"/>
                    <a:pt x="2297562" y="165783"/>
                    <a:pt x="2285727" y="165783"/>
                  </a:cubicBezTo>
                  <a:lnTo>
                    <a:pt x="44624" y="165783"/>
                  </a:lnTo>
                  <a:cubicBezTo>
                    <a:pt x="19979" y="165783"/>
                    <a:pt x="0" y="145804"/>
                    <a:pt x="0" y="121159"/>
                  </a:cubicBezTo>
                  <a:lnTo>
                    <a:pt x="0" y="44624"/>
                  </a:lnTo>
                  <a:cubicBezTo>
                    <a:pt x="0" y="32789"/>
                    <a:pt x="4701" y="21439"/>
                    <a:pt x="13070" y="13070"/>
                  </a:cubicBezTo>
                  <a:cubicBezTo>
                    <a:pt x="21439" y="4701"/>
                    <a:pt x="32789" y="0"/>
                    <a:pt x="44624" y="0"/>
                  </a:cubicBezTo>
                  <a:close/>
                </a:path>
              </a:pathLst>
            </a:custGeom>
            <a:solidFill>
              <a:srgbClr val="000000">
                <a:alpha val="219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27"/>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8" name="Google Shape;578;p27"/>
          <p:cNvGrpSpPr/>
          <p:nvPr/>
        </p:nvGrpSpPr>
        <p:grpSpPr>
          <a:xfrm>
            <a:off x="16358896" y="4679881"/>
            <a:ext cx="3086102" cy="3266927"/>
            <a:chOff x="0" y="-47625"/>
            <a:chExt cx="812800" cy="860425"/>
          </a:xfrm>
        </p:grpSpPr>
        <p:sp>
          <p:nvSpPr>
            <p:cNvPr id="579" name="Google Shape;579;p27"/>
            <p:cNvSpPr/>
            <p:nvPr/>
          </p:nvSpPr>
          <p:spPr>
            <a:xfrm>
              <a:off x="0" y="0"/>
              <a:ext cx="429131" cy="279135"/>
            </a:xfrm>
            <a:custGeom>
              <a:rect b="b" l="l" r="r" t="t"/>
              <a:pathLst>
                <a:path extrusionOk="0" h="279135" w="429131">
                  <a:moveTo>
                    <a:pt x="95030" y="0"/>
                  </a:moveTo>
                  <a:lnTo>
                    <a:pt x="334101" y="0"/>
                  </a:lnTo>
                  <a:cubicBezTo>
                    <a:pt x="359305" y="0"/>
                    <a:pt x="383476" y="10012"/>
                    <a:pt x="401298" y="27834"/>
                  </a:cubicBezTo>
                  <a:cubicBezTo>
                    <a:pt x="419119" y="45655"/>
                    <a:pt x="429131" y="69827"/>
                    <a:pt x="429131" y="95030"/>
                  </a:cubicBezTo>
                  <a:lnTo>
                    <a:pt x="429131" y="184105"/>
                  </a:lnTo>
                  <a:cubicBezTo>
                    <a:pt x="429131" y="209308"/>
                    <a:pt x="419119" y="233480"/>
                    <a:pt x="401298" y="251301"/>
                  </a:cubicBezTo>
                  <a:cubicBezTo>
                    <a:pt x="383476" y="269123"/>
                    <a:pt x="359305" y="279135"/>
                    <a:pt x="334101" y="279135"/>
                  </a:cubicBezTo>
                  <a:lnTo>
                    <a:pt x="95030" y="279135"/>
                  </a:lnTo>
                  <a:cubicBezTo>
                    <a:pt x="69827" y="279135"/>
                    <a:pt x="45655" y="269123"/>
                    <a:pt x="27834" y="251301"/>
                  </a:cubicBezTo>
                  <a:cubicBezTo>
                    <a:pt x="10012" y="233480"/>
                    <a:pt x="0" y="209308"/>
                    <a:pt x="0" y="184105"/>
                  </a:cubicBezTo>
                  <a:lnTo>
                    <a:pt x="0" y="95030"/>
                  </a:lnTo>
                  <a:cubicBezTo>
                    <a:pt x="0" y="69827"/>
                    <a:pt x="10012" y="45655"/>
                    <a:pt x="27834" y="27834"/>
                  </a:cubicBezTo>
                  <a:cubicBezTo>
                    <a:pt x="45655" y="10012"/>
                    <a:pt x="69827" y="0"/>
                    <a:pt x="95030" y="0"/>
                  </a:cubicBezTo>
                  <a:close/>
                </a:path>
              </a:pathLst>
            </a:custGeom>
            <a:solidFill>
              <a:srgbClr val="E4C8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27"/>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1" name="Google Shape;581;p27"/>
          <p:cNvGrpSpPr/>
          <p:nvPr/>
        </p:nvGrpSpPr>
        <p:grpSpPr>
          <a:xfrm>
            <a:off x="16518726" y="1593867"/>
            <a:ext cx="3086101" cy="3266927"/>
            <a:chOff x="0" y="-47625"/>
            <a:chExt cx="812800" cy="860425"/>
          </a:xfrm>
        </p:grpSpPr>
        <p:sp>
          <p:nvSpPr>
            <p:cNvPr id="582" name="Google Shape;582;p27"/>
            <p:cNvSpPr/>
            <p:nvPr/>
          </p:nvSpPr>
          <p:spPr>
            <a:xfrm>
              <a:off x="0" y="0"/>
              <a:ext cx="387036" cy="279135"/>
            </a:xfrm>
            <a:custGeom>
              <a:rect b="b" l="l" r="r" t="t"/>
              <a:pathLst>
                <a:path extrusionOk="0" h="279135" w="387036">
                  <a:moveTo>
                    <a:pt x="105366" y="0"/>
                  </a:moveTo>
                  <a:lnTo>
                    <a:pt x="281670" y="0"/>
                  </a:lnTo>
                  <a:cubicBezTo>
                    <a:pt x="339862" y="0"/>
                    <a:pt x="387036" y="47174"/>
                    <a:pt x="387036" y="105366"/>
                  </a:cubicBezTo>
                  <a:lnTo>
                    <a:pt x="387036" y="173769"/>
                  </a:lnTo>
                  <a:cubicBezTo>
                    <a:pt x="387036" y="231961"/>
                    <a:pt x="339862" y="279135"/>
                    <a:pt x="281670" y="279135"/>
                  </a:cubicBezTo>
                  <a:lnTo>
                    <a:pt x="105366" y="279135"/>
                  </a:lnTo>
                  <a:cubicBezTo>
                    <a:pt x="47174" y="279135"/>
                    <a:pt x="0" y="231961"/>
                    <a:pt x="0" y="173769"/>
                  </a:cubicBezTo>
                  <a:lnTo>
                    <a:pt x="0" y="105366"/>
                  </a:lnTo>
                  <a:cubicBezTo>
                    <a:pt x="0" y="47174"/>
                    <a:pt x="47174" y="0"/>
                    <a:pt x="105366" y="0"/>
                  </a:cubicBezTo>
                  <a:close/>
                </a:path>
              </a:pathLst>
            </a:custGeom>
            <a:solidFill>
              <a:srgbClr val="70CB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27"/>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4" name="Google Shape;584;p27"/>
          <p:cNvGrpSpPr/>
          <p:nvPr/>
        </p:nvGrpSpPr>
        <p:grpSpPr>
          <a:xfrm>
            <a:off x="395235" y="64476"/>
            <a:ext cx="17015920" cy="9651734"/>
            <a:chOff x="0" y="-675084"/>
            <a:chExt cx="22687894" cy="12868979"/>
          </a:xfrm>
        </p:grpSpPr>
        <p:sp>
          <p:nvSpPr>
            <p:cNvPr id="585" name="Google Shape;585;p27"/>
            <p:cNvSpPr/>
            <p:nvPr/>
          </p:nvSpPr>
          <p:spPr>
            <a:xfrm>
              <a:off x="0" y="0"/>
              <a:ext cx="11874637" cy="12193895"/>
            </a:xfrm>
            <a:custGeom>
              <a:rect b="b" l="l" r="r" t="t"/>
              <a:pathLst>
                <a:path extrusionOk="0" h="12193895" w="11874637">
                  <a:moveTo>
                    <a:pt x="0" y="0"/>
                  </a:moveTo>
                  <a:lnTo>
                    <a:pt x="11874637" y="0"/>
                  </a:lnTo>
                  <a:lnTo>
                    <a:pt x="11874637" y="12193895"/>
                  </a:lnTo>
                  <a:lnTo>
                    <a:pt x="0" y="12193895"/>
                  </a:lnTo>
                  <a:lnTo>
                    <a:pt x="0" y="0"/>
                  </a:lnTo>
                  <a:close/>
                </a:path>
              </a:pathLst>
            </a:custGeom>
            <a:blipFill rotWithShape="1">
              <a:blip r:embed="rId3">
                <a:alphaModFix/>
              </a:blip>
              <a:stretch>
                <a:fillRect b="0" l="0" r="0" t="-72992"/>
              </a:stretch>
            </a:blipFill>
            <a:ln>
              <a:noFill/>
            </a:ln>
          </p:spPr>
        </p:sp>
        <p:grpSp>
          <p:nvGrpSpPr>
            <p:cNvPr id="586" name="Google Shape;586;p27"/>
            <p:cNvGrpSpPr/>
            <p:nvPr/>
          </p:nvGrpSpPr>
          <p:grpSpPr>
            <a:xfrm>
              <a:off x="1455604" y="-675084"/>
              <a:ext cx="21232290" cy="12868979"/>
              <a:chOff x="0" y="-133350"/>
              <a:chExt cx="4194033" cy="2542021"/>
            </a:xfrm>
          </p:grpSpPr>
          <p:sp>
            <p:nvSpPr>
              <p:cNvPr id="587" name="Google Shape;587;p27"/>
              <p:cNvSpPr/>
              <p:nvPr/>
            </p:nvSpPr>
            <p:spPr>
              <a:xfrm>
                <a:off x="0" y="0"/>
                <a:ext cx="4194033" cy="2408671"/>
              </a:xfrm>
              <a:custGeom>
                <a:rect b="b" l="l" r="r" t="t"/>
                <a:pathLst>
                  <a:path extrusionOk="0" h="2408671" w="4194033">
                    <a:moveTo>
                      <a:pt x="14585" y="0"/>
                    </a:moveTo>
                    <a:lnTo>
                      <a:pt x="4179448" y="0"/>
                    </a:lnTo>
                    <a:cubicBezTo>
                      <a:pt x="4187503" y="0"/>
                      <a:pt x="4194033" y="6530"/>
                      <a:pt x="4194033" y="14585"/>
                    </a:cubicBezTo>
                    <a:lnTo>
                      <a:pt x="4194033" y="2394085"/>
                    </a:lnTo>
                    <a:cubicBezTo>
                      <a:pt x="4194033" y="2402141"/>
                      <a:pt x="4187503" y="2408671"/>
                      <a:pt x="4179448" y="2408671"/>
                    </a:cubicBezTo>
                    <a:lnTo>
                      <a:pt x="14585" y="2408671"/>
                    </a:lnTo>
                    <a:cubicBezTo>
                      <a:pt x="6530" y="2408671"/>
                      <a:pt x="0" y="2402141"/>
                      <a:pt x="0" y="2394085"/>
                    </a:cubicBezTo>
                    <a:lnTo>
                      <a:pt x="0" y="14585"/>
                    </a:lnTo>
                    <a:cubicBezTo>
                      <a:pt x="0" y="6530"/>
                      <a:pt x="6530" y="0"/>
                      <a:pt x="14585" y="0"/>
                    </a:cubicBezTo>
                    <a:close/>
                  </a:path>
                </a:pathLst>
              </a:cu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27"/>
              <p:cNvSpPr txBox="1"/>
              <p:nvPr/>
            </p:nvSpPr>
            <p:spPr>
              <a:xfrm>
                <a:off x="0" y="-133350"/>
                <a:ext cx="812800" cy="946150"/>
              </a:xfrm>
              <a:prstGeom prst="rect">
                <a:avLst/>
              </a:prstGeom>
              <a:noFill/>
              <a:ln>
                <a:noFill/>
              </a:ln>
            </p:spPr>
            <p:txBody>
              <a:bodyPr anchorCtr="0" anchor="ctr" bIns="50800" lIns="50800" spcFirstLastPara="1" rIns="50800" wrap="square" tIns="50800">
                <a:noAutofit/>
              </a:bodyPr>
              <a:lstStyle/>
              <a:p>
                <a:pPr indent="0" lvl="0" marL="0" marR="0" rtl="0" algn="l">
                  <a:lnSpc>
                    <a:spcPct val="54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589" name="Google Shape;589;p27"/>
          <p:cNvGrpSpPr/>
          <p:nvPr/>
        </p:nvGrpSpPr>
        <p:grpSpPr>
          <a:xfrm>
            <a:off x="2110275" y="1191379"/>
            <a:ext cx="14556216" cy="5512194"/>
            <a:chOff x="0" y="-47625"/>
            <a:chExt cx="3833736" cy="1451771"/>
          </a:xfrm>
        </p:grpSpPr>
        <p:sp>
          <p:nvSpPr>
            <p:cNvPr id="590" name="Google Shape;590;p27"/>
            <p:cNvSpPr/>
            <p:nvPr/>
          </p:nvSpPr>
          <p:spPr>
            <a:xfrm>
              <a:off x="0" y="0"/>
              <a:ext cx="3833736" cy="1404146"/>
            </a:xfrm>
            <a:custGeom>
              <a:rect b="b" l="l" r="r" t="t"/>
              <a:pathLst>
                <a:path extrusionOk="0" h="1404146" w="3833736">
                  <a:moveTo>
                    <a:pt x="0" y="0"/>
                  </a:moveTo>
                  <a:lnTo>
                    <a:pt x="3833736" y="0"/>
                  </a:lnTo>
                  <a:lnTo>
                    <a:pt x="3833736" y="1404146"/>
                  </a:lnTo>
                  <a:lnTo>
                    <a:pt x="0" y="1404146"/>
                  </a:lnTo>
                  <a:close/>
                </a:path>
              </a:pathLst>
            </a:custGeom>
            <a:solidFill>
              <a:srgbClr val="6DB3D8"/>
            </a:solidFill>
            <a:ln>
              <a:noFill/>
            </a:ln>
          </p:spPr>
        </p:sp>
        <p:sp>
          <p:nvSpPr>
            <p:cNvPr id="591" name="Google Shape;591;p27"/>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92" name="Google Shape;592;p27"/>
          <p:cNvPicPr preferRelativeResize="0"/>
          <p:nvPr/>
        </p:nvPicPr>
        <p:blipFill rotWithShape="1">
          <a:blip r:embed="rId4">
            <a:alphaModFix/>
          </a:blip>
          <a:srcRect b="53430" l="0" r="0" t="22151"/>
          <a:stretch/>
        </p:blipFill>
        <p:spPr>
          <a:xfrm>
            <a:off x="2110275" y="1372205"/>
            <a:ext cx="14556216" cy="5331368"/>
          </a:xfrm>
          <a:prstGeom prst="rect">
            <a:avLst/>
          </a:prstGeom>
          <a:noFill/>
          <a:ln>
            <a:noFill/>
          </a:ln>
        </p:spPr>
      </p:pic>
      <p:sp>
        <p:nvSpPr>
          <p:cNvPr id="593" name="Google Shape;593;p27"/>
          <p:cNvSpPr/>
          <p:nvPr/>
        </p:nvSpPr>
        <p:spPr>
          <a:xfrm>
            <a:off x="16358896" y="3317700"/>
            <a:ext cx="1629358" cy="1059841"/>
          </a:xfrm>
          <a:custGeom>
            <a:rect b="b" l="l" r="r" t="t"/>
            <a:pathLst>
              <a:path extrusionOk="0" h="279135" w="429131">
                <a:moveTo>
                  <a:pt x="95030" y="0"/>
                </a:moveTo>
                <a:lnTo>
                  <a:pt x="334101" y="0"/>
                </a:lnTo>
                <a:cubicBezTo>
                  <a:pt x="359305" y="0"/>
                  <a:pt x="383476" y="10012"/>
                  <a:pt x="401298" y="27834"/>
                </a:cubicBezTo>
                <a:cubicBezTo>
                  <a:pt x="419119" y="45655"/>
                  <a:pt x="429131" y="69827"/>
                  <a:pt x="429131" y="95030"/>
                </a:cubicBezTo>
                <a:lnTo>
                  <a:pt x="429131" y="184105"/>
                </a:lnTo>
                <a:cubicBezTo>
                  <a:pt x="429131" y="209308"/>
                  <a:pt x="419119" y="233480"/>
                  <a:pt x="401298" y="251301"/>
                </a:cubicBezTo>
                <a:cubicBezTo>
                  <a:pt x="383476" y="269123"/>
                  <a:pt x="359305" y="279135"/>
                  <a:pt x="334101" y="279135"/>
                </a:cubicBezTo>
                <a:lnTo>
                  <a:pt x="95030" y="279135"/>
                </a:lnTo>
                <a:cubicBezTo>
                  <a:pt x="69827" y="279135"/>
                  <a:pt x="45655" y="269123"/>
                  <a:pt x="27834" y="251301"/>
                </a:cubicBezTo>
                <a:cubicBezTo>
                  <a:pt x="10012" y="233480"/>
                  <a:pt x="0" y="209308"/>
                  <a:pt x="0" y="184105"/>
                </a:cubicBezTo>
                <a:lnTo>
                  <a:pt x="0" y="95030"/>
                </a:lnTo>
                <a:cubicBezTo>
                  <a:pt x="0" y="69827"/>
                  <a:pt x="10012" y="45655"/>
                  <a:pt x="27834" y="27834"/>
                </a:cubicBezTo>
                <a:cubicBezTo>
                  <a:pt x="45655" y="10012"/>
                  <a:pt x="69827" y="0"/>
                  <a:pt x="95030" y="0"/>
                </a:cubicBezTo>
                <a:close/>
              </a:path>
            </a:pathLst>
          </a:custGeom>
          <a:solidFill>
            <a:srgbClr val="C474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27"/>
          <p:cNvSpPr/>
          <p:nvPr/>
        </p:nvSpPr>
        <p:spPr>
          <a:xfrm rot="-1139447">
            <a:off x="1776232" y="1307559"/>
            <a:ext cx="3001668" cy="934269"/>
          </a:xfrm>
          <a:custGeom>
            <a:rect b="b" l="l" r="r" t="t"/>
            <a:pathLst>
              <a:path extrusionOk="0" h="934269" w="3001668">
                <a:moveTo>
                  <a:pt x="0" y="0"/>
                </a:moveTo>
                <a:lnTo>
                  <a:pt x="3001668" y="0"/>
                </a:lnTo>
                <a:lnTo>
                  <a:pt x="3001668" y="934269"/>
                </a:lnTo>
                <a:lnTo>
                  <a:pt x="0" y="934269"/>
                </a:lnTo>
                <a:lnTo>
                  <a:pt x="0" y="0"/>
                </a:lnTo>
                <a:close/>
              </a:path>
            </a:pathLst>
          </a:custGeom>
          <a:blipFill rotWithShape="1">
            <a:blip r:embed="rId5">
              <a:alphaModFix/>
            </a:blip>
            <a:stretch>
              <a:fillRect b="0" l="0" r="0" t="0"/>
            </a:stretch>
          </a:blipFill>
          <a:ln>
            <a:noFill/>
          </a:ln>
        </p:spPr>
      </p:sp>
      <p:sp>
        <p:nvSpPr>
          <p:cNvPr id="595" name="Google Shape;595;p27"/>
          <p:cNvSpPr/>
          <p:nvPr/>
        </p:nvSpPr>
        <p:spPr>
          <a:xfrm rot="108563">
            <a:off x="13922162" y="1028700"/>
            <a:ext cx="3051719" cy="888813"/>
          </a:xfrm>
          <a:custGeom>
            <a:rect b="b" l="l" r="r" t="t"/>
            <a:pathLst>
              <a:path extrusionOk="0" h="888813" w="3051719">
                <a:moveTo>
                  <a:pt x="0" y="0"/>
                </a:moveTo>
                <a:lnTo>
                  <a:pt x="3051719" y="0"/>
                </a:lnTo>
                <a:lnTo>
                  <a:pt x="3051719" y="888813"/>
                </a:lnTo>
                <a:lnTo>
                  <a:pt x="0" y="888813"/>
                </a:lnTo>
                <a:lnTo>
                  <a:pt x="0" y="0"/>
                </a:lnTo>
                <a:close/>
              </a:path>
            </a:pathLst>
          </a:custGeom>
          <a:blipFill rotWithShape="1">
            <a:blip r:embed="rId6">
              <a:alphaModFix/>
            </a:blip>
            <a:stretch>
              <a:fillRect b="0" l="0" r="0" t="0"/>
            </a:stretch>
          </a:blipFill>
          <a:ln>
            <a:noFill/>
          </a:ln>
        </p:spPr>
      </p:sp>
      <p:sp>
        <p:nvSpPr>
          <p:cNvPr id="596" name="Google Shape;596;p27"/>
          <p:cNvSpPr/>
          <p:nvPr/>
        </p:nvSpPr>
        <p:spPr>
          <a:xfrm>
            <a:off x="13004048" y="6249037"/>
            <a:ext cx="3064990" cy="3009263"/>
          </a:xfrm>
          <a:custGeom>
            <a:rect b="b" l="l" r="r" t="t"/>
            <a:pathLst>
              <a:path extrusionOk="0" h="3009263" w="3064990">
                <a:moveTo>
                  <a:pt x="0" y="0"/>
                </a:moveTo>
                <a:lnTo>
                  <a:pt x="3064990" y="0"/>
                </a:lnTo>
                <a:lnTo>
                  <a:pt x="3064990" y="3009263"/>
                </a:lnTo>
                <a:lnTo>
                  <a:pt x="0" y="3009263"/>
                </a:lnTo>
                <a:lnTo>
                  <a:pt x="0" y="0"/>
                </a:lnTo>
                <a:close/>
              </a:path>
            </a:pathLst>
          </a:custGeom>
          <a:blipFill rotWithShape="1">
            <a:blip r:embed="rId7">
              <a:alphaModFix/>
            </a:blip>
            <a:stretch>
              <a:fillRect b="0" l="0" r="0" t="0"/>
            </a:stretch>
          </a:blipFill>
          <a:ln>
            <a:noFill/>
          </a:ln>
        </p:spPr>
      </p:sp>
      <p:sp>
        <p:nvSpPr>
          <p:cNvPr id="597" name="Google Shape;597;p27"/>
          <p:cNvSpPr txBox="1"/>
          <p:nvPr/>
        </p:nvSpPr>
        <p:spPr>
          <a:xfrm>
            <a:off x="2146170" y="7165839"/>
            <a:ext cx="9953100" cy="1357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4009" u="none" cap="none" strike="noStrike">
                <a:solidFill>
                  <a:srgbClr val="DF5A51"/>
                </a:solidFill>
                <a:latin typeface="Luckiest Guy"/>
                <a:ea typeface="Luckiest Guy"/>
                <a:cs typeface="Luckiest Guy"/>
                <a:sym typeface="Luckiest Guy"/>
              </a:rPr>
              <a:t>The future belongs to those who believe in the beauty of their dreams</a:t>
            </a:r>
            <a:endParaRPr/>
          </a:p>
        </p:txBody>
      </p:sp>
      <p:sp>
        <p:nvSpPr>
          <p:cNvPr id="598" name="Google Shape;598;p27"/>
          <p:cNvSpPr txBox="1"/>
          <p:nvPr/>
        </p:nvSpPr>
        <p:spPr>
          <a:xfrm>
            <a:off x="2146170" y="8741786"/>
            <a:ext cx="2876962" cy="32702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000" u="none" cap="none" strike="noStrike">
                <a:solidFill>
                  <a:srgbClr val="000000"/>
                </a:solidFill>
                <a:latin typeface="Fira Sans"/>
                <a:ea typeface="Fira Sans"/>
                <a:cs typeface="Fira Sans"/>
                <a:sym typeface="Fira Sans"/>
              </a:rPr>
              <a:t>Claudia Alves</a:t>
            </a:r>
            <a:endParaRPr/>
          </a:p>
        </p:txBody>
      </p:sp>
      <p:sp>
        <p:nvSpPr>
          <p:cNvPr id="599" name="Google Shape;599;p27"/>
          <p:cNvSpPr txBox="1"/>
          <p:nvPr/>
        </p:nvSpPr>
        <p:spPr>
          <a:xfrm>
            <a:off x="16666492" y="3479016"/>
            <a:ext cx="946500" cy="746400"/>
          </a:xfrm>
          <a:prstGeom prst="rect">
            <a:avLst/>
          </a:prstGeom>
          <a:noFill/>
          <a:ln>
            <a:noFill/>
          </a:ln>
        </p:spPr>
        <p:txBody>
          <a:bodyPr anchorCtr="0" anchor="t" bIns="0" lIns="0" spcFirstLastPara="1" rIns="0" wrap="square" tIns="0">
            <a:spAutoFit/>
          </a:bodyPr>
          <a:lstStyle/>
          <a:p>
            <a:pPr indent="0" lvl="0" marL="0" marR="0" rtl="0" algn="ctr">
              <a:lnSpc>
                <a:spcPct val="97000"/>
              </a:lnSpc>
              <a:spcBef>
                <a:spcPts val="0"/>
              </a:spcBef>
              <a:spcAft>
                <a:spcPts val="0"/>
              </a:spcAft>
              <a:buNone/>
            </a:pPr>
            <a:r>
              <a:rPr b="1" i="0" lang="en-US" sz="5000" u="none" cap="none" strike="noStrike">
                <a:solidFill>
                  <a:srgbClr val="FFFFFF"/>
                </a:solidFill>
                <a:latin typeface="Luckiest Guy"/>
                <a:ea typeface="Luckiest Guy"/>
                <a:cs typeface="Luckiest Guy"/>
                <a:sym typeface="Luckiest Guy"/>
              </a:rPr>
              <a:t>02</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2A275"/>
        </a:solidFill>
      </p:bgPr>
    </p:bg>
    <p:spTree>
      <p:nvGrpSpPr>
        <p:cNvPr id="603" name="Shape 603"/>
        <p:cNvGrpSpPr/>
        <p:nvPr/>
      </p:nvGrpSpPr>
      <p:grpSpPr>
        <a:xfrm>
          <a:off x="0" y="0"/>
          <a:ext cx="0" cy="0"/>
          <a:chOff x="0" y="0"/>
          <a:chExt cx="0" cy="0"/>
        </a:xfrm>
      </p:grpSpPr>
      <p:grpSp>
        <p:nvGrpSpPr>
          <p:cNvPr id="604" name="Google Shape;604;p28"/>
          <p:cNvGrpSpPr/>
          <p:nvPr/>
        </p:nvGrpSpPr>
        <p:grpSpPr>
          <a:xfrm rot="-5400000">
            <a:off x="14002492" y="3510037"/>
            <a:ext cx="8848052" cy="3266924"/>
            <a:chOff x="0" y="-47625"/>
            <a:chExt cx="2330351" cy="860425"/>
          </a:xfrm>
        </p:grpSpPr>
        <p:sp>
          <p:nvSpPr>
            <p:cNvPr id="605" name="Google Shape;605;p28"/>
            <p:cNvSpPr/>
            <p:nvPr/>
          </p:nvSpPr>
          <p:spPr>
            <a:xfrm>
              <a:off x="0" y="0"/>
              <a:ext cx="2330351" cy="165783"/>
            </a:xfrm>
            <a:custGeom>
              <a:rect b="b" l="l" r="r" t="t"/>
              <a:pathLst>
                <a:path extrusionOk="0" h="165783" w="2330351">
                  <a:moveTo>
                    <a:pt x="44624" y="0"/>
                  </a:moveTo>
                  <a:lnTo>
                    <a:pt x="2285727" y="0"/>
                  </a:lnTo>
                  <a:cubicBezTo>
                    <a:pt x="2297562" y="0"/>
                    <a:pt x="2308912" y="4701"/>
                    <a:pt x="2317281" y="13070"/>
                  </a:cubicBezTo>
                  <a:cubicBezTo>
                    <a:pt x="2325650" y="21439"/>
                    <a:pt x="2330351" y="32789"/>
                    <a:pt x="2330351" y="44624"/>
                  </a:cubicBezTo>
                  <a:lnTo>
                    <a:pt x="2330351" y="121159"/>
                  </a:lnTo>
                  <a:cubicBezTo>
                    <a:pt x="2330351" y="132994"/>
                    <a:pt x="2325650" y="144344"/>
                    <a:pt x="2317281" y="152713"/>
                  </a:cubicBezTo>
                  <a:cubicBezTo>
                    <a:pt x="2308912" y="161082"/>
                    <a:pt x="2297562" y="165783"/>
                    <a:pt x="2285727" y="165783"/>
                  </a:cubicBezTo>
                  <a:lnTo>
                    <a:pt x="44624" y="165783"/>
                  </a:lnTo>
                  <a:cubicBezTo>
                    <a:pt x="19979" y="165783"/>
                    <a:pt x="0" y="145804"/>
                    <a:pt x="0" y="121159"/>
                  </a:cubicBezTo>
                  <a:lnTo>
                    <a:pt x="0" y="44624"/>
                  </a:lnTo>
                  <a:cubicBezTo>
                    <a:pt x="0" y="32789"/>
                    <a:pt x="4701" y="21439"/>
                    <a:pt x="13070" y="13070"/>
                  </a:cubicBezTo>
                  <a:cubicBezTo>
                    <a:pt x="21439" y="4701"/>
                    <a:pt x="32789" y="0"/>
                    <a:pt x="44624" y="0"/>
                  </a:cubicBezTo>
                  <a:close/>
                </a:path>
              </a:pathLst>
            </a:custGeom>
            <a:solidFill>
              <a:srgbClr val="000000">
                <a:alpha val="219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28"/>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7" name="Google Shape;607;p28"/>
          <p:cNvGrpSpPr/>
          <p:nvPr/>
        </p:nvGrpSpPr>
        <p:grpSpPr>
          <a:xfrm>
            <a:off x="16358896" y="1593867"/>
            <a:ext cx="3086102" cy="3266927"/>
            <a:chOff x="0" y="-47625"/>
            <a:chExt cx="812800" cy="860425"/>
          </a:xfrm>
        </p:grpSpPr>
        <p:sp>
          <p:nvSpPr>
            <p:cNvPr id="608" name="Google Shape;608;p28"/>
            <p:cNvSpPr/>
            <p:nvPr/>
          </p:nvSpPr>
          <p:spPr>
            <a:xfrm>
              <a:off x="0" y="0"/>
              <a:ext cx="429131" cy="279135"/>
            </a:xfrm>
            <a:custGeom>
              <a:rect b="b" l="l" r="r" t="t"/>
              <a:pathLst>
                <a:path extrusionOk="0" h="279135" w="429131">
                  <a:moveTo>
                    <a:pt x="95030" y="0"/>
                  </a:moveTo>
                  <a:lnTo>
                    <a:pt x="334101" y="0"/>
                  </a:lnTo>
                  <a:cubicBezTo>
                    <a:pt x="359305" y="0"/>
                    <a:pt x="383476" y="10012"/>
                    <a:pt x="401298" y="27834"/>
                  </a:cubicBezTo>
                  <a:cubicBezTo>
                    <a:pt x="419119" y="45655"/>
                    <a:pt x="429131" y="69827"/>
                    <a:pt x="429131" y="95030"/>
                  </a:cubicBezTo>
                  <a:lnTo>
                    <a:pt x="429131" y="184105"/>
                  </a:lnTo>
                  <a:cubicBezTo>
                    <a:pt x="429131" y="209308"/>
                    <a:pt x="419119" y="233480"/>
                    <a:pt x="401298" y="251301"/>
                  </a:cubicBezTo>
                  <a:cubicBezTo>
                    <a:pt x="383476" y="269123"/>
                    <a:pt x="359305" y="279135"/>
                    <a:pt x="334101" y="279135"/>
                  </a:cubicBezTo>
                  <a:lnTo>
                    <a:pt x="95030" y="279135"/>
                  </a:lnTo>
                  <a:cubicBezTo>
                    <a:pt x="69827" y="279135"/>
                    <a:pt x="45655" y="269123"/>
                    <a:pt x="27834" y="251301"/>
                  </a:cubicBezTo>
                  <a:cubicBezTo>
                    <a:pt x="10012" y="233480"/>
                    <a:pt x="0" y="209308"/>
                    <a:pt x="0" y="184105"/>
                  </a:cubicBezTo>
                  <a:lnTo>
                    <a:pt x="0" y="95030"/>
                  </a:lnTo>
                  <a:cubicBezTo>
                    <a:pt x="0" y="69827"/>
                    <a:pt x="10012" y="45655"/>
                    <a:pt x="27834" y="27834"/>
                  </a:cubicBezTo>
                  <a:cubicBezTo>
                    <a:pt x="45655" y="10012"/>
                    <a:pt x="69827" y="0"/>
                    <a:pt x="95030" y="0"/>
                  </a:cubicBezTo>
                  <a:close/>
                </a:path>
              </a:pathLst>
            </a:custGeom>
            <a:solidFill>
              <a:srgbClr val="70CB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28"/>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0" name="Google Shape;610;p28"/>
          <p:cNvGrpSpPr/>
          <p:nvPr/>
        </p:nvGrpSpPr>
        <p:grpSpPr>
          <a:xfrm>
            <a:off x="16358896" y="3136874"/>
            <a:ext cx="3086102" cy="3266927"/>
            <a:chOff x="0" y="-47625"/>
            <a:chExt cx="812800" cy="860425"/>
          </a:xfrm>
        </p:grpSpPr>
        <p:sp>
          <p:nvSpPr>
            <p:cNvPr id="611" name="Google Shape;611;p28"/>
            <p:cNvSpPr/>
            <p:nvPr/>
          </p:nvSpPr>
          <p:spPr>
            <a:xfrm>
              <a:off x="0" y="0"/>
              <a:ext cx="429131" cy="279135"/>
            </a:xfrm>
            <a:custGeom>
              <a:rect b="b" l="l" r="r" t="t"/>
              <a:pathLst>
                <a:path extrusionOk="0" h="279135" w="429131">
                  <a:moveTo>
                    <a:pt x="95030" y="0"/>
                  </a:moveTo>
                  <a:lnTo>
                    <a:pt x="334101" y="0"/>
                  </a:lnTo>
                  <a:cubicBezTo>
                    <a:pt x="359305" y="0"/>
                    <a:pt x="383476" y="10012"/>
                    <a:pt x="401298" y="27834"/>
                  </a:cubicBezTo>
                  <a:cubicBezTo>
                    <a:pt x="419119" y="45655"/>
                    <a:pt x="429131" y="69827"/>
                    <a:pt x="429131" y="95030"/>
                  </a:cubicBezTo>
                  <a:lnTo>
                    <a:pt x="429131" y="184105"/>
                  </a:lnTo>
                  <a:cubicBezTo>
                    <a:pt x="429131" y="209308"/>
                    <a:pt x="419119" y="233480"/>
                    <a:pt x="401298" y="251301"/>
                  </a:cubicBezTo>
                  <a:cubicBezTo>
                    <a:pt x="383476" y="269123"/>
                    <a:pt x="359305" y="279135"/>
                    <a:pt x="334101" y="279135"/>
                  </a:cubicBezTo>
                  <a:lnTo>
                    <a:pt x="95030" y="279135"/>
                  </a:lnTo>
                  <a:cubicBezTo>
                    <a:pt x="69827" y="279135"/>
                    <a:pt x="45655" y="269123"/>
                    <a:pt x="27834" y="251301"/>
                  </a:cubicBezTo>
                  <a:cubicBezTo>
                    <a:pt x="10012" y="233480"/>
                    <a:pt x="0" y="209308"/>
                    <a:pt x="0" y="184105"/>
                  </a:cubicBezTo>
                  <a:lnTo>
                    <a:pt x="0" y="95030"/>
                  </a:lnTo>
                  <a:cubicBezTo>
                    <a:pt x="0" y="69827"/>
                    <a:pt x="10012" y="45655"/>
                    <a:pt x="27834" y="27834"/>
                  </a:cubicBezTo>
                  <a:cubicBezTo>
                    <a:pt x="45655" y="10012"/>
                    <a:pt x="69827" y="0"/>
                    <a:pt x="95030" y="0"/>
                  </a:cubicBezTo>
                  <a:close/>
                </a:path>
              </a:pathLst>
            </a:custGeom>
            <a:solidFill>
              <a:srgbClr val="C474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28"/>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13" name="Google Shape;613;p28"/>
          <p:cNvSpPr/>
          <p:nvPr/>
        </p:nvSpPr>
        <p:spPr>
          <a:xfrm>
            <a:off x="16358896" y="4860707"/>
            <a:ext cx="1629358" cy="1059841"/>
          </a:xfrm>
          <a:custGeom>
            <a:rect b="b" l="l" r="r" t="t"/>
            <a:pathLst>
              <a:path extrusionOk="0" h="279135" w="429131">
                <a:moveTo>
                  <a:pt x="95030" y="0"/>
                </a:moveTo>
                <a:lnTo>
                  <a:pt x="334101" y="0"/>
                </a:lnTo>
                <a:cubicBezTo>
                  <a:pt x="359305" y="0"/>
                  <a:pt x="383476" y="10012"/>
                  <a:pt x="401298" y="27834"/>
                </a:cubicBezTo>
                <a:cubicBezTo>
                  <a:pt x="419119" y="45655"/>
                  <a:pt x="429131" y="69827"/>
                  <a:pt x="429131" y="95030"/>
                </a:cubicBezTo>
                <a:lnTo>
                  <a:pt x="429131" y="184105"/>
                </a:lnTo>
                <a:cubicBezTo>
                  <a:pt x="429131" y="209308"/>
                  <a:pt x="419119" y="233480"/>
                  <a:pt x="401298" y="251301"/>
                </a:cubicBezTo>
                <a:cubicBezTo>
                  <a:pt x="383476" y="269123"/>
                  <a:pt x="359305" y="279135"/>
                  <a:pt x="334101" y="279135"/>
                </a:cubicBezTo>
                <a:lnTo>
                  <a:pt x="95030" y="279135"/>
                </a:lnTo>
                <a:cubicBezTo>
                  <a:pt x="69827" y="279135"/>
                  <a:pt x="45655" y="269123"/>
                  <a:pt x="27834" y="251301"/>
                </a:cubicBezTo>
                <a:cubicBezTo>
                  <a:pt x="10012" y="233480"/>
                  <a:pt x="0" y="209308"/>
                  <a:pt x="0" y="184105"/>
                </a:cubicBezTo>
                <a:lnTo>
                  <a:pt x="0" y="95030"/>
                </a:lnTo>
                <a:cubicBezTo>
                  <a:pt x="0" y="69827"/>
                  <a:pt x="10012" y="45655"/>
                  <a:pt x="27834" y="27834"/>
                </a:cubicBezTo>
                <a:cubicBezTo>
                  <a:pt x="45655" y="10012"/>
                  <a:pt x="69827" y="0"/>
                  <a:pt x="95030" y="0"/>
                </a:cubicBezTo>
                <a:close/>
              </a:path>
            </a:pathLst>
          </a:custGeom>
          <a:solidFill>
            <a:srgbClr val="E4C8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14" name="Google Shape;614;p28"/>
          <p:cNvGrpSpPr/>
          <p:nvPr/>
        </p:nvGrpSpPr>
        <p:grpSpPr>
          <a:xfrm>
            <a:off x="395235" y="389963"/>
            <a:ext cx="17015920" cy="9326247"/>
            <a:chOff x="0" y="-241102"/>
            <a:chExt cx="22687894" cy="12434997"/>
          </a:xfrm>
        </p:grpSpPr>
        <p:sp>
          <p:nvSpPr>
            <p:cNvPr id="615" name="Google Shape;615;p28"/>
            <p:cNvSpPr/>
            <p:nvPr/>
          </p:nvSpPr>
          <p:spPr>
            <a:xfrm>
              <a:off x="0" y="0"/>
              <a:ext cx="11874637" cy="12193895"/>
            </a:xfrm>
            <a:custGeom>
              <a:rect b="b" l="l" r="r" t="t"/>
              <a:pathLst>
                <a:path extrusionOk="0" h="12193895" w="11874637">
                  <a:moveTo>
                    <a:pt x="0" y="0"/>
                  </a:moveTo>
                  <a:lnTo>
                    <a:pt x="11874637" y="0"/>
                  </a:lnTo>
                  <a:lnTo>
                    <a:pt x="11874637" y="12193895"/>
                  </a:lnTo>
                  <a:lnTo>
                    <a:pt x="0" y="12193895"/>
                  </a:lnTo>
                  <a:lnTo>
                    <a:pt x="0" y="0"/>
                  </a:lnTo>
                  <a:close/>
                </a:path>
              </a:pathLst>
            </a:custGeom>
            <a:blipFill rotWithShape="1">
              <a:blip r:embed="rId3">
                <a:alphaModFix/>
              </a:blip>
              <a:stretch>
                <a:fillRect b="0" l="0" r="0" t="-72992"/>
              </a:stretch>
            </a:blipFill>
            <a:ln>
              <a:noFill/>
            </a:ln>
          </p:spPr>
        </p:sp>
        <p:grpSp>
          <p:nvGrpSpPr>
            <p:cNvPr id="616" name="Google Shape;616;p28"/>
            <p:cNvGrpSpPr/>
            <p:nvPr/>
          </p:nvGrpSpPr>
          <p:grpSpPr>
            <a:xfrm>
              <a:off x="1455604" y="-241102"/>
              <a:ext cx="21232290" cy="12434997"/>
              <a:chOff x="0" y="-47625"/>
              <a:chExt cx="4194033" cy="2456296"/>
            </a:xfrm>
          </p:grpSpPr>
          <p:sp>
            <p:nvSpPr>
              <p:cNvPr id="617" name="Google Shape;617;p28"/>
              <p:cNvSpPr/>
              <p:nvPr/>
            </p:nvSpPr>
            <p:spPr>
              <a:xfrm>
                <a:off x="0" y="0"/>
                <a:ext cx="4194033" cy="2408671"/>
              </a:xfrm>
              <a:custGeom>
                <a:rect b="b" l="l" r="r" t="t"/>
                <a:pathLst>
                  <a:path extrusionOk="0" h="2408671" w="4194033">
                    <a:moveTo>
                      <a:pt x="14585" y="0"/>
                    </a:moveTo>
                    <a:lnTo>
                      <a:pt x="4179448" y="0"/>
                    </a:lnTo>
                    <a:cubicBezTo>
                      <a:pt x="4187503" y="0"/>
                      <a:pt x="4194033" y="6530"/>
                      <a:pt x="4194033" y="14585"/>
                    </a:cubicBezTo>
                    <a:lnTo>
                      <a:pt x="4194033" y="2394085"/>
                    </a:lnTo>
                    <a:cubicBezTo>
                      <a:pt x="4194033" y="2402141"/>
                      <a:pt x="4187503" y="2408671"/>
                      <a:pt x="4179448" y="2408671"/>
                    </a:cubicBezTo>
                    <a:lnTo>
                      <a:pt x="14585" y="2408671"/>
                    </a:lnTo>
                    <a:cubicBezTo>
                      <a:pt x="6530" y="2408671"/>
                      <a:pt x="0" y="2402141"/>
                      <a:pt x="0" y="2394085"/>
                    </a:cubicBezTo>
                    <a:lnTo>
                      <a:pt x="0" y="14585"/>
                    </a:lnTo>
                    <a:cubicBezTo>
                      <a:pt x="0" y="6530"/>
                      <a:pt x="6530" y="0"/>
                      <a:pt x="14585" y="0"/>
                    </a:cubicBezTo>
                    <a:close/>
                  </a:path>
                </a:pathLst>
              </a:cu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28"/>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619" name="Google Shape;619;p28"/>
          <p:cNvSpPr/>
          <p:nvPr/>
        </p:nvSpPr>
        <p:spPr>
          <a:xfrm>
            <a:off x="2087916" y="5615436"/>
            <a:ext cx="3514604" cy="3348459"/>
          </a:xfrm>
          <a:custGeom>
            <a:rect b="b" l="l" r="r" t="t"/>
            <a:pathLst>
              <a:path extrusionOk="0" h="3348459" w="3514604">
                <a:moveTo>
                  <a:pt x="0" y="0"/>
                </a:moveTo>
                <a:lnTo>
                  <a:pt x="3514604" y="0"/>
                </a:lnTo>
                <a:lnTo>
                  <a:pt x="3514604" y="3348460"/>
                </a:lnTo>
                <a:lnTo>
                  <a:pt x="0" y="3348460"/>
                </a:lnTo>
                <a:lnTo>
                  <a:pt x="0" y="0"/>
                </a:lnTo>
                <a:close/>
              </a:path>
            </a:pathLst>
          </a:custGeom>
          <a:blipFill rotWithShape="1">
            <a:blip r:embed="rId4">
              <a:alphaModFix/>
            </a:blip>
            <a:stretch>
              <a:fillRect b="0" l="0" r="0" t="0"/>
            </a:stretch>
          </a:blipFill>
          <a:ln>
            <a:noFill/>
          </a:ln>
        </p:spPr>
      </p:sp>
      <p:sp>
        <p:nvSpPr>
          <p:cNvPr id="620" name="Google Shape;620;p28"/>
          <p:cNvSpPr/>
          <p:nvPr/>
        </p:nvSpPr>
        <p:spPr>
          <a:xfrm rot="972588">
            <a:off x="2955534" y="1964373"/>
            <a:ext cx="2246124" cy="2142241"/>
          </a:xfrm>
          <a:custGeom>
            <a:rect b="b" l="l" r="r" t="t"/>
            <a:pathLst>
              <a:path extrusionOk="0" h="2142241" w="2246124">
                <a:moveTo>
                  <a:pt x="0" y="0"/>
                </a:moveTo>
                <a:lnTo>
                  <a:pt x="2246124" y="0"/>
                </a:lnTo>
                <a:lnTo>
                  <a:pt x="2246124" y="2142241"/>
                </a:lnTo>
                <a:lnTo>
                  <a:pt x="0" y="2142241"/>
                </a:lnTo>
                <a:lnTo>
                  <a:pt x="0" y="0"/>
                </a:lnTo>
                <a:close/>
              </a:path>
            </a:pathLst>
          </a:custGeom>
          <a:blipFill rotWithShape="1">
            <a:blip r:embed="rId5">
              <a:alphaModFix/>
            </a:blip>
            <a:stretch>
              <a:fillRect b="0" l="0" r="0" t="0"/>
            </a:stretch>
          </a:blipFill>
          <a:ln>
            <a:noFill/>
          </a:ln>
        </p:spPr>
      </p:sp>
      <p:sp>
        <p:nvSpPr>
          <p:cNvPr id="621" name="Google Shape;621;p28"/>
          <p:cNvSpPr/>
          <p:nvPr/>
        </p:nvSpPr>
        <p:spPr>
          <a:xfrm>
            <a:off x="13457660" y="1647166"/>
            <a:ext cx="3365472" cy="3104648"/>
          </a:xfrm>
          <a:custGeom>
            <a:rect b="b" l="l" r="r" t="t"/>
            <a:pathLst>
              <a:path extrusionOk="0" h="3104648" w="3365472">
                <a:moveTo>
                  <a:pt x="0" y="0"/>
                </a:moveTo>
                <a:lnTo>
                  <a:pt x="3365472" y="0"/>
                </a:lnTo>
                <a:lnTo>
                  <a:pt x="3365472" y="3104648"/>
                </a:lnTo>
                <a:lnTo>
                  <a:pt x="0" y="3104648"/>
                </a:lnTo>
                <a:lnTo>
                  <a:pt x="0" y="0"/>
                </a:lnTo>
                <a:close/>
              </a:path>
            </a:pathLst>
          </a:custGeom>
          <a:blipFill rotWithShape="1">
            <a:blip r:embed="rId6">
              <a:alphaModFix/>
            </a:blip>
            <a:stretch>
              <a:fillRect b="0" l="0" r="0" t="0"/>
            </a:stretch>
          </a:blipFill>
          <a:ln>
            <a:noFill/>
          </a:ln>
        </p:spPr>
      </p:sp>
      <p:sp>
        <p:nvSpPr>
          <p:cNvPr id="622" name="Google Shape;622;p28"/>
          <p:cNvSpPr/>
          <p:nvPr/>
        </p:nvSpPr>
        <p:spPr>
          <a:xfrm rot="665891">
            <a:off x="11551891" y="1402342"/>
            <a:ext cx="1509049" cy="1804543"/>
          </a:xfrm>
          <a:custGeom>
            <a:rect b="b" l="l" r="r" t="t"/>
            <a:pathLst>
              <a:path extrusionOk="0" h="1804543" w="1509049">
                <a:moveTo>
                  <a:pt x="0" y="0"/>
                </a:moveTo>
                <a:lnTo>
                  <a:pt x="1509049" y="0"/>
                </a:lnTo>
                <a:lnTo>
                  <a:pt x="1509049" y="1804543"/>
                </a:lnTo>
                <a:lnTo>
                  <a:pt x="0" y="1804543"/>
                </a:lnTo>
                <a:lnTo>
                  <a:pt x="0" y="0"/>
                </a:lnTo>
                <a:close/>
              </a:path>
            </a:pathLst>
          </a:custGeom>
          <a:blipFill rotWithShape="1">
            <a:blip r:embed="rId7">
              <a:alphaModFix/>
            </a:blip>
            <a:stretch>
              <a:fillRect b="0" l="0" r="0" t="0"/>
            </a:stretch>
          </a:blipFill>
          <a:ln>
            <a:noFill/>
          </a:ln>
        </p:spPr>
      </p:sp>
      <p:sp>
        <p:nvSpPr>
          <p:cNvPr id="623" name="Google Shape;623;p28"/>
          <p:cNvSpPr/>
          <p:nvPr/>
        </p:nvSpPr>
        <p:spPr>
          <a:xfrm rot="-442188">
            <a:off x="7217644" y="1261875"/>
            <a:ext cx="3852711" cy="3371122"/>
          </a:xfrm>
          <a:custGeom>
            <a:rect b="b" l="l" r="r" t="t"/>
            <a:pathLst>
              <a:path extrusionOk="0" h="3371122" w="3852711">
                <a:moveTo>
                  <a:pt x="0" y="0"/>
                </a:moveTo>
                <a:lnTo>
                  <a:pt x="3852712" y="0"/>
                </a:lnTo>
                <a:lnTo>
                  <a:pt x="3852712" y="3371122"/>
                </a:lnTo>
                <a:lnTo>
                  <a:pt x="0" y="3371122"/>
                </a:lnTo>
                <a:lnTo>
                  <a:pt x="0" y="0"/>
                </a:lnTo>
                <a:close/>
              </a:path>
            </a:pathLst>
          </a:custGeom>
          <a:blipFill rotWithShape="1">
            <a:blip r:embed="rId8">
              <a:alphaModFix/>
            </a:blip>
            <a:stretch>
              <a:fillRect b="0" l="0" r="0" t="0"/>
            </a:stretch>
          </a:blipFill>
          <a:ln>
            <a:noFill/>
          </a:ln>
        </p:spPr>
      </p:sp>
      <p:sp>
        <p:nvSpPr>
          <p:cNvPr id="624" name="Google Shape;624;p28"/>
          <p:cNvSpPr/>
          <p:nvPr/>
        </p:nvSpPr>
        <p:spPr>
          <a:xfrm>
            <a:off x="13106966" y="5204988"/>
            <a:ext cx="3138388" cy="4169355"/>
          </a:xfrm>
          <a:custGeom>
            <a:rect b="b" l="l" r="r" t="t"/>
            <a:pathLst>
              <a:path extrusionOk="0" h="4169355" w="3138388">
                <a:moveTo>
                  <a:pt x="0" y="0"/>
                </a:moveTo>
                <a:lnTo>
                  <a:pt x="3138388" y="0"/>
                </a:lnTo>
                <a:lnTo>
                  <a:pt x="3138388" y="4169356"/>
                </a:lnTo>
                <a:lnTo>
                  <a:pt x="0" y="4169356"/>
                </a:lnTo>
                <a:lnTo>
                  <a:pt x="0" y="0"/>
                </a:lnTo>
                <a:close/>
              </a:path>
            </a:pathLst>
          </a:custGeom>
          <a:blipFill rotWithShape="1">
            <a:blip r:embed="rId9">
              <a:alphaModFix/>
            </a:blip>
            <a:stretch>
              <a:fillRect b="0" l="0" r="0" t="0"/>
            </a:stretch>
          </a:blipFill>
          <a:ln>
            <a:noFill/>
          </a:ln>
        </p:spPr>
      </p:sp>
      <p:sp>
        <p:nvSpPr>
          <p:cNvPr id="625" name="Google Shape;625;p28"/>
          <p:cNvSpPr txBox="1"/>
          <p:nvPr/>
        </p:nvSpPr>
        <p:spPr>
          <a:xfrm>
            <a:off x="3845218" y="12182255"/>
            <a:ext cx="10597564" cy="1416794"/>
          </a:xfrm>
          <a:prstGeom prst="rect">
            <a:avLst/>
          </a:prstGeom>
          <a:noFill/>
          <a:ln>
            <a:noFill/>
          </a:ln>
        </p:spPr>
        <p:txBody>
          <a:bodyPr anchorCtr="0" anchor="t" bIns="0" lIns="0" spcFirstLastPara="1" rIns="0" wrap="square" tIns="0">
            <a:spAutoFit/>
          </a:bodyPr>
          <a:lstStyle/>
          <a:p>
            <a:pPr indent="0" lvl="0" marL="0" marR="0" rtl="0" algn="ctr">
              <a:lnSpc>
                <a:spcPct val="97008"/>
              </a:lnSpc>
              <a:spcBef>
                <a:spcPts val="0"/>
              </a:spcBef>
              <a:spcAft>
                <a:spcPts val="0"/>
              </a:spcAft>
              <a:buNone/>
            </a:pPr>
            <a:r>
              <a:rPr b="1" i="0" lang="en-US" sz="10763" u="none" cap="none" strike="noStrike">
                <a:solidFill>
                  <a:srgbClr val="DF5A51"/>
                </a:solidFill>
                <a:latin typeface="Luckiest Guy"/>
                <a:ea typeface="Luckiest Guy"/>
                <a:cs typeface="Luckiest Guy"/>
                <a:sym typeface="Luckiest Guy"/>
              </a:rPr>
              <a:t>01</a:t>
            </a:r>
            <a:endParaRPr/>
          </a:p>
        </p:txBody>
      </p:sp>
      <p:sp>
        <p:nvSpPr>
          <p:cNvPr id="626" name="Google Shape;626;p28"/>
          <p:cNvSpPr txBox="1"/>
          <p:nvPr/>
        </p:nvSpPr>
        <p:spPr>
          <a:xfrm>
            <a:off x="4078596" y="4888693"/>
            <a:ext cx="10597500" cy="1607100"/>
          </a:xfrm>
          <a:prstGeom prst="rect">
            <a:avLst/>
          </a:prstGeom>
          <a:noFill/>
          <a:ln>
            <a:noFill/>
          </a:ln>
        </p:spPr>
        <p:txBody>
          <a:bodyPr anchorCtr="0" anchor="t" bIns="0" lIns="0" spcFirstLastPara="1" rIns="0" wrap="square" tIns="0">
            <a:spAutoFit/>
          </a:bodyPr>
          <a:lstStyle/>
          <a:p>
            <a:pPr indent="0" lvl="0" marL="0" marR="0" rtl="0" algn="ctr">
              <a:lnSpc>
                <a:spcPct val="97008"/>
              </a:lnSpc>
              <a:spcBef>
                <a:spcPts val="0"/>
              </a:spcBef>
              <a:spcAft>
                <a:spcPts val="0"/>
              </a:spcAft>
              <a:buNone/>
            </a:pPr>
            <a:r>
              <a:rPr b="1" lang="en-US" sz="10763">
                <a:solidFill>
                  <a:srgbClr val="DF5A51"/>
                </a:solidFill>
                <a:latin typeface="Luckiest Guy"/>
                <a:ea typeface="Luckiest Guy"/>
                <a:cs typeface="Luckiest Guy"/>
                <a:sym typeface="Luckiest Guy"/>
              </a:rPr>
              <a:t>About Us</a:t>
            </a:r>
            <a:endParaRPr/>
          </a:p>
        </p:txBody>
      </p:sp>
      <p:sp>
        <p:nvSpPr>
          <p:cNvPr id="627" name="Google Shape;627;p28"/>
          <p:cNvSpPr txBox="1"/>
          <p:nvPr/>
        </p:nvSpPr>
        <p:spPr>
          <a:xfrm>
            <a:off x="6483629" y="6937821"/>
            <a:ext cx="5320800" cy="1539300"/>
          </a:xfrm>
          <a:prstGeom prst="rect">
            <a:avLst/>
          </a:prstGeom>
          <a:noFill/>
          <a:ln>
            <a:noFill/>
          </a:ln>
        </p:spPr>
        <p:txBody>
          <a:bodyPr anchorCtr="0" anchor="t" bIns="0" lIns="0" spcFirstLastPara="1" rIns="0" wrap="square" tIns="0">
            <a:spAutoFit/>
          </a:bodyPr>
          <a:lstStyle/>
          <a:p>
            <a:pPr indent="0" lvl="0" marL="0" marR="0" rtl="0" algn="ctr">
              <a:lnSpc>
                <a:spcPct val="200000"/>
              </a:lnSpc>
              <a:spcBef>
                <a:spcPts val="0"/>
              </a:spcBef>
              <a:spcAft>
                <a:spcPts val="0"/>
              </a:spcAft>
              <a:buNone/>
            </a:pPr>
            <a:r>
              <a:rPr b="0" i="0" lang="en-US" sz="2000" u="none" cap="none" strike="noStrike">
                <a:solidFill>
                  <a:srgbClr val="000000"/>
                </a:solidFill>
                <a:latin typeface="Fira Sans"/>
                <a:ea typeface="Fira Sans"/>
                <a:cs typeface="Fira Sans"/>
                <a:sym typeface="Fira Sans"/>
              </a:rPr>
              <a:t>Lorem ipsum dolor sit amet, consectetur adipiscing elit, sed do eiusmod tempor incididunt ut labore et dolore magna aliqua.</a:t>
            </a:r>
            <a:endParaRPr/>
          </a:p>
        </p:txBody>
      </p:sp>
      <p:sp>
        <p:nvSpPr>
          <p:cNvPr id="628" name="Google Shape;628;p28"/>
          <p:cNvSpPr txBox="1"/>
          <p:nvPr/>
        </p:nvSpPr>
        <p:spPr>
          <a:xfrm rot="-442226">
            <a:off x="7838229" y="2123310"/>
            <a:ext cx="2527988" cy="1770525"/>
          </a:xfrm>
          <a:prstGeom prst="rect">
            <a:avLst/>
          </a:prstGeom>
          <a:noFill/>
          <a:ln>
            <a:noFill/>
          </a:ln>
        </p:spPr>
        <p:txBody>
          <a:bodyPr anchorCtr="0" anchor="t" bIns="0" lIns="0" spcFirstLastPara="1" rIns="0" wrap="square" tIns="0">
            <a:spAutoFit/>
          </a:bodyPr>
          <a:lstStyle/>
          <a:p>
            <a:pPr indent="0" lvl="0" marL="0" marR="0" rtl="0" algn="ctr">
              <a:lnSpc>
                <a:spcPct val="96997"/>
              </a:lnSpc>
              <a:spcBef>
                <a:spcPts val="0"/>
              </a:spcBef>
              <a:spcAft>
                <a:spcPts val="0"/>
              </a:spcAft>
              <a:buNone/>
            </a:pPr>
            <a:r>
              <a:rPr b="1" i="0" lang="en-US" sz="11858" u="none" cap="none" strike="noStrike">
                <a:solidFill>
                  <a:srgbClr val="DF5A51"/>
                </a:solidFill>
                <a:latin typeface="Luckiest Guy"/>
                <a:ea typeface="Luckiest Guy"/>
                <a:cs typeface="Luckiest Guy"/>
                <a:sym typeface="Luckiest Guy"/>
              </a:rPr>
              <a:t>0</a:t>
            </a:r>
            <a:r>
              <a:rPr b="1" lang="en-US" sz="11858">
                <a:solidFill>
                  <a:srgbClr val="DF5A51"/>
                </a:solidFill>
                <a:latin typeface="Luckiest Guy"/>
                <a:ea typeface="Luckiest Guy"/>
                <a:cs typeface="Luckiest Guy"/>
                <a:sym typeface="Luckiest Guy"/>
              </a:rPr>
              <a:t>3</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2A275"/>
        </a:solidFill>
      </p:bgPr>
    </p:bg>
    <p:spTree>
      <p:nvGrpSpPr>
        <p:cNvPr id="632" name="Shape 632"/>
        <p:cNvGrpSpPr/>
        <p:nvPr/>
      </p:nvGrpSpPr>
      <p:grpSpPr>
        <a:xfrm>
          <a:off x="0" y="0"/>
          <a:ext cx="0" cy="0"/>
          <a:chOff x="0" y="0"/>
          <a:chExt cx="0" cy="0"/>
        </a:xfrm>
      </p:grpSpPr>
      <p:grpSp>
        <p:nvGrpSpPr>
          <p:cNvPr id="633" name="Google Shape;633;p29"/>
          <p:cNvGrpSpPr/>
          <p:nvPr/>
        </p:nvGrpSpPr>
        <p:grpSpPr>
          <a:xfrm>
            <a:off x="16358896" y="3136874"/>
            <a:ext cx="3086102" cy="3266927"/>
            <a:chOff x="0" y="-47625"/>
            <a:chExt cx="812800" cy="860425"/>
          </a:xfrm>
        </p:grpSpPr>
        <p:sp>
          <p:nvSpPr>
            <p:cNvPr id="634" name="Google Shape;634;p29"/>
            <p:cNvSpPr/>
            <p:nvPr/>
          </p:nvSpPr>
          <p:spPr>
            <a:xfrm>
              <a:off x="0" y="0"/>
              <a:ext cx="429131" cy="279135"/>
            </a:xfrm>
            <a:custGeom>
              <a:rect b="b" l="l" r="r" t="t"/>
              <a:pathLst>
                <a:path extrusionOk="0" h="279135" w="429131">
                  <a:moveTo>
                    <a:pt x="95030" y="0"/>
                  </a:moveTo>
                  <a:lnTo>
                    <a:pt x="334101" y="0"/>
                  </a:lnTo>
                  <a:cubicBezTo>
                    <a:pt x="359305" y="0"/>
                    <a:pt x="383476" y="10012"/>
                    <a:pt x="401298" y="27834"/>
                  </a:cubicBezTo>
                  <a:cubicBezTo>
                    <a:pt x="419119" y="45655"/>
                    <a:pt x="429131" y="69827"/>
                    <a:pt x="429131" y="95030"/>
                  </a:cubicBezTo>
                  <a:lnTo>
                    <a:pt x="429131" y="184105"/>
                  </a:lnTo>
                  <a:cubicBezTo>
                    <a:pt x="429131" y="209308"/>
                    <a:pt x="419119" y="233480"/>
                    <a:pt x="401298" y="251301"/>
                  </a:cubicBezTo>
                  <a:cubicBezTo>
                    <a:pt x="383476" y="269123"/>
                    <a:pt x="359305" y="279135"/>
                    <a:pt x="334101" y="279135"/>
                  </a:cubicBezTo>
                  <a:lnTo>
                    <a:pt x="95030" y="279135"/>
                  </a:lnTo>
                  <a:cubicBezTo>
                    <a:pt x="69827" y="279135"/>
                    <a:pt x="45655" y="269123"/>
                    <a:pt x="27834" y="251301"/>
                  </a:cubicBezTo>
                  <a:cubicBezTo>
                    <a:pt x="10012" y="233480"/>
                    <a:pt x="0" y="209308"/>
                    <a:pt x="0" y="184105"/>
                  </a:cubicBezTo>
                  <a:lnTo>
                    <a:pt x="0" y="95030"/>
                  </a:lnTo>
                  <a:cubicBezTo>
                    <a:pt x="0" y="69827"/>
                    <a:pt x="10012" y="45655"/>
                    <a:pt x="27834" y="27834"/>
                  </a:cubicBezTo>
                  <a:cubicBezTo>
                    <a:pt x="45655" y="10012"/>
                    <a:pt x="69827" y="0"/>
                    <a:pt x="95030" y="0"/>
                  </a:cubicBezTo>
                  <a:close/>
                </a:path>
              </a:pathLst>
            </a:custGeom>
            <a:solidFill>
              <a:srgbClr val="C474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29"/>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6" name="Google Shape;636;p29"/>
          <p:cNvGrpSpPr/>
          <p:nvPr/>
        </p:nvGrpSpPr>
        <p:grpSpPr>
          <a:xfrm>
            <a:off x="16518726" y="1593867"/>
            <a:ext cx="3086101" cy="3266927"/>
            <a:chOff x="0" y="-47625"/>
            <a:chExt cx="812800" cy="860425"/>
          </a:xfrm>
        </p:grpSpPr>
        <p:sp>
          <p:nvSpPr>
            <p:cNvPr id="637" name="Google Shape;637;p29"/>
            <p:cNvSpPr/>
            <p:nvPr/>
          </p:nvSpPr>
          <p:spPr>
            <a:xfrm>
              <a:off x="0" y="0"/>
              <a:ext cx="387036" cy="279135"/>
            </a:xfrm>
            <a:custGeom>
              <a:rect b="b" l="l" r="r" t="t"/>
              <a:pathLst>
                <a:path extrusionOk="0" h="279135" w="387036">
                  <a:moveTo>
                    <a:pt x="105366" y="0"/>
                  </a:moveTo>
                  <a:lnTo>
                    <a:pt x="281670" y="0"/>
                  </a:lnTo>
                  <a:cubicBezTo>
                    <a:pt x="339862" y="0"/>
                    <a:pt x="387036" y="47174"/>
                    <a:pt x="387036" y="105366"/>
                  </a:cubicBezTo>
                  <a:lnTo>
                    <a:pt x="387036" y="173769"/>
                  </a:lnTo>
                  <a:cubicBezTo>
                    <a:pt x="387036" y="231961"/>
                    <a:pt x="339862" y="279135"/>
                    <a:pt x="281670" y="279135"/>
                  </a:cubicBezTo>
                  <a:lnTo>
                    <a:pt x="105366" y="279135"/>
                  </a:lnTo>
                  <a:cubicBezTo>
                    <a:pt x="47174" y="279135"/>
                    <a:pt x="0" y="231961"/>
                    <a:pt x="0" y="173769"/>
                  </a:cubicBezTo>
                  <a:lnTo>
                    <a:pt x="0" y="105366"/>
                  </a:lnTo>
                  <a:cubicBezTo>
                    <a:pt x="0" y="47174"/>
                    <a:pt x="47174" y="0"/>
                    <a:pt x="105366" y="0"/>
                  </a:cubicBezTo>
                  <a:close/>
                </a:path>
              </a:pathLst>
            </a:custGeom>
            <a:solidFill>
              <a:srgbClr val="70CB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29"/>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9" name="Google Shape;639;p29"/>
          <p:cNvGrpSpPr/>
          <p:nvPr/>
        </p:nvGrpSpPr>
        <p:grpSpPr>
          <a:xfrm>
            <a:off x="395235" y="64476"/>
            <a:ext cx="17015920" cy="9651734"/>
            <a:chOff x="0" y="-675084"/>
            <a:chExt cx="22687894" cy="12868979"/>
          </a:xfrm>
        </p:grpSpPr>
        <p:sp>
          <p:nvSpPr>
            <p:cNvPr id="640" name="Google Shape;640;p29"/>
            <p:cNvSpPr/>
            <p:nvPr/>
          </p:nvSpPr>
          <p:spPr>
            <a:xfrm>
              <a:off x="0" y="0"/>
              <a:ext cx="11874637" cy="12193895"/>
            </a:xfrm>
            <a:custGeom>
              <a:rect b="b" l="l" r="r" t="t"/>
              <a:pathLst>
                <a:path extrusionOk="0" h="12193895" w="11874637">
                  <a:moveTo>
                    <a:pt x="0" y="0"/>
                  </a:moveTo>
                  <a:lnTo>
                    <a:pt x="11874637" y="0"/>
                  </a:lnTo>
                  <a:lnTo>
                    <a:pt x="11874637" y="12193895"/>
                  </a:lnTo>
                  <a:lnTo>
                    <a:pt x="0" y="12193895"/>
                  </a:lnTo>
                  <a:lnTo>
                    <a:pt x="0" y="0"/>
                  </a:lnTo>
                  <a:close/>
                </a:path>
              </a:pathLst>
            </a:custGeom>
            <a:blipFill rotWithShape="1">
              <a:blip r:embed="rId3">
                <a:alphaModFix/>
              </a:blip>
              <a:stretch>
                <a:fillRect b="0" l="0" r="0" t="-72992"/>
              </a:stretch>
            </a:blipFill>
            <a:ln>
              <a:noFill/>
            </a:ln>
          </p:spPr>
        </p:sp>
        <p:grpSp>
          <p:nvGrpSpPr>
            <p:cNvPr id="641" name="Google Shape;641;p29"/>
            <p:cNvGrpSpPr/>
            <p:nvPr/>
          </p:nvGrpSpPr>
          <p:grpSpPr>
            <a:xfrm>
              <a:off x="1455604" y="-675084"/>
              <a:ext cx="21232290" cy="12868979"/>
              <a:chOff x="0" y="-133350"/>
              <a:chExt cx="4194033" cy="2542021"/>
            </a:xfrm>
          </p:grpSpPr>
          <p:sp>
            <p:nvSpPr>
              <p:cNvPr id="642" name="Google Shape;642;p29"/>
              <p:cNvSpPr/>
              <p:nvPr/>
            </p:nvSpPr>
            <p:spPr>
              <a:xfrm>
                <a:off x="0" y="0"/>
                <a:ext cx="4194033" cy="2408671"/>
              </a:xfrm>
              <a:custGeom>
                <a:rect b="b" l="l" r="r" t="t"/>
                <a:pathLst>
                  <a:path extrusionOk="0" h="2408671" w="4194033">
                    <a:moveTo>
                      <a:pt x="14585" y="0"/>
                    </a:moveTo>
                    <a:lnTo>
                      <a:pt x="4179448" y="0"/>
                    </a:lnTo>
                    <a:cubicBezTo>
                      <a:pt x="4187503" y="0"/>
                      <a:pt x="4194033" y="6530"/>
                      <a:pt x="4194033" y="14585"/>
                    </a:cubicBezTo>
                    <a:lnTo>
                      <a:pt x="4194033" y="2394085"/>
                    </a:lnTo>
                    <a:cubicBezTo>
                      <a:pt x="4194033" y="2402141"/>
                      <a:pt x="4187503" y="2408671"/>
                      <a:pt x="4179448" y="2408671"/>
                    </a:cubicBezTo>
                    <a:lnTo>
                      <a:pt x="14585" y="2408671"/>
                    </a:lnTo>
                    <a:cubicBezTo>
                      <a:pt x="6530" y="2408671"/>
                      <a:pt x="0" y="2402141"/>
                      <a:pt x="0" y="2394085"/>
                    </a:cubicBezTo>
                    <a:lnTo>
                      <a:pt x="0" y="14585"/>
                    </a:lnTo>
                    <a:cubicBezTo>
                      <a:pt x="0" y="6530"/>
                      <a:pt x="6530" y="0"/>
                      <a:pt x="14585" y="0"/>
                    </a:cubicBezTo>
                    <a:close/>
                  </a:path>
                </a:pathLst>
              </a:cu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29"/>
              <p:cNvSpPr txBox="1"/>
              <p:nvPr/>
            </p:nvSpPr>
            <p:spPr>
              <a:xfrm>
                <a:off x="0" y="-133350"/>
                <a:ext cx="812800" cy="946150"/>
              </a:xfrm>
              <a:prstGeom prst="rect">
                <a:avLst/>
              </a:prstGeom>
              <a:noFill/>
              <a:ln>
                <a:noFill/>
              </a:ln>
            </p:spPr>
            <p:txBody>
              <a:bodyPr anchorCtr="0" anchor="ctr" bIns="50800" lIns="50800" spcFirstLastPara="1" rIns="50800" wrap="square" tIns="50800">
                <a:noAutofit/>
              </a:bodyPr>
              <a:lstStyle/>
              <a:p>
                <a:pPr indent="0" lvl="0" marL="0" marR="0" rtl="0" algn="l">
                  <a:lnSpc>
                    <a:spcPct val="54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644" name="Google Shape;644;p29"/>
          <p:cNvSpPr/>
          <p:nvPr/>
        </p:nvSpPr>
        <p:spPr>
          <a:xfrm>
            <a:off x="2053809" y="3825494"/>
            <a:ext cx="4409561" cy="5242406"/>
          </a:xfrm>
          <a:custGeom>
            <a:rect b="b" l="l" r="r" t="t"/>
            <a:pathLst>
              <a:path extrusionOk="0" h="5242406" w="4409561">
                <a:moveTo>
                  <a:pt x="0" y="0"/>
                </a:moveTo>
                <a:lnTo>
                  <a:pt x="4409562" y="0"/>
                </a:lnTo>
                <a:lnTo>
                  <a:pt x="4409562" y="5242405"/>
                </a:lnTo>
                <a:lnTo>
                  <a:pt x="0" y="5242405"/>
                </a:lnTo>
                <a:lnTo>
                  <a:pt x="0" y="0"/>
                </a:lnTo>
                <a:close/>
              </a:path>
            </a:pathLst>
          </a:custGeom>
          <a:blipFill rotWithShape="1">
            <a:blip r:embed="rId4">
              <a:alphaModFix/>
            </a:blip>
            <a:stretch>
              <a:fillRect b="0" l="0" r="0" t="-38921"/>
            </a:stretch>
          </a:blipFill>
          <a:ln>
            <a:noFill/>
          </a:ln>
        </p:spPr>
      </p:sp>
      <p:sp>
        <p:nvSpPr>
          <p:cNvPr id="645" name="Google Shape;645;p29"/>
          <p:cNvSpPr/>
          <p:nvPr/>
        </p:nvSpPr>
        <p:spPr>
          <a:xfrm>
            <a:off x="12139056" y="3825494"/>
            <a:ext cx="4409561" cy="5242406"/>
          </a:xfrm>
          <a:custGeom>
            <a:rect b="b" l="l" r="r" t="t"/>
            <a:pathLst>
              <a:path extrusionOk="0" h="5242406" w="4409561">
                <a:moveTo>
                  <a:pt x="0" y="0"/>
                </a:moveTo>
                <a:lnTo>
                  <a:pt x="4409561" y="0"/>
                </a:lnTo>
                <a:lnTo>
                  <a:pt x="4409561" y="5242405"/>
                </a:lnTo>
                <a:lnTo>
                  <a:pt x="0" y="5242405"/>
                </a:lnTo>
                <a:lnTo>
                  <a:pt x="0" y="0"/>
                </a:lnTo>
                <a:close/>
              </a:path>
            </a:pathLst>
          </a:custGeom>
          <a:blipFill rotWithShape="1">
            <a:blip r:embed="rId4">
              <a:alphaModFix/>
            </a:blip>
            <a:stretch>
              <a:fillRect b="0" l="0" r="0" t="-38921"/>
            </a:stretch>
          </a:blipFill>
          <a:ln>
            <a:noFill/>
          </a:ln>
        </p:spPr>
      </p:sp>
      <p:grpSp>
        <p:nvGrpSpPr>
          <p:cNvPr id="646" name="Google Shape;646;p29"/>
          <p:cNvGrpSpPr/>
          <p:nvPr/>
        </p:nvGrpSpPr>
        <p:grpSpPr>
          <a:xfrm>
            <a:off x="2673055" y="3977946"/>
            <a:ext cx="3086101" cy="3266926"/>
            <a:chOff x="0" y="-47625"/>
            <a:chExt cx="812800" cy="860425"/>
          </a:xfrm>
        </p:grpSpPr>
        <p:sp>
          <p:nvSpPr>
            <p:cNvPr id="647" name="Google Shape;647;p29"/>
            <p:cNvSpPr/>
            <p:nvPr/>
          </p:nvSpPr>
          <p:spPr>
            <a:xfrm>
              <a:off x="0" y="0"/>
              <a:ext cx="810092" cy="663252"/>
            </a:xfrm>
            <a:custGeom>
              <a:rect b="b" l="l" r="r" t="t"/>
              <a:pathLst>
                <a:path extrusionOk="0" h="663252" w="810092">
                  <a:moveTo>
                    <a:pt x="0" y="0"/>
                  </a:moveTo>
                  <a:lnTo>
                    <a:pt x="810092" y="0"/>
                  </a:lnTo>
                  <a:lnTo>
                    <a:pt x="810092" y="663252"/>
                  </a:lnTo>
                  <a:lnTo>
                    <a:pt x="0" y="663252"/>
                  </a:lnTo>
                  <a:close/>
                </a:path>
              </a:pathLst>
            </a:custGeom>
            <a:solidFill>
              <a:srgbClr val="9CCEE9"/>
            </a:solidFill>
            <a:ln>
              <a:noFill/>
            </a:ln>
          </p:spPr>
        </p:sp>
        <p:sp>
          <p:nvSpPr>
            <p:cNvPr id="648" name="Google Shape;648;p29"/>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649" name="Google Shape;649;p29"/>
          <p:cNvPicPr preferRelativeResize="0"/>
          <p:nvPr/>
        </p:nvPicPr>
        <p:blipFill rotWithShape="1">
          <a:blip r:embed="rId5">
            <a:alphaModFix/>
          </a:blip>
          <a:srcRect b="45091" l="29655" r="27668" t="2499"/>
          <a:stretch/>
        </p:blipFill>
        <p:spPr>
          <a:xfrm>
            <a:off x="2673055" y="4158772"/>
            <a:ext cx="3075819" cy="2518285"/>
          </a:xfrm>
          <a:prstGeom prst="rect">
            <a:avLst/>
          </a:prstGeom>
          <a:noFill/>
          <a:ln>
            <a:noFill/>
          </a:ln>
        </p:spPr>
      </p:pic>
      <p:sp>
        <p:nvSpPr>
          <p:cNvPr id="650" name="Google Shape;650;p29"/>
          <p:cNvSpPr/>
          <p:nvPr/>
        </p:nvSpPr>
        <p:spPr>
          <a:xfrm>
            <a:off x="2890276" y="2401539"/>
            <a:ext cx="2736628" cy="1698712"/>
          </a:xfrm>
          <a:custGeom>
            <a:rect b="b" l="l" r="r" t="t"/>
            <a:pathLst>
              <a:path extrusionOk="0" h="1698712" w="2736628">
                <a:moveTo>
                  <a:pt x="0" y="0"/>
                </a:moveTo>
                <a:lnTo>
                  <a:pt x="2736628" y="0"/>
                </a:lnTo>
                <a:lnTo>
                  <a:pt x="2736628" y="1698712"/>
                </a:lnTo>
                <a:lnTo>
                  <a:pt x="0" y="1698712"/>
                </a:lnTo>
                <a:lnTo>
                  <a:pt x="0" y="0"/>
                </a:lnTo>
                <a:close/>
              </a:path>
            </a:pathLst>
          </a:custGeom>
          <a:blipFill rotWithShape="1">
            <a:blip r:embed="rId6">
              <a:alphaModFix/>
            </a:blip>
            <a:stretch>
              <a:fillRect b="0" l="0" r="0" t="0"/>
            </a:stretch>
          </a:blipFill>
          <a:ln>
            <a:noFill/>
          </a:ln>
        </p:spPr>
      </p:sp>
      <p:sp>
        <p:nvSpPr>
          <p:cNvPr id="651" name="Google Shape;651;p29"/>
          <p:cNvSpPr/>
          <p:nvPr/>
        </p:nvSpPr>
        <p:spPr>
          <a:xfrm>
            <a:off x="12975523" y="2401539"/>
            <a:ext cx="2736628" cy="1698712"/>
          </a:xfrm>
          <a:custGeom>
            <a:rect b="b" l="l" r="r" t="t"/>
            <a:pathLst>
              <a:path extrusionOk="0" h="1698712" w="2736628">
                <a:moveTo>
                  <a:pt x="0" y="0"/>
                </a:moveTo>
                <a:lnTo>
                  <a:pt x="2736627" y="0"/>
                </a:lnTo>
                <a:lnTo>
                  <a:pt x="2736627" y="1698712"/>
                </a:lnTo>
                <a:lnTo>
                  <a:pt x="0" y="1698712"/>
                </a:lnTo>
                <a:lnTo>
                  <a:pt x="0" y="0"/>
                </a:lnTo>
                <a:close/>
              </a:path>
            </a:pathLst>
          </a:custGeom>
          <a:blipFill rotWithShape="1">
            <a:blip r:embed="rId6">
              <a:alphaModFix/>
            </a:blip>
            <a:stretch>
              <a:fillRect b="0" l="0" r="0" t="0"/>
            </a:stretch>
          </a:blipFill>
          <a:ln>
            <a:noFill/>
          </a:ln>
        </p:spPr>
      </p:sp>
      <p:sp>
        <p:nvSpPr>
          <p:cNvPr id="652" name="Google Shape;652;p29"/>
          <p:cNvSpPr/>
          <p:nvPr/>
        </p:nvSpPr>
        <p:spPr>
          <a:xfrm>
            <a:off x="7096432" y="3825494"/>
            <a:ext cx="4409561" cy="5242406"/>
          </a:xfrm>
          <a:custGeom>
            <a:rect b="b" l="l" r="r" t="t"/>
            <a:pathLst>
              <a:path extrusionOk="0" h="5242406" w="4409561">
                <a:moveTo>
                  <a:pt x="0" y="0"/>
                </a:moveTo>
                <a:lnTo>
                  <a:pt x="4409562" y="0"/>
                </a:lnTo>
                <a:lnTo>
                  <a:pt x="4409562" y="5242405"/>
                </a:lnTo>
                <a:lnTo>
                  <a:pt x="0" y="5242405"/>
                </a:lnTo>
                <a:lnTo>
                  <a:pt x="0" y="0"/>
                </a:lnTo>
                <a:close/>
              </a:path>
            </a:pathLst>
          </a:custGeom>
          <a:blipFill rotWithShape="1">
            <a:blip r:embed="rId4">
              <a:alphaModFix/>
            </a:blip>
            <a:stretch>
              <a:fillRect b="0" l="0" r="0" t="-38921"/>
            </a:stretch>
          </a:blipFill>
          <a:ln>
            <a:noFill/>
          </a:ln>
        </p:spPr>
      </p:sp>
      <p:grpSp>
        <p:nvGrpSpPr>
          <p:cNvPr id="653" name="Google Shape;653;p29"/>
          <p:cNvGrpSpPr/>
          <p:nvPr/>
        </p:nvGrpSpPr>
        <p:grpSpPr>
          <a:xfrm>
            <a:off x="7763304" y="3977946"/>
            <a:ext cx="3086101" cy="3266926"/>
            <a:chOff x="0" y="-47625"/>
            <a:chExt cx="812800" cy="860425"/>
          </a:xfrm>
        </p:grpSpPr>
        <p:sp>
          <p:nvSpPr>
            <p:cNvPr id="654" name="Google Shape;654;p29"/>
            <p:cNvSpPr/>
            <p:nvPr/>
          </p:nvSpPr>
          <p:spPr>
            <a:xfrm>
              <a:off x="0" y="0"/>
              <a:ext cx="810092" cy="663252"/>
            </a:xfrm>
            <a:custGeom>
              <a:rect b="b" l="l" r="r" t="t"/>
              <a:pathLst>
                <a:path extrusionOk="0" h="663252" w="810092">
                  <a:moveTo>
                    <a:pt x="0" y="0"/>
                  </a:moveTo>
                  <a:lnTo>
                    <a:pt x="810092" y="0"/>
                  </a:lnTo>
                  <a:lnTo>
                    <a:pt x="810092" y="663252"/>
                  </a:lnTo>
                  <a:lnTo>
                    <a:pt x="0" y="663252"/>
                  </a:lnTo>
                  <a:close/>
                </a:path>
              </a:pathLst>
            </a:custGeom>
            <a:solidFill>
              <a:srgbClr val="9CCEE9"/>
            </a:solidFill>
            <a:ln>
              <a:noFill/>
            </a:ln>
          </p:spPr>
        </p:sp>
        <p:sp>
          <p:nvSpPr>
            <p:cNvPr id="655" name="Google Shape;655;p29"/>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56" name="Google Shape;656;p29"/>
          <p:cNvSpPr/>
          <p:nvPr/>
        </p:nvSpPr>
        <p:spPr>
          <a:xfrm>
            <a:off x="16358896" y="4860707"/>
            <a:ext cx="1629367" cy="1059848"/>
          </a:xfrm>
          <a:custGeom>
            <a:rect b="b" l="l" r="r" t="t"/>
            <a:pathLst>
              <a:path extrusionOk="0" h="279135" w="429131">
                <a:moveTo>
                  <a:pt x="95030" y="0"/>
                </a:moveTo>
                <a:lnTo>
                  <a:pt x="334101" y="0"/>
                </a:lnTo>
                <a:cubicBezTo>
                  <a:pt x="359305" y="0"/>
                  <a:pt x="383476" y="10012"/>
                  <a:pt x="401298" y="27834"/>
                </a:cubicBezTo>
                <a:cubicBezTo>
                  <a:pt x="419119" y="45655"/>
                  <a:pt x="429131" y="69827"/>
                  <a:pt x="429131" y="95030"/>
                </a:cubicBezTo>
                <a:lnTo>
                  <a:pt x="429131" y="184105"/>
                </a:lnTo>
                <a:cubicBezTo>
                  <a:pt x="429131" y="209308"/>
                  <a:pt x="419119" y="233480"/>
                  <a:pt x="401298" y="251301"/>
                </a:cubicBezTo>
                <a:cubicBezTo>
                  <a:pt x="383476" y="269123"/>
                  <a:pt x="359305" y="279135"/>
                  <a:pt x="334101" y="279135"/>
                </a:cubicBezTo>
                <a:lnTo>
                  <a:pt x="95030" y="279135"/>
                </a:lnTo>
                <a:cubicBezTo>
                  <a:pt x="69827" y="279135"/>
                  <a:pt x="45655" y="269123"/>
                  <a:pt x="27834" y="251301"/>
                </a:cubicBezTo>
                <a:cubicBezTo>
                  <a:pt x="10012" y="233480"/>
                  <a:pt x="0" y="209308"/>
                  <a:pt x="0" y="184105"/>
                </a:cubicBezTo>
                <a:lnTo>
                  <a:pt x="0" y="95030"/>
                </a:lnTo>
                <a:cubicBezTo>
                  <a:pt x="0" y="69827"/>
                  <a:pt x="10012" y="45655"/>
                  <a:pt x="27834" y="27834"/>
                </a:cubicBezTo>
                <a:cubicBezTo>
                  <a:pt x="45655" y="10012"/>
                  <a:pt x="69827" y="0"/>
                  <a:pt x="95030" y="0"/>
                </a:cubicBezTo>
                <a:close/>
              </a:path>
            </a:pathLst>
          </a:custGeom>
          <a:solidFill>
            <a:srgbClr val="E4C8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57" name="Google Shape;657;p29"/>
          <p:cNvGrpSpPr/>
          <p:nvPr/>
        </p:nvGrpSpPr>
        <p:grpSpPr>
          <a:xfrm>
            <a:off x="12758302" y="3977946"/>
            <a:ext cx="3086101" cy="3266926"/>
            <a:chOff x="0" y="-47625"/>
            <a:chExt cx="812800" cy="860425"/>
          </a:xfrm>
        </p:grpSpPr>
        <p:sp>
          <p:nvSpPr>
            <p:cNvPr id="658" name="Google Shape;658;p29"/>
            <p:cNvSpPr/>
            <p:nvPr/>
          </p:nvSpPr>
          <p:spPr>
            <a:xfrm>
              <a:off x="0" y="0"/>
              <a:ext cx="810092" cy="663252"/>
            </a:xfrm>
            <a:custGeom>
              <a:rect b="b" l="l" r="r" t="t"/>
              <a:pathLst>
                <a:path extrusionOk="0" h="663252" w="810092">
                  <a:moveTo>
                    <a:pt x="0" y="0"/>
                  </a:moveTo>
                  <a:lnTo>
                    <a:pt x="810092" y="0"/>
                  </a:lnTo>
                  <a:lnTo>
                    <a:pt x="810092" y="663252"/>
                  </a:lnTo>
                  <a:lnTo>
                    <a:pt x="0" y="663252"/>
                  </a:lnTo>
                  <a:close/>
                </a:path>
              </a:pathLst>
            </a:custGeom>
            <a:solidFill>
              <a:srgbClr val="9CCEE9"/>
            </a:solidFill>
            <a:ln>
              <a:noFill/>
            </a:ln>
          </p:spPr>
        </p:sp>
        <p:sp>
          <p:nvSpPr>
            <p:cNvPr id="659" name="Google Shape;659;p29"/>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660" name="Google Shape;660;p29"/>
          <p:cNvPicPr preferRelativeResize="0"/>
          <p:nvPr/>
        </p:nvPicPr>
        <p:blipFill rotWithShape="1">
          <a:blip r:embed="rId7">
            <a:alphaModFix/>
          </a:blip>
          <a:srcRect b="37833" l="22237" r="33191" t="7496"/>
          <a:stretch/>
        </p:blipFill>
        <p:spPr>
          <a:xfrm>
            <a:off x="7763304" y="4158772"/>
            <a:ext cx="3075819" cy="2518285"/>
          </a:xfrm>
          <a:prstGeom prst="rect">
            <a:avLst/>
          </a:prstGeom>
          <a:noFill/>
          <a:ln>
            <a:noFill/>
          </a:ln>
        </p:spPr>
      </p:pic>
      <p:pic>
        <p:nvPicPr>
          <p:cNvPr id="661" name="Google Shape;661;p29"/>
          <p:cNvPicPr preferRelativeResize="0"/>
          <p:nvPr/>
        </p:nvPicPr>
        <p:blipFill rotWithShape="1">
          <a:blip r:embed="rId8">
            <a:alphaModFix/>
          </a:blip>
          <a:srcRect b="45287" l="28772" r="32644" t="7343"/>
          <a:stretch/>
        </p:blipFill>
        <p:spPr>
          <a:xfrm>
            <a:off x="12758302" y="4158772"/>
            <a:ext cx="3075819" cy="2518285"/>
          </a:xfrm>
          <a:prstGeom prst="rect">
            <a:avLst/>
          </a:prstGeom>
          <a:noFill/>
          <a:ln>
            <a:noFill/>
          </a:ln>
        </p:spPr>
      </p:pic>
      <p:sp>
        <p:nvSpPr>
          <p:cNvPr id="662" name="Google Shape;662;p29"/>
          <p:cNvSpPr/>
          <p:nvPr/>
        </p:nvSpPr>
        <p:spPr>
          <a:xfrm>
            <a:off x="7932899" y="2401539"/>
            <a:ext cx="2736628" cy="1698712"/>
          </a:xfrm>
          <a:custGeom>
            <a:rect b="b" l="l" r="r" t="t"/>
            <a:pathLst>
              <a:path extrusionOk="0" h="1698712" w="2736628">
                <a:moveTo>
                  <a:pt x="0" y="0"/>
                </a:moveTo>
                <a:lnTo>
                  <a:pt x="2736628" y="0"/>
                </a:lnTo>
                <a:lnTo>
                  <a:pt x="2736628" y="1698712"/>
                </a:lnTo>
                <a:lnTo>
                  <a:pt x="0" y="1698712"/>
                </a:lnTo>
                <a:lnTo>
                  <a:pt x="0" y="0"/>
                </a:lnTo>
                <a:close/>
              </a:path>
            </a:pathLst>
          </a:custGeom>
          <a:blipFill rotWithShape="1">
            <a:blip r:embed="rId6">
              <a:alphaModFix/>
            </a:blip>
            <a:stretch>
              <a:fillRect b="0" l="0" r="0" t="0"/>
            </a:stretch>
          </a:blipFill>
          <a:ln>
            <a:noFill/>
          </a:ln>
        </p:spPr>
      </p:sp>
      <p:sp>
        <p:nvSpPr>
          <p:cNvPr id="663" name="Google Shape;663;p29"/>
          <p:cNvSpPr txBox="1"/>
          <p:nvPr/>
        </p:nvSpPr>
        <p:spPr>
          <a:xfrm>
            <a:off x="2996101" y="6858032"/>
            <a:ext cx="2429727" cy="4667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000" u="none" cap="none" strike="noStrike">
                <a:solidFill>
                  <a:srgbClr val="000000"/>
                </a:solidFill>
                <a:latin typeface="Fira Sans"/>
                <a:ea typeface="Fira Sans"/>
                <a:cs typeface="Fira Sans"/>
                <a:sym typeface="Fira Sans"/>
              </a:rPr>
              <a:t>Jane Doe</a:t>
            </a:r>
            <a:endParaRPr/>
          </a:p>
        </p:txBody>
      </p:sp>
      <p:sp>
        <p:nvSpPr>
          <p:cNvPr id="664" name="Google Shape;664;p29"/>
          <p:cNvSpPr txBox="1"/>
          <p:nvPr/>
        </p:nvSpPr>
        <p:spPr>
          <a:xfrm>
            <a:off x="13081348" y="6858032"/>
            <a:ext cx="2429727" cy="4667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000" u="none" cap="none" strike="noStrike">
                <a:solidFill>
                  <a:srgbClr val="000000"/>
                </a:solidFill>
                <a:latin typeface="Fira Sans"/>
                <a:ea typeface="Fira Sans"/>
                <a:cs typeface="Fira Sans"/>
                <a:sym typeface="Fira Sans"/>
              </a:rPr>
              <a:t>Jenny Doe</a:t>
            </a:r>
            <a:endParaRPr/>
          </a:p>
        </p:txBody>
      </p:sp>
      <p:sp>
        <p:nvSpPr>
          <p:cNvPr id="665" name="Google Shape;665;p29"/>
          <p:cNvSpPr txBox="1"/>
          <p:nvPr/>
        </p:nvSpPr>
        <p:spPr>
          <a:xfrm>
            <a:off x="3588523" y="8134455"/>
            <a:ext cx="2429727" cy="382270"/>
          </a:xfrm>
          <a:prstGeom prst="rect">
            <a:avLst/>
          </a:prstGeom>
          <a:noFill/>
          <a:ln>
            <a:noFill/>
          </a:ln>
        </p:spPr>
        <p:txBody>
          <a:bodyPr anchorCtr="0" anchor="t" bIns="0" lIns="0" spcFirstLastPara="1" rIns="0" wrap="square" tIns="0">
            <a:spAutoFit/>
          </a:bodyPr>
          <a:lstStyle/>
          <a:p>
            <a:pPr indent="0" lvl="1" marL="0" marR="0" rtl="0" algn="r">
              <a:lnSpc>
                <a:spcPct val="140000"/>
              </a:lnSpc>
              <a:spcBef>
                <a:spcPts val="0"/>
              </a:spcBef>
              <a:spcAft>
                <a:spcPts val="0"/>
              </a:spcAft>
              <a:buNone/>
            </a:pPr>
            <a:r>
              <a:rPr b="0" i="0" lang="en-US" sz="2200" u="none" cap="none" strike="noStrike">
                <a:solidFill>
                  <a:srgbClr val="000000"/>
                </a:solidFill>
                <a:latin typeface="Fira Sans"/>
                <a:ea typeface="Fira Sans"/>
                <a:cs typeface="Fira Sans"/>
                <a:sym typeface="Fira Sans"/>
              </a:rPr>
              <a:t>123-456-789</a:t>
            </a:r>
            <a:endParaRPr/>
          </a:p>
        </p:txBody>
      </p:sp>
      <p:sp>
        <p:nvSpPr>
          <p:cNvPr id="666" name="Google Shape;666;p29"/>
          <p:cNvSpPr txBox="1"/>
          <p:nvPr/>
        </p:nvSpPr>
        <p:spPr>
          <a:xfrm>
            <a:off x="13673770" y="8134455"/>
            <a:ext cx="2429727" cy="382270"/>
          </a:xfrm>
          <a:prstGeom prst="rect">
            <a:avLst/>
          </a:prstGeom>
          <a:noFill/>
          <a:ln>
            <a:noFill/>
          </a:ln>
        </p:spPr>
        <p:txBody>
          <a:bodyPr anchorCtr="0" anchor="t" bIns="0" lIns="0" spcFirstLastPara="1" rIns="0" wrap="square" tIns="0">
            <a:spAutoFit/>
          </a:bodyPr>
          <a:lstStyle/>
          <a:p>
            <a:pPr indent="0" lvl="1" marL="0" marR="0" rtl="0" algn="r">
              <a:lnSpc>
                <a:spcPct val="140000"/>
              </a:lnSpc>
              <a:spcBef>
                <a:spcPts val="0"/>
              </a:spcBef>
              <a:spcAft>
                <a:spcPts val="0"/>
              </a:spcAft>
              <a:buNone/>
            </a:pPr>
            <a:r>
              <a:rPr b="0" i="0" lang="en-US" sz="2200" u="none" cap="none" strike="noStrike">
                <a:solidFill>
                  <a:srgbClr val="000000"/>
                </a:solidFill>
                <a:latin typeface="Fira Sans"/>
                <a:ea typeface="Fira Sans"/>
                <a:cs typeface="Fira Sans"/>
                <a:sym typeface="Fira Sans"/>
              </a:rPr>
              <a:t>123-456-789</a:t>
            </a:r>
            <a:endParaRPr/>
          </a:p>
        </p:txBody>
      </p:sp>
      <p:sp>
        <p:nvSpPr>
          <p:cNvPr id="667" name="Google Shape;667;p29"/>
          <p:cNvSpPr txBox="1"/>
          <p:nvPr/>
        </p:nvSpPr>
        <p:spPr>
          <a:xfrm>
            <a:off x="3588523" y="7610507"/>
            <a:ext cx="2429727" cy="382270"/>
          </a:xfrm>
          <a:prstGeom prst="rect">
            <a:avLst/>
          </a:prstGeom>
          <a:noFill/>
          <a:ln>
            <a:noFill/>
          </a:ln>
        </p:spPr>
        <p:txBody>
          <a:bodyPr anchorCtr="0" anchor="t" bIns="0" lIns="0" spcFirstLastPara="1" rIns="0" wrap="square" tIns="0">
            <a:spAutoFit/>
          </a:bodyPr>
          <a:lstStyle/>
          <a:p>
            <a:pPr indent="0" lvl="1" marL="0" marR="0" rtl="0" algn="r">
              <a:lnSpc>
                <a:spcPct val="140000"/>
              </a:lnSpc>
              <a:spcBef>
                <a:spcPts val="0"/>
              </a:spcBef>
              <a:spcAft>
                <a:spcPts val="0"/>
              </a:spcAft>
              <a:buNone/>
            </a:pPr>
            <a:r>
              <a:rPr b="0" i="0" lang="en-US" sz="2200" u="none" cap="none" strike="noStrike">
                <a:solidFill>
                  <a:srgbClr val="000000"/>
                </a:solidFill>
                <a:latin typeface="Fira Sans"/>
                <a:ea typeface="Fira Sans"/>
                <a:cs typeface="Fira Sans"/>
                <a:sym typeface="Fira Sans"/>
              </a:rPr>
              <a:t>Title or Position</a:t>
            </a:r>
            <a:endParaRPr/>
          </a:p>
        </p:txBody>
      </p:sp>
      <p:sp>
        <p:nvSpPr>
          <p:cNvPr id="668" name="Google Shape;668;p29"/>
          <p:cNvSpPr txBox="1"/>
          <p:nvPr/>
        </p:nvSpPr>
        <p:spPr>
          <a:xfrm>
            <a:off x="13673770" y="7610507"/>
            <a:ext cx="2429727" cy="382270"/>
          </a:xfrm>
          <a:prstGeom prst="rect">
            <a:avLst/>
          </a:prstGeom>
          <a:noFill/>
          <a:ln>
            <a:noFill/>
          </a:ln>
        </p:spPr>
        <p:txBody>
          <a:bodyPr anchorCtr="0" anchor="t" bIns="0" lIns="0" spcFirstLastPara="1" rIns="0" wrap="square" tIns="0">
            <a:spAutoFit/>
          </a:bodyPr>
          <a:lstStyle/>
          <a:p>
            <a:pPr indent="0" lvl="1" marL="0" marR="0" rtl="0" algn="r">
              <a:lnSpc>
                <a:spcPct val="140000"/>
              </a:lnSpc>
              <a:spcBef>
                <a:spcPts val="0"/>
              </a:spcBef>
              <a:spcAft>
                <a:spcPts val="0"/>
              </a:spcAft>
              <a:buNone/>
            </a:pPr>
            <a:r>
              <a:rPr b="0" i="0" lang="en-US" sz="2200" u="none" cap="none" strike="noStrike">
                <a:solidFill>
                  <a:srgbClr val="000000"/>
                </a:solidFill>
                <a:latin typeface="Fira Sans"/>
                <a:ea typeface="Fira Sans"/>
                <a:cs typeface="Fira Sans"/>
                <a:sym typeface="Fira Sans"/>
              </a:rPr>
              <a:t>Title or Position</a:t>
            </a:r>
            <a:endParaRPr/>
          </a:p>
        </p:txBody>
      </p:sp>
      <p:sp>
        <p:nvSpPr>
          <p:cNvPr id="669" name="Google Shape;669;p29"/>
          <p:cNvSpPr txBox="1"/>
          <p:nvPr/>
        </p:nvSpPr>
        <p:spPr>
          <a:xfrm>
            <a:off x="16666492" y="5018614"/>
            <a:ext cx="946500" cy="746400"/>
          </a:xfrm>
          <a:prstGeom prst="rect">
            <a:avLst/>
          </a:prstGeom>
          <a:noFill/>
          <a:ln>
            <a:noFill/>
          </a:ln>
        </p:spPr>
        <p:txBody>
          <a:bodyPr anchorCtr="0" anchor="t" bIns="0" lIns="0" spcFirstLastPara="1" rIns="0" wrap="square" tIns="0">
            <a:spAutoFit/>
          </a:bodyPr>
          <a:lstStyle/>
          <a:p>
            <a:pPr indent="0" lvl="0" marL="0" marR="0" rtl="0" algn="ctr">
              <a:lnSpc>
                <a:spcPct val="97000"/>
              </a:lnSpc>
              <a:spcBef>
                <a:spcPts val="0"/>
              </a:spcBef>
              <a:spcAft>
                <a:spcPts val="0"/>
              </a:spcAft>
              <a:buNone/>
            </a:pPr>
            <a:r>
              <a:rPr b="1" i="0" lang="en-US" sz="5000" u="none" cap="none" strike="noStrike">
                <a:solidFill>
                  <a:srgbClr val="FFFFFF"/>
                </a:solidFill>
                <a:latin typeface="Luckiest Guy"/>
                <a:ea typeface="Luckiest Guy"/>
                <a:cs typeface="Luckiest Guy"/>
                <a:sym typeface="Luckiest Guy"/>
              </a:rPr>
              <a:t>03</a:t>
            </a:r>
            <a:endParaRPr/>
          </a:p>
        </p:txBody>
      </p:sp>
      <p:sp>
        <p:nvSpPr>
          <p:cNvPr id="670" name="Google Shape;670;p29"/>
          <p:cNvSpPr txBox="1"/>
          <p:nvPr/>
        </p:nvSpPr>
        <p:spPr>
          <a:xfrm>
            <a:off x="2171684" y="1111118"/>
            <a:ext cx="13944632" cy="11938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1" i="0" lang="en-US" sz="6999" u="none" cap="none" strike="noStrike">
                <a:solidFill>
                  <a:srgbClr val="DF5A51"/>
                </a:solidFill>
                <a:latin typeface="Luckiest Guy"/>
                <a:ea typeface="Luckiest Guy"/>
                <a:cs typeface="Luckiest Guy"/>
                <a:sym typeface="Luckiest Guy"/>
              </a:rPr>
              <a:t>Important Contacts</a:t>
            </a:r>
            <a:endParaRPr/>
          </a:p>
        </p:txBody>
      </p:sp>
      <p:sp>
        <p:nvSpPr>
          <p:cNvPr id="671" name="Google Shape;671;p29"/>
          <p:cNvSpPr txBox="1"/>
          <p:nvPr/>
        </p:nvSpPr>
        <p:spPr>
          <a:xfrm>
            <a:off x="8038725" y="6858032"/>
            <a:ext cx="2429727" cy="4667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000" u="none" cap="none" strike="noStrike">
                <a:solidFill>
                  <a:srgbClr val="000000"/>
                </a:solidFill>
                <a:latin typeface="Fira Sans"/>
                <a:ea typeface="Fira Sans"/>
                <a:cs typeface="Fira Sans"/>
                <a:sym typeface="Fira Sans"/>
              </a:rPr>
              <a:t>John Doe</a:t>
            </a:r>
            <a:endParaRPr/>
          </a:p>
        </p:txBody>
      </p:sp>
      <p:sp>
        <p:nvSpPr>
          <p:cNvPr id="672" name="Google Shape;672;p29"/>
          <p:cNvSpPr txBox="1"/>
          <p:nvPr/>
        </p:nvSpPr>
        <p:spPr>
          <a:xfrm>
            <a:off x="8631146" y="8134455"/>
            <a:ext cx="2429727" cy="382270"/>
          </a:xfrm>
          <a:prstGeom prst="rect">
            <a:avLst/>
          </a:prstGeom>
          <a:noFill/>
          <a:ln>
            <a:noFill/>
          </a:ln>
        </p:spPr>
        <p:txBody>
          <a:bodyPr anchorCtr="0" anchor="t" bIns="0" lIns="0" spcFirstLastPara="1" rIns="0" wrap="square" tIns="0">
            <a:spAutoFit/>
          </a:bodyPr>
          <a:lstStyle/>
          <a:p>
            <a:pPr indent="0" lvl="1" marL="0" marR="0" rtl="0" algn="r">
              <a:lnSpc>
                <a:spcPct val="140000"/>
              </a:lnSpc>
              <a:spcBef>
                <a:spcPts val="0"/>
              </a:spcBef>
              <a:spcAft>
                <a:spcPts val="0"/>
              </a:spcAft>
              <a:buNone/>
            </a:pPr>
            <a:r>
              <a:rPr b="0" i="0" lang="en-US" sz="2200" u="none" cap="none" strike="noStrike">
                <a:solidFill>
                  <a:srgbClr val="000000"/>
                </a:solidFill>
                <a:latin typeface="Fira Sans"/>
                <a:ea typeface="Fira Sans"/>
                <a:cs typeface="Fira Sans"/>
                <a:sym typeface="Fira Sans"/>
              </a:rPr>
              <a:t>123-456-789</a:t>
            </a:r>
            <a:endParaRPr/>
          </a:p>
        </p:txBody>
      </p:sp>
      <p:sp>
        <p:nvSpPr>
          <p:cNvPr id="673" name="Google Shape;673;p29"/>
          <p:cNvSpPr txBox="1"/>
          <p:nvPr/>
        </p:nvSpPr>
        <p:spPr>
          <a:xfrm>
            <a:off x="8631146" y="7610507"/>
            <a:ext cx="2429727" cy="382270"/>
          </a:xfrm>
          <a:prstGeom prst="rect">
            <a:avLst/>
          </a:prstGeom>
          <a:noFill/>
          <a:ln>
            <a:noFill/>
          </a:ln>
        </p:spPr>
        <p:txBody>
          <a:bodyPr anchorCtr="0" anchor="t" bIns="0" lIns="0" spcFirstLastPara="1" rIns="0" wrap="square" tIns="0">
            <a:spAutoFit/>
          </a:bodyPr>
          <a:lstStyle/>
          <a:p>
            <a:pPr indent="0" lvl="1" marL="0" marR="0" rtl="0" algn="r">
              <a:lnSpc>
                <a:spcPct val="140000"/>
              </a:lnSpc>
              <a:spcBef>
                <a:spcPts val="0"/>
              </a:spcBef>
              <a:spcAft>
                <a:spcPts val="0"/>
              </a:spcAft>
              <a:buNone/>
            </a:pPr>
            <a:r>
              <a:rPr b="0" i="0" lang="en-US" sz="2200" u="none" cap="none" strike="noStrike">
                <a:solidFill>
                  <a:srgbClr val="000000"/>
                </a:solidFill>
                <a:latin typeface="Fira Sans"/>
                <a:ea typeface="Fira Sans"/>
                <a:cs typeface="Fira Sans"/>
                <a:sym typeface="Fira Sans"/>
              </a:rPr>
              <a:t>Title or Position</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2A275"/>
        </a:solidFill>
      </p:bgPr>
    </p:bg>
    <p:spTree>
      <p:nvGrpSpPr>
        <p:cNvPr id="677" name="Shape 677"/>
        <p:cNvGrpSpPr/>
        <p:nvPr/>
      </p:nvGrpSpPr>
      <p:grpSpPr>
        <a:xfrm>
          <a:off x="0" y="0"/>
          <a:ext cx="0" cy="0"/>
          <a:chOff x="0" y="0"/>
          <a:chExt cx="0" cy="0"/>
        </a:xfrm>
      </p:grpSpPr>
      <p:grpSp>
        <p:nvGrpSpPr>
          <p:cNvPr id="678" name="Google Shape;678;p30"/>
          <p:cNvGrpSpPr/>
          <p:nvPr/>
        </p:nvGrpSpPr>
        <p:grpSpPr>
          <a:xfrm rot="-5400000">
            <a:off x="14038573" y="3510022"/>
            <a:ext cx="8848110" cy="3266948"/>
            <a:chOff x="0" y="-47625"/>
            <a:chExt cx="2330351" cy="860425"/>
          </a:xfrm>
        </p:grpSpPr>
        <p:sp>
          <p:nvSpPr>
            <p:cNvPr id="679" name="Google Shape;679;p30"/>
            <p:cNvSpPr/>
            <p:nvPr/>
          </p:nvSpPr>
          <p:spPr>
            <a:xfrm>
              <a:off x="0" y="0"/>
              <a:ext cx="2330351" cy="165783"/>
            </a:xfrm>
            <a:custGeom>
              <a:rect b="b" l="l" r="r" t="t"/>
              <a:pathLst>
                <a:path extrusionOk="0" h="165783" w="2330351">
                  <a:moveTo>
                    <a:pt x="44624" y="0"/>
                  </a:moveTo>
                  <a:lnTo>
                    <a:pt x="2285727" y="0"/>
                  </a:lnTo>
                  <a:cubicBezTo>
                    <a:pt x="2297562" y="0"/>
                    <a:pt x="2308912" y="4701"/>
                    <a:pt x="2317281" y="13070"/>
                  </a:cubicBezTo>
                  <a:cubicBezTo>
                    <a:pt x="2325650" y="21439"/>
                    <a:pt x="2330351" y="32789"/>
                    <a:pt x="2330351" y="44624"/>
                  </a:cubicBezTo>
                  <a:lnTo>
                    <a:pt x="2330351" y="121159"/>
                  </a:lnTo>
                  <a:cubicBezTo>
                    <a:pt x="2330351" y="132994"/>
                    <a:pt x="2325650" y="144344"/>
                    <a:pt x="2317281" y="152713"/>
                  </a:cubicBezTo>
                  <a:cubicBezTo>
                    <a:pt x="2308912" y="161082"/>
                    <a:pt x="2297562" y="165783"/>
                    <a:pt x="2285727" y="165783"/>
                  </a:cubicBezTo>
                  <a:lnTo>
                    <a:pt x="44624" y="165783"/>
                  </a:lnTo>
                  <a:cubicBezTo>
                    <a:pt x="19979" y="165783"/>
                    <a:pt x="0" y="145804"/>
                    <a:pt x="0" y="121159"/>
                  </a:cubicBezTo>
                  <a:lnTo>
                    <a:pt x="0" y="44624"/>
                  </a:lnTo>
                  <a:cubicBezTo>
                    <a:pt x="0" y="32789"/>
                    <a:pt x="4701" y="21439"/>
                    <a:pt x="13070" y="13070"/>
                  </a:cubicBezTo>
                  <a:cubicBezTo>
                    <a:pt x="21439" y="4701"/>
                    <a:pt x="32789" y="0"/>
                    <a:pt x="44624" y="0"/>
                  </a:cubicBezTo>
                  <a:close/>
                </a:path>
              </a:pathLst>
            </a:custGeom>
            <a:solidFill>
              <a:srgbClr val="000000">
                <a:alpha val="219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30"/>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1" name="Google Shape;681;p30"/>
          <p:cNvGrpSpPr/>
          <p:nvPr/>
        </p:nvGrpSpPr>
        <p:grpSpPr>
          <a:xfrm>
            <a:off x="16518726" y="1593867"/>
            <a:ext cx="3086101" cy="3266927"/>
            <a:chOff x="0" y="-47625"/>
            <a:chExt cx="812800" cy="860425"/>
          </a:xfrm>
        </p:grpSpPr>
        <p:sp>
          <p:nvSpPr>
            <p:cNvPr id="682" name="Google Shape;682;p30"/>
            <p:cNvSpPr/>
            <p:nvPr/>
          </p:nvSpPr>
          <p:spPr>
            <a:xfrm>
              <a:off x="0" y="0"/>
              <a:ext cx="387036" cy="279135"/>
            </a:xfrm>
            <a:custGeom>
              <a:rect b="b" l="l" r="r" t="t"/>
              <a:pathLst>
                <a:path extrusionOk="0" h="279135" w="387036">
                  <a:moveTo>
                    <a:pt x="105366" y="0"/>
                  </a:moveTo>
                  <a:lnTo>
                    <a:pt x="281670" y="0"/>
                  </a:lnTo>
                  <a:cubicBezTo>
                    <a:pt x="339862" y="0"/>
                    <a:pt x="387036" y="47174"/>
                    <a:pt x="387036" y="105366"/>
                  </a:cubicBezTo>
                  <a:lnTo>
                    <a:pt x="387036" y="173769"/>
                  </a:lnTo>
                  <a:cubicBezTo>
                    <a:pt x="387036" y="231961"/>
                    <a:pt x="339862" y="279135"/>
                    <a:pt x="281670" y="279135"/>
                  </a:cubicBezTo>
                  <a:lnTo>
                    <a:pt x="105366" y="279135"/>
                  </a:lnTo>
                  <a:cubicBezTo>
                    <a:pt x="47174" y="279135"/>
                    <a:pt x="0" y="231961"/>
                    <a:pt x="0" y="173769"/>
                  </a:cubicBezTo>
                  <a:lnTo>
                    <a:pt x="0" y="105366"/>
                  </a:lnTo>
                  <a:cubicBezTo>
                    <a:pt x="0" y="47174"/>
                    <a:pt x="47174" y="0"/>
                    <a:pt x="105366" y="0"/>
                  </a:cubicBezTo>
                  <a:close/>
                </a:path>
              </a:pathLst>
            </a:custGeom>
            <a:solidFill>
              <a:srgbClr val="70CB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30"/>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4" name="Google Shape;684;p30"/>
          <p:cNvGrpSpPr/>
          <p:nvPr/>
        </p:nvGrpSpPr>
        <p:grpSpPr>
          <a:xfrm>
            <a:off x="395235" y="64476"/>
            <a:ext cx="17015920" cy="9651734"/>
            <a:chOff x="0" y="-675084"/>
            <a:chExt cx="22687894" cy="12868979"/>
          </a:xfrm>
        </p:grpSpPr>
        <p:sp>
          <p:nvSpPr>
            <p:cNvPr id="685" name="Google Shape;685;p30"/>
            <p:cNvSpPr/>
            <p:nvPr/>
          </p:nvSpPr>
          <p:spPr>
            <a:xfrm>
              <a:off x="0" y="0"/>
              <a:ext cx="11874637" cy="12193895"/>
            </a:xfrm>
            <a:custGeom>
              <a:rect b="b" l="l" r="r" t="t"/>
              <a:pathLst>
                <a:path extrusionOk="0" h="12193895" w="11874637">
                  <a:moveTo>
                    <a:pt x="0" y="0"/>
                  </a:moveTo>
                  <a:lnTo>
                    <a:pt x="11874637" y="0"/>
                  </a:lnTo>
                  <a:lnTo>
                    <a:pt x="11874637" y="12193895"/>
                  </a:lnTo>
                  <a:lnTo>
                    <a:pt x="0" y="12193895"/>
                  </a:lnTo>
                  <a:lnTo>
                    <a:pt x="0" y="0"/>
                  </a:lnTo>
                  <a:close/>
                </a:path>
              </a:pathLst>
            </a:custGeom>
            <a:blipFill rotWithShape="1">
              <a:blip r:embed="rId3">
                <a:alphaModFix/>
              </a:blip>
              <a:stretch>
                <a:fillRect b="0" l="0" r="0" t="-72992"/>
              </a:stretch>
            </a:blipFill>
            <a:ln>
              <a:noFill/>
            </a:ln>
          </p:spPr>
        </p:sp>
        <p:grpSp>
          <p:nvGrpSpPr>
            <p:cNvPr id="686" name="Google Shape;686;p30"/>
            <p:cNvGrpSpPr/>
            <p:nvPr/>
          </p:nvGrpSpPr>
          <p:grpSpPr>
            <a:xfrm>
              <a:off x="1455604" y="-675084"/>
              <a:ext cx="21232290" cy="12868979"/>
              <a:chOff x="0" y="-133350"/>
              <a:chExt cx="4194033" cy="2542021"/>
            </a:xfrm>
          </p:grpSpPr>
          <p:sp>
            <p:nvSpPr>
              <p:cNvPr id="687" name="Google Shape;687;p30"/>
              <p:cNvSpPr/>
              <p:nvPr/>
            </p:nvSpPr>
            <p:spPr>
              <a:xfrm>
                <a:off x="0" y="0"/>
                <a:ext cx="4194033" cy="2408671"/>
              </a:xfrm>
              <a:custGeom>
                <a:rect b="b" l="l" r="r" t="t"/>
                <a:pathLst>
                  <a:path extrusionOk="0" h="2408671" w="4194033">
                    <a:moveTo>
                      <a:pt x="14585" y="0"/>
                    </a:moveTo>
                    <a:lnTo>
                      <a:pt x="4179448" y="0"/>
                    </a:lnTo>
                    <a:cubicBezTo>
                      <a:pt x="4187503" y="0"/>
                      <a:pt x="4194033" y="6530"/>
                      <a:pt x="4194033" y="14585"/>
                    </a:cubicBezTo>
                    <a:lnTo>
                      <a:pt x="4194033" y="2394085"/>
                    </a:lnTo>
                    <a:cubicBezTo>
                      <a:pt x="4194033" y="2402141"/>
                      <a:pt x="4187503" y="2408671"/>
                      <a:pt x="4179448" y="2408671"/>
                    </a:cubicBezTo>
                    <a:lnTo>
                      <a:pt x="14585" y="2408671"/>
                    </a:lnTo>
                    <a:cubicBezTo>
                      <a:pt x="6530" y="2408671"/>
                      <a:pt x="0" y="2402141"/>
                      <a:pt x="0" y="2394085"/>
                    </a:cubicBezTo>
                    <a:lnTo>
                      <a:pt x="0" y="14585"/>
                    </a:lnTo>
                    <a:cubicBezTo>
                      <a:pt x="0" y="6530"/>
                      <a:pt x="6530" y="0"/>
                      <a:pt x="14585" y="0"/>
                    </a:cubicBezTo>
                    <a:close/>
                  </a:path>
                </a:pathLst>
              </a:cu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30"/>
              <p:cNvSpPr txBox="1"/>
              <p:nvPr/>
            </p:nvSpPr>
            <p:spPr>
              <a:xfrm>
                <a:off x="0" y="-133350"/>
                <a:ext cx="812800" cy="946150"/>
              </a:xfrm>
              <a:prstGeom prst="rect">
                <a:avLst/>
              </a:prstGeom>
              <a:noFill/>
              <a:ln>
                <a:noFill/>
              </a:ln>
            </p:spPr>
            <p:txBody>
              <a:bodyPr anchorCtr="0" anchor="ctr" bIns="50800" lIns="50800" spcFirstLastPara="1" rIns="50800" wrap="square" tIns="50800">
                <a:noAutofit/>
              </a:bodyPr>
              <a:lstStyle/>
              <a:p>
                <a:pPr indent="0" lvl="0" marL="0" marR="0" rtl="0" algn="l">
                  <a:lnSpc>
                    <a:spcPct val="54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689" name="Google Shape;689;p30"/>
          <p:cNvSpPr/>
          <p:nvPr/>
        </p:nvSpPr>
        <p:spPr>
          <a:xfrm>
            <a:off x="16358896" y="3317700"/>
            <a:ext cx="1629367" cy="1059848"/>
          </a:xfrm>
          <a:custGeom>
            <a:rect b="b" l="l" r="r" t="t"/>
            <a:pathLst>
              <a:path extrusionOk="0" h="279135" w="429131">
                <a:moveTo>
                  <a:pt x="95030" y="0"/>
                </a:moveTo>
                <a:lnTo>
                  <a:pt x="334101" y="0"/>
                </a:lnTo>
                <a:cubicBezTo>
                  <a:pt x="359305" y="0"/>
                  <a:pt x="383476" y="10012"/>
                  <a:pt x="401298" y="27834"/>
                </a:cubicBezTo>
                <a:cubicBezTo>
                  <a:pt x="419119" y="45655"/>
                  <a:pt x="429131" y="69827"/>
                  <a:pt x="429131" y="95030"/>
                </a:cubicBezTo>
                <a:lnTo>
                  <a:pt x="429131" y="184105"/>
                </a:lnTo>
                <a:cubicBezTo>
                  <a:pt x="429131" y="209308"/>
                  <a:pt x="419119" y="233480"/>
                  <a:pt x="401298" y="251301"/>
                </a:cubicBezTo>
                <a:cubicBezTo>
                  <a:pt x="383476" y="269123"/>
                  <a:pt x="359305" y="279135"/>
                  <a:pt x="334101" y="279135"/>
                </a:cubicBezTo>
                <a:lnTo>
                  <a:pt x="95030" y="279135"/>
                </a:lnTo>
                <a:cubicBezTo>
                  <a:pt x="69827" y="279135"/>
                  <a:pt x="45655" y="269123"/>
                  <a:pt x="27834" y="251301"/>
                </a:cubicBezTo>
                <a:cubicBezTo>
                  <a:pt x="10012" y="233480"/>
                  <a:pt x="0" y="209308"/>
                  <a:pt x="0" y="184105"/>
                </a:cubicBezTo>
                <a:lnTo>
                  <a:pt x="0" y="95030"/>
                </a:lnTo>
                <a:cubicBezTo>
                  <a:pt x="0" y="69827"/>
                  <a:pt x="10012" y="45655"/>
                  <a:pt x="27834" y="27834"/>
                </a:cubicBezTo>
                <a:cubicBezTo>
                  <a:pt x="45655" y="10012"/>
                  <a:pt x="69827" y="0"/>
                  <a:pt x="95030" y="0"/>
                </a:cubicBezTo>
                <a:close/>
              </a:path>
            </a:pathLst>
          </a:custGeom>
          <a:solidFill>
            <a:srgbClr val="C474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30"/>
          <p:cNvSpPr/>
          <p:nvPr/>
        </p:nvSpPr>
        <p:spPr>
          <a:xfrm>
            <a:off x="2424086" y="2557775"/>
            <a:ext cx="6677102" cy="3034142"/>
          </a:xfrm>
          <a:custGeom>
            <a:rect b="b" l="l" r="r" t="t"/>
            <a:pathLst>
              <a:path extrusionOk="0" h="3034142" w="6677102">
                <a:moveTo>
                  <a:pt x="0" y="0"/>
                </a:moveTo>
                <a:lnTo>
                  <a:pt x="6677102" y="0"/>
                </a:lnTo>
                <a:lnTo>
                  <a:pt x="6677102" y="3034142"/>
                </a:lnTo>
                <a:lnTo>
                  <a:pt x="0" y="3034142"/>
                </a:lnTo>
                <a:lnTo>
                  <a:pt x="0" y="0"/>
                </a:lnTo>
                <a:close/>
              </a:path>
            </a:pathLst>
          </a:custGeom>
          <a:blipFill rotWithShape="1">
            <a:blip r:embed="rId4">
              <a:alphaModFix/>
            </a:blip>
            <a:stretch>
              <a:fillRect b="-211138" l="0" r="0" t="0"/>
            </a:stretch>
          </a:blipFill>
          <a:ln>
            <a:noFill/>
          </a:ln>
        </p:spPr>
      </p:sp>
      <p:sp>
        <p:nvSpPr>
          <p:cNvPr id="691" name="Google Shape;691;p30"/>
          <p:cNvSpPr/>
          <p:nvPr/>
        </p:nvSpPr>
        <p:spPr>
          <a:xfrm>
            <a:off x="2424086" y="6182467"/>
            <a:ext cx="6677102" cy="3034142"/>
          </a:xfrm>
          <a:custGeom>
            <a:rect b="b" l="l" r="r" t="t"/>
            <a:pathLst>
              <a:path extrusionOk="0" h="3034142" w="6677102">
                <a:moveTo>
                  <a:pt x="0" y="0"/>
                </a:moveTo>
                <a:lnTo>
                  <a:pt x="6677102" y="0"/>
                </a:lnTo>
                <a:lnTo>
                  <a:pt x="6677102" y="3034142"/>
                </a:lnTo>
                <a:lnTo>
                  <a:pt x="0" y="3034142"/>
                </a:lnTo>
                <a:lnTo>
                  <a:pt x="0" y="0"/>
                </a:lnTo>
                <a:close/>
              </a:path>
            </a:pathLst>
          </a:custGeom>
          <a:blipFill rotWithShape="1">
            <a:blip r:embed="rId4">
              <a:alphaModFix/>
            </a:blip>
            <a:stretch>
              <a:fillRect b="-211138" l="0" r="0" t="0"/>
            </a:stretch>
          </a:blipFill>
          <a:ln>
            <a:noFill/>
          </a:ln>
        </p:spPr>
      </p:sp>
      <p:sp>
        <p:nvSpPr>
          <p:cNvPr id="692" name="Google Shape;692;p30"/>
          <p:cNvSpPr/>
          <p:nvPr/>
        </p:nvSpPr>
        <p:spPr>
          <a:xfrm>
            <a:off x="10490221" y="1145322"/>
            <a:ext cx="6338930" cy="7996356"/>
          </a:xfrm>
          <a:custGeom>
            <a:rect b="b" l="l" r="r" t="t"/>
            <a:pathLst>
              <a:path extrusionOk="0" h="7996356" w="6338930">
                <a:moveTo>
                  <a:pt x="0" y="0"/>
                </a:moveTo>
                <a:lnTo>
                  <a:pt x="6338929" y="0"/>
                </a:lnTo>
                <a:lnTo>
                  <a:pt x="6338929" y="7996356"/>
                </a:lnTo>
                <a:lnTo>
                  <a:pt x="0" y="7996356"/>
                </a:lnTo>
                <a:lnTo>
                  <a:pt x="0" y="0"/>
                </a:lnTo>
                <a:close/>
              </a:path>
            </a:pathLst>
          </a:custGeom>
          <a:blipFill rotWithShape="1">
            <a:blip r:embed="rId5">
              <a:alphaModFix/>
            </a:blip>
            <a:stretch>
              <a:fillRect b="0" l="0" r="0" t="0"/>
            </a:stretch>
          </a:blipFill>
          <a:ln>
            <a:noFill/>
          </a:ln>
        </p:spPr>
      </p:sp>
      <p:sp>
        <p:nvSpPr>
          <p:cNvPr id="693" name="Google Shape;693;p30"/>
          <p:cNvSpPr/>
          <p:nvPr/>
        </p:nvSpPr>
        <p:spPr>
          <a:xfrm>
            <a:off x="16358896" y="4860707"/>
            <a:ext cx="1629358" cy="1059841"/>
          </a:xfrm>
          <a:custGeom>
            <a:rect b="b" l="l" r="r" t="t"/>
            <a:pathLst>
              <a:path extrusionOk="0" h="279135" w="429131">
                <a:moveTo>
                  <a:pt x="95030" y="0"/>
                </a:moveTo>
                <a:lnTo>
                  <a:pt x="334101" y="0"/>
                </a:lnTo>
                <a:cubicBezTo>
                  <a:pt x="359305" y="0"/>
                  <a:pt x="383476" y="10012"/>
                  <a:pt x="401298" y="27834"/>
                </a:cubicBezTo>
                <a:cubicBezTo>
                  <a:pt x="419119" y="45655"/>
                  <a:pt x="429131" y="69827"/>
                  <a:pt x="429131" y="95030"/>
                </a:cubicBezTo>
                <a:lnTo>
                  <a:pt x="429131" y="184105"/>
                </a:lnTo>
                <a:cubicBezTo>
                  <a:pt x="429131" y="209308"/>
                  <a:pt x="419119" y="233480"/>
                  <a:pt x="401298" y="251301"/>
                </a:cubicBezTo>
                <a:cubicBezTo>
                  <a:pt x="383476" y="269123"/>
                  <a:pt x="359305" y="279135"/>
                  <a:pt x="334101" y="279135"/>
                </a:cubicBezTo>
                <a:lnTo>
                  <a:pt x="95030" y="279135"/>
                </a:lnTo>
                <a:cubicBezTo>
                  <a:pt x="69827" y="279135"/>
                  <a:pt x="45655" y="269123"/>
                  <a:pt x="27834" y="251301"/>
                </a:cubicBezTo>
                <a:cubicBezTo>
                  <a:pt x="10012" y="233480"/>
                  <a:pt x="0" y="209308"/>
                  <a:pt x="0" y="184105"/>
                </a:cubicBezTo>
                <a:lnTo>
                  <a:pt x="0" y="95030"/>
                </a:lnTo>
                <a:cubicBezTo>
                  <a:pt x="0" y="69827"/>
                  <a:pt x="10012" y="45655"/>
                  <a:pt x="27834" y="27834"/>
                </a:cubicBezTo>
                <a:cubicBezTo>
                  <a:pt x="45655" y="10012"/>
                  <a:pt x="69827" y="0"/>
                  <a:pt x="95030" y="0"/>
                </a:cubicBezTo>
                <a:close/>
              </a:path>
            </a:pathLst>
          </a:custGeom>
          <a:solidFill>
            <a:srgbClr val="E4C8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30"/>
          <p:cNvSpPr/>
          <p:nvPr/>
        </p:nvSpPr>
        <p:spPr>
          <a:xfrm rot="-565064">
            <a:off x="9448991" y="7209653"/>
            <a:ext cx="2344663" cy="1999358"/>
          </a:xfrm>
          <a:custGeom>
            <a:rect b="b" l="l" r="r" t="t"/>
            <a:pathLst>
              <a:path extrusionOk="0" h="1999358" w="2344663">
                <a:moveTo>
                  <a:pt x="0" y="0"/>
                </a:moveTo>
                <a:lnTo>
                  <a:pt x="2344662" y="0"/>
                </a:lnTo>
                <a:lnTo>
                  <a:pt x="2344662" y="1999358"/>
                </a:lnTo>
                <a:lnTo>
                  <a:pt x="0" y="1999358"/>
                </a:lnTo>
                <a:lnTo>
                  <a:pt x="0" y="0"/>
                </a:lnTo>
                <a:close/>
              </a:path>
            </a:pathLst>
          </a:custGeom>
          <a:blipFill rotWithShape="1">
            <a:blip r:embed="rId6">
              <a:alphaModFix/>
            </a:blip>
            <a:stretch>
              <a:fillRect b="0" l="0" r="0" t="0"/>
            </a:stretch>
          </a:blipFill>
          <a:ln>
            <a:noFill/>
          </a:ln>
        </p:spPr>
      </p:sp>
      <p:grpSp>
        <p:nvGrpSpPr>
          <p:cNvPr id="695" name="Google Shape;695;p30"/>
          <p:cNvGrpSpPr/>
          <p:nvPr/>
        </p:nvGrpSpPr>
        <p:grpSpPr>
          <a:xfrm>
            <a:off x="3393122" y="3438314"/>
            <a:ext cx="417716" cy="417716"/>
            <a:chOff x="0" y="0"/>
            <a:chExt cx="812800" cy="812800"/>
          </a:xfrm>
        </p:grpSpPr>
        <p:sp>
          <p:nvSpPr>
            <p:cNvPr id="696" name="Google Shape;696;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6AE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8" name="Google Shape;698;p30"/>
          <p:cNvGrpSpPr/>
          <p:nvPr/>
        </p:nvGrpSpPr>
        <p:grpSpPr>
          <a:xfrm>
            <a:off x="3393122" y="7107100"/>
            <a:ext cx="417716" cy="417716"/>
            <a:chOff x="0" y="0"/>
            <a:chExt cx="812800" cy="812800"/>
          </a:xfrm>
        </p:grpSpPr>
        <p:sp>
          <p:nvSpPr>
            <p:cNvPr id="699" name="Google Shape;699;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39A8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1" name="Google Shape;701;p30"/>
          <p:cNvGrpSpPr/>
          <p:nvPr/>
        </p:nvGrpSpPr>
        <p:grpSpPr>
          <a:xfrm>
            <a:off x="3393122" y="4161483"/>
            <a:ext cx="417716" cy="417716"/>
            <a:chOff x="0" y="0"/>
            <a:chExt cx="812800" cy="812800"/>
          </a:xfrm>
        </p:grpSpPr>
        <p:sp>
          <p:nvSpPr>
            <p:cNvPr id="702" name="Google Shape;702;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6AE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4" name="Google Shape;704;p30"/>
          <p:cNvGrpSpPr/>
          <p:nvPr/>
        </p:nvGrpSpPr>
        <p:grpSpPr>
          <a:xfrm>
            <a:off x="3393122" y="7830268"/>
            <a:ext cx="417716" cy="417716"/>
            <a:chOff x="0" y="0"/>
            <a:chExt cx="812800" cy="812800"/>
          </a:xfrm>
        </p:grpSpPr>
        <p:sp>
          <p:nvSpPr>
            <p:cNvPr id="705" name="Google Shape;705;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39A8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7" name="Google Shape;707;p30"/>
          <p:cNvGrpSpPr/>
          <p:nvPr/>
        </p:nvGrpSpPr>
        <p:grpSpPr>
          <a:xfrm>
            <a:off x="3393122" y="4884652"/>
            <a:ext cx="417716" cy="417716"/>
            <a:chOff x="0" y="0"/>
            <a:chExt cx="812800" cy="812800"/>
          </a:xfrm>
        </p:grpSpPr>
        <p:sp>
          <p:nvSpPr>
            <p:cNvPr id="708" name="Google Shape;708;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6AE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0" name="Google Shape;710;p30"/>
          <p:cNvGrpSpPr/>
          <p:nvPr/>
        </p:nvGrpSpPr>
        <p:grpSpPr>
          <a:xfrm>
            <a:off x="3393122" y="8553437"/>
            <a:ext cx="417716" cy="417716"/>
            <a:chOff x="0" y="0"/>
            <a:chExt cx="812800" cy="812800"/>
          </a:xfrm>
        </p:grpSpPr>
        <p:sp>
          <p:nvSpPr>
            <p:cNvPr id="711" name="Google Shape;711;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39A8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13" name="Google Shape;713;p30"/>
          <p:cNvSpPr/>
          <p:nvPr/>
        </p:nvSpPr>
        <p:spPr>
          <a:xfrm>
            <a:off x="3508763" y="3360550"/>
            <a:ext cx="355388" cy="364969"/>
          </a:xfrm>
          <a:custGeom>
            <a:rect b="b" l="l" r="r" t="t"/>
            <a:pathLst>
              <a:path extrusionOk="0" h="364969" w="355388">
                <a:moveTo>
                  <a:pt x="0" y="0"/>
                </a:moveTo>
                <a:lnTo>
                  <a:pt x="355388" y="0"/>
                </a:lnTo>
                <a:lnTo>
                  <a:pt x="355388" y="364969"/>
                </a:lnTo>
                <a:lnTo>
                  <a:pt x="0" y="364969"/>
                </a:lnTo>
                <a:lnTo>
                  <a:pt x="0" y="0"/>
                </a:lnTo>
                <a:close/>
              </a:path>
            </a:pathLst>
          </a:custGeom>
          <a:blipFill rotWithShape="1">
            <a:blip r:embed="rId7">
              <a:alphaModFix/>
            </a:blip>
            <a:stretch>
              <a:fillRect b="0" l="0" r="0" t="0"/>
            </a:stretch>
          </a:blipFill>
          <a:ln>
            <a:noFill/>
          </a:ln>
        </p:spPr>
      </p:sp>
      <p:sp>
        <p:nvSpPr>
          <p:cNvPr id="714" name="Google Shape;714;p30"/>
          <p:cNvSpPr/>
          <p:nvPr/>
        </p:nvSpPr>
        <p:spPr>
          <a:xfrm>
            <a:off x="3508763" y="4065321"/>
            <a:ext cx="355388" cy="364969"/>
          </a:xfrm>
          <a:custGeom>
            <a:rect b="b" l="l" r="r" t="t"/>
            <a:pathLst>
              <a:path extrusionOk="0" h="364969" w="355388">
                <a:moveTo>
                  <a:pt x="0" y="0"/>
                </a:moveTo>
                <a:lnTo>
                  <a:pt x="355388" y="0"/>
                </a:lnTo>
                <a:lnTo>
                  <a:pt x="355388" y="364969"/>
                </a:lnTo>
                <a:lnTo>
                  <a:pt x="0" y="364969"/>
                </a:lnTo>
                <a:lnTo>
                  <a:pt x="0" y="0"/>
                </a:lnTo>
                <a:close/>
              </a:path>
            </a:pathLst>
          </a:custGeom>
          <a:blipFill rotWithShape="1">
            <a:blip r:embed="rId7">
              <a:alphaModFix/>
            </a:blip>
            <a:stretch>
              <a:fillRect b="0" l="0" r="0" t="0"/>
            </a:stretch>
          </a:blipFill>
          <a:ln>
            <a:noFill/>
          </a:ln>
        </p:spPr>
      </p:sp>
      <p:sp>
        <p:nvSpPr>
          <p:cNvPr id="715" name="Google Shape;715;p30"/>
          <p:cNvSpPr/>
          <p:nvPr/>
        </p:nvSpPr>
        <p:spPr>
          <a:xfrm>
            <a:off x="3508763" y="7016774"/>
            <a:ext cx="355388" cy="364969"/>
          </a:xfrm>
          <a:custGeom>
            <a:rect b="b" l="l" r="r" t="t"/>
            <a:pathLst>
              <a:path extrusionOk="0" h="364969" w="355388">
                <a:moveTo>
                  <a:pt x="0" y="0"/>
                </a:moveTo>
                <a:lnTo>
                  <a:pt x="355388" y="0"/>
                </a:lnTo>
                <a:lnTo>
                  <a:pt x="355388" y="364968"/>
                </a:lnTo>
                <a:lnTo>
                  <a:pt x="0" y="364968"/>
                </a:lnTo>
                <a:lnTo>
                  <a:pt x="0" y="0"/>
                </a:lnTo>
                <a:close/>
              </a:path>
            </a:pathLst>
          </a:custGeom>
          <a:blipFill rotWithShape="1">
            <a:blip r:embed="rId7">
              <a:alphaModFix/>
            </a:blip>
            <a:stretch>
              <a:fillRect b="0" l="0" r="0" t="0"/>
            </a:stretch>
          </a:blipFill>
          <a:ln>
            <a:noFill/>
          </a:ln>
        </p:spPr>
      </p:sp>
      <p:sp>
        <p:nvSpPr>
          <p:cNvPr id="716" name="Google Shape;716;p30"/>
          <p:cNvSpPr txBox="1"/>
          <p:nvPr/>
        </p:nvSpPr>
        <p:spPr>
          <a:xfrm>
            <a:off x="2158081" y="1249675"/>
            <a:ext cx="7387548" cy="11938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1" i="0" lang="en-US" sz="6999" u="none" cap="none" strike="noStrike">
                <a:solidFill>
                  <a:srgbClr val="DF5A51"/>
                </a:solidFill>
                <a:latin typeface="Luckiest Guy"/>
                <a:ea typeface="Luckiest Guy"/>
                <a:cs typeface="Luckiest Guy"/>
                <a:sym typeface="Luckiest Guy"/>
              </a:rPr>
              <a:t>Monthly Goals</a:t>
            </a:r>
            <a:endParaRPr/>
          </a:p>
        </p:txBody>
      </p:sp>
      <p:sp>
        <p:nvSpPr>
          <p:cNvPr id="717" name="Google Shape;717;p30"/>
          <p:cNvSpPr txBox="1"/>
          <p:nvPr/>
        </p:nvSpPr>
        <p:spPr>
          <a:xfrm>
            <a:off x="11137087" y="3098590"/>
            <a:ext cx="5045100" cy="4707000"/>
          </a:xfrm>
          <a:prstGeom prst="rect">
            <a:avLst/>
          </a:prstGeom>
          <a:noFill/>
          <a:ln>
            <a:noFill/>
          </a:ln>
        </p:spPr>
        <p:txBody>
          <a:bodyPr anchorCtr="0" anchor="t" bIns="0" lIns="0" spcFirstLastPara="1" rIns="0" wrap="square" tIns="0">
            <a:spAutoFit/>
          </a:bodyPr>
          <a:lstStyle/>
          <a:p>
            <a:pPr indent="0" lvl="1" marL="0" marR="0" rtl="0" algn="ctr">
              <a:lnSpc>
                <a:spcPct val="215000"/>
              </a:lnSpc>
              <a:spcBef>
                <a:spcPts val="0"/>
              </a:spcBef>
              <a:spcAft>
                <a:spcPts val="0"/>
              </a:spcAft>
              <a:buNone/>
            </a:pPr>
            <a:r>
              <a:rPr b="0" i="0" lang="en-US" sz="2200" u="none" cap="none" strike="noStrike">
                <a:solidFill>
                  <a:srgbClr val="000000"/>
                </a:solidFill>
                <a:latin typeface="Fira Sans"/>
                <a:ea typeface="Fira Sans"/>
                <a:cs typeface="Fira Sans"/>
                <a:sym typeface="Fira Sans"/>
              </a:rPr>
              <a:t>Lorem ipsum dolor sit amet, consectetur adipiscing elit, sed do eiusmod tempor incididunt ut labore et dolore magna aliqua. Ut enim ad minim veniam, quis nostrud exercitation ullamco laboris nisi ut aliquip ex ea commodo consequat.</a:t>
            </a:r>
            <a:endParaRPr/>
          </a:p>
        </p:txBody>
      </p:sp>
      <p:sp>
        <p:nvSpPr>
          <p:cNvPr id="718" name="Google Shape;718;p30"/>
          <p:cNvSpPr txBox="1"/>
          <p:nvPr/>
        </p:nvSpPr>
        <p:spPr>
          <a:xfrm>
            <a:off x="3968926" y="3485077"/>
            <a:ext cx="4586100" cy="307800"/>
          </a:xfrm>
          <a:prstGeom prst="rect">
            <a:avLst/>
          </a:prstGeom>
          <a:noFill/>
          <a:ln>
            <a:noFill/>
          </a:ln>
        </p:spPr>
        <p:txBody>
          <a:bodyPr anchorCtr="0" anchor="t" bIns="0" lIns="0" spcFirstLastPara="1" rIns="0" wrap="square" tIns="0">
            <a:spAutoFit/>
          </a:bodyPr>
          <a:lstStyle/>
          <a:p>
            <a:pPr indent="0" lvl="0" marL="0" marR="0" rtl="0" algn="l">
              <a:lnSpc>
                <a:spcPct val="218000"/>
              </a:lnSpc>
              <a:spcBef>
                <a:spcPts val="0"/>
              </a:spcBef>
              <a:spcAft>
                <a:spcPts val="0"/>
              </a:spcAft>
              <a:buNone/>
            </a:pPr>
            <a:r>
              <a:rPr b="0" i="0" lang="en-US" sz="2000" u="none" cap="none" strike="noStrike">
                <a:solidFill>
                  <a:srgbClr val="000000"/>
                </a:solidFill>
                <a:latin typeface="Fira Sans"/>
                <a:ea typeface="Fira Sans"/>
                <a:cs typeface="Fira Sans"/>
                <a:sym typeface="Fira Sans"/>
              </a:rPr>
              <a:t>What's on your to-do list this month?</a:t>
            </a:r>
            <a:endParaRPr/>
          </a:p>
        </p:txBody>
      </p:sp>
      <p:sp>
        <p:nvSpPr>
          <p:cNvPr id="719" name="Google Shape;719;p30"/>
          <p:cNvSpPr txBox="1"/>
          <p:nvPr/>
        </p:nvSpPr>
        <p:spPr>
          <a:xfrm>
            <a:off x="3968926" y="7153210"/>
            <a:ext cx="4586100" cy="307800"/>
          </a:xfrm>
          <a:prstGeom prst="rect">
            <a:avLst/>
          </a:prstGeom>
          <a:noFill/>
          <a:ln>
            <a:noFill/>
          </a:ln>
        </p:spPr>
        <p:txBody>
          <a:bodyPr anchorCtr="0" anchor="t" bIns="0" lIns="0" spcFirstLastPara="1" rIns="0" wrap="square" tIns="0">
            <a:spAutoFit/>
          </a:bodyPr>
          <a:lstStyle/>
          <a:p>
            <a:pPr indent="0" lvl="0" marL="0" marR="0" rtl="0" algn="l">
              <a:lnSpc>
                <a:spcPct val="218000"/>
              </a:lnSpc>
              <a:spcBef>
                <a:spcPts val="0"/>
              </a:spcBef>
              <a:spcAft>
                <a:spcPts val="0"/>
              </a:spcAft>
              <a:buNone/>
            </a:pPr>
            <a:r>
              <a:rPr b="0" i="0" lang="en-US" sz="2000" u="none" cap="none" strike="noStrike">
                <a:solidFill>
                  <a:srgbClr val="000000"/>
                </a:solidFill>
                <a:latin typeface="Fira Sans"/>
                <a:ea typeface="Fira Sans"/>
                <a:cs typeface="Fira Sans"/>
                <a:sym typeface="Fira Sans"/>
              </a:rPr>
              <a:t>What's on your to-do list this month?</a:t>
            </a:r>
            <a:endParaRPr/>
          </a:p>
        </p:txBody>
      </p:sp>
      <p:sp>
        <p:nvSpPr>
          <p:cNvPr id="720" name="Google Shape;720;p30"/>
          <p:cNvSpPr txBox="1"/>
          <p:nvPr/>
        </p:nvSpPr>
        <p:spPr>
          <a:xfrm>
            <a:off x="3968926" y="4208899"/>
            <a:ext cx="4586100" cy="307800"/>
          </a:xfrm>
          <a:prstGeom prst="rect">
            <a:avLst/>
          </a:prstGeom>
          <a:noFill/>
          <a:ln>
            <a:noFill/>
          </a:ln>
        </p:spPr>
        <p:txBody>
          <a:bodyPr anchorCtr="0" anchor="t" bIns="0" lIns="0" spcFirstLastPara="1" rIns="0" wrap="square" tIns="0">
            <a:spAutoFit/>
          </a:bodyPr>
          <a:lstStyle/>
          <a:p>
            <a:pPr indent="0" lvl="0" marL="0" marR="0" rtl="0" algn="l">
              <a:lnSpc>
                <a:spcPct val="218000"/>
              </a:lnSpc>
              <a:spcBef>
                <a:spcPts val="0"/>
              </a:spcBef>
              <a:spcAft>
                <a:spcPts val="0"/>
              </a:spcAft>
              <a:buNone/>
            </a:pPr>
            <a:r>
              <a:rPr b="0" i="0" lang="en-US" sz="2000" u="none" cap="none" strike="noStrike">
                <a:solidFill>
                  <a:srgbClr val="000000"/>
                </a:solidFill>
                <a:latin typeface="Fira Sans"/>
                <a:ea typeface="Fira Sans"/>
                <a:cs typeface="Fira Sans"/>
                <a:sym typeface="Fira Sans"/>
              </a:rPr>
              <a:t>What's on your to-do list this month?</a:t>
            </a:r>
            <a:endParaRPr/>
          </a:p>
        </p:txBody>
      </p:sp>
      <p:sp>
        <p:nvSpPr>
          <p:cNvPr id="721" name="Google Shape;721;p30"/>
          <p:cNvSpPr txBox="1"/>
          <p:nvPr/>
        </p:nvSpPr>
        <p:spPr>
          <a:xfrm>
            <a:off x="3968926" y="7877032"/>
            <a:ext cx="4586100" cy="307800"/>
          </a:xfrm>
          <a:prstGeom prst="rect">
            <a:avLst/>
          </a:prstGeom>
          <a:noFill/>
          <a:ln>
            <a:noFill/>
          </a:ln>
        </p:spPr>
        <p:txBody>
          <a:bodyPr anchorCtr="0" anchor="t" bIns="0" lIns="0" spcFirstLastPara="1" rIns="0" wrap="square" tIns="0">
            <a:spAutoFit/>
          </a:bodyPr>
          <a:lstStyle/>
          <a:p>
            <a:pPr indent="0" lvl="0" marL="0" marR="0" rtl="0" algn="l">
              <a:lnSpc>
                <a:spcPct val="218000"/>
              </a:lnSpc>
              <a:spcBef>
                <a:spcPts val="0"/>
              </a:spcBef>
              <a:spcAft>
                <a:spcPts val="0"/>
              </a:spcAft>
              <a:buNone/>
            </a:pPr>
            <a:r>
              <a:rPr b="0" i="0" lang="en-US" sz="2000" u="none" cap="none" strike="noStrike">
                <a:solidFill>
                  <a:srgbClr val="000000"/>
                </a:solidFill>
                <a:latin typeface="Fira Sans"/>
                <a:ea typeface="Fira Sans"/>
                <a:cs typeface="Fira Sans"/>
                <a:sym typeface="Fira Sans"/>
              </a:rPr>
              <a:t>What's on your to-do list this month?</a:t>
            </a:r>
            <a:endParaRPr/>
          </a:p>
        </p:txBody>
      </p:sp>
      <p:sp>
        <p:nvSpPr>
          <p:cNvPr id="722" name="Google Shape;722;p30"/>
          <p:cNvSpPr txBox="1"/>
          <p:nvPr/>
        </p:nvSpPr>
        <p:spPr>
          <a:xfrm>
            <a:off x="3968926" y="4932720"/>
            <a:ext cx="4586100" cy="307800"/>
          </a:xfrm>
          <a:prstGeom prst="rect">
            <a:avLst/>
          </a:prstGeom>
          <a:noFill/>
          <a:ln>
            <a:noFill/>
          </a:ln>
        </p:spPr>
        <p:txBody>
          <a:bodyPr anchorCtr="0" anchor="t" bIns="0" lIns="0" spcFirstLastPara="1" rIns="0" wrap="square" tIns="0">
            <a:spAutoFit/>
          </a:bodyPr>
          <a:lstStyle/>
          <a:p>
            <a:pPr indent="0" lvl="0" marL="0" marR="0" rtl="0" algn="l">
              <a:lnSpc>
                <a:spcPct val="218000"/>
              </a:lnSpc>
              <a:spcBef>
                <a:spcPts val="0"/>
              </a:spcBef>
              <a:spcAft>
                <a:spcPts val="0"/>
              </a:spcAft>
              <a:buNone/>
            </a:pPr>
            <a:r>
              <a:rPr b="0" i="0" lang="en-US" sz="2000" u="none" cap="none" strike="noStrike">
                <a:solidFill>
                  <a:srgbClr val="000000"/>
                </a:solidFill>
                <a:latin typeface="Fira Sans"/>
                <a:ea typeface="Fira Sans"/>
                <a:cs typeface="Fira Sans"/>
                <a:sym typeface="Fira Sans"/>
              </a:rPr>
              <a:t>What's on your to-do list this month?</a:t>
            </a:r>
            <a:endParaRPr/>
          </a:p>
        </p:txBody>
      </p:sp>
      <p:sp>
        <p:nvSpPr>
          <p:cNvPr id="723" name="Google Shape;723;p30"/>
          <p:cNvSpPr txBox="1"/>
          <p:nvPr/>
        </p:nvSpPr>
        <p:spPr>
          <a:xfrm>
            <a:off x="3968926" y="8600853"/>
            <a:ext cx="4586100" cy="307800"/>
          </a:xfrm>
          <a:prstGeom prst="rect">
            <a:avLst/>
          </a:prstGeom>
          <a:noFill/>
          <a:ln>
            <a:noFill/>
          </a:ln>
        </p:spPr>
        <p:txBody>
          <a:bodyPr anchorCtr="0" anchor="t" bIns="0" lIns="0" spcFirstLastPara="1" rIns="0" wrap="square" tIns="0">
            <a:spAutoFit/>
          </a:bodyPr>
          <a:lstStyle/>
          <a:p>
            <a:pPr indent="0" lvl="0" marL="0" marR="0" rtl="0" algn="l">
              <a:lnSpc>
                <a:spcPct val="218000"/>
              </a:lnSpc>
              <a:spcBef>
                <a:spcPts val="0"/>
              </a:spcBef>
              <a:spcAft>
                <a:spcPts val="0"/>
              </a:spcAft>
              <a:buNone/>
            </a:pPr>
            <a:r>
              <a:rPr b="0" i="0" lang="en-US" sz="2000" u="none" cap="none" strike="noStrike">
                <a:solidFill>
                  <a:srgbClr val="000000"/>
                </a:solidFill>
                <a:latin typeface="Fira Sans"/>
                <a:ea typeface="Fira Sans"/>
                <a:cs typeface="Fira Sans"/>
                <a:sym typeface="Fira Sans"/>
              </a:rPr>
              <a:t>What's on your to-do list this month?</a:t>
            </a:r>
            <a:endParaRPr/>
          </a:p>
        </p:txBody>
      </p:sp>
      <p:sp>
        <p:nvSpPr>
          <p:cNvPr id="724" name="Google Shape;724;p30"/>
          <p:cNvSpPr txBox="1"/>
          <p:nvPr/>
        </p:nvSpPr>
        <p:spPr>
          <a:xfrm>
            <a:off x="4218203" y="2727364"/>
            <a:ext cx="2985886" cy="4667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000" u="none" cap="none" strike="noStrike">
                <a:solidFill>
                  <a:srgbClr val="000000"/>
                </a:solidFill>
                <a:latin typeface="Fira Sans"/>
                <a:ea typeface="Fira Sans"/>
                <a:cs typeface="Fira Sans"/>
                <a:sym typeface="Fira Sans"/>
              </a:rPr>
              <a:t>Top Priorities</a:t>
            </a:r>
            <a:endParaRPr/>
          </a:p>
        </p:txBody>
      </p:sp>
      <p:sp>
        <p:nvSpPr>
          <p:cNvPr id="725" name="Google Shape;725;p30"/>
          <p:cNvSpPr txBox="1"/>
          <p:nvPr/>
        </p:nvSpPr>
        <p:spPr>
          <a:xfrm>
            <a:off x="4218203" y="6439642"/>
            <a:ext cx="4087666" cy="4667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000" u="none" cap="none" strike="noStrike">
                <a:solidFill>
                  <a:srgbClr val="000000"/>
                </a:solidFill>
                <a:latin typeface="Fira Sans"/>
                <a:ea typeface="Fira Sans"/>
                <a:cs typeface="Fira Sans"/>
                <a:sym typeface="Fira Sans"/>
              </a:rPr>
              <a:t>Secondary Priorities</a:t>
            </a:r>
            <a:endParaRPr/>
          </a:p>
        </p:txBody>
      </p:sp>
      <p:sp>
        <p:nvSpPr>
          <p:cNvPr id="726" name="Google Shape;726;p30"/>
          <p:cNvSpPr txBox="1"/>
          <p:nvPr/>
        </p:nvSpPr>
        <p:spPr>
          <a:xfrm>
            <a:off x="16666492" y="5018614"/>
            <a:ext cx="946500" cy="746400"/>
          </a:xfrm>
          <a:prstGeom prst="rect">
            <a:avLst/>
          </a:prstGeom>
          <a:noFill/>
          <a:ln>
            <a:noFill/>
          </a:ln>
        </p:spPr>
        <p:txBody>
          <a:bodyPr anchorCtr="0" anchor="t" bIns="0" lIns="0" spcFirstLastPara="1" rIns="0" wrap="square" tIns="0">
            <a:spAutoFit/>
          </a:bodyPr>
          <a:lstStyle/>
          <a:p>
            <a:pPr indent="0" lvl="0" marL="0" marR="0" rtl="0" algn="ctr">
              <a:lnSpc>
                <a:spcPct val="97000"/>
              </a:lnSpc>
              <a:spcBef>
                <a:spcPts val="0"/>
              </a:spcBef>
              <a:spcAft>
                <a:spcPts val="0"/>
              </a:spcAft>
              <a:buNone/>
            </a:pPr>
            <a:r>
              <a:rPr b="1" i="0" lang="en-US" sz="5000" u="none" cap="none" strike="noStrike">
                <a:solidFill>
                  <a:srgbClr val="FFFFFF"/>
                </a:solidFill>
                <a:latin typeface="Luckiest Guy"/>
                <a:ea typeface="Luckiest Guy"/>
                <a:cs typeface="Luckiest Guy"/>
                <a:sym typeface="Luckiest Guy"/>
              </a:rPr>
              <a:t>03</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2A275"/>
        </a:solidFill>
      </p:bgPr>
    </p:bg>
    <p:spTree>
      <p:nvGrpSpPr>
        <p:cNvPr id="730" name="Shape 730"/>
        <p:cNvGrpSpPr/>
        <p:nvPr/>
      </p:nvGrpSpPr>
      <p:grpSpPr>
        <a:xfrm>
          <a:off x="0" y="0"/>
          <a:ext cx="0" cy="0"/>
          <a:chOff x="0" y="0"/>
          <a:chExt cx="0" cy="0"/>
        </a:xfrm>
      </p:grpSpPr>
      <p:sp>
        <p:nvSpPr>
          <p:cNvPr id="731" name="Google Shape;731;p31"/>
          <p:cNvSpPr/>
          <p:nvPr/>
        </p:nvSpPr>
        <p:spPr>
          <a:xfrm rot="-5400000">
            <a:off x="12864584" y="4828771"/>
            <a:ext cx="8848052" cy="629457"/>
          </a:xfrm>
          <a:custGeom>
            <a:rect b="b" l="l" r="r" t="t"/>
            <a:pathLst>
              <a:path extrusionOk="0" h="165783" w="2330351">
                <a:moveTo>
                  <a:pt x="44624" y="0"/>
                </a:moveTo>
                <a:lnTo>
                  <a:pt x="2285727" y="0"/>
                </a:lnTo>
                <a:cubicBezTo>
                  <a:pt x="2297562" y="0"/>
                  <a:pt x="2308912" y="4701"/>
                  <a:pt x="2317281" y="13070"/>
                </a:cubicBezTo>
                <a:cubicBezTo>
                  <a:pt x="2325650" y="21439"/>
                  <a:pt x="2330351" y="32789"/>
                  <a:pt x="2330351" y="44624"/>
                </a:cubicBezTo>
                <a:lnTo>
                  <a:pt x="2330351" y="121159"/>
                </a:lnTo>
                <a:cubicBezTo>
                  <a:pt x="2330351" y="132994"/>
                  <a:pt x="2325650" y="144344"/>
                  <a:pt x="2317281" y="152713"/>
                </a:cubicBezTo>
                <a:cubicBezTo>
                  <a:pt x="2308912" y="161082"/>
                  <a:pt x="2297562" y="165783"/>
                  <a:pt x="2285727" y="165783"/>
                </a:cubicBezTo>
                <a:lnTo>
                  <a:pt x="44624" y="165783"/>
                </a:lnTo>
                <a:cubicBezTo>
                  <a:pt x="19979" y="165783"/>
                  <a:pt x="0" y="145804"/>
                  <a:pt x="0" y="121159"/>
                </a:cubicBezTo>
                <a:lnTo>
                  <a:pt x="0" y="44624"/>
                </a:lnTo>
                <a:cubicBezTo>
                  <a:pt x="0" y="32789"/>
                  <a:pt x="4701" y="21439"/>
                  <a:pt x="13070" y="13070"/>
                </a:cubicBezTo>
                <a:cubicBezTo>
                  <a:pt x="21439" y="4701"/>
                  <a:pt x="32789" y="0"/>
                  <a:pt x="44624" y="0"/>
                </a:cubicBezTo>
                <a:close/>
              </a:path>
            </a:pathLst>
          </a:custGeom>
          <a:solidFill>
            <a:srgbClr val="000000">
              <a:alpha val="219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32" name="Google Shape;732;p31"/>
          <p:cNvGrpSpPr/>
          <p:nvPr/>
        </p:nvGrpSpPr>
        <p:grpSpPr>
          <a:xfrm>
            <a:off x="16358896" y="3136874"/>
            <a:ext cx="3086102" cy="3266927"/>
            <a:chOff x="0" y="-47625"/>
            <a:chExt cx="812800" cy="860425"/>
          </a:xfrm>
        </p:grpSpPr>
        <p:sp>
          <p:nvSpPr>
            <p:cNvPr id="733" name="Google Shape;733;p31"/>
            <p:cNvSpPr/>
            <p:nvPr/>
          </p:nvSpPr>
          <p:spPr>
            <a:xfrm>
              <a:off x="0" y="0"/>
              <a:ext cx="429131" cy="279135"/>
            </a:xfrm>
            <a:custGeom>
              <a:rect b="b" l="l" r="r" t="t"/>
              <a:pathLst>
                <a:path extrusionOk="0" h="279135" w="429131">
                  <a:moveTo>
                    <a:pt x="95030" y="0"/>
                  </a:moveTo>
                  <a:lnTo>
                    <a:pt x="334101" y="0"/>
                  </a:lnTo>
                  <a:cubicBezTo>
                    <a:pt x="359305" y="0"/>
                    <a:pt x="383476" y="10012"/>
                    <a:pt x="401298" y="27834"/>
                  </a:cubicBezTo>
                  <a:cubicBezTo>
                    <a:pt x="419119" y="45655"/>
                    <a:pt x="429131" y="69827"/>
                    <a:pt x="429131" y="95030"/>
                  </a:cubicBezTo>
                  <a:lnTo>
                    <a:pt x="429131" y="184105"/>
                  </a:lnTo>
                  <a:cubicBezTo>
                    <a:pt x="429131" y="209308"/>
                    <a:pt x="419119" y="233480"/>
                    <a:pt x="401298" y="251301"/>
                  </a:cubicBezTo>
                  <a:cubicBezTo>
                    <a:pt x="383476" y="269123"/>
                    <a:pt x="359305" y="279135"/>
                    <a:pt x="334101" y="279135"/>
                  </a:cubicBezTo>
                  <a:lnTo>
                    <a:pt x="95030" y="279135"/>
                  </a:lnTo>
                  <a:cubicBezTo>
                    <a:pt x="69827" y="279135"/>
                    <a:pt x="45655" y="269123"/>
                    <a:pt x="27834" y="251301"/>
                  </a:cubicBezTo>
                  <a:cubicBezTo>
                    <a:pt x="10012" y="233480"/>
                    <a:pt x="0" y="209308"/>
                    <a:pt x="0" y="184105"/>
                  </a:cubicBezTo>
                  <a:lnTo>
                    <a:pt x="0" y="95030"/>
                  </a:lnTo>
                  <a:cubicBezTo>
                    <a:pt x="0" y="69827"/>
                    <a:pt x="10012" y="45655"/>
                    <a:pt x="27834" y="27834"/>
                  </a:cubicBezTo>
                  <a:cubicBezTo>
                    <a:pt x="45655" y="10012"/>
                    <a:pt x="69827" y="0"/>
                    <a:pt x="95030" y="0"/>
                  </a:cubicBezTo>
                  <a:close/>
                </a:path>
              </a:pathLst>
            </a:custGeom>
            <a:solidFill>
              <a:srgbClr val="C474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31"/>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5" name="Google Shape;735;p31"/>
          <p:cNvGrpSpPr/>
          <p:nvPr/>
        </p:nvGrpSpPr>
        <p:grpSpPr>
          <a:xfrm>
            <a:off x="16518726" y="1593867"/>
            <a:ext cx="3086101" cy="3266927"/>
            <a:chOff x="0" y="-47625"/>
            <a:chExt cx="812800" cy="860425"/>
          </a:xfrm>
        </p:grpSpPr>
        <p:sp>
          <p:nvSpPr>
            <p:cNvPr id="736" name="Google Shape;736;p31"/>
            <p:cNvSpPr/>
            <p:nvPr/>
          </p:nvSpPr>
          <p:spPr>
            <a:xfrm>
              <a:off x="0" y="0"/>
              <a:ext cx="387036" cy="279135"/>
            </a:xfrm>
            <a:custGeom>
              <a:rect b="b" l="l" r="r" t="t"/>
              <a:pathLst>
                <a:path extrusionOk="0" h="279135" w="387036">
                  <a:moveTo>
                    <a:pt x="105366" y="0"/>
                  </a:moveTo>
                  <a:lnTo>
                    <a:pt x="281670" y="0"/>
                  </a:lnTo>
                  <a:cubicBezTo>
                    <a:pt x="339862" y="0"/>
                    <a:pt x="387036" y="47174"/>
                    <a:pt x="387036" y="105366"/>
                  </a:cubicBezTo>
                  <a:lnTo>
                    <a:pt x="387036" y="173769"/>
                  </a:lnTo>
                  <a:cubicBezTo>
                    <a:pt x="387036" y="231961"/>
                    <a:pt x="339862" y="279135"/>
                    <a:pt x="281670" y="279135"/>
                  </a:cubicBezTo>
                  <a:lnTo>
                    <a:pt x="105366" y="279135"/>
                  </a:lnTo>
                  <a:cubicBezTo>
                    <a:pt x="47174" y="279135"/>
                    <a:pt x="0" y="231961"/>
                    <a:pt x="0" y="173769"/>
                  </a:cubicBezTo>
                  <a:lnTo>
                    <a:pt x="0" y="105366"/>
                  </a:lnTo>
                  <a:cubicBezTo>
                    <a:pt x="0" y="47174"/>
                    <a:pt x="47174" y="0"/>
                    <a:pt x="105366" y="0"/>
                  </a:cubicBezTo>
                  <a:close/>
                </a:path>
              </a:pathLst>
            </a:custGeom>
            <a:solidFill>
              <a:srgbClr val="70CB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31"/>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8" name="Google Shape;738;p31"/>
          <p:cNvGrpSpPr/>
          <p:nvPr/>
        </p:nvGrpSpPr>
        <p:grpSpPr>
          <a:xfrm>
            <a:off x="395235" y="64476"/>
            <a:ext cx="17015920" cy="9651734"/>
            <a:chOff x="0" y="-675084"/>
            <a:chExt cx="22687894" cy="12868979"/>
          </a:xfrm>
        </p:grpSpPr>
        <p:sp>
          <p:nvSpPr>
            <p:cNvPr id="739" name="Google Shape;739;p31"/>
            <p:cNvSpPr/>
            <p:nvPr/>
          </p:nvSpPr>
          <p:spPr>
            <a:xfrm>
              <a:off x="0" y="0"/>
              <a:ext cx="11874637" cy="12193895"/>
            </a:xfrm>
            <a:custGeom>
              <a:rect b="b" l="l" r="r" t="t"/>
              <a:pathLst>
                <a:path extrusionOk="0" h="12193895" w="11874637">
                  <a:moveTo>
                    <a:pt x="0" y="0"/>
                  </a:moveTo>
                  <a:lnTo>
                    <a:pt x="11874637" y="0"/>
                  </a:lnTo>
                  <a:lnTo>
                    <a:pt x="11874637" y="12193895"/>
                  </a:lnTo>
                  <a:lnTo>
                    <a:pt x="0" y="12193895"/>
                  </a:lnTo>
                  <a:lnTo>
                    <a:pt x="0" y="0"/>
                  </a:lnTo>
                  <a:close/>
                </a:path>
              </a:pathLst>
            </a:custGeom>
            <a:blipFill rotWithShape="1">
              <a:blip r:embed="rId3">
                <a:alphaModFix/>
              </a:blip>
              <a:stretch>
                <a:fillRect b="0" l="0" r="0" t="-72992"/>
              </a:stretch>
            </a:blipFill>
            <a:ln>
              <a:noFill/>
            </a:ln>
          </p:spPr>
        </p:sp>
        <p:grpSp>
          <p:nvGrpSpPr>
            <p:cNvPr id="740" name="Google Shape;740;p31"/>
            <p:cNvGrpSpPr/>
            <p:nvPr/>
          </p:nvGrpSpPr>
          <p:grpSpPr>
            <a:xfrm>
              <a:off x="1455604" y="-675084"/>
              <a:ext cx="21232290" cy="12868979"/>
              <a:chOff x="0" y="-133350"/>
              <a:chExt cx="4194033" cy="2542021"/>
            </a:xfrm>
          </p:grpSpPr>
          <p:sp>
            <p:nvSpPr>
              <p:cNvPr id="741" name="Google Shape;741;p31"/>
              <p:cNvSpPr/>
              <p:nvPr/>
            </p:nvSpPr>
            <p:spPr>
              <a:xfrm>
                <a:off x="0" y="0"/>
                <a:ext cx="4194033" cy="2408671"/>
              </a:xfrm>
              <a:custGeom>
                <a:rect b="b" l="l" r="r" t="t"/>
                <a:pathLst>
                  <a:path extrusionOk="0" h="2408671" w="4194033">
                    <a:moveTo>
                      <a:pt x="14585" y="0"/>
                    </a:moveTo>
                    <a:lnTo>
                      <a:pt x="4179448" y="0"/>
                    </a:lnTo>
                    <a:cubicBezTo>
                      <a:pt x="4187503" y="0"/>
                      <a:pt x="4194033" y="6530"/>
                      <a:pt x="4194033" y="14585"/>
                    </a:cubicBezTo>
                    <a:lnTo>
                      <a:pt x="4194033" y="2394085"/>
                    </a:lnTo>
                    <a:cubicBezTo>
                      <a:pt x="4194033" y="2402141"/>
                      <a:pt x="4187503" y="2408671"/>
                      <a:pt x="4179448" y="2408671"/>
                    </a:cubicBezTo>
                    <a:lnTo>
                      <a:pt x="14585" y="2408671"/>
                    </a:lnTo>
                    <a:cubicBezTo>
                      <a:pt x="6530" y="2408671"/>
                      <a:pt x="0" y="2402141"/>
                      <a:pt x="0" y="2394085"/>
                    </a:cubicBezTo>
                    <a:lnTo>
                      <a:pt x="0" y="14585"/>
                    </a:lnTo>
                    <a:cubicBezTo>
                      <a:pt x="0" y="6530"/>
                      <a:pt x="6530" y="0"/>
                      <a:pt x="14585" y="0"/>
                    </a:cubicBezTo>
                    <a:close/>
                  </a:path>
                </a:pathLst>
              </a:cu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31"/>
              <p:cNvSpPr txBox="1"/>
              <p:nvPr/>
            </p:nvSpPr>
            <p:spPr>
              <a:xfrm>
                <a:off x="0" y="-133350"/>
                <a:ext cx="812800" cy="946150"/>
              </a:xfrm>
              <a:prstGeom prst="rect">
                <a:avLst/>
              </a:prstGeom>
              <a:noFill/>
              <a:ln>
                <a:noFill/>
              </a:ln>
            </p:spPr>
            <p:txBody>
              <a:bodyPr anchorCtr="0" anchor="ctr" bIns="50800" lIns="50800" spcFirstLastPara="1" rIns="50800" wrap="square" tIns="50800">
                <a:noAutofit/>
              </a:bodyPr>
              <a:lstStyle/>
              <a:p>
                <a:pPr indent="0" lvl="0" marL="0" marR="0" rtl="0" algn="l">
                  <a:lnSpc>
                    <a:spcPct val="54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743" name="Google Shape;743;p31"/>
          <p:cNvSpPr/>
          <p:nvPr/>
        </p:nvSpPr>
        <p:spPr>
          <a:xfrm>
            <a:off x="16358896" y="4860707"/>
            <a:ext cx="1629358" cy="1059841"/>
          </a:xfrm>
          <a:custGeom>
            <a:rect b="b" l="l" r="r" t="t"/>
            <a:pathLst>
              <a:path extrusionOk="0" h="279135" w="429131">
                <a:moveTo>
                  <a:pt x="95030" y="0"/>
                </a:moveTo>
                <a:lnTo>
                  <a:pt x="334101" y="0"/>
                </a:lnTo>
                <a:cubicBezTo>
                  <a:pt x="359305" y="0"/>
                  <a:pt x="383476" y="10012"/>
                  <a:pt x="401298" y="27834"/>
                </a:cubicBezTo>
                <a:cubicBezTo>
                  <a:pt x="419119" y="45655"/>
                  <a:pt x="429131" y="69827"/>
                  <a:pt x="429131" y="95030"/>
                </a:cubicBezTo>
                <a:lnTo>
                  <a:pt x="429131" y="184105"/>
                </a:lnTo>
                <a:cubicBezTo>
                  <a:pt x="429131" y="209308"/>
                  <a:pt x="419119" y="233480"/>
                  <a:pt x="401298" y="251301"/>
                </a:cubicBezTo>
                <a:cubicBezTo>
                  <a:pt x="383476" y="269123"/>
                  <a:pt x="359305" y="279135"/>
                  <a:pt x="334101" y="279135"/>
                </a:cubicBezTo>
                <a:lnTo>
                  <a:pt x="95030" y="279135"/>
                </a:lnTo>
                <a:cubicBezTo>
                  <a:pt x="69827" y="279135"/>
                  <a:pt x="45655" y="269123"/>
                  <a:pt x="27834" y="251301"/>
                </a:cubicBezTo>
                <a:cubicBezTo>
                  <a:pt x="10012" y="233480"/>
                  <a:pt x="0" y="209308"/>
                  <a:pt x="0" y="184105"/>
                </a:cubicBezTo>
                <a:lnTo>
                  <a:pt x="0" y="95030"/>
                </a:lnTo>
                <a:cubicBezTo>
                  <a:pt x="0" y="69827"/>
                  <a:pt x="10012" y="45655"/>
                  <a:pt x="27834" y="27834"/>
                </a:cubicBezTo>
                <a:cubicBezTo>
                  <a:pt x="45655" y="10012"/>
                  <a:pt x="69827" y="0"/>
                  <a:pt x="95030" y="0"/>
                </a:cubicBezTo>
                <a:close/>
              </a:path>
            </a:pathLst>
          </a:custGeom>
          <a:solidFill>
            <a:srgbClr val="E4C8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31"/>
          <p:cNvSpPr/>
          <p:nvPr/>
        </p:nvSpPr>
        <p:spPr>
          <a:xfrm rot="-100787">
            <a:off x="9706178" y="2304614"/>
            <a:ext cx="5889146" cy="6790420"/>
          </a:xfrm>
          <a:custGeom>
            <a:rect b="b" l="l" r="r" t="t"/>
            <a:pathLst>
              <a:path extrusionOk="0" h="6790420" w="5889146">
                <a:moveTo>
                  <a:pt x="0" y="0"/>
                </a:moveTo>
                <a:lnTo>
                  <a:pt x="5889146" y="0"/>
                </a:lnTo>
                <a:lnTo>
                  <a:pt x="5889146" y="6790420"/>
                </a:lnTo>
                <a:lnTo>
                  <a:pt x="0" y="6790420"/>
                </a:lnTo>
                <a:lnTo>
                  <a:pt x="0" y="0"/>
                </a:lnTo>
                <a:close/>
              </a:path>
            </a:pathLst>
          </a:custGeom>
          <a:blipFill rotWithShape="1">
            <a:blip r:embed="rId4">
              <a:alphaModFix/>
            </a:blip>
            <a:stretch>
              <a:fillRect b="0" l="0" r="0" t="0"/>
            </a:stretch>
          </a:blipFill>
          <a:ln>
            <a:noFill/>
          </a:ln>
        </p:spPr>
      </p:sp>
      <p:grpSp>
        <p:nvGrpSpPr>
          <p:cNvPr id="745" name="Google Shape;745;p31"/>
          <p:cNvGrpSpPr/>
          <p:nvPr/>
        </p:nvGrpSpPr>
        <p:grpSpPr>
          <a:xfrm rot="-174202">
            <a:off x="2547258" y="2829610"/>
            <a:ext cx="4878392" cy="5159956"/>
            <a:chOff x="0" y="-47625"/>
            <a:chExt cx="924524" cy="977884"/>
          </a:xfrm>
        </p:grpSpPr>
        <p:sp>
          <p:nvSpPr>
            <p:cNvPr id="746" name="Google Shape;746;p31"/>
            <p:cNvSpPr/>
            <p:nvPr/>
          </p:nvSpPr>
          <p:spPr>
            <a:xfrm>
              <a:off x="0" y="0"/>
              <a:ext cx="924524" cy="930259"/>
            </a:xfrm>
            <a:custGeom>
              <a:rect b="b" l="l" r="r" t="t"/>
              <a:pathLst>
                <a:path extrusionOk="0" h="930259" w="924524">
                  <a:moveTo>
                    <a:pt x="0" y="0"/>
                  </a:moveTo>
                  <a:lnTo>
                    <a:pt x="924524" y="0"/>
                  </a:lnTo>
                  <a:lnTo>
                    <a:pt x="924524" y="930259"/>
                  </a:lnTo>
                  <a:lnTo>
                    <a:pt x="0" y="930259"/>
                  </a:lnTo>
                  <a:close/>
                </a:path>
              </a:pathLst>
            </a:custGeom>
            <a:solidFill>
              <a:srgbClr val="9CCEE9"/>
            </a:solidFill>
            <a:ln>
              <a:noFill/>
            </a:ln>
          </p:spPr>
        </p:sp>
        <p:sp>
          <p:nvSpPr>
            <p:cNvPr id="747" name="Google Shape;747;p31"/>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748" name="Google Shape;748;p31"/>
          <p:cNvPicPr preferRelativeResize="0"/>
          <p:nvPr/>
        </p:nvPicPr>
        <p:blipFill rotWithShape="1">
          <a:blip r:embed="rId5">
            <a:alphaModFix/>
          </a:blip>
          <a:srcRect b="0" l="16872" r="16872" t="0"/>
          <a:stretch/>
        </p:blipFill>
        <p:spPr>
          <a:xfrm rot="-174202">
            <a:off x="2553622" y="3080749"/>
            <a:ext cx="4878392" cy="4908655"/>
          </a:xfrm>
          <a:prstGeom prst="rect">
            <a:avLst/>
          </a:prstGeom>
          <a:noFill/>
          <a:ln>
            <a:noFill/>
          </a:ln>
        </p:spPr>
      </p:pic>
      <p:sp>
        <p:nvSpPr>
          <p:cNvPr id="749" name="Google Shape;749;p31"/>
          <p:cNvSpPr/>
          <p:nvPr/>
        </p:nvSpPr>
        <p:spPr>
          <a:xfrm rot="217170">
            <a:off x="6207837" y="6322903"/>
            <a:ext cx="3013876" cy="2613852"/>
          </a:xfrm>
          <a:custGeom>
            <a:rect b="b" l="l" r="r" t="t"/>
            <a:pathLst>
              <a:path extrusionOk="0" h="2613852" w="3013876">
                <a:moveTo>
                  <a:pt x="0" y="0"/>
                </a:moveTo>
                <a:lnTo>
                  <a:pt x="3013875" y="0"/>
                </a:lnTo>
                <a:lnTo>
                  <a:pt x="3013875" y="2613852"/>
                </a:lnTo>
                <a:lnTo>
                  <a:pt x="0" y="2613852"/>
                </a:lnTo>
                <a:lnTo>
                  <a:pt x="0" y="0"/>
                </a:lnTo>
                <a:close/>
              </a:path>
            </a:pathLst>
          </a:custGeom>
          <a:blipFill rotWithShape="1">
            <a:blip r:embed="rId6">
              <a:alphaModFix/>
            </a:blip>
            <a:stretch>
              <a:fillRect b="0" l="0" r="0" t="0"/>
            </a:stretch>
          </a:blipFill>
          <a:ln>
            <a:noFill/>
          </a:ln>
        </p:spPr>
      </p:sp>
      <p:sp>
        <p:nvSpPr>
          <p:cNvPr id="750" name="Google Shape;750;p31"/>
          <p:cNvSpPr/>
          <p:nvPr/>
        </p:nvSpPr>
        <p:spPr>
          <a:xfrm rot="-171251">
            <a:off x="2701618" y="2751293"/>
            <a:ext cx="4293213" cy="616661"/>
          </a:xfrm>
          <a:custGeom>
            <a:rect b="b" l="l" r="r" t="t"/>
            <a:pathLst>
              <a:path extrusionOk="0" h="616661" w="4293213">
                <a:moveTo>
                  <a:pt x="0" y="0"/>
                </a:moveTo>
                <a:lnTo>
                  <a:pt x="4293213" y="0"/>
                </a:lnTo>
                <a:lnTo>
                  <a:pt x="4293213" y="616662"/>
                </a:lnTo>
                <a:lnTo>
                  <a:pt x="0" y="616662"/>
                </a:lnTo>
                <a:lnTo>
                  <a:pt x="0" y="0"/>
                </a:lnTo>
                <a:close/>
              </a:path>
            </a:pathLst>
          </a:custGeom>
          <a:blipFill rotWithShape="1">
            <a:blip r:embed="rId7">
              <a:alphaModFix/>
            </a:blip>
            <a:stretch>
              <a:fillRect b="0" l="0" r="0" t="0"/>
            </a:stretch>
          </a:blipFill>
          <a:ln>
            <a:noFill/>
          </a:ln>
        </p:spPr>
      </p:sp>
      <p:sp>
        <p:nvSpPr>
          <p:cNvPr id="751" name="Google Shape;751;p31"/>
          <p:cNvSpPr txBox="1"/>
          <p:nvPr/>
        </p:nvSpPr>
        <p:spPr>
          <a:xfrm>
            <a:off x="4097125" y="927273"/>
            <a:ext cx="10093750" cy="11938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1" i="0" lang="en-US" sz="6999" u="none" cap="none" strike="noStrike">
                <a:solidFill>
                  <a:srgbClr val="DF5A51"/>
                </a:solidFill>
                <a:latin typeface="Luckiest Guy"/>
                <a:ea typeface="Luckiest Guy"/>
                <a:cs typeface="Luckiest Guy"/>
                <a:sym typeface="Luckiest Guy"/>
              </a:rPr>
              <a:t>Gratitude Journal</a:t>
            </a:r>
            <a:endParaRPr/>
          </a:p>
        </p:txBody>
      </p:sp>
      <p:sp>
        <p:nvSpPr>
          <p:cNvPr id="752" name="Google Shape;752;p31"/>
          <p:cNvSpPr txBox="1"/>
          <p:nvPr/>
        </p:nvSpPr>
        <p:spPr>
          <a:xfrm rot="-100914">
            <a:off x="11223338" y="3755332"/>
            <a:ext cx="3996522" cy="4368379"/>
          </a:xfrm>
          <a:prstGeom prst="rect">
            <a:avLst/>
          </a:prstGeom>
          <a:noFill/>
          <a:ln>
            <a:noFill/>
          </a:ln>
        </p:spPr>
        <p:txBody>
          <a:bodyPr anchorCtr="0" anchor="t" bIns="0" lIns="0" spcFirstLastPara="1" rIns="0" wrap="square" tIns="0">
            <a:spAutoFit/>
          </a:bodyPr>
          <a:lstStyle/>
          <a:p>
            <a:pPr indent="0" lvl="1" marL="0" marR="0" rtl="0" algn="l">
              <a:lnSpc>
                <a:spcPct val="170000"/>
              </a:lnSpc>
              <a:spcBef>
                <a:spcPts val="0"/>
              </a:spcBef>
              <a:spcAft>
                <a:spcPts val="0"/>
              </a:spcAft>
              <a:buNone/>
            </a:pPr>
            <a:r>
              <a:rPr b="0" i="0" lang="en-US" sz="2200" u="none" cap="none" strike="noStrike">
                <a:solidFill>
                  <a:srgbClr val="000000"/>
                </a:solidFill>
                <a:latin typeface="Fira Sans"/>
                <a:ea typeface="Fira Sans"/>
                <a:cs typeface="Fira Sans"/>
                <a:sym typeface="Fira Sans"/>
              </a:rPr>
              <a:t>Lorem ipsum dolor sit amet, consectetur adipiscing elit, sed do eiusmod tempor incididunt ut labore et dolore magna aliqua. Ut enim ad minim veniam, quis nostrud exercitation ullamco laboris nisi ut aliquip ex ea commodo.</a:t>
            </a:r>
            <a:endParaRPr/>
          </a:p>
        </p:txBody>
      </p:sp>
      <p:sp>
        <p:nvSpPr>
          <p:cNvPr id="753" name="Google Shape;753;p31"/>
          <p:cNvSpPr txBox="1"/>
          <p:nvPr/>
        </p:nvSpPr>
        <p:spPr>
          <a:xfrm>
            <a:off x="16666492" y="5018614"/>
            <a:ext cx="946500" cy="746400"/>
          </a:xfrm>
          <a:prstGeom prst="rect">
            <a:avLst/>
          </a:prstGeom>
          <a:noFill/>
          <a:ln>
            <a:noFill/>
          </a:ln>
        </p:spPr>
        <p:txBody>
          <a:bodyPr anchorCtr="0" anchor="t" bIns="0" lIns="0" spcFirstLastPara="1" rIns="0" wrap="square" tIns="0">
            <a:spAutoFit/>
          </a:bodyPr>
          <a:lstStyle/>
          <a:p>
            <a:pPr indent="0" lvl="0" marL="0" marR="0" rtl="0" algn="ctr">
              <a:lnSpc>
                <a:spcPct val="97000"/>
              </a:lnSpc>
              <a:spcBef>
                <a:spcPts val="0"/>
              </a:spcBef>
              <a:spcAft>
                <a:spcPts val="0"/>
              </a:spcAft>
              <a:buNone/>
            </a:pPr>
            <a:r>
              <a:rPr b="1" i="0" lang="en-US" sz="5000" u="none" cap="none" strike="noStrike">
                <a:solidFill>
                  <a:srgbClr val="FFFFFF"/>
                </a:solidFill>
                <a:latin typeface="Luckiest Guy"/>
                <a:ea typeface="Luckiest Guy"/>
                <a:cs typeface="Luckiest Guy"/>
                <a:sym typeface="Luckiest Guy"/>
              </a:rPr>
              <a:t>03</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2A275"/>
        </a:solidFill>
      </p:bgPr>
    </p:bg>
    <p:spTree>
      <p:nvGrpSpPr>
        <p:cNvPr id="106" name="Shape 106"/>
        <p:cNvGrpSpPr/>
        <p:nvPr/>
      </p:nvGrpSpPr>
      <p:grpSpPr>
        <a:xfrm>
          <a:off x="0" y="0"/>
          <a:ext cx="0" cy="0"/>
          <a:chOff x="0" y="0"/>
          <a:chExt cx="0" cy="0"/>
        </a:xfrm>
      </p:grpSpPr>
      <p:grpSp>
        <p:nvGrpSpPr>
          <p:cNvPr id="107" name="Google Shape;107;p14"/>
          <p:cNvGrpSpPr/>
          <p:nvPr/>
        </p:nvGrpSpPr>
        <p:grpSpPr>
          <a:xfrm rot="-5400000">
            <a:off x="14002492" y="3510037"/>
            <a:ext cx="8848052" cy="3266924"/>
            <a:chOff x="0" y="-47625"/>
            <a:chExt cx="2330351" cy="860425"/>
          </a:xfrm>
        </p:grpSpPr>
        <p:sp>
          <p:nvSpPr>
            <p:cNvPr id="108" name="Google Shape;108;p14"/>
            <p:cNvSpPr/>
            <p:nvPr/>
          </p:nvSpPr>
          <p:spPr>
            <a:xfrm>
              <a:off x="0" y="0"/>
              <a:ext cx="2330351" cy="165783"/>
            </a:xfrm>
            <a:custGeom>
              <a:rect b="b" l="l" r="r" t="t"/>
              <a:pathLst>
                <a:path extrusionOk="0" h="165783" w="2330351">
                  <a:moveTo>
                    <a:pt x="44624" y="0"/>
                  </a:moveTo>
                  <a:lnTo>
                    <a:pt x="2285727" y="0"/>
                  </a:lnTo>
                  <a:cubicBezTo>
                    <a:pt x="2297562" y="0"/>
                    <a:pt x="2308912" y="4701"/>
                    <a:pt x="2317281" y="13070"/>
                  </a:cubicBezTo>
                  <a:cubicBezTo>
                    <a:pt x="2325650" y="21439"/>
                    <a:pt x="2330351" y="32789"/>
                    <a:pt x="2330351" y="44624"/>
                  </a:cubicBezTo>
                  <a:lnTo>
                    <a:pt x="2330351" y="121159"/>
                  </a:lnTo>
                  <a:cubicBezTo>
                    <a:pt x="2330351" y="132994"/>
                    <a:pt x="2325650" y="144344"/>
                    <a:pt x="2317281" y="152713"/>
                  </a:cubicBezTo>
                  <a:cubicBezTo>
                    <a:pt x="2308912" y="161082"/>
                    <a:pt x="2297562" y="165783"/>
                    <a:pt x="2285727" y="165783"/>
                  </a:cubicBezTo>
                  <a:lnTo>
                    <a:pt x="44624" y="165783"/>
                  </a:lnTo>
                  <a:cubicBezTo>
                    <a:pt x="19979" y="165783"/>
                    <a:pt x="0" y="145804"/>
                    <a:pt x="0" y="121159"/>
                  </a:cubicBezTo>
                  <a:lnTo>
                    <a:pt x="0" y="44624"/>
                  </a:lnTo>
                  <a:cubicBezTo>
                    <a:pt x="0" y="32789"/>
                    <a:pt x="4701" y="21439"/>
                    <a:pt x="13070" y="13070"/>
                  </a:cubicBezTo>
                  <a:cubicBezTo>
                    <a:pt x="21439" y="4701"/>
                    <a:pt x="32789" y="0"/>
                    <a:pt x="44624" y="0"/>
                  </a:cubicBezTo>
                  <a:close/>
                </a:path>
              </a:pathLst>
            </a:custGeom>
            <a:solidFill>
              <a:srgbClr val="000000">
                <a:alpha val="219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4"/>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0" name="Google Shape;110;p14"/>
          <p:cNvSpPr/>
          <p:nvPr/>
        </p:nvSpPr>
        <p:spPr>
          <a:xfrm>
            <a:off x="16358896" y="1774693"/>
            <a:ext cx="1629358" cy="1059841"/>
          </a:xfrm>
          <a:custGeom>
            <a:rect b="b" l="l" r="r" t="t"/>
            <a:pathLst>
              <a:path extrusionOk="0" h="279135" w="429131">
                <a:moveTo>
                  <a:pt x="95030" y="0"/>
                </a:moveTo>
                <a:lnTo>
                  <a:pt x="334101" y="0"/>
                </a:lnTo>
                <a:cubicBezTo>
                  <a:pt x="359305" y="0"/>
                  <a:pt x="383476" y="10012"/>
                  <a:pt x="401298" y="27834"/>
                </a:cubicBezTo>
                <a:cubicBezTo>
                  <a:pt x="419119" y="45655"/>
                  <a:pt x="429131" y="69827"/>
                  <a:pt x="429131" y="95030"/>
                </a:cubicBezTo>
                <a:lnTo>
                  <a:pt x="429131" y="184105"/>
                </a:lnTo>
                <a:cubicBezTo>
                  <a:pt x="429131" y="209308"/>
                  <a:pt x="419119" y="233480"/>
                  <a:pt x="401298" y="251301"/>
                </a:cubicBezTo>
                <a:cubicBezTo>
                  <a:pt x="383476" y="269123"/>
                  <a:pt x="359305" y="279135"/>
                  <a:pt x="334101" y="279135"/>
                </a:cubicBezTo>
                <a:lnTo>
                  <a:pt x="95030" y="279135"/>
                </a:lnTo>
                <a:cubicBezTo>
                  <a:pt x="69827" y="279135"/>
                  <a:pt x="45655" y="269123"/>
                  <a:pt x="27834" y="251301"/>
                </a:cubicBezTo>
                <a:cubicBezTo>
                  <a:pt x="10012" y="233480"/>
                  <a:pt x="0" y="209308"/>
                  <a:pt x="0" y="184105"/>
                </a:cubicBezTo>
                <a:lnTo>
                  <a:pt x="0" y="95030"/>
                </a:lnTo>
                <a:cubicBezTo>
                  <a:pt x="0" y="69827"/>
                  <a:pt x="10012" y="45655"/>
                  <a:pt x="27834" y="27834"/>
                </a:cubicBezTo>
                <a:cubicBezTo>
                  <a:pt x="45655" y="10012"/>
                  <a:pt x="69827" y="0"/>
                  <a:pt x="95030" y="0"/>
                </a:cubicBezTo>
                <a:close/>
              </a:path>
            </a:pathLst>
          </a:custGeom>
          <a:solidFill>
            <a:srgbClr val="70CB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4"/>
          <p:cNvSpPr/>
          <p:nvPr/>
        </p:nvSpPr>
        <p:spPr>
          <a:xfrm>
            <a:off x="16358896" y="3317700"/>
            <a:ext cx="1629358" cy="1059841"/>
          </a:xfrm>
          <a:custGeom>
            <a:rect b="b" l="l" r="r" t="t"/>
            <a:pathLst>
              <a:path extrusionOk="0" h="279135" w="429131">
                <a:moveTo>
                  <a:pt x="95030" y="0"/>
                </a:moveTo>
                <a:lnTo>
                  <a:pt x="334101" y="0"/>
                </a:lnTo>
                <a:cubicBezTo>
                  <a:pt x="359305" y="0"/>
                  <a:pt x="383476" y="10012"/>
                  <a:pt x="401298" y="27834"/>
                </a:cubicBezTo>
                <a:cubicBezTo>
                  <a:pt x="419119" y="45655"/>
                  <a:pt x="429131" y="69827"/>
                  <a:pt x="429131" y="95030"/>
                </a:cubicBezTo>
                <a:lnTo>
                  <a:pt x="429131" y="184105"/>
                </a:lnTo>
                <a:cubicBezTo>
                  <a:pt x="429131" y="209308"/>
                  <a:pt x="419119" y="233480"/>
                  <a:pt x="401298" y="251301"/>
                </a:cubicBezTo>
                <a:cubicBezTo>
                  <a:pt x="383476" y="269123"/>
                  <a:pt x="359305" y="279135"/>
                  <a:pt x="334101" y="279135"/>
                </a:cubicBezTo>
                <a:lnTo>
                  <a:pt x="95030" y="279135"/>
                </a:lnTo>
                <a:cubicBezTo>
                  <a:pt x="69827" y="279135"/>
                  <a:pt x="45655" y="269123"/>
                  <a:pt x="27834" y="251301"/>
                </a:cubicBezTo>
                <a:cubicBezTo>
                  <a:pt x="10012" y="233480"/>
                  <a:pt x="0" y="209308"/>
                  <a:pt x="0" y="184105"/>
                </a:cubicBezTo>
                <a:lnTo>
                  <a:pt x="0" y="95030"/>
                </a:lnTo>
                <a:cubicBezTo>
                  <a:pt x="0" y="69827"/>
                  <a:pt x="10012" y="45655"/>
                  <a:pt x="27834" y="27834"/>
                </a:cubicBezTo>
                <a:cubicBezTo>
                  <a:pt x="45655" y="10012"/>
                  <a:pt x="69827" y="0"/>
                  <a:pt x="95030" y="0"/>
                </a:cubicBezTo>
                <a:close/>
              </a:path>
            </a:pathLst>
          </a:custGeom>
          <a:solidFill>
            <a:srgbClr val="C474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4"/>
          <p:cNvSpPr/>
          <p:nvPr/>
        </p:nvSpPr>
        <p:spPr>
          <a:xfrm>
            <a:off x="16358896" y="4860707"/>
            <a:ext cx="1629358" cy="1059841"/>
          </a:xfrm>
          <a:custGeom>
            <a:rect b="b" l="l" r="r" t="t"/>
            <a:pathLst>
              <a:path extrusionOk="0" h="279135" w="429131">
                <a:moveTo>
                  <a:pt x="95030" y="0"/>
                </a:moveTo>
                <a:lnTo>
                  <a:pt x="334101" y="0"/>
                </a:lnTo>
                <a:cubicBezTo>
                  <a:pt x="359305" y="0"/>
                  <a:pt x="383476" y="10012"/>
                  <a:pt x="401298" y="27834"/>
                </a:cubicBezTo>
                <a:cubicBezTo>
                  <a:pt x="419119" y="45655"/>
                  <a:pt x="429131" y="69827"/>
                  <a:pt x="429131" y="95030"/>
                </a:cubicBezTo>
                <a:lnTo>
                  <a:pt x="429131" y="184105"/>
                </a:lnTo>
                <a:cubicBezTo>
                  <a:pt x="429131" y="209308"/>
                  <a:pt x="419119" y="233480"/>
                  <a:pt x="401298" y="251301"/>
                </a:cubicBezTo>
                <a:cubicBezTo>
                  <a:pt x="383476" y="269123"/>
                  <a:pt x="359305" y="279135"/>
                  <a:pt x="334101" y="279135"/>
                </a:cubicBezTo>
                <a:lnTo>
                  <a:pt x="95030" y="279135"/>
                </a:lnTo>
                <a:cubicBezTo>
                  <a:pt x="69827" y="279135"/>
                  <a:pt x="45655" y="269123"/>
                  <a:pt x="27834" y="251301"/>
                </a:cubicBezTo>
                <a:cubicBezTo>
                  <a:pt x="10012" y="233480"/>
                  <a:pt x="0" y="209308"/>
                  <a:pt x="0" y="184105"/>
                </a:cubicBezTo>
                <a:lnTo>
                  <a:pt x="0" y="95030"/>
                </a:lnTo>
                <a:cubicBezTo>
                  <a:pt x="0" y="69827"/>
                  <a:pt x="10012" y="45655"/>
                  <a:pt x="27834" y="27834"/>
                </a:cubicBezTo>
                <a:cubicBezTo>
                  <a:pt x="45655" y="10012"/>
                  <a:pt x="69827" y="0"/>
                  <a:pt x="95030" y="0"/>
                </a:cubicBezTo>
                <a:close/>
              </a:path>
            </a:pathLst>
          </a:custGeom>
          <a:solidFill>
            <a:srgbClr val="E4C8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3" name="Google Shape;113;p14"/>
          <p:cNvGrpSpPr/>
          <p:nvPr/>
        </p:nvGrpSpPr>
        <p:grpSpPr>
          <a:xfrm>
            <a:off x="395235" y="389963"/>
            <a:ext cx="17015920" cy="9326247"/>
            <a:chOff x="0" y="-241102"/>
            <a:chExt cx="22687894" cy="12434997"/>
          </a:xfrm>
        </p:grpSpPr>
        <p:sp>
          <p:nvSpPr>
            <p:cNvPr id="114" name="Google Shape;114;p14"/>
            <p:cNvSpPr/>
            <p:nvPr/>
          </p:nvSpPr>
          <p:spPr>
            <a:xfrm>
              <a:off x="0" y="0"/>
              <a:ext cx="11874637" cy="12193895"/>
            </a:xfrm>
            <a:custGeom>
              <a:rect b="b" l="l" r="r" t="t"/>
              <a:pathLst>
                <a:path extrusionOk="0" h="12193895" w="11874637">
                  <a:moveTo>
                    <a:pt x="0" y="0"/>
                  </a:moveTo>
                  <a:lnTo>
                    <a:pt x="11874637" y="0"/>
                  </a:lnTo>
                  <a:lnTo>
                    <a:pt x="11874637" y="12193895"/>
                  </a:lnTo>
                  <a:lnTo>
                    <a:pt x="0" y="12193895"/>
                  </a:lnTo>
                  <a:lnTo>
                    <a:pt x="0" y="0"/>
                  </a:lnTo>
                  <a:close/>
                </a:path>
              </a:pathLst>
            </a:custGeom>
            <a:blipFill rotWithShape="1">
              <a:blip r:embed="rId3">
                <a:alphaModFix/>
              </a:blip>
              <a:stretch>
                <a:fillRect b="0" l="0" r="0" t="-72992"/>
              </a:stretch>
            </a:blipFill>
            <a:ln>
              <a:noFill/>
            </a:ln>
          </p:spPr>
        </p:sp>
        <p:grpSp>
          <p:nvGrpSpPr>
            <p:cNvPr id="115" name="Google Shape;115;p14"/>
            <p:cNvGrpSpPr/>
            <p:nvPr/>
          </p:nvGrpSpPr>
          <p:grpSpPr>
            <a:xfrm>
              <a:off x="1455604" y="-241102"/>
              <a:ext cx="21232290" cy="12434997"/>
              <a:chOff x="0" y="-47625"/>
              <a:chExt cx="4194033" cy="2456296"/>
            </a:xfrm>
          </p:grpSpPr>
          <p:sp>
            <p:nvSpPr>
              <p:cNvPr id="116" name="Google Shape;116;p14"/>
              <p:cNvSpPr/>
              <p:nvPr/>
            </p:nvSpPr>
            <p:spPr>
              <a:xfrm>
                <a:off x="0" y="0"/>
                <a:ext cx="4194033" cy="2408671"/>
              </a:xfrm>
              <a:custGeom>
                <a:rect b="b" l="l" r="r" t="t"/>
                <a:pathLst>
                  <a:path extrusionOk="0" h="2408671" w="4194033">
                    <a:moveTo>
                      <a:pt x="14585" y="0"/>
                    </a:moveTo>
                    <a:lnTo>
                      <a:pt x="4179448" y="0"/>
                    </a:lnTo>
                    <a:cubicBezTo>
                      <a:pt x="4187503" y="0"/>
                      <a:pt x="4194033" y="6530"/>
                      <a:pt x="4194033" y="14585"/>
                    </a:cubicBezTo>
                    <a:lnTo>
                      <a:pt x="4194033" y="2394085"/>
                    </a:lnTo>
                    <a:cubicBezTo>
                      <a:pt x="4194033" y="2402141"/>
                      <a:pt x="4187503" y="2408671"/>
                      <a:pt x="4179448" y="2408671"/>
                    </a:cubicBezTo>
                    <a:lnTo>
                      <a:pt x="14585" y="2408671"/>
                    </a:lnTo>
                    <a:cubicBezTo>
                      <a:pt x="6530" y="2408671"/>
                      <a:pt x="0" y="2402141"/>
                      <a:pt x="0" y="2394085"/>
                    </a:cubicBezTo>
                    <a:lnTo>
                      <a:pt x="0" y="14585"/>
                    </a:lnTo>
                    <a:cubicBezTo>
                      <a:pt x="0" y="6530"/>
                      <a:pt x="6530" y="0"/>
                      <a:pt x="14585" y="0"/>
                    </a:cubicBezTo>
                    <a:close/>
                  </a:path>
                </a:pathLst>
              </a:cu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4"/>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118" name="Google Shape;118;p14"/>
          <p:cNvSpPr/>
          <p:nvPr/>
        </p:nvSpPr>
        <p:spPr>
          <a:xfrm rot="-322464">
            <a:off x="12386047" y="7174047"/>
            <a:ext cx="4208789" cy="1327694"/>
          </a:xfrm>
          <a:custGeom>
            <a:rect b="b" l="l" r="r" t="t"/>
            <a:pathLst>
              <a:path extrusionOk="0" h="1327694" w="4208789">
                <a:moveTo>
                  <a:pt x="0" y="0"/>
                </a:moveTo>
                <a:lnTo>
                  <a:pt x="4208789" y="0"/>
                </a:lnTo>
                <a:lnTo>
                  <a:pt x="4208789" y="1327694"/>
                </a:lnTo>
                <a:lnTo>
                  <a:pt x="0" y="1327694"/>
                </a:lnTo>
                <a:lnTo>
                  <a:pt x="0" y="0"/>
                </a:lnTo>
                <a:close/>
              </a:path>
            </a:pathLst>
          </a:custGeom>
          <a:blipFill rotWithShape="1">
            <a:blip r:embed="rId4">
              <a:alphaModFix/>
            </a:blip>
            <a:stretch>
              <a:fillRect b="0" l="0" r="0" t="0"/>
            </a:stretch>
          </a:blipFill>
          <a:ln>
            <a:noFill/>
          </a:ln>
        </p:spPr>
      </p:sp>
      <p:sp>
        <p:nvSpPr>
          <p:cNvPr id="119" name="Google Shape;119;p14"/>
          <p:cNvSpPr txBox="1"/>
          <p:nvPr/>
        </p:nvSpPr>
        <p:spPr>
          <a:xfrm>
            <a:off x="1693164" y="1626106"/>
            <a:ext cx="14901673" cy="909320"/>
          </a:xfrm>
          <a:prstGeom prst="rect">
            <a:avLst/>
          </a:prstGeom>
          <a:noFill/>
          <a:ln>
            <a:noFill/>
          </a:ln>
        </p:spPr>
        <p:txBody>
          <a:bodyPr anchorCtr="0" anchor="t" bIns="0" lIns="0" spcFirstLastPara="1" rIns="0" wrap="square" tIns="0">
            <a:spAutoFit/>
          </a:bodyPr>
          <a:lstStyle/>
          <a:p>
            <a:pPr indent="0" lvl="0" marL="0" marR="0" rtl="0" algn="ctr">
              <a:lnSpc>
                <a:spcPct val="96999"/>
              </a:lnSpc>
              <a:spcBef>
                <a:spcPts val="0"/>
              </a:spcBef>
              <a:spcAft>
                <a:spcPts val="0"/>
              </a:spcAft>
              <a:buNone/>
            </a:pPr>
            <a:r>
              <a:rPr b="1" i="0" lang="en-US" sz="6999" u="none" cap="none" strike="noStrike">
                <a:solidFill>
                  <a:srgbClr val="DF5A51"/>
                </a:solidFill>
                <a:latin typeface="Luckiest Guy"/>
                <a:ea typeface="Luckiest Guy"/>
                <a:cs typeface="Luckiest Guy"/>
                <a:sym typeface="Luckiest Guy"/>
              </a:rPr>
              <a:t>How to Use This Presentation</a:t>
            </a:r>
            <a:endParaRPr/>
          </a:p>
        </p:txBody>
      </p:sp>
      <p:sp>
        <p:nvSpPr>
          <p:cNvPr id="120" name="Google Shape;120;p14"/>
          <p:cNvSpPr txBox="1"/>
          <p:nvPr/>
        </p:nvSpPr>
        <p:spPr>
          <a:xfrm>
            <a:off x="2368330" y="4120112"/>
            <a:ext cx="4389000" cy="4371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000" u="none" cap="none" strike="noStrike">
                <a:solidFill>
                  <a:srgbClr val="000000"/>
                </a:solidFill>
                <a:latin typeface="Fira Sans"/>
                <a:ea typeface="Fira Sans"/>
                <a:cs typeface="Fira Sans"/>
                <a:sym typeface="Fira Sans"/>
              </a:rPr>
              <a:t>Click on the "Google Slides" button below this presentation preview. Make sure to sign in to your Google account. Click on "Make a copy." Start editing your presentation.</a:t>
            </a:r>
            <a:endParaRPr/>
          </a:p>
          <a:p>
            <a:pPr indent="0" lvl="0" marL="0" marR="0" rtl="0" algn="ctr">
              <a:lnSpc>
                <a:spcPct val="120000"/>
              </a:lnSpc>
              <a:spcBef>
                <a:spcPts val="0"/>
              </a:spcBef>
              <a:spcAft>
                <a:spcPts val="0"/>
              </a:spcAft>
              <a:buNone/>
            </a:pPr>
            <a:r>
              <a:rPr b="0" i="0" lang="en-US" sz="2000" u="sng" cap="none" strike="noStrike">
                <a:solidFill>
                  <a:srgbClr val="000000"/>
                </a:solidFill>
                <a:latin typeface="Fira Sans"/>
                <a:ea typeface="Fira Sans"/>
                <a:cs typeface="Fira Sans"/>
                <a:sym typeface="Fira Sans"/>
              </a:rPr>
              <a:t>Alternative:</a:t>
            </a:r>
            <a:r>
              <a:rPr b="0" i="0" lang="en-US" sz="2000" u="none" cap="none" strike="noStrike">
                <a:solidFill>
                  <a:srgbClr val="000000"/>
                </a:solidFill>
                <a:latin typeface="Fira Sans"/>
                <a:ea typeface="Fira Sans"/>
                <a:cs typeface="Fira Sans"/>
                <a:sym typeface="Fira Sans"/>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121" name="Google Shape;121;p14"/>
          <p:cNvSpPr txBox="1"/>
          <p:nvPr/>
        </p:nvSpPr>
        <p:spPr>
          <a:xfrm>
            <a:off x="1992192" y="3238840"/>
            <a:ext cx="5141301" cy="495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000000"/>
                </a:solidFill>
                <a:latin typeface="Fira Sans"/>
                <a:ea typeface="Fira Sans"/>
                <a:cs typeface="Fira Sans"/>
                <a:sym typeface="Fira Sans"/>
              </a:rPr>
              <a:t>Google Slides</a:t>
            </a:r>
            <a:endParaRPr/>
          </a:p>
        </p:txBody>
      </p:sp>
      <p:sp>
        <p:nvSpPr>
          <p:cNvPr id="122" name="Google Shape;122;p14"/>
          <p:cNvSpPr txBox="1"/>
          <p:nvPr/>
        </p:nvSpPr>
        <p:spPr>
          <a:xfrm>
            <a:off x="7633655" y="4144748"/>
            <a:ext cx="4140900" cy="3632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000" u="none" cap="none" strike="noStrike">
                <a:solidFill>
                  <a:srgbClr val="000000"/>
                </a:solidFill>
                <a:latin typeface="Fira Sans"/>
                <a:ea typeface="Fira Sans"/>
                <a:cs typeface="Fira Sans"/>
                <a:sym typeface="Fira Sans"/>
              </a:rPr>
              <a:t>Click on the "PowerPoint" button below this presentation preview. Start editing your presentation.</a:t>
            </a:r>
            <a:endParaRPr/>
          </a:p>
          <a:p>
            <a:pPr indent="0" lvl="0" marL="0" marR="0" rtl="0" algn="ctr">
              <a:lnSpc>
                <a:spcPct val="120000"/>
              </a:lnSpc>
              <a:spcBef>
                <a:spcPts val="0"/>
              </a:spcBef>
              <a:spcAft>
                <a:spcPts val="0"/>
              </a:spcAft>
              <a:buNone/>
            </a:pPr>
            <a:r>
              <a:rPr b="0" i="0" lang="en-US" sz="2000" u="sng" cap="none" strike="noStrike">
                <a:solidFill>
                  <a:srgbClr val="000000"/>
                </a:solidFill>
                <a:latin typeface="Fira Sans"/>
                <a:ea typeface="Fira Sans"/>
                <a:cs typeface="Fira Sans"/>
                <a:sym typeface="Fira Sans"/>
              </a:rPr>
              <a:t>Alternative:</a:t>
            </a:r>
            <a:r>
              <a:rPr b="0" i="0" lang="en-US" sz="2000" u="none" cap="none" strike="noStrike">
                <a:solidFill>
                  <a:srgbClr val="000000"/>
                </a:solidFill>
                <a:latin typeface="Fira Sans"/>
                <a:ea typeface="Fira Sans"/>
                <a:cs typeface="Fira Sans"/>
                <a:sym typeface="Fira Sans"/>
              </a:rPr>
              <a:t> From Canva template file, Click on the "Share" button on the top right corner in Canva and click on "More" at the bottom of the menu. Enter "PowerPoint" in the search bar and click on the PowerPoint icon to download.</a:t>
            </a:r>
            <a:endParaRPr/>
          </a:p>
        </p:txBody>
      </p:sp>
      <p:sp>
        <p:nvSpPr>
          <p:cNvPr id="123" name="Google Shape;123;p14"/>
          <p:cNvSpPr txBox="1"/>
          <p:nvPr/>
        </p:nvSpPr>
        <p:spPr>
          <a:xfrm>
            <a:off x="7133493" y="3263475"/>
            <a:ext cx="5141301" cy="495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000000"/>
                </a:solidFill>
                <a:latin typeface="Fira Sans"/>
                <a:ea typeface="Fira Sans"/>
                <a:cs typeface="Fira Sans"/>
                <a:sym typeface="Fira Sans"/>
              </a:rPr>
              <a:t>PowerPoint</a:t>
            </a:r>
            <a:endParaRPr/>
          </a:p>
        </p:txBody>
      </p:sp>
      <p:sp>
        <p:nvSpPr>
          <p:cNvPr id="124" name="Google Shape;124;p14"/>
          <p:cNvSpPr txBox="1"/>
          <p:nvPr/>
        </p:nvSpPr>
        <p:spPr>
          <a:xfrm>
            <a:off x="12589312" y="4144748"/>
            <a:ext cx="3511800" cy="1785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000" u="none" cap="none" strike="noStrike">
                <a:solidFill>
                  <a:srgbClr val="000000"/>
                </a:solidFill>
                <a:latin typeface="Fira Sans"/>
                <a:ea typeface="Fira Sans"/>
                <a:cs typeface="Fira Sans"/>
                <a:sym typeface="Fira Sans"/>
              </a:rPr>
              <a:t>Click on the "Canva" button under this presentation preview. Start editing your presentation. You need to sign in to your Canva account.</a:t>
            </a:r>
            <a:endParaRPr/>
          </a:p>
        </p:txBody>
      </p:sp>
      <p:sp>
        <p:nvSpPr>
          <p:cNvPr id="125" name="Google Shape;125;p14"/>
          <p:cNvSpPr txBox="1"/>
          <p:nvPr/>
        </p:nvSpPr>
        <p:spPr>
          <a:xfrm>
            <a:off x="13247769" y="3263475"/>
            <a:ext cx="2195029" cy="495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000000"/>
                </a:solidFill>
                <a:latin typeface="Fira Sans"/>
                <a:ea typeface="Fira Sans"/>
                <a:cs typeface="Fira Sans"/>
                <a:sym typeface="Fira Sans"/>
              </a:rPr>
              <a:t>Canva</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2A275"/>
        </a:solidFill>
      </p:bgPr>
    </p:bg>
    <p:spTree>
      <p:nvGrpSpPr>
        <p:cNvPr id="757" name="Shape 757"/>
        <p:cNvGrpSpPr/>
        <p:nvPr/>
      </p:nvGrpSpPr>
      <p:grpSpPr>
        <a:xfrm>
          <a:off x="0" y="0"/>
          <a:ext cx="0" cy="0"/>
          <a:chOff x="0" y="0"/>
          <a:chExt cx="0" cy="0"/>
        </a:xfrm>
      </p:grpSpPr>
      <p:grpSp>
        <p:nvGrpSpPr>
          <p:cNvPr id="758" name="Google Shape;758;p32"/>
          <p:cNvGrpSpPr/>
          <p:nvPr/>
        </p:nvGrpSpPr>
        <p:grpSpPr>
          <a:xfrm>
            <a:off x="395235" y="64476"/>
            <a:ext cx="17015920" cy="9651734"/>
            <a:chOff x="0" y="-675084"/>
            <a:chExt cx="22687894" cy="12868979"/>
          </a:xfrm>
        </p:grpSpPr>
        <p:sp>
          <p:nvSpPr>
            <p:cNvPr id="759" name="Google Shape;759;p32"/>
            <p:cNvSpPr/>
            <p:nvPr/>
          </p:nvSpPr>
          <p:spPr>
            <a:xfrm>
              <a:off x="0" y="0"/>
              <a:ext cx="11874637" cy="12193895"/>
            </a:xfrm>
            <a:custGeom>
              <a:rect b="b" l="l" r="r" t="t"/>
              <a:pathLst>
                <a:path extrusionOk="0" h="12193895" w="11874637">
                  <a:moveTo>
                    <a:pt x="0" y="0"/>
                  </a:moveTo>
                  <a:lnTo>
                    <a:pt x="11874637" y="0"/>
                  </a:lnTo>
                  <a:lnTo>
                    <a:pt x="11874637" y="12193895"/>
                  </a:lnTo>
                  <a:lnTo>
                    <a:pt x="0" y="12193895"/>
                  </a:lnTo>
                  <a:lnTo>
                    <a:pt x="0" y="0"/>
                  </a:lnTo>
                  <a:close/>
                </a:path>
              </a:pathLst>
            </a:custGeom>
            <a:blipFill rotWithShape="1">
              <a:blip r:embed="rId3">
                <a:alphaModFix/>
              </a:blip>
              <a:stretch>
                <a:fillRect b="0" l="0" r="0" t="-72992"/>
              </a:stretch>
            </a:blipFill>
            <a:ln>
              <a:noFill/>
            </a:ln>
          </p:spPr>
        </p:sp>
        <p:grpSp>
          <p:nvGrpSpPr>
            <p:cNvPr id="760" name="Google Shape;760;p32"/>
            <p:cNvGrpSpPr/>
            <p:nvPr/>
          </p:nvGrpSpPr>
          <p:grpSpPr>
            <a:xfrm>
              <a:off x="1455604" y="-675084"/>
              <a:ext cx="21232290" cy="12868979"/>
              <a:chOff x="0" y="-133350"/>
              <a:chExt cx="4194033" cy="2542021"/>
            </a:xfrm>
          </p:grpSpPr>
          <p:sp>
            <p:nvSpPr>
              <p:cNvPr id="761" name="Google Shape;761;p32"/>
              <p:cNvSpPr/>
              <p:nvPr/>
            </p:nvSpPr>
            <p:spPr>
              <a:xfrm>
                <a:off x="0" y="0"/>
                <a:ext cx="4194033" cy="2408671"/>
              </a:xfrm>
              <a:custGeom>
                <a:rect b="b" l="l" r="r" t="t"/>
                <a:pathLst>
                  <a:path extrusionOk="0" h="2408671" w="4194033">
                    <a:moveTo>
                      <a:pt x="14585" y="0"/>
                    </a:moveTo>
                    <a:lnTo>
                      <a:pt x="4179448" y="0"/>
                    </a:lnTo>
                    <a:cubicBezTo>
                      <a:pt x="4187503" y="0"/>
                      <a:pt x="4194033" y="6530"/>
                      <a:pt x="4194033" y="14585"/>
                    </a:cubicBezTo>
                    <a:lnTo>
                      <a:pt x="4194033" y="2394085"/>
                    </a:lnTo>
                    <a:cubicBezTo>
                      <a:pt x="4194033" y="2402141"/>
                      <a:pt x="4187503" y="2408671"/>
                      <a:pt x="4179448" y="2408671"/>
                    </a:cubicBezTo>
                    <a:lnTo>
                      <a:pt x="14585" y="2408671"/>
                    </a:lnTo>
                    <a:cubicBezTo>
                      <a:pt x="6530" y="2408671"/>
                      <a:pt x="0" y="2402141"/>
                      <a:pt x="0" y="2394085"/>
                    </a:cubicBezTo>
                    <a:lnTo>
                      <a:pt x="0" y="14585"/>
                    </a:lnTo>
                    <a:cubicBezTo>
                      <a:pt x="0" y="6530"/>
                      <a:pt x="6530" y="0"/>
                      <a:pt x="14585" y="0"/>
                    </a:cubicBezTo>
                    <a:close/>
                  </a:path>
                </a:pathLst>
              </a:cu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32"/>
              <p:cNvSpPr txBox="1"/>
              <p:nvPr/>
            </p:nvSpPr>
            <p:spPr>
              <a:xfrm>
                <a:off x="0" y="-133350"/>
                <a:ext cx="812800" cy="946150"/>
              </a:xfrm>
              <a:prstGeom prst="rect">
                <a:avLst/>
              </a:prstGeom>
              <a:noFill/>
              <a:ln>
                <a:noFill/>
              </a:ln>
            </p:spPr>
            <p:txBody>
              <a:bodyPr anchorCtr="0" anchor="ctr" bIns="50800" lIns="50800" spcFirstLastPara="1" rIns="50800" wrap="square" tIns="50800">
                <a:noAutofit/>
              </a:bodyPr>
              <a:lstStyle/>
              <a:p>
                <a:pPr indent="0" lvl="0" marL="0" marR="0" rtl="0" algn="l">
                  <a:lnSpc>
                    <a:spcPct val="54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763" name="Google Shape;763;p32"/>
          <p:cNvSpPr/>
          <p:nvPr/>
        </p:nvSpPr>
        <p:spPr>
          <a:xfrm>
            <a:off x="8918503" y="2211719"/>
            <a:ext cx="2051208" cy="2051208"/>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6BB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64" name="Google Shape;764;p32"/>
          <p:cNvPicPr preferRelativeResize="0"/>
          <p:nvPr/>
        </p:nvPicPr>
        <p:blipFill>
          <a:blip r:embed="rId4">
            <a:alphaModFix/>
          </a:blip>
          <a:stretch>
            <a:fillRect/>
          </a:stretch>
        </p:blipFill>
        <p:spPr>
          <a:xfrm>
            <a:off x="8918550" y="2201768"/>
            <a:ext cx="2051100" cy="2051100"/>
          </a:xfrm>
          <a:prstGeom prst="ellipse">
            <a:avLst/>
          </a:prstGeom>
          <a:noFill/>
          <a:ln>
            <a:noFill/>
          </a:ln>
        </p:spPr>
      </p:pic>
      <p:grpSp>
        <p:nvGrpSpPr>
          <p:cNvPr id="765" name="Google Shape;765;p32"/>
          <p:cNvGrpSpPr/>
          <p:nvPr/>
        </p:nvGrpSpPr>
        <p:grpSpPr>
          <a:xfrm rot="-5400000">
            <a:off x="14002492" y="3510037"/>
            <a:ext cx="8848052" cy="3266924"/>
            <a:chOff x="0" y="-47625"/>
            <a:chExt cx="2330351" cy="860425"/>
          </a:xfrm>
        </p:grpSpPr>
        <p:sp>
          <p:nvSpPr>
            <p:cNvPr id="766" name="Google Shape;766;p32"/>
            <p:cNvSpPr/>
            <p:nvPr/>
          </p:nvSpPr>
          <p:spPr>
            <a:xfrm>
              <a:off x="0" y="0"/>
              <a:ext cx="2330351" cy="165783"/>
            </a:xfrm>
            <a:custGeom>
              <a:rect b="b" l="l" r="r" t="t"/>
              <a:pathLst>
                <a:path extrusionOk="0" h="165783" w="2330351">
                  <a:moveTo>
                    <a:pt x="44624" y="0"/>
                  </a:moveTo>
                  <a:lnTo>
                    <a:pt x="2285727" y="0"/>
                  </a:lnTo>
                  <a:cubicBezTo>
                    <a:pt x="2297562" y="0"/>
                    <a:pt x="2308912" y="4701"/>
                    <a:pt x="2317281" y="13070"/>
                  </a:cubicBezTo>
                  <a:cubicBezTo>
                    <a:pt x="2325650" y="21439"/>
                    <a:pt x="2330351" y="32789"/>
                    <a:pt x="2330351" y="44624"/>
                  </a:cubicBezTo>
                  <a:lnTo>
                    <a:pt x="2330351" y="121159"/>
                  </a:lnTo>
                  <a:cubicBezTo>
                    <a:pt x="2330351" y="132994"/>
                    <a:pt x="2325650" y="144344"/>
                    <a:pt x="2317281" y="152713"/>
                  </a:cubicBezTo>
                  <a:cubicBezTo>
                    <a:pt x="2308912" y="161082"/>
                    <a:pt x="2297562" y="165783"/>
                    <a:pt x="2285727" y="165783"/>
                  </a:cubicBezTo>
                  <a:lnTo>
                    <a:pt x="44624" y="165783"/>
                  </a:lnTo>
                  <a:cubicBezTo>
                    <a:pt x="19979" y="165783"/>
                    <a:pt x="0" y="145804"/>
                    <a:pt x="0" y="121159"/>
                  </a:cubicBezTo>
                  <a:lnTo>
                    <a:pt x="0" y="44624"/>
                  </a:lnTo>
                  <a:cubicBezTo>
                    <a:pt x="0" y="32789"/>
                    <a:pt x="4701" y="21439"/>
                    <a:pt x="13070" y="13070"/>
                  </a:cubicBezTo>
                  <a:cubicBezTo>
                    <a:pt x="21439" y="4701"/>
                    <a:pt x="32789" y="0"/>
                    <a:pt x="44624" y="0"/>
                  </a:cubicBezTo>
                  <a:close/>
                </a:path>
              </a:pathLst>
            </a:custGeom>
            <a:solidFill>
              <a:srgbClr val="000000">
                <a:alpha val="219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32"/>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8" name="Google Shape;768;p32"/>
          <p:cNvGrpSpPr/>
          <p:nvPr/>
        </p:nvGrpSpPr>
        <p:grpSpPr>
          <a:xfrm>
            <a:off x="16358896" y="3136874"/>
            <a:ext cx="3086102" cy="3266927"/>
            <a:chOff x="0" y="-47625"/>
            <a:chExt cx="812800" cy="860425"/>
          </a:xfrm>
        </p:grpSpPr>
        <p:sp>
          <p:nvSpPr>
            <p:cNvPr id="769" name="Google Shape;769;p32"/>
            <p:cNvSpPr/>
            <p:nvPr/>
          </p:nvSpPr>
          <p:spPr>
            <a:xfrm>
              <a:off x="0" y="0"/>
              <a:ext cx="429131" cy="279135"/>
            </a:xfrm>
            <a:custGeom>
              <a:rect b="b" l="l" r="r" t="t"/>
              <a:pathLst>
                <a:path extrusionOk="0" h="279135" w="429131">
                  <a:moveTo>
                    <a:pt x="95030" y="0"/>
                  </a:moveTo>
                  <a:lnTo>
                    <a:pt x="334101" y="0"/>
                  </a:lnTo>
                  <a:cubicBezTo>
                    <a:pt x="359305" y="0"/>
                    <a:pt x="383476" y="10012"/>
                    <a:pt x="401298" y="27834"/>
                  </a:cubicBezTo>
                  <a:cubicBezTo>
                    <a:pt x="419119" y="45655"/>
                    <a:pt x="429131" y="69827"/>
                    <a:pt x="429131" y="95030"/>
                  </a:cubicBezTo>
                  <a:lnTo>
                    <a:pt x="429131" y="184105"/>
                  </a:lnTo>
                  <a:cubicBezTo>
                    <a:pt x="429131" y="209308"/>
                    <a:pt x="419119" y="233480"/>
                    <a:pt x="401298" y="251301"/>
                  </a:cubicBezTo>
                  <a:cubicBezTo>
                    <a:pt x="383476" y="269123"/>
                    <a:pt x="359305" y="279135"/>
                    <a:pt x="334101" y="279135"/>
                  </a:cubicBezTo>
                  <a:lnTo>
                    <a:pt x="95030" y="279135"/>
                  </a:lnTo>
                  <a:cubicBezTo>
                    <a:pt x="69827" y="279135"/>
                    <a:pt x="45655" y="269123"/>
                    <a:pt x="27834" y="251301"/>
                  </a:cubicBezTo>
                  <a:cubicBezTo>
                    <a:pt x="10012" y="233480"/>
                    <a:pt x="0" y="209308"/>
                    <a:pt x="0" y="184105"/>
                  </a:cubicBezTo>
                  <a:lnTo>
                    <a:pt x="0" y="95030"/>
                  </a:lnTo>
                  <a:cubicBezTo>
                    <a:pt x="0" y="69827"/>
                    <a:pt x="10012" y="45655"/>
                    <a:pt x="27834" y="27834"/>
                  </a:cubicBezTo>
                  <a:cubicBezTo>
                    <a:pt x="45655" y="10012"/>
                    <a:pt x="69827" y="0"/>
                    <a:pt x="95030" y="0"/>
                  </a:cubicBezTo>
                  <a:close/>
                </a:path>
              </a:pathLst>
            </a:custGeom>
            <a:solidFill>
              <a:srgbClr val="C474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32"/>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1" name="Google Shape;771;p32"/>
          <p:cNvGrpSpPr/>
          <p:nvPr/>
        </p:nvGrpSpPr>
        <p:grpSpPr>
          <a:xfrm>
            <a:off x="16518726" y="1593867"/>
            <a:ext cx="3086101" cy="3266927"/>
            <a:chOff x="0" y="-47625"/>
            <a:chExt cx="812800" cy="860425"/>
          </a:xfrm>
        </p:grpSpPr>
        <p:sp>
          <p:nvSpPr>
            <p:cNvPr id="772" name="Google Shape;772;p32"/>
            <p:cNvSpPr/>
            <p:nvPr/>
          </p:nvSpPr>
          <p:spPr>
            <a:xfrm>
              <a:off x="0" y="0"/>
              <a:ext cx="387036" cy="279135"/>
            </a:xfrm>
            <a:custGeom>
              <a:rect b="b" l="l" r="r" t="t"/>
              <a:pathLst>
                <a:path extrusionOk="0" h="279135" w="387036">
                  <a:moveTo>
                    <a:pt x="105366" y="0"/>
                  </a:moveTo>
                  <a:lnTo>
                    <a:pt x="281670" y="0"/>
                  </a:lnTo>
                  <a:cubicBezTo>
                    <a:pt x="339862" y="0"/>
                    <a:pt x="387036" y="47174"/>
                    <a:pt x="387036" y="105366"/>
                  </a:cubicBezTo>
                  <a:lnTo>
                    <a:pt x="387036" y="173769"/>
                  </a:lnTo>
                  <a:cubicBezTo>
                    <a:pt x="387036" y="231961"/>
                    <a:pt x="339862" y="279135"/>
                    <a:pt x="281670" y="279135"/>
                  </a:cubicBezTo>
                  <a:lnTo>
                    <a:pt x="105366" y="279135"/>
                  </a:lnTo>
                  <a:cubicBezTo>
                    <a:pt x="47174" y="279135"/>
                    <a:pt x="0" y="231961"/>
                    <a:pt x="0" y="173769"/>
                  </a:cubicBezTo>
                  <a:lnTo>
                    <a:pt x="0" y="105366"/>
                  </a:lnTo>
                  <a:cubicBezTo>
                    <a:pt x="0" y="47174"/>
                    <a:pt x="47174" y="0"/>
                    <a:pt x="105366" y="0"/>
                  </a:cubicBezTo>
                  <a:close/>
                </a:path>
              </a:pathLst>
            </a:custGeom>
            <a:solidFill>
              <a:srgbClr val="70CB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32"/>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74" name="Google Shape;774;p32"/>
          <p:cNvSpPr/>
          <p:nvPr/>
        </p:nvSpPr>
        <p:spPr>
          <a:xfrm flipH="1">
            <a:off x="2056328" y="1774693"/>
            <a:ext cx="4680656" cy="7483607"/>
          </a:xfrm>
          <a:custGeom>
            <a:rect b="b" l="l" r="r" t="t"/>
            <a:pathLst>
              <a:path extrusionOk="0" h="7483607" w="4680656">
                <a:moveTo>
                  <a:pt x="4680656" y="0"/>
                </a:moveTo>
                <a:lnTo>
                  <a:pt x="0" y="0"/>
                </a:lnTo>
                <a:lnTo>
                  <a:pt x="0" y="7483607"/>
                </a:lnTo>
                <a:lnTo>
                  <a:pt x="4680656" y="7483607"/>
                </a:lnTo>
                <a:lnTo>
                  <a:pt x="4680656" y="0"/>
                </a:lnTo>
                <a:close/>
              </a:path>
            </a:pathLst>
          </a:custGeom>
          <a:blipFill rotWithShape="1">
            <a:blip r:embed="rId5">
              <a:alphaModFix/>
            </a:blip>
            <a:stretch>
              <a:fillRect b="0" l="0" r="0" t="0"/>
            </a:stretch>
          </a:blipFill>
          <a:ln>
            <a:noFill/>
          </a:ln>
        </p:spPr>
      </p:sp>
      <p:sp>
        <p:nvSpPr>
          <p:cNvPr id="775" name="Google Shape;775;p32"/>
          <p:cNvSpPr/>
          <p:nvPr/>
        </p:nvSpPr>
        <p:spPr>
          <a:xfrm>
            <a:off x="4105299" y="4073353"/>
            <a:ext cx="582715" cy="582715"/>
          </a:xfrm>
          <a:custGeom>
            <a:rect b="b" l="l" r="r" t="t"/>
            <a:pathLst>
              <a:path extrusionOk="0" h="582715" w="582715">
                <a:moveTo>
                  <a:pt x="0" y="0"/>
                </a:moveTo>
                <a:lnTo>
                  <a:pt x="582715" y="0"/>
                </a:lnTo>
                <a:lnTo>
                  <a:pt x="582715" y="582715"/>
                </a:lnTo>
                <a:lnTo>
                  <a:pt x="0" y="582715"/>
                </a:lnTo>
                <a:lnTo>
                  <a:pt x="0" y="0"/>
                </a:lnTo>
                <a:close/>
              </a:path>
            </a:pathLst>
          </a:custGeom>
          <a:blipFill rotWithShape="1">
            <a:blip r:embed="rId6">
              <a:alphaModFix/>
            </a:blip>
            <a:stretch>
              <a:fillRect b="0" l="0" r="0" t="0"/>
            </a:stretch>
          </a:blipFill>
          <a:ln>
            <a:noFill/>
          </a:ln>
        </p:spPr>
      </p:sp>
      <p:sp>
        <p:nvSpPr>
          <p:cNvPr id="776" name="Google Shape;776;p32"/>
          <p:cNvSpPr/>
          <p:nvPr/>
        </p:nvSpPr>
        <p:spPr>
          <a:xfrm>
            <a:off x="2802258" y="4073353"/>
            <a:ext cx="582715" cy="582715"/>
          </a:xfrm>
          <a:custGeom>
            <a:rect b="b" l="l" r="r" t="t"/>
            <a:pathLst>
              <a:path extrusionOk="0" h="582715" w="582715">
                <a:moveTo>
                  <a:pt x="0" y="0"/>
                </a:moveTo>
                <a:lnTo>
                  <a:pt x="582716" y="0"/>
                </a:lnTo>
                <a:lnTo>
                  <a:pt x="582716" y="582715"/>
                </a:lnTo>
                <a:lnTo>
                  <a:pt x="0" y="582715"/>
                </a:lnTo>
                <a:lnTo>
                  <a:pt x="0" y="0"/>
                </a:lnTo>
                <a:close/>
              </a:path>
            </a:pathLst>
          </a:custGeom>
          <a:blipFill rotWithShape="1">
            <a:blip r:embed="rId7">
              <a:alphaModFix amt="30000"/>
            </a:blip>
            <a:stretch>
              <a:fillRect b="0" l="0" r="0" t="0"/>
            </a:stretch>
          </a:blipFill>
          <a:ln>
            <a:noFill/>
          </a:ln>
        </p:spPr>
      </p:sp>
      <p:sp>
        <p:nvSpPr>
          <p:cNvPr id="777" name="Google Shape;777;p32"/>
          <p:cNvSpPr/>
          <p:nvPr/>
        </p:nvSpPr>
        <p:spPr>
          <a:xfrm>
            <a:off x="16358896" y="4860707"/>
            <a:ext cx="1629367" cy="1059848"/>
          </a:xfrm>
          <a:custGeom>
            <a:rect b="b" l="l" r="r" t="t"/>
            <a:pathLst>
              <a:path extrusionOk="0" h="279135" w="429131">
                <a:moveTo>
                  <a:pt x="95030" y="0"/>
                </a:moveTo>
                <a:lnTo>
                  <a:pt x="334101" y="0"/>
                </a:lnTo>
                <a:cubicBezTo>
                  <a:pt x="359305" y="0"/>
                  <a:pt x="383476" y="10012"/>
                  <a:pt x="401298" y="27834"/>
                </a:cubicBezTo>
                <a:cubicBezTo>
                  <a:pt x="419119" y="45655"/>
                  <a:pt x="429131" y="69827"/>
                  <a:pt x="429131" y="95030"/>
                </a:cubicBezTo>
                <a:lnTo>
                  <a:pt x="429131" y="184105"/>
                </a:lnTo>
                <a:cubicBezTo>
                  <a:pt x="429131" y="209308"/>
                  <a:pt x="419119" y="233480"/>
                  <a:pt x="401298" y="251301"/>
                </a:cubicBezTo>
                <a:cubicBezTo>
                  <a:pt x="383476" y="269123"/>
                  <a:pt x="359305" y="279135"/>
                  <a:pt x="334101" y="279135"/>
                </a:cubicBezTo>
                <a:lnTo>
                  <a:pt x="95030" y="279135"/>
                </a:lnTo>
                <a:cubicBezTo>
                  <a:pt x="69827" y="279135"/>
                  <a:pt x="45655" y="269123"/>
                  <a:pt x="27834" y="251301"/>
                </a:cubicBezTo>
                <a:cubicBezTo>
                  <a:pt x="10012" y="233480"/>
                  <a:pt x="0" y="209308"/>
                  <a:pt x="0" y="184105"/>
                </a:cubicBezTo>
                <a:lnTo>
                  <a:pt x="0" y="95030"/>
                </a:lnTo>
                <a:cubicBezTo>
                  <a:pt x="0" y="69827"/>
                  <a:pt x="10012" y="45655"/>
                  <a:pt x="27834" y="27834"/>
                </a:cubicBezTo>
                <a:cubicBezTo>
                  <a:pt x="45655" y="10012"/>
                  <a:pt x="69827" y="0"/>
                  <a:pt x="95030" y="0"/>
                </a:cubicBezTo>
                <a:close/>
              </a:path>
            </a:pathLst>
          </a:custGeom>
          <a:solidFill>
            <a:srgbClr val="E4C8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32"/>
          <p:cNvSpPr/>
          <p:nvPr/>
        </p:nvSpPr>
        <p:spPr>
          <a:xfrm>
            <a:off x="5418354" y="4073353"/>
            <a:ext cx="582715" cy="582715"/>
          </a:xfrm>
          <a:custGeom>
            <a:rect b="b" l="l" r="r" t="t"/>
            <a:pathLst>
              <a:path extrusionOk="0" h="582715" w="582715">
                <a:moveTo>
                  <a:pt x="0" y="0"/>
                </a:moveTo>
                <a:lnTo>
                  <a:pt x="582716" y="0"/>
                </a:lnTo>
                <a:lnTo>
                  <a:pt x="582716" y="582715"/>
                </a:lnTo>
                <a:lnTo>
                  <a:pt x="0" y="582715"/>
                </a:lnTo>
                <a:lnTo>
                  <a:pt x="0" y="0"/>
                </a:lnTo>
                <a:close/>
              </a:path>
            </a:pathLst>
          </a:custGeom>
          <a:blipFill rotWithShape="1">
            <a:blip r:embed="rId8">
              <a:alphaModFix amt="30000"/>
            </a:blip>
            <a:stretch>
              <a:fillRect b="0" l="0" r="0" t="0"/>
            </a:stretch>
          </a:blipFill>
          <a:ln>
            <a:noFill/>
          </a:ln>
        </p:spPr>
      </p:sp>
      <p:sp>
        <p:nvSpPr>
          <p:cNvPr id="779" name="Google Shape;779;p32"/>
          <p:cNvSpPr/>
          <p:nvPr/>
        </p:nvSpPr>
        <p:spPr>
          <a:xfrm>
            <a:off x="2806736" y="4933781"/>
            <a:ext cx="582715" cy="582715"/>
          </a:xfrm>
          <a:custGeom>
            <a:rect b="b" l="l" r="r" t="t"/>
            <a:pathLst>
              <a:path extrusionOk="0" h="582715" w="582715">
                <a:moveTo>
                  <a:pt x="0" y="0"/>
                </a:moveTo>
                <a:lnTo>
                  <a:pt x="582715" y="0"/>
                </a:lnTo>
                <a:lnTo>
                  <a:pt x="582715" y="582716"/>
                </a:lnTo>
                <a:lnTo>
                  <a:pt x="0" y="582716"/>
                </a:lnTo>
                <a:lnTo>
                  <a:pt x="0" y="0"/>
                </a:lnTo>
                <a:close/>
              </a:path>
            </a:pathLst>
          </a:custGeom>
          <a:blipFill rotWithShape="1">
            <a:blip r:embed="rId9">
              <a:alphaModFix amt="30000"/>
            </a:blip>
            <a:stretch>
              <a:fillRect b="0" l="0" r="0" t="0"/>
            </a:stretch>
          </a:blipFill>
          <a:ln>
            <a:noFill/>
          </a:ln>
        </p:spPr>
      </p:sp>
      <p:sp>
        <p:nvSpPr>
          <p:cNvPr id="780" name="Google Shape;780;p32"/>
          <p:cNvSpPr/>
          <p:nvPr/>
        </p:nvSpPr>
        <p:spPr>
          <a:xfrm>
            <a:off x="4110306" y="4933781"/>
            <a:ext cx="582715" cy="582715"/>
          </a:xfrm>
          <a:custGeom>
            <a:rect b="b" l="l" r="r" t="t"/>
            <a:pathLst>
              <a:path extrusionOk="0" h="582715" w="582715">
                <a:moveTo>
                  <a:pt x="0" y="0"/>
                </a:moveTo>
                <a:lnTo>
                  <a:pt x="582716" y="0"/>
                </a:lnTo>
                <a:lnTo>
                  <a:pt x="582716" y="582716"/>
                </a:lnTo>
                <a:lnTo>
                  <a:pt x="0" y="582716"/>
                </a:lnTo>
                <a:lnTo>
                  <a:pt x="0" y="0"/>
                </a:lnTo>
                <a:close/>
              </a:path>
            </a:pathLst>
          </a:custGeom>
          <a:blipFill rotWithShape="1">
            <a:blip r:embed="rId10">
              <a:alphaModFix amt="30000"/>
            </a:blip>
            <a:stretch>
              <a:fillRect b="0" l="0" r="0" t="0"/>
            </a:stretch>
          </a:blipFill>
          <a:ln>
            <a:noFill/>
          </a:ln>
        </p:spPr>
      </p:sp>
      <p:sp>
        <p:nvSpPr>
          <p:cNvPr id="781" name="Google Shape;781;p32"/>
          <p:cNvSpPr/>
          <p:nvPr/>
        </p:nvSpPr>
        <p:spPr>
          <a:xfrm>
            <a:off x="5418354" y="4933781"/>
            <a:ext cx="582715" cy="582715"/>
          </a:xfrm>
          <a:custGeom>
            <a:rect b="b" l="l" r="r" t="t"/>
            <a:pathLst>
              <a:path extrusionOk="0" h="582715" w="582715">
                <a:moveTo>
                  <a:pt x="0" y="0"/>
                </a:moveTo>
                <a:lnTo>
                  <a:pt x="582716" y="0"/>
                </a:lnTo>
                <a:lnTo>
                  <a:pt x="582716" y="582716"/>
                </a:lnTo>
                <a:lnTo>
                  <a:pt x="0" y="582716"/>
                </a:lnTo>
                <a:lnTo>
                  <a:pt x="0" y="0"/>
                </a:lnTo>
                <a:close/>
              </a:path>
            </a:pathLst>
          </a:custGeom>
          <a:blipFill rotWithShape="1">
            <a:blip r:embed="rId11">
              <a:alphaModFix amt="30000"/>
            </a:blip>
            <a:stretch>
              <a:fillRect b="0" l="0" r="0" t="0"/>
            </a:stretch>
          </a:blipFill>
          <a:ln>
            <a:noFill/>
          </a:ln>
        </p:spPr>
      </p:sp>
      <p:grpSp>
        <p:nvGrpSpPr>
          <p:cNvPr id="782" name="Google Shape;782;p32"/>
          <p:cNvGrpSpPr/>
          <p:nvPr/>
        </p:nvGrpSpPr>
        <p:grpSpPr>
          <a:xfrm>
            <a:off x="2691260" y="6915829"/>
            <a:ext cx="3420807" cy="1641296"/>
            <a:chOff x="38100" y="50800"/>
            <a:chExt cx="7543800" cy="3619500"/>
          </a:xfrm>
        </p:grpSpPr>
        <p:sp>
          <p:nvSpPr>
            <p:cNvPr id="783" name="Google Shape;783;p32"/>
            <p:cNvSpPr/>
            <p:nvPr/>
          </p:nvSpPr>
          <p:spPr>
            <a:xfrm>
              <a:off x="38100" y="50800"/>
              <a:ext cx="7543800" cy="3619500"/>
            </a:xfrm>
            <a:custGeom>
              <a:rect b="b" l="l" r="r" t="t"/>
              <a:pathLst>
                <a:path extrusionOk="0" h="3619500" w="7543800">
                  <a:moveTo>
                    <a:pt x="596900" y="1625600"/>
                  </a:moveTo>
                  <a:cubicBezTo>
                    <a:pt x="927100" y="1625600"/>
                    <a:pt x="1193800" y="1346200"/>
                    <a:pt x="1193800" y="990600"/>
                  </a:cubicBezTo>
                  <a:cubicBezTo>
                    <a:pt x="1193800" y="711200"/>
                    <a:pt x="774700" y="190500"/>
                    <a:pt x="635000" y="25400"/>
                  </a:cubicBezTo>
                  <a:cubicBezTo>
                    <a:pt x="622300" y="12700"/>
                    <a:pt x="609600" y="0"/>
                    <a:pt x="596900" y="0"/>
                  </a:cubicBezTo>
                  <a:cubicBezTo>
                    <a:pt x="584200" y="0"/>
                    <a:pt x="558800" y="12700"/>
                    <a:pt x="558800" y="25400"/>
                  </a:cubicBezTo>
                  <a:cubicBezTo>
                    <a:pt x="419100" y="190500"/>
                    <a:pt x="0" y="711200"/>
                    <a:pt x="0" y="990600"/>
                  </a:cubicBezTo>
                  <a:cubicBezTo>
                    <a:pt x="0" y="1346200"/>
                    <a:pt x="266700" y="1625600"/>
                    <a:pt x="596900" y="1625600"/>
                  </a:cubicBezTo>
                  <a:close/>
                  <a:moveTo>
                    <a:pt x="1092200" y="990600"/>
                  </a:moveTo>
                  <a:cubicBezTo>
                    <a:pt x="1092200" y="1295400"/>
                    <a:pt x="863600" y="1524000"/>
                    <a:pt x="596900" y="1524000"/>
                  </a:cubicBezTo>
                  <a:cubicBezTo>
                    <a:pt x="584200" y="1524000"/>
                    <a:pt x="571500" y="1511300"/>
                    <a:pt x="571500" y="1498600"/>
                  </a:cubicBezTo>
                  <a:cubicBezTo>
                    <a:pt x="571500" y="1473200"/>
                    <a:pt x="584200" y="1460500"/>
                    <a:pt x="596900" y="1460500"/>
                  </a:cubicBezTo>
                  <a:cubicBezTo>
                    <a:pt x="825500" y="1460500"/>
                    <a:pt x="1028700" y="1270000"/>
                    <a:pt x="1028700" y="990600"/>
                  </a:cubicBezTo>
                  <a:cubicBezTo>
                    <a:pt x="1028700" y="977900"/>
                    <a:pt x="1041400" y="965200"/>
                    <a:pt x="1054100" y="965200"/>
                  </a:cubicBezTo>
                  <a:cubicBezTo>
                    <a:pt x="1079500" y="965200"/>
                    <a:pt x="1092200" y="977900"/>
                    <a:pt x="1092200" y="990600"/>
                  </a:cubicBezTo>
                  <a:close/>
                  <a:moveTo>
                    <a:pt x="2184400" y="1625600"/>
                  </a:moveTo>
                  <a:cubicBezTo>
                    <a:pt x="2514600" y="1625600"/>
                    <a:pt x="2781300" y="1346200"/>
                    <a:pt x="2781300" y="990600"/>
                  </a:cubicBezTo>
                  <a:cubicBezTo>
                    <a:pt x="2781300" y="711200"/>
                    <a:pt x="2362200" y="190500"/>
                    <a:pt x="2222500" y="25400"/>
                  </a:cubicBezTo>
                  <a:cubicBezTo>
                    <a:pt x="2209800" y="12700"/>
                    <a:pt x="2197100" y="0"/>
                    <a:pt x="2184400" y="0"/>
                  </a:cubicBezTo>
                  <a:cubicBezTo>
                    <a:pt x="2171700" y="0"/>
                    <a:pt x="2146300" y="12700"/>
                    <a:pt x="2146300" y="25400"/>
                  </a:cubicBezTo>
                  <a:cubicBezTo>
                    <a:pt x="2006600" y="190500"/>
                    <a:pt x="1587500" y="711200"/>
                    <a:pt x="1587500" y="990600"/>
                  </a:cubicBezTo>
                  <a:cubicBezTo>
                    <a:pt x="1587500" y="1346200"/>
                    <a:pt x="1854200" y="1625600"/>
                    <a:pt x="2184400" y="1625600"/>
                  </a:cubicBezTo>
                  <a:close/>
                  <a:moveTo>
                    <a:pt x="2679700" y="990600"/>
                  </a:moveTo>
                  <a:cubicBezTo>
                    <a:pt x="2679700" y="1295400"/>
                    <a:pt x="2451100" y="1524000"/>
                    <a:pt x="2184400" y="1524000"/>
                  </a:cubicBezTo>
                  <a:cubicBezTo>
                    <a:pt x="2171700" y="1524000"/>
                    <a:pt x="2159000" y="1511300"/>
                    <a:pt x="2159000" y="1498600"/>
                  </a:cubicBezTo>
                  <a:cubicBezTo>
                    <a:pt x="2159000" y="1473200"/>
                    <a:pt x="2171700" y="1460500"/>
                    <a:pt x="2184400" y="1460500"/>
                  </a:cubicBezTo>
                  <a:cubicBezTo>
                    <a:pt x="2413000" y="1460500"/>
                    <a:pt x="2616200" y="1270000"/>
                    <a:pt x="2616200" y="990600"/>
                  </a:cubicBezTo>
                  <a:cubicBezTo>
                    <a:pt x="2616200" y="977900"/>
                    <a:pt x="2628900" y="965200"/>
                    <a:pt x="2641600" y="965200"/>
                  </a:cubicBezTo>
                  <a:cubicBezTo>
                    <a:pt x="2667000" y="965200"/>
                    <a:pt x="2679700" y="977900"/>
                    <a:pt x="2679700" y="990600"/>
                  </a:cubicBezTo>
                  <a:close/>
                  <a:moveTo>
                    <a:pt x="3771900" y="1625600"/>
                  </a:moveTo>
                  <a:cubicBezTo>
                    <a:pt x="4102100" y="1625600"/>
                    <a:pt x="4368800" y="1346200"/>
                    <a:pt x="4368800" y="990600"/>
                  </a:cubicBezTo>
                  <a:cubicBezTo>
                    <a:pt x="4368800" y="711200"/>
                    <a:pt x="3949700" y="190500"/>
                    <a:pt x="3810000" y="25400"/>
                  </a:cubicBezTo>
                  <a:cubicBezTo>
                    <a:pt x="3797300" y="12700"/>
                    <a:pt x="3784600" y="0"/>
                    <a:pt x="3771900" y="0"/>
                  </a:cubicBezTo>
                  <a:cubicBezTo>
                    <a:pt x="3759200" y="0"/>
                    <a:pt x="3733800" y="12700"/>
                    <a:pt x="3733800" y="25400"/>
                  </a:cubicBezTo>
                  <a:cubicBezTo>
                    <a:pt x="3594100" y="190500"/>
                    <a:pt x="3175000" y="711200"/>
                    <a:pt x="3175000" y="990600"/>
                  </a:cubicBezTo>
                  <a:cubicBezTo>
                    <a:pt x="3175000" y="1346200"/>
                    <a:pt x="3441700" y="1625600"/>
                    <a:pt x="3771900" y="1625600"/>
                  </a:cubicBezTo>
                  <a:close/>
                  <a:moveTo>
                    <a:pt x="4267200" y="990600"/>
                  </a:moveTo>
                  <a:cubicBezTo>
                    <a:pt x="4267200" y="1295400"/>
                    <a:pt x="4038600" y="1524000"/>
                    <a:pt x="3771900" y="1524000"/>
                  </a:cubicBezTo>
                  <a:cubicBezTo>
                    <a:pt x="3759200" y="1524000"/>
                    <a:pt x="3746500" y="1511300"/>
                    <a:pt x="3746500" y="1498600"/>
                  </a:cubicBezTo>
                  <a:cubicBezTo>
                    <a:pt x="3746500" y="1473200"/>
                    <a:pt x="3759200" y="1460500"/>
                    <a:pt x="3771900" y="1460500"/>
                  </a:cubicBezTo>
                  <a:cubicBezTo>
                    <a:pt x="4000500" y="1460500"/>
                    <a:pt x="4203700" y="1270000"/>
                    <a:pt x="4203700" y="990600"/>
                  </a:cubicBezTo>
                  <a:cubicBezTo>
                    <a:pt x="4203700" y="977900"/>
                    <a:pt x="4216400" y="965200"/>
                    <a:pt x="4229100" y="965200"/>
                  </a:cubicBezTo>
                  <a:cubicBezTo>
                    <a:pt x="4254500" y="965200"/>
                    <a:pt x="4267200" y="977900"/>
                    <a:pt x="4267200" y="990600"/>
                  </a:cubicBezTo>
                  <a:close/>
                  <a:moveTo>
                    <a:pt x="5359400" y="1625600"/>
                  </a:moveTo>
                  <a:cubicBezTo>
                    <a:pt x="5689600" y="1625600"/>
                    <a:pt x="5956300" y="1346200"/>
                    <a:pt x="5956300" y="990600"/>
                  </a:cubicBezTo>
                  <a:cubicBezTo>
                    <a:pt x="5956300" y="711200"/>
                    <a:pt x="5537200" y="190500"/>
                    <a:pt x="5397500" y="25400"/>
                  </a:cubicBezTo>
                  <a:cubicBezTo>
                    <a:pt x="5384800" y="12700"/>
                    <a:pt x="5372100" y="0"/>
                    <a:pt x="5359400" y="0"/>
                  </a:cubicBezTo>
                  <a:cubicBezTo>
                    <a:pt x="5346700" y="0"/>
                    <a:pt x="5321300" y="12700"/>
                    <a:pt x="5321300" y="25400"/>
                  </a:cubicBezTo>
                  <a:cubicBezTo>
                    <a:pt x="5181600" y="190500"/>
                    <a:pt x="4762500" y="711200"/>
                    <a:pt x="4762500" y="990600"/>
                  </a:cubicBezTo>
                  <a:cubicBezTo>
                    <a:pt x="4762500" y="1346200"/>
                    <a:pt x="5029200" y="1625600"/>
                    <a:pt x="5359400" y="1625600"/>
                  </a:cubicBezTo>
                  <a:close/>
                  <a:moveTo>
                    <a:pt x="5854700" y="990600"/>
                  </a:moveTo>
                  <a:cubicBezTo>
                    <a:pt x="5854700" y="1295400"/>
                    <a:pt x="5626100" y="1524000"/>
                    <a:pt x="5359400" y="1524000"/>
                  </a:cubicBezTo>
                  <a:cubicBezTo>
                    <a:pt x="5346700" y="1524000"/>
                    <a:pt x="5334000" y="1511300"/>
                    <a:pt x="5334000" y="1498600"/>
                  </a:cubicBezTo>
                  <a:cubicBezTo>
                    <a:pt x="5334000" y="1473200"/>
                    <a:pt x="5346700" y="1460500"/>
                    <a:pt x="5359400" y="1460500"/>
                  </a:cubicBezTo>
                  <a:cubicBezTo>
                    <a:pt x="5588000" y="1460500"/>
                    <a:pt x="5791200" y="1270000"/>
                    <a:pt x="5791200" y="990600"/>
                  </a:cubicBezTo>
                  <a:cubicBezTo>
                    <a:pt x="5791200" y="977900"/>
                    <a:pt x="5803900" y="965200"/>
                    <a:pt x="5816600" y="965200"/>
                  </a:cubicBezTo>
                  <a:cubicBezTo>
                    <a:pt x="5842000" y="965200"/>
                    <a:pt x="5854700" y="977900"/>
                    <a:pt x="5854700" y="990600"/>
                  </a:cubicBezTo>
                  <a:close/>
                  <a:moveTo>
                    <a:pt x="6946900" y="1625600"/>
                  </a:moveTo>
                  <a:cubicBezTo>
                    <a:pt x="7277100" y="1625600"/>
                    <a:pt x="7543800" y="1346200"/>
                    <a:pt x="7543800" y="990600"/>
                  </a:cubicBezTo>
                  <a:cubicBezTo>
                    <a:pt x="7543800" y="711200"/>
                    <a:pt x="7124700" y="190500"/>
                    <a:pt x="6985000" y="25400"/>
                  </a:cubicBezTo>
                  <a:cubicBezTo>
                    <a:pt x="6972300" y="12700"/>
                    <a:pt x="6959600" y="0"/>
                    <a:pt x="6946900" y="0"/>
                  </a:cubicBezTo>
                  <a:cubicBezTo>
                    <a:pt x="6934200" y="0"/>
                    <a:pt x="6908800" y="12700"/>
                    <a:pt x="6908800" y="25400"/>
                  </a:cubicBezTo>
                  <a:cubicBezTo>
                    <a:pt x="6769100" y="190500"/>
                    <a:pt x="6350000" y="711200"/>
                    <a:pt x="6350000" y="990600"/>
                  </a:cubicBezTo>
                  <a:cubicBezTo>
                    <a:pt x="6350000" y="1346200"/>
                    <a:pt x="6616700" y="1625600"/>
                    <a:pt x="6946900" y="1625600"/>
                  </a:cubicBezTo>
                  <a:close/>
                  <a:moveTo>
                    <a:pt x="7442200" y="990600"/>
                  </a:moveTo>
                  <a:cubicBezTo>
                    <a:pt x="7442200" y="1295400"/>
                    <a:pt x="7213600" y="1524000"/>
                    <a:pt x="6946900" y="1524000"/>
                  </a:cubicBezTo>
                  <a:cubicBezTo>
                    <a:pt x="6934200" y="1524000"/>
                    <a:pt x="6921500" y="1511300"/>
                    <a:pt x="6921500" y="1498600"/>
                  </a:cubicBezTo>
                  <a:cubicBezTo>
                    <a:pt x="6921500" y="1473200"/>
                    <a:pt x="6934200" y="1460500"/>
                    <a:pt x="6946900" y="1460500"/>
                  </a:cubicBezTo>
                  <a:cubicBezTo>
                    <a:pt x="7175500" y="1460500"/>
                    <a:pt x="7378700" y="1270000"/>
                    <a:pt x="7378700" y="990600"/>
                  </a:cubicBezTo>
                  <a:cubicBezTo>
                    <a:pt x="7378700" y="977900"/>
                    <a:pt x="7391400" y="965200"/>
                    <a:pt x="7404100" y="965200"/>
                  </a:cubicBezTo>
                  <a:cubicBezTo>
                    <a:pt x="7429500" y="965200"/>
                    <a:pt x="7442200" y="977900"/>
                    <a:pt x="7442200" y="990600"/>
                  </a:cubicBezTo>
                  <a:close/>
                  <a:moveTo>
                    <a:pt x="596900" y="3619500"/>
                  </a:moveTo>
                  <a:cubicBezTo>
                    <a:pt x="927100" y="3619500"/>
                    <a:pt x="1193800" y="3340100"/>
                    <a:pt x="1193800" y="2984500"/>
                  </a:cubicBezTo>
                  <a:cubicBezTo>
                    <a:pt x="1193800" y="2705100"/>
                    <a:pt x="774700" y="2184400"/>
                    <a:pt x="635000" y="2019300"/>
                  </a:cubicBezTo>
                  <a:cubicBezTo>
                    <a:pt x="622300" y="2006600"/>
                    <a:pt x="609600" y="1993900"/>
                    <a:pt x="596900" y="1993900"/>
                  </a:cubicBezTo>
                  <a:cubicBezTo>
                    <a:pt x="584200" y="1993900"/>
                    <a:pt x="558800" y="2006600"/>
                    <a:pt x="558800" y="2019300"/>
                  </a:cubicBezTo>
                  <a:cubicBezTo>
                    <a:pt x="419100" y="2184400"/>
                    <a:pt x="0" y="2705100"/>
                    <a:pt x="0" y="2984500"/>
                  </a:cubicBezTo>
                  <a:cubicBezTo>
                    <a:pt x="0" y="3340100"/>
                    <a:pt x="266700" y="3619500"/>
                    <a:pt x="596900" y="3619500"/>
                  </a:cubicBezTo>
                  <a:close/>
                  <a:moveTo>
                    <a:pt x="1092200" y="2984500"/>
                  </a:moveTo>
                  <a:cubicBezTo>
                    <a:pt x="1092200" y="3289300"/>
                    <a:pt x="863600" y="3517900"/>
                    <a:pt x="596900" y="3517900"/>
                  </a:cubicBezTo>
                  <a:cubicBezTo>
                    <a:pt x="584200" y="3517900"/>
                    <a:pt x="571500" y="3505200"/>
                    <a:pt x="571500" y="3492500"/>
                  </a:cubicBezTo>
                  <a:cubicBezTo>
                    <a:pt x="571500" y="3467100"/>
                    <a:pt x="584200" y="3454400"/>
                    <a:pt x="596900" y="3454400"/>
                  </a:cubicBezTo>
                  <a:cubicBezTo>
                    <a:pt x="825500" y="3454400"/>
                    <a:pt x="1028700" y="3263900"/>
                    <a:pt x="1028700" y="2984500"/>
                  </a:cubicBezTo>
                  <a:cubicBezTo>
                    <a:pt x="1028700" y="2971800"/>
                    <a:pt x="1041400" y="2959100"/>
                    <a:pt x="1054100" y="2959100"/>
                  </a:cubicBezTo>
                  <a:cubicBezTo>
                    <a:pt x="1079500" y="2959100"/>
                    <a:pt x="1092200" y="2971800"/>
                    <a:pt x="1092200" y="2984500"/>
                  </a:cubicBezTo>
                  <a:close/>
                </a:path>
              </a:pathLst>
            </a:custGeom>
            <a:solidFill>
              <a:srgbClr val="2E63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32"/>
            <p:cNvSpPr/>
            <p:nvPr/>
          </p:nvSpPr>
          <p:spPr>
            <a:xfrm>
              <a:off x="1625600" y="2044700"/>
              <a:ext cx="5956300" cy="1625600"/>
            </a:xfrm>
            <a:custGeom>
              <a:rect b="b" l="l" r="r" t="t"/>
              <a:pathLst>
                <a:path extrusionOk="0" h="1625600" w="5956300">
                  <a:moveTo>
                    <a:pt x="596900" y="1625600"/>
                  </a:moveTo>
                  <a:cubicBezTo>
                    <a:pt x="927100" y="1625600"/>
                    <a:pt x="1193800" y="1346200"/>
                    <a:pt x="1193800" y="990600"/>
                  </a:cubicBezTo>
                  <a:cubicBezTo>
                    <a:pt x="1193800" y="711200"/>
                    <a:pt x="774700" y="190500"/>
                    <a:pt x="635000" y="25400"/>
                  </a:cubicBezTo>
                  <a:cubicBezTo>
                    <a:pt x="622300" y="12700"/>
                    <a:pt x="609600" y="0"/>
                    <a:pt x="596900" y="0"/>
                  </a:cubicBezTo>
                  <a:cubicBezTo>
                    <a:pt x="584200" y="0"/>
                    <a:pt x="558800" y="12700"/>
                    <a:pt x="558800" y="25400"/>
                  </a:cubicBezTo>
                  <a:cubicBezTo>
                    <a:pt x="419100" y="190500"/>
                    <a:pt x="0" y="711200"/>
                    <a:pt x="0" y="990600"/>
                  </a:cubicBezTo>
                  <a:cubicBezTo>
                    <a:pt x="0" y="1346200"/>
                    <a:pt x="266700" y="1625600"/>
                    <a:pt x="596900" y="1625600"/>
                  </a:cubicBezTo>
                  <a:close/>
                  <a:moveTo>
                    <a:pt x="1092200" y="990600"/>
                  </a:moveTo>
                  <a:cubicBezTo>
                    <a:pt x="1092200" y="1295400"/>
                    <a:pt x="863600" y="1524000"/>
                    <a:pt x="596900" y="1524000"/>
                  </a:cubicBezTo>
                  <a:cubicBezTo>
                    <a:pt x="584200" y="1524000"/>
                    <a:pt x="571500" y="1511300"/>
                    <a:pt x="571500" y="1498600"/>
                  </a:cubicBezTo>
                  <a:cubicBezTo>
                    <a:pt x="571500" y="1473200"/>
                    <a:pt x="584200" y="1460500"/>
                    <a:pt x="596900" y="1460500"/>
                  </a:cubicBezTo>
                  <a:cubicBezTo>
                    <a:pt x="825500" y="1460500"/>
                    <a:pt x="1028700" y="1270000"/>
                    <a:pt x="1028700" y="990600"/>
                  </a:cubicBezTo>
                  <a:cubicBezTo>
                    <a:pt x="1028700" y="977900"/>
                    <a:pt x="1041400" y="965200"/>
                    <a:pt x="1054100" y="965200"/>
                  </a:cubicBezTo>
                  <a:cubicBezTo>
                    <a:pt x="1079500" y="965200"/>
                    <a:pt x="1092200" y="977900"/>
                    <a:pt x="1092200" y="990600"/>
                  </a:cubicBezTo>
                  <a:close/>
                  <a:moveTo>
                    <a:pt x="2184400" y="1625600"/>
                  </a:moveTo>
                  <a:cubicBezTo>
                    <a:pt x="2514600" y="1625600"/>
                    <a:pt x="2781300" y="1346200"/>
                    <a:pt x="2781300" y="990600"/>
                  </a:cubicBezTo>
                  <a:cubicBezTo>
                    <a:pt x="2781300" y="711200"/>
                    <a:pt x="2362200" y="190500"/>
                    <a:pt x="2222500" y="25400"/>
                  </a:cubicBezTo>
                  <a:cubicBezTo>
                    <a:pt x="2209800" y="12700"/>
                    <a:pt x="2197100" y="0"/>
                    <a:pt x="2184400" y="0"/>
                  </a:cubicBezTo>
                  <a:cubicBezTo>
                    <a:pt x="2171700" y="0"/>
                    <a:pt x="2146300" y="12700"/>
                    <a:pt x="2146300" y="25400"/>
                  </a:cubicBezTo>
                  <a:cubicBezTo>
                    <a:pt x="2006600" y="190500"/>
                    <a:pt x="1587500" y="711200"/>
                    <a:pt x="1587500" y="990600"/>
                  </a:cubicBezTo>
                  <a:cubicBezTo>
                    <a:pt x="1587500" y="1346200"/>
                    <a:pt x="1854200" y="1625600"/>
                    <a:pt x="2184400" y="1625600"/>
                  </a:cubicBezTo>
                  <a:close/>
                  <a:moveTo>
                    <a:pt x="2679700" y="990600"/>
                  </a:moveTo>
                  <a:cubicBezTo>
                    <a:pt x="2679700" y="1295400"/>
                    <a:pt x="2451100" y="1524000"/>
                    <a:pt x="2184400" y="1524000"/>
                  </a:cubicBezTo>
                  <a:cubicBezTo>
                    <a:pt x="2171700" y="1524000"/>
                    <a:pt x="2159000" y="1511300"/>
                    <a:pt x="2159000" y="1498600"/>
                  </a:cubicBezTo>
                  <a:cubicBezTo>
                    <a:pt x="2159000" y="1473200"/>
                    <a:pt x="2171700" y="1460500"/>
                    <a:pt x="2184400" y="1460500"/>
                  </a:cubicBezTo>
                  <a:cubicBezTo>
                    <a:pt x="2413000" y="1460500"/>
                    <a:pt x="2616200" y="1270000"/>
                    <a:pt x="2616200" y="990600"/>
                  </a:cubicBezTo>
                  <a:cubicBezTo>
                    <a:pt x="2616200" y="977900"/>
                    <a:pt x="2628900" y="965200"/>
                    <a:pt x="2641600" y="965200"/>
                  </a:cubicBezTo>
                  <a:cubicBezTo>
                    <a:pt x="2667000" y="965200"/>
                    <a:pt x="2679700" y="977900"/>
                    <a:pt x="2679700" y="990600"/>
                  </a:cubicBezTo>
                  <a:close/>
                  <a:moveTo>
                    <a:pt x="3771900" y="1625600"/>
                  </a:moveTo>
                  <a:cubicBezTo>
                    <a:pt x="4102100" y="1625600"/>
                    <a:pt x="4368800" y="1346200"/>
                    <a:pt x="4368800" y="990600"/>
                  </a:cubicBezTo>
                  <a:cubicBezTo>
                    <a:pt x="4368800" y="711200"/>
                    <a:pt x="3949700" y="190500"/>
                    <a:pt x="3810000" y="25400"/>
                  </a:cubicBezTo>
                  <a:cubicBezTo>
                    <a:pt x="3797300" y="12700"/>
                    <a:pt x="3784600" y="0"/>
                    <a:pt x="3771900" y="0"/>
                  </a:cubicBezTo>
                  <a:cubicBezTo>
                    <a:pt x="3759200" y="0"/>
                    <a:pt x="3733800" y="12700"/>
                    <a:pt x="3733800" y="25400"/>
                  </a:cubicBezTo>
                  <a:cubicBezTo>
                    <a:pt x="3594100" y="190500"/>
                    <a:pt x="3175000" y="711200"/>
                    <a:pt x="3175000" y="990600"/>
                  </a:cubicBezTo>
                  <a:cubicBezTo>
                    <a:pt x="3175000" y="1346200"/>
                    <a:pt x="3441700" y="1625600"/>
                    <a:pt x="3771900" y="1625600"/>
                  </a:cubicBezTo>
                  <a:close/>
                  <a:moveTo>
                    <a:pt x="4267200" y="990600"/>
                  </a:moveTo>
                  <a:cubicBezTo>
                    <a:pt x="4267200" y="1295400"/>
                    <a:pt x="4038600" y="1524000"/>
                    <a:pt x="3771900" y="1524000"/>
                  </a:cubicBezTo>
                  <a:cubicBezTo>
                    <a:pt x="3759200" y="1524000"/>
                    <a:pt x="3746500" y="1511300"/>
                    <a:pt x="3746500" y="1498600"/>
                  </a:cubicBezTo>
                  <a:cubicBezTo>
                    <a:pt x="3746500" y="1473200"/>
                    <a:pt x="3759200" y="1460500"/>
                    <a:pt x="3771900" y="1460500"/>
                  </a:cubicBezTo>
                  <a:cubicBezTo>
                    <a:pt x="4000500" y="1460500"/>
                    <a:pt x="4203700" y="1270000"/>
                    <a:pt x="4203700" y="990600"/>
                  </a:cubicBezTo>
                  <a:cubicBezTo>
                    <a:pt x="4203700" y="977900"/>
                    <a:pt x="4216400" y="965200"/>
                    <a:pt x="4229100" y="965200"/>
                  </a:cubicBezTo>
                  <a:cubicBezTo>
                    <a:pt x="4254500" y="965200"/>
                    <a:pt x="4267200" y="977900"/>
                    <a:pt x="4267200" y="990600"/>
                  </a:cubicBezTo>
                  <a:close/>
                  <a:moveTo>
                    <a:pt x="5359400" y="1625600"/>
                  </a:moveTo>
                  <a:cubicBezTo>
                    <a:pt x="5689600" y="1625600"/>
                    <a:pt x="5956300" y="1346200"/>
                    <a:pt x="5956300" y="990600"/>
                  </a:cubicBezTo>
                  <a:cubicBezTo>
                    <a:pt x="5956300" y="711200"/>
                    <a:pt x="5537200" y="190500"/>
                    <a:pt x="5397500" y="25400"/>
                  </a:cubicBezTo>
                  <a:cubicBezTo>
                    <a:pt x="5384800" y="12700"/>
                    <a:pt x="5372100" y="0"/>
                    <a:pt x="5359400" y="0"/>
                  </a:cubicBezTo>
                  <a:cubicBezTo>
                    <a:pt x="5346700" y="0"/>
                    <a:pt x="5321300" y="12700"/>
                    <a:pt x="5321300" y="25400"/>
                  </a:cubicBezTo>
                  <a:cubicBezTo>
                    <a:pt x="5181600" y="190500"/>
                    <a:pt x="4762500" y="711200"/>
                    <a:pt x="4762500" y="990600"/>
                  </a:cubicBezTo>
                  <a:cubicBezTo>
                    <a:pt x="4762500" y="1346200"/>
                    <a:pt x="5029200" y="1625600"/>
                    <a:pt x="5359400" y="1625600"/>
                  </a:cubicBezTo>
                  <a:close/>
                  <a:moveTo>
                    <a:pt x="5854700" y="990600"/>
                  </a:moveTo>
                  <a:cubicBezTo>
                    <a:pt x="5854700" y="1295400"/>
                    <a:pt x="5626100" y="1524000"/>
                    <a:pt x="5359400" y="1524000"/>
                  </a:cubicBezTo>
                  <a:cubicBezTo>
                    <a:pt x="5346700" y="1524000"/>
                    <a:pt x="5334000" y="1511300"/>
                    <a:pt x="5334000" y="1498600"/>
                  </a:cubicBezTo>
                  <a:cubicBezTo>
                    <a:pt x="5334000" y="1473200"/>
                    <a:pt x="5346700" y="1460500"/>
                    <a:pt x="5359400" y="1460500"/>
                  </a:cubicBezTo>
                  <a:cubicBezTo>
                    <a:pt x="5588000" y="1460500"/>
                    <a:pt x="5791200" y="1270000"/>
                    <a:pt x="5791200" y="990600"/>
                  </a:cubicBezTo>
                  <a:cubicBezTo>
                    <a:pt x="5791200" y="977900"/>
                    <a:pt x="5803900" y="965200"/>
                    <a:pt x="5816600" y="965200"/>
                  </a:cubicBezTo>
                  <a:cubicBezTo>
                    <a:pt x="5842000" y="965200"/>
                    <a:pt x="5854700" y="977900"/>
                    <a:pt x="5854700" y="99060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85" name="Google Shape;785;p32"/>
          <p:cNvSpPr/>
          <p:nvPr/>
        </p:nvSpPr>
        <p:spPr>
          <a:xfrm>
            <a:off x="13251567" y="2211719"/>
            <a:ext cx="2051208" cy="2051208"/>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6BB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86" name="Google Shape;786;p32"/>
          <p:cNvGrpSpPr/>
          <p:nvPr/>
        </p:nvGrpSpPr>
        <p:grpSpPr>
          <a:xfrm>
            <a:off x="8918503" y="5779850"/>
            <a:ext cx="2051208" cy="2051208"/>
            <a:chOff x="0" y="0"/>
            <a:chExt cx="812800" cy="812800"/>
          </a:xfrm>
        </p:grpSpPr>
        <p:sp>
          <p:nvSpPr>
            <p:cNvPr id="787" name="Google Shape;787;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6BB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3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9" name="Google Shape;789;p32"/>
          <p:cNvGrpSpPr/>
          <p:nvPr/>
        </p:nvGrpSpPr>
        <p:grpSpPr>
          <a:xfrm>
            <a:off x="13251567" y="5779850"/>
            <a:ext cx="2051208" cy="2051208"/>
            <a:chOff x="0" y="0"/>
            <a:chExt cx="812800" cy="812800"/>
          </a:xfrm>
        </p:grpSpPr>
        <p:sp>
          <p:nvSpPr>
            <p:cNvPr id="790" name="Google Shape;790;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6BB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3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92" name="Google Shape;792;p32"/>
          <p:cNvSpPr txBox="1"/>
          <p:nvPr/>
        </p:nvSpPr>
        <p:spPr>
          <a:xfrm>
            <a:off x="12646623" y="8441836"/>
            <a:ext cx="3261000" cy="6774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000" u="none" cap="none" strike="noStrike">
                <a:solidFill>
                  <a:srgbClr val="000000"/>
                </a:solidFill>
                <a:latin typeface="Fira Sans"/>
                <a:ea typeface="Fira Sans"/>
                <a:cs typeface="Fira Sans"/>
                <a:sym typeface="Fira Sans"/>
              </a:rPr>
              <a:t>What did you</a:t>
            </a:r>
            <a:endParaRPr/>
          </a:p>
          <a:p>
            <a:pPr indent="0" lvl="1" marL="0" marR="0" rtl="0" algn="ctr">
              <a:lnSpc>
                <a:spcPct val="120000"/>
              </a:lnSpc>
              <a:spcBef>
                <a:spcPts val="0"/>
              </a:spcBef>
              <a:spcAft>
                <a:spcPts val="0"/>
              </a:spcAft>
              <a:buNone/>
            </a:pPr>
            <a:r>
              <a:rPr b="0" i="0" lang="en-US" sz="2000" u="none" cap="none" strike="noStrike">
                <a:solidFill>
                  <a:srgbClr val="000000"/>
                </a:solidFill>
                <a:latin typeface="Fira Sans"/>
                <a:ea typeface="Fira Sans"/>
                <a:cs typeface="Fira Sans"/>
                <a:sym typeface="Fira Sans"/>
              </a:rPr>
              <a:t>have for snacks?</a:t>
            </a:r>
            <a:endParaRPr/>
          </a:p>
        </p:txBody>
      </p:sp>
      <p:sp>
        <p:nvSpPr>
          <p:cNvPr id="793" name="Google Shape;793;p32"/>
          <p:cNvSpPr/>
          <p:nvPr/>
        </p:nvSpPr>
        <p:spPr>
          <a:xfrm rot="1223902">
            <a:off x="15815247" y="7857773"/>
            <a:ext cx="2006790" cy="1988546"/>
          </a:xfrm>
          <a:custGeom>
            <a:rect b="b" l="l" r="r" t="t"/>
            <a:pathLst>
              <a:path extrusionOk="0" h="1988546" w="2006790">
                <a:moveTo>
                  <a:pt x="0" y="0"/>
                </a:moveTo>
                <a:lnTo>
                  <a:pt x="2006790" y="0"/>
                </a:lnTo>
                <a:lnTo>
                  <a:pt x="2006790" y="1988546"/>
                </a:lnTo>
                <a:lnTo>
                  <a:pt x="0" y="1988546"/>
                </a:lnTo>
                <a:lnTo>
                  <a:pt x="0" y="0"/>
                </a:lnTo>
                <a:close/>
              </a:path>
            </a:pathLst>
          </a:custGeom>
          <a:blipFill rotWithShape="1">
            <a:blip r:embed="rId12">
              <a:alphaModFix/>
            </a:blip>
            <a:stretch>
              <a:fillRect b="0" l="0" r="0" t="0"/>
            </a:stretch>
          </a:blipFill>
          <a:ln>
            <a:noFill/>
          </a:ln>
        </p:spPr>
      </p:sp>
      <p:sp>
        <p:nvSpPr>
          <p:cNvPr id="794" name="Google Shape;794;p32"/>
          <p:cNvSpPr txBox="1"/>
          <p:nvPr/>
        </p:nvSpPr>
        <p:spPr>
          <a:xfrm>
            <a:off x="5355823" y="927273"/>
            <a:ext cx="7576354" cy="11938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1" i="0" lang="en-US" sz="6999" u="none" cap="none" strike="noStrike">
                <a:solidFill>
                  <a:srgbClr val="DF5A51"/>
                </a:solidFill>
                <a:latin typeface="Luckiest Guy"/>
                <a:ea typeface="Luckiest Guy"/>
                <a:cs typeface="Luckiest Guy"/>
                <a:sym typeface="Luckiest Guy"/>
              </a:rPr>
              <a:t>Habit Tracker</a:t>
            </a:r>
            <a:endParaRPr/>
          </a:p>
        </p:txBody>
      </p:sp>
      <p:sp>
        <p:nvSpPr>
          <p:cNvPr id="795" name="Google Shape;795;p32"/>
          <p:cNvSpPr txBox="1"/>
          <p:nvPr/>
        </p:nvSpPr>
        <p:spPr>
          <a:xfrm>
            <a:off x="2944910" y="3383333"/>
            <a:ext cx="2913508" cy="4667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000" u="none" cap="none" strike="noStrike">
                <a:solidFill>
                  <a:srgbClr val="FFFFFF"/>
                </a:solidFill>
                <a:latin typeface="Luckiest Guy"/>
                <a:ea typeface="Luckiest Guy"/>
                <a:cs typeface="Luckiest Guy"/>
                <a:sym typeface="Luckiest Guy"/>
              </a:rPr>
              <a:t>Mood</a:t>
            </a:r>
            <a:endParaRPr/>
          </a:p>
        </p:txBody>
      </p:sp>
      <p:sp>
        <p:nvSpPr>
          <p:cNvPr id="796" name="Google Shape;796;p32"/>
          <p:cNvSpPr txBox="1"/>
          <p:nvPr/>
        </p:nvSpPr>
        <p:spPr>
          <a:xfrm>
            <a:off x="2942406" y="6187943"/>
            <a:ext cx="2913508" cy="4667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000" u="none" cap="none" strike="noStrike">
                <a:solidFill>
                  <a:srgbClr val="FFFFFF"/>
                </a:solidFill>
                <a:latin typeface="Luckiest Guy"/>
                <a:ea typeface="Luckiest Guy"/>
                <a:cs typeface="Luckiest Guy"/>
                <a:sym typeface="Luckiest Guy"/>
              </a:rPr>
              <a:t>Water Intake</a:t>
            </a:r>
            <a:endParaRPr/>
          </a:p>
        </p:txBody>
      </p:sp>
      <p:sp>
        <p:nvSpPr>
          <p:cNvPr id="797" name="Google Shape;797;p32"/>
          <p:cNvSpPr txBox="1"/>
          <p:nvPr/>
        </p:nvSpPr>
        <p:spPr>
          <a:xfrm>
            <a:off x="8689664" y="4386752"/>
            <a:ext cx="2508887" cy="4667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000" u="none" cap="none" strike="noStrike">
                <a:solidFill>
                  <a:srgbClr val="000000"/>
                </a:solidFill>
                <a:latin typeface="Fira Sans"/>
                <a:ea typeface="Fira Sans"/>
                <a:cs typeface="Fira Sans"/>
                <a:sym typeface="Fira Sans"/>
              </a:rPr>
              <a:t>Breakfast</a:t>
            </a:r>
            <a:endParaRPr/>
          </a:p>
        </p:txBody>
      </p:sp>
      <p:sp>
        <p:nvSpPr>
          <p:cNvPr id="798" name="Google Shape;798;p32"/>
          <p:cNvSpPr txBox="1"/>
          <p:nvPr/>
        </p:nvSpPr>
        <p:spPr>
          <a:xfrm>
            <a:off x="8689664" y="7885906"/>
            <a:ext cx="2508887" cy="4667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000" u="none" cap="none" strike="noStrike">
                <a:solidFill>
                  <a:srgbClr val="000000"/>
                </a:solidFill>
                <a:latin typeface="Fira Sans"/>
                <a:ea typeface="Fira Sans"/>
                <a:cs typeface="Fira Sans"/>
                <a:sym typeface="Fira Sans"/>
              </a:rPr>
              <a:t>Dinner</a:t>
            </a:r>
            <a:endParaRPr/>
          </a:p>
        </p:txBody>
      </p:sp>
      <p:sp>
        <p:nvSpPr>
          <p:cNvPr id="799" name="Google Shape;799;p32"/>
          <p:cNvSpPr txBox="1"/>
          <p:nvPr/>
        </p:nvSpPr>
        <p:spPr>
          <a:xfrm>
            <a:off x="13022732" y="4386752"/>
            <a:ext cx="2508887" cy="4667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000" u="none" cap="none" strike="noStrike">
                <a:solidFill>
                  <a:srgbClr val="000000"/>
                </a:solidFill>
                <a:latin typeface="Fira Sans"/>
                <a:ea typeface="Fira Sans"/>
                <a:cs typeface="Fira Sans"/>
                <a:sym typeface="Fira Sans"/>
              </a:rPr>
              <a:t>Lunch</a:t>
            </a:r>
            <a:endParaRPr/>
          </a:p>
        </p:txBody>
      </p:sp>
      <p:sp>
        <p:nvSpPr>
          <p:cNvPr id="800" name="Google Shape;800;p32"/>
          <p:cNvSpPr txBox="1"/>
          <p:nvPr/>
        </p:nvSpPr>
        <p:spPr>
          <a:xfrm>
            <a:off x="13022732" y="7885906"/>
            <a:ext cx="2508887" cy="4667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000" u="none" cap="none" strike="noStrike">
                <a:solidFill>
                  <a:srgbClr val="000000"/>
                </a:solidFill>
                <a:latin typeface="Fira Sans"/>
                <a:ea typeface="Fira Sans"/>
                <a:cs typeface="Fira Sans"/>
                <a:sym typeface="Fira Sans"/>
              </a:rPr>
              <a:t>Snacks</a:t>
            </a:r>
            <a:endParaRPr/>
          </a:p>
        </p:txBody>
      </p:sp>
      <p:sp>
        <p:nvSpPr>
          <p:cNvPr id="801" name="Google Shape;801;p32"/>
          <p:cNvSpPr txBox="1"/>
          <p:nvPr/>
        </p:nvSpPr>
        <p:spPr>
          <a:xfrm>
            <a:off x="8313555" y="4942682"/>
            <a:ext cx="3261000" cy="6774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000" u="none" cap="none" strike="noStrike">
                <a:solidFill>
                  <a:srgbClr val="000000"/>
                </a:solidFill>
                <a:latin typeface="Fira Sans"/>
                <a:ea typeface="Fira Sans"/>
                <a:cs typeface="Fira Sans"/>
                <a:sym typeface="Fira Sans"/>
              </a:rPr>
              <a:t>What did you</a:t>
            </a:r>
            <a:endParaRPr/>
          </a:p>
          <a:p>
            <a:pPr indent="0" lvl="1" marL="0" marR="0" rtl="0" algn="ctr">
              <a:lnSpc>
                <a:spcPct val="120000"/>
              </a:lnSpc>
              <a:spcBef>
                <a:spcPts val="0"/>
              </a:spcBef>
              <a:spcAft>
                <a:spcPts val="0"/>
              </a:spcAft>
              <a:buNone/>
            </a:pPr>
            <a:r>
              <a:rPr b="0" i="0" lang="en-US" sz="2000" u="none" cap="none" strike="noStrike">
                <a:solidFill>
                  <a:srgbClr val="000000"/>
                </a:solidFill>
                <a:latin typeface="Fira Sans"/>
                <a:ea typeface="Fira Sans"/>
                <a:cs typeface="Fira Sans"/>
                <a:sym typeface="Fira Sans"/>
              </a:rPr>
              <a:t>have for breakfast?</a:t>
            </a:r>
            <a:endParaRPr/>
          </a:p>
        </p:txBody>
      </p:sp>
      <p:sp>
        <p:nvSpPr>
          <p:cNvPr id="802" name="Google Shape;802;p32"/>
          <p:cNvSpPr txBox="1"/>
          <p:nvPr/>
        </p:nvSpPr>
        <p:spPr>
          <a:xfrm>
            <a:off x="8313555" y="8441836"/>
            <a:ext cx="3261000" cy="6774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000" u="none" cap="none" strike="noStrike">
                <a:solidFill>
                  <a:srgbClr val="000000"/>
                </a:solidFill>
                <a:latin typeface="Fira Sans"/>
                <a:ea typeface="Fira Sans"/>
                <a:cs typeface="Fira Sans"/>
                <a:sym typeface="Fira Sans"/>
              </a:rPr>
              <a:t>What did you</a:t>
            </a:r>
            <a:endParaRPr/>
          </a:p>
          <a:p>
            <a:pPr indent="0" lvl="1" marL="0" marR="0" rtl="0" algn="ctr">
              <a:lnSpc>
                <a:spcPct val="120000"/>
              </a:lnSpc>
              <a:spcBef>
                <a:spcPts val="0"/>
              </a:spcBef>
              <a:spcAft>
                <a:spcPts val="0"/>
              </a:spcAft>
              <a:buNone/>
            </a:pPr>
            <a:r>
              <a:rPr b="0" i="0" lang="en-US" sz="2000" u="none" cap="none" strike="noStrike">
                <a:solidFill>
                  <a:srgbClr val="000000"/>
                </a:solidFill>
                <a:latin typeface="Fira Sans"/>
                <a:ea typeface="Fira Sans"/>
                <a:cs typeface="Fira Sans"/>
                <a:sym typeface="Fira Sans"/>
              </a:rPr>
              <a:t>have for dinner?</a:t>
            </a:r>
            <a:endParaRPr/>
          </a:p>
        </p:txBody>
      </p:sp>
      <p:sp>
        <p:nvSpPr>
          <p:cNvPr id="803" name="Google Shape;803;p32"/>
          <p:cNvSpPr txBox="1"/>
          <p:nvPr/>
        </p:nvSpPr>
        <p:spPr>
          <a:xfrm>
            <a:off x="12646623" y="4942682"/>
            <a:ext cx="3261000" cy="6774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000" u="none" cap="none" strike="noStrike">
                <a:solidFill>
                  <a:srgbClr val="000000"/>
                </a:solidFill>
                <a:latin typeface="Fira Sans"/>
                <a:ea typeface="Fira Sans"/>
                <a:cs typeface="Fira Sans"/>
                <a:sym typeface="Fira Sans"/>
              </a:rPr>
              <a:t>What did you</a:t>
            </a:r>
            <a:endParaRPr/>
          </a:p>
          <a:p>
            <a:pPr indent="0" lvl="1" marL="0" marR="0" rtl="0" algn="ctr">
              <a:lnSpc>
                <a:spcPct val="120000"/>
              </a:lnSpc>
              <a:spcBef>
                <a:spcPts val="0"/>
              </a:spcBef>
              <a:spcAft>
                <a:spcPts val="0"/>
              </a:spcAft>
              <a:buNone/>
            </a:pPr>
            <a:r>
              <a:rPr b="0" i="0" lang="en-US" sz="2000" u="none" cap="none" strike="noStrike">
                <a:solidFill>
                  <a:srgbClr val="000000"/>
                </a:solidFill>
                <a:latin typeface="Fira Sans"/>
                <a:ea typeface="Fira Sans"/>
                <a:cs typeface="Fira Sans"/>
                <a:sym typeface="Fira Sans"/>
              </a:rPr>
              <a:t>have for lunch?</a:t>
            </a:r>
            <a:endParaRPr/>
          </a:p>
        </p:txBody>
      </p:sp>
      <p:sp>
        <p:nvSpPr>
          <p:cNvPr id="804" name="Google Shape;804;p32"/>
          <p:cNvSpPr/>
          <p:nvPr/>
        </p:nvSpPr>
        <p:spPr>
          <a:xfrm rot="661891">
            <a:off x="15228315" y="1149070"/>
            <a:ext cx="1358828" cy="1042900"/>
          </a:xfrm>
          <a:custGeom>
            <a:rect b="b" l="l" r="r" t="t"/>
            <a:pathLst>
              <a:path extrusionOk="0" h="1042900" w="1358828">
                <a:moveTo>
                  <a:pt x="0" y="0"/>
                </a:moveTo>
                <a:lnTo>
                  <a:pt x="1358827" y="0"/>
                </a:lnTo>
                <a:lnTo>
                  <a:pt x="1358827" y="1042900"/>
                </a:lnTo>
                <a:lnTo>
                  <a:pt x="0" y="1042900"/>
                </a:lnTo>
                <a:lnTo>
                  <a:pt x="0" y="0"/>
                </a:lnTo>
                <a:close/>
              </a:path>
            </a:pathLst>
          </a:custGeom>
          <a:blipFill rotWithShape="1">
            <a:blip r:embed="rId13">
              <a:alphaModFix/>
            </a:blip>
            <a:stretch>
              <a:fillRect b="0" l="0" r="0" t="0"/>
            </a:stretch>
          </a:blipFill>
          <a:ln>
            <a:noFill/>
          </a:ln>
        </p:spPr>
      </p:sp>
      <p:pic>
        <p:nvPicPr>
          <p:cNvPr id="805" name="Google Shape;805;p32"/>
          <p:cNvPicPr preferRelativeResize="0"/>
          <p:nvPr/>
        </p:nvPicPr>
        <p:blipFill>
          <a:blip r:embed="rId14">
            <a:alphaModFix/>
          </a:blip>
          <a:stretch>
            <a:fillRect/>
          </a:stretch>
        </p:blipFill>
        <p:spPr>
          <a:xfrm>
            <a:off x="13251550" y="2201672"/>
            <a:ext cx="2051100" cy="2051400"/>
          </a:xfrm>
          <a:prstGeom prst="ellipse">
            <a:avLst/>
          </a:prstGeom>
          <a:noFill/>
          <a:ln>
            <a:noFill/>
          </a:ln>
        </p:spPr>
      </p:pic>
      <p:pic>
        <p:nvPicPr>
          <p:cNvPr id="806" name="Google Shape;806;p32"/>
          <p:cNvPicPr preferRelativeResize="0"/>
          <p:nvPr/>
        </p:nvPicPr>
        <p:blipFill>
          <a:blip r:embed="rId15">
            <a:alphaModFix/>
          </a:blip>
          <a:stretch>
            <a:fillRect/>
          </a:stretch>
        </p:blipFill>
        <p:spPr>
          <a:xfrm>
            <a:off x="8918425" y="5779825"/>
            <a:ext cx="2051100" cy="2051100"/>
          </a:xfrm>
          <a:prstGeom prst="ellipse">
            <a:avLst/>
          </a:prstGeom>
          <a:noFill/>
          <a:ln>
            <a:noFill/>
          </a:ln>
        </p:spPr>
      </p:pic>
      <p:pic>
        <p:nvPicPr>
          <p:cNvPr id="807" name="Google Shape;807;p32"/>
          <p:cNvPicPr preferRelativeResize="0"/>
          <p:nvPr/>
        </p:nvPicPr>
        <p:blipFill>
          <a:blip r:embed="rId16">
            <a:alphaModFix/>
          </a:blip>
          <a:stretch>
            <a:fillRect/>
          </a:stretch>
        </p:blipFill>
        <p:spPr>
          <a:xfrm>
            <a:off x="13251513" y="5779858"/>
            <a:ext cx="2051175" cy="2051175"/>
          </a:xfrm>
          <a:prstGeom prst="rect">
            <a:avLst/>
          </a:prstGeom>
          <a:noFill/>
          <a:ln>
            <a:noFill/>
          </a:ln>
        </p:spPr>
      </p:pic>
      <p:sp>
        <p:nvSpPr>
          <p:cNvPr id="808" name="Google Shape;808;p32"/>
          <p:cNvSpPr txBox="1"/>
          <p:nvPr/>
        </p:nvSpPr>
        <p:spPr>
          <a:xfrm>
            <a:off x="16666492" y="5018614"/>
            <a:ext cx="946500" cy="746400"/>
          </a:xfrm>
          <a:prstGeom prst="rect">
            <a:avLst/>
          </a:prstGeom>
          <a:noFill/>
          <a:ln>
            <a:noFill/>
          </a:ln>
        </p:spPr>
        <p:txBody>
          <a:bodyPr anchorCtr="0" anchor="t" bIns="0" lIns="0" spcFirstLastPara="1" rIns="0" wrap="square" tIns="0">
            <a:spAutoFit/>
          </a:bodyPr>
          <a:lstStyle/>
          <a:p>
            <a:pPr indent="0" lvl="0" marL="0" marR="0" rtl="0" algn="ctr">
              <a:lnSpc>
                <a:spcPct val="97000"/>
              </a:lnSpc>
              <a:spcBef>
                <a:spcPts val="0"/>
              </a:spcBef>
              <a:spcAft>
                <a:spcPts val="0"/>
              </a:spcAft>
              <a:buNone/>
            </a:pPr>
            <a:r>
              <a:rPr b="1" i="0" lang="en-US" sz="5000" u="none" cap="none" strike="noStrike">
                <a:solidFill>
                  <a:srgbClr val="FFFFFF"/>
                </a:solidFill>
                <a:latin typeface="Luckiest Guy"/>
                <a:ea typeface="Luckiest Guy"/>
                <a:cs typeface="Luckiest Guy"/>
                <a:sym typeface="Luckiest Guy"/>
              </a:rPr>
              <a:t>03</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2A275"/>
        </a:solidFill>
      </p:bgPr>
    </p:bg>
    <p:spTree>
      <p:nvGrpSpPr>
        <p:cNvPr id="812" name="Shape 812"/>
        <p:cNvGrpSpPr/>
        <p:nvPr/>
      </p:nvGrpSpPr>
      <p:grpSpPr>
        <a:xfrm>
          <a:off x="0" y="0"/>
          <a:ext cx="0" cy="0"/>
          <a:chOff x="0" y="0"/>
          <a:chExt cx="0" cy="0"/>
        </a:xfrm>
      </p:grpSpPr>
      <p:grpSp>
        <p:nvGrpSpPr>
          <p:cNvPr id="813" name="Google Shape;813;p33"/>
          <p:cNvGrpSpPr/>
          <p:nvPr/>
        </p:nvGrpSpPr>
        <p:grpSpPr>
          <a:xfrm rot="-5400000">
            <a:off x="14002492" y="3510037"/>
            <a:ext cx="8848052" cy="3266924"/>
            <a:chOff x="0" y="-47625"/>
            <a:chExt cx="2330351" cy="860425"/>
          </a:xfrm>
        </p:grpSpPr>
        <p:sp>
          <p:nvSpPr>
            <p:cNvPr id="814" name="Google Shape;814;p33"/>
            <p:cNvSpPr/>
            <p:nvPr/>
          </p:nvSpPr>
          <p:spPr>
            <a:xfrm>
              <a:off x="0" y="0"/>
              <a:ext cx="2330351" cy="165783"/>
            </a:xfrm>
            <a:custGeom>
              <a:rect b="b" l="l" r="r" t="t"/>
              <a:pathLst>
                <a:path extrusionOk="0" h="165783" w="2330351">
                  <a:moveTo>
                    <a:pt x="44624" y="0"/>
                  </a:moveTo>
                  <a:lnTo>
                    <a:pt x="2285727" y="0"/>
                  </a:lnTo>
                  <a:cubicBezTo>
                    <a:pt x="2297562" y="0"/>
                    <a:pt x="2308912" y="4701"/>
                    <a:pt x="2317281" y="13070"/>
                  </a:cubicBezTo>
                  <a:cubicBezTo>
                    <a:pt x="2325650" y="21439"/>
                    <a:pt x="2330351" y="32789"/>
                    <a:pt x="2330351" y="44624"/>
                  </a:cubicBezTo>
                  <a:lnTo>
                    <a:pt x="2330351" y="121159"/>
                  </a:lnTo>
                  <a:cubicBezTo>
                    <a:pt x="2330351" y="132994"/>
                    <a:pt x="2325650" y="144344"/>
                    <a:pt x="2317281" y="152713"/>
                  </a:cubicBezTo>
                  <a:cubicBezTo>
                    <a:pt x="2308912" y="161082"/>
                    <a:pt x="2297562" y="165783"/>
                    <a:pt x="2285727" y="165783"/>
                  </a:cubicBezTo>
                  <a:lnTo>
                    <a:pt x="44624" y="165783"/>
                  </a:lnTo>
                  <a:cubicBezTo>
                    <a:pt x="19979" y="165783"/>
                    <a:pt x="0" y="145804"/>
                    <a:pt x="0" y="121159"/>
                  </a:cubicBezTo>
                  <a:lnTo>
                    <a:pt x="0" y="44624"/>
                  </a:lnTo>
                  <a:cubicBezTo>
                    <a:pt x="0" y="32789"/>
                    <a:pt x="4701" y="21439"/>
                    <a:pt x="13070" y="13070"/>
                  </a:cubicBezTo>
                  <a:cubicBezTo>
                    <a:pt x="21439" y="4701"/>
                    <a:pt x="32789" y="0"/>
                    <a:pt x="44624" y="0"/>
                  </a:cubicBezTo>
                  <a:close/>
                </a:path>
              </a:pathLst>
            </a:custGeom>
            <a:solidFill>
              <a:srgbClr val="000000">
                <a:alpha val="219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33"/>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6" name="Google Shape;816;p33"/>
          <p:cNvGrpSpPr/>
          <p:nvPr/>
        </p:nvGrpSpPr>
        <p:grpSpPr>
          <a:xfrm>
            <a:off x="395235" y="64476"/>
            <a:ext cx="17015920" cy="9651734"/>
            <a:chOff x="0" y="-675084"/>
            <a:chExt cx="22687894" cy="12868979"/>
          </a:xfrm>
        </p:grpSpPr>
        <p:sp>
          <p:nvSpPr>
            <p:cNvPr id="817" name="Google Shape;817;p33"/>
            <p:cNvSpPr/>
            <p:nvPr/>
          </p:nvSpPr>
          <p:spPr>
            <a:xfrm>
              <a:off x="0" y="0"/>
              <a:ext cx="11874637" cy="12193895"/>
            </a:xfrm>
            <a:custGeom>
              <a:rect b="b" l="l" r="r" t="t"/>
              <a:pathLst>
                <a:path extrusionOk="0" h="12193895" w="11874637">
                  <a:moveTo>
                    <a:pt x="0" y="0"/>
                  </a:moveTo>
                  <a:lnTo>
                    <a:pt x="11874637" y="0"/>
                  </a:lnTo>
                  <a:lnTo>
                    <a:pt x="11874637" y="12193895"/>
                  </a:lnTo>
                  <a:lnTo>
                    <a:pt x="0" y="12193895"/>
                  </a:lnTo>
                  <a:lnTo>
                    <a:pt x="0" y="0"/>
                  </a:lnTo>
                  <a:close/>
                </a:path>
              </a:pathLst>
            </a:custGeom>
            <a:blipFill rotWithShape="1">
              <a:blip r:embed="rId3">
                <a:alphaModFix/>
              </a:blip>
              <a:stretch>
                <a:fillRect b="0" l="0" r="0" t="-72992"/>
              </a:stretch>
            </a:blipFill>
            <a:ln>
              <a:noFill/>
            </a:ln>
          </p:spPr>
        </p:sp>
        <p:grpSp>
          <p:nvGrpSpPr>
            <p:cNvPr id="818" name="Google Shape;818;p33"/>
            <p:cNvGrpSpPr/>
            <p:nvPr/>
          </p:nvGrpSpPr>
          <p:grpSpPr>
            <a:xfrm>
              <a:off x="1455604" y="-675084"/>
              <a:ext cx="21232290" cy="12868979"/>
              <a:chOff x="0" y="-133350"/>
              <a:chExt cx="4194033" cy="2542021"/>
            </a:xfrm>
          </p:grpSpPr>
          <p:sp>
            <p:nvSpPr>
              <p:cNvPr id="819" name="Google Shape;819;p33"/>
              <p:cNvSpPr/>
              <p:nvPr/>
            </p:nvSpPr>
            <p:spPr>
              <a:xfrm>
                <a:off x="0" y="0"/>
                <a:ext cx="4194033" cy="2408671"/>
              </a:xfrm>
              <a:custGeom>
                <a:rect b="b" l="l" r="r" t="t"/>
                <a:pathLst>
                  <a:path extrusionOk="0" h="2408671" w="4194033">
                    <a:moveTo>
                      <a:pt x="14585" y="0"/>
                    </a:moveTo>
                    <a:lnTo>
                      <a:pt x="4179448" y="0"/>
                    </a:lnTo>
                    <a:cubicBezTo>
                      <a:pt x="4187503" y="0"/>
                      <a:pt x="4194033" y="6530"/>
                      <a:pt x="4194033" y="14585"/>
                    </a:cubicBezTo>
                    <a:lnTo>
                      <a:pt x="4194033" y="2394085"/>
                    </a:lnTo>
                    <a:cubicBezTo>
                      <a:pt x="4194033" y="2402141"/>
                      <a:pt x="4187503" y="2408671"/>
                      <a:pt x="4179448" y="2408671"/>
                    </a:cubicBezTo>
                    <a:lnTo>
                      <a:pt x="14585" y="2408671"/>
                    </a:lnTo>
                    <a:cubicBezTo>
                      <a:pt x="6530" y="2408671"/>
                      <a:pt x="0" y="2402141"/>
                      <a:pt x="0" y="2394085"/>
                    </a:cubicBezTo>
                    <a:lnTo>
                      <a:pt x="0" y="14585"/>
                    </a:lnTo>
                    <a:cubicBezTo>
                      <a:pt x="0" y="6530"/>
                      <a:pt x="6530" y="0"/>
                      <a:pt x="14585" y="0"/>
                    </a:cubicBezTo>
                    <a:close/>
                  </a:path>
                </a:pathLst>
              </a:cu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33"/>
              <p:cNvSpPr txBox="1"/>
              <p:nvPr/>
            </p:nvSpPr>
            <p:spPr>
              <a:xfrm>
                <a:off x="0" y="-133350"/>
                <a:ext cx="812800" cy="946150"/>
              </a:xfrm>
              <a:prstGeom prst="rect">
                <a:avLst/>
              </a:prstGeom>
              <a:noFill/>
              <a:ln>
                <a:noFill/>
              </a:ln>
            </p:spPr>
            <p:txBody>
              <a:bodyPr anchorCtr="0" anchor="ctr" bIns="50800" lIns="50800" spcFirstLastPara="1" rIns="50800" wrap="square" tIns="50800">
                <a:noAutofit/>
              </a:bodyPr>
              <a:lstStyle/>
              <a:p>
                <a:pPr indent="0" lvl="0" marL="0" marR="0" rtl="0" algn="l">
                  <a:lnSpc>
                    <a:spcPct val="54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821" name="Google Shape;821;p33"/>
          <p:cNvPicPr preferRelativeResize="0"/>
          <p:nvPr/>
        </p:nvPicPr>
        <p:blipFill rotWithShape="1">
          <a:blip r:embed="rId4">
            <a:alphaModFix/>
          </a:blip>
          <a:srcRect b="3515" l="0" r="0" t="29878"/>
          <a:stretch/>
        </p:blipFill>
        <p:spPr>
          <a:xfrm rot="224403">
            <a:off x="8827118" y="1711298"/>
            <a:ext cx="6870693" cy="6864404"/>
          </a:xfrm>
          <a:prstGeom prst="rect">
            <a:avLst/>
          </a:prstGeom>
          <a:noFill/>
          <a:ln>
            <a:noFill/>
          </a:ln>
        </p:spPr>
      </p:pic>
      <p:sp>
        <p:nvSpPr>
          <p:cNvPr id="822" name="Google Shape;822;p33"/>
          <p:cNvSpPr/>
          <p:nvPr/>
        </p:nvSpPr>
        <p:spPr>
          <a:xfrm rot="-886704">
            <a:off x="7824142" y="1234104"/>
            <a:ext cx="2954143" cy="1122574"/>
          </a:xfrm>
          <a:custGeom>
            <a:rect b="b" l="l" r="r" t="t"/>
            <a:pathLst>
              <a:path extrusionOk="0" h="1122574" w="2954143">
                <a:moveTo>
                  <a:pt x="0" y="0"/>
                </a:moveTo>
                <a:lnTo>
                  <a:pt x="2954143" y="0"/>
                </a:lnTo>
                <a:lnTo>
                  <a:pt x="2954143" y="1122575"/>
                </a:lnTo>
                <a:lnTo>
                  <a:pt x="0" y="1122575"/>
                </a:lnTo>
                <a:lnTo>
                  <a:pt x="0" y="0"/>
                </a:lnTo>
                <a:close/>
              </a:path>
            </a:pathLst>
          </a:custGeom>
          <a:blipFill rotWithShape="1">
            <a:blip r:embed="rId5">
              <a:alphaModFix/>
            </a:blip>
            <a:stretch>
              <a:fillRect b="0" l="0" r="0" t="0"/>
            </a:stretch>
          </a:blipFill>
          <a:ln>
            <a:noFill/>
          </a:ln>
        </p:spPr>
      </p:sp>
      <p:sp>
        <p:nvSpPr>
          <p:cNvPr id="823" name="Google Shape;823;p33"/>
          <p:cNvSpPr/>
          <p:nvPr/>
        </p:nvSpPr>
        <p:spPr>
          <a:xfrm rot="-162091">
            <a:off x="12778931" y="5489606"/>
            <a:ext cx="4072285" cy="3547979"/>
          </a:xfrm>
          <a:custGeom>
            <a:rect b="b" l="l" r="r" t="t"/>
            <a:pathLst>
              <a:path extrusionOk="0" h="3547979" w="4072285">
                <a:moveTo>
                  <a:pt x="0" y="0"/>
                </a:moveTo>
                <a:lnTo>
                  <a:pt x="4072286" y="0"/>
                </a:lnTo>
                <a:lnTo>
                  <a:pt x="4072286" y="3547979"/>
                </a:lnTo>
                <a:lnTo>
                  <a:pt x="0" y="3547979"/>
                </a:lnTo>
                <a:lnTo>
                  <a:pt x="0" y="0"/>
                </a:lnTo>
                <a:close/>
              </a:path>
            </a:pathLst>
          </a:custGeom>
          <a:blipFill rotWithShape="1">
            <a:blip r:embed="rId6">
              <a:alphaModFix/>
            </a:blip>
            <a:stretch>
              <a:fillRect b="0" l="0" r="0" t="0"/>
            </a:stretch>
          </a:blipFill>
          <a:ln>
            <a:noFill/>
          </a:ln>
        </p:spPr>
      </p:sp>
      <p:sp>
        <p:nvSpPr>
          <p:cNvPr id="824" name="Google Shape;824;p33"/>
          <p:cNvSpPr txBox="1"/>
          <p:nvPr/>
        </p:nvSpPr>
        <p:spPr>
          <a:xfrm>
            <a:off x="2504432" y="1995109"/>
            <a:ext cx="5562600" cy="1193800"/>
          </a:xfrm>
          <a:prstGeom prst="rect">
            <a:avLst/>
          </a:prstGeom>
          <a:noFill/>
          <a:ln>
            <a:noFill/>
          </a:ln>
        </p:spPr>
        <p:txBody>
          <a:bodyPr anchorCtr="0" anchor="t" bIns="0" lIns="0" spcFirstLastPara="1" rIns="0" wrap="square" tIns="0">
            <a:spAutoFit/>
          </a:bodyPr>
          <a:lstStyle/>
          <a:p>
            <a:pPr indent="0" lvl="0" marL="0" marR="0" rtl="0" algn="l">
              <a:lnSpc>
                <a:spcPct val="140005"/>
              </a:lnSpc>
              <a:spcBef>
                <a:spcPts val="0"/>
              </a:spcBef>
              <a:spcAft>
                <a:spcPts val="0"/>
              </a:spcAft>
              <a:buNone/>
            </a:pPr>
            <a:r>
              <a:rPr b="1" i="0" lang="en-US" sz="6999" u="none" cap="none" strike="noStrike">
                <a:solidFill>
                  <a:srgbClr val="DF5A51"/>
                </a:solidFill>
                <a:latin typeface="Luckiest Guy"/>
                <a:ea typeface="Luckiest Guy"/>
                <a:cs typeface="Luckiest Guy"/>
                <a:sym typeface="Luckiest Guy"/>
              </a:rPr>
              <a:t>Contact Us</a:t>
            </a:r>
            <a:endParaRPr/>
          </a:p>
        </p:txBody>
      </p:sp>
      <p:sp>
        <p:nvSpPr>
          <p:cNvPr id="825" name="Google Shape;825;p33"/>
          <p:cNvSpPr txBox="1"/>
          <p:nvPr/>
        </p:nvSpPr>
        <p:spPr>
          <a:xfrm>
            <a:off x="2504432" y="4181713"/>
            <a:ext cx="5801458" cy="38227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200" u="none" cap="none" strike="noStrike">
                <a:solidFill>
                  <a:srgbClr val="000000"/>
                </a:solidFill>
                <a:latin typeface="Fira Sans"/>
                <a:ea typeface="Fira Sans"/>
                <a:cs typeface="Fira Sans"/>
                <a:sym typeface="Fira Sans"/>
              </a:rPr>
              <a:t>123 Anywhere St., Any City,ST 12345</a:t>
            </a:r>
            <a:endParaRPr/>
          </a:p>
        </p:txBody>
      </p:sp>
      <p:sp>
        <p:nvSpPr>
          <p:cNvPr id="826" name="Google Shape;826;p33"/>
          <p:cNvSpPr txBox="1"/>
          <p:nvPr/>
        </p:nvSpPr>
        <p:spPr>
          <a:xfrm>
            <a:off x="2504432" y="5107336"/>
            <a:ext cx="4892954" cy="38227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200" u="none" cap="none" strike="noStrike">
                <a:solidFill>
                  <a:srgbClr val="000000"/>
                </a:solidFill>
                <a:latin typeface="Fira Sans"/>
                <a:ea typeface="Fira Sans"/>
                <a:cs typeface="Fira Sans"/>
                <a:sym typeface="Fira Sans"/>
              </a:rPr>
              <a:t>123-456-7890</a:t>
            </a:r>
            <a:endParaRPr/>
          </a:p>
        </p:txBody>
      </p:sp>
      <p:sp>
        <p:nvSpPr>
          <p:cNvPr id="827" name="Google Shape;827;p33"/>
          <p:cNvSpPr txBox="1"/>
          <p:nvPr/>
        </p:nvSpPr>
        <p:spPr>
          <a:xfrm>
            <a:off x="2504432" y="5995895"/>
            <a:ext cx="4892954" cy="38227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200" u="none" cap="none" strike="noStrike">
                <a:solidFill>
                  <a:srgbClr val="000000"/>
                </a:solidFill>
                <a:latin typeface="Fira Sans"/>
                <a:ea typeface="Fira Sans"/>
                <a:cs typeface="Fira Sans"/>
                <a:sym typeface="Fira Sans"/>
              </a:rPr>
              <a:t>hello@reallygreatsite.com</a:t>
            </a:r>
            <a:endParaRPr/>
          </a:p>
        </p:txBody>
      </p:sp>
      <p:sp>
        <p:nvSpPr>
          <p:cNvPr id="828" name="Google Shape;828;p33"/>
          <p:cNvSpPr txBox="1"/>
          <p:nvPr/>
        </p:nvSpPr>
        <p:spPr>
          <a:xfrm>
            <a:off x="2504432" y="7777541"/>
            <a:ext cx="4892954" cy="38227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200" u="none" cap="none" strike="noStrike">
                <a:solidFill>
                  <a:srgbClr val="000000"/>
                </a:solidFill>
                <a:latin typeface="Fira Sans"/>
                <a:ea typeface="Fira Sans"/>
                <a:cs typeface="Fira Sans"/>
                <a:sym typeface="Fira Sans"/>
              </a:rPr>
              <a:t>reallygreatsite.com</a:t>
            </a:r>
            <a:endParaRPr/>
          </a:p>
        </p:txBody>
      </p:sp>
      <p:sp>
        <p:nvSpPr>
          <p:cNvPr id="829" name="Google Shape;829;p33"/>
          <p:cNvSpPr txBox="1"/>
          <p:nvPr/>
        </p:nvSpPr>
        <p:spPr>
          <a:xfrm>
            <a:off x="2504432" y="6873240"/>
            <a:ext cx="4892954" cy="38227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200" u="none" cap="none" strike="noStrike">
                <a:solidFill>
                  <a:srgbClr val="000000"/>
                </a:solidFill>
                <a:latin typeface="Fira Sans"/>
                <a:ea typeface="Fira Sans"/>
                <a:cs typeface="Fira Sans"/>
                <a:sym typeface="Fira Sans"/>
              </a:rPr>
              <a:t>@reallygreatsite</a:t>
            </a:r>
            <a:endParaRPr/>
          </a:p>
        </p:txBody>
      </p:sp>
      <p:sp>
        <p:nvSpPr>
          <p:cNvPr id="830" name="Google Shape;830;p33"/>
          <p:cNvSpPr txBox="1"/>
          <p:nvPr/>
        </p:nvSpPr>
        <p:spPr>
          <a:xfrm rot="-162243">
            <a:off x="13705893" y="6991241"/>
            <a:ext cx="2276535" cy="1600472"/>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5199" u="none" cap="none" strike="noStrike">
                <a:solidFill>
                  <a:srgbClr val="288C70"/>
                </a:solidFill>
                <a:latin typeface="Luckiest Guy"/>
                <a:ea typeface="Luckiest Guy"/>
                <a:cs typeface="Luckiest Guy"/>
                <a:sym typeface="Luckiest Guy"/>
              </a:rPr>
              <a:t>Thank</a:t>
            </a:r>
            <a:endParaRPr/>
          </a:p>
          <a:p>
            <a:pPr indent="0" lvl="0" marL="0" marR="0" rtl="0" algn="ctr">
              <a:lnSpc>
                <a:spcPct val="100000"/>
              </a:lnSpc>
              <a:spcBef>
                <a:spcPts val="0"/>
              </a:spcBef>
              <a:spcAft>
                <a:spcPts val="0"/>
              </a:spcAft>
              <a:buNone/>
            </a:pPr>
            <a:r>
              <a:rPr b="1" i="0" lang="en-US" sz="5199" u="none" cap="none" strike="noStrike">
                <a:solidFill>
                  <a:srgbClr val="288C70"/>
                </a:solidFill>
                <a:latin typeface="Luckiest Guy"/>
                <a:ea typeface="Luckiest Guy"/>
                <a:cs typeface="Luckiest Guy"/>
                <a:sym typeface="Luckiest Guy"/>
              </a:rPr>
              <a:t>yOU</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2A275"/>
        </a:solidFill>
      </p:bgPr>
    </p:bg>
    <p:spTree>
      <p:nvGrpSpPr>
        <p:cNvPr id="834" name="Shape 834"/>
        <p:cNvGrpSpPr/>
        <p:nvPr/>
      </p:nvGrpSpPr>
      <p:grpSpPr>
        <a:xfrm>
          <a:off x="0" y="0"/>
          <a:ext cx="0" cy="0"/>
          <a:chOff x="0" y="0"/>
          <a:chExt cx="0" cy="0"/>
        </a:xfrm>
      </p:grpSpPr>
      <p:sp>
        <p:nvSpPr>
          <p:cNvPr id="835" name="Google Shape;835;p34"/>
          <p:cNvSpPr/>
          <p:nvPr/>
        </p:nvSpPr>
        <p:spPr>
          <a:xfrm rot="-5400000">
            <a:off x="12864584" y="4828771"/>
            <a:ext cx="8848052" cy="629457"/>
          </a:xfrm>
          <a:custGeom>
            <a:rect b="b" l="l" r="r" t="t"/>
            <a:pathLst>
              <a:path extrusionOk="0" h="165783" w="2330351">
                <a:moveTo>
                  <a:pt x="44624" y="0"/>
                </a:moveTo>
                <a:lnTo>
                  <a:pt x="2285727" y="0"/>
                </a:lnTo>
                <a:cubicBezTo>
                  <a:pt x="2297562" y="0"/>
                  <a:pt x="2308912" y="4701"/>
                  <a:pt x="2317281" y="13070"/>
                </a:cubicBezTo>
                <a:cubicBezTo>
                  <a:pt x="2325650" y="21439"/>
                  <a:pt x="2330351" y="32789"/>
                  <a:pt x="2330351" y="44624"/>
                </a:cubicBezTo>
                <a:lnTo>
                  <a:pt x="2330351" y="121159"/>
                </a:lnTo>
                <a:cubicBezTo>
                  <a:pt x="2330351" y="132994"/>
                  <a:pt x="2325650" y="144344"/>
                  <a:pt x="2317281" y="152713"/>
                </a:cubicBezTo>
                <a:cubicBezTo>
                  <a:pt x="2308912" y="161082"/>
                  <a:pt x="2297562" y="165783"/>
                  <a:pt x="2285727" y="165783"/>
                </a:cubicBezTo>
                <a:lnTo>
                  <a:pt x="44624" y="165783"/>
                </a:lnTo>
                <a:cubicBezTo>
                  <a:pt x="19979" y="165783"/>
                  <a:pt x="0" y="145804"/>
                  <a:pt x="0" y="121159"/>
                </a:cubicBezTo>
                <a:lnTo>
                  <a:pt x="0" y="44624"/>
                </a:lnTo>
                <a:cubicBezTo>
                  <a:pt x="0" y="32789"/>
                  <a:pt x="4701" y="21439"/>
                  <a:pt x="13070" y="13070"/>
                </a:cubicBezTo>
                <a:cubicBezTo>
                  <a:pt x="21439" y="4701"/>
                  <a:pt x="32789" y="0"/>
                  <a:pt x="44624" y="0"/>
                </a:cubicBezTo>
                <a:close/>
              </a:path>
            </a:pathLst>
          </a:custGeom>
          <a:solidFill>
            <a:srgbClr val="000000">
              <a:alpha val="219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36" name="Google Shape;836;p34"/>
          <p:cNvGrpSpPr/>
          <p:nvPr/>
        </p:nvGrpSpPr>
        <p:grpSpPr>
          <a:xfrm>
            <a:off x="395235" y="64476"/>
            <a:ext cx="17015920" cy="9651734"/>
            <a:chOff x="0" y="-675084"/>
            <a:chExt cx="22687894" cy="12868979"/>
          </a:xfrm>
        </p:grpSpPr>
        <p:sp>
          <p:nvSpPr>
            <p:cNvPr id="837" name="Google Shape;837;p34"/>
            <p:cNvSpPr/>
            <p:nvPr/>
          </p:nvSpPr>
          <p:spPr>
            <a:xfrm>
              <a:off x="0" y="0"/>
              <a:ext cx="11874637" cy="12193895"/>
            </a:xfrm>
            <a:custGeom>
              <a:rect b="b" l="l" r="r" t="t"/>
              <a:pathLst>
                <a:path extrusionOk="0" h="12193895" w="11874637">
                  <a:moveTo>
                    <a:pt x="0" y="0"/>
                  </a:moveTo>
                  <a:lnTo>
                    <a:pt x="11874637" y="0"/>
                  </a:lnTo>
                  <a:lnTo>
                    <a:pt x="11874637" y="12193895"/>
                  </a:lnTo>
                  <a:lnTo>
                    <a:pt x="0" y="12193895"/>
                  </a:lnTo>
                  <a:lnTo>
                    <a:pt x="0" y="0"/>
                  </a:lnTo>
                  <a:close/>
                </a:path>
              </a:pathLst>
            </a:custGeom>
            <a:blipFill rotWithShape="1">
              <a:blip r:embed="rId3">
                <a:alphaModFix/>
              </a:blip>
              <a:stretch>
                <a:fillRect b="0" l="0" r="0" t="-72992"/>
              </a:stretch>
            </a:blipFill>
            <a:ln>
              <a:noFill/>
            </a:ln>
          </p:spPr>
        </p:sp>
        <p:grpSp>
          <p:nvGrpSpPr>
            <p:cNvPr id="838" name="Google Shape;838;p34"/>
            <p:cNvGrpSpPr/>
            <p:nvPr/>
          </p:nvGrpSpPr>
          <p:grpSpPr>
            <a:xfrm>
              <a:off x="1455604" y="-675084"/>
              <a:ext cx="21232290" cy="12868979"/>
              <a:chOff x="0" y="-133350"/>
              <a:chExt cx="4194033" cy="2542021"/>
            </a:xfrm>
          </p:grpSpPr>
          <p:sp>
            <p:nvSpPr>
              <p:cNvPr id="839" name="Google Shape;839;p34"/>
              <p:cNvSpPr/>
              <p:nvPr/>
            </p:nvSpPr>
            <p:spPr>
              <a:xfrm>
                <a:off x="0" y="0"/>
                <a:ext cx="4194033" cy="2408671"/>
              </a:xfrm>
              <a:custGeom>
                <a:rect b="b" l="l" r="r" t="t"/>
                <a:pathLst>
                  <a:path extrusionOk="0" h="2408671" w="4194033">
                    <a:moveTo>
                      <a:pt x="14585" y="0"/>
                    </a:moveTo>
                    <a:lnTo>
                      <a:pt x="4179448" y="0"/>
                    </a:lnTo>
                    <a:cubicBezTo>
                      <a:pt x="4187503" y="0"/>
                      <a:pt x="4194033" y="6530"/>
                      <a:pt x="4194033" y="14585"/>
                    </a:cubicBezTo>
                    <a:lnTo>
                      <a:pt x="4194033" y="2394085"/>
                    </a:lnTo>
                    <a:cubicBezTo>
                      <a:pt x="4194033" y="2402141"/>
                      <a:pt x="4187503" y="2408671"/>
                      <a:pt x="4179448" y="2408671"/>
                    </a:cubicBezTo>
                    <a:lnTo>
                      <a:pt x="14585" y="2408671"/>
                    </a:lnTo>
                    <a:cubicBezTo>
                      <a:pt x="6530" y="2408671"/>
                      <a:pt x="0" y="2402141"/>
                      <a:pt x="0" y="2394085"/>
                    </a:cubicBezTo>
                    <a:lnTo>
                      <a:pt x="0" y="14585"/>
                    </a:lnTo>
                    <a:cubicBezTo>
                      <a:pt x="0" y="6530"/>
                      <a:pt x="6530" y="0"/>
                      <a:pt x="14585" y="0"/>
                    </a:cubicBezTo>
                    <a:close/>
                  </a:path>
                </a:pathLst>
              </a:cu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34"/>
              <p:cNvSpPr txBox="1"/>
              <p:nvPr/>
            </p:nvSpPr>
            <p:spPr>
              <a:xfrm>
                <a:off x="0" y="-133350"/>
                <a:ext cx="812800" cy="946150"/>
              </a:xfrm>
              <a:prstGeom prst="rect">
                <a:avLst/>
              </a:prstGeom>
              <a:noFill/>
              <a:ln>
                <a:noFill/>
              </a:ln>
            </p:spPr>
            <p:txBody>
              <a:bodyPr anchorCtr="0" anchor="ctr" bIns="50800" lIns="50800" spcFirstLastPara="1" rIns="50800" wrap="square" tIns="50800">
                <a:noAutofit/>
              </a:bodyPr>
              <a:lstStyle/>
              <a:p>
                <a:pPr indent="0" lvl="0" marL="0" marR="0" rtl="0" algn="l">
                  <a:lnSpc>
                    <a:spcPct val="54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841" name="Google Shape;841;p34"/>
          <p:cNvPicPr preferRelativeResize="0"/>
          <p:nvPr/>
        </p:nvPicPr>
        <p:blipFill>
          <a:blip r:embed="rId4">
            <a:alphaModFix/>
          </a:blip>
          <a:stretch>
            <a:fillRect/>
          </a:stretch>
        </p:blipFill>
        <p:spPr>
          <a:xfrm>
            <a:off x="11067124" y="2771200"/>
            <a:ext cx="4674250" cy="1178075"/>
          </a:xfrm>
          <a:prstGeom prst="rect">
            <a:avLst/>
          </a:prstGeom>
          <a:noFill/>
          <a:ln>
            <a:noFill/>
          </a:ln>
        </p:spPr>
      </p:pic>
      <p:pic>
        <p:nvPicPr>
          <p:cNvPr id="842" name="Google Shape;842;p34"/>
          <p:cNvPicPr preferRelativeResize="0"/>
          <p:nvPr/>
        </p:nvPicPr>
        <p:blipFill rotWithShape="1">
          <a:blip r:embed="rId5">
            <a:alphaModFix/>
          </a:blip>
          <a:srcRect b="0" l="16615" r="16615" t="0"/>
          <a:stretch/>
        </p:blipFill>
        <p:spPr>
          <a:xfrm rot="-115841">
            <a:off x="2813635" y="1782218"/>
            <a:ext cx="6870693" cy="6864404"/>
          </a:xfrm>
          <a:prstGeom prst="rect">
            <a:avLst/>
          </a:prstGeom>
          <a:noFill/>
          <a:ln>
            <a:noFill/>
          </a:ln>
        </p:spPr>
      </p:pic>
      <p:sp>
        <p:nvSpPr>
          <p:cNvPr id="843" name="Google Shape;843;p34"/>
          <p:cNvSpPr/>
          <p:nvPr/>
        </p:nvSpPr>
        <p:spPr>
          <a:xfrm rot="-476567">
            <a:off x="2137225" y="1634881"/>
            <a:ext cx="2661248" cy="904824"/>
          </a:xfrm>
          <a:custGeom>
            <a:rect b="b" l="l" r="r" t="t"/>
            <a:pathLst>
              <a:path extrusionOk="0" h="904824" w="2661248">
                <a:moveTo>
                  <a:pt x="0" y="0"/>
                </a:moveTo>
                <a:lnTo>
                  <a:pt x="2661248" y="0"/>
                </a:lnTo>
                <a:lnTo>
                  <a:pt x="2661248" y="904825"/>
                </a:lnTo>
                <a:lnTo>
                  <a:pt x="0" y="904825"/>
                </a:lnTo>
                <a:lnTo>
                  <a:pt x="0" y="0"/>
                </a:lnTo>
                <a:close/>
              </a:path>
            </a:pathLst>
          </a:custGeom>
          <a:blipFill rotWithShape="1">
            <a:blip r:embed="rId6">
              <a:alphaModFix/>
            </a:blip>
            <a:stretch>
              <a:fillRect b="0" l="0" r="0" t="0"/>
            </a:stretch>
          </a:blipFill>
          <a:ln>
            <a:noFill/>
          </a:ln>
        </p:spPr>
      </p:sp>
      <p:sp>
        <p:nvSpPr>
          <p:cNvPr id="844" name="Google Shape;844;p34"/>
          <p:cNvSpPr/>
          <p:nvPr/>
        </p:nvSpPr>
        <p:spPr>
          <a:xfrm rot="312159">
            <a:off x="2121455" y="8187986"/>
            <a:ext cx="3555135" cy="911003"/>
          </a:xfrm>
          <a:custGeom>
            <a:rect b="b" l="l" r="r" t="t"/>
            <a:pathLst>
              <a:path extrusionOk="0" h="911003" w="3555135">
                <a:moveTo>
                  <a:pt x="0" y="0"/>
                </a:moveTo>
                <a:lnTo>
                  <a:pt x="3555135" y="0"/>
                </a:lnTo>
                <a:lnTo>
                  <a:pt x="3555135" y="911003"/>
                </a:lnTo>
                <a:lnTo>
                  <a:pt x="0" y="911003"/>
                </a:lnTo>
                <a:lnTo>
                  <a:pt x="0" y="0"/>
                </a:lnTo>
                <a:close/>
              </a:path>
            </a:pathLst>
          </a:custGeom>
          <a:blipFill rotWithShape="1">
            <a:blip r:embed="rId7">
              <a:alphaModFix/>
            </a:blip>
            <a:stretch>
              <a:fillRect b="0" l="0" r="0" t="0"/>
            </a:stretch>
          </a:blipFill>
          <a:ln>
            <a:noFill/>
          </a:ln>
        </p:spPr>
      </p:sp>
      <p:sp>
        <p:nvSpPr>
          <p:cNvPr id="845" name="Google Shape;845;p34"/>
          <p:cNvSpPr txBox="1"/>
          <p:nvPr/>
        </p:nvSpPr>
        <p:spPr>
          <a:xfrm>
            <a:off x="10450966" y="1260272"/>
            <a:ext cx="5906563" cy="11938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1" i="0" lang="en-US" sz="6999" u="none" cap="none" strike="noStrike">
                <a:solidFill>
                  <a:srgbClr val="DF5A51"/>
                </a:solidFill>
                <a:latin typeface="Luckiest Guy"/>
                <a:ea typeface="Luckiest Guy"/>
                <a:cs typeface="Luckiest Guy"/>
                <a:sym typeface="Luckiest Guy"/>
              </a:rPr>
              <a:t>Credits</a:t>
            </a:r>
            <a:endParaRPr/>
          </a:p>
        </p:txBody>
      </p:sp>
      <p:sp>
        <p:nvSpPr>
          <p:cNvPr id="846" name="Google Shape;846;p34"/>
          <p:cNvSpPr txBox="1"/>
          <p:nvPr/>
        </p:nvSpPr>
        <p:spPr>
          <a:xfrm>
            <a:off x="10813477" y="4379798"/>
            <a:ext cx="5181540" cy="77279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000000"/>
                </a:solidFill>
                <a:latin typeface="Fira Sans"/>
                <a:ea typeface="Fira Sans"/>
                <a:cs typeface="Fira Sans"/>
                <a:sym typeface="Fira Sans"/>
              </a:rPr>
              <a:t>This presentation template is free for everyone to use thanks to the following:</a:t>
            </a:r>
            <a:endParaRPr/>
          </a:p>
        </p:txBody>
      </p:sp>
      <p:sp>
        <p:nvSpPr>
          <p:cNvPr id="847" name="Google Shape;847;p34"/>
          <p:cNvSpPr txBox="1"/>
          <p:nvPr/>
        </p:nvSpPr>
        <p:spPr>
          <a:xfrm>
            <a:off x="10813477" y="5966346"/>
            <a:ext cx="5181540" cy="382270"/>
          </a:xfrm>
          <a:prstGeom prst="rect">
            <a:avLst/>
          </a:prstGeom>
          <a:noFill/>
          <a:ln>
            <a:noFill/>
          </a:ln>
        </p:spPr>
        <p:txBody>
          <a:bodyPr anchorCtr="0" anchor="t" bIns="0" lIns="0" spcFirstLastPara="1" rIns="0" wrap="square" tIns="0">
            <a:spAutoFit/>
          </a:bodyPr>
          <a:lstStyle/>
          <a:p>
            <a:pPr indent="0" lvl="1" marL="0" marR="0" rtl="0" algn="ctr">
              <a:lnSpc>
                <a:spcPct val="140018"/>
              </a:lnSpc>
              <a:spcBef>
                <a:spcPts val="0"/>
              </a:spcBef>
              <a:spcAft>
                <a:spcPts val="0"/>
              </a:spcAft>
              <a:buNone/>
            </a:pPr>
            <a:r>
              <a:rPr b="0" i="0" lang="en-US" sz="2199" u="none" cap="none" strike="noStrike">
                <a:solidFill>
                  <a:srgbClr val="000000"/>
                </a:solidFill>
                <a:latin typeface="Fira Sans"/>
                <a:ea typeface="Fira Sans"/>
                <a:cs typeface="Fira Sans"/>
                <a:sym typeface="Fira Sans"/>
              </a:rPr>
              <a:t>for the presentation template</a:t>
            </a:r>
            <a:endParaRPr/>
          </a:p>
        </p:txBody>
      </p:sp>
      <p:sp>
        <p:nvSpPr>
          <p:cNvPr id="848" name="Google Shape;848;p34"/>
          <p:cNvSpPr txBox="1"/>
          <p:nvPr/>
        </p:nvSpPr>
        <p:spPr>
          <a:xfrm>
            <a:off x="10813477" y="7148716"/>
            <a:ext cx="5181540" cy="382270"/>
          </a:xfrm>
          <a:prstGeom prst="rect">
            <a:avLst/>
          </a:prstGeom>
          <a:noFill/>
          <a:ln>
            <a:noFill/>
          </a:ln>
        </p:spPr>
        <p:txBody>
          <a:bodyPr anchorCtr="0" anchor="t" bIns="0" lIns="0" spcFirstLastPara="1" rIns="0" wrap="square" tIns="0">
            <a:spAutoFit/>
          </a:bodyPr>
          <a:lstStyle/>
          <a:p>
            <a:pPr indent="0" lvl="1" marL="0" marR="0" rtl="0" algn="ctr">
              <a:lnSpc>
                <a:spcPct val="140018"/>
              </a:lnSpc>
              <a:spcBef>
                <a:spcPts val="0"/>
              </a:spcBef>
              <a:spcAft>
                <a:spcPts val="0"/>
              </a:spcAft>
              <a:buNone/>
            </a:pPr>
            <a:r>
              <a:rPr b="0" i="0" lang="en-US" sz="2199" u="none" cap="none" strike="noStrike">
                <a:solidFill>
                  <a:srgbClr val="000000"/>
                </a:solidFill>
                <a:latin typeface="Fira Sans"/>
                <a:ea typeface="Fira Sans"/>
                <a:cs typeface="Fira Sans"/>
                <a:sym typeface="Fira Sans"/>
              </a:rPr>
              <a:t>for the photos</a:t>
            </a:r>
            <a:endParaRPr/>
          </a:p>
        </p:txBody>
      </p:sp>
      <p:sp>
        <p:nvSpPr>
          <p:cNvPr id="849" name="Google Shape;849;p34"/>
          <p:cNvSpPr txBox="1"/>
          <p:nvPr/>
        </p:nvSpPr>
        <p:spPr>
          <a:xfrm>
            <a:off x="11904184" y="5513908"/>
            <a:ext cx="3000126" cy="422275"/>
          </a:xfrm>
          <a:prstGeom prst="rect">
            <a:avLst/>
          </a:prstGeom>
          <a:noFill/>
          <a:ln>
            <a:noFill/>
          </a:ln>
        </p:spPr>
        <p:txBody>
          <a:bodyPr anchorCtr="0" anchor="t" bIns="0" lIns="0" spcFirstLastPara="1" rIns="0" wrap="square" tIns="0">
            <a:spAutoFit/>
          </a:bodyPr>
          <a:lstStyle/>
          <a:p>
            <a:pPr indent="0" lvl="1" marL="0" marR="0" rtl="0" algn="ctr">
              <a:lnSpc>
                <a:spcPct val="140016"/>
              </a:lnSpc>
              <a:spcBef>
                <a:spcPts val="0"/>
              </a:spcBef>
              <a:spcAft>
                <a:spcPts val="0"/>
              </a:spcAft>
              <a:buNone/>
            </a:pPr>
            <a:r>
              <a:rPr b="1" i="0" lang="en-US" sz="2499" u="none" cap="none" strike="noStrike">
                <a:solidFill>
                  <a:srgbClr val="000000"/>
                </a:solidFill>
                <a:latin typeface="Fira Sans"/>
                <a:ea typeface="Fira Sans"/>
                <a:cs typeface="Fira Sans"/>
                <a:sym typeface="Fira Sans"/>
              </a:rPr>
              <a:t>SlidesCarnival</a:t>
            </a:r>
            <a:endParaRPr/>
          </a:p>
        </p:txBody>
      </p:sp>
      <p:sp>
        <p:nvSpPr>
          <p:cNvPr id="850" name="Google Shape;850;p34"/>
          <p:cNvSpPr txBox="1"/>
          <p:nvPr/>
        </p:nvSpPr>
        <p:spPr>
          <a:xfrm>
            <a:off x="11904184" y="6696278"/>
            <a:ext cx="3000126" cy="422275"/>
          </a:xfrm>
          <a:prstGeom prst="rect">
            <a:avLst/>
          </a:prstGeom>
          <a:noFill/>
          <a:ln>
            <a:noFill/>
          </a:ln>
        </p:spPr>
        <p:txBody>
          <a:bodyPr anchorCtr="0" anchor="t" bIns="0" lIns="0" spcFirstLastPara="1" rIns="0" wrap="square" tIns="0">
            <a:spAutoFit/>
          </a:bodyPr>
          <a:lstStyle/>
          <a:p>
            <a:pPr indent="0" lvl="1" marL="0" marR="0" rtl="0" algn="ctr">
              <a:lnSpc>
                <a:spcPct val="140016"/>
              </a:lnSpc>
              <a:spcBef>
                <a:spcPts val="0"/>
              </a:spcBef>
              <a:spcAft>
                <a:spcPts val="0"/>
              </a:spcAft>
              <a:buNone/>
            </a:pPr>
            <a:r>
              <a:rPr b="1" i="0" lang="en-US" sz="2499" u="none" cap="none" strike="noStrike">
                <a:solidFill>
                  <a:srgbClr val="000000"/>
                </a:solidFill>
                <a:latin typeface="Fira Sans"/>
                <a:ea typeface="Fira Sans"/>
                <a:cs typeface="Fira Sans"/>
                <a:sym typeface="Fira Sans"/>
              </a:rPr>
              <a:t>Pexels</a:t>
            </a:r>
            <a:endParaRPr/>
          </a:p>
        </p:txBody>
      </p:sp>
      <p:sp>
        <p:nvSpPr>
          <p:cNvPr id="851" name="Google Shape;851;p34"/>
          <p:cNvSpPr txBox="1"/>
          <p:nvPr/>
        </p:nvSpPr>
        <p:spPr>
          <a:xfrm>
            <a:off x="10813477" y="8365693"/>
            <a:ext cx="5181540" cy="527685"/>
          </a:xfrm>
          <a:prstGeom prst="rect">
            <a:avLst/>
          </a:prstGeom>
          <a:noFill/>
          <a:ln>
            <a:noFill/>
          </a:ln>
        </p:spPr>
        <p:txBody>
          <a:bodyPr anchorCtr="0" anchor="t" bIns="0" lIns="0" spcFirstLastPara="1" rIns="0" wrap="square" tIns="0">
            <a:spAutoFit/>
          </a:bodyPr>
          <a:lstStyle/>
          <a:p>
            <a:pPr indent="0" lvl="0" marL="0" marR="0" rtl="0" algn="ctr">
              <a:lnSpc>
                <a:spcPct val="144000"/>
              </a:lnSpc>
              <a:spcBef>
                <a:spcPts val="0"/>
              </a:spcBef>
              <a:spcAft>
                <a:spcPts val="0"/>
              </a:spcAft>
              <a:buNone/>
            </a:pPr>
            <a:r>
              <a:rPr b="1" i="0" lang="en-US" sz="3000" u="none" cap="none" strike="noStrike">
                <a:solidFill>
                  <a:srgbClr val="5DADEC"/>
                </a:solidFill>
                <a:latin typeface="Luckiest Guy"/>
                <a:ea typeface="Luckiest Guy"/>
                <a:cs typeface="Luckiest Guy"/>
                <a:sym typeface="Luckiest Guy"/>
              </a:rPr>
              <a:t>Happy designing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2A275"/>
        </a:solidFill>
      </p:bgPr>
    </p:bg>
    <p:spTree>
      <p:nvGrpSpPr>
        <p:cNvPr id="855" name="Shape 855"/>
        <p:cNvGrpSpPr/>
        <p:nvPr/>
      </p:nvGrpSpPr>
      <p:grpSpPr>
        <a:xfrm>
          <a:off x="0" y="0"/>
          <a:ext cx="0" cy="0"/>
          <a:chOff x="0" y="0"/>
          <a:chExt cx="0" cy="0"/>
        </a:xfrm>
      </p:grpSpPr>
      <p:grpSp>
        <p:nvGrpSpPr>
          <p:cNvPr id="856" name="Google Shape;856;p35"/>
          <p:cNvGrpSpPr/>
          <p:nvPr/>
        </p:nvGrpSpPr>
        <p:grpSpPr>
          <a:xfrm>
            <a:off x="395235" y="64476"/>
            <a:ext cx="17015920" cy="9651734"/>
            <a:chOff x="0" y="-675084"/>
            <a:chExt cx="22687894" cy="12868979"/>
          </a:xfrm>
        </p:grpSpPr>
        <p:sp>
          <p:nvSpPr>
            <p:cNvPr id="857" name="Google Shape;857;p35"/>
            <p:cNvSpPr/>
            <p:nvPr/>
          </p:nvSpPr>
          <p:spPr>
            <a:xfrm>
              <a:off x="0" y="0"/>
              <a:ext cx="11874637" cy="12193895"/>
            </a:xfrm>
            <a:custGeom>
              <a:rect b="b" l="l" r="r" t="t"/>
              <a:pathLst>
                <a:path extrusionOk="0" h="12193895" w="11874637">
                  <a:moveTo>
                    <a:pt x="0" y="0"/>
                  </a:moveTo>
                  <a:lnTo>
                    <a:pt x="11874637" y="0"/>
                  </a:lnTo>
                  <a:lnTo>
                    <a:pt x="11874637" y="12193895"/>
                  </a:lnTo>
                  <a:lnTo>
                    <a:pt x="0" y="12193895"/>
                  </a:lnTo>
                  <a:lnTo>
                    <a:pt x="0" y="0"/>
                  </a:lnTo>
                  <a:close/>
                </a:path>
              </a:pathLst>
            </a:custGeom>
            <a:blipFill rotWithShape="1">
              <a:blip r:embed="rId3">
                <a:alphaModFix/>
              </a:blip>
              <a:stretch>
                <a:fillRect b="0" l="0" r="0" t="-72992"/>
              </a:stretch>
            </a:blipFill>
            <a:ln>
              <a:noFill/>
            </a:ln>
          </p:spPr>
        </p:sp>
        <p:grpSp>
          <p:nvGrpSpPr>
            <p:cNvPr id="858" name="Google Shape;858;p35"/>
            <p:cNvGrpSpPr/>
            <p:nvPr/>
          </p:nvGrpSpPr>
          <p:grpSpPr>
            <a:xfrm>
              <a:off x="1455604" y="-675084"/>
              <a:ext cx="21232290" cy="12868979"/>
              <a:chOff x="0" y="-133350"/>
              <a:chExt cx="4194033" cy="2542021"/>
            </a:xfrm>
          </p:grpSpPr>
          <p:sp>
            <p:nvSpPr>
              <p:cNvPr id="859" name="Google Shape;859;p35"/>
              <p:cNvSpPr/>
              <p:nvPr/>
            </p:nvSpPr>
            <p:spPr>
              <a:xfrm>
                <a:off x="0" y="0"/>
                <a:ext cx="4194033" cy="2408671"/>
              </a:xfrm>
              <a:custGeom>
                <a:rect b="b" l="l" r="r" t="t"/>
                <a:pathLst>
                  <a:path extrusionOk="0" h="2408671" w="4194033">
                    <a:moveTo>
                      <a:pt x="14585" y="0"/>
                    </a:moveTo>
                    <a:lnTo>
                      <a:pt x="4179448" y="0"/>
                    </a:lnTo>
                    <a:cubicBezTo>
                      <a:pt x="4187503" y="0"/>
                      <a:pt x="4194033" y="6530"/>
                      <a:pt x="4194033" y="14585"/>
                    </a:cubicBezTo>
                    <a:lnTo>
                      <a:pt x="4194033" y="2394085"/>
                    </a:lnTo>
                    <a:cubicBezTo>
                      <a:pt x="4194033" y="2402141"/>
                      <a:pt x="4187503" y="2408671"/>
                      <a:pt x="4179448" y="2408671"/>
                    </a:cubicBezTo>
                    <a:lnTo>
                      <a:pt x="14585" y="2408671"/>
                    </a:lnTo>
                    <a:cubicBezTo>
                      <a:pt x="6530" y="2408671"/>
                      <a:pt x="0" y="2402141"/>
                      <a:pt x="0" y="2394085"/>
                    </a:cubicBezTo>
                    <a:lnTo>
                      <a:pt x="0" y="14585"/>
                    </a:lnTo>
                    <a:cubicBezTo>
                      <a:pt x="0" y="6530"/>
                      <a:pt x="6530" y="0"/>
                      <a:pt x="14585" y="0"/>
                    </a:cubicBezTo>
                    <a:close/>
                  </a:path>
                </a:pathLst>
              </a:cu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35"/>
              <p:cNvSpPr txBox="1"/>
              <p:nvPr/>
            </p:nvSpPr>
            <p:spPr>
              <a:xfrm>
                <a:off x="0" y="-133350"/>
                <a:ext cx="812800" cy="946150"/>
              </a:xfrm>
              <a:prstGeom prst="rect">
                <a:avLst/>
              </a:prstGeom>
              <a:noFill/>
              <a:ln>
                <a:noFill/>
              </a:ln>
            </p:spPr>
            <p:txBody>
              <a:bodyPr anchorCtr="0" anchor="ctr" bIns="50800" lIns="50800" spcFirstLastPara="1" rIns="50800" wrap="square" tIns="50800">
                <a:noAutofit/>
              </a:bodyPr>
              <a:lstStyle/>
              <a:p>
                <a:pPr indent="0" lvl="0" marL="0" marR="0" rtl="0" algn="l">
                  <a:lnSpc>
                    <a:spcPct val="54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861" name="Google Shape;861;p35"/>
          <p:cNvSpPr txBox="1"/>
          <p:nvPr/>
        </p:nvSpPr>
        <p:spPr>
          <a:xfrm>
            <a:off x="1979533" y="1402794"/>
            <a:ext cx="3366600" cy="1692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5499" u="none" cap="none" strike="noStrike">
                <a:solidFill>
                  <a:srgbClr val="DF5A51"/>
                </a:solidFill>
                <a:latin typeface="Luckiest Guy"/>
                <a:ea typeface="Luckiest Guy"/>
                <a:cs typeface="Luckiest Guy"/>
                <a:sym typeface="Luckiest Guy"/>
              </a:rPr>
              <a:t>Resource </a:t>
            </a:r>
            <a:endParaRPr/>
          </a:p>
          <a:p>
            <a:pPr indent="0" lvl="0" marL="0" marR="0" rtl="0" algn="l">
              <a:lnSpc>
                <a:spcPct val="100000"/>
              </a:lnSpc>
              <a:spcBef>
                <a:spcPts val="0"/>
              </a:spcBef>
              <a:spcAft>
                <a:spcPts val="0"/>
              </a:spcAft>
              <a:buNone/>
            </a:pPr>
            <a:r>
              <a:rPr b="1" i="0" lang="en-US" sz="5499" u="none" cap="none" strike="noStrike">
                <a:solidFill>
                  <a:srgbClr val="DF5A51"/>
                </a:solidFill>
                <a:latin typeface="Luckiest Guy"/>
                <a:ea typeface="Luckiest Guy"/>
                <a:cs typeface="Luckiest Guy"/>
                <a:sym typeface="Luckiest Guy"/>
              </a:rPr>
              <a:t>Page</a:t>
            </a:r>
            <a:endParaRPr/>
          </a:p>
        </p:txBody>
      </p:sp>
      <p:sp>
        <p:nvSpPr>
          <p:cNvPr id="862" name="Google Shape;862;p35"/>
          <p:cNvSpPr txBox="1"/>
          <p:nvPr/>
        </p:nvSpPr>
        <p:spPr>
          <a:xfrm>
            <a:off x="1979533" y="4699735"/>
            <a:ext cx="3787500" cy="4371300"/>
          </a:xfrm>
          <a:prstGeom prst="rect">
            <a:avLst/>
          </a:prstGeom>
          <a:noFill/>
          <a:ln>
            <a:noFill/>
          </a:ln>
        </p:spPr>
        <p:txBody>
          <a:bodyPr anchorCtr="0" anchor="t" bIns="0" lIns="0" spcFirstLastPara="1" rIns="0" wrap="square" tIns="0">
            <a:spAutoFit/>
          </a:bodyPr>
          <a:lstStyle/>
          <a:p>
            <a:pPr indent="0" lvl="1" marL="0" marR="0" rtl="0" algn="l">
              <a:lnSpc>
                <a:spcPct val="120000"/>
              </a:lnSpc>
              <a:spcBef>
                <a:spcPts val="0"/>
              </a:spcBef>
              <a:spcAft>
                <a:spcPts val="0"/>
              </a:spcAft>
              <a:buNone/>
            </a:pPr>
            <a:r>
              <a:rPr b="0" i="0" lang="en-US" sz="2000" u="none" cap="none" strike="noStrike">
                <a:solidFill>
                  <a:srgbClr val="000000"/>
                </a:solidFill>
                <a:latin typeface="Fira Sans"/>
                <a:ea typeface="Fira Sans"/>
                <a:cs typeface="Fira Sans"/>
                <a:sym typeface="Fira Sans"/>
              </a:rPr>
              <a:t>This presentation template</a:t>
            </a:r>
            <a:endParaRPr/>
          </a:p>
          <a:p>
            <a:pPr indent="0" lvl="1" marL="0" marR="0" rtl="0" algn="l">
              <a:lnSpc>
                <a:spcPct val="120000"/>
              </a:lnSpc>
              <a:spcBef>
                <a:spcPts val="0"/>
              </a:spcBef>
              <a:spcAft>
                <a:spcPts val="0"/>
              </a:spcAft>
              <a:buNone/>
            </a:pPr>
            <a:r>
              <a:rPr b="0" i="0" lang="en-US" sz="2000" u="none" cap="none" strike="noStrike">
                <a:solidFill>
                  <a:srgbClr val="000000"/>
                </a:solidFill>
                <a:latin typeface="Fira Sans"/>
                <a:ea typeface="Fira Sans"/>
                <a:cs typeface="Fira Sans"/>
                <a:sym typeface="Fira Sans"/>
              </a:rPr>
              <a:t>uses the following free fonts:</a:t>
            </a:r>
            <a:endParaRPr/>
          </a:p>
          <a:p>
            <a:pPr indent="0" lvl="1" marL="0" marR="0" rtl="0" algn="l">
              <a:lnSpc>
                <a:spcPct val="120000"/>
              </a:lnSpc>
              <a:spcBef>
                <a:spcPts val="0"/>
              </a:spcBef>
              <a:spcAft>
                <a:spcPts val="0"/>
              </a:spcAft>
              <a:buNone/>
            </a:pPr>
            <a:r>
              <a:t/>
            </a:r>
            <a:endParaRPr b="0" i="0" sz="2000" u="none" cap="none" strike="noStrike">
              <a:solidFill>
                <a:srgbClr val="000000"/>
              </a:solidFill>
              <a:latin typeface="Fira Sans"/>
              <a:ea typeface="Fira Sans"/>
              <a:cs typeface="Fira Sans"/>
              <a:sym typeface="Fira Sans"/>
            </a:endParaRPr>
          </a:p>
          <a:p>
            <a:pPr indent="0" lvl="1" marL="0" marR="0" rtl="0" algn="l">
              <a:lnSpc>
                <a:spcPct val="120000"/>
              </a:lnSpc>
              <a:spcBef>
                <a:spcPts val="0"/>
              </a:spcBef>
              <a:spcAft>
                <a:spcPts val="0"/>
              </a:spcAft>
              <a:buNone/>
            </a:pPr>
            <a:r>
              <a:rPr b="0" i="0" lang="en-US" sz="2000" u="none" cap="none" strike="noStrike">
                <a:solidFill>
                  <a:srgbClr val="000000"/>
                </a:solidFill>
                <a:latin typeface="Fira Sans"/>
                <a:ea typeface="Fira Sans"/>
                <a:cs typeface="Fira Sans"/>
                <a:sym typeface="Fira Sans"/>
              </a:rPr>
              <a:t>Titles: Luckiest Guy</a:t>
            </a:r>
            <a:endParaRPr/>
          </a:p>
          <a:p>
            <a:pPr indent="0" lvl="1" marL="0" marR="0" rtl="0" algn="l">
              <a:lnSpc>
                <a:spcPct val="120000"/>
              </a:lnSpc>
              <a:spcBef>
                <a:spcPts val="0"/>
              </a:spcBef>
              <a:spcAft>
                <a:spcPts val="0"/>
              </a:spcAft>
              <a:buNone/>
            </a:pPr>
            <a:r>
              <a:rPr b="0" i="0" lang="en-US" sz="2000" u="none" cap="none" strike="noStrike">
                <a:solidFill>
                  <a:srgbClr val="000000"/>
                </a:solidFill>
                <a:latin typeface="Fira Sans"/>
                <a:ea typeface="Fira Sans"/>
                <a:cs typeface="Fira Sans"/>
                <a:sym typeface="Fira Sans"/>
              </a:rPr>
              <a:t>Headers: Fira Sans</a:t>
            </a:r>
            <a:endParaRPr/>
          </a:p>
          <a:p>
            <a:pPr indent="0" lvl="1" marL="0" marR="0" rtl="0" algn="l">
              <a:lnSpc>
                <a:spcPct val="120000"/>
              </a:lnSpc>
              <a:spcBef>
                <a:spcPts val="0"/>
              </a:spcBef>
              <a:spcAft>
                <a:spcPts val="0"/>
              </a:spcAft>
              <a:buNone/>
            </a:pPr>
            <a:r>
              <a:rPr b="0" i="0" lang="en-US" sz="2000" u="none" cap="none" strike="noStrike">
                <a:solidFill>
                  <a:srgbClr val="000000"/>
                </a:solidFill>
                <a:latin typeface="Fira Sans"/>
                <a:ea typeface="Fira Sans"/>
                <a:cs typeface="Fira Sans"/>
                <a:sym typeface="Fira Sans"/>
              </a:rPr>
              <a:t>Body Copy: Fira Sans</a:t>
            </a:r>
            <a:endParaRPr/>
          </a:p>
          <a:p>
            <a:pPr indent="0" lvl="1" marL="0" marR="0" rtl="0" algn="l">
              <a:lnSpc>
                <a:spcPct val="120000"/>
              </a:lnSpc>
              <a:spcBef>
                <a:spcPts val="0"/>
              </a:spcBef>
              <a:spcAft>
                <a:spcPts val="0"/>
              </a:spcAft>
              <a:buNone/>
            </a:pPr>
            <a:r>
              <a:t/>
            </a:r>
            <a:endParaRPr b="0" i="0" sz="2000" u="none" cap="none" strike="noStrike">
              <a:solidFill>
                <a:srgbClr val="000000"/>
              </a:solidFill>
              <a:latin typeface="Fira Sans"/>
              <a:ea typeface="Fira Sans"/>
              <a:cs typeface="Fira Sans"/>
              <a:sym typeface="Fira Sans"/>
            </a:endParaRPr>
          </a:p>
          <a:p>
            <a:pPr indent="0" lvl="1" marL="0" marR="0" rtl="0" algn="l">
              <a:lnSpc>
                <a:spcPct val="120000"/>
              </a:lnSpc>
              <a:spcBef>
                <a:spcPts val="0"/>
              </a:spcBef>
              <a:spcAft>
                <a:spcPts val="0"/>
              </a:spcAft>
              <a:buNone/>
            </a:pPr>
            <a:r>
              <a:rPr b="0" i="0" lang="en-US" sz="2000" u="none" cap="none" strike="noStrike">
                <a:solidFill>
                  <a:srgbClr val="000000"/>
                </a:solidFill>
                <a:latin typeface="Fira Sans"/>
                <a:ea typeface="Fira Sans"/>
                <a:cs typeface="Fira Sans"/>
                <a:sym typeface="Fira Sans"/>
              </a:rPr>
              <a:t>You can find these fonts</a:t>
            </a:r>
            <a:endParaRPr/>
          </a:p>
          <a:p>
            <a:pPr indent="0" lvl="1" marL="0" marR="0" rtl="0" algn="l">
              <a:lnSpc>
                <a:spcPct val="120000"/>
              </a:lnSpc>
              <a:spcBef>
                <a:spcPts val="0"/>
              </a:spcBef>
              <a:spcAft>
                <a:spcPts val="0"/>
              </a:spcAft>
              <a:buNone/>
            </a:pPr>
            <a:r>
              <a:rPr b="0" i="0" lang="en-US" sz="2000" u="none" cap="none" strike="noStrike">
                <a:solidFill>
                  <a:srgbClr val="000000"/>
                </a:solidFill>
                <a:latin typeface="Fira Sans"/>
                <a:ea typeface="Fira Sans"/>
                <a:cs typeface="Fira Sans"/>
                <a:sym typeface="Fira Sans"/>
              </a:rPr>
              <a:t>online too. Happy designing! </a:t>
            </a:r>
            <a:endParaRPr/>
          </a:p>
          <a:p>
            <a:pPr indent="0" lvl="1" marL="0" marR="0" rtl="0" algn="l">
              <a:lnSpc>
                <a:spcPct val="120000"/>
              </a:lnSpc>
              <a:spcBef>
                <a:spcPts val="0"/>
              </a:spcBef>
              <a:spcAft>
                <a:spcPts val="0"/>
              </a:spcAft>
              <a:buNone/>
            </a:pPr>
            <a:r>
              <a:t/>
            </a:r>
            <a:endParaRPr b="0" i="0" sz="2000" u="none" cap="none" strike="noStrike">
              <a:solidFill>
                <a:srgbClr val="000000"/>
              </a:solidFill>
              <a:latin typeface="Fira Sans"/>
              <a:ea typeface="Fira Sans"/>
              <a:cs typeface="Fira Sans"/>
              <a:sym typeface="Fira Sans"/>
            </a:endParaRPr>
          </a:p>
          <a:p>
            <a:pPr indent="0" lvl="1" marL="0" marR="0" rtl="0" algn="l">
              <a:lnSpc>
                <a:spcPct val="120000"/>
              </a:lnSpc>
              <a:spcBef>
                <a:spcPts val="0"/>
              </a:spcBef>
              <a:spcAft>
                <a:spcPts val="0"/>
              </a:spcAft>
              <a:buNone/>
            </a:pPr>
            <a:r>
              <a:rPr b="0" i="0" lang="en-US" sz="2000" u="none" cap="none" strike="noStrike">
                <a:solidFill>
                  <a:srgbClr val="000000"/>
                </a:solidFill>
                <a:latin typeface="Fira Sans"/>
                <a:ea typeface="Fira Sans"/>
                <a:cs typeface="Fira Sans"/>
                <a:sym typeface="Fira Sans"/>
              </a:rPr>
              <a:t>Don't forget to delete this</a:t>
            </a:r>
            <a:endParaRPr/>
          </a:p>
          <a:p>
            <a:pPr indent="0" lvl="1" marL="0" marR="0" rtl="0" algn="l">
              <a:lnSpc>
                <a:spcPct val="120000"/>
              </a:lnSpc>
              <a:spcBef>
                <a:spcPts val="0"/>
              </a:spcBef>
              <a:spcAft>
                <a:spcPts val="0"/>
              </a:spcAft>
              <a:buNone/>
            </a:pPr>
            <a:r>
              <a:rPr b="0" i="0" lang="en-US" sz="2000" u="none" cap="none" strike="noStrike">
                <a:solidFill>
                  <a:srgbClr val="000000"/>
                </a:solidFill>
                <a:latin typeface="Fira Sans"/>
                <a:ea typeface="Fira Sans"/>
                <a:cs typeface="Fira Sans"/>
                <a:sym typeface="Fira Sans"/>
              </a:rPr>
              <a:t>page before presenting. </a:t>
            </a:r>
            <a:endParaRPr/>
          </a:p>
        </p:txBody>
      </p:sp>
      <p:sp>
        <p:nvSpPr>
          <p:cNvPr id="863" name="Google Shape;863;p35"/>
          <p:cNvSpPr txBox="1"/>
          <p:nvPr/>
        </p:nvSpPr>
        <p:spPr>
          <a:xfrm>
            <a:off x="1979533" y="3429010"/>
            <a:ext cx="4011600" cy="677400"/>
          </a:xfrm>
          <a:prstGeom prst="rect">
            <a:avLst/>
          </a:prstGeom>
          <a:noFill/>
          <a:ln>
            <a:noFill/>
          </a:ln>
        </p:spPr>
        <p:txBody>
          <a:bodyPr anchorCtr="0" anchor="t" bIns="0" lIns="0" spcFirstLastPara="1" rIns="0" wrap="square" tIns="0">
            <a:spAutoFit/>
          </a:bodyPr>
          <a:lstStyle/>
          <a:p>
            <a:pPr indent="0" lvl="1" marL="0" marR="0" rtl="0" algn="l">
              <a:lnSpc>
                <a:spcPct val="120000"/>
              </a:lnSpc>
              <a:spcBef>
                <a:spcPts val="0"/>
              </a:spcBef>
              <a:spcAft>
                <a:spcPts val="0"/>
              </a:spcAft>
              <a:buNone/>
            </a:pPr>
            <a:r>
              <a:rPr b="1" i="0" lang="en-US" sz="2000" u="none" cap="none" strike="noStrike">
                <a:solidFill>
                  <a:srgbClr val="000000"/>
                </a:solidFill>
                <a:latin typeface="Fira Sans"/>
                <a:ea typeface="Fira Sans"/>
                <a:cs typeface="Fira Sans"/>
                <a:sym typeface="Fira Sans"/>
              </a:rPr>
              <a:t>Use these design resources</a:t>
            </a:r>
            <a:endParaRPr/>
          </a:p>
          <a:p>
            <a:pPr indent="0" lvl="1" marL="0" marR="0" rtl="0" algn="l">
              <a:lnSpc>
                <a:spcPct val="120000"/>
              </a:lnSpc>
              <a:spcBef>
                <a:spcPts val="0"/>
              </a:spcBef>
              <a:spcAft>
                <a:spcPts val="0"/>
              </a:spcAft>
              <a:buNone/>
            </a:pPr>
            <a:r>
              <a:rPr b="1" i="0" lang="en-US" sz="2000" u="none" cap="none" strike="noStrike">
                <a:solidFill>
                  <a:srgbClr val="000000"/>
                </a:solidFill>
                <a:latin typeface="Fira Sans"/>
                <a:ea typeface="Fira Sans"/>
                <a:cs typeface="Fira Sans"/>
                <a:sym typeface="Fira Sans"/>
              </a:rPr>
              <a:t>in your Canva Presentation.</a:t>
            </a:r>
            <a:endParaRPr/>
          </a:p>
        </p:txBody>
      </p:sp>
      <p:sp>
        <p:nvSpPr>
          <p:cNvPr id="864" name="Google Shape;864;p35"/>
          <p:cNvSpPr/>
          <p:nvPr/>
        </p:nvSpPr>
        <p:spPr>
          <a:xfrm>
            <a:off x="9219835" y="6516059"/>
            <a:ext cx="1400696" cy="441860"/>
          </a:xfrm>
          <a:custGeom>
            <a:rect b="b" l="l" r="r" t="t"/>
            <a:pathLst>
              <a:path extrusionOk="0" h="441860" w="1400696">
                <a:moveTo>
                  <a:pt x="0" y="0"/>
                </a:moveTo>
                <a:lnTo>
                  <a:pt x="1400696" y="0"/>
                </a:lnTo>
                <a:lnTo>
                  <a:pt x="1400696" y="441860"/>
                </a:lnTo>
                <a:lnTo>
                  <a:pt x="0" y="441860"/>
                </a:lnTo>
                <a:lnTo>
                  <a:pt x="0" y="0"/>
                </a:lnTo>
                <a:close/>
              </a:path>
            </a:pathLst>
          </a:custGeom>
          <a:blipFill rotWithShape="1">
            <a:blip r:embed="rId4">
              <a:alphaModFix/>
            </a:blip>
            <a:stretch>
              <a:fillRect b="0" l="0" r="0" t="0"/>
            </a:stretch>
          </a:blipFill>
          <a:ln>
            <a:noFill/>
          </a:ln>
        </p:spPr>
      </p:sp>
      <p:sp>
        <p:nvSpPr>
          <p:cNvPr id="865" name="Google Shape;865;p35"/>
          <p:cNvSpPr/>
          <p:nvPr/>
        </p:nvSpPr>
        <p:spPr>
          <a:xfrm>
            <a:off x="13664818" y="3096813"/>
            <a:ext cx="810215" cy="1439315"/>
          </a:xfrm>
          <a:custGeom>
            <a:rect b="b" l="l" r="r" t="t"/>
            <a:pathLst>
              <a:path extrusionOk="0" h="1439315" w="810215">
                <a:moveTo>
                  <a:pt x="0" y="0"/>
                </a:moveTo>
                <a:lnTo>
                  <a:pt x="810214" y="0"/>
                </a:lnTo>
                <a:lnTo>
                  <a:pt x="810214" y="1439315"/>
                </a:lnTo>
                <a:lnTo>
                  <a:pt x="0" y="1439315"/>
                </a:lnTo>
                <a:lnTo>
                  <a:pt x="0" y="0"/>
                </a:lnTo>
                <a:close/>
              </a:path>
            </a:pathLst>
          </a:custGeom>
          <a:blipFill rotWithShape="1">
            <a:blip r:embed="rId3">
              <a:alphaModFix/>
            </a:blip>
            <a:stretch>
              <a:fillRect b="0" l="0" r="0" t="0"/>
            </a:stretch>
          </a:blipFill>
          <a:ln>
            <a:noFill/>
          </a:ln>
        </p:spPr>
      </p:sp>
      <p:sp>
        <p:nvSpPr>
          <p:cNvPr id="866" name="Google Shape;866;p35"/>
          <p:cNvSpPr/>
          <p:nvPr/>
        </p:nvSpPr>
        <p:spPr>
          <a:xfrm flipH="1">
            <a:off x="14207410" y="6338453"/>
            <a:ext cx="584035" cy="797071"/>
          </a:xfrm>
          <a:custGeom>
            <a:rect b="b" l="l" r="r" t="t"/>
            <a:pathLst>
              <a:path extrusionOk="0" h="797071" w="584035">
                <a:moveTo>
                  <a:pt x="584036" y="0"/>
                </a:moveTo>
                <a:lnTo>
                  <a:pt x="0" y="0"/>
                </a:lnTo>
                <a:lnTo>
                  <a:pt x="0" y="797071"/>
                </a:lnTo>
                <a:lnTo>
                  <a:pt x="584036" y="797071"/>
                </a:lnTo>
                <a:lnTo>
                  <a:pt x="584036" y="0"/>
                </a:lnTo>
                <a:close/>
              </a:path>
            </a:pathLst>
          </a:custGeom>
          <a:blipFill rotWithShape="1">
            <a:blip r:embed="rId5">
              <a:alphaModFix/>
            </a:blip>
            <a:stretch>
              <a:fillRect b="0" l="0" r="0" t="0"/>
            </a:stretch>
          </a:blipFill>
          <a:ln>
            <a:noFill/>
          </a:ln>
        </p:spPr>
      </p:sp>
      <p:sp>
        <p:nvSpPr>
          <p:cNvPr id="867" name="Google Shape;867;p35"/>
          <p:cNvSpPr/>
          <p:nvPr/>
        </p:nvSpPr>
        <p:spPr>
          <a:xfrm>
            <a:off x="14785202" y="1667391"/>
            <a:ext cx="930848" cy="814492"/>
          </a:xfrm>
          <a:custGeom>
            <a:rect b="b" l="l" r="r" t="t"/>
            <a:pathLst>
              <a:path extrusionOk="0" h="814492" w="930848">
                <a:moveTo>
                  <a:pt x="0" y="0"/>
                </a:moveTo>
                <a:lnTo>
                  <a:pt x="930847" y="0"/>
                </a:lnTo>
                <a:lnTo>
                  <a:pt x="930847" y="814491"/>
                </a:lnTo>
                <a:lnTo>
                  <a:pt x="0" y="814491"/>
                </a:lnTo>
                <a:lnTo>
                  <a:pt x="0" y="0"/>
                </a:lnTo>
                <a:close/>
              </a:path>
            </a:pathLst>
          </a:custGeom>
          <a:blipFill rotWithShape="1">
            <a:blip r:embed="rId6">
              <a:alphaModFix/>
            </a:blip>
            <a:stretch>
              <a:fillRect b="0" l="0" r="0" t="0"/>
            </a:stretch>
          </a:blipFill>
          <a:ln>
            <a:noFill/>
          </a:ln>
        </p:spPr>
      </p:sp>
      <p:sp>
        <p:nvSpPr>
          <p:cNvPr id="868" name="Google Shape;868;p35"/>
          <p:cNvSpPr/>
          <p:nvPr/>
        </p:nvSpPr>
        <p:spPr>
          <a:xfrm>
            <a:off x="8088197" y="7778018"/>
            <a:ext cx="913153" cy="1031281"/>
          </a:xfrm>
          <a:custGeom>
            <a:rect b="b" l="l" r="r" t="t"/>
            <a:pathLst>
              <a:path extrusionOk="0" h="1031281" w="913153">
                <a:moveTo>
                  <a:pt x="0" y="0"/>
                </a:moveTo>
                <a:lnTo>
                  <a:pt x="913153" y="0"/>
                </a:lnTo>
                <a:lnTo>
                  <a:pt x="913153" y="1031281"/>
                </a:lnTo>
                <a:lnTo>
                  <a:pt x="0" y="1031281"/>
                </a:lnTo>
                <a:lnTo>
                  <a:pt x="0" y="0"/>
                </a:lnTo>
                <a:close/>
              </a:path>
            </a:pathLst>
          </a:custGeom>
          <a:blipFill rotWithShape="1">
            <a:blip r:embed="rId7">
              <a:alphaModFix/>
            </a:blip>
            <a:stretch>
              <a:fillRect b="0" l="0" r="0" t="0"/>
            </a:stretch>
          </a:blipFill>
          <a:ln>
            <a:noFill/>
          </a:ln>
        </p:spPr>
      </p:sp>
      <p:sp>
        <p:nvSpPr>
          <p:cNvPr id="869" name="Google Shape;869;p35"/>
          <p:cNvSpPr/>
          <p:nvPr/>
        </p:nvSpPr>
        <p:spPr>
          <a:xfrm>
            <a:off x="6299861" y="7806871"/>
            <a:ext cx="630168" cy="973574"/>
          </a:xfrm>
          <a:custGeom>
            <a:rect b="b" l="l" r="r" t="t"/>
            <a:pathLst>
              <a:path extrusionOk="0" h="973574" w="630168">
                <a:moveTo>
                  <a:pt x="0" y="0"/>
                </a:moveTo>
                <a:lnTo>
                  <a:pt x="630167" y="0"/>
                </a:lnTo>
                <a:lnTo>
                  <a:pt x="630167" y="973574"/>
                </a:lnTo>
                <a:lnTo>
                  <a:pt x="0" y="973574"/>
                </a:lnTo>
                <a:lnTo>
                  <a:pt x="0" y="0"/>
                </a:lnTo>
                <a:close/>
              </a:path>
            </a:pathLst>
          </a:custGeom>
          <a:blipFill rotWithShape="1">
            <a:blip r:embed="rId8">
              <a:alphaModFix/>
            </a:blip>
            <a:stretch>
              <a:fillRect b="0" l="0" r="0" t="0"/>
            </a:stretch>
          </a:blipFill>
          <a:ln>
            <a:noFill/>
          </a:ln>
        </p:spPr>
      </p:sp>
      <p:sp>
        <p:nvSpPr>
          <p:cNvPr id="870" name="Google Shape;870;p35"/>
          <p:cNvSpPr/>
          <p:nvPr/>
        </p:nvSpPr>
        <p:spPr>
          <a:xfrm>
            <a:off x="15656029" y="5160582"/>
            <a:ext cx="1046940" cy="327169"/>
          </a:xfrm>
          <a:custGeom>
            <a:rect b="b" l="l" r="r" t="t"/>
            <a:pathLst>
              <a:path extrusionOk="0" h="327169" w="1046940">
                <a:moveTo>
                  <a:pt x="0" y="0"/>
                </a:moveTo>
                <a:lnTo>
                  <a:pt x="1046939" y="0"/>
                </a:lnTo>
                <a:lnTo>
                  <a:pt x="1046939" y="327168"/>
                </a:lnTo>
                <a:lnTo>
                  <a:pt x="0" y="327168"/>
                </a:lnTo>
                <a:lnTo>
                  <a:pt x="0" y="0"/>
                </a:lnTo>
                <a:close/>
              </a:path>
            </a:pathLst>
          </a:custGeom>
          <a:blipFill rotWithShape="1">
            <a:blip r:embed="rId9">
              <a:alphaModFix/>
            </a:blip>
            <a:stretch>
              <a:fillRect b="0" l="0" r="0" t="0"/>
            </a:stretch>
          </a:blipFill>
          <a:ln>
            <a:noFill/>
          </a:ln>
        </p:spPr>
      </p:sp>
      <p:sp>
        <p:nvSpPr>
          <p:cNvPr id="871" name="Google Shape;871;p35"/>
          <p:cNvSpPr/>
          <p:nvPr/>
        </p:nvSpPr>
        <p:spPr>
          <a:xfrm>
            <a:off x="7335204" y="1667391"/>
            <a:ext cx="775988" cy="814492"/>
          </a:xfrm>
          <a:custGeom>
            <a:rect b="b" l="l" r="r" t="t"/>
            <a:pathLst>
              <a:path extrusionOk="0" h="814492" w="775988">
                <a:moveTo>
                  <a:pt x="0" y="0"/>
                </a:moveTo>
                <a:lnTo>
                  <a:pt x="775988" y="0"/>
                </a:lnTo>
                <a:lnTo>
                  <a:pt x="775988" y="814491"/>
                </a:lnTo>
                <a:lnTo>
                  <a:pt x="0" y="814491"/>
                </a:lnTo>
                <a:lnTo>
                  <a:pt x="0" y="0"/>
                </a:lnTo>
                <a:close/>
              </a:path>
            </a:pathLst>
          </a:custGeom>
          <a:blipFill rotWithShape="1">
            <a:blip r:embed="rId10">
              <a:alphaModFix/>
            </a:blip>
            <a:stretch>
              <a:fillRect b="0" l="0" r="0" t="0"/>
            </a:stretch>
          </a:blipFill>
          <a:ln>
            <a:noFill/>
          </a:ln>
        </p:spPr>
      </p:sp>
      <p:sp>
        <p:nvSpPr>
          <p:cNvPr id="872" name="Google Shape;872;p35"/>
          <p:cNvSpPr/>
          <p:nvPr/>
        </p:nvSpPr>
        <p:spPr>
          <a:xfrm>
            <a:off x="14120692" y="7756282"/>
            <a:ext cx="394972" cy="1074753"/>
          </a:xfrm>
          <a:custGeom>
            <a:rect b="b" l="l" r="r" t="t"/>
            <a:pathLst>
              <a:path extrusionOk="0" h="1074753" w="394972">
                <a:moveTo>
                  <a:pt x="0" y="0"/>
                </a:moveTo>
                <a:lnTo>
                  <a:pt x="394972" y="0"/>
                </a:lnTo>
                <a:lnTo>
                  <a:pt x="394972" y="1074753"/>
                </a:lnTo>
                <a:lnTo>
                  <a:pt x="0" y="1074753"/>
                </a:lnTo>
                <a:lnTo>
                  <a:pt x="0" y="0"/>
                </a:lnTo>
                <a:close/>
              </a:path>
            </a:pathLst>
          </a:custGeom>
          <a:blipFill rotWithShape="1">
            <a:blip r:embed="rId11">
              <a:alphaModFix/>
            </a:blip>
            <a:stretch>
              <a:fillRect b="0" l="0" r="0" t="0"/>
            </a:stretch>
          </a:blipFill>
          <a:ln>
            <a:noFill/>
          </a:ln>
        </p:spPr>
      </p:sp>
      <p:sp>
        <p:nvSpPr>
          <p:cNvPr id="873" name="Google Shape;873;p35"/>
          <p:cNvSpPr/>
          <p:nvPr/>
        </p:nvSpPr>
        <p:spPr>
          <a:xfrm>
            <a:off x="11369894" y="1724941"/>
            <a:ext cx="1485195" cy="699392"/>
          </a:xfrm>
          <a:custGeom>
            <a:rect b="b" l="l" r="r" t="t"/>
            <a:pathLst>
              <a:path extrusionOk="0" h="699392" w="1485195">
                <a:moveTo>
                  <a:pt x="0" y="0"/>
                </a:moveTo>
                <a:lnTo>
                  <a:pt x="1485196" y="0"/>
                </a:lnTo>
                <a:lnTo>
                  <a:pt x="1485196" y="699392"/>
                </a:lnTo>
                <a:lnTo>
                  <a:pt x="0" y="699392"/>
                </a:lnTo>
                <a:lnTo>
                  <a:pt x="0" y="0"/>
                </a:lnTo>
                <a:close/>
              </a:path>
            </a:pathLst>
          </a:custGeom>
          <a:blipFill rotWithShape="1">
            <a:blip r:embed="rId12">
              <a:alphaModFix/>
            </a:blip>
            <a:stretch>
              <a:fillRect b="0" l="0" r="0" t="0"/>
            </a:stretch>
          </a:blipFill>
          <a:ln>
            <a:noFill/>
          </a:ln>
        </p:spPr>
      </p:sp>
      <p:sp>
        <p:nvSpPr>
          <p:cNvPr id="874" name="Google Shape;874;p35"/>
          <p:cNvSpPr/>
          <p:nvPr/>
        </p:nvSpPr>
        <p:spPr>
          <a:xfrm>
            <a:off x="12568670" y="6494527"/>
            <a:ext cx="1449502" cy="484924"/>
          </a:xfrm>
          <a:custGeom>
            <a:rect b="b" l="l" r="r" t="t"/>
            <a:pathLst>
              <a:path extrusionOk="0" h="484924" w="1449502">
                <a:moveTo>
                  <a:pt x="0" y="0"/>
                </a:moveTo>
                <a:lnTo>
                  <a:pt x="1449503" y="0"/>
                </a:lnTo>
                <a:lnTo>
                  <a:pt x="1449503" y="484924"/>
                </a:lnTo>
                <a:lnTo>
                  <a:pt x="0" y="484924"/>
                </a:lnTo>
                <a:lnTo>
                  <a:pt x="0" y="0"/>
                </a:lnTo>
                <a:close/>
              </a:path>
            </a:pathLst>
          </a:custGeom>
          <a:blipFill rotWithShape="1">
            <a:blip r:embed="rId13">
              <a:alphaModFix/>
            </a:blip>
            <a:stretch>
              <a:fillRect b="0" l="0" r="0" t="0"/>
            </a:stretch>
          </a:blipFill>
          <a:ln>
            <a:noFill/>
          </a:ln>
        </p:spPr>
      </p:sp>
      <p:sp>
        <p:nvSpPr>
          <p:cNvPr id="875" name="Google Shape;875;p35"/>
          <p:cNvSpPr/>
          <p:nvPr/>
        </p:nvSpPr>
        <p:spPr>
          <a:xfrm>
            <a:off x="15673833" y="8032097"/>
            <a:ext cx="754342" cy="523122"/>
          </a:xfrm>
          <a:custGeom>
            <a:rect b="b" l="l" r="r" t="t"/>
            <a:pathLst>
              <a:path extrusionOk="0" h="523122" w="754342">
                <a:moveTo>
                  <a:pt x="0" y="0"/>
                </a:moveTo>
                <a:lnTo>
                  <a:pt x="754342" y="0"/>
                </a:lnTo>
                <a:lnTo>
                  <a:pt x="754342" y="523122"/>
                </a:lnTo>
                <a:lnTo>
                  <a:pt x="0" y="523122"/>
                </a:lnTo>
                <a:lnTo>
                  <a:pt x="0" y="0"/>
                </a:lnTo>
                <a:close/>
              </a:path>
            </a:pathLst>
          </a:custGeom>
          <a:blipFill rotWithShape="1">
            <a:blip r:embed="rId14">
              <a:alphaModFix/>
            </a:blip>
            <a:stretch>
              <a:fillRect b="0" l="0" r="0" t="0"/>
            </a:stretch>
          </a:blipFill>
          <a:ln>
            <a:noFill/>
          </a:ln>
        </p:spPr>
      </p:sp>
      <p:sp>
        <p:nvSpPr>
          <p:cNvPr id="876" name="Google Shape;876;p35"/>
          <p:cNvSpPr/>
          <p:nvPr/>
        </p:nvSpPr>
        <p:spPr>
          <a:xfrm>
            <a:off x="6371067" y="1571792"/>
            <a:ext cx="741686" cy="1005690"/>
          </a:xfrm>
          <a:custGeom>
            <a:rect b="b" l="l" r="r" t="t"/>
            <a:pathLst>
              <a:path extrusionOk="0" h="1005690" w="741686">
                <a:moveTo>
                  <a:pt x="0" y="0"/>
                </a:moveTo>
                <a:lnTo>
                  <a:pt x="741686" y="0"/>
                </a:lnTo>
                <a:lnTo>
                  <a:pt x="741686" y="1005690"/>
                </a:lnTo>
                <a:lnTo>
                  <a:pt x="0" y="1005690"/>
                </a:lnTo>
                <a:lnTo>
                  <a:pt x="0" y="0"/>
                </a:lnTo>
                <a:close/>
              </a:path>
            </a:pathLst>
          </a:custGeom>
          <a:blipFill rotWithShape="1">
            <a:blip r:embed="rId15">
              <a:alphaModFix/>
            </a:blip>
            <a:stretch>
              <a:fillRect b="-61600" l="0" r="0" t="0"/>
            </a:stretch>
          </a:blipFill>
          <a:ln>
            <a:noFill/>
          </a:ln>
        </p:spPr>
      </p:sp>
      <p:sp>
        <p:nvSpPr>
          <p:cNvPr id="877" name="Google Shape;877;p35"/>
          <p:cNvSpPr/>
          <p:nvPr/>
        </p:nvSpPr>
        <p:spPr>
          <a:xfrm>
            <a:off x="10159519" y="7772184"/>
            <a:ext cx="816108" cy="1042949"/>
          </a:xfrm>
          <a:custGeom>
            <a:rect b="b" l="l" r="r" t="t"/>
            <a:pathLst>
              <a:path extrusionOk="0" h="1042949" w="816108">
                <a:moveTo>
                  <a:pt x="0" y="0"/>
                </a:moveTo>
                <a:lnTo>
                  <a:pt x="816108" y="0"/>
                </a:lnTo>
                <a:lnTo>
                  <a:pt x="816108" y="1042949"/>
                </a:lnTo>
                <a:lnTo>
                  <a:pt x="0" y="1042949"/>
                </a:lnTo>
                <a:lnTo>
                  <a:pt x="0" y="0"/>
                </a:lnTo>
                <a:close/>
              </a:path>
            </a:pathLst>
          </a:custGeom>
          <a:blipFill rotWithShape="1">
            <a:blip r:embed="rId16">
              <a:alphaModFix/>
            </a:blip>
            <a:stretch>
              <a:fillRect b="0" l="0" r="0" t="0"/>
            </a:stretch>
          </a:blipFill>
          <a:ln>
            <a:noFill/>
          </a:ln>
        </p:spPr>
      </p:sp>
      <p:sp>
        <p:nvSpPr>
          <p:cNvPr id="878" name="Google Shape;878;p35"/>
          <p:cNvSpPr/>
          <p:nvPr/>
        </p:nvSpPr>
        <p:spPr>
          <a:xfrm>
            <a:off x="12133796" y="7879295"/>
            <a:ext cx="828727" cy="828727"/>
          </a:xfrm>
          <a:custGeom>
            <a:rect b="b" l="l" r="r" t="t"/>
            <a:pathLst>
              <a:path extrusionOk="0" h="828727" w="828727">
                <a:moveTo>
                  <a:pt x="0" y="0"/>
                </a:moveTo>
                <a:lnTo>
                  <a:pt x="828727" y="0"/>
                </a:lnTo>
                <a:lnTo>
                  <a:pt x="828727" y="828727"/>
                </a:lnTo>
                <a:lnTo>
                  <a:pt x="0" y="828727"/>
                </a:lnTo>
                <a:lnTo>
                  <a:pt x="0" y="0"/>
                </a:lnTo>
                <a:close/>
              </a:path>
            </a:pathLst>
          </a:custGeom>
          <a:blipFill rotWithShape="1">
            <a:blip r:embed="rId17">
              <a:alphaModFix/>
            </a:blip>
            <a:stretch>
              <a:fillRect b="0" l="0" r="0" t="0"/>
            </a:stretch>
          </a:blipFill>
          <a:ln>
            <a:noFill/>
          </a:ln>
        </p:spPr>
      </p:sp>
      <p:sp>
        <p:nvSpPr>
          <p:cNvPr id="879" name="Google Shape;879;p35"/>
          <p:cNvSpPr/>
          <p:nvPr/>
        </p:nvSpPr>
        <p:spPr>
          <a:xfrm>
            <a:off x="15938500" y="6394637"/>
            <a:ext cx="615377" cy="684703"/>
          </a:xfrm>
          <a:custGeom>
            <a:rect b="b" l="l" r="r" t="t"/>
            <a:pathLst>
              <a:path extrusionOk="0" h="684703" w="615377">
                <a:moveTo>
                  <a:pt x="0" y="0"/>
                </a:moveTo>
                <a:lnTo>
                  <a:pt x="615377" y="0"/>
                </a:lnTo>
                <a:lnTo>
                  <a:pt x="615377" y="684703"/>
                </a:lnTo>
                <a:lnTo>
                  <a:pt x="0" y="684703"/>
                </a:lnTo>
                <a:lnTo>
                  <a:pt x="0" y="0"/>
                </a:lnTo>
                <a:close/>
              </a:path>
            </a:pathLst>
          </a:custGeom>
          <a:blipFill rotWithShape="1">
            <a:blip r:embed="rId18">
              <a:alphaModFix/>
            </a:blip>
            <a:stretch>
              <a:fillRect b="0" l="0" r="0" t="0"/>
            </a:stretch>
          </a:blipFill>
          <a:ln>
            <a:noFill/>
          </a:ln>
        </p:spPr>
      </p:sp>
      <p:sp>
        <p:nvSpPr>
          <p:cNvPr id="880" name="Google Shape;880;p35"/>
          <p:cNvSpPr/>
          <p:nvPr/>
        </p:nvSpPr>
        <p:spPr>
          <a:xfrm>
            <a:off x="15938500" y="1633952"/>
            <a:ext cx="932667" cy="881370"/>
          </a:xfrm>
          <a:custGeom>
            <a:rect b="b" l="l" r="r" t="t"/>
            <a:pathLst>
              <a:path extrusionOk="0" h="881370" w="932667">
                <a:moveTo>
                  <a:pt x="0" y="0"/>
                </a:moveTo>
                <a:lnTo>
                  <a:pt x="932667" y="0"/>
                </a:lnTo>
                <a:lnTo>
                  <a:pt x="932667" y="881370"/>
                </a:lnTo>
                <a:lnTo>
                  <a:pt x="0" y="881370"/>
                </a:lnTo>
                <a:lnTo>
                  <a:pt x="0" y="0"/>
                </a:lnTo>
                <a:close/>
              </a:path>
            </a:pathLst>
          </a:custGeom>
          <a:blipFill rotWithShape="1">
            <a:blip r:embed="rId19">
              <a:alphaModFix/>
            </a:blip>
            <a:stretch>
              <a:fillRect b="0" l="0" r="0" t="0"/>
            </a:stretch>
          </a:blipFill>
          <a:ln>
            <a:noFill/>
          </a:ln>
        </p:spPr>
      </p:sp>
      <p:sp>
        <p:nvSpPr>
          <p:cNvPr id="881" name="Google Shape;881;p35"/>
          <p:cNvSpPr/>
          <p:nvPr/>
        </p:nvSpPr>
        <p:spPr>
          <a:xfrm>
            <a:off x="13077541" y="1765443"/>
            <a:ext cx="1485209" cy="618387"/>
          </a:xfrm>
          <a:custGeom>
            <a:rect b="b" l="l" r="r" t="t"/>
            <a:pathLst>
              <a:path extrusionOk="0" h="618387" w="1485209">
                <a:moveTo>
                  <a:pt x="0" y="0"/>
                </a:moveTo>
                <a:lnTo>
                  <a:pt x="1485209" y="0"/>
                </a:lnTo>
                <a:lnTo>
                  <a:pt x="1485209" y="618387"/>
                </a:lnTo>
                <a:lnTo>
                  <a:pt x="0" y="618387"/>
                </a:lnTo>
                <a:lnTo>
                  <a:pt x="0" y="0"/>
                </a:lnTo>
                <a:close/>
              </a:path>
            </a:pathLst>
          </a:custGeom>
          <a:blipFill rotWithShape="1">
            <a:blip r:embed="rId20">
              <a:alphaModFix/>
            </a:blip>
            <a:stretch>
              <a:fillRect b="0" l="0" r="0" t="0"/>
            </a:stretch>
          </a:blipFill>
          <a:ln>
            <a:noFill/>
          </a:ln>
        </p:spPr>
      </p:sp>
      <p:sp>
        <p:nvSpPr>
          <p:cNvPr id="882" name="Google Shape;882;p35"/>
          <p:cNvSpPr/>
          <p:nvPr/>
        </p:nvSpPr>
        <p:spPr>
          <a:xfrm>
            <a:off x="10135221" y="3204337"/>
            <a:ext cx="989703" cy="1224267"/>
          </a:xfrm>
          <a:custGeom>
            <a:rect b="b" l="l" r="r" t="t"/>
            <a:pathLst>
              <a:path extrusionOk="0" h="1224267" w="989703">
                <a:moveTo>
                  <a:pt x="0" y="0"/>
                </a:moveTo>
                <a:lnTo>
                  <a:pt x="989703" y="0"/>
                </a:lnTo>
                <a:lnTo>
                  <a:pt x="989703" y="1224267"/>
                </a:lnTo>
                <a:lnTo>
                  <a:pt x="0" y="1224267"/>
                </a:lnTo>
                <a:lnTo>
                  <a:pt x="0" y="0"/>
                </a:lnTo>
                <a:close/>
              </a:path>
            </a:pathLst>
          </a:custGeom>
          <a:blipFill rotWithShape="1">
            <a:blip r:embed="rId21">
              <a:alphaModFix/>
            </a:blip>
            <a:stretch>
              <a:fillRect b="-86814" l="0" r="0" t="0"/>
            </a:stretch>
          </a:blipFill>
          <a:ln>
            <a:noFill/>
          </a:ln>
        </p:spPr>
      </p:sp>
      <p:sp>
        <p:nvSpPr>
          <p:cNvPr id="883" name="Google Shape;883;p35"/>
          <p:cNvSpPr/>
          <p:nvPr/>
        </p:nvSpPr>
        <p:spPr>
          <a:xfrm>
            <a:off x="7631915" y="3107723"/>
            <a:ext cx="938124" cy="1417494"/>
          </a:xfrm>
          <a:custGeom>
            <a:rect b="b" l="l" r="r" t="t"/>
            <a:pathLst>
              <a:path extrusionOk="0" h="1417494" w="938124">
                <a:moveTo>
                  <a:pt x="0" y="0"/>
                </a:moveTo>
                <a:lnTo>
                  <a:pt x="938124" y="0"/>
                </a:lnTo>
                <a:lnTo>
                  <a:pt x="938124" y="1417495"/>
                </a:lnTo>
                <a:lnTo>
                  <a:pt x="0" y="1417495"/>
                </a:lnTo>
                <a:lnTo>
                  <a:pt x="0" y="0"/>
                </a:lnTo>
                <a:close/>
              </a:path>
            </a:pathLst>
          </a:custGeom>
          <a:blipFill rotWithShape="1">
            <a:blip r:embed="rId22">
              <a:alphaModFix/>
            </a:blip>
            <a:stretch>
              <a:fillRect b="0" l="0" r="0" t="0"/>
            </a:stretch>
          </a:blipFill>
          <a:ln>
            <a:noFill/>
          </a:ln>
        </p:spPr>
      </p:sp>
      <p:sp>
        <p:nvSpPr>
          <p:cNvPr id="884" name="Google Shape;884;p35"/>
          <p:cNvSpPr/>
          <p:nvPr/>
        </p:nvSpPr>
        <p:spPr>
          <a:xfrm>
            <a:off x="10809768" y="6549678"/>
            <a:ext cx="1569664" cy="374622"/>
          </a:xfrm>
          <a:custGeom>
            <a:rect b="b" l="l" r="r" t="t"/>
            <a:pathLst>
              <a:path extrusionOk="0" h="374622" w="1569664">
                <a:moveTo>
                  <a:pt x="0" y="0"/>
                </a:moveTo>
                <a:lnTo>
                  <a:pt x="1569665" y="0"/>
                </a:lnTo>
                <a:lnTo>
                  <a:pt x="1569665" y="374621"/>
                </a:lnTo>
                <a:lnTo>
                  <a:pt x="0" y="374621"/>
                </a:lnTo>
                <a:lnTo>
                  <a:pt x="0" y="0"/>
                </a:lnTo>
                <a:close/>
              </a:path>
            </a:pathLst>
          </a:custGeom>
          <a:blipFill rotWithShape="1">
            <a:blip r:embed="rId23">
              <a:alphaModFix/>
            </a:blip>
            <a:stretch>
              <a:fillRect b="0" l="0" r="0" t="0"/>
            </a:stretch>
          </a:blipFill>
          <a:ln>
            <a:noFill/>
          </a:ln>
        </p:spPr>
      </p:sp>
      <p:sp>
        <p:nvSpPr>
          <p:cNvPr id="885" name="Google Shape;885;p35"/>
          <p:cNvSpPr/>
          <p:nvPr/>
        </p:nvSpPr>
        <p:spPr>
          <a:xfrm>
            <a:off x="8827827" y="5164856"/>
            <a:ext cx="1169248" cy="318620"/>
          </a:xfrm>
          <a:custGeom>
            <a:rect b="b" l="l" r="r" t="t"/>
            <a:pathLst>
              <a:path extrusionOk="0" h="318620" w="1169248">
                <a:moveTo>
                  <a:pt x="0" y="0"/>
                </a:moveTo>
                <a:lnTo>
                  <a:pt x="1169248" y="0"/>
                </a:lnTo>
                <a:lnTo>
                  <a:pt x="1169248" y="318620"/>
                </a:lnTo>
                <a:lnTo>
                  <a:pt x="0" y="318620"/>
                </a:lnTo>
                <a:lnTo>
                  <a:pt x="0" y="0"/>
                </a:lnTo>
                <a:close/>
              </a:path>
            </a:pathLst>
          </a:custGeom>
          <a:blipFill rotWithShape="1">
            <a:blip r:embed="rId24">
              <a:alphaModFix/>
            </a:blip>
            <a:stretch>
              <a:fillRect b="0" l="0" r="0" t="0"/>
            </a:stretch>
          </a:blipFill>
          <a:ln>
            <a:noFill/>
          </a:ln>
        </p:spPr>
      </p:sp>
      <p:sp>
        <p:nvSpPr>
          <p:cNvPr id="886" name="Google Shape;886;p35"/>
          <p:cNvSpPr/>
          <p:nvPr/>
        </p:nvSpPr>
        <p:spPr>
          <a:xfrm>
            <a:off x="13137744" y="5175679"/>
            <a:ext cx="1065381" cy="296975"/>
          </a:xfrm>
          <a:custGeom>
            <a:rect b="b" l="l" r="r" t="t"/>
            <a:pathLst>
              <a:path extrusionOk="0" h="296975" w="1065381">
                <a:moveTo>
                  <a:pt x="0" y="0"/>
                </a:moveTo>
                <a:lnTo>
                  <a:pt x="1065381" y="0"/>
                </a:lnTo>
                <a:lnTo>
                  <a:pt x="1065381" y="296974"/>
                </a:lnTo>
                <a:lnTo>
                  <a:pt x="0" y="296974"/>
                </a:lnTo>
                <a:lnTo>
                  <a:pt x="0" y="0"/>
                </a:lnTo>
                <a:close/>
              </a:path>
            </a:pathLst>
          </a:custGeom>
          <a:blipFill rotWithShape="1">
            <a:blip r:embed="rId25">
              <a:alphaModFix/>
            </a:blip>
            <a:stretch>
              <a:fillRect b="0" l="0" r="0" t="0"/>
            </a:stretch>
          </a:blipFill>
          <a:ln>
            <a:noFill/>
          </a:ln>
        </p:spPr>
      </p:sp>
      <p:sp>
        <p:nvSpPr>
          <p:cNvPr id="887" name="Google Shape;887;p35"/>
          <p:cNvSpPr/>
          <p:nvPr/>
        </p:nvSpPr>
        <p:spPr>
          <a:xfrm>
            <a:off x="9851769" y="1734428"/>
            <a:ext cx="1295674" cy="680418"/>
          </a:xfrm>
          <a:custGeom>
            <a:rect b="b" l="l" r="r" t="t"/>
            <a:pathLst>
              <a:path extrusionOk="0" h="680418" w="1295674">
                <a:moveTo>
                  <a:pt x="0" y="0"/>
                </a:moveTo>
                <a:lnTo>
                  <a:pt x="1295674" y="0"/>
                </a:lnTo>
                <a:lnTo>
                  <a:pt x="1295674" y="680418"/>
                </a:lnTo>
                <a:lnTo>
                  <a:pt x="0" y="680418"/>
                </a:lnTo>
                <a:lnTo>
                  <a:pt x="0" y="0"/>
                </a:lnTo>
                <a:close/>
              </a:path>
            </a:pathLst>
          </a:custGeom>
          <a:blipFill rotWithShape="1">
            <a:blip r:embed="rId26">
              <a:alphaModFix/>
            </a:blip>
            <a:stretch>
              <a:fillRect b="0" l="0" r="-11515" t="0"/>
            </a:stretch>
          </a:blipFill>
          <a:ln>
            <a:noFill/>
          </a:ln>
        </p:spPr>
      </p:sp>
      <p:sp>
        <p:nvSpPr>
          <p:cNvPr id="888" name="Google Shape;888;p35"/>
          <p:cNvSpPr/>
          <p:nvPr/>
        </p:nvSpPr>
        <p:spPr>
          <a:xfrm>
            <a:off x="8333644" y="1734428"/>
            <a:ext cx="1295674" cy="680418"/>
          </a:xfrm>
          <a:custGeom>
            <a:rect b="b" l="l" r="r" t="t"/>
            <a:pathLst>
              <a:path extrusionOk="0" h="680418" w="1295674">
                <a:moveTo>
                  <a:pt x="0" y="0"/>
                </a:moveTo>
                <a:lnTo>
                  <a:pt x="1295674" y="0"/>
                </a:lnTo>
                <a:lnTo>
                  <a:pt x="1295674" y="680418"/>
                </a:lnTo>
                <a:lnTo>
                  <a:pt x="0" y="680418"/>
                </a:lnTo>
                <a:lnTo>
                  <a:pt x="0" y="0"/>
                </a:lnTo>
                <a:close/>
              </a:path>
            </a:pathLst>
          </a:custGeom>
          <a:blipFill rotWithShape="1">
            <a:blip r:embed="rId27">
              <a:alphaModFix/>
            </a:blip>
            <a:stretch>
              <a:fillRect b="0" l="-11516" r="0" t="0"/>
            </a:stretch>
          </a:blipFill>
          <a:ln>
            <a:noFill/>
          </a:ln>
        </p:spPr>
      </p:sp>
      <p:sp>
        <p:nvSpPr>
          <p:cNvPr id="889" name="Google Shape;889;p35"/>
          <p:cNvSpPr/>
          <p:nvPr/>
        </p:nvSpPr>
        <p:spPr>
          <a:xfrm>
            <a:off x="6135060" y="6496490"/>
            <a:ext cx="1545376" cy="480998"/>
          </a:xfrm>
          <a:custGeom>
            <a:rect b="b" l="l" r="r" t="t"/>
            <a:pathLst>
              <a:path extrusionOk="0" h="480998" w="1545376">
                <a:moveTo>
                  <a:pt x="0" y="0"/>
                </a:moveTo>
                <a:lnTo>
                  <a:pt x="1545375" y="0"/>
                </a:lnTo>
                <a:lnTo>
                  <a:pt x="1545375" y="480998"/>
                </a:lnTo>
                <a:lnTo>
                  <a:pt x="0" y="480998"/>
                </a:lnTo>
                <a:lnTo>
                  <a:pt x="0" y="0"/>
                </a:lnTo>
                <a:close/>
              </a:path>
            </a:pathLst>
          </a:custGeom>
          <a:blipFill rotWithShape="1">
            <a:blip r:embed="rId28">
              <a:alphaModFix/>
            </a:blip>
            <a:stretch>
              <a:fillRect b="0" l="0" r="0" t="0"/>
            </a:stretch>
          </a:blipFill>
          <a:ln>
            <a:noFill/>
          </a:ln>
        </p:spPr>
      </p:sp>
      <p:sp>
        <p:nvSpPr>
          <p:cNvPr id="890" name="Google Shape;890;p35"/>
          <p:cNvSpPr/>
          <p:nvPr/>
        </p:nvSpPr>
        <p:spPr>
          <a:xfrm>
            <a:off x="14390520" y="5156385"/>
            <a:ext cx="1078113" cy="335563"/>
          </a:xfrm>
          <a:custGeom>
            <a:rect b="b" l="l" r="r" t="t"/>
            <a:pathLst>
              <a:path extrusionOk="0" h="335563" w="1078113">
                <a:moveTo>
                  <a:pt x="0" y="0"/>
                </a:moveTo>
                <a:lnTo>
                  <a:pt x="1078113" y="0"/>
                </a:lnTo>
                <a:lnTo>
                  <a:pt x="1078113" y="335562"/>
                </a:lnTo>
                <a:lnTo>
                  <a:pt x="0" y="335562"/>
                </a:lnTo>
                <a:lnTo>
                  <a:pt x="0" y="0"/>
                </a:lnTo>
                <a:close/>
              </a:path>
            </a:pathLst>
          </a:custGeom>
          <a:blipFill rotWithShape="1">
            <a:blip r:embed="rId29">
              <a:alphaModFix/>
            </a:blip>
            <a:stretch>
              <a:fillRect b="0" l="0" r="0" t="0"/>
            </a:stretch>
          </a:blipFill>
          <a:ln>
            <a:noFill/>
          </a:ln>
        </p:spPr>
      </p:sp>
      <p:sp>
        <p:nvSpPr>
          <p:cNvPr id="891" name="Google Shape;891;p35"/>
          <p:cNvSpPr/>
          <p:nvPr/>
        </p:nvSpPr>
        <p:spPr>
          <a:xfrm>
            <a:off x="10184470" y="5164548"/>
            <a:ext cx="1096090" cy="319236"/>
          </a:xfrm>
          <a:custGeom>
            <a:rect b="b" l="l" r="r" t="t"/>
            <a:pathLst>
              <a:path extrusionOk="0" h="319236" w="1096090">
                <a:moveTo>
                  <a:pt x="0" y="0"/>
                </a:moveTo>
                <a:lnTo>
                  <a:pt x="1096090" y="0"/>
                </a:lnTo>
                <a:lnTo>
                  <a:pt x="1096090" y="319236"/>
                </a:lnTo>
                <a:lnTo>
                  <a:pt x="0" y="319236"/>
                </a:lnTo>
                <a:lnTo>
                  <a:pt x="0" y="0"/>
                </a:lnTo>
                <a:close/>
              </a:path>
            </a:pathLst>
          </a:custGeom>
          <a:blipFill rotWithShape="1">
            <a:blip r:embed="rId30">
              <a:alphaModFix/>
            </a:blip>
            <a:stretch>
              <a:fillRect b="0" l="0" r="0" t="0"/>
            </a:stretch>
          </a:blipFill>
          <a:ln>
            <a:noFill/>
          </a:ln>
        </p:spPr>
      </p:sp>
      <p:sp>
        <p:nvSpPr>
          <p:cNvPr id="892" name="Google Shape;892;p35"/>
          <p:cNvSpPr/>
          <p:nvPr/>
        </p:nvSpPr>
        <p:spPr>
          <a:xfrm>
            <a:off x="14980683" y="6277450"/>
            <a:ext cx="768579" cy="919078"/>
          </a:xfrm>
          <a:custGeom>
            <a:rect b="b" l="l" r="r" t="t"/>
            <a:pathLst>
              <a:path extrusionOk="0" h="919078" w="768579">
                <a:moveTo>
                  <a:pt x="0" y="0"/>
                </a:moveTo>
                <a:lnTo>
                  <a:pt x="768580" y="0"/>
                </a:lnTo>
                <a:lnTo>
                  <a:pt x="768580" y="919078"/>
                </a:lnTo>
                <a:lnTo>
                  <a:pt x="0" y="919078"/>
                </a:lnTo>
                <a:lnTo>
                  <a:pt x="0" y="0"/>
                </a:lnTo>
                <a:close/>
              </a:path>
            </a:pathLst>
          </a:custGeom>
          <a:blipFill rotWithShape="1">
            <a:blip r:embed="rId31">
              <a:alphaModFix/>
            </a:blip>
            <a:stretch>
              <a:fillRect b="0" l="0" r="0" t="0"/>
            </a:stretch>
          </a:blipFill>
          <a:ln>
            <a:noFill/>
          </a:ln>
        </p:spPr>
      </p:sp>
      <p:sp>
        <p:nvSpPr>
          <p:cNvPr id="893" name="Google Shape;893;p35"/>
          <p:cNvSpPr/>
          <p:nvPr/>
        </p:nvSpPr>
        <p:spPr>
          <a:xfrm>
            <a:off x="11415616" y="3182826"/>
            <a:ext cx="767286" cy="1267289"/>
          </a:xfrm>
          <a:custGeom>
            <a:rect b="b" l="l" r="r" t="t"/>
            <a:pathLst>
              <a:path extrusionOk="0" h="1267289" w="767286">
                <a:moveTo>
                  <a:pt x="0" y="0"/>
                </a:moveTo>
                <a:lnTo>
                  <a:pt x="767286" y="0"/>
                </a:lnTo>
                <a:lnTo>
                  <a:pt x="767286" y="1267289"/>
                </a:lnTo>
                <a:lnTo>
                  <a:pt x="0" y="1267289"/>
                </a:lnTo>
                <a:lnTo>
                  <a:pt x="0" y="0"/>
                </a:lnTo>
                <a:close/>
              </a:path>
            </a:pathLst>
          </a:custGeom>
          <a:blipFill rotWithShape="1">
            <a:blip r:embed="rId32">
              <a:alphaModFix/>
            </a:blip>
            <a:stretch>
              <a:fillRect b="0" l="0" r="0" t="0"/>
            </a:stretch>
          </a:blipFill>
          <a:ln>
            <a:noFill/>
          </a:ln>
        </p:spPr>
      </p:sp>
      <p:sp>
        <p:nvSpPr>
          <p:cNvPr id="894" name="Google Shape;894;p35"/>
          <p:cNvSpPr/>
          <p:nvPr/>
        </p:nvSpPr>
        <p:spPr>
          <a:xfrm>
            <a:off x="8860730" y="3120983"/>
            <a:ext cx="983799" cy="1390976"/>
          </a:xfrm>
          <a:custGeom>
            <a:rect b="b" l="l" r="r" t="t"/>
            <a:pathLst>
              <a:path extrusionOk="0" h="1390976" w="983799">
                <a:moveTo>
                  <a:pt x="0" y="0"/>
                </a:moveTo>
                <a:lnTo>
                  <a:pt x="983799" y="0"/>
                </a:lnTo>
                <a:lnTo>
                  <a:pt x="983799" y="1390975"/>
                </a:lnTo>
                <a:lnTo>
                  <a:pt x="0" y="1390975"/>
                </a:lnTo>
                <a:lnTo>
                  <a:pt x="0" y="0"/>
                </a:lnTo>
                <a:close/>
              </a:path>
            </a:pathLst>
          </a:custGeom>
          <a:blipFill rotWithShape="1">
            <a:blip r:embed="rId33">
              <a:alphaModFix/>
            </a:blip>
            <a:stretch>
              <a:fillRect b="0" l="0" r="0" t="0"/>
            </a:stretch>
          </a:blipFill>
          <a:ln>
            <a:noFill/>
          </a:ln>
        </p:spPr>
      </p:sp>
      <p:sp>
        <p:nvSpPr>
          <p:cNvPr id="895" name="Google Shape;895;p35"/>
          <p:cNvSpPr/>
          <p:nvPr/>
        </p:nvSpPr>
        <p:spPr>
          <a:xfrm>
            <a:off x="14765724" y="3260110"/>
            <a:ext cx="882085" cy="1112721"/>
          </a:xfrm>
          <a:custGeom>
            <a:rect b="b" l="l" r="r" t="t"/>
            <a:pathLst>
              <a:path extrusionOk="0" h="1112721" w="882085">
                <a:moveTo>
                  <a:pt x="0" y="0"/>
                </a:moveTo>
                <a:lnTo>
                  <a:pt x="882085" y="0"/>
                </a:lnTo>
                <a:lnTo>
                  <a:pt x="882085" y="1112721"/>
                </a:lnTo>
                <a:lnTo>
                  <a:pt x="0" y="1112721"/>
                </a:lnTo>
                <a:lnTo>
                  <a:pt x="0" y="0"/>
                </a:lnTo>
                <a:close/>
              </a:path>
            </a:pathLst>
          </a:custGeom>
          <a:blipFill rotWithShape="1">
            <a:blip r:embed="rId34">
              <a:alphaModFix/>
            </a:blip>
            <a:stretch>
              <a:fillRect b="0" l="0" r="0" t="0"/>
            </a:stretch>
          </a:blipFill>
          <a:ln>
            <a:noFill/>
          </a:ln>
        </p:spPr>
      </p:sp>
      <p:sp>
        <p:nvSpPr>
          <p:cNvPr id="896" name="Google Shape;896;p35"/>
          <p:cNvSpPr/>
          <p:nvPr/>
        </p:nvSpPr>
        <p:spPr>
          <a:xfrm>
            <a:off x="15938500" y="3272678"/>
            <a:ext cx="943233" cy="1087586"/>
          </a:xfrm>
          <a:custGeom>
            <a:rect b="b" l="l" r="r" t="t"/>
            <a:pathLst>
              <a:path extrusionOk="0" h="1087586" w="943233">
                <a:moveTo>
                  <a:pt x="0" y="0"/>
                </a:moveTo>
                <a:lnTo>
                  <a:pt x="943233" y="0"/>
                </a:lnTo>
                <a:lnTo>
                  <a:pt x="943233" y="1087585"/>
                </a:lnTo>
                <a:lnTo>
                  <a:pt x="0" y="1087585"/>
                </a:lnTo>
                <a:lnTo>
                  <a:pt x="0" y="0"/>
                </a:lnTo>
                <a:close/>
              </a:path>
            </a:pathLst>
          </a:custGeom>
          <a:blipFill rotWithShape="1">
            <a:blip r:embed="rId35">
              <a:alphaModFix/>
            </a:blip>
            <a:stretch>
              <a:fillRect b="0" l="0" r="0" t="0"/>
            </a:stretch>
          </a:blipFill>
          <a:ln>
            <a:noFill/>
          </a:ln>
        </p:spPr>
      </p:sp>
      <p:sp>
        <p:nvSpPr>
          <p:cNvPr id="897" name="Google Shape;897;p35"/>
          <p:cNvSpPr/>
          <p:nvPr/>
        </p:nvSpPr>
        <p:spPr>
          <a:xfrm>
            <a:off x="11467956" y="5217703"/>
            <a:ext cx="1482393" cy="212926"/>
          </a:xfrm>
          <a:custGeom>
            <a:rect b="b" l="l" r="r" t="t"/>
            <a:pathLst>
              <a:path extrusionOk="0" h="212926" w="1482393">
                <a:moveTo>
                  <a:pt x="0" y="0"/>
                </a:moveTo>
                <a:lnTo>
                  <a:pt x="1482393" y="0"/>
                </a:lnTo>
                <a:lnTo>
                  <a:pt x="1482393" y="212926"/>
                </a:lnTo>
                <a:lnTo>
                  <a:pt x="0" y="212926"/>
                </a:lnTo>
                <a:lnTo>
                  <a:pt x="0" y="0"/>
                </a:lnTo>
                <a:close/>
              </a:path>
            </a:pathLst>
          </a:custGeom>
          <a:blipFill rotWithShape="1">
            <a:blip r:embed="rId36">
              <a:alphaModFix/>
            </a:blip>
            <a:stretch>
              <a:fillRect b="0" l="0" r="0" t="0"/>
            </a:stretch>
          </a:blipFill>
          <a:ln>
            <a:noFill/>
          </a:ln>
        </p:spPr>
      </p:sp>
      <p:sp>
        <p:nvSpPr>
          <p:cNvPr id="898" name="Google Shape;898;p35"/>
          <p:cNvSpPr/>
          <p:nvPr/>
        </p:nvSpPr>
        <p:spPr>
          <a:xfrm flipH="1">
            <a:off x="12473593" y="3096568"/>
            <a:ext cx="900533" cy="1439805"/>
          </a:xfrm>
          <a:custGeom>
            <a:rect b="b" l="l" r="r" t="t"/>
            <a:pathLst>
              <a:path extrusionOk="0" h="1439805" w="900533">
                <a:moveTo>
                  <a:pt x="900533" y="0"/>
                </a:moveTo>
                <a:lnTo>
                  <a:pt x="0" y="0"/>
                </a:lnTo>
                <a:lnTo>
                  <a:pt x="0" y="1439805"/>
                </a:lnTo>
                <a:lnTo>
                  <a:pt x="900533" y="1439805"/>
                </a:lnTo>
                <a:lnTo>
                  <a:pt x="900533" y="0"/>
                </a:lnTo>
                <a:close/>
              </a:path>
            </a:pathLst>
          </a:custGeom>
          <a:blipFill rotWithShape="1">
            <a:blip r:embed="rId37">
              <a:alphaModFix/>
            </a:blip>
            <a:stretch>
              <a:fillRect b="0" l="0" r="0" t="0"/>
            </a:stretch>
          </a:blipFill>
          <a:ln>
            <a:noFill/>
          </a:ln>
        </p:spPr>
      </p:sp>
      <p:sp>
        <p:nvSpPr>
          <p:cNvPr id="899" name="Google Shape;899;p35"/>
          <p:cNvSpPr/>
          <p:nvPr/>
        </p:nvSpPr>
        <p:spPr>
          <a:xfrm>
            <a:off x="7633675" y="5132882"/>
            <a:ext cx="1006756" cy="382567"/>
          </a:xfrm>
          <a:custGeom>
            <a:rect b="b" l="l" r="r" t="t"/>
            <a:pathLst>
              <a:path extrusionOk="0" h="382567" w="1006756">
                <a:moveTo>
                  <a:pt x="0" y="0"/>
                </a:moveTo>
                <a:lnTo>
                  <a:pt x="1006757" y="0"/>
                </a:lnTo>
                <a:lnTo>
                  <a:pt x="1006757" y="382568"/>
                </a:lnTo>
                <a:lnTo>
                  <a:pt x="0" y="382568"/>
                </a:lnTo>
                <a:lnTo>
                  <a:pt x="0" y="0"/>
                </a:lnTo>
                <a:close/>
              </a:path>
            </a:pathLst>
          </a:custGeom>
          <a:blipFill rotWithShape="1">
            <a:blip r:embed="rId38">
              <a:alphaModFix/>
            </a:blip>
            <a:stretch>
              <a:fillRect b="0" l="0" r="0" t="0"/>
            </a:stretch>
          </a:blipFill>
          <a:ln>
            <a:noFill/>
          </a:ln>
        </p:spPr>
      </p:sp>
      <p:sp>
        <p:nvSpPr>
          <p:cNvPr id="900" name="Google Shape;900;p35"/>
          <p:cNvSpPr/>
          <p:nvPr/>
        </p:nvSpPr>
        <p:spPr>
          <a:xfrm>
            <a:off x="6134049" y="3290595"/>
            <a:ext cx="1207175" cy="1051751"/>
          </a:xfrm>
          <a:custGeom>
            <a:rect b="b" l="l" r="r" t="t"/>
            <a:pathLst>
              <a:path extrusionOk="0" h="1051751" w="1207175">
                <a:moveTo>
                  <a:pt x="0" y="0"/>
                </a:moveTo>
                <a:lnTo>
                  <a:pt x="1207174" y="0"/>
                </a:lnTo>
                <a:lnTo>
                  <a:pt x="1207174" y="1051751"/>
                </a:lnTo>
                <a:lnTo>
                  <a:pt x="0" y="1051751"/>
                </a:lnTo>
                <a:lnTo>
                  <a:pt x="0" y="0"/>
                </a:lnTo>
                <a:close/>
              </a:path>
            </a:pathLst>
          </a:custGeom>
          <a:blipFill rotWithShape="1">
            <a:blip r:embed="rId39">
              <a:alphaModFix/>
            </a:blip>
            <a:stretch>
              <a:fillRect b="0" l="0" r="0" t="0"/>
            </a:stretch>
          </a:blipFill>
          <a:ln>
            <a:noFill/>
          </a:ln>
        </p:spPr>
      </p:sp>
      <p:sp>
        <p:nvSpPr>
          <p:cNvPr id="901" name="Google Shape;901;p35"/>
          <p:cNvSpPr/>
          <p:nvPr/>
        </p:nvSpPr>
        <p:spPr>
          <a:xfrm>
            <a:off x="7869673" y="6539632"/>
            <a:ext cx="1160924" cy="394714"/>
          </a:xfrm>
          <a:custGeom>
            <a:rect b="b" l="l" r="r" t="t"/>
            <a:pathLst>
              <a:path extrusionOk="0" h="394714" w="1160924">
                <a:moveTo>
                  <a:pt x="0" y="0"/>
                </a:moveTo>
                <a:lnTo>
                  <a:pt x="1160924" y="0"/>
                </a:lnTo>
                <a:lnTo>
                  <a:pt x="1160924" y="394714"/>
                </a:lnTo>
                <a:lnTo>
                  <a:pt x="0" y="394714"/>
                </a:lnTo>
                <a:lnTo>
                  <a:pt x="0" y="0"/>
                </a:lnTo>
                <a:close/>
              </a:path>
            </a:pathLst>
          </a:custGeom>
          <a:blipFill rotWithShape="1">
            <a:blip r:embed="rId40">
              <a:alphaModFix/>
            </a:blip>
            <a:stretch>
              <a:fillRect b="0" l="0" r="0" t="0"/>
            </a:stretch>
          </a:blipFill>
          <a:ln>
            <a:noFill/>
          </a:ln>
        </p:spPr>
      </p:sp>
      <p:sp>
        <p:nvSpPr>
          <p:cNvPr id="902" name="Google Shape;902;p35"/>
          <p:cNvSpPr/>
          <p:nvPr/>
        </p:nvSpPr>
        <p:spPr>
          <a:xfrm>
            <a:off x="6135060" y="5156166"/>
            <a:ext cx="1311221" cy="336000"/>
          </a:xfrm>
          <a:custGeom>
            <a:rect b="b" l="l" r="r" t="t"/>
            <a:pathLst>
              <a:path extrusionOk="0" h="336000" w="1311221">
                <a:moveTo>
                  <a:pt x="0" y="0"/>
                </a:moveTo>
                <a:lnTo>
                  <a:pt x="1311220" y="0"/>
                </a:lnTo>
                <a:lnTo>
                  <a:pt x="1311220" y="336000"/>
                </a:lnTo>
                <a:lnTo>
                  <a:pt x="0" y="336000"/>
                </a:lnTo>
                <a:lnTo>
                  <a:pt x="0" y="0"/>
                </a:lnTo>
                <a:close/>
              </a:path>
            </a:pathLst>
          </a:custGeom>
          <a:blipFill rotWithShape="1">
            <a:blip r:embed="rId41">
              <a:alphaModFix/>
            </a:blip>
            <a:stretch>
              <a:fillRect b="0" l="0" r="0" t="0"/>
            </a:stretch>
          </a:blipFill>
          <a:ln>
            <a:noFill/>
          </a:ln>
        </p:spPr>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2A275"/>
        </a:solidFill>
      </p:bgPr>
    </p:bg>
    <p:spTree>
      <p:nvGrpSpPr>
        <p:cNvPr id="906" name="Shape 906"/>
        <p:cNvGrpSpPr/>
        <p:nvPr/>
      </p:nvGrpSpPr>
      <p:grpSpPr>
        <a:xfrm>
          <a:off x="0" y="0"/>
          <a:ext cx="0" cy="0"/>
          <a:chOff x="0" y="0"/>
          <a:chExt cx="0" cy="0"/>
        </a:xfrm>
      </p:grpSpPr>
      <p:grpSp>
        <p:nvGrpSpPr>
          <p:cNvPr id="907" name="Google Shape;907;p36"/>
          <p:cNvGrpSpPr/>
          <p:nvPr/>
        </p:nvGrpSpPr>
        <p:grpSpPr>
          <a:xfrm>
            <a:off x="395235" y="64476"/>
            <a:ext cx="17015920" cy="9651734"/>
            <a:chOff x="0" y="-675084"/>
            <a:chExt cx="22687894" cy="12868979"/>
          </a:xfrm>
        </p:grpSpPr>
        <p:sp>
          <p:nvSpPr>
            <p:cNvPr id="908" name="Google Shape;908;p36"/>
            <p:cNvSpPr/>
            <p:nvPr/>
          </p:nvSpPr>
          <p:spPr>
            <a:xfrm>
              <a:off x="0" y="0"/>
              <a:ext cx="11874637" cy="12193895"/>
            </a:xfrm>
            <a:custGeom>
              <a:rect b="b" l="l" r="r" t="t"/>
              <a:pathLst>
                <a:path extrusionOk="0" h="12193895" w="11874637">
                  <a:moveTo>
                    <a:pt x="0" y="0"/>
                  </a:moveTo>
                  <a:lnTo>
                    <a:pt x="11874637" y="0"/>
                  </a:lnTo>
                  <a:lnTo>
                    <a:pt x="11874637" y="12193895"/>
                  </a:lnTo>
                  <a:lnTo>
                    <a:pt x="0" y="12193895"/>
                  </a:lnTo>
                  <a:lnTo>
                    <a:pt x="0" y="0"/>
                  </a:lnTo>
                  <a:close/>
                </a:path>
              </a:pathLst>
            </a:custGeom>
            <a:blipFill rotWithShape="1">
              <a:blip r:embed="rId3">
                <a:alphaModFix/>
              </a:blip>
              <a:stretch>
                <a:fillRect b="0" l="0" r="0" t="-72992"/>
              </a:stretch>
            </a:blipFill>
            <a:ln>
              <a:noFill/>
            </a:ln>
          </p:spPr>
        </p:sp>
        <p:grpSp>
          <p:nvGrpSpPr>
            <p:cNvPr id="909" name="Google Shape;909;p36"/>
            <p:cNvGrpSpPr/>
            <p:nvPr/>
          </p:nvGrpSpPr>
          <p:grpSpPr>
            <a:xfrm>
              <a:off x="1455604" y="-675084"/>
              <a:ext cx="21232290" cy="12868979"/>
              <a:chOff x="0" y="-133350"/>
              <a:chExt cx="4194033" cy="2542021"/>
            </a:xfrm>
          </p:grpSpPr>
          <p:sp>
            <p:nvSpPr>
              <p:cNvPr id="910" name="Google Shape;910;p36"/>
              <p:cNvSpPr/>
              <p:nvPr/>
            </p:nvSpPr>
            <p:spPr>
              <a:xfrm>
                <a:off x="0" y="0"/>
                <a:ext cx="4194033" cy="2408671"/>
              </a:xfrm>
              <a:custGeom>
                <a:rect b="b" l="l" r="r" t="t"/>
                <a:pathLst>
                  <a:path extrusionOk="0" h="2408671" w="4194033">
                    <a:moveTo>
                      <a:pt x="14585" y="0"/>
                    </a:moveTo>
                    <a:lnTo>
                      <a:pt x="4179448" y="0"/>
                    </a:lnTo>
                    <a:cubicBezTo>
                      <a:pt x="4187503" y="0"/>
                      <a:pt x="4194033" y="6530"/>
                      <a:pt x="4194033" y="14585"/>
                    </a:cubicBezTo>
                    <a:lnTo>
                      <a:pt x="4194033" y="2394085"/>
                    </a:lnTo>
                    <a:cubicBezTo>
                      <a:pt x="4194033" y="2402141"/>
                      <a:pt x="4187503" y="2408671"/>
                      <a:pt x="4179448" y="2408671"/>
                    </a:cubicBezTo>
                    <a:lnTo>
                      <a:pt x="14585" y="2408671"/>
                    </a:lnTo>
                    <a:cubicBezTo>
                      <a:pt x="6530" y="2408671"/>
                      <a:pt x="0" y="2402141"/>
                      <a:pt x="0" y="2394085"/>
                    </a:cubicBezTo>
                    <a:lnTo>
                      <a:pt x="0" y="14585"/>
                    </a:lnTo>
                    <a:cubicBezTo>
                      <a:pt x="0" y="6530"/>
                      <a:pt x="6530" y="0"/>
                      <a:pt x="14585" y="0"/>
                    </a:cubicBezTo>
                    <a:close/>
                  </a:path>
                </a:pathLst>
              </a:cu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36"/>
              <p:cNvSpPr txBox="1"/>
              <p:nvPr/>
            </p:nvSpPr>
            <p:spPr>
              <a:xfrm>
                <a:off x="0" y="-133350"/>
                <a:ext cx="812800" cy="946150"/>
              </a:xfrm>
              <a:prstGeom prst="rect">
                <a:avLst/>
              </a:prstGeom>
              <a:noFill/>
              <a:ln>
                <a:noFill/>
              </a:ln>
            </p:spPr>
            <p:txBody>
              <a:bodyPr anchorCtr="0" anchor="ctr" bIns="50800" lIns="50800" spcFirstLastPara="1" rIns="50800" wrap="square" tIns="50800">
                <a:noAutofit/>
              </a:bodyPr>
              <a:lstStyle/>
              <a:p>
                <a:pPr indent="0" lvl="0" marL="0" marR="0" rtl="0" algn="l">
                  <a:lnSpc>
                    <a:spcPct val="54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912" name="Google Shape;912;p36"/>
          <p:cNvSpPr/>
          <p:nvPr/>
        </p:nvSpPr>
        <p:spPr>
          <a:xfrm>
            <a:off x="12519849" y="3400870"/>
            <a:ext cx="1157374" cy="1537574"/>
          </a:xfrm>
          <a:custGeom>
            <a:rect b="b" l="l" r="r" t="t"/>
            <a:pathLst>
              <a:path extrusionOk="0" h="1537574" w="1157374">
                <a:moveTo>
                  <a:pt x="0" y="0"/>
                </a:moveTo>
                <a:lnTo>
                  <a:pt x="1157374" y="0"/>
                </a:lnTo>
                <a:lnTo>
                  <a:pt x="1157374" y="1537575"/>
                </a:lnTo>
                <a:lnTo>
                  <a:pt x="0" y="1537575"/>
                </a:lnTo>
                <a:lnTo>
                  <a:pt x="0" y="0"/>
                </a:lnTo>
                <a:close/>
              </a:path>
            </a:pathLst>
          </a:custGeom>
          <a:blipFill rotWithShape="1">
            <a:blip r:embed="rId4">
              <a:alphaModFix/>
            </a:blip>
            <a:stretch>
              <a:fillRect b="0" l="0" r="0" t="0"/>
            </a:stretch>
          </a:blipFill>
          <a:ln>
            <a:noFill/>
          </a:ln>
        </p:spPr>
      </p:sp>
      <p:sp>
        <p:nvSpPr>
          <p:cNvPr id="913" name="Google Shape;913;p36"/>
          <p:cNvSpPr/>
          <p:nvPr/>
        </p:nvSpPr>
        <p:spPr>
          <a:xfrm>
            <a:off x="14147545" y="1533565"/>
            <a:ext cx="1110775" cy="947188"/>
          </a:xfrm>
          <a:custGeom>
            <a:rect b="b" l="l" r="r" t="t"/>
            <a:pathLst>
              <a:path extrusionOk="0" h="947188" w="1110775">
                <a:moveTo>
                  <a:pt x="0" y="0"/>
                </a:moveTo>
                <a:lnTo>
                  <a:pt x="1110775" y="0"/>
                </a:lnTo>
                <a:lnTo>
                  <a:pt x="1110775" y="947188"/>
                </a:lnTo>
                <a:lnTo>
                  <a:pt x="0" y="947188"/>
                </a:lnTo>
                <a:lnTo>
                  <a:pt x="0" y="0"/>
                </a:lnTo>
                <a:close/>
              </a:path>
            </a:pathLst>
          </a:custGeom>
          <a:blipFill rotWithShape="1">
            <a:blip r:embed="rId5">
              <a:alphaModFix/>
            </a:blip>
            <a:stretch>
              <a:fillRect b="0" l="0" r="0" t="0"/>
            </a:stretch>
          </a:blipFill>
          <a:ln>
            <a:noFill/>
          </a:ln>
        </p:spPr>
      </p:sp>
      <p:sp>
        <p:nvSpPr>
          <p:cNvPr id="914" name="Google Shape;914;p36"/>
          <p:cNvSpPr/>
          <p:nvPr/>
        </p:nvSpPr>
        <p:spPr>
          <a:xfrm>
            <a:off x="9760751" y="1548250"/>
            <a:ext cx="1076331" cy="917817"/>
          </a:xfrm>
          <a:custGeom>
            <a:rect b="b" l="l" r="r" t="t"/>
            <a:pathLst>
              <a:path extrusionOk="0" h="917817" w="1076331">
                <a:moveTo>
                  <a:pt x="0" y="0"/>
                </a:moveTo>
                <a:lnTo>
                  <a:pt x="1076332" y="0"/>
                </a:lnTo>
                <a:lnTo>
                  <a:pt x="1076332" y="917818"/>
                </a:lnTo>
                <a:lnTo>
                  <a:pt x="0" y="917818"/>
                </a:lnTo>
                <a:lnTo>
                  <a:pt x="0" y="0"/>
                </a:lnTo>
                <a:close/>
              </a:path>
            </a:pathLst>
          </a:custGeom>
          <a:blipFill rotWithShape="1">
            <a:blip r:embed="rId6">
              <a:alphaModFix/>
            </a:blip>
            <a:stretch>
              <a:fillRect b="0" l="0" r="0" t="0"/>
            </a:stretch>
          </a:blipFill>
          <a:ln>
            <a:noFill/>
          </a:ln>
        </p:spPr>
      </p:sp>
      <p:sp>
        <p:nvSpPr>
          <p:cNvPr id="915" name="Google Shape;915;p36"/>
          <p:cNvSpPr/>
          <p:nvPr/>
        </p:nvSpPr>
        <p:spPr>
          <a:xfrm>
            <a:off x="12629803" y="1512013"/>
            <a:ext cx="1141847" cy="990293"/>
          </a:xfrm>
          <a:custGeom>
            <a:rect b="b" l="l" r="r" t="t"/>
            <a:pathLst>
              <a:path extrusionOk="0" h="990293" w="1141847">
                <a:moveTo>
                  <a:pt x="0" y="0"/>
                </a:moveTo>
                <a:lnTo>
                  <a:pt x="1141846" y="0"/>
                </a:lnTo>
                <a:lnTo>
                  <a:pt x="1141846" y="990292"/>
                </a:lnTo>
                <a:lnTo>
                  <a:pt x="0" y="990292"/>
                </a:lnTo>
                <a:lnTo>
                  <a:pt x="0" y="0"/>
                </a:lnTo>
                <a:close/>
              </a:path>
            </a:pathLst>
          </a:custGeom>
          <a:blipFill rotWithShape="1">
            <a:blip r:embed="rId7">
              <a:alphaModFix/>
            </a:blip>
            <a:stretch>
              <a:fillRect b="0" l="0" r="0" t="0"/>
            </a:stretch>
          </a:blipFill>
          <a:ln>
            <a:noFill/>
          </a:ln>
        </p:spPr>
      </p:sp>
      <p:sp>
        <p:nvSpPr>
          <p:cNvPr id="916" name="Google Shape;916;p36"/>
          <p:cNvSpPr/>
          <p:nvPr/>
        </p:nvSpPr>
        <p:spPr>
          <a:xfrm>
            <a:off x="15634216" y="1485908"/>
            <a:ext cx="1052066" cy="1042502"/>
          </a:xfrm>
          <a:custGeom>
            <a:rect b="b" l="l" r="r" t="t"/>
            <a:pathLst>
              <a:path extrusionOk="0" h="1042502" w="1052066">
                <a:moveTo>
                  <a:pt x="0" y="0"/>
                </a:moveTo>
                <a:lnTo>
                  <a:pt x="1052065" y="0"/>
                </a:lnTo>
                <a:lnTo>
                  <a:pt x="1052065" y="1042502"/>
                </a:lnTo>
                <a:lnTo>
                  <a:pt x="0" y="1042502"/>
                </a:lnTo>
                <a:lnTo>
                  <a:pt x="0" y="0"/>
                </a:lnTo>
                <a:close/>
              </a:path>
            </a:pathLst>
          </a:custGeom>
          <a:blipFill rotWithShape="1">
            <a:blip r:embed="rId8">
              <a:alphaModFix/>
            </a:blip>
            <a:stretch>
              <a:fillRect b="0" l="0" r="0" t="0"/>
            </a:stretch>
          </a:blipFill>
          <a:ln>
            <a:noFill/>
          </a:ln>
        </p:spPr>
      </p:sp>
      <p:sp>
        <p:nvSpPr>
          <p:cNvPr id="917" name="Google Shape;917;p36"/>
          <p:cNvSpPr/>
          <p:nvPr/>
        </p:nvSpPr>
        <p:spPr>
          <a:xfrm>
            <a:off x="13972619" y="3561008"/>
            <a:ext cx="1277699" cy="1217299"/>
          </a:xfrm>
          <a:custGeom>
            <a:rect b="b" l="l" r="r" t="t"/>
            <a:pathLst>
              <a:path extrusionOk="0" h="1217299" w="1277699">
                <a:moveTo>
                  <a:pt x="0" y="0"/>
                </a:moveTo>
                <a:lnTo>
                  <a:pt x="1277699" y="0"/>
                </a:lnTo>
                <a:lnTo>
                  <a:pt x="1277699" y="1217299"/>
                </a:lnTo>
                <a:lnTo>
                  <a:pt x="0" y="1217299"/>
                </a:lnTo>
                <a:lnTo>
                  <a:pt x="0" y="0"/>
                </a:lnTo>
                <a:close/>
              </a:path>
            </a:pathLst>
          </a:custGeom>
          <a:blipFill rotWithShape="1">
            <a:blip r:embed="rId9">
              <a:alphaModFix/>
            </a:blip>
            <a:stretch>
              <a:fillRect b="0" l="0" r="0" t="0"/>
            </a:stretch>
          </a:blipFill>
          <a:ln>
            <a:noFill/>
          </a:ln>
        </p:spPr>
      </p:sp>
      <p:sp>
        <p:nvSpPr>
          <p:cNvPr id="918" name="Google Shape;918;p36"/>
          <p:cNvSpPr/>
          <p:nvPr/>
        </p:nvSpPr>
        <p:spPr>
          <a:xfrm>
            <a:off x="7991124" y="3531472"/>
            <a:ext cx="963079" cy="1276370"/>
          </a:xfrm>
          <a:custGeom>
            <a:rect b="b" l="l" r="r" t="t"/>
            <a:pathLst>
              <a:path extrusionOk="0" h="1276370" w="963079">
                <a:moveTo>
                  <a:pt x="0" y="0"/>
                </a:moveTo>
                <a:lnTo>
                  <a:pt x="963080" y="0"/>
                </a:lnTo>
                <a:lnTo>
                  <a:pt x="963080" y="1276371"/>
                </a:lnTo>
                <a:lnTo>
                  <a:pt x="0" y="1276371"/>
                </a:lnTo>
                <a:lnTo>
                  <a:pt x="0" y="0"/>
                </a:lnTo>
                <a:close/>
              </a:path>
            </a:pathLst>
          </a:custGeom>
          <a:blipFill rotWithShape="1">
            <a:blip r:embed="rId10">
              <a:alphaModFix/>
            </a:blip>
            <a:stretch>
              <a:fillRect b="0" l="0" r="0" t="0"/>
            </a:stretch>
          </a:blipFill>
          <a:ln>
            <a:noFill/>
          </a:ln>
        </p:spPr>
      </p:sp>
      <p:sp>
        <p:nvSpPr>
          <p:cNvPr id="919" name="Google Shape;919;p36"/>
          <p:cNvSpPr/>
          <p:nvPr/>
        </p:nvSpPr>
        <p:spPr>
          <a:xfrm>
            <a:off x="15545714" y="3609743"/>
            <a:ext cx="1140567" cy="1119830"/>
          </a:xfrm>
          <a:custGeom>
            <a:rect b="b" l="l" r="r" t="t"/>
            <a:pathLst>
              <a:path extrusionOk="0" h="1119830" w="1140567">
                <a:moveTo>
                  <a:pt x="0" y="0"/>
                </a:moveTo>
                <a:lnTo>
                  <a:pt x="1140567" y="0"/>
                </a:lnTo>
                <a:lnTo>
                  <a:pt x="1140567" y="1119829"/>
                </a:lnTo>
                <a:lnTo>
                  <a:pt x="0" y="1119829"/>
                </a:lnTo>
                <a:lnTo>
                  <a:pt x="0" y="0"/>
                </a:lnTo>
                <a:close/>
              </a:path>
            </a:pathLst>
          </a:custGeom>
          <a:blipFill rotWithShape="1">
            <a:blip r:embed="rId11">
              <a:alphaModFix/>
            </a:blip>
            <a:stretch>
              <a:fillRect b="0" l="0" r="0" t="0"/>
            </a:stretch>
          </a:blipFill>
          <a:ln>
            <a:noFill/>
          </a:ln>
        </p:spPr>
      </p:sp>
      <p:sp>
        <p:nvSpPr>
          <p:cNvPr id="920" name="Google Shape;920;p36"/>
          <p:cNvSpPr/>
          <p:nvPr/>
        </p:nvSpPr>
        <p:spPr>
          <a:xfrm>
            <a:off x="2190335" y="3557800"/>
            <a:ext cx="1262746" cy="1223716"/>
          </a:xfrm>
          <a:custGeom>
            <a:rect b="b" l="l" r="r" t="t"/>
            <a:pathLst>
              <a:path extrusionOk="0" h="1223716" w="1262746">
                <a:moveTo>
                  <a:pt x="0" y="0"/>
                </a:moveTo>
                <a:lnTo>
                  <a:pt x="1262746" y="0"/>
                </a:lnTo>
                <a:lnTo>
                  <a:pt x="1262746" y="1223715"/>
                </a:lnTo>
                <a:lnTo>
                  <a:pt x="0" y="1223715"/>
                </a:lnTo>
                <a:lnTo>
                  <a:pt x="0" y="0"/>
                </a:lnTo>
                <a:close/>
              </a:path>
            </a:pathLst>
          </a:custGeom>
          <a:blipFill rotWithShape="1">
            <a:blip r:embed="rId12">
              <a:alphaModFix/>
            </a:blip>
            <a:stretch>
              <a:fillRect b="0" l="0" r="0" t="0"/>
            </a:stretch>
          </a:blipFill>
          <a:ln>
            <a:noFill/>
          </a:ln>
        </p:spPr>
      </p:sp>
      <p:sp>
        <p:nvSpPr>
          <p:cNvPr id="921" name="Google Shape;921;p36"/>
          <p:cNvSpPr/>
          <p:nvPr/>
        </p:nvSpPr>
        <p:spPr>
          <a:xfrm flipH="1">
            <a:off x="6420834" y="3606386"/>
            <a:ext cx="1274895" cy="1126543"/>
          </a:xfrm>
          <a:custGeom>
            <a:rect b="b" l="l" r="r" t="t"/>
            <a:pathLst>
              <a:path extrusionOk="0" h="1126543" w="1274895">
                <a:moveTo>
                  <a:pt x="1274894" y="0"/>
                </a:moveTo>
                <a:lnTo>
                  <a:pt x="0" y="0"/>
                </a:lnTo>
                <a:lnTo>
                  <a:pt x="0" y="1126543"/>
                </a:lnTo>
                <a:lnTo>
                  <a:pt x="1274894" y="1126543"/>
                </a:lnTo>
                <a:lnTo>
                  <a:pt x="1274894" y="0"/>
                </a:lnTo>
                <a:close/>
              </a:path>
            </a:pathLst>
          </a:custGeom>
          <a:blipFill rotWithShape="1">
            <a:blip r:embed="rId13">
              <a:alphaModFix/>
            </a:blip>
            <a:stretch>
              <a:fillRect b="0" l="0" r="0" t="0"/>
            </a:stretch>
          </a:blipFill>
          <a:ln>
            <a:noFill/>
          </a:ln>
        </p:spPr>
      </p:sp>
      <p:sp>
        <p:nvSpPr>
          <p:cNvPr id="922" name="Google Shape;922;p36"/>
          <p:cNvSpPr/>
          <p:nvPr/>
        </p:nvSpPr>
        <p:spPr>
          <a:xfrm>
            <a:off x="3748478" y="3496505"/>
            <a:ext cx="1089283" cy="1346304"/>
          </a:xfrm>
          <a:custGeom>
            <a:rect b="b" l="l" r="r" t="t"/>
            <a:pathLst>
              <a:path extrusionOk="0" h="1346304" w="1089283">
                <a:moveTo>
                  <a:pt x="0" y="0"/>
                </a:moveTo>
                <a:lnTo>
                  <a:pt x="1089282" y="0"/>
                </a:lnTo>
                <a:lnTo>
                  <a:pt x="1089282" y="1346305"/>
                </a:lnTo>
                <a:lnTo>
                  <a:pt x="0" y="1346305"/>
                </a:lnTo>
                <a:lnTo>
                  <a:pt x="0" y="0"/>
                </a:lnTo>
                <a:close/>
              </a:path>
            </a:pathLst>
          </a:custGeom>
          <a:blipFill rotWithShape="1">
            <a:blip r:embed="rId14">
              <a:alphaModFix/>
            </a:blip>
            <a:stretch>
              <a:fillRect b="0" l="0" r="0" t="0"/>
            </a:stretch>
          </a:blipFill>
          <a:ln>
            <a:noFill/>
          </a:ln>
        </p:spPr>
      </p:sp>
      <p:sp>
        <p:nvSpPr>
          <p:cNvPr id="923" name="Google Shape;923;p36"/>
          <p:cNvSpPr/>
          <p:nvPr/>
        </p:nvSpPr>
        <p:spPr>
          <a:xfrm flipH="1">
            <a:off x="5133156" y="3599976"/>
            <a:ext cx="992281" cy="1139363"/>
          </a:xfrm>
          <a:custGeom>
            <a:rect b="b" l="l" r="r" t="t"/>
            <a:pathLst>
              <a:path extrusionOk="0" h="1139363" w="992281">
                <a:moveTo>
                  <a:pt x="992282" y="0"/>
                </a:moveTo>
                <a:lnTo>
                  <a:pt x="0" y="0"/>
                </a:lnTo>
                <a:lnTo>
                  <a:pt x="0" y="1139363"/>
                </a:lnTo>
                <a:lnTo>
                  <a:pt x="992282" y="1139363"/>
                </a:lnTo>
                <a:lnTo>
                  <a:pt x="992282" y="0"/>
                </a:lnTo>
                <a:close/>
              </a:path>
            </a:pathLst>
          </a:custGeom>
          <a:blipFill rotWithShape="1">
            <a:blip r:embed="rId15">
              <a:alphaModFix/>
            </a:blip>
            <a:stretch>
              <a:fillRect b="0" l="0" r="0" t="0"/>
            </a:stretch>
          </a:blipFill>
          <a:ln>
            <a:noFill/>
          </a:ln>
        </p:spPr>
      </p:sp>
      <p:sp>
        <p:nvSpPr>
          <p:cNvPr id="924" name="Google Shape;924;p36"/>
          <p:cNvSpPr/>
          <p:nvPr/>
        </p:nvSpPr>
        <p:spPr>
          <a:xfrm>
            <a:off x="11196841" y="3513989"/>
            <a:ext cx="1027612" cy="1311337"/>
          </a:xfrm>
          <a:custGeom>
            <a:rect b="b" l="l" r="r" t="t"/>
            <a:pathLst>
              <a:path extrusionOk="0" h="1311337" w="1027612">
                <a:moveTo>
                  <a:pt x="0" y="0"/>
                </a:moveTo>
                <a:lnTo>
                  <a:pt x="1027612" y="0"/>
                </a:lnTo>
                <a:lnTo>
                  <a:pt x="1027612" y="1311337"/>
                </a:lnTo>
                <a:lnTo>
                  <a:pt x="0" y="1311337"/>
                </a:lnTo>
                <a:lnTo>
                  <a:pt x="0" y="0"/>
                </a:lnTo>
                <a:close/>
              </a:path>
            </a:pathLst>
          </a:custGeom>
          <a:blipFill rotWithShape="1">
            <a:blip r:embed="rId16">
              <a:alphaModFix/>
            </a:blip>
            <a:stretch>
              <a:fillRect b="0" l="0" r="0" t="0"/>
            </a:stretch>
          </a:blipFill>
          <a:ln>
            <a:noFill/>
          </a:ln>
        </p:spPr>
      </p:sp>
      <p:sp>
        <p:nvSpPr>
          <p:cNvPr id="925" name="Google Shape;925;p36"/>
          <p:cNvSpPr/>
          <p:nvPr/>
        </p:nvSpPr>
        <p:spPr>
          <a:xfrm flipH="1">
            <a:off x="9249600" y="3526939"/>
            <a:ext cx="1651845" cy="1285436"/>
          </a:xfrm>
          <a:custGeom>
            <a:rect b="b" l="l" r="r" t="t"/>
            <a:pathLst>
              <a:path extrusionOk="0" h="1285436" w="1651845">
                <a:moveTo>
                  <a:pt x="1651845" y="0"/>
                </a:moveTo>
                <a:lnTo>
                  <a:pt x="0" y="0"/>
                </a:lnTo>
                <a:lnTo>
                  <a:pt x="0" y="1285436"/>
                </a:lnTo>
                <a:lnTo>
                  <a:pt x="1651845" y="1285436"/>
                </a:lnTo>
                <a:lnTo>
                  <a:pt x="1651845" y="0"/>
                </a:lnTo>
                <a:close/>
              </a:path>
            </a:pathLst>
          </a:custGeom>
          <a:blipFill rotWithShape="1">
            <a:blip r:embed="rId17">
              <a:alphaModFix/>
            </a:blip>
            <a:stretch>
              <a:fillRect b="0" l="0" r="0" t="0"/>
            </a:stretch>
          </a:blipFill>
          <a:ln>
            <a:noFill/>
          </a:ln>
        </p:spPr>
      </p:sp>
      <p:sp>
        <p:nvSpPr>
          <p:cNvPr id="926" name="Google Shape;926;p36"/>
          <p:cNvSpPr/>
          <p:nvPr/>
        </p:nvSpPr>
        <p:spPr>
          <a:xfrm>
            <a:off x="8287527" y="1487425"/>
            <a:ext cx="1097328" cy="1039469"/>
          </a:xfrm>
          <a:custGeom>
            <a:rect b="b" l="l" r="r" t="t"/>
            <a:pathLst>
              <a:path extrusionOk="0" h="1039469" w="1097328">
                <a:moveTo>
                  <a:pt x="0" y="0"/>
                </a:moveTo>
                <a:lnTo>
                  <a:pt x="1097328" y="0"/>
                </a:lnTo>
                <a:lnTo>
                  <a:pt x="1097328" y="1039469"/>
                </a:lnTo>
                <a:lnTo>
                  <a:pt x="0" y="1039469"/>
                </a:lnTo>
                <a:lnTo>
                  <a:pt x="0" y="0"/>
                </a:lnTo>
                <a:close/>
              </a:path>
            </a:pathLst>
          </a:custGeom>
          <a:blipFill rotWithShape="1">
            <a:blip r:embed="rId18">
              <a:alphaModFix/>
            </a:blip>
            <a:stretch>
              <a:fillRect b="0" l="0" r="0" t="0"/>
            </a:stretch>
          </a:blipFill>
          <a:ln>
            <a:noFill/>
          </a:ln>
        </p:spPr>
      </p:sp>
      <p:sp>
        <p:nvSpPr>
          <p:cNvPr id="927" name="Google Shape;927;p36"/>
          <p:cNvSpPr/>
          <p:nvPr/>
        </p:nvSpPr>
        <p:spPr>
          <a:xfrm>
            <a:off x="5002743" y="1439328"/>
            <a:ext cx="1231069" cy="1135661"/>
          </a:xfrm>
          <a:custGeom>
            <a:rect b="b" l="l" r="r" t="t"/>
            <a:pathLst>
              <a:path extrusionOk="0" h="1135661" w="1231069">
                <a:moveTo>
                  <a:pt x="0" y="0"/>
                </a:moveTo>
                <a:lnTo>
                  <a:pt x="1231069" y="0"/>
                </a:lnTo>
                <a:lnTo>
                  <a:pt x="1231069" y="1135662"/>
                </a:lnTo>
                <a:lnTo>
                  <a:pt x="0" y="1135662"/>
                </a:lnTo>
                <a:lnTo>
                  <a:pt x="0" y="0"/>
                </a:lnTo>
                <a:close/>
              </a:path>
            </a:pathLst>
          </a:custGeom>
          <a:blipFill rotWithShape="1">
            <a:blip r:embed="rId19">
              <a:alphaModFix/>
            </a:blip>
            <a:stretch>
              <a:fillRect b="0" l="0" r="0" t="0"/>
            </a:stretch>
          </a:blipFill>
          <a:ln>
            <a:noFill/>
          </a:ln>
        </p:spPr>
      </p:sp>
      <p:sp>
        <p:nvSpPr>
          <p:cNvPr id="928" name="Google Shape;928;p36"/>
          <p:cNvSpPr/>
          <p:nvPr/>
        </p:nvSpPr>
        <p:spPr>
          <a:xfrm>
            <a:off x="3628661" y="1624105"/>
            <a:ext cx="998186" cy="766107"/>
          </a:xfrm>
          <a:custGeom>
            <a:rect b="b" l="l" r="r" t="t"/>
            <a:pathLst>
              <a:path extrusionOk="0" h="766107" w="998186">
                <a:moveTo>
                  <a:pt x="0" y="0"/>
                </a:moveTo>
                <a:lnTo>
                  <a:pt x="998186" y="0"/>
                </a:lnTo>
                <a:lnTo>
                  <a:pt x="998186" y="766108"/>
                </a:lnTo>
                <a:lnTo>
                  <a:pt x="0" y="766108"/>
                </a:lnTo>
                <a:lnTo>
                  <a:pt x="0" y="0"/>
                </a:lnTo>
                <a:close/>
              </a:path>
            </a:pathLst>
          </a:custGeom>
          <a:blipFill rotWithShape="1">
            <a:blip r:embed="rId20">
              <a:alphaModFix/>
            </a:blip>
            <a:stretch>
              <a:fillRect b="0" l="0" r="0" t="0"/>
            </a:stretch>
          </a:blipFill>
          <a:ln>
            <a:noFill/>
          </a:ln>
        </p:spPr>
      </p:sp>
      <p:sp>
        <p:nvSpPr>
          <p:cNvPr id="929" name="Google Shape;929;p36"/>
          <p:cNvSpPr/>
          <p:nvPr/>
        </p:nvSpPr>
        <p:spPr>
          <a:xfrm>
            <a:off x="2422255" y="1390780"/>
            <a:ext cx="830511" cy="1232758"/>
          </a:xfrm>
          <a:custGeom>
            <a:rect b="b" l="l" r="r" t="t"/>
            <a:pathLst>
              <a:path extrusionOk="0" h="1232758" w="830511">
                <a:moveTo>
                  <a:pt x="0" y="0"/>
                </a:moveTo>
                <a:lnTo>
                  <a:pt x="830510" y="0"/>
                </a:lnTo>
                <a:lnTo>
                  <a:pt x="830510" y="1232758"/>
                </a:lnTo>
                <a:lnTo>
                  <a:pt x="0" y="1232758"/>
                </a:lnTo>
                <a:lnTo>
                  <a:pt x="0" y="0"/>
                </a:lnTo>
                <a:close/>
              </a:path>
            </a:pathLst>
          </a:custGeom>
          <a:blipFill rotWithShape="1">
            <a:blip r:embed="rId21">
              <a:alphaModFix/>
            </a:blip>
            <a:stretch>
              <a:fillRect b="0" l="0" r="0" t="0"/>
            </a:stretch>
          </a:blipFill>
          <a:ln>
            <a:noFill/>
          </a:ln>
        </p:spPr>
      </p:sp>
      <p:sp>
        <p:nvSpPr>
          <p:cNvPr id="930" name="Google Shape;930;p36"/>
          <p:cNvSpPr/>
          <p:nvPr/>
        </p:nvSpPr>
        <p:spPr>
          <a:xfrm>
            <a:off x="11212978" y="1473101"/>
            <a:ext cx="1040928" cy="1068117"/>
          </a:xfrm>
          <a:custGeom>
            <a:rect b="b" l="l" r="r" t="t"/>
            <a:pathLst>
              <a:path extrusionOk="0" h="1068117" w="1040928">
                <a:moveTo>
                  <a:pt x="0" y="0"/>
                </a:moveTo>
                <a:lnTo>
                  <a:pt x="1040929" y="0"/>
                </a:lnTo>
                <a:lnTo>
                  <a:pt x="1040929" y="1068116"/>
                </a:lnTo>
                <a:lnTo>
                  <a:pt x="0" y="1068116"/>
                </a:lnTo>
                <a:lnTo>
                  <a:pt x="0" y="0"/>
                </a:lnTo>
                <a:close/>
              </a:path>
            </a:pathLst>
          </a:custGeom>
          <a:blipFill rotWithShape="1">
            <a:blip r:embed="rId22">
              <a:alphaModFix/>
            </a:blip>
            <a:stretch>
              <a:fillRect b="0" l="0" r="0" t="0"/>
            </a:stretch>
          </a:blipFill>
          <a:ln>
            <a:noFill/>
          </a:ln>
        </p:spPr>
      </p:sp>
      <p:sp>
        <p:nvSpPr>
          <p:cNvPr id="931" name="Google Shape;931;p36"/>
          <p:cNvSpPr/>
          <p:nvPr/>
        </p:nvSpPr>
        <p:spPr>
          <a:xfrm>
            <a:off x="6609708" y="1530181"/>
            <a:ext cx="1301924" cy="953955"/>
          </a:xfrm>
          <a:custGeom>
            <a:rect b="b" l="l" r="r" t="t"/>
            <a:pathLst>
              <a:path extrusionOk="0" h="953955" w="1301924">
                <a:moveTo>
                  <a:pt x="0" y="0"/>
                </a:moveTo>
                <a:lnTo>
                  <a:pt x="1301923" y="0"/>
                </a:lnTo>
                <a:lnTo>
                  <a:pt x="1301923" y="953956"/>
                </a:lnTo>
                <a:lnTo>
                  <a:pt x="0" y="953956"/>
                </a:lnTo>
                <a:lnTo>
                  <a:pt x="0" y="0"/>
                </a:lnTo>
                <a:close/>
              </a:path>
            </a:pathLst>
          </a:custGeom>
          <a:blipFill rotWithShape="1">
            <a:blip r:embed="rId23">
              <a:alphaModFix/>
            </a:blip>
            <a:stretch>
              <a:fillRect b="0" l="0" r="0" t="0"/>
            </a:stretch>
          </a:blipFill>
          <a:ln>
            <a:noFill/>
          </a:ln>
        </p:spPr>
      </p:sp>
      <p:sp>
        <p:nvSpPr>
          <p:cNvPr id="932" name="Google Shape;932;p36"/>
          <p:cNvSpPr/>
          <p:nvPr/>
        </p:nvSpPr>
        <p:spPr>
          <a:xfrm flipH="1">
            <a:off x="2183132" y="5563377"/>
            <a:ext cx="1405538" cy="1579257"/>
          </a:xfrm>
          <a:custGeom>
            <a:rect b="b" l="l" r="r" t="t"/>
            <a:pathLst>
              <a:path extrusionOk="0" h="1579257" w="1405538">
                <a:moveTo>
                  <a:pt x="1405538" y="0"/>
                </a:moveTo>
                <a:lnTo>
                  <a:pt x="0" y="0"/>
                </a:lnTo>
                <a:lnTo>
                  <a:pt x="0" y="1579256"/>
                </a:lnTo>
                <a:lnTo>
                  <a:pt x="1405538" y="1579256"/>
                </a:lnTo>
                <a:lnTo>
                  <a:pt x="1405538" y="0"/>
                </a:lnTo>
                <a:close/>
              </a:path>
            </a:pathLst>
          </a:custGeom>
          <a:blipFill rotWithShape="1">
            <a:blip r:embed="rId24">
              <a:alphaModFix/>
            </a:blip>
            <a:stretch>
              <a:fillRect b="0" l="0" r="0" t="0"/>
            </a:stretch>
          </a:blipFill>
          <a:ln>
            <a:noFill/>
          </a:ln>
        </p:spPr>
      </p:sp>
      <p:sp>
        <p:nvSpPr>
          <p:cNvPr id="933" name="Google Shape;933;p36"/>
          <p:cNvSpPr/>
          <p:nvPr/>
        </p:nvSpPr>
        <p:spPr>
          <a:xfrm>
            <a:off x="14171636" y="5841161"/>
            <a:ext cx="651321" cy="1023688"/>
          </a:xfrm>
          <a:custGeom>
            <a:rect b="b" l="l" r="r" t="t"/>
            <a:pathLst>
              <a:path extrusionOk="0" h="1023688" w="651321">
                <a:moveTo>
                  <a:pt x="0" y="0"/>
                </a:moveTo>
                <a:lnTo>
                  <a:pt x="651321" y="0"/>
                </a:lnTo>
                <a:lnTo>
                  <a:pt x="651321" y="1023688"/>
                </a:lnTo>
                <a:lnTo>
                  <a:pt x="0" y="1023688"/>
                </a:lnTo>
                <a:lnTo>
                  <a:pt x="0" y="0"/>
                </a:lnTo>
                <a:close/>
              </a:path>
            </a:pathLst>
          </a:custGeom>
          <a:blipFill rotWithShape="1">
            <a:blip r:embed="rId25">
              <a:alphaModFix/>
            </a:blip>
            <a:stretch>
              <a:fillRect b="0" l="0" r="0" t="0"/>
            </a:stretch>
          </a:blipFill>
          <a:ln>
            <a:noFill/>
          </a:ln>
        </p:spPr>
      </p:sp>
      <p:sp>
        <p:nvSpPr>
          <p:cNvPr id="934" name="Google Shape;934;p36"/>
          <p:cNvSpPr/>
          <p:nvPr/>
        </p:nvSpPr>
        <p:spPr>
          <a:xfrm>
            <a:off x="8500160" y="5876167"/>
            <a:ext cx="861776" cy="953676"/>
          </a:xfrm>
          <a:custGeom>
            <a:rect b="b" l="l" r="r" t="t"/>
            <a:pathLst>
              <a:path extrusionOk="0" h="953676" w="861776">
                <a:moveTo>
                  <a:pt x="0" y="0"/>
                </a:moveTo>
                <a:lnTo>
                  <a:pt x="861776" y="0"/>
                </a:lnTo>
                <a:lnTo>
                  <a:pt x="861776" y="953676"/>
                </a:lnTo>
                <a:lnTo>
                  <a:pt x="0" y="953676"/>
                </a:lnTo>
                <a:lnTo>
                  <a:pt x="0" y="0"/>
                </a:lnTo>
                <a:close/>
              </a:path>
            </a:pathLst>
          </a:custGeom>
          <a:blipFill rotWithShape="1">
            <a:blip r:embed="rId26">
              <a:alphaModFix/>
            </a:blip>
            <a:stretch>
              <a:fillRect b="0" l="0" r="0" t="0"/>
            </a:stretch>
          </a:blipFill>
          <a:ln>
            <a:noFill/>
          </a:ln>
        </p:spPr>
      </p:sp>
      <p:sp>
        <p:nvSpPr>
          <p:cNvPr id="935" name="Google Shape;935;p36"/>
          <p:cNvSpPr/>
          <p:nvPr/>
        </p:nvSpPr>
        <p:spPr>
          <a:xfrm>
            <a:off x="10201421" y="5818248"/>
            <a:ext cx="1213633" cy="1069514"/>
          </a:xfrm>
          <a:custGeom>
            <a:rect b="b" l="l" r="r" t="t"/>
            <a:pathLst>
              <a:path extrusionOk="0" h="1069514" w="1213633">
                <a:moveTo>
                  <a:pt x="0" y="0"/>
                </a:moveTo>
                <a:lnTo>
                  <a:pt x="1213633" y="0"/>
                </a:lnTo>
                <a:lnTo>
                  <a:pt x="1213633" y="1069514"/>
                </a:lnTo>
                <a:lnTo>
                  <a:pt x="0" y="1069514"/>
                </a:lnTo>
                <a:lnTo>
                  <a:pt x="0" y="0"/>
                </a:lnTo>
                <a:close/>
              </a:path>
            </a:pathLst>
          </a:custGeom>
          <a:blipFill rotWithShape="1">
            <a:blip r:embed="rId27">
              <a:alphaModFix/>
            </a:blip>
            <a:stretch>
              <a:fillRect b="0" l="0" r="0" t="0"/>
            </a:stretch>
          </a:blipFill>
          <a:ln>
            <a:noFill/>
          </a:ln>
        </p:spPr>
      </p:sp>
      <p:sp>
        <p:nvSpPr>
          <p:cNvPr id="936" name="Google Shape;936;p36"/>
          <p:cNvSpPr/>
          <p:nvPr/>
        </p:nvSpPr>
        <p:spPr>
          <a:xfrm>
            <a:off x="6569569" y="6036861"/>
            <a:ext cx="1091106" cy="632289"/>
          </a:xfrm>
          <a:custGeom>
            <a:rect b="b" l="l" r="r" t="t"/>
            <a:pathLst>
              <a:path extrusionOk="0" h="632289" w="1091106">
                <a:moveTo>
                  <a:pt x="0" y="0"/>
                </a:moveTo>
                <a:lnTo>
                  <a:pt x="1091106" y="0"/>
                </a:lnTo>
                <a:lnTo>
                  <a:pt x="1091106" y="632288"/>
                </a:lnTo>
                <a:lnTo>
                  <a:pt x="0" y="632288"/>
                </a:lnTo>
                <a:lnTo>
                  <a:pt x="0" y="0"/>
                </a:lnTo>
                <a:close/>
              </a:path>
            </a:pathLst>
          </a:custGeom>
          <a:blipFill rotWithShape="1">
            <a:blip r:embed="rId28">
              <a:alphaModFix/>
            </a:blip>
            <a:stretch>
              <a:fillRect b="0" l="0" r="0" t="0"/>
            </a:stretch>
          </a:blipFill>
          <a:ln>
            <a:noFill/>
          </a:ln>
        </p:spPr>
      </p:sp>
      <p:sp>
        <p:nvSpPr>
          <p:cNvPr id="937" name="Google Shape;937;p36"/>
          <p:cNvSpPr/>
          <p:nvPr/>
        </p:nvSpPr>
        <p:spPr>
          <a:xfrm>
            <a:off x="15662442" y="5927297"/>
            <a:ext cx="892705" cy="851417"/>
          </a:xfrm>
          <a:custGeom>
            <a:rect b="b" l="l" r="r" t="t"/>
            <a:pathLst>
              <a:path extrusionOk="0" h="851417" w="892705">
                <a:moveTo>
                  <a:pt x="0" y="0"/>
                </a:moveTo>
                <a:lnTo>
                  <a:pt x="892705" y="0"/>
                </a:lnTo>
                <a:lnTo>
                  <a:pt x="892705" y="851417"/>
                </a:lnTo>
                <a:lnTo>
                  <a:pt x="0" y="851417"/>
                </a:lnTo>
                <a:lnTo>
                  <a:pt x="0" y="0"/>
                </a:lnTo>
                <a:close/>
              </a:path>
            </a:pathLst>
          </a:custGeom>
          <a:blipFill rotWithShape="1">
            <a:blip r:embed="rId29">
              <a:alphaModFix/>
            </a:blip>
            <a:stretch>
              <a:fillRect b="0" l="0" r="0" t="0"/>
            </a:stretch>
          </a:blipFill>
          <a:ln>
            <a:noFill/>
          </a:ln>
        </p:spPr>
      </p:sp>
      <p:sp>
        <p:nvSpPr>
          <p:cNvPr id="938" name="Google Shape;938;p36"/>
          <p:cNvSpPr/>
          <p:nvPr/>
        </p:nvSpPr>
        <p:spPr>
          <a:xfrm>
            <a:off x="4428155" y="5948931"/>
            <a:ext cx="1301928" cy="808148"/>
          </a:xfrm>
          <a:custGeom>
            <a:rect b="b" l="l" r="r" t="t"/>
            <a:pathLst>
              <a:path extrusionOk="0" h="808148" w="1301928">
                <a:moveTo>
                  <a:pt x="0" y="0"/>
                </a:moveTo>
                <a:lnTo>
                  <a:pt x="1301929" y="0"/>
                </a:lnTo>
                <a:lnTo>
                  <a:pt x="1301929" y="808148"/>
                </a:lnTo>
                <a:lnTo>
                  <a:pt x="0" y="808148"/>
                </a:lnTo>
                <a:lnTo>
                  <a:pt x="0" y="0"/>
                </a:lnTo>
                <a:close/>
              </a:path>
            </a:pathLst>
          </a:custGeom>
          <a:blipFill rotWithShape="1">
            <a:blip r:embed="rId30">
              <a:alphaModFix/>
            </a:blip>
            <a:stretch>
              <a:fillRect b="0" l="0" r="0" t="0"/>
            </a:stretch>
          </a:blipFill>
          <a:ln>
            <a:noFill/>
          </a:ln>
        </p:spPr>
      </p:sp>
      <p:sp>
        <p:nvSpPr>
          <p:cNvPr id="939" name="Google Shape;939;p36"/>
          <p:cNvSpPr/>
          <p:nvPr/>
        </p:nvSpPr>
        <p:spPr>
          <a:xfrm>
            <a:off x="12254539" y="5895694"/>
            <a:ext cx="1077612" cy="914623"/>
          </a:xfrm>
          <a:custGeom>
            <a:rect b="b" l="l" r="r" t="t"/>
            <a:pathLst>
              <a:path extrusionOk="0" h="914623" w="1077612">
                <a:moveTo>
                  <a:pt x="0" y="0"/>
                </a:moveTo>
                <a:lnTo>
                  <a:pt x="1077612" y="0"/>
                </a:lnTo>
                <a:lnTo>
                  <a:pt x="1077612" y="914623"/>
                </a:lnTo>
                <a:lnTo>
                  <a:pt x="0" y="914623"/>
                </a:lnTo>
                <a:lnTo>
                  <a:pt x="0" y="0"/>
                </a:lnTo>
                <a:close/>
              </a:path>
            </a:pathLst>
          </a:custGeom>
          <a:blipFill rotWithShape="1">
            <a:blip r:embed="rId31">
              <a:alphaModFix/>
            </a:blip>
            <a:stretch>
              <a:fillRect b="0" l="0" r="0" t="0"/>
            </a:stretch>
          </a:blipFill>
          <a:ln>
            <a:noFill/>
          </a:ln>
        </p:spPr>
      </p:sp>
      <p:sp>
        <p:nvSpPr>
          <p:cNvPr id="940" name="Google Shape;940;p36"/>
          <p:cNvSpPr/>
          <p:nvPr/>
        </p:nvSpPr>
        <p:spPr>
          <a:xfrm>
            <a:off x="6323286" y="8110451"/>
            <a:ext cx="599617" cy="615781"/>
          </a:xfrm>
          <a:custGeom>
            <a:rect b="b" l="l" r="r" t="t"/>
            <a:pathLst>
              <a:path extrusionOk="0" h="615781" w="599617">
                <a:moveTo>
                  <a:pt x="0" y="0"/>
                </a:moveTo>
                <a:lnTo>
                  <a:pt x="599617" y="0"/>
                </a:lnTo>
                <a:lnTo>
                  <a:pt x="599617" y="615781"/>
                </a:lnTo>
                <a:lnTo>
                  <a:pt x="0" y="615781"/>
                </a:lnTo>
                <a:lnTo>
                  <a:pt x="0" y="0"/>
                </a:lnTo>
                <a:close/>
              </a:path>
            </a:pathLst>
          </a:custGeom>
          <a:blipFill rotWithShape="1">
            <a:blip r:embed="rId32">
              <a:alphaModFix/>
            </a:blip>
            <a:stretch>
              <a:fillRect b="0" l="0" r="0" t="0"/>
            </a:stretch>
          </a:blipFill>
          <a:ln>
            <a:noFill/>
          </a:ln>
        </p:spPr>
      </p:sp>
      <p:sp>
        <p:nvSpPr>
          <p:cNvPr id="941" name="Google Shape;941;p36"/>
          <p:cNvSpPr/>
          <p:nvPr/>
        </p:nvSpPr>
        <p:spPr>
          <a:xfrm>
            <a:off x="2398642" y="7887018"/>
            <a:ext cx="846133" cy="1062647"/>
          </a:xfrm>
          <a:custGeom>
            <a:rect b="b" l="l" r="r" t="t"/>
            <a:pathLst>
              <a:path extrusionOk="0" h="1062647" w="846133">
                <a:moveTo>
                  <a:pt x="0" y="0"/>
                </a:moveTo>
                <a:lnTo>
                  <a:pt x="846133" y="0"/>
                </a:lnTo>
                <a:lnTo>
                  <a:pt x="846133" y="1062647"/>
                </a:lnTo>
                <a:lnTo>
                  <a:pt x="0" y="1062647"/>
                </a:lnTo>
                <a:lnTo>
                  <a:pt x="0" y="0"/>
                </a:lnTo>
                <a:close/>
              </a:path>
            </a:pathLst>
          </a:custGeom>
          <a:blipFill rotWithShape="1">
            <a:blip r:embed="rId33">
              <a:alphaModFix/>
            </a:blip>
            <a:stretch>
              <a:fillRect b="0" l="0" r="0" t="0"/>
            </a:stretch>
          </a:blipFill>
          <a:ln>
            <a:noFill/>
          </a:ln>
        </p:spPr>
      </p:sp>
      <p:sp>
        <p:nvSpPr>
          <p:cNvPr id="942" name="Google Shape;942;p36"/>
          <p:cNvSpPr/>
          <p:nvPr/>
        </p:nvSpPr>
        <p:spPr>
          <a:xfrm>
            <a:off x="4039327" y="7989198"/>
            <a:ext cx="1273896" cy="858287"/>
          </a:xfrm>
          <a:custGeom>
            <a:rect b="b" l="l" r="r" t="t"/>
            <a:pathLst>
              <a:path extrusionOk="0" h="858287" w="1273896">
                <a:moveTo>
                  <a:pt x="0" y="0"/>
                </a:moveTo>
                <a:lnTo>
                  <a:pt x="1273896" y="0"/>
                </a:lnTo>
                <a:lnTo>
                  <a:pt x="1273896" y="858287"/>
                </a:lnTo>
                <a:lnTo>
                  <a:pt x="0" y="858287"/>
                </a:lnTo>
                <a:lnTo>
                  <a:pt x="0" y="0"/>
                </a:lnTo>
                <a:close/>
              </a:path>
            </a:pathLst>
          </a:custGeom>
          <a:blipFill rotWithShape="1">
            <a:blip r:embed="rId34">
              <a:alphaModFix/>
            </a:blip>
            <a:stretch>
              <a:fillRect b="0" l="0" r="0" t="0"/>
            </a:stretch>
          </a:blipFill>
          <a:ln>
            <a:noFill/>
          </a:ln>
        </p:spPr>
      </p:sp>
      <p:sp>
        <p:nvSpPr>
          <p:cNvPr id="943" name="Google Shape;943;p36"/>
          <p:cNvSpPr/>
          <p:nvPr/>
        </p:nvSpPr>
        <p:spPr>
          <a:xfrm>
            <a:off x="7932966" y="8004773"/>
            <a:ext cx="806082" cy="827137"/>
          </a:xfrm>
          <a:custGeom>
            <a:rect b="b" l="l" r="r" t="t"/>
            <a:pathLst>
              <a:path extrusionOk="0" h="827137" w="806082">
                <a:moveTo>
                  <a:pt x="0" y="0"/>
                </a:moveTo>
                <a:lnTo>
                  <a:pt x="806082" y="0"/>
                </a:lnTo>
                <a:lnTo>
                  <a:pt x="806082" y="827137"/>
                </a:lnTo>
                <a:lnTo>
                  <a:pt x="0" y="827137"/>
                </a:lnTo>
                <a:lnTo>
                  <a:pt x="0" y="0"/>
                </a:lnTo>
                <a:close/>
              </a:path>
            </a:pathLst>
          </a:custGeom>
          <a:blipFill rotWithShape="1">
            <a:blip r:embed="rId35">
              <a:alphaModFix/>
            </a:blip>
            <a:stretch>
              <a:fillRect b="0" l="0" r="0" t="0"/>
            </a:stretch>
          </a:blipFill>
          <a:ln>
            <a:noFill/>
          </a:ln>
        </p:spPr>
      </p:sp>
      <p:sp>
        <p:nvSpPr>
          <p:cNvPr id="944" name="Google Shape;944;p36"/>
          <p:cNvSpPr/>
          <p:nvPr/>
        </p:nvSpPr>
        <p:spPr>
          <a:xfrm rot="-5400000">
            <a:off x="9935086" y="7957720"/>
            <a:ext cx="549291" cy="921243"/>
          </a:xfrm>
          <a:custGeom>
            <a:rect b="b" l="l" r="r" t="t"/>
            <a:pathLst>
              <a:path extrusionOk="0" h="921243" w="549291">
                <a:moveTo>
                  <a:pt x="0" y="0"/>
                </a:moveTo>
                <a:lnTo>
                  <a:pt x="549292" y="0"/>
                </a:lnTo>
                <a:lnTo>
                  <a:pt x="549292" y="921243"/>
                </a:lnTo>
                <a:lnTo>
                  <a:pt x="0" y="921243"/>
                </a:lnTo>
                <a:lnTo>
                  <a:pt x="0" y="0"/>
                </a:lnTo>
                <a:close/>
              </a:path>
            </a:pathLst>
          </a:custGeom>
          <a:blipFill rotWithShape="1">
            <a:blip r:embed="rId36">
              <a:alphaModFix/>
            </a:blip>
            <a:stretch>
              <a:fillRect b="0" l="0" r="0" t="0"/>
            </a:stretch>
          </a:blipFill>
          <a:ln>
            <a:noFill/>
          </a:ln>
        </p:spPr>
      </p:sp>
      <p:sp>
        <p:nvSpPr>
          <p:cNvPr id="945" name="Google Shape;945;p36"/>
          <p:cNvSpPr/>
          <p:nvPr/>
        </p:nvSpPr>
        <p:spPr>
          <a:xfrm>
            <a:off x="15443437" y="8039665"/>
            <a:ext cx="1111710" cy="757353"/>
          </a:xfrm>
          <a:custGeom>
            <a:rect b="b" l="l" r="r" t="t"/>
            <a:pathLst>
              <a:path extrusionOk="0" h="757353" w="1111710">
                <a:moveTo>
                  <a:pt x="0" y="0"/>
                </a:moveTo>
                <a:lnTo>
                  <a:pt x="1111710" y="0"/>
                </a:lnTo>
                <a:lnTo>
                  <a:pt x="1111710" y="757353"/>
                </a:lnTo>
                <a:lnTo>
                  <a:pt x="0" y="757353"/>
                </a:lnTo>
                <a:lnTo>
                  <a:pt x="0" y="0"/>
                </a:lnTo>
                <a:close/>
              </a:path>
            </a:pathLst>
          </a:custGeom>
          <a:blipFill rotWithShape="1">
            <a:blip r:embed="rId37">
              <a:alphaModFix/>
            </a:blip>
            <a:stretch>
              <a:fillRect b="0" l="0" r="0" t="0"/>
            </a:stretch>
          </a:blipFill>
          <a:ln>
            <a:noFill/>
          </a:ln>
        </p:spPr>
      </p:sp>
      <p:sp>
        <p:nvSpPr>
          <p:cNvPr id="946" name="Google Shape;946;p36"/>
          <p:cNvSpPr/>
          <p:nvPr/>
        </p:nvSpPr>
        <p:spPr>
          <a:xfrm>
            <a:off x="11680416" y="8019969"/>
            <a:ext cx="826812" cy="796746"/>
          </a:xfrm>
          <a:custGeom>
            <a:rect b="b" l="l" r="r" t="t"/>
            <a:pathLst>
              <a:path extrusionOk="0" h="796746" w="826812">
                <a:moveTo>
                  <a:pt x="0" y="0"/>
                </a:moveTo>
                <a:lnTo>
                  <a:pt x="826812" y="0"/>
                </a:lnTo>
                <a:lnTo>
                  <a:pt x="826812" y="796746"/>
                </a:lnTo>
                <a:lnTo>
                  <a:pt x="0" y="796746"/>
                </a:lnTo>
                <a:lnTo>
                  <a:pt x="0" y="0"/>
                </a:lnTo>
                <a:close/>
              </a:path>
            </a:pathLst>
          </a:custGeom>
          <a:blipFill rotWithShape="1">
            <a:blip r:embed="rId38">
              <a:alphaModFix/>
            </a:blip>
            <a:stretch>
              <a:fillRect b="0" l="0" r="0" t="0"/>
            </a:stretch>
          </a:blipFill>
          <a:ln>
            <a:noFill/>
          </a:ln>
        </p:spPr>
      </p:sp>
      <p:sp>
        <p:nvSpPr>
          <p:cNvPr id="947" name="Google Shape;947;p36"/>
          <p:cNvSpPr/>
          <p:nvPr/>
        </p:nvSpPr>
        <p:spPr>
          <a:xfrm>
            <a:off x="13517291" y="7945691"/>
            <a:ext cx="916083" cy="945301"/>
          </a:xfrm>
          <a:custGeom>
            <a:rect b="b" l="l" r="r" t="t"/>
            <a:pathLst>
              <a:path extrusionOk="0" h="945301" w="916083">
                <a:moveTo>
                  <a:pt x="0" y="0"/>
                </a:moveTo>
                <a:lnTo>
                  <a:pt x="916083" y="0"/>
                </a:lnTo>
                <a:lnTo>
                  <a:pt x="916083" y="945301"/>
                </a:lnTo>
                <a:lnTo>
                  <a:pt x="0" y="945301"/>
                </a:lnTo>
                <a:lnTo>
                  <a:pt x="0" y="0"/>
                </a:lnTo>
                <a:close/>
              </a:path>
            </a:pathLst>
          </a:custGeom>
          <a:blipFill rotWithShape="1">
            <a:blip r:embed="rId39">
              <a:alphaModFix/>
            </a:blip>
            <a:stretch>
              <a:fillRect b="0" l="0" r="0" t="0"/>
            </a:stretch>
          </a:blip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2A275"/>
        </a:solidFill>
      </p:bgPr>
    </p:bg>
    <p:spTree>
      <p:nvGrpSpPr>
        <p:cNvPr id="129" name="Shape 129"/>
        <p:cNvGrpSpPr/>
        <p:nvPr/>
      </p:nvGrpSpPr>
      <p:grpSpPr>
        <a:xfrm>
          <a:off x="0" y="0"/>
          <a:ext cx="0" cy="0"/>
          <a:chOff x="0" y="0"/>
          <a:chExt cx="0" cy="0"/>
        </a:xfrm>
      </p:grpSpPr>
      <p:grpSp>
        <p:nvGrpSpPr>
          <p:cNvPr id="130" name="Google Shape;130;p15"/>
          <p:cNvGrpSpPr/>
          <p:nvPr/>
        </p:nvGrpSpPr>
        <p:grpSpPr>
          <a:xfrm rot="-5400000">
            <a:off x="14002492" y="3510037"/>
            <a:ext cx="8848052" cy="3266924"/>
            <a:chOff x="0" y="-47625"/>
            <a:chExt cx="2330351" cy="860425"/>
          </a:xfrm>
        </p:grpSpPr>
        <p:sp>
          <p:nvSpPr>
            <p:cNvPr id="131" name="Google Shape;131;p15"/>
            <p:cNvSpPr/>
            <p:nvPr/>
          </p:nvSpPr>
          <p:spPr>
            <a:xfrm>
              <a:off x="0" y="0"/>
              <a:ext cx="2330351" cy="165783"/>
            </a:xfrm>
            <a:custGeom>
              <a:rect b="b" l="l" r="r" t="t"/>
              <a:pathLst>
                <a:path extrusionOk="0" h="165783" w="2330351">
                  <a:moveTo>
                    <a:pt x="44624" y="0"/>
                  </a:moveTo>
                  <a:lnTo>
                    <a:pt x="2285727" y="0"/>
                  </a:lnTo>
                  <a:cubicBezTo>
                    <a:pt x="2297562" y="0"/>
                    <a:pt x="2308912" y="4701"/>
                    <a:pt x="2317281" y="13070"/>
                  </a:cubicBezTo>
                  <a:cubicBezTo>
                    <a:pt x="2325650" y="21439"/>
                    <a:pt x="2330351" y="32789"/>
                    <a:pt x="2330351" y="44624"/>
                  </a:cubicBezTo>
                  <a:lnTo>
                    <a:pt x="2330351" y="121159"/>
                  </a:lnTo>
                  <a:cubicBezTo>
                    <a:pt x="2330351" y="132994"/>
                    <a:pt x="2325650" y="144344"/>
                    <a:pt x="2317281" y="152713"/>
                  </a:cubicBezTo>
                  <a:cubicBezTo>
                    <a:pt x="2308912" y="161082"/>
                    <a:pt x="2297562" y="165783"/>
                    <a:pt x="2285727" y="165783"/>
                  </a:cubicBezTo>
                  <a:lnTo>
                    <a:pt x="44624" y="165783"/>
                  </a:lnTo>
                  <a:cubicBezTo>
                    <a:pt x="19979" y="165783"/>
                    <a:pt x="0" y="145804"/>
                    <a:pt x="0" y="121159"/>
                  </a:cubicBezTo>
                  <a:lnTo>
                    <a:pt x="0" y="44624"/>
                  </a:lnTo>
                  <a:cubicBezTo>
                    <a:pt x="0" y="32789"/>
                    <a:pt x="4701" y="21439"/>
                    <a:pt x="13070" y="13070"/>
                  </a:cubicBezTo>
                  <a:cubicBezTo>
                    <a:pt x="21439" y="4701"/>
                    <a:pt x="32789" y="0"/>
                    <a:pt x="44624" y="0"/>
                  </a:cubicBezTo>
                  <a:close/>
                </a:path>
              </a:pathLst>
            </a:custGeom>
            <a:solidFill>
              <a:srgbClr val="000000">
                <a:alpha val="219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15"/>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3" name="Google Shape;133;p15"/>
          <p:cNvSpPr/>
          <p:nvPr/>
        </p:nvSpPr>
        <p:spPr>
          <a:xfrm>
            <a:off x="16358896" y="1774693"/>
            <a:ext cx="1629358" cy="1059841"/>
          </a:xfrm>
          <a:custGeom>
            <a:rect b="b" l="l" r="r" t="t"/>
            <a:pathLst>
              <a:path extrusionOk="0" h="279135" w="429131">
                <a:moveTo>
                  <a:pt x="95030" y="0"/>
                </a:moveTo>
                <a:lnTo>
                  <a:pt x="334101" y="0"/>
                </a:lnTo>
                <a:cubicBezTo>
                  <a:pt x="359305" y="0"/>
                  <a:pt x="383476" y="10012"/>
                  <a:pt x="401298" y="27834"/>
                </a:cubicBezTo>
                <a:cubicBezTo>
                  <a:pt x="419119" y="45655"/>
                  <a:pt x="429131" y="69827"/>
                  <a:pt x="429131" y="95030"/>
                </a:cubicBezTo>
                <a:lnTo>
                  <a:pt x="429131" y="184105"/>
                </a:lnTo>
                <a:cubicBezTo>
                  <a:pt x="429131" y="209308"/>
                  <a:pt x="419119" y="233480"/>
                  <a:pt x="401298" y="251301"/>
                </a:cubicBezTo>
                <a:cubicBezTo>
                  <a:pt x="383476" y="269123"/>
                  <a:pt x="359305" y="279135"/>
                  <a:pt x="334101" y="279135"/>
                </a:cubicBezTo>
                <a:lnTo>
                  <a:pt x="95030" y="279135"/>
                </a:lnTo>
                <a:cubicBezTo>
                  <a:pt x="69827" y="279135"/>
                  <a:pt x="45655" y="269123"/>
                  <a:pt x="27834" y="251301"/>
                </a:cubicBezTo>
                <a:cubicBezTo>
                  <a:pt x="10012" y="233480"/>
                  <a:pt x="0" y="209308"/>
                  <a:pt x="0" y="184105"/>
                </a:cubicBezTo>
                <a:lnTo>
                  <a:pt x="0" y="95030"/>
                </a:lnTo>
                <a:cubicBezTo>
                  <a:pt x="0" y="69827"/>
                  <a:pt x="10012" y="45655"/>
                  <a:pt x="27834" y="27834"/>
                </a:cubicBezTo>
                <a:cubicBezTo>
                  <a:pt x="45655" y="10012"/>
                  <a:pt x="69827" y="0"/>
                  <a:pt x="95030" y="0"/>
                </a:cubicBezTo>
                <a:close/>
              </a:path>
            </a:pathLst>
          </a:custGeom>
          <a:solidFill>
            <a:srgbClr val="70CB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5"/>
          <p:cNvSpPr/>
          <p:nvPr/>
        </p:nvSpPr>
        <p:spPr>
          <a:xfrm>
            <a:off x="16358896" y="3317700"/>
            <a:ext cx="1629358" cy="1059841"/>
          </a:xfrm>
          <a:custGeom>
            <a:rect b="b" l="l" r="r" t="t"/>
            <a:pathLst>
              <a:path extrusionOk="0" h="279135" w="429131">
                <a:moveTo>
                  <a:pt x="95030" y="0"/>
                </a:moveTo>
                <a:lnTo>
                  <a:pt x="334101" y="0"/>
                </a:lnTo>
                <a:cubicBezTo>
                  <a:pt x="359305" y="0"/>
                  <a:pt x="383476" y="10012"/>
                  <a:pt x="401298" y="27834"/>
                </a:cubicBezTo>
                <a:cubicBezTo>
                  <a:pt x="419119" y="45655"/>
                  <a:pt x="429131" y="69827"/>
                  <a:pt x="429131" y="95030"/>
                </a:cubicBezTo>
                <a:lnTo>
                  <a:pt x="429131" y="184105"/>
                </a:lnTo>
                <a:cubicBezTo>
                  <a:pt x="429131" y="209308"/>
                  <a:pt x="419119" y="233480"/>
                  <a:pt x="401298" y="251301"/>
                </a:cubicBezTo>
                <a:cubicBezTo>
                  <a:pt x="383476" y="269123"/>
                  <a:pt x="359305" y="279135"/>
                  <a:pt x="334101" y="279135"/>
                </a:cubicBezTo>
                <a:lnTo>
                  <a:pt x="95030" y="279135"/>
                </a:lnTo>
                <a:cubicBezTo>
                  <a:pt x="69827" y="279135"/>
                  <a:pt x="45655" y="269123"/>
                  <a:pt x="27834" y="251301"/>
                </a:cubicBezTo>
                <a:cubicBezTo>
                  <a:pt x="10012" y="233480"/>
                  <a:pt x="0" y="209308"/>
                  <a:pt x="0" y="184105"/>
                </a:cubicBezTo>
                <a:lnTo>
                  <a:pt x="0" y="95030"/>
                </a:lnTo>
                <a:cubicBezTo>
                  <a:pt x="0" y="69827"/>
                  <a:pt x="10012" y="45655"/>
                  <a:pt x="27834" y="27834"/>
                </a:cubicBezTo>
                <a:cubicBezTo>
                  <a:pt x="45655" y="10012"/>
                  <a:pt x="69827" y="0"/>
                  <a:pt x="95030" y="0"/>
                </a:cubicBezTo>
                <a:close/>
              </a:path>
            </a:pathLst>
          </a:custGeom>
          <a:solidFill>
            <a:srgbClr val="C474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5"/>
          <p:cNvSpPr/>
          <p:nvPr/>
        </p:nvSpPr>
        <p:spPr>
          <a:xfrm>
            <a:off x="16358896" y="4860707"/>
            <a:ext cx="1629358" cy="1059841"/>
          </a:xfrm>
          <a:custGeom>
            <a:rect b="b" l="l" r="r" t="t"/>
            <a:pathLst>
              <a:path extrusionOk="0" h="279135" w="429131">
                <a:moveTo>
                  <a:pt x="95030" y="0"/>
                </a:moveTo>
                <a:lnTo>
                  <a:pt x="334101" y="0"/>
                </a:lnTo>
                <a:cubicBezTo>
                  <a:pt x="359305" y="0"/>
                  <a:pt x="383476" y="10012"/>
                  <a:pt x="401298" y="27834"/>
                </a:cubicBezTo>
                <a:cubicBezTo>
                  <a:pt x="419119" y="45655"/>
                  <a:pt x="429131" y="69827"/>
                  <a:pt x="429131" y="95030"/>
                </a:cubicBezTo>
                <a:lnTo>
                  <a:pt x="429131" y="184105"/>
                </a:lnTo>
                <a:cubicBezTo>
                  <a:pt x="429131" y="209308"/>
                  <a:pt x="419119" y="233480"/>
                  <a:pt x="401298" y="251301"/>
                </a:cubicBezTo>
                <a:cubicBezTo>
                  <a:pt x="383476" y="269123"/>
                  <a:pt x="359305" y="279135"/>
                  <a:pt x="334101" y="279135"/>
                </a:cubicBezTo>
                <a:lnTo>
                  <a:pt x="95030" y="279135"/>
                </a:lnTo>
                <a:cubicBezTo>
                  <a:pt x="69827" y="279135"/>
                  <a:pt x="45655" y="269123"/>
                  <a:pt x="27834" y="251301"/>
                </a:cubicBezTo>
                <a:cubicBezTo>
                  <a:pt x="10012" y="233480"/>
                  <a:pt x="0" y="209308"/>
                  <a:pt x="0" y="184105"/>
                </a:cubicBezTo>
                <a:lnTo>
                  <a:pt x="0" y="95030"/>
                </a:lnTo>
                <a:cubicBezTo>
                  <a:pt x="0" y="69827"/>
                  <a:pt x="10012" y="45655"/>
                  <a:pt x="27834" y="27834"/>
                </a:cubicBezTo>
                <a:cubicBezTo>
                  <a:pt x="45655" y="10012"/>
                  <a:pt x="69827" y="0"/>
                  <a:pt x="95030" y="0"/>
                </a:cubicBezTo>
                <a:close/>
              </a:path>
            </a:pathLst>
          </a:custGeom>
          <a:solidFill>
            <a:srgbClr val="E4C8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6" name="Google Shape;136;p15"/>
          <p:cNvGrpSpPr/>
          <p:nvPr/>
        </p:nvGrpSpPr>
        <p:grpSpPr>
          <a:xfrm>
            <a:off x="395235" y="389963"/>
            <a:ext cx="17015920" cy="9326247"/>
            <a:chOff x="0" y="-241102"/>
            <a:chExt cx="22687894" cy="12434997"/>
          </a:xfrm>
        </p:grpSpPr>
        <p:sp>
          <p:nvSpPr>
            <p:cNvPr id="137" name="Google Shape;137;p15"/>
            <p:cNvSpPr/>
            <p:nvPr/>
          </p:nvSpPr>
          <p:spPr>
            <a:xfrm>
              <a:off x="0" y="0"/>
              <a:ext cx="11874637" cy="12193895"/>
            </a:xfrm>
            <a:custGeom>
              <a:rect b="b" l="l" r="r" t="t"/>
              <a:pathLst>
                <a:path extrusionOk="0" h="12193895" w="11874637">
                  <a:moveTo>
                    <a:pt x="0" y="0"/>
                  </a:moveTo>
                  <a:lnTo>
                    <a:pt x="11874637" y="0"/>
                  </a:lnTo>
                  <a:lnTo>
                    <a:pt x="11874637" y="12193895"/>
                  </a:lnTo>
                  <a:lnTo>
                    <a:pt x="0" y="12193895"/>
                  </a:lnTo>
                  <a:lnTo>
                    <a:pt x="0" y="0"/>
                  </a:lnTo>
                  <a:close/>
                </a:path>
              </a:pathLst>
            </a:custGeom>
            <a:blipFill rotWithShape="1">
              <a:blip r:embed="rId3">
                <a:alphaModFix/>
              </a:blip>
              <a:stretch>
                <a:fillRect b="0" l="0" r="0" t="-72992"/>
              </a:stretch>
            </a:blipFill>
            <a:ln>
              <a:noFill/>
            </a:ln>
          </p:spPr>
        </p:sp>
        <p:grpSp>
          <p:nvGrpSpPr>
            <p:cNvPr id="138" name="Google Shape;138;p15"/>
            <p:cNvGrpSpPr/>
            <p:nvPr/>
          </p:nvGrpSpPr>
          <p:grpSpPr>
            <a:xfrm>
              <a:off x="1455604" y="-241102"/>
              <a:ext cx="21232290" cy="12434997"/>
              <a:chOff x="0" y="-47625"/>
              <a:chExt cx="4194033" cy="2456296"/>
            </a:xfrm>
          </p:grpSpPr>
          <p:sp>
            <p:nvSpPr>
              <p:cNvPr id="139" name="Google Shape;139;p15"/>
              <p:cNvSpPr/>
              <p:nvPr/>
            </p:nvSpPr>
            <p:spPr>
              <a:xfrm>
                <a:off x="0" y="0"/>
                <a:ext cx="4194033" cy="2408671"/>
              </a:xfrm>
              <a:custGeom>
                <a:rect b="b" l="l" r="r" t="t"/>
                <a:pathLst>
                  <a:path extrusionOk="0" h="2408671" w="4194033">
                    <a:moveTo>
                      <a:pt x="14585" y="0"/>
                    </a:moveTo>
                    <a:lnTo>
                      <a:pt x="4179448" y="0"/>
                    </a:lnTo>
                    <a:cubicBezTo>
                      <a:pt x="4187503" y="0"/>
                      <a:pt x="4194033" y="6530"/>
                      <a:pt x="4194033" y="14585"/>
                    </a:cubicBezTo>
                    <a:lnTo>
                      <a:pt x="4194033" y="2394085"/>
                    </a:lnTo>
                    <a:cubicBezTo>
                      <a:pt x="4194033" y="2402141"/>
                      <a:pt x="4187503" y="2408671"/>
                      <a:pt x="4179448" y="2408671"/>
                    </a:cubicBezTo>
                    <a:lnTo>
                      <a:pt x="14585" y="2408671"/>
                    </a:lnTo>
                    <a:cubicBezTo>
                      <a:pt x="6530" y="2408671"/>
                      <a:pt x="0" y="2402141"/>
                      <a:pt x="0" y="2394085"/>
                    </a:cubicBezTo>
                    <a:lnTo>
                      <a:pt x="0" y="14585"/>
                    </a:lnTo>
                    <a:cubicBezTo>
                      <a:pt x="0" y="6530"/>
                      <a:pt x="6530" y="0"/>
                      <a:pt x="14585" y="0"/>
                    </a:cubicBezTo>
                    <a:close/>
                  </a:path>
                </a:pathLst>
              </a:cu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5"/>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141" name="Google Shape;141;p15"/>
          <p:cNvSpPr/>
          <p:nvPr/>
        </p:nvSpPr>
        <p:spPr>
          <a:xfrm rot="-301605">
            <a:off x="2927907" y="3471193"/>
            <a:ext cx="2841514" cy="3144533"/>
          </a:xfrm>
          <a:custGeom>
            <a:rect b="b" l="l" r="r" t="t"/>
            <a:pathLst>
              <a:path extrusionOk="0" h="3144533" w="2841514">
                <a:moveTo>
                  <a:pt x="0" y="0"/>
                </a:moveTo>
                <a:lnTo>
                  <a:pt x="2841515" y="0"/>
                </a:lnTo>
                <a:lnTo>
                  <a:pt x="2841515" y="3144533"/>
                </a:lnTo>
                <a:lnTo>
                  <a:pt x="0" y="3144533"/>
                </a:lnTo>
                <a:lnTo>
                  <a:pt x="0" y="0"/>
                </a:lnTo>
                <a:close/>
              </a:path>
            </a:pathLst>
          </a:custGeom>
          <a:blipFill rotWithShape="1">
            <a:blip r:embed="rId4">
              <a:alphaModFix/>
            </a:blip>
            <a:stretch>
              <a:fillRect b="0" l="0" r="0" t="0"/>
            </a:stretch>
          </a:blipFill>
          <a:ln>
            <a:noFill/>
          </a:ln>
        </p:spPr>
      </p:sp>
      <p:sp>
        <p:nvSpPr>
          <p:cNvPr id="142" name="Google Shape;142;p15"/>
          <p:cNvSpPr/>
          <p:nvPr/>
        </p:nvSpPr>
        <p:spPr>
          <a:xfrm>
            <a:off x="12858405" y="3471193"/>
            <a:ext cx="2841514" cy="3144533"/>
          </a:xfrm>
          <a:custGeom>
            <a:rect b="b" l="l" r="r" t="t"/>
            <a:pathLst>
              <a:path extrusionOk="0" h="3144533" w="2841514">
                <a:moveTo>
                  <a:pt x="0" y="0"/>
                </a:moveTo>
                <a:lnTo>
                  <a:pt x="2841515" y="0"/>
                </a:lnTo>
                <a:lnTo>
                  <a:pt x="2841515" y="3144533"/>
                </a:lnTo>
                <a:lnTo>
                  <a:pt x="0" y="3144533"/>
                </a:lnTo>
                <a:lnTo>
                  <a:pt x="0" y="0"/>
                </a:lnTo>
                <a:close/>
              </a:path>
            </a:pathLst>
          </a:custGeom>
          <a:blipFill rotWithShape="1">
            <a:blip r:embed="rId5">
              <a:alphaModFix/>
            </a:blip>
            <a:stretch>
              <a:fillRect b="0" l="0" r="0" t="0"/>
            </a:stretch>
          </a:blipFill>
          <a:ln>
            <a:noFill/>
          </a:ln>
        </p:spPr>
      </p:sp>
      <p:sp>
        <p:nvSpPr>
          <p:cNvPr id="143" name="Google Shape;143;p15"/>
          <p:cNvSpPr/>
          <p:nvPr/>
        </p:nvSpPr>
        <p:spPr>
          <a:xfrm rot="292674">
            <a:off x="7861662" y="3474517"/>
            <a:ext cx="2841514" cy="3144533"/>
          </a:xfrm>
          <a:custGeom>
            <a:rect b="b" l="l" r="r" t="t"/>
            <a:pathLst>
              <a:path extrusionOk="0" h="3144533" w="2841514">
                <a:moveTo>
                  <a:pt x="0" y="0"/>
                </a:moveTo>
                <a:lnTo>
                  <a:pt x="2841515" y="0"/>
                </a:lnTo>
                <a:lnTo>
                  <a:pt x="2841515" y="3144534"/>
                </a:lnTo>
                <a:lnTo>
                  <a:pt x="0" y="3144534"/>
                </a:lnTo>
                <a:lnTo>
                  <a:pt x="0" y="0"/>
                </a:lnTo>
                <a:close/>
              </a:path>
            </a:pathLst>
          </a:custGeom>
          <a:blipFill rotWithShape="1">
            <a:blip r:embed="rId6">
              <a:alphaModFix/>
            </a:blip>
            <a:stretch>
              <a:fillRect b="0" l="0" r="0" t="0"/>
            </a:stretch>
          </a:blipFill>
          <a:ln>
            <a:noFill/>
          </a:ln>
        </p:spPr>
      </p:sp>
      <p:sp>
        <p:nvSpPr>
          <p:cNvPr id="144" name="Google Shape;144;p15"/>
          <p:cNvSpPr txBox="1"/>
          <p:nvPr/>
        </p:nvSpPr>
        <p:spPr>
          <a:xfrm>
            <a:off x="1661795" y="1576360"/>
            <a:ext cx="15597505" cy="1177290"/>
          </a:xfrm>
          <a:prstGeom prst="rect">
            <a:avLst/>
          </a:prstGeom>
          <a:noFill/>
          <a:ln>
            <a:noFill/>
          </a:ln>
        </p:spPr>
        <p:txBody>
          <a:bodyPr anchorCtr="0" anchor="t" bIns="0" lIns="0" spcFirstLastPara="1" rIns="0" wrap="square" tIns="0">
            <a:spAutoFit/>
          </a:bodyPr>
          <a:lstStyle/>
          <a:p>
            <a:pPr indent="0" lvl="0" marL="0" marR="0" rtl="0" algn="ctr">
              <a:lnSpc>
                <a:spcPct val="97000"/>
              </a:lnSpc>
              <a:spcBef>
                <a:spcPts val="0"/>
              </a:spcBef>
              <a:spcAft>
                <a:spcPts val="0"/>
              </a:spcAft>
              <a:buNone/>
            </a:pPr>
            <a:r>
              <a:rPr b="1" i="0" lang="en-US" sz="9000" u="none" cap="none" strike="noStrike">
                <a:solidFill>
                  <a:srgbClr val="DF5A51"/>
                </a:solidFill>
                <a:latin typeface="Luckiest Guy"/>
                <a:ea typeface="Luckiest Guy"/>
                <a:cs typeface="Luckiest Guy"/>
                <a:sym typeface="Luckiest Guy"/>
              </a:rPr>
              <a:t>Table Of Contents</a:t>
            </a:r>
            <a:endParaRPr/>
          </a:p>
        </p:txBody>
      </p:sp>
      <p:sp>
        <p:nvSpPr>
          <p:cNvPr id="145" name="Google Shape;145;p15"/>
          <p:cNvSpPr/>
          <p:nvPr/>
        </p:nvSpPr>
        <p:spPr>
          <a:xfrm rot="-846242">
            <a:off x="2100181" y="1278613"/>
            <a:ext cx="1893410" cy="1668568"/>
          </a:xfrm>
          <a:custGeom>
            <a:rect b="b" l="l" r="r" t="t"/>
            <a:pathLst>
              <a:path extrusionOk="0" h="1668568" w="1893410">
                <a:moveTo>
                  <a:pt x="0" y="0"/>
                </a:moveTo>
                <a:lnTo>
                  <a:pt x="1893411" y="0"/>
                </a:lnTo>
                <a:lnTo>
                  <a:pt x="1893411" y="1668568"/>
                </a:lnTo>
                <a:lnTo>
                  <a:pt x="0" y="1668568"/>
                </a:lnTo>
                <a:lnTo>
                  <a:pt x="0" y="0"/>
                </a:lnTo>
                <a:close/>
              </a:path>
            </a:pathLst>
          </a:custGeom>
          <a:blipFill rotWithShape="1">
            <a:blip r:embed="rId7">
              <a:alphaModFix/>
            </a:blip>
            <a:stretch>
              <a:fillRect b="0" l="0" r="0" t="0"/>
            </a:stretch>
          </a:blipFill>
          <a:ln>
            <a:noFill/>
          </a:ln>
        </p:spPr>
      </p:sp>
      <p:sp>
        <p:nvSpPr>
          <p:cNvPr id="146" name="Google Shape;146;p15"/>
          <p:cNvSpPr txBox="1"/>
          <p:nvPr/>
        </p:nvSpPr>
        <p:spPr>
          <a:xfrm>
            <a:off x="2695628" y="7019917"/>
            <a:ext cx="3306074" cy="4667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000" u="none" cap="none" strike="noStrike">
                <a:solidFill>
                  <a:srgbClr val="000000"/>
                </a:solidFill>
                <a:latin typeface="Fira Sans"/>
                <a:ea typeface="Fira Sans"/>
                <a:cs typeface="Fira Sans"/>
                <a:sym typeface="Fira Sans"/>
              </a:rPr>
              <a:t>Introduction</a:t>
            </a:r>
            <a:endParaRPr/>
          </a:p>
        </p:txBody>
      </p:sp>
      <p:sp>
        <p:nvSpPr>
          <p:cNvPr id="147" name="Google Shape;147;p15"/>
          <p:cNvSpPr txBox="1"/>
          <p:nvPr/>
        </p:nvSpPr>
        <p:spPr>
          <a:xfrm>
            <a:off x="2695628" y="7641358"/>
            <a:ext cx="3306000" cy="677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000" u="none" cap="none" strike="noStrike">
                <a:solidFill>
                  <a:srgbClr val="000000"/>
                </a:solidFill>
                <a:latin typeface="Fira Sans"/>
                <a:ea typeface="Fira Sans"/>
                <a:cs typeface="Fira Sans"/>
                <a:sym typeface="Fira Sans"/>
              </a:rPr>
              <a:t>Elaborate on what</a:t>
            </a:r>
            <a:endParaRPr/>
          </a:p>
          <a:p>
            <a:pPr indent="0" lvl="1" marL="0" marR="0" rtl="0" algn="ctr">
              <a:lnSpc>
                <a:spcPct val="120000"/>
              </a:lnSpc>
              <a:spcBef>
                <a:spcPts val="0"/>
              </a:spcBef>
              <a:spcAft>
                <a:spcPts val="0"/>
              </a:spcAft>
              <a:buNone/>
            </a:pPr>
            <a:r>
              <a:rPr b="0" i="0" lang="en-US" sz="2000" u="none" cap="none" strike="noStrike">
                <a:solidFill>
                  <a:srgbClr val="000000"/>
                </a:solidFill>
                <a:latin typeface="Fira Sans"/>
                <a:ea typeface="Fira Sans"/>
                <a:cs typeface="Fira Sans"/>
                <a:sym typeface="Fira Sans"/>
              </a:rPr>
              <a:t>you want to discuss.</a:t>
            </a:r>
            <a:endParaRPr/>
          </a:p>
        </p:txBody>
      </p:sp>
      <p:sp>
        <p:nvSpPr>
          <p:cNvPr id="148" name="Google Shape;148;p15"/>
          <p:cNvSpPr txBox="1"/>
          <p:nvPr/>
        </p:nvSpPr>
        <p:spPr>
          <a:xfrm>
            <a:off x="7538776" y="7641358"/>
            <a:ext cx="3306000" cy="677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000" u="none" cap="none" strike="noStrike">
                <a:solidFill>
                  <a:srgbClr val="000000"/>
                </a:solidFill>
                <a:latin typeface="Fira Sans"/>
                <a:ea typeface="Fira Sans"/>
                <a:cs typeface="Fira Sans"/>
                <a:sym typeface="Fira Sans"/>
              </a:rPr>
              <a:t>Elaborate on what</a:t>
            </a:r>
            <a:endParaRPr/>
          </a:p>
          <a:p>
            <a:pPr indent="0" lvl="1" marL="0" marR="0" rtl="0" algn="ctr">
              <a:lnSpc>
                <a:spcPct val="120000"/>
              </a:lnSpc>
              <a:spcBef>
                <a:spcPts val="0"/>
              </a:spcBef>
              <a:spcAft>
                <a:spcPts val="0"/>
              </a:spcAft>
              <a:buNone/>
            </a:pPr>
            <a:r>
              <a:rPr b="0" i="0" lang="en-US" sz="2000" u="none" cap="none" strike="noStrike">
                <a:solidFill>
                  <a:srgbClr val="000000"/>
                </a:solidFill>
                <a:latin typeface="Fira Sans"/>
                <a:ea typeface="Fira Sans"/>
                <a:cs typeface="Fira Sans"/>
                <a:sym typeface="Fira Sans"/>
              </a:rPr>
              <a:t>you want to discuss.</a:t>
            </a:r>
            <a:endParaRPr/>
          </a:p>
        </p:txBody>
      </p:sp>
      <p:sp>
        <p:nvSpPr>
          <p:cNvPr id="149" name="Google Shape;149;p15"/>
          <p:cNvSpPr txBox="1"/>
          <p:nvPr/>
        </p:nvSpPr>
        <p:spPr>
          <a:xfrm>
            <a:off x="12626126" y="7641358"/>
            <a:ext cx="3306000" cy="677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000" u="none" cap="none" strike="noStrike">
                <a:solidFill>
                  <a:srgbClr val="000000"/>
                </a:solidFill>
                <a:latin typeface="Fira Sans"/>
                <a:ea typeface="Fira Sans"/>
                <a:cs typeface="Fira Sans"/>
                <a:sym typeface="Fira Sans"/>
              </a:rPr>
              <a:t>Elaborate on what</a:t>
            </a:r>
            <a:endParaRPr/>
          </a:p>
          <a:p>
            <a:pPr indent="0" lvl="1" marL="0" marR="0" rtl="0" algn="ctr">
              <a:lnSpc>
                <a:spcPct val="120000"/>
              </a:lnSpc>
              <a:spcBef>
                <a:spcPts val="0"/>
              </a:spcBef>
              <a:spcAft>
                <a:spcPts val="0"/>
              </a:spcAft>
              <a:buNone/>
            </a:pPr>
            <a:r>
              <a:rPr b="0" i="0" lang="en-US" sz="2000" u="none" cap="none" strike="noStrike">
                <a:solidFill>
                  <a:srgbClr val="000000"/>
                </a:solidFill>
                <a:latin typeface="Fira Sans"/>
                <a:ea typeface="Fira Sans"/>
                <a:cs typeface="Fira Sans"/>
                <a:sym typeface="Fira Sans"/>
              </a:rPr>
              <a:t>you want to discuss.</a:t>
            </a:r>
            <a:endParaRPr/>
          </a:p>
        </p:txBody>
      </p:sp>
      <p:sp>
        <p:nvSpPr>
          <p:cNvPr id="150" name="Google Shape;150;p15"/>
          <p:cNvSpPr txBox="1"/>
          <p:nvPr/>
        </p:nvSpPr>
        <p:spPr>
          <a:xfrm>
            <a:off x="12381924" y="7019917"/>
            <a:ext cx="3794478" cy="4667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000" u="none" cap="none" strike="noStrike">
                <a:solidFill>
                  <a:srgbClr val="000000"/>
                </a:solidFill>
                <a:latin typeface="Fira Sans"/>
                <a:ea typeface="Fira Sans"/>
                <a:cs typeface="Fira Sans"/>
                <a:sym typeface="Fira Sans"/>
              </a:rPr>
              <a:t>About Us</a:t>
            </a:r>
            <a:endParaRPr/>
          </a:p>
        </p:txBody>
      </p:sp>
      <p:sp>
        <p:nvSpPr>
          <p:cNvPr id="151" name="Google Shape;151;p15"/>
          <p:cNvSpPr txBox="1"/>
          <p:nvPr/>
        </p:nvSpPr>
        <p:spPr>
          <a:xfrm>
            <a:off x="3265247" y="4628822"/>
            <a:ext cx="2166900" cy="1190100"/>
          </a:xfrm>
          <a:prstGeom prst="rect">
            <a:avLst/>
          </a:prstGeom>
          <a:noFill/>
          <a:ln>
            <a:noFill/>
          </a:ln>
        </p:spPr>
        <p:txBody>
          <a:bodyPr anchorCtr="0" anchor="t" bIns="0" lIns="0" spcFirstLastPara="1" rIns="0" wrap="square" tIns="0">
            <a:spAutoFit/>
          </a:bodyPr>
          <a:lstStyle/>
          <a:p>
            <a:pPr indent="0" lvl="0" marL="0" marR="0" rtl="0" algn="ctr">
              <a:lnSpc>
                <a:spcPct val="119994"/>
              </a:lnSpc>
              <a:spcBef>
                <a:spcPts val="0"/>
              </a:spcBef>
              <a:spcAft>
                <a:spcPts val="0"/>
              </a:spcAft>
              <a:buNone/>
            </a:pPr>
            <a:r>
              <a:rPr b="1" i="0" lang="en-US" sz="7732" u="none" cap="none" strike="noStrike">
                <a:solidFill>
                  <a:srgbClr val="457948"/>
                </a:solidFill>
                <a:latin typeface="Luckiest Guy"/>
                <a:ea typeface="Luckiest Guy"/>
                <a:cs typeface="Luckiest Guy"/>
                <a:sym typeface="Luckiest Guy"/>
              </a:rPr>
              <a:t>01</a:t>
            </a:r>
            <a:endParaRPr/>
          </a:p>
        </p:txBody>
      </p:sp>
      <p:sp>
        <p:nvSpPr>
          <p:cNvPr id="152" name="Google Shape;152;p15"/>
          <p:cNvSpPr txBox="1"/>
          <p:nvPr/>
        </p:nvSpPr>
        <p:spPr>
          <a:xfrm>
            <a:off x="7538776" y="7019917"/>
            <a:ext cx="3306074" cy="4667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000" u="none" cap="none" strike="noStrike">
                <a:solidFill>
                  <a:srgbClr val="000000"/>
                </a:solidFill>
                <a:latin typeface="Fira Sans"/>
                <a:ea typeface="Fira Sans"/>
                <a:cs typeface="Fira Sans"/>
                <a:sym typeface="Fira Sans"/>
              </a:rPr>
              <a:t>Our Products</a:t>
            </a:r>
            <a:endParaRPr/>
          </a:p>
        </p:txBody>
      </p:sp>
      <p:sp>
        <p:nvSpPr>
          <p:cNvPr id="153" name="Google Shape;153;p15"/>
          <p:cNvSpPr txBox="1"/>
          <p:nvPr/>
        </p:nvSpPr>
        <p:spPr>
          <a:xfrm>
            <a:off x="8127432" y="4628822"/>
            <a:ext cx="2166900" cy="1190100"/>
          </a:xfrm>
          <a:prstGeom prst="rect">
            <a:avLst/>
          </a:prstGeom>
          <a:noFill/>
          <a:ln>
            <a:noFill/>
          </a:ln>
        </p:spPr>
        <p:txBody>
          <a:bodyPr anchorCtr="0" anchor="t" bIns="0" lIns="0" spcFirstLastPara="1" rIns="0" wrap="square" tIns="0">
            <a:spAutoFit/>
          </a:bodyPr>
          <a:lstStyle/>
          <a:p>
            <a:pPr indent="0" lvl="0" marL="0" marR="0" rtl="0" algn="ctr">
              <a:lnSpc>
                <a:spcPct val="119994"/>
              </a:lnSpc>
              <a:spcBef>
                <a:spcPts val="0"/>
              </a:spcBef>
              <a:spcAft>
                <a:spcPts val="0"/>
              </a:spcAft>
              <a:buNone/>
            </a:pPr>
            <a:r>
              <a:rPr b="1" i="0" lang="en-US" sz="7732" u="none" cap="none" strike="noStrike">
                <a:solidFill>
                  <a:srgbClr val="457948"/>
                </a:solidFill>
                <a:latin typeface="Luckiest Guy"/>
                <a:ea typeface="Luckiest Guy"/>
                <a:cs typeface="Luckiest Guy"/>
                <a:sym typeface="Luckiest Guy"/>
              </a:rPr>
              <a:t>02</a:t>
            </a:r>
            <a:endParaRPr/>
          </a:p>
        </p:txBody>
      </p:sp>
      <p:sp>
        <p:nvSpPr>
          <p:cNvPr id="154" name="Google Shape;154;p15"/>
          <p:cNvSpPr txBox="1"/>
          <p:nvPr/>
        </p:nvSpPr>
        <p:spPr>
          <a:xfrm>
            <a:off x="13195745" y="4628822"/>
            <a:ext cx="2166900" cy="1190100"/>
          </a:xfrm>
          <a:prstGeom prst="rect">
            <a:avLst/>
          </a:prstGeom>
          <a:noFill/>
          <a:ln>
            <a:noFill/>
          </a:ln>
        </p:spPr>
        <p:txBody>
          <a:bodyPr anchorCtr="0" anchor="t" bIns="0" lIns="0" spcFirstLastPara="1" rIns="0" wrap="square" tIns="0">
            <a:spAutoFit/>
          </a:bodyPr>
          <a:lstStyle/>
          <a:p>
            <a:pPr indent="0" lvl="0" marL="0" marR="0" rtl="0" algn="ctr">
              <a:lnSpc>
                <a:spcPct val="119994"/>
              </a:lnSpc>
              <a:spcBef>
                <a:spcPts val="0"/>
              </a:spcBef>
              <a:spcAft>
                <a:spcPts val="0"/>
              </a:spcAft>
              <a:buNone/>
            </a:pPr>
            <a:r>
              <a:rPr b="1" i="0" lang="en-US" sz="7732" u="none" cap="none" strike="noStrike">
                <a:solidFill>
                  <a:srgbClr val="457948"/>
                </a:solidFill>
                <a:latin typeface="Luckiest Guy"/>
                <a:ea typeface="Luckiest Guy"/>
                <a:cs typeface="Luckiest Guy"/>
                <a:sym typeface="Luckiest Guy"/>
              </a:rPr>
              <a:t>03</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2A275"/>
        </a:solidFill>
      </p:bgPr>
    </p:bg>
    <p:spTree>
      <p:nvGrpSpPr>
        <p:cNvPr id="158" name="Shape 158"/>
        <p:cNvGrpSpPr/>
        <p:nvPr/>
      </p:nvGrpSpPr>
      <p:grpSpPr>
        <a:xfrm>
          <a:off x="0" y="0"/>
          <a:ext cx="0" cy="0"/>
          <a:chOff x="0" y="0"/>
          <a:chExt cx="0" cy="0"/>
        </a:xfrm>
      </p:grpSpPr>
      <p:grpSp>
        <p:nvGrpSpPr>
          <p:cNvPr id="159" name="Google Shape;159;p16"/>
          <p:cNvGrpSpPr/>
          <p:nvPr/>
        </p:nvGrpSpPr>
        <p:grpSpPr>
          <a:xfrm rot="-5400000">
            <a:off x="14002492" y="3510037"/>
            <a:ext cx="8848052" cy="3266924"/>
            <a:chOff x="0" y="-47625"/>
            <a:chExt cx="2330351" cy="860425"/>
          </a:xfrm>
        </p:grpSpPr>
        <p:sp>
          <p:nvSpPr>
            <p:cNvPr id="160" name="Google Shape;160;p16"/>
            <p:cNvSpPr/>
            <p:nvPr/>
          </p:nvSpPr>
          <p:spPr>
            <a:xfrm>
              <a:off x="0" y="0"/>
              <a:ext cx="2330351" cy="165783"/>
            </a:xfrm>
            <a:custGeom>
              <a:rect b="b" l="l" r="r" t="t"/>
              <a:pathLst>
                <a:path extrusionOk="0" h="165783" w="2330351">
                  <a:moveTo>
                    <a:pt x="44624" y="0"/>
                  </a:moveTo>
                  <a:lnTo>
                    <a:pt x="2285727" y="0"/>
                  </a:lnTo>
                  <a:cubicBezTo>
                    <a:pt x="2297562" y="0"/>
                    <a:pt x="2308912" y="4701"/>
                    <a:pt x="2317281" y="13070"/>
                  </a:cubicBezTo>
                  <a:cubicBezTo>
                    <a:pt x="2325650" y="21439"/>
                    <a:pt x="2330351" y="32789"/>
                    <a:pt x="2330351" y="44624"/>
                  </a:cubicBezTo>
                  <a:lnTo>
                    <a:pt x="2330351" y="121159"/>
                  </a:lnTo>
                  <a:cubicBezTo>
                    <a:pt x="2330351" y="132994"/>
                    <a:pt x="2325650" y="144344"/>
                    <a:pt x="2317281" y="152713"/>
                  </a:cubicBezTo>
                  <a:cubicBezTo>
                    <a:pt x="2308912" y="161082"/>
                    <a:pt x="2297562" y="165783"/>
                    <a:pt x="2285727" y="165783"/>
                  </a:cubicBezTo>
                  <a:lnTo>
                    <a:pt x="44624" y="165783"/>
                  </a:lnTo>
                  <a:cubicBezTo>
                    <a:pt x="19979" y="165783"/>
                    <a:pt x="0" y="145804"/>
                    <a:pt x="0" y="121159"/>
                  </a:cubicBezTo>
                  <a:lnTo>
                    <a:pt x="0" y="44624"/>
                  </a:lnTo>
                  <a:cubicBezTo>
                    <a:pt x="0" y="32789"/>
                    <a:pt x="4701" y="21439"/>
                    <a:pt x="13070" y="13070"/>
                  </a:cubicBezTo>
                  <a:cubicBezTo>
                    <a:pt x="21439" y="4701"/>
                    <a:pt x="32789" y="0"/>
                    <a:pt x="44624" y="0"/>
                  </a:cubicBezTo>
                  <a:close/>
                </a:path>
              </a:pathLst>
            </a:custGeom>
            <a:solidFill>
              <a:srgbClr val="000000">
                <a:alpha val="219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6"/>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2" name="Google Shape;162;p16"/>
          <p:cNvSpPr/>
          <p:nvPr/>
        </p:nvSpPr>
        <p:spPr>
          <a:xfrm>
            <a:off x="16358896" y="1774693"/>
            <a:ext cx="1629358" cy="1059841"/>
          </a:xfrm>
          <a:custGeom>
            <a:rect b="b" l="l" r="r" t="t"/>
            <a:pathLst>
              <a:path extrusionOk="0" h="279135" w="429131">
                <a:moveTo>
                  <a:pt x="95030" y="0"/>
                </a:moveTo>
                <a:lnTo>
                  <a:pt x="334101" y="0"/>
                </a:lnTo>
                <a:cubicBezTo>
                  <a:pt x="359305" y="0"/>
                  <a:pt x="383476" y="10012"/>
                  <a:pt x="401298" y="27834"/>
                </a:cubicBezTo>
                <a:cubicBezTo>
                  <a:pt x="419119" y="45655"/>
                  <a:pt x="429131" y="69827"/>
                  <a:pt x="429131" y="95030"/>
                </a:cubicBezTo>
                <a:lnTo>
                  <a:pt x="429131" y="184105"/>
                </a:lnTo>
                <a:cubicBezTo>
                  <a:pt x="429131" y="209308"/>
                  <a:pt x="419119" y="233480"/>
                  <a:pt x="401298" y="251301"/>
                </a:cubicBezTo>
                <a:cubicBezTo>
                  <a:pt x="383476" y="269123"/>
                  <a:pt x="359305" y="279135"/>
                  <a:pt x="334101" y="279135"/>
                </a:cubicBezTo>
                <a:lnTo>
                  <a:pt x="95030" y="279135"/>
                </a:lnTo>
                <a:cubicBezTo>
                  <a:pt x="69827" y="279135"/>
                  <a:pt x="45655" y="269123"/>
                  <a:pt x="27834" y="251301"/>
                </a:cubicBezTo>
                <a:cubicBezTo>
                  <a:pt x="10012" y="233480"/>
                  <a:pt x="0" y="209308"/>
                  <a:pt x="0" y="184105"/>
                </a:cubicBezTo>
                <a:lnTo>
                  <a:pt x="0" y="95030"/>
                </a:lnTo>
                <a:cubicBezTo>
                  <a:pt x="0" y="69827"/>
                  <a:pt x="10012" y="45655"/>
                  <a:pt x="27834" y="27834"/>
                </a:cubicBezTo>
                <a:cubicBezTo>
                  <a:pt x="45655" y="10012"/>
                  <a:pt x="69827" y="0"/>
                  <a:pt x="95030" y="0"/>
                </a:cubicBezTo>
                <a:close/>
              </a:path>
            </a:pathLst>
          </a:custGeom>
          <a:solidFill>
            <a:srgbClr val="70CB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6"/>
          <p:cNvSpPr/>
          <p:nvPr/>
        </p:nvSpPr>
        <p:spPr>
          <a:xfrm>
            <a:off x="16358896" y="3317700"/>
            <a:ext cx="1629358" cy="1059841"/>
          </a:xfrm>
          <a:custGeom>
            <a:rect b="b" l="l" r="r" t="t"/>
            <a:pathLst>
              <a:path extrusionOk="0" h="279135" w="429131">
                <a:moveTo>
                  <a:pt x="95030" y="0"/>
                </a:moveTo>
                <a:lnTo>
                  <a:pt x="334101" y="0"/>
                </a:lnTo>
                <a:cubicBezTo>
                  <a:pt x="359305" y="0"/>
                  <a:pt x="383476" y="10012"/>
                  <a:pt x="401298" y="27834"/>
                </a:cubicBezTo>
                <a:cubicBezTo>
                  <a:pt x="419119" y="45655"/>
                  <a:pt x="429131" y="69827"/>
                  <a:pt x="429131" y="95030"/>
                </a:cubicBezTo>
                <a:lnTo>
                  <a:pt x="429131" y="184105"/>
                </a:lnTo>
                <a:cubicBezTo>
                  <a:pt x="429131" y="209308"/>
                  <a:pt x="419119" y="233480"/>
                  <a:pt x="401298" y="251301"/>
                </a:cubicBezTo>
                <a:cubicBezTo>
                  <a:pt x="383476" y="269123"/>
                  <a:pt x="359305" y="279135"/>
                  <a:pt x="334101" y="279135"/>
                </a:cubicBezTo>
                <a:lnTo>
                  <a:pt x="95030" y="279135"/>
                </a:lnTo>
                <a:cubicBezTo>
                  <a:pt x="69827" y="279135"/>
                  <a:pt x="45655" y="269123"/>
                  <a:pt x="27834" y="251301"/>
                </a:cubicBezTo>
                <a:cubicBezTo>
                  <a:pt x="10012" y="233480"/>
                  <a:pt x="0" y="209308"/>
                  <a:pt x="0" y="184105"/>
                </a:cubicBezTo>
                <a:lnTo>
                  <a:pt x="0" y="95030"/>
                </a:lnTo>
                <a:cubicBezTo>
                  <a:pt x="0" y="69827"/>
                  <a:pt x="10012" y="45655"/>
                  <a:pt x="27834" y="27834"/>
                </a:cubicBezTo>
                <a:cubicBezTo>
                  <a:pt x="45655" y="10012"/>
                  <a:pt x="69827" y="0"/>
                  <a:pt x="95030" y="0"/>
                </a:cubicBezTo>
                <a:close/>
              </a:path>
            </a:pathLst>
          </a:custGeom>
          <a:solidFill>
            <a:srgbClr val="C474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6"/>
          <p:cNvSpPr/>
          <p:nvPr/>
        </p:nvSpPr>
        <p:spPr>
          <a:xfrm>
            <a:off x="16358896" y="4860707"/>
            <a:ext cx="1629358" cy="1059841"/>
          </a:xfrm>
          <a:custGeom>
            <a:rect b="b" l="l" r="r" t="t"/>
            <a:pathLst>
              <a:path extrusionOk="0" h="279135" w="429131">
                <a:moveTo>
                  <a:pt x="95030" y="0"/>
                </a:moveTo>
                <a:lnTo>
                  <a:pt x="334101" y="0"/>
                </a:lnTo>
                <a:cubicBezTo>
                  <a:pt x="359305" y="0"/>
                  <a:pt x="383476" y="10012"/>
                  <a:pt x="401298" y="27834"/>
                </a:cubicBezTo>
                <a:cubicBezTo>
                  <a:pt x="419119" y="45655"/>
                  <a:pt x="429131" y="69827"/>
                  <a:pt x="429131" y="95030"/>
                </a:cubicBezTo>
                <a:lnTo>
                  <a:pt x="429131" y="184105"/>
                </a:lnTo>
                <a:cubicBezTo>
                  <a:pt x="429131" y="209308"/>
                  <a:pt x="419119" y="233480"/>
                  <a:pt x="401298" y="251301"/>
                </a:cubicBezTo>
                <a:cubicBezTo>
                  <a:pt x="383476" y="269123"/>
                  <a:pt x="359305" y="279135"/>
                  <a:pt x="334101" y="279135"/>
                </a:cubicBezTo>
                <a:lnTo>
                  <a:pt x="95030" y="279135"/>
                </a:lnTo>
                <a:cubicBezTo>
                  <a:pt x="69827" y="279135"/>
                  <a:pt x="45655" y="269123"/>
                  <a:pt x="27834" y="251301"/>
                </a:cubicBezTo>
                <a:cubicBezTo>
                  <a:pt x="10012" y="233480"/>
                  <a:pt x="0" y="209308"/>
                  <a:pt x="0" y="184105"/>
                </a:cubicBezTo>
                <a:lnTo>
                  <a:pt x="0" y="95030"/>
                </a:lnTo>
                <a:cubicBezTo>
                  <a:pt x="0" y="69827"/>
                  <a:pt x="10012" y="45655"/>
                  <a:pt x="27834" y="27834"/>
                </a:cubicBezTo>
                <a:cubicBezTo>
                  <a:pt x="45655" y="10012"/>
                  <a:pt x="69827" y="0"/>
                  <a:pt x="95030" y="0"/>
                </a:cubicBezTo>
                <a:close/>
              </a:path>
            </a:pathLst>
          </a:custGeom>
          <a:solidFill>
            <a:srgbClr val="E4C8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5" name="Google Shape;165;p16"/>
          <p:cNvGrpSpPr/>
          <p:nvPr/>
        </p:nvGrpSpPr>
        <p:grpSpPr>
          <a:xfrm>
            <a:off x="395235" y="389963"/>
            <a:ext cx="17015920" cy="9326247"/>
            <a:chOff x="0" y="-241102"/>
            <a:chExt cx="22687894" cy="12434997"/>
          </a:xfrm>
        </p:grpSpPr>
        <p:sp>
          <p:nvSpPr>
            <p:cNvPr id="166" name="Google Shape;166;p16"/>
            <p:cNvSpPr/>
            <p:nvPr/>
          </p:nvSpPr>
          <p:spPr>
            <a:xfrm>
              <a:off x="0" y="0"/>
              <a:ext cx="11874637" cy="12193895"/>
            </a:xfrm>
            <a:custGeom>
              <a:rect b="b" l="l" r="r" t="t"/>
              <a:pathLst>
                <a:path extrusionOk="0" h="12193895" w="11874637">
                  <a:moveTo>
                    <a:pt x="0" y="0"/>
                  </a:moveTo>
                  <a:lnTo>
                    <a:pt x="11874637" y="0"/>
                  </a:lnTo>
                  <a:lnTo>
                    <a:pt x="11874637" y="12193895"/>
                  </a:lnTo>
                  <a:lnTo>
                    <a:pt x="0" y="12193895"/>
                  </a:lnTo>
                  <a:lnTo>
                    <a:pt x="0" y="0"/>
                  </a:lnTo>
                  <a:close/>
                </a:path>
              </a:pathLst>
            </a:custGeom>
            <a:blipFill rotWithShape="1">
              <a:blip r:embed="rId3">
                <a:alphaModFix/>
              </a:blip>
              <a:stretch>
                <a:fillRect b="0" l="0" r="0" t="-72992"/>
              </a:stretch>
            </a:blipFill>
            <a:ln>
              <a:noFill/>
            </a:ln>
          </p:spPr>
        </p:sp>
        <p:grpSp>
          <p:nvGrpSpPr>
            <p:cNvPr id="167" name="Google Shape;167;p16"/>
            <p:cNvGrpSpPr/>
            <p:nvPr/>
          </p:nvGrpSpPr>
          <p:grpSpPr>
            <a:xfrm>
              <a:off x="1455604" y="-241102"/>
              <a:ext cx="21232290" cy="12434997"/>
              <a:chOff x="0" y="-47625"/>
              <a:chExt cx="4194033" cy="2456296"/>
            </a:xfrm>
          </p:grpSpPr>
          <p:sp>
            <p:nvSpPr>
              <p:cNvPr id="168" name="Google Shape;168;p16"/>
              <p:cNvSpPr/>
              <p:nvPr/>
            </p:nvSpPr>
            <p:spPr>
              <a:xfrm>
                <a:off x="0" y="0"/>
                <a:ext cx="4194033" cy="2408671"/>
              </a:xfrm>
              <a:custGeom>
                <a:rect b="b" l="l" r="r" t="t"/>
                <a:pathLst>
                  <a:path extrusionOk="0" h="2408671" w="4194033">
                    <a:moveTo>
                      <a:pt x="14585" y="0"/>
                    </a:moveTo>
                    <a:lnTo>
                      <a:pt x="4179448" y="0"/>
                    </a:lnTo>
                    <a:cubicBezTo>
                      <a:pt x="4187503" y="0"/>
                      <a:pt x="4194033" y="6530"/>
                      <a:pt x="4194033" y="14585"/>
                    </a:cubicBezTo>
                    <a:lnTo>
                      <a:pt x="4194033" y="2394085"/>
                    </a:lnTo>
                    <a:cubicBezTo>
                      <a:pt x="4194033" y="2402141"/>
                      <a:pt x="4187503" y="2408671"/>
                      <a:pt x="4179448" y="2408671"/>
                    </a:cubicBezTo>
                    <a:lnTo>
                      <a:pt x="14585" y="2408671"/>
                    </a:lnTo>
                    <a:cubicBezTo>
                      <a:pt x="6530" y="2408671"/>
                      <a:pt x="0" y="2402141"/>
                      <a:pt x="0" y="2394085"/>
                    </a:cubicBezTo>
                    <a:lnTo>
                      <a:pt x="0" y="14585"/>
                    </a:lnTo>
                    <a:cubicBezTo>
                      <a:pt x="0" y="6530"/>
                      <a:pt x="6530" y="0"/>
                      <a:pt x="14585" y="0"/>
                    </a:cubicBezTo>
                    <a:close/>
                  </a:path>
                </a:pathLst>
              </a:cu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6"/>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170" name="Google Shape;170;p16"/>
          <p:cNvSpPr txBox="1"/>
          <p:nvPr/>
        </p:nvSpPr>
        <p:spPr>
          <a:xfrm>
            <a:off x="4078596" y="4888693"/>
            <a:ext cx="10597500" cy="1607100"/>
          </a:xfrm>
          <a:prstGeom prst="rect">
            <a:avLst/>
          </a:prstGeom>
          <a:noFill/>
          <a:ln>
            <a:noFill/>
          </a:ln>
        </p:spPr>
        <p:txBody>
          <a:bodyPr anchorCtr="0" anchor="t" bIns="0" lIns="0" spcFirstLastPara="1" rIns="0" wrap="square" tIns="0">
            <a:spAutoFit/>
          </a:bodyPr>
          <a:lstStyle/>
          <a:p>
            <a:pPr indent="0" lvl="0" marL="0" marR="0" rtl="0" algn="ctr">
              <a:lnSpc>
                <a:spcPct val="97008"/>
              </a:lnSpc>
              <a:spcBef>
                <a:spcPts val="0"/>
              </a:spcBef>
              <a:spcAft>
                <a:spcPts val="0"/>
              </a:spcAft>
              <a:buNone/>
            </a:pPr>
            <a:r>
              <a:rPr b="1" i="0" lang="en-US" sz="10763" u="none" cap="none" strike="noStrike">
                <a:solidFill>
                  <a:srgbClr val="DF5A51"/>
                </a:solidFill>
                <a:latin typeface="Luckiest Guy"/>
                <a:ea typeface="Luckiest Guy"/>
                <a:cs typeface="Luckiest Guy"/>
                <a:sym typeface="Luckiest Guy"/>
              </a:rPr>
              <a:t>Introduction</a:t>
            </a:r>
            <a:endParaRPr/>
          </a:p>
        </p:txBody>
      </p:sp>
      <p:sp>
        <p:nvSpPr>
          <p:cNvPr id="171" name="Google Shape;171;p16"/>
          <p:cNvSpPr/>
          <p:nvPr/>
        </p:nvSpPr>
        <p:spPr>
          <a:xfrm rot="-442188">
            <a:off x="7217644" y="1261875"/>
            <a:ext cx="3852711" cy="3371122"/>
          </a:xfrm>
          <a:custGeom>
            <a:rect b="b" l="l" r="r" t="t"/>
            <a:pathLst>
              <a:path extrusionOk="0" h="3371122" w="3852711">
                <a:moveTo>
                  <a:pt x="0" y="0"/>
                </a:moveTo>
                <a:lnTo>
                  <a:pt x="3852712" y="0"/>
                </a:lnTo>
                <a:lnTo>
                  <a:pt x="3852712" y="3371122"/>
                </a:lnTo>
                <a:lnTo>
                  <a:pt x="0" y="3371122"/>
                </a:lnTo>
                <a:lnTo>
                  <a:pt x="0" y="0"/>
                </a:lnTo>
                <a:close/>
              </a:path>
            </a:pathLst>
          </a:custGeom>
          <a:blipFill rotWithShape="1">
            <a:blip r:embed="rId4">
              <a:alphaModFix/>
            </a:blip>
            <a:stretch>
              <a:fillRect b="0" l="0" r="0" t="0"/>
            </a:stretch>
          </a:blipFill>
          <a:ln>
            <a:noFill/>
          </a:ln>
        </p:spPr>
      </p:sp>
      <p:sp>
        <p:nvSpPr>
          <p:cNvPr id="172" name="Google Shape;172;p16"/>
          <p:cNvSpPr/>
          <p:nvPr/>
        </p:nvSpPr>
        <p:spPr>
          <a:xfrm flipH="1">
            <a:off x="2019643" y="6285689"/>
            <a:ext cx="3819943" cy="2972611"/>
          </a:xfrm>
          <a:custGeom>
            <a:rect b="b" l="l" r="r" t="t"/>
            <a:pathLst>
              <a:path extrusionOk="0" h="2972611" w="3819943">
                <a:moveTo>
                  <a:pt x="3819943" y="0"/>
                </a:moveTo>
                <a:lnTo>
                  <a:pt x="0" y="0"/>
                </a:lnTo>
                <a:lnTo>
                  <a:pt x="0" y="2972611"/>
                </a:lnTo>
                <a:lnTo>
                  <a:pt x="3819943" y="2972611"/>
                </a:lnTo>
                <a:lnTo>
                  <a:pt x="3819943" y="0"/>
                </a:lnTo>
                <a:close/>
              </a:path>
            </a:pathLst>
          </a:custGeom>
          <a:blipFill rotWithShape="1">
            <a:blip r:embed="rId5">
              <a:alphaModFix/>
            </a:blip>
            <a:stretch>
              <a:fillRect b="0" l="0" r="0" t="0"/>
            </a:stretch>
          </a:blipFill>
          <a:ln>
            <a:noFill/>
          </a:ln>
        </p:spPr>
      </p:sp>
      <p:sp>
        <p:nvSpPr>
          <p:cNvPr id="173" name="Google Shape;173;p16"/>
          <p:cNvSpPr/>
          <p:nvPr/>
        </p:nvSpPr>
        <p:spPr>
          <a:xfrm>
            <a:off x="13585570" y="6937821"/>
            <a:ext cx="2181179" cy="1851276"/>
          </a:xfrm>
          <a:custGeom>
            <a:rect b="b" l="l" r="r" t="t"/>
            <a:pathLst>
              <a:path extrusionOk="0" h="1851276" w="2181179">
                <a:moveTo>
                  <a:pt x="0" y="0"/>
                </a:moveTo>
                <a:lnTo>
                  <a:pt x="2181179" y="0"/>
                </a:lnTo>
                <a:lnTo>
                  <a:pt x="2181179" y="1851276"/>
                </a:lnTo>
                <a:lnTo>
                  <a:pt x="0" y="1851276"/>
                </a:lnTo>
                <a:lnTo>
                  <a:pt x="0" y="0"/>
                </a:lnTo>
                <a:close/>
              </a:path>
            </a:pathLst>
          </a:custGeom>
          <a:blipFill rotWithShape="1">
            <a:blip r:embed="rId6">
              <a:alphaModFix/>
            </a:blip>
            <a:stretch>
              <a:fillRect b="0" l="0" r="0" t="0"/>
            </a:stretch>
          </a:blipFill>
          <a:ln>
            <a:noFill/>
          </a:ln>
        </p:spPr>
      </p:sp>
      <p:sp>
        <p:nvSpPr>
          <p:cNvPr id="174" name="Google Shape;174;p16"/>
          <p:cNvSpPr/>
          <p:nvPr/>
        </p:nvSpPr>
        <p:spPr>
          <a:xfrm>
            <a:off x="2543521" y="1701522"/>
            <a:ext cx="2304704" cy="2602848"/>
          </a:xfrm>
          <a:custGeom>
            <a:rect b="b" l="l" r="r" t="t"/>
            <a:pathLst>
              <a:path extrusionOk="0" h="2602848" w="2304704">
                <a:moveTo>
                  <a:pt x="0" y="0"/>
                </a:moveTo>
                <a:lnTo>
                  <a:pt x="2304703" y="0"/>
                </a:lnTo>
                <a:lnTo>
                  <a:pt x="2304703" y="2602848"/>
                </a:lnTo>
                <a:lnTo>
                  <a:pt x="0" y="2602848"/>
                </a:lnTo>
                <a:lnTo>
                  <a:pt x="0" y="0"/>
                </a:lnTo>
                <a:close/>
              </a:path>
            </a:pathLst>
          </a:custGeom>
          <a:blipFill rotWithShape="1">
            <a:blip r:embed="rId7">
              <a:alphaModFix/>
            </a:blip>
            <a:stretch>
              <a:fillRect b="0" l="0" r="0" t="0"/>
            </a:stretch>
          </a:blipFill>
          <a:ln>
            <a:noFill/>
          </a:ln>
        </p:spPr>
      </p:sp>
      <p:sp>
        <p:nvSpPr>
          <p:cNvPr id="175" name="Google Shape;175;p16"/>
          <p:cNvSpPr/>
          <p:nvPr/>
        </p:nvSpPr>
        <p:spPr>
          <a:xfrm rot="1179479">
            <a:off x="13809313" y="1897438"/>
            <a:ext cx="1590478" cy="2457200"/>
          </a:xfrm>
          <a:custGeom>
            <a:rect b="b" l="l" r="r" t="t"/>
            <a:pathLst>
              <a:path extrusionOk="0" h="2457200" w="1590478">
                <a:moveTo>
                  <a:pt x="0" y="0"/>
                </a:moveTo>
                <a:lnTo>
                  <a:pt x="1590478" y="0"/>
                </a:lnTo>
                <a:lnTo>
                  <a:pt x="1590478" y="2457200"/>
                </a:lnTo>
                <a:lnTo>
                  <a:pt x="0" y="2457200"/>
                </a:lnTo>
                <a:lnTo>
                  <a:pt x="0" y="0"/>
                </a:lnTo>
                <a:close/>
              </a:path>
            </a:pathLst>
          </a:custGeom>
          <a:blipFill rotWithShape="1">
            <a:blip r:embed="rId8">
              <a:alphaModFix/>
            </a:blip>
            <a:stretch>
              <a:fillRect b="0" l="0" r="0" t="0"/>
            </a:stretch>
          </a:blipFill>
          <a:ln>
            <a:noFill/>
          </a:ln>
        </p:spPr>
      </p:sp>
      <p:sp>
        <p:nvSpPr>
          <p:cNvPr id="176" name="Google Shape;176;p16"/>
          <p:cNvSpPr txBox="1"/>
          <p:nvPr/>
        </p:nvSpPr>
        <p:spPr>
          <a:xfrm>
            <a:off x="6483629" y="6937821"/>
            <a:ext cx="5320800" cy="1539300"/>
          </a:xfrm>
          <a:prstGeom prst="rect">
            <a:avLst/>
          </a:prstGeom>
          <a:noFill/>
          <a:ln>
            <a:noFill/>
          </a:ln>
        </p:spPr>
        <p:txBody>
          <a:bodyPr anchorCtr="0" anchor="t" bIns="0" lIns="0" spcFirstLastPara="1" rIns="0" wrap="square" tIns="0">
            <a:spAutoFit/>
          </a:bodyPr>
          <a:lstStyle/>
          <a:p>
            <a:pPr indent="0" lvl="0" marL="0" marR="0" rtl="0" algn="ctr">
              <a:lnSpc>
                <a:spcPct val="200000"/>
              </a:lnSpc>
              <a:spcBef>
                <a:spcPts val="0"/>
              </a:spcBef>
              <a:spcAft>
                <a:spcPts val="0"/>
              </a:spcAft>
              <a:buNone/>
            </a:pPr>
            <a:r>
              <a:rPr b="0" i="0" lang="en-US" sz="2000" u="none" cap="none" strike="noStrike">
                <a:solidFill>
                  <a:srgbClr val="000000"/>
                </a:solidFill>
                <a:latin typeface="Fira Sans"/>
                <a:ea typeface="Fira Sans"/>
                <a:cs typeface="Fira Sans"/>
                <a:sym typeface="Fira Sans"/>
              </a:rPr>
              <a:t>Lorem ipsum dolor sit amet, consectetur adipiscing elit, sed do eiusmod tempor incididunt ut labore et dolore magna aliqua.</a:t>
            </a:r>
            <a:endParaRPr/>
          </a:p>
        </p:txBody>
      </p:sp>
      <p:sp>
        <p:nvSpPr>
          <p:cNvPr id="177" name="Google Shape;177;p16"/>
          <p:cNvSpPr txBox="1"/>
          <p:nvPr/>
        </p:nvSpPr>
        <p:spPr>
          <a:xfrm rot="-442226">
            <a:off x="7838229" y="2123310"/>
            <a:ext cx="2527988" cy="1770525"/>
          </a:xfrm>
          <a:prstGeom prst="rect">
            <a:avLst/>
          </a:prstGeom>
          <a:noFill/>
          <a:ln>
            <a:noFill/>
          </a:ln>
        </p:spPr>
        <p:txBody>
          <a:bodyPr anchorCtr="0" anchor="t" bIns="0" lIns="0" spcFirstLastPara="1" rIns="0" wrap="square" tIns="0">
            <a:spAutoFit/>
          </a:bodyPr>
          <a:lstStyle/>
          <a:p>
            <a:pPr indent="0" lvl="0" marL="0" marR="0" rtl="0" algn="ctr">
              <a:lnSpc>
                <a:spcPct val="96997"/>
              </a:lnSpc>
              <a:spcBef>
                <a:spcPts val="0"/>
              </a:spcBef>
              <a:spcAft>
                <a:spcPts val="0"/>
              </a:spcAft>
              <a:buNone/>
            </a:pPr>
            <a:r>
              <a:rPr b="1" i="0" lang="en-US" sz="11858" u="none" cap="none" strike="noStrike">
                <a:solidFill>
                  <a:srgbClr val="DF5A51"/>
                </a:solidFill>
                <a:latin typeface="Luckiest Guy"/>
                <a:ea typeface="Luckiest Guy"/>
                <a:cs typeface="Luckiest Guy"/>
                <a:sym typeface="Luckiest Guy"/>
              </a:rPr>
              <a:t>01</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2A275"/>
        </a:solidFill>
      </p:bgPr>
    </p:bg>
    <p:spTree>
      <p:nvGrpSpPr>
        <p:cNvPr id="181" name="Shape 181"/>
        <p:cNvGrpSpPr/>
        <p:nvPr/>
      </p:nvGrpSpPr>
      <p:grpSpPr>
        <a:xfrm>
          <a:off x="0" y="0"/>
          <a:ext cx="0" cy="0"/>
          <a:chOff x="0" y="0"/>
          <a:chExt cx="0" cy="0"/>
        </a:xfrm>
      </p:grpSpPr>
      <p:sp>
        <p:nvSpPr>
          <p:cNvPr id="182" name="Google Shape;182;p17"/>
          <p:cNvSpPr/>
          <p:nvPr/>
        </p:nvSpPr>
        <p:spPr>
          <a:xfrm rot="-5400000">
            <a:off x="12864584" y="4828771"/>
            <a:ext cx="8848052" cy="629457"/>
          </a:xfrm>
          <a:custGeom>
            <a:rect b="b" l="l" r="r" t="t"/>
            <a:pathLst>
              <a:path extrusionOk="0" h="165783" w="2330351">
                <a:moveTo>
                  <a:pt x="44624" y="0"/>
                </a:moveTo>
                <a:lnTo>
                  <a:pt x="2285727" y="0"/>
                </a:lnTo>
                <a:cubicBezTo>
                  <a:pt x="2297562" y="0"/>
                  <a:pt x="2308912" y="4701"/>
                  <a:pt x="2317281" y="13070"/>
                </a:cubicBezTo>
                <a:cubicBezTo>
                  <a:pt x="2325650" y="21439"/>
                  <a:pt x="2330351" y="32789"/>
                  <a:pt x="2330351" y="44624"/>
                </a:cubicBezTo>
                <a:lnTo>
                  <a:pt x="2330351" y="121159"/>
                </a:lnTo>
                <a:cubicBezTo>
                  <a:pt x="2330351" y="132994"/>
                  <a:pt x="2325650" y="144344"/>
                  <a:pt x="2317281" y="152713"/>
                </a:cubicBezTo>
                <a:cubicBezTo>
                  <a:pt x="2308912" y="161082"/>
                  <a:pt x="2297562" y="165783"/>
                  <a:pt x="2285727" y="165783"/>
                </a:cubicBezTo>
                <a:lnTo>
                  <a:pt x="44624" y="165783"/>
                </a:lnTo>
                <a:cubicBezTo>
                  <a:pt x="19979" y="165783"/>
                  <a:pt x="0" y="145804"/>
                  <a:pt x="0" y="121159"/>
                </a:cubicBezTo>
                <a:lnTo>
                  <a:pt x="0" y="44624"/>
                </a:lnTo>
                <a:cubicBezTo>
                  <a:pt x="0" y="32789"/>
                  <a:pt x="4701" y="21439"/>
                  <a:pt x="13070" y="13070"/>
                </a:cubicBezTo>
                <a:cubicBezTo>
                  <a:pt x="21439" y="4701"/>
                  <a:pt x="32789" y="0"/>
                  <a:pt x="44624" y="0"/>
                </a:cubicBezTo>
                <a:close/>
              </a:path>
            </a:pathLst>
          </a:custGeom>
          <a:solidFill>
            <a:srgbClr val="000000">
              <a:alpha val="219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3" name="Google Shape;183;p17"/>
          <p:cNvGrpSpPr/>
          <p:nvPr/>
        </p:nvGrpSpPr>
        <p:grpSpPr>
          <a:xfrm>
            <a:off x="16358896" y="3136874"/>
            <a:ext cx="3086102" cy="3266927"/>
            <a:chOff x="0" y="-47625"/>
            <a:chExt cx="812800" cy="860425"/>
          </a:xfrm>
        </p:grpSpPr>
        <p:sp>
          <p:nvSpPr>
            <p:cNvPr id="184" name="Google Shape;184;p17"/>
            <p:cNvSpPr/>
            <p:nvPr/>
          </p:nvSpPr>
          <p:spPr>
            <a:xfrm>
              <a:off x="0" y="0"/>
              <a:ext cx="429131" cy="279135"/>
            </a:xfrm>
            <a:custGeom>
              <a:rect b="b" l="l" r="r" t="t"/>
              <a:pathLst>
                <a:path extrusionOk="0" h="279135" w="429131">
                  <a:moveTo>
                    <a:pt x="95030" y="0"/>
                  </a:moveTo>
                  <a:lnTo>
                    <a:pt x="334101" y="0"/>
                  </a:lnTo>
                  <a:cubicBezTo>
                    <a:pt x="359305" y="0"/>
                    <a:pt x="383476" y="10012"/>
                    <a:pt x="401298" y="27834"/>
                  </a:cubicBezTo>
                  <a:cubicBezTo>
                    <a:pt x="419119" y="45655"/>
                    <a:pt x="429131" y="69827"/>
                    <a:pt x="429131" y="95030"/>
                  </a:cubicBezTo>
                  <a:lnTo>
                    <a:pt x="429131" y="184105"/>
                  </a:lnTo>
                  <a:cubicBezTo>
                    <a:pt x="429131" y="209308"/>
                    <a:pt x="419119" y="233480"/>
                    <a:pt x="401298" y="251301"/>
                  </a:cubicBezTo>
                  <a:cubicBezTo>
                    <a:pt x="383476" y="269123"/>
                    <a:pt x="359305" y="279135"/>
                    <a:pt x="334101" y="279135"/>
                  </a:cubicBezTo>
                  <a:lnTo>
                    <a:pt x="95030" y="279135"/>
                  </a:lnTo>
                  <a:cubicBezTo>
                    <a:pt x="69827" y="279135"/>
                    <a:pt x="45655" y="269123"/>
                    <a:pt x="27834" y="251301"/>
                  </a:cubicBezTo>
                  <a:cubicBezTo>
                    <a:pt x="10012" y="233480"/>
                    <a:pt x="0" y="209308"/>
                    <a:pt x="0" y="184105"/>
                  </a:cubicBezTo>
                  <a:lnTo>
                    <a:pt x="0" y="95030"/>
                  </a:lnTo>
                  <a:cubicBezTo>
                    <a:pt x="0" y="69827"/>
                    <a:pt x="10012" y="45655"/>
                    <a:pt x="27834" y="27834"/>
                  </a:cubicBezTo>
                  <a:cubicBezTo>
                    <a:pt x="45655" y="10012"/>
                    <a:pt x="69827" y="0"/>
                    <a:pt x="95030" y="0"/>
                  </a:cubicBezTo>
                  <a:close/>
                </a:path>
              </a:pathLst>
            </a:custGeom>
            <a:solidFill>
              <a:srgbClr val="C474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17"/>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6" name="Google Shape;186;p17"/>
          <p:cNvGrpSpPr/>
          <p:nvPr/>
        </p:nvGrpSpPr>
        <p:grpSpPr>
          <a:xfrm>
            <a:off x="16358896" y="4679881"/>
            <a:ext cx="3086102" cy="3266927"/>
            <a:chOff x="0" y="-47625"/>
            <a:chExt cx="812800" cy="860425"/>
          </a:xfrm>
        </p:grpSpPr>
        <p:sp>
          <p:nvSpPr>
            <p:cNvPr id="187" name="Google Shape;187;p17"/>
            <p:cNvSpPr/>
            <p:nvPr/>
          </p:nvSpPr>
          <p:spPr>
            <a:xfrm>
              <a:off x="0" y="0"/>
              <a:ext cx="429131" cy="279135"/>
            </a:xfrm>
            <a:custGeom>
              <a:rect b="b" l="l" r="r" t="t"/>
              <a:pathLst>
                <a:path extrusionOk="0" h="279135" w="429131">
                  <a:moveTo>
                    <a:pt x="95030" y="0"/>
                  </a:moveTo>
                  <a:lnTo>
                    <a:pt x="334101" y="0"/>
                  </a:lnTo>
                  <a:cubicBezTo>
                    <a:pt x="359305" y="0"/>
                    <a:pt x="383476" y="10012"/>
                    <a:pt x="401298" y="27834"/>
                  </a:cubicBezTo>
                  <a:cubicBezTo>
                    <a:pt x="419119" y="45655"/>
                    <a:pt x="429131" y="69827"/>
                    <a:pt x="429131" y="95030"/>
                  </a:cubicBezTo>
                  <a:lnTo>
                    <a:pt x="429131" y="184105"/>
                  </a:lnTo>
                  <a:cubicBezTo>
                    <a:pt x="429131" y="209308"/>
                    <a:pt x="419119" y="233480"/>
                    <a:pt x="401298" y="251301"/>
                  </a:cubicBezTo>
                  <a:cubicBezTo>
                    <a:pt x="383476" y="269123"/>
                    <a:pt x="359305" y="279135"/>
                    <a:pt x="334101" y="279135"/>
                  </a:cubicBezTo>
                  <a:lnTo>
                    <a:pt x="95030" y="279135"/>
                  </a:lnTo>
                  <a:cubicBezTo>
                    <a:pt x="69827" y="279135"/>
                    <a:pt x="45655" y="269123"/>
                    <a:pt x="27834" y="251301"/>
                  </a:cubicBezTo>
                  <a:cubicBezTo>
                    <a:pt x="10012" y="233480"/>
                    <a:pt x="0" y="209308"/>
                    <a:pt x="0" y="184105"/>
                  </a:cubicBezTo>
                  <a:lnTo>
                    <a:pt x="0" y="95030"/>
                  </a:lnTo>
                  <a:cubicBezTo>
                    <a:pt x="0" y="69827"/>
                    <a:pt x="10012" y="45655"/>
                    <a:pt x="27834" y="27834"/>
                  </a:cubicBezTo>
                  <a:cubicBezTo>
                    <a:pt x="45655" y="10012"/>
                    <a:pt x="69827" y="0"/>
                    <a:pt x="95030" y="0"/>
                  </a:cubicBezTo>
                  <a:close/>
                </a:path>
              </a:pathLst>
            </a:custGeom>
            <a:solidFill>
              <a:srgbClr val="E4C8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7"/>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9" name="Google Shape;189;p17"/>
          <p:cNvGrpSpPr/>
          <p:nvPr/>
        </p:nvGrpSpPr>
        <p:grpSpPr>
          <a:xfrm>
            <a:off x="395235" y="389963"/>
            <a:ext cx="17015920" cy="9326247"/>
            <a:chOff x="0" y="-241102"/>
            <a:chExt cx="22687894" cy="12434997"/>
          </a:xfrm>
        </p:grpSpPr>
        <p:sp>
          <p:nvSpPr>
            <p:cNvPr id="190" name="Google Shape;190;p17"/>
            <p:cNvSpPr/>
            <p:nvPr/>
          </p:nvSpPr>
          <p:spPr>
            <a:xfrm>
              <a:off x="0" y="0"/>
              <a:ext cx="11874637" cy="12193895"/>
            </a:xfrm>
            <a:custGeom>
              <a:rect b="b" l="l" r="r" t="t"/>
              <a:pathLst>
                <a:path extrusionOk="0" h="12193895" w="11874637">
                  <a:moveTo>
                    <a:pt x="0" y="0"/>
                  </a:moveTo>
                  <a:lnTo>
                    <a:pt x="11874637" y="0"/>
                  </a:lnTo>
                  <a:lnTo>
                    <a:pt x="11874637" y="12193895"/>
                  </a:lnTo>
                  <a:lnTo>
                    <a:pt x="0" y="12193895"/>
                  </a:lnTo>
                  <a:lnTo>
                    <a:pt x="0" y="0"/>
                  </a:lnTo>
                  <a:close/>
                </a:path>
              </a:pathLst>
            </a:custGeom>
            <a:blipFill rotWithShape="1">
              <a:blip r:embed="rId3">
                <a:alphaModFix/>
              </a:blip>
              <a:stretch>
                <a:fillRect b="0" l="0" r="0" t="-72992"/>
              </a:stretch>
            </a:blipFill>
            <a:ln>
              <a:noFill/>
            </a:ln>
          </p:spPr>
        </p:sp>
        <p:grpSp>
          <p:nvGrpSpPr>
            <p:cNvPr id="191" name="Google Shape;191;p17"/>
            <p:cNvGrpSpPr/>
            <p:nvPr/>
          </p:nvGrpSpPr>
          <p:grpSpPr>
            <a:xfrm>
              <a:off x="1455604" y="-241102"/>
              <a:ext cx="21232290" cy="12434997"/>
              <a:chOff x="0" y="-47625"/>
              <a:chExt cx="4194033" cy="2456296"/>
            </a:xfrm>
          </p:grpSpPr>
          <p:sp>
            <p:nvSpPr>
              <p:cNvPr id="192" name="Google Shape;192;p17"/>
              <p:cNvSpPr/>
              <p:nvPr/>
            </p:nvSpPr>
            <p:spPr>
              <a:xfrm>
                <a:off x="0" y="0"/>
                <a:ext cx="4194033" cy="2408671"/>
              </a:xfrm>
              <a:custGeom>
                <a:rect b="b" l="l" r="r" t="t"/>
                <a:pathLst>
                  <a:path extrusionOk="0" h="2408671" w="4194033">
                    <a:moveTo>
                      <a:pt x="14585" y="0"/>
                    </a:moveTo>
                    <a:lnTo>
                      <a:pt x="4179448" y="0"/>
                    </a:lnTo>
                    <a:cubicBezTo>
                      <a:pt x="4187503" y="0"/>
                      <a:pt x="4194033" y="6530"/>
                      <a:pt x="4194033" y="14585"/>
                    </a:cubicBezTo>
                    <a:lnTo>
                      <a:pt x="4194033" y="2394085"/>
                    </a:lnTo>
                    <a:cubicBezTo>
                      <a:pt x="4194033" y="2402141"/>
                      <a:pt x="4187503" y="2408671"/>
                      <a:pt x="4179448" y="2408671"/>
                    </a:cubicBezTo>
                    <a:lnTo>
                      <a:pt x="14585" y="2408671"/>
                    </a:lnTo>
                    <a:cubicBezTo>
                      <a:pt x="6530" y="2408671"/>
                      <a:pt x="0" y="2402141"/>
                      <a:pt x="0" y="2394085"/>
                    </a:cubicBezTo>
                    <a:lnTo>
                      <a:pt x="0" y="14585"/>
                    </a:lnTo>
                    <a:cubicBezTo>
                      <a:pt x="0" y="6530"/>
                      <a:pt x="6530" y="0"/>
                      <a:pt x="14585" y="0"/>
                    </a:cubicBezTo>
                    <a:close/>
                  </a:path>
                </a:pathLst>
              </a:cu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7"/>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194" name="Google Shape;194;p17"/>
          <p:cNvPicPr preferRelativeResize="0"/>
          <p:nvPr/>
        </p:nvPicPr>
        <p:blipFill rotWithShape="1">
          <a:blip r:embed="rId4">
            <a:alphaModFix/>
          </a:blip>
          <a:srcRect b="0" l="1197" r="1197" t="0"/>
          <a:stretch/>
        </p:blipFill>
        <p:spPr>
          <a:xfrm>
            <a:off x="9910547" y="1501506"/>
            <a:ext cx="6869757" cy="4692229"/>
          </a:xfrm>
          <a:prstGeom prst="rect">
            <a:avLst/>
          </a:prstGeom>
          <a:noFill/>
          <a:ln>
            <a:noFill/>
          </a:ln>
        </p:spPr>
      </p:pic>
      <p:pic>
        <p:nvPicPr>
          <p:cNvPr id="195" name="Google Shape;195;p17"/>
          <p:cNvPicPr preferRelativeResize="0"/>
          <p:nvPr/>
        </p:nvPicPr>
        <p:blipFill rotWithShape="1">
          <a:blip r:embed="rId5">
            <a:alphaModFix/>
          </a:blip>
          <a:srcRect b="0" l="8823" r="8823" t="0"/>
          <a:stretch/>
        </p:blipFill>
        <p:spPr>
          <a:xfrm>
            <a:off x="2019087" y="4377541"/>
            <a:ext cx="6869757" cy="4692229"/>
          </a:xfrm>
          <a:prstGeom prst="rect">
            <a:avLst/>
          </a:prstGeom>
          <a:noFill/>
          <a:ln>
            <a:noFill/>
          </a:ln>
        </p:spPr>
      </p:pic>
      <p:grpSp>
        <p:nvGrpSpPr>
          <p:cNvPr id="196" name="Google Shape;196;p17"/>
          <p:cNvGrpSpPr/>
          <p:nvPr/>
        </p:nvGrpSpPr>
        <p:grpSpPr>
          <a:xfrm>
            <a:off x="16518726" y="1593867"/>
            <a:ext cx="3086101" cy="3266927"/>
            <a:chOff x="0" y="-47625"/>
            <a:chExt cx="812800" cy="860425"/>
          </a:xfrm>
        </p:grpSpPr>
        <p:sp>
          <p:nvSpPr>
            <p:cNvPr id="197" name="Google Shape;197;p17"/>
            <p:cNvSpPr/>
            <p:nvPr/>
          </p:nvSpPr>
          <p:spPr>
            <a:xfrm>
              <a:off x="0" y="0"/>
              <a:ext cx="387036" cy="279135"/>
            </a:xfrm>
            <a:custGeom>
              <a:rect b="b" l="l" r="r" t="t"/>
              <a:pathLst>
                <a:path extrusionOk="0" h="279135" w="387036">
                  <a:moveTo>
                    <a:pt x="105366" y="0"/>
                  </a:moveTo>
                  <a:lnTo>
                    <a:pt x="281670" y="0"/>
                  </a:lnTo>
                  <a:cubicBezTo>
                    <a:pt x="339862" y="0"/>
                    <a:pt x="387036" y="47174"/>
                    <a:pt x="387036" y="105366"/>
                  </a:cubicBezTo>
                  <a:lnTo>
                    <a:pt x="387036" y="173769"/>
                  </a:lnTo>
                  <a:cubicBezTo>
                    <a:pt x="387036" y="231961"/>
                    <a:pt x="339862" y="279135"/>
                    <a:pt x="281670" y="279135"/>
                  </a:cubicBezTo>
                  <a:lnTo>
                    <a:pt x="105366" y="279135"/>
                  </a:lnTo>
                  <a:cubicBezTo>
                    <a:pt x="47174" y="279135"/>
                    <a:pt x="0" y="231961"/>
                    <a:pt x="0" y="173769"/>
                  </a:cubicBezTo>
                  <a:lnTo>
                    <a:pt x="0" y="105366"/>
                  </a:lnTo>
                  <a:cubicBezTo>
                    <a:pt x="0" y="47174"/>
                    <a:pt x="47174" y="0"/>
                    <a:pt x="105366" y="0"/>
                  </a:cubicBezTo>
                  <a:close/>
                </a:path>
              </a:pathLst>
            </a:custGeom>
            <a:solidFill>
              <a:srgbClr val="70CB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17"/>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9" name="Google Shape;199;p17"/>
          <p:cNvSpPr/>
          <p:nvPr/>
        </p:nvSpPr>
        <p:spPr>
          <a:xfrm>
            <a:off x="7868875" y="6542012"/>
            <a:ext cx="2188301" cy="2792495"/>
          </a:xfrm>
          <a:custGeom>
            <a:rect b="b" l="l" r="r" t="t"/>
            <a:pathLst>
              <a:path extrusionOk="0" h="2792495" w="2188301">
                <a:moveTo>
                  <a:pt x="0" y="0"/>
                </a:moveTo>
                <a:lnTo>
                  <a:pt x="2188300" y="0"/>
                </a:lnTo>
                <a:lnTo>
                  <a:pt x="2188300" y="2792495"/>
                </a:lnTo>
                <a:lnTo>
                  <a:pt x="0" y="2792495"/>
                </a:lnTo>
                <a:lnTo>
                  <a:pt x="0" y="0"/>
                </a:lnTo>
                <a:close/>
              </a:path>
            </a:pathLst>
          </a:custGeom>
          <a:blipFill rotWithShape="1">
            <a:blip r:embed="rId6">
              <a:alphaModFix/>
            </a:blip>
            <a:stretch>
              <a:fillRect b="0" l="0" r="0" t="0"/>
            </a:stretch>
          </a:blipFill>
          <a:ln>
            <a:noFill/>
          </a:ln>
        </p:spPr>
      </p:sp>
      <p:sp>
        <p:nvSpPr>
          <p:cNvPr id="200" name="Google Shape;200;p17"/>
          <p:cNvSpPr txBox="1"/>
          <p:nvPr/>
        </p:nvSpPr>
        <p:spPr>
          <a:xfrm>
            <a:off x="16780304" y="1920776"/>
            <a:ext cx="946500" cy="746400"/>
          </a:xfrm>
          <a:prstGeom prst="rect">
            <a:avLst/>
          </a:prstGeom>
          <a:noFill/>
          <a:ln>
            <a:noFill/>
          </a:ln>
        </p:spPr>
        <p:txBody>
          <a:bodyPr anchorCtr="0" anchor="t" bIns="0" lIns="0" spcFirstLastPara="1" rIns="0" wrap="square" tIns="0">
            <a:spAutoFit/>
          </a:bodyPr>
          <a:lstStyle/>
          <a:p>
            <a:pPr indent="0" lvl="0" marL="0" marR="0" rtl="0" algn="ctr">
              <a:lnSpc>
                <a:spcPct val="97000"/>
              </a:lnSpc>
              <a:spcBef>
                <a:spcPts val="0"/>
              </a:spcBef>
              <a:spcAft>
                <a:spcPts val="0"/>
              </a:spcAft>
              <a:buNone/>
            </a:pPr>
            <a:r>
              <a:rPr b="1" i="0" lang="en-US" sz="5000" u="none" cap="none" strike="noStrike">
                <a:solidFill>
                  <a:srgbClr val="FFFFFF"/>
                </a:solidFill>
                <a:latin typeface="Luckiest Guy"/>
                <a:ea typeface="Luckiest Guy"/>
                <a:cs typeface="Luckiest Guy"/>
                <a:sym typeface="Luckiest Guy"/>
              </a:rPr>
              <a:t>01</a:t>
            </a:r>
            <a:endParaRPr/>
          </a:p>
        </p:txBody>
      </p:sp>
      <p:sp>
        <p:nvSpPr>
          <p:cNvPr id="201" name="Google Shape;201;p17"/>
          <p:cNvSpPr/>
          <p:nvPr/>
        </p:nvSpPr>
        <p:spPr>
          <a:xfrm flipH="1">
            <a:off x="15249489" y="-2855269"/>
            <a:ext cx="4707699" cy="5289549"/>
          </a:xfrm>
          <a:custGeom>
            <a:rect b="b" l="l" r="r" t="t"/>
            <a:pathLst>
              <a:path extrusionOk="0" h="5289549" w="4707699">
                <a:moveTo>
                  <a:pt x="4707699" y="0"/>
                </a:moveTo>
                <a:lnTo>
                  <a:pt x="0" y="0"/>
                </a:lnTo>
                <a:lnTo>
                  <a:pt x="0" y="5289549"/>
                </a:lnTo>
                <a:lnTo>
                  <a:pt x="4707699" y="5289549"/>
                </a:lnTo>
                <a:lnTo>
                  <a:pt x="4707699" y="0"/>
                </a:lnTo>
                <a:close/>
              </a:path>
            </a:pathLst>
          </a:custGeom>
          <a:blipFill rotWithShape="1">
            <a:blip r:embed="rId7">
              <a:alphaModFix/>
            </a:blip>
            <a:stretch>
              <a:fillRect b="0" l="0" r="0" t="0"/>
            </a:stretch>
          </a:blipFill>
          <a:ln>
            <a:noFill/>
          </a:ln>
        </p:spPr>
      </p:sp>
      <p:sp>
        <p:nvSpPr>
          <p:cNvPr id="202" name="Google Shape;202;p17"/>
          <p:cNvSpPr/>
          <p:nvPr/>
        </p:nvSpPr>
        <p:spPr>
          <a:xfrm>
            <a:off x="6920443" y="4116716"/>
            <a:ext cx="2380770" cy="743991"/>
          </a:xfrm>
          <a:custGeom>
            <a:rect b="b" l="l" r="r" t="t"/>
            <a:pathLst>
              <a:path extrusionOk="0" h="743991" w="2380770">
                <a:moveTo>
                  <a:pt x="0" y="0"/>
                </a:moveTo>
                <a:lnTo>
                  <a:pt x="2380770" y="0"/>
                </a:lnTo>
                <a:lnTo>
                  <a:pt x="2380770" y="743991"/>
                </a:lnTo>
                <a:lnTo>
                  <a:pt x="0" y="743991"/>
                </a:lnTo>
                <a:lnTo>
                  <a:pt x="0" y="0"/>
                </a:lnTo>
                <a:close/>
              </a:path>
            </a:pathLst>
          </a:custGeom>
          <a:blipFill rotWithShape="1">
            <a:blip r:embed="rId8">
              <a:alphaModFix/>
            </a:blip>
            <a:stretch>
              <a:fillRect b="0" l="0" r="0" t="0"/>
            </a:stretch>
          </a:blipFill>
          <a:ln>
            <a:noFill/>
          </a:ln>
        </p:spPr>
      </p:sp>
      <p:sp>
        <p:nvSpPr>
          <p:cNvPr id="203" name="Google Shape;203;p17"/>
          <p:cNvSpPr txBox="1"/>
          <p:nvPr/>
        </p:nvSpPr>
        <p:spPr>
          <a:xfrm>
            <a:off x="1944905" y="1551835"/>
            <a:ext cx="7018200" cy="22623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i="0" lang="en-US" sz="6999" u="none" cap="none" strike="noStrike">
                <a:solidFill>
                  <a:srgbClr val="DF5A51"/>
                </a:solidFill>
                <a:latin typeface="Luckiest Guy"/>
                <a:ea typeface="Luckiest Guy"/>
                <a:cs typeface="Luckiest Guy"/>
                <a:sym typeface="Luckiest Guy"/>
              </a:rPr>
              <a:t>Welcome To Presentation</a:t>
            </a:r>
            <a:endParaRPr/>
          </a:p>
        </p:txBody>
      </p:sp>
      <p:sp>
        <p:nvSpPr>
          <p:cNvPr id="204" name="Google Shape;204;p17"/>
          <p:cNvSpPr txBox="1"/>
          <p:nvPr/>
        </p:nvSpPr>
        <p:spPr>
          <a:xfrm>
            <a:off x="11039413" y="6825423"/>
            <a:ext cx="4612025" cy="2120898"/>
          </a:xfrm>
          <a:prstGeom prst="rect">
            <a:avLst/>
          </a:prstGeom>
          <a:noFill/>
          <a:ln>
            <a:noFill/>
          </a:ln>
        </p:spPr>
        <p:txBody>
          <a:bodyPr anchorCtr="0" anchor="t" bIns="0" lIns="0" spcFirstLastPara="1" rIns="0" wrap="square" tIns="0">
            <a:spAutoFit/>
          </a:bodyPr>
          <a:lstStyle/>
          <a:p>
            <a:pPr indent="0" lvl="0" marL="0" marR="0" rtl="0" algn="ctr">
              <a:lnSpc>
                <a:spcPct val="170000"/>
              </a:lnSpc>
              <a:spcBef>
                <a:spcPts val="0"/>
              </a:spcBef>
              <a:spcAft>
                <a:spcPts val="0"/>
              </a:spcAft>
              <a:buNone/>
            </a:pPr>
            <a:r>
              <a:rPr b="0" i="0" lang="en-US" sz="2000" u="none" cap="none" strike="noStrike">
                <a:solidFill>
                  <a:srgbClr val="000000"/>
                </a:solidFill>
                <a:latin typeface="Fira Sans"/>
                <a:ea typeface="Fira Sans"/>
                <a:cs typeface="Fira Sans"/>
                <a:sym typeface="Fira Sans"/>
              </a:rPr>
              <a:t>Hey there, I'm Rain, and I'm bursting with brilliant ideas that I can't wait to share with you! Don't forget to follow me at @reallygreatsite for a glimpse into my imaginative world.</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2A275"/>
        </a:solidFill>
      </p:bgPr>
    </p:bg>
    <p:spTree>
      <p:nvGrpSpPr>
        <p:cNvPr id="208" name="Shape 208"/>
        <p:cNvGrpSpPr/>
        <p:nvPr/>
      </p:nvGrpSpPr>
      <p:grpSpPr>
        <a:xfrm>
          <a:off x="0" y="0"/>
          <a:ext cx="0" cy="0"/>
          <a:chOff x="0" y="0"/>
          <a:chExt cx="0" cy="0"/>
        </a:xfrm>
      </p:grpSpPr>
      <p:grpSp>
        <p:nvGrpSpPr>
          <p:cNvPr id="209" name="Google Shape;209;p18"/>
          <p:cNvGrpSpPr/>
          <p:nvPr/>
        </p:nvGrpSpPr>
        <p:grpSpPr>
          <a:xfrm rot="-5400000">
            <a:off x="14002492" y="3510037"/>
            <a:ext cx="8848052" cy="3266924"/>
            <a:chOff x="0" y="-47625"/>
            <a:chExt cx="2330351" cy="860425"/>
          </a:xfrm>
        </p:grpSpPr>
        <p:sp>
          <p:nvSpPr>
            <p:cNvPr id="210" name="Google Shape;210;p18"/>
            <p:cNvSpPr/>
            <p:nvPr/>
          </p:nvSpPr>
          <p:spPr>
            <a:xfrm>
              <a:off x="0" y="0"/>
              <a:ext cx="2330351" cy="165783"/>
            </a:xfrm>
            <a:custGeom>
              <a:rect b="b" l="l" r="r" t="t"/>
              <a:pathLst>
                <a:path extrusionOk="0" h="165783" w="2330351">
                  <a:moveTo>
                    <a:pt x="44624" y="0"/>
                  </a:moveTo>
                  <a:lnTo>
                    <a:pt x="2285727" y="0"/>
                  </a:lnTo>
                  <a:cubicBezTo>
                    <a:pt x="2297562" y="0"/>
                    <a:pt x="2308912" y="4701"/>
                    <a:pt x="2317281" y="13070"/>
                  </a:cubicBezTo>
                  <a:cubicBezTo>
                    <a:pt x="2325650" y="21439"/>
                    <a:pt x="2330351" y="32789"/>
                    <a:pt x="2330351" y="44624"/>
                  </a:cubicBezTo>
                  <a:lnTo>
                    <a:pt x="2330351" y="121159"/>
                  </a:lnTo>
                  <a:cubicBezTo>
                    <a:pt x="2330351" y="132994"/>
                    <a:pt x="2325650" y="144344"/>
                    <a:pt x="2317281" y="152713"/>
                  </a:cubicBezTo>
                  <a:cubicBezTo>
                    <a:pt x="2308912" y="161082"/>
                    <a:pt x="2297562" y="165783"/>
                    <a:pt x="2285727" y="165783"/>
                  </a:cubicBezTo>
                  <a:lnTo>
                    <a:pt x="44624" y="165783"/>
                  </a:lnTo>
                  <a:cubicBezTo>
                    <a:pt x="19979" y="165783"/>
                    <a:pt x="0" y="145804"/>
                    <a:pt x="0" y="121159"/>
                  </a:cubicBezTo>
                  <a:lnTo>
                    <a:pt x="0" y="44624"/>
                  </a:lnTo>
                  <a:cubicBezTo>
                    <a:pt x="0" y="32789"/>
                    <a:pt x="4701" y="21439"/>
                    <a:pt x="13070" y="13070"/>
                  </a:cubicBezTo>
                  <a:cubicBezTo>
                    <a:pt x="21439" y="4701"/>
                    <a:pt x="32789" y="0"/>
                    <a:pt x="44624" y="0"/>
                  </a:cubicBezTo>
                  <a:close/>
                </a:path>
              </a:pathLst>
            </a:custGeom>
            <a:solidFill>
              <a:srgbClr val="000000">
                <a:alpha val="219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8"/>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2" name="Google Shape;212;p18"/>
          <p:cNvGrpSpPr/>
          <p:nvPr/>
        </p:nvGrpSpPr>
        <p:grpSpPr>
          <a:xfrm>
            <a:off x="16358896" y="3136874"/>
            <a:ext cx="3086102" cy="3266927"/>
            <a:chOff x="0" y="-47625"/>
            <a:chExt cx="812800" cy="860425"/>
          </a:xfrm>
        </p:grpSpPr>
        <p:sp>
          <p:nvSpPr>
            <p:cNvPr id="213" name="Google Shape;213;p18"/>
            <p:cNvSpPr/>
            <p:nvPr/>
          </p:nvSpPr>
          <p:spPr>
            <a:xfrm>
              <a:off x="0" y="0"/>
              <a:ext cx="429131" cy="279135"/>
            </a:xfrm>
            <a:custGeom>
              <a:rect b="b" l="l" r="r" t="t"/>
              <a:pathLst>
                <a:path extrusionOk="0" h="279135" w="429131">
                  <a:moveTo>
                    <a:pt x="95030" y="0"/>
                  </a:moveTo>
                  <a:lnTo>
                    <a:pt x="334101" y="0"/>
                  </a:lnTo>
                  <a:cubicBezTo>
                    <a:pt x="359305" y="0"/>
                    <a:pt x="383476" y="10012"/>
                    <a:pt x="401298" y="27834"/>
                  </a:cubicBezTo>
                  <a:cubicBezTo>
                    <a:pt x="419119" y="45655"/>
                    <a:pt x="429131" y="69827"/>
                    <a:pt x="429131" y="95030"/>
                  </a:cubicBezTo>
                  <a:lnTo>
                    <a:pt x="429131" y="184105"/>
                  </a:lnTo>
                  <a:cubicBezTo>
                    <a:pt x="429131" y="209308"/>
                    <a:pt x="419119" y="233480"/>
                    <a:pt x="401298" y="251301"/>
                  </a:cubicBezTo>
                  <a:cubicBezTo>
                    <a:pt x="383476" y="269123"/>
                    <a:pt x="359305" y="279135"/>
                    <a:pt x="334101" y="279135"/>
                  </a:cubicBezTo>
                  <a:lnTo>
                    <a:pt x="95030" y="279135"/>
                  </a:lnTo>
                  <a:cubicBezTo>
                    <a:pt x="69827" y="279135"/>
                    <a:pt x="45655" y="269123"/>
                    <a:pt x="27834" y="251301"/>
                  </a:cubicBezTo>
                  <a:cubicBezTo>
                    <a:pt x="10012" y="233480"/>
                    <a:pt x="0" y="209308"/>
                    <a:pt x="0" y="184105"/>
                  </a:cubicBezTo>
                  <a:lnTo>
                    <a:pt x="0" y="95030"/>
                  </a:lnTo>
                  <a:cubicBezTo>
                    <a:pt x="0" y="69827"/>
                    <a:pt x="10012" y="45655"/>
                    <a:pt x="27834" y="27834"/>
                  </a:cubicBezTo>
                  <a:cubicBezTo>
                    <a:pt x="45655" y="10012"/>
                    <a:pt x="69827" y="0"/>
                    <a:pt x="95030" y="0"/>
                  </a:cubicBezTo>
                  <a:close/>
                </a:path>
              </a:pathLst>
            </a:custGeom>
            <a:solidFill>
              <a:srgbClr val="C474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8"/>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5" name="Google Shape;215;p18"/>
          <p:cNvGrpSpPr/>
          <p:nvPr/>
        </p:nvGrpSpPr>
        <p:grpSpPr>
          <a:xfrm>
            <a:off x="16358896" y="4679881"/>
            <a:ext cx="3086102" cy="3266927"/>
            <a:chOff x="0" y="-47625"/>
            <a:chExt cx="812800" cy="860425"/>
          </a:xfrm>
        </p:grpSpPr>
        <p:sp>
          <p:nvSpPr>
            <p:cNvPr id="216" name="Google Shape;216;p18"/>
            <p:cNvSpPr/>
            <p:nvPr/>
          </p:nvSpPr>
          <p:spPr>
            <a:xfrm>
              <a:off x="0" y="0"/>
              <a:ext cx="429131" cy="279135"/>
            </a:xfrm>
            <a:custGeom>
              <a:rect b="b" l="l" r="r" t="t"/>
              <a:pathLst>
                <a:path extrusionOk="0" h="279135" w="429131">
                  <a:moveTo>
                    <a:pt x="95030" y="0"/>
                  </a:moveTo>
                  <a:lnTo>
                    <a:pt x="334101" y="0"/>
                  </a:lnTo>
                  <a:cubicBezTo>
                    <a:pt x="359305" y="0"/>
                    <a:pt x="383476" y="10012"/>
                    <a:pt x="401298" y="27834"/>
                  </a:cubicBezTo>
                  <a:cubicBezTo>
                    <a:pt x="419119" y="45655"/>
                    <a:pt x="429131" y="69827"/>
                    <a:pt x="429131" y="95030"/>
                  </a:cubicBezTo>
                  <a:lnTo>
                    <a:pt x="429131" y="184105"/>
                  </a:lnTo>
                  <a:cubicBezTo>
                    <a:pt x="429131" y="209308"/>
                    <a:pt x="419119" y="233480"/>
                    <a:pt x="401298" y="251301"/>
                  </a:cubicBezTo>
                  <a:cubicBezTo>
                    <a:pt x="383476" y="269123"/>
                    <a:pt x="359305" y="279135"/>
                    <a:pt x="334101" y="279135"/>
                  </a:cubicBezTo>
                  <a:lnTo>
                    <a:pt x="95030" y="279135"/>
                  </a:lnTo>
                  <a:cubicBezTo>
                    <a:pt x="69827" y="279135"/>
                    <a:pt x="45655" y="269123"/>
                    <a:pt x="27834" y="251301"/>
                  </a:cubicBezTo>
                  <a:cubicBezTo>
                    <a:pt x="10012" y="233480"/>
                    <a:pt x="0" y="209308"/>
                    <a:pt x="0" y="184105"/>
                  </a:cubicBezTo>
                  <a:lnTo>
                    <a:pt x="0" y="95030"/>
                  </a:lnTo>
                  <a:cubicBezTo>
                    <a:pt x="0" y="69827"/>
                    <a:pt x="10012" y="45655"/>
                    <a:pt x="27834" y="27834"/>
                  </a:cubicBezTo>
                  <a:cubicBezTo>
                    <a:pt x="45655" y="10012"/>
                    <a:pt x="69827" y="0"/>
                    <a:pt x="95030" y="0"/>
                  </a:cubicBezTo>
                  <a:close/>
                </a:path>
              </a:pathLst>
            </a:custGeom>
            <a:solidFill>
              <a:srgbClr val="E4C8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8"/>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8" name="Google Shape;218;p18"/>
          <p:cNvGrpSpPr/>
          <p:nvPr/>
        </p:nvGrpSpPr>
        <p:grpSpPr>
          <a:xfrm>
            <a:off x="395235" y="389963"/>
            <a:ext cx="17015920" cy="9326247"/>
            <a:chOff x="0" y="-241102"/>
            <a:chExt cx="22687894" cy="12434997"/>
          </a:xfrm>
        </p:grpSpPr>
        <p:sp>
          <p:nvSpPr>
            <p:cNvPr id="219" name="Google Shape;219;p18"/>
            <p:cNvSpPr/>
            <p:nvPr/>
          </p:nvSpPr>
          <p:spPr>
            <a:xfrm>
              <a:off x="0" y="0"/>
              <a:ext cx="11874637" cy="12193895"/>
            </a:xfrm>
            <a:custGeom>
              <a:rect b="b" l="l" r="r" t="t"/>
              <a:pathLst>
                <a:path extrusionOk="0" h="12193895" w="11874637">
                  <a:moveTo>
                    <a:pt x="0" y="0"/>
                  </a:moveTo>
                  <a:lnTo>
                    <a:pt x="11874637" y="0"/>
                  </a:lnTo>
                  <a:lnTo>
                    <a:pt x="11874637" y="12193895"/>
                  </a:lnTo>
                  <a:lnTo>
                    <a:pt x="0" y="12193895"/>
                  </a:lnTo>
                  <a:lnTo>
                    <a:pt x="0" y="0"/>
                  </a:lnTo>
                  <a:close/>
                </a:path>
              </a:pathLst>
            </a:custGeom>
            <a:blipFill rotWithShape="1">
              <a:blip r:embed="rId3">
                <a:alphaModFix/>
              </a:blip>
              <a:stretch>
                <a:fillRect b="0" l="0" r="0" t="-72992"/>
              </a:stretch>
            </a:blipFill>
            <a:ln>
              <a:noFill/>
            </a:ln>
          </p:spPr>
        </p:sp>
        <p:grpSp>
          <p:nvGrpSpPr>
            <p:cNvPr id="220" name="Google Shape;220;p18"/>
            <p:cNvGrpSpPr/>
            <p:nvPr/>
          </p:nvGrpSpPr>
          <p:grpSpPr>
            <a:xfrm>
              <a:off x="1455604" y="-241102"/>
              <a:ext cx="21232290" cy="12434997"/>
              <a:chOff x="0" y="-47625"/>
              <a:chExt cx="4194033" cy="2456296"/>
            </a:xfrm>
          </p:grpSpPr>
          <p:sp>
            <p:nvSpPr>
              <p:cNvPr id="221" name="Google Shape;221;p18"/>
              <p:cNvSpPr/>
              <p:nvPr/>
            </p:nvSpPr>
            <p:spPr>
              <a:xfrm>
                <a:off x="0" y="0"/>
                <a:ext cx="4194033" cy="2408671"/>
              </a:xfrm>
              <a:custGeom>
                <a:rect b="b" l="l" r="r" t="t"/>
                <a:pathLst>
                  <a:path extrusionOk="0" h="2408671" w="4194033">
                    <a:moveTo>
                      <a:pt x="14585" y="0"/>
                    </a:moveTo>
                    <a:lnTo>
                      <a:pt x="4179448" y="0"/>
                    </a:lnTo>
                    <a:cubicBezTo>
                      <a:pt x="4187503" y="0"/>
                      <a:pt x="4194033" y="6530"/>
                      <a:pt x="4194033" y="14585"/>
                    </a:cubicBezTo>
                    <a:lnTo>
                      <a:pt x="4194033" y="2394085"/>
                    </a:lnTo>
                    <a:cubicBezTo>
                      <a:pt x="4194033" y="2402141"/>
                      <a:pt x="4187503" y="2408671"/>
                      <a:pt x="4179448" y="2408671"/>
                    </a:cubicBezTo>
                    <a:lnTo>
                      <a:pt x="14585" y="2408671"/>
                    </a:lnTo>
                    <a:cubicBezTo>
                      <a:pt x="6530" y="2408671"/>
                      <a:pt x="0" y="2402141"/>
                      <a:pt x="0" y="2394085"/>
                    </a:cubicBezTo>
                    <a:lnTo>
                      <a:pt x="0" y="14585"/>
                    </a:lnTo>
                    <a:cubicBezTo>
                      <a:pt x="0" y="6530"/>
                      <a:pt x="6530" y="0"/>
                      <a:pt x="14585" y="0"/>
                    </a:cubicBezTo>
                    <a:close/>
                  </a:path>
                </a:pathLst>
              </a:cu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8"/>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223" name="Google Shape;223;p18"/>
          <p:cNvSpPr/>
          <p:nvPr/>
        </p:nvSpPr>
        <p:spPr>
          <a:xfrm rot="-174506">
            <a:off x="2229054" y="3075376"/>
            <a:ext cx="5686708" cy="5968873"/>
          </a:xfrm>
          <a:custGeom>
            <a:rect b="b" l="l" r="r" t="t"/>
            <a:pathLst>
              <a:path extrusionOk="0" h="5968873" w="5686708">
                <a:moveTo>
                  <a:pt x="0" y="0"/>
                </a:moveTo>
                <a:lnTo>
                  <a:pt x="5686708" y="0"/>
                </a:lnTo>
                <a:lnTo>
                  <a:pt x="5686708" y="5968874"/>
                </a:lnTo>
                <a:lnTo>
                  <a:pt x="0" y="5968874"/>
                </a:lnTo>
                <a:lnTo>
                  <a:pt x="0" y="0"/>
                </a:lnTo>
                <a:close/>
              </a:path>
            </a:pathLst>
          </a:custGeom>
          <a:blipFill rotWithShape="1">
            <a:blip r:embed="rId4">
              <a:alphaModFix/>
            </a:blip>
            <a:stretch>
              <a:fillRect b="0" l="0" r="0" t="0"/>
            </a:stretch>
          </a:blipFill>
          <a:ln>
            <a:noFill/>
          </a:ln>
        </p:spPr>
      </p:sp>
      <p:sp>
        <p:nvSpPr>
          <p:cNvPr id="224" name="Google Shape;224;p18"/>
          <p:cNvSpPr/>
          <p:nvPr/>
        </p:nvSpPr>
        <p:spPr>
          <a:xfrm rot="234727">
            <a:off x="10294193" y="1393105"/>
            <a:ext cx="5686708" cy="5968873"/>
          </a:xfrm>
          <a:custGeom>
            <a:rect b="b" l="l" r="r" t="t"/>
            <a:pathLst>
              <a:path extrusionOk="0" h="5968873" w="5686708">
                <a:moveTo>
                  <a:pt x="0" y="0"/>
                </a:moveTo>
                <a:lnTo>
                  <a:pt x="5686708" y="0"/>
                </a:lnTo>
                <a:lnTo>
                  <a:pt x="5686708" y="5968873"/>
                </a:lnTo>
                <a:lnTo>
                  <a:pt x="0" y="5968873"/>
                </a:lnTo>
                <a:lnTo>
                  <a:pt x="0" y="0"/>
                </a:lnTo>
                <a:close/>
              </a:path>
            </a:pathLst>
          </a:custGeom>
          <a:blipFill rotWithShape="1">
            <a:blip r:embed="rId5">
              <a:alphaModFix/>
            </a:blip>
            <a:stretch>
              <a:fillRect b="0" l="0" r="0" t="0"/>
            </a:stretch>
          </a:blipFill>
          <a:ln>
            <a:noFill/>
          </a:ln>
        </p:spPr>
      </p:sp>
      <p:grpSp>
        <p:nvGrpSpPr>
          <p:cNvPr id="225" name="Google Shape;225;p18"/>
          <p:cNvGrpSpPr/>
          <p:nvPr/>
        </p:nvGrpSpPr>
        <p:grpSpPr>
          <a:xfrm>
            <a:off x="16518726" y="1593867"/>
            <a:ext cx="3086101" cy="3266927"/>
            <a:chOff x="0" y="-47625"/>
            <a:chExt cx="812800" cy="860425"/>
          </a:xfrm>
        </p:grpSpPr>
        <p:sp>
          <p:nvSpPr>
            <p:cNvPr id="226" name="Google Shape;226;p18"/>
            <p:cNvSpPr/>
            <p:nvPr/>
          </p:nvSpPr>
          <p:spPr>
            <a:xfrm>
              <a:off x="0" y="0"/>
              <a:ext cx="387036" cy="279135"/>
            </a:xfrm>
            <a:custGeom>
              <a:rect b="b" l="l" r="r" t="t"/>
              <a:pathLst>
                <a:path extrusionOk="0" h="279135" w="387036">
                  <a:moveTo>
                    <a:pt x="105366" y="0"/>
                  </a:moveTo>
                  <a:lnTo>
                    <a:pt x="281670" y="0"/>
                  </a:lnTo>
                  <a:cubicBezTo>
                    <a:pt x="339862" y="0"/>
                    <a:pt x="387036" y="47174"/>
                    <a:pt x="387036" y="105366"/>
                  </a:cubicBezTo>
                  <a:lnTo>
                    <a:pt x="387036" y="173769"/>
                  </a:lnTo>
                  <a:cubicBezTo>
                    <a:pt x="387036" y="231961"/>
                    <a:pt x="339862" y="279135"/>
                    <a:pt x="281670" y="279135"/>
                  </a:cubicBezTo>
                  <a:lnTo>
                    <a:pt x="105366" y="279135"/>
                  </a:lnTo>
                  <a:cubicBezTo>
                    <a:pt x="47174" y="279135"/>
                    <a:pt x="0" y="231961"/>
                    <a:pt x="0" y="173769"/>
                  </a:cubicBezTo>
                  <a:lnTo>
                    <a:pt x="0" y="105366"/>
                  </a:lnTo>
                  <a:cubicBezTo>
                    <a:pt x="0" y="47174"/>
                    <a:pt x="47174" y="0"/>
                    <a:pt x="105366" y="0"/>
                  </a:cubicBezTo>
                  <a:close/>
                </a:path>
              </a:pathLst>
            </a:custGeom>
            <a:solidFill>
              <a:srgbClr val="70CB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8"/>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8" name="Google Shape;228;p18"/>
          <p:cNvSpPr/>
          <p:nvPr/>
        </p:nvSpPr>
        <p:spPr>
          <a:xfrm rot="-571640">
            <a:off x="9887310" y="2565195"/>
            <a:ext cx="2312837" cy="1694679"/>
          </a:xfrm>
          <a:custGeom>
            <a:rect b="b" l="l" r="r" t="t"/>
            <a:pathLst>
              <a:path extrusionOk="0" h="1694679" w="2312837">
                <a:moveTo>
                  <a:pt x="0" y="0"/>
                </a:moveTo>
                <a:lnTo>
                  <a:pt x="2312837" y="0"/>
                </a:lnTo>
                <a:lnTo>
                  <a:pt x="2312837" y="1694679"/>
                </a:lnTo>
                <a:lnTo>
                  <a:pt x="0" y="1694679"/>
                </a:lnTo>
                <a:lnTo>
                  <a:pt x="0" y="0"/>
                </a:lnTo>
                <a:close/>
              </a:path>
            </a:pathLst>
          </a:custGeom>
          <a:blipFill rotWithShape="1">
            <a:blip r:embed="rId6">
              <a:alphaModFix/>
            </a:blip>
            <a:stretch>
              <a:fillRect b="0" l="0" r="0" t="0"/>
            </a:stretch>
          </a:blipFill>
          <a:ln>
            <a:noFill/>
          </a:ln>
        </p:spPr>
      </p:sp>
      <p:sp>
        <p:nvSpPr>
          <p:cNvPr id="229" name="Google Shape;229;p18"/>
          <p:cNvSpPr/>
          <p:nvPr/>
        </p:nvSpPr>
        <p:spPr>
          <a:xfrm>
            <a:off x="7247824" y="6423372"/>
            <a:ext cx="2849377" cy="2761306"/>
          </a:xfrm>
          <a:custGeom>
            <a:rect b="b" l="l" r="r" t="t"/>
            <a:pathLst>
              <a:path extrusionOk="0" h="2761306" w="2849377">
                <a:moveTo>
                  <a:pt x="0" y="0"/>
                </a:moveTo>
                <a:lnTo>
                  <a:pt x="2849377" y="0"/>
                </a:lnTo>
                <a:lnTo>
                  <a:pt x="2849377" y="2761305"/>
                </a:lnTo>
                <a:lnTo>
                  <a:pt x="0" y="2761305"/>
                </a:lnTo>
                <a:lnTo>
                  <a:pt x="0" y="0"/>
                </a:lnTo>
                <a:close/>
              </a:path>
            </a:pathLst>
          </a:custGeom>
          <a:blipFill rotWithShape="1">
            <a:blip r:embed="rId7">
              <a:alphaModFix/>
            </a:blip>
            <a:stretch>
              <a:fillRect b="0" l="0" r="0" t="0"/>
            </a:stretch>
          </a:blipFill>
          <a:ln>
            <a:noFill/>
          </a:ln>
        </p:spPr>
      </p:sp>
      <p:sp>
        <p:nvSpPr>
          <p:cNvPr id="230" name="Google Shape;230;p18"/>
          <p:cNvSpPr/>
          <p:nvPr/>
        </p:nvSpPr>
        <p:spPr>
          <a:xfrm rot="1937091">
            <a:off x="14894781" y="6869319"/>
            <a:ext cx="860021" cy="2340193"/>
          </a:xfrm>
          <a:custGeom>
            <a:rect b="b" l="l" r="r" t="t"/>
            <a:pathLst>
              <a:path extrusionOk="0" h="2340193" w="860021">
                <a:moveTo>
                  <a:pt x="0" y="0"/>
                </a:moveTo>
                <a:lnTo>
                  <a:pt x="860021" y="0"/>
                </a:lnTo>
                <a:lnTo>
                  <a:pt x="860021" y="2340193"/>
                </a:lnTo>
                <a:lnTo>
                  <a:pt x="0" y="2340193"/>
                </a:lnTo>
                <a:lnTo>
                  <a:pt x="0" y="0"/>
                </a:lnTo>
                <a:close/>
              </a:path>
            </a:pathLst>
          </a:custGeom>
          <a:blipFill rotWithShape="1">
            <a:blip r:embed="rId8">
              <a:alphaModFix/>
            </a:blip>
            <a:stretch>
              <a:fillRect b="0" l="0" r="0" t="0"/>
            </a:stretch>
          </a:blipFill>
          <a:ln>
            <a:noFill/>
          </a:ln>
        </p:spPr>
      </p:sp>
      <p:sp>
        <p:nvSpPr>
          <p:cNvPr id="231" name="Google Shape;231;p18"/>
          <p:cNvSpPr/>
          <p:nvPr/>
        </p:nvSpPr>
        <p:spPr>
          <a:xfrm rot="226715">
            <a:off x="12833082" y="2960344"/>
            <a:ext cx="1276471" cy="1603103"/>
          </a:xfrm>
          <a:custGeom>
            <a:rect b="b" l="l" r="r" t="t"/>
            <a:pathLst>
              <a:path extrusionOk="0" h="1603103" w="1276471">
                <a:moveTo>
                  <a:pt x="0" y="0"/>
                </a:moveTo>
                <a:lnTo>
                  <a:pt x="1276471" y="0"/>
                </a:lnTo>
                <a:lnTo>
                  <a:pt x="1276471" y="1603103"/>
                </a:lnTo>
                <a:lnTo>
                  <a:pt x="0" y="1603103"/>
                </a:lnTo>
                <a:lnTo>
                  <a:pt x="0" y="0"/>
                </a:lnTo>
                <a:close/>
              </a:path>
            </a:pathLst>
          </a:custGeom>
          <a:blipFill rotWithShape="1">
            <a:blip r:embed="rId9">
              <a:alphaModFix/>
            </a:blip>
            <a:stretch>
              <a:fillRect b="0" l="0" r="0" t="0"/>
            </a:stretch>
          </a:blipFill>
          <a:ln>
            <a:noFill/>
          </a:ln>
        </p:spPr>
      </p:sp>
      <p:sp>
        <p:nvSpPr>
          <p:cNvPr id="232" name="Google Shape;232;p18"/>
          <p:cNvSpPr/>
          <p:nvPr/>
        </p:nvSpPr>
        <p:spPr>
          <a:xfrm rot="-196114">
            <a:off x="4399822" y="4743224"/>
            <a:ext cx="1921791" cy="1294807"/>
          </a:xfrm>
          <a:custGeom>
            <a:rect b="b" l="l" r="r" t="t"/>
            <a:pathLst>
              <a:path extrusionOk="0" h="1294807" w="1921791">
                <a:moveTo>
                  <a:pt x="0" y="0"/>
                </a:moveTo>
                <a:lnTo>
                  <a:pt x="1921792" y="0"/>
                </a:lnTo>
                <a:lnTo>
                  <a:pt x="1921792" y="1294807"/>
                </a:lnTo>
                <a:lnTo>
                  <a:pt x="0" y="1294807"/>
                </a:lnTo>
                <a:lnTo>
                  <a:pt x="0" y="0"/>
                </a:lnTo>
                <a:close/>
              </a:path>
            </a:pathLst>
          </a:custGeom>
          <a:blipFill rotWithShape="1">
            <a:blip r:embed="rId10">
              <a:alphaModFix/>
            </a:blip>
            <a:stretch>
              <a:fillRect b="0" l="0" r="0" t="0"/>
            </a:stretch>
          </a:blipFill>
          <a:ln>
            <a:noFill/>
          </a:ln>
        </p:spPr>
      </p:sp>
      <p:sp>
        <p:nvSpPr>
          <p:cNvPr id="233" name="Google Shape;233;p18"/>
          <p:cNvSpPr txBox="1"/>
          <p:nvPr/>
        </p:nvSpPr>
        <p:spPr>
          <a:xfrm>
            <a:off x="2229054" y="1380933"/>
            <a:ext cx="5920053" cy="1193800"/>
          </a:xfrm>
          <a:prstGeom prst="rect">
            <a:avLst/>
          </a:prstGeom>
          <a:noFill/>
          <a:ln>
            <a:noFill/>
          </a:ln>
        </p:spPr>
        <p:txBody>
          <a:bodyPr anchorCtr="0" anchor="t" bIns="0" lIns="0" spcFirstLastPara="1" rIns="0" wrap="square" tIns="0">
            <a:spAutoFit/>
          </a:bodyPr>
          <a:lstStyle/>
          <a:p>
            <a:pPr indent="0" lvl="0" marL="0" marR="0" rtl="0" algn="l">
              <a:lnSpc>
                <a:spcPct val="140005"/>
              </a:lnSpc>
              <a:spcBef>
                <a:spcPts val="0"/>
              </a:spcBef>
              <a:spcAft>
                <a:spcPts val="0"/>
              </a:spcAft>
              <a:buNone/>
            </a:pPr>
            <a:r>
              <a:rPr b="1" i="0" lang="en-US" sz="6999" u="none" cap="none" strike="noStrike">
                <a:solidFill>
                  <a:srgbClr val="DF5A51"/>
                </a:solidFill>
                <a:latin typeface="Luckiest Guy"/>
                <a:ea typeface="Luckiest Guy"/>
                <a:cs typeface="Luckiest Guy"/>
                <a:sym typeface="Luckiest Guy"/>
              </a:rPr>
              <a:t>My joURNAL</a:t>
            </a:r>
            <a:endParaRPr/>
          </a:p>
        </p:txBody>
      </p:sp>
      <p:sp>
        <p:nvSpPr>
          <p:cNvPr id="234" name="Google Shape;234;p18"/>
          <p:cNvSpPr txBox="1"/>
          <p:nvPr/>
        </p:nvSpPr>
        <p:spPr>
          <a:xfrm rot="-174506">
            <a:off x="3557216" y="6532365"/>
            <a:ext cx="3778122" cy="4667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000" u="none" cap="none" strike="noStrike">
                <a:solidFill>
                  <a:srgbClr val="000000"/>
                </a:solidFill>
                <a:latin typeface="Fira Sans"/>
                <a:ea typeface="Fira Sans"/>
                <a:cs typeface="Fira Sans"/>
                <a:sym typeface="Fira Sans"/>
              </a:rPr>
              <a:t>Who we are?</a:t>
            </a:r>
            <a:endParaRPr/>
          </a:p>
        </p:txBody>
      </p:sp>
      <p:sp>
        <p:nvSpPr>
          <p:cNvPr id="235" name="Google Shape;235;p18"/>
          <p:cNvSpPr txBox="1"/>
          <p:nvPr/>
        </p:nvSpPr>
        <p:spPr>
          <a:xfrm rot="234727">
            <a:off x="11535723" y="4889488"/>
            <a:ext cx="3778122" cy="4667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000" u="none" cap="none" strike="noStrike">
                <a:solidFill>
                  <a:srgbClr val="000000"/>
                </a:solidFill>
                <a:latin typeface="Fira Sans"/>
                <a:ea typeface="Fira Sans"/>
                <a:cs typeface="Fira Sans"/>
                <a:sym typeface="Fira Sans"/>
              </a:rPr>
              <a:t>What we do? </a:t>
            </a:r>
            <a:endParaRPr/>
          </a:p>
        </p:txBody>
      </p:sp>
      <p:sp>
        <p:nvSpPr>
          <p:cNvPr id="236" name="Google Shape;236;p18"/>
          <p:cNvSpPr txBox="1"/>
          <p:nvPr/>
        </p:nvSpPr>
        <p:spPr>
          <a:xfrm rot="-174429">
            <a:off x="3194735" y="7230668"/>
            <a:ext cx="4584200" cy="914383"/>
          </a:xfrm>
          <a:prstGeom prst="rect">
            <a:avLst/>
          </a:prstGeom>
          <a:noFill/>
          <a:ln>
            <a:noFill/>
          </a:ln>
        </p:spPr>
        <p:txBody>
          <a:bodyPr anchorCtr="0" anchor="t" bIns="0" lIns="0" spcFirstLastPara="1" rIns="0" wrap="square" tIns="0">
            <a:spAutoFit/>
          </a:bodyPr>
          <a:lstStyle/>
          <a:p>
            <a:pPr indent="0" lvl="0" marL="0" marR="0" rtl="0" algn="ctr">
              <a:lnSpc>
                <a:spcPct val="170000"/>
              </a:lnSpc>
              <a:spcBef>
                <a:spcPts val="0"/>
              </a:spcBef>
              <a:spcAft>
                <a:spcPts val="0"/>
              </a:spcAft>
              <a:buNone/>
            </a:pPr>
            <a:r>
              <a:rPr b="0" i="0" lang="en-US" sz="2200" u="none" cap="none" strike="noStrike">
                <a:solidFill>
                  <a:srgbClr val="000000"/>
                </a:solidFill>
                <a:latin typeface="Fira Sans"/>
                <a:ea typeface="Fira Sans"/>
                <a:cs typeface="Fira Sans"/>
                <a:sym typeface="Fira Sans"/>
              </a:rPr>
              <a:t>Briefly elaborate on</a:t>
            </a:r>
            <a:endParaRPr/>
          </a:p>
          <a:p>
            <a:pPr indent="0" lvl="1" marL="0" marR="0" rtl="0" algn="ctr">
              <a:lnSpc>
                <a:spcPct val="170000"/>
              </a:lnSpc>
              <a:spcBef>
                <a:spcPts val="0"/>
              </a:spcBef>
              <a:spcAft>
                <a:spcPts val="0"/>
              </a:spcAft>
              <a:buNone/>
            </a:pPr>
            <a:r>
              <a:rPr b="0" i="0" lang="en-US" sz="2200" u="none" cap="none" strike="noStrike">
                <a:solidFill>
                  <a:srgbClr val="000000"/>
                </a:solidFill>
                <a:latin typeface="Fira Sans"/>
                <a:ea typeface="Fira Sans"/>
                <a:cs typeface="Fira Sans"/>
                <a:sym typeface="Fira Sans"/>
              </a:rPr>
              <a:t>what you want to discuss.</a:t>
            </a:r>
            <a:endParaRPr/>
          </a:p>
        </p:txBody>
      </p:sp>
      <p:sp>
        <p:nvSpPr>
          <p:cNvPr id="237" name="Google Shape;237;p18"/>
          <p:cNvSpPr txBox="1"/>
          <p:nvPr/>
        </p:nvSpPr>
        <p:spPr>
          <a:xfrm rot="234831">
            <a:off x="11078763" y="5548887"/>
            <a:ext cx="4584191" cy="914432"/>
          </a:xfrm>
          <a:prstGeom prst="rect">
            <a:avLst/>
          </a:prstGeom>
          <a:noFill/>
          <a:ln>
            <a:noFill/>
          </a:ln>
        </p:spPr>
        <p:txBody>
          <a:bodyPr anchorCtr="0" anchor="t" bIns="0" lIns="0" spcFirstLastPara="1" rIns="0" wrap="square" tIns="0">
            <a:spAutoFit/>
          </a:bodyPr>
          <a:lstStyle/>
          <a:p>
            <a:pPr indent="0" lvl="0" marL="0" marR="0" rtl="0" algn="ctr">
              <a:lnSpc>
                <a:spcPct val="170000"/>
              </a:lnSpc>
              <a:spcBef>
                <a:spcPts val="0"/>
              </a:spcBef>
              <a:spcAft>
                <a:spcPts val="0"/>
              </a:spcAft>
              <a:buNone/>
            </a:pPr>
            <a:r>
              <a:rPr b="0" i="0" lang="en-US" sz="2200" u="none" cap="none" strike="noStrike">
                <a:solidFill>
                  <a:srgbClr val="000000"/>
                </a:solidFill>
                <a:latin typeface="Fira Sans"/>
                <a:ea typeface="Fira Sans"/>
                <a:cs typeface="Fira Sans"/>
                <a:sym typeface="Fira Sans"/>
              </a:rPr>
              <a:t>Briefly elaborate on</a:t>
            </a:r>
            <a:endParaRPr/>
          </a:p>
          <a:p>
            <a:pPr indent="0" lvl="1" marL="0" marR="0" rtl="0" algn="ctr">
              <a:lnSpc>
                <a:spcPct val="170000"/>
              </a:lnSpc>
              <a:spcBef>
                <a:spcPts val="0"/>
              </a:spcBef>
              <a:spcAft>
                <a:spcPts val="0"/>
              </a:spcAft>
              <a:buNone/>
            </a:pPr>
            <a:r>
              <a:rPr b="0" i="0" lang="en-US" sz="2200" u="none" cap="none" strike="noStrike">
                <a:solidFill>
                  <a:srgbClr val="000000"/>
                </a:solidFill>
                <a:latin typeface="Fira Sans"/>
                <a:ea typeface="Fira Sans"/>
                <a:cs typeface="Fira Sans"/>
                <a:sym typeface="Fira Sans"/>
              </a:rPr>
              <a:t>what you want to discuss.</a:t>
            </a:r>
            <a:endParaRPr/>
          </a:p>
        </p:txBody>
      </p:sp>
      <p:sp>
        <p:nvSpPr>
          <p:cNvPr id="238" name="Google Shape;238;p18"/>
          <p:cNvSpPr txBox="1"/>
          <p:nvPr/>
        </p:nvSpPr>
        <p:spPr>
          <a:xfrm>
            <a:off x="16780304" y="1920776"/>
            <a:ext cx="946500" cy="746400"/>
          </a:xfrm>
          <a:prstGeom prst="rect">
            <a:avLst/>
          </a:prstGeom>
          <a:noFill/>
          <a:ln>
            <a:noFill/>
          </a:ln>
        </p:spPr>
        <p:txBody>
          <a:bodyPr anchorCtr="0" anchor="t" bIns="0" lIns="0" spcFirstLastPara="1" rIns="0" wrap="square" tIns="0">
            <a:spAutoFit/>
          </a:bodyPr>
          <a:lstStyle/>
          <a:p>
            <a:pPr indent="0" lvl="0" marL="0" marR="0" rtl="0" algn="ctr">
              <a:lnSpc>
                <a:spcPct val="97000"/>
              </a:lnSpc>
              <a:spcBef>
                <a:spcPts val="0"/>
              </a:spcBef>
              <a:spcAft>
                <a:spcPts val="0"/>
              </a:spcAft>
              <a:buNone/>
            </a:pPr>
            <a:r>
              <a:rPr b="1" i="0" lang="en-US" sz="5000" u="none" cap="none" strike="noStrike">
                <a:solidFill>
                  <a:srgbClr val="FFFFFF"/>
                </a:solidFill>
                <a:latin typeface="Luckiest Guy"/>
                <a:ea typeface="Luckiest Guy"/>
                <a:cs typeface="Luckiest Guy"/>
                <a:sym typeface="Luckiest Guy"/>
              </a:rPr>
              <a:t>01</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2A275"/>
        </a:solidFill>
      </p:bgPr>
    </p:bg>
    <p:spTree>
      <p:nvGrpSpPr>
        <p:cNvPr id="242" name="Shape 242"/>
        <p:cNvGrpSpPr/>
        <p:nvPr/>
      </p:nvGrpSpPr>
      <p:grpSpPr>
        <a:xfrm>
          <a:off x="0" y="0"/>
          <a:ext cx="0" cy="0"/>
          <a:chOff x="0" y="0"/>
          <a:chExt cx="0" cy="0"/>
        </a:xfrm>
      </p:grpSpPr>
      <p:grpSp>
        <p:nvGrpSpPr>
          <p:cNvPr id="243" name="Google Shape;243;p19"/>
          <p:cNvGrpSpPr/>
          <p:nvPr/>
        </p:nvGrpSpPr>
        <p:grpSpPr>
          <a:xfrm rot="-5400000">
            <a:off x="14002492" y="3510037"/>
            <a:ext cx="8848052" cy="3266924"/>
            <a:chOff x="0" y="-47625"/>
            <a:chExt cx="2330351" cy="860425"/>
          </a:xfrm>
        </p:grpSpPr>
        <p:sp>
          <p:nvSpPr>
            <p:cNvPr id="244" name="Google Shape;244;p19"/>
            <p:cNvSpPr/>
            <p:nvPr/>
          </p:nvSpPr>
          <p:spPr>
            <a:xfrm>
              <a:off x="0" y="0"/>
              <a:ext cx="2330351" cy="165783"/>
            </a:xfrm>
            <a:custGeom>
              <a:rect b="b" l="l" r="r" t="t"/>
              <a:pathLst>
                <a:path extrusionOk="0" h="165783" w="2330351">
                  <a:moveTo>
                    <a:pt x="44624" y="0"/>
                  </a:moveTo>
                  <a:lnTo>
                    <a:pt x="2285727" y="0"/>
                  </a:lnTo>
                  <a:cubicBezTo>
                    <a:pt x="2297562" y="0"/>
                    <a:pt x="2308912" y="4701"/>
                    <a:pt x="2317281" y="13070"/>
                  </a:cubicBezTo>
                  <a:cubicBezTo>
                    <a:pt x="2325650" y="21439"/>
                    <a:pt x="2330351" y="32789"/>
                    <a:pt x="2330351" y="44624"/>
                  </a:cubicBezTo>
                  <a:lnTo>
                    <a:pt x="2330351" y="121159"/>
                  </a:lnTo>
                  <a:cubicBezTo>
                    <a:pt x="2330351" y="132994"/>
                    <a:pt x="2325650" y="144344"/>
                    <a:pt x="2317281" y="152713"/>
                  </a:cubicBezTo>
                  <a:cubicBezTo>
                    <a:pt x="2308912" y="161082"/>
                    <a:pt x="2297562" y="165783"/>
                    <a:pt x="2285727" y="165783"/>
                  </a:cubicBezTo>
                  <a:lnTo>
                    <a:pt x="44624" y="165783"/>
                  </a:lnTo>
                  <a:cubicBezTo>
                    <a:pt x="19979" y="165783"/>
                    <a:pt x="0" y="145804"/>
                    <a:pt x="0" y="121159"/>
                  </a:cubicBezTo>
                  <a:lnTo>
                    <a:pt x="0" y="44624"/>
                  </a:lnTo>
                  <a:cubicBezTo>
                    <a:pt x="0" y="32789"/>
                    <a:pt x="4701" y="21439"/>
                    <a:pt x="13070" y="13070"/>
                  </a:cubicBezTo>
                  <a:cubicBezTo>
                    <a:pt x="21439" y="4701"/>
                    <a:pt x="32789" y="0"/>
                    <a:pt x="44624" y="0"/>
                  </a:cubicBezTo>
                  <a:close/>
                </a:path>
              </a:pathLst>
            </a:custGeom>
            <a:solidFill>
              <a:srgbClr val="000000">
                <a:alpha val="219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9"/>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6" name="Google Shape;246;p19"/>
          <p:cNvGrpSpPr/>
          <p:nvPr/>
        </p:nvGrpSpPr>
        <p:grpSpPr>
          <a:xfrm>
            <a:off x="16358896" y="3136874"/>
            <a:ext cx="3086102" cy="3266927"/>
            <a:chOff x="0" y="-47625"/>
            <a:chExt cx="812800" cy="860425"/>
          </a:xfrm>
        </p:grpSpPr>
        <p:sp>
          <p:nvSpPr>
            <p:cNvPr id="247" name="Google Shape;247;p19"/>
            <p:cNvSpPr/>
            <p:nvPr/>
          </p:nvSpPr>
          <p:spPr>
            <a:xfrm>
              <a:off x="0" y="0"/>
              <a:ext cx="429131" cy="279135"/>
            </a:xfrm>
            <a:custGeom>
              <a:rect b="b" l="l" r="r" t="t"/>
              <a:pathLst>
                <a:path extrusionOk="0" h="279135" w="429131">
                  <a:moveTo>
                    <a:pt x="95030" y="0"/>
                  </a:moveTo>
                  <a:lnTo>
                    <a:pt x="334101" y="0"/>
                  </a:lnTo>
                  <a:cubicBezTo>
                    <a:pt x="359305" y="0"/>
                    <a:pt x="383476" y="10012"/>
                    <a:pt x="401298" y="27834"/>
                  </a:cubicBezTo>
                  <a:cubicBezTo>
                    <a:pt x="419119" y="45655"/>
                    <a:pt x="429131" y="69827"/>
                    <a:pt x="429131" y="95030"/>
                  </a:cubicBezTo>
                  <a:lnTo>
                    <a:pt x="429131" y="184105"/>
                  </a:lnTo>
                  <a:cubicBezTo>
                    <a:pt x="429131" y="209308"/>
                    <a:pt x="419119" y="233480"/>
                    <a:pt x="401298" y="251301"/>
                  </a:cubicBezTo>
                  <a:cubicBezTo>
                    <a:pt x="383476" y="269123"/>
                    <a:pt x="359305" y="279135"/>
                    <a:pt x="334101" y="279135"/>
                  </a:cubicBezTo>
                  <a:lnTo>
                    <a:pt x="95030" y="279135"/>
                  </a:lnTo>
                  <a:cubicBezTo>
                    <a:pt x="69827" y="279135"/>
                    <a:pt x="45655" y="269123"/>
                    <a:pt x="27834" y="251301"/>
                  </a:cubicBezTo>
                  <a:cubicBezTo>
                    <a:pt x="10012" y="233480"/>
                    <a:pt x="0" y="209308"/>
                    <a:pt x="0" y="184105"/>
                  </a:cubicBezTo>
                  <a:lnTo>
                    <a:pt x="0" y="95030"/>
                  </a:lnTo>
                  <a:cubicBezTo>
                    <a:pt x="0" y="69827"/>
                    <a:pt x="10012" y="45655"/>
                    <a:pt x="27834" y="27834"/>
                  </a:cubicBezTo>
                  <a:cubicBezTo>
                    <a:pt x="45655" y="10012"/>
                    <a:pt x="69827" y="0"/>
                    <a:pt x="95030" y="0"/>
                  </a:cubicBezTo>
                  <a:close/>
                </a:path>
              </a:pathLst>
            </a:custGeom>
            <a:solidFill>
              <a:srgbClr val="C474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9"/>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9" name="Google Shape;249;p19"/>
          <p:cNvGrpSpPr/>
          <p:nvPr/>
        </p:nvGrpSpPr>
        <p:grpSpPr>
          <a:xfrm>
            <a:off x="16358896" y="4679881"/>
            <a:ext cx="3086102" cy="3266927"/>
            <a:chOff x="0" y="-47625"/>
            <a:chExt cx="812800" cy="860425"/>
          </a:xfrm>
        </p:grpSpPr>
        <p:sp>
          <p:nvSpPr>
            <p:cNvPr id="250" name="Google Shape;250;p19"/>
            <p:cNvSpPr/>
            <p:nvPr/>
          </p:nvSpPr>
          <p:spPr>
            <a:xfrm>
              <a:off x="0" y="0"/>
              <a:ext cx="429131" cy="279135"/>
            </a:xfrm>
            <a:custGeom>
              <a:rect b="b" l="l" r="r" t="t"/>
              <a:pathLst>
                <a:path extrusionOk="0" h="279135" w="429131">
                  <a:moveTo>
                    <a:pt x="95030" y="0"/>
                  </a:moveTo>
                  <a:lnTo>
                    <a:pt x="334101" y="0"/>
                  </a:lnTo>
                  <a:cubicBezTo>
                    <a:pt x="359305" y="0"/>
                    <a:pt x="383476" y="10012"/>
                    <a:pt x="401298" y="27834"/>
                  </a:cubicBezTo>
                  <a:cubicBezTo>
                    <a:pt x="419119" y="45655"/>
                    <a:pt x="429131" y="69827"/>
                    <a:pt x="429131" y="95030"/>
                  </a:cubicBezTo>
                  <a:lnTo>
                    <a:pt x="429131" y="184105"/>
                  </a:lnTo>
                  <a:cubicBezTo>
                    <a:pt x="429131" y="209308"/>
                    <a:pt x="419119" y="233480"/>
                    <a:pt x="401298" y="251301"/>
                  </a:cubicBezTo>
                  <a:cubicBezTo>
                    <a:pt x="383476" y="269123"/>
                    <a:pt x="359305" y="279135"/>
                    <a:pt x="334101" y="279135"/>
                  </a:cubicBezTo>
                  <a:lnTo>
                    <a:pt x="95030" y="279135"/>
                  </a:lnTo>
                  <a:cubicBezTo>
                    <a:pt x="69827" y="279135"/>
                    <a:pt x="45655" y="269123"/>
                    <a:pt x="27834" y="251301"/>
                  </a:cubicBezTo>
                  <a:cubicBezTo>
                    <a:pt x="10012" y="233480"/>
                    <a:pt x="0" y="209308"/>
                    <a:pt x="0" y="184105"/>
                  </a:cubicBezTo>
                  <a:lnTo>
                    <a:pt x="0" y="95030"/>
                  </a:lnTo>
                  <a:cubicBezTo>
                    <a:pt x="0" y="69827"/>
                    <a:pt x="10012" y="45655"/>
                    <a:pt x="27834" y="27834"/>
                  </a:cubicBezTo>
                  <a:cubicBezTo>
                    <a:pt x="45655" y="10012"/>
                    <a:pt x="69827" y="0"/>
                    <a:pt x="95030" y="0"/>
                  </a:cubicBezTo>
                  <a:close/>
                </a:path>
              </a:pathLst>
            </a:custGeom>
            <a:solidFill>
              <a:srgbClr val="E4C8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9"/>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2" name="Google Shape;252;p19"/>
          <p:cNvGrpSpPr/>
          <p:nvPr/>
        </p:nvGrpSpPr>
        <p:grpSpPr>
          <a:xfrm>
            <a:off x="395235" y="64476"/>
            <a:ext cx="17015920" cy="9651734"/>
            <a:chOff x="0" y="-675084"/>
            <a:chExt cx="22687894" cy="12868979"/>
          </a:xfrm>
        </p:grpSpPr>
        <p:sp>
          <p:nvSpPr>
            <p:cNvPr id="253" name="Google Shape;253;p19"/>
            <p:cNvSpPr/>
            <p:nvPr/>
          </p:nvSpPr>
          <p:spPr>
            <a:xfrm>
              <a:off x="0" y="0"/>
              <a:ext cx="11874637" cy="12193895"/>
            </a:xfrm>
            <a:custGeom>
              <a:rect b="b" l="l" r="r" t="t"/>
              <a:pathLst>
                <a:path extrusionOk="0" h="12193895" w="11874637">
                  <a:moveTo>
                    <a:pt x="0" y="0"/>
                  </a:moveTo>
                  <a:lnTo>
                    <a:pt x="11874637" y="0"/>
                  </a:lnTo>
                  <a:lnTo>
                    <a:pt x="11874637" y="12193895"/>
                  </a:lnTo>
                  <a:lnTo>
                    <a:pt x="0" y="12193895"/>
                  </a:lnTo>
                  <a:lnTo>
                    <a:pt x="0" y="0"/>
                  </a:lnTo>
                  <a:close/>
                </a:path>
              </a:pathLst>
            </a:custGeom>
            <a:blipFill rotWithShape="1">
              <a:blip r:embed="rId3">
                <a:alphaModFix/>
              </a:blip>
              <a:stretch>
                <a:fillRect b="0" l="0" r="0" t="-72992"/>
              </a:stretch>
            </a:blipFill>
            <a:ln>
              <a:noFill/>
            </a:ln>
          </p:spPr>
        </p:sp>
        <p:grpSp>
          <p:nvGrpSpPr>
            <p:cNvPr id="254" name="Google Shape;254;p19"/>
            <p:cNvGrpSpPr/>
            <p:nvPr/>
          </p:nvGrpSpPr>
          <p:grpSpPr>
            <a:xfrm>
              <a:off x="1455604" y="-675084"/>
              <a:ext cx="21232290" cy="12868979"/>
              <a:chOff x="0" y="-133350"/>
              <a:chExt cx="4194033" cy="2542021"/>
            </a:xfrm>
          </p:grpSpPr>
          <p:sp>
            <p:nvSpPr>
              <p:cNvPr id="255" name="Google Shape;255;p19"/>
              <p:cNvSpPr/>
              <p:nvPr/>
            </p:nvSpPr>
            <p:spPr>
              <a:xfrm>
                <a:off x="0" y="0"/>
                <a:ext cx="4194033" cy="2408671"/>
              </a:xfrm>
              <a:custGeom>
                <a:rect b="b" l="l" r="r" t="t"/>
                <a:pathLst>
                  <a:path extrusionOk="0" h="2408671" w="4194033">
                    <a:moveTo>
                      <a:pt x="14585" y="0"/>
                    </a:moveTo>
                    <a:lnTo>
                      <a:pt x="4179448" y="0"/>
                    </a:lnTo>
                    <a:cubicBezTo>
                      <a:pt x="4187503" y="0"/>
                      <a:pt x="4194033" y="6530"/>
                      <a:pt x="4194033" y="14585"/>
                    </a:cubicBezTo>
                    <a:lnTo>
                      <a:pt x="4194033" y="2394085"/>
                    </a:lnTo>
                    <a:cubicBezTo>
                      <a:pt x="4194033" y="2402141"/>
                      <a:pt x="4187503" y="2408671"/>
                      <a:pt x="4179448" y="2408671"/>
                    </a:cubicBezTo>
                    <a:lnTo>
                      <a:pt x="14585" y="2408671"/>
                    </a:lnTo>
                    <a:cubicBezTo>
                      <a:pt x="6530" y="2408671"/>
                      <a:pt x="0" y="2402141"/>
                      <a:pt x="0" y="2394085"/>
                    </a:cubicBezTo>
                    <a:lnTo>
                      <a:pt x="0" y="14585"/>
                    </a:lnTo>
                    <a:cubicBezTo>
                      <a:pt x="0" y="6530"/>
                      <a:pt x="6530" y="0"/>
                      <a:pt x="14585" y="0"/>
                    </a:cubicBezTo>
                    <a:close/>
                  </a:path>
                </a:pathLst>
              </a:cu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9"/>
              <p:cNvSpPr txBox="1"/>
              <p:nvPr/>
            </p:nvSpPr>
            <p:spPr>
              <a:xfrm>
                <a:off x="0" y="-133350"/>
                <a:ext cx="812800" cy="946150"/>
              </a:xfrm>
              <a:prstGeom prst="rect">
                <a:avLst/>
              </a:prstGeom>
              <a:noFill/>
              <a:ln>
                <a:noFill/>
              </a:ln>
            </p:spPr>
            <p:txBody>
              <a:bodyPr anchorCtr="0" anchor="ctr" bIns="50800" lIns="50800" spcFirstLastPara="1" rIns="50800" wrap="square" tIns="50800">
                <a:noAutofit/>
              </a:bodyPr>
              <a:lstStyle/>
              <a:p>
                <a:pPr indent="0" lvl="0" marL="0" marR="0" rtl="0" algn="l">
                  <a:lnSpc>
                    <a:spcPct val="54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57" name="Google Shape;257;p19"/>
          <p:cNvGrpSpPr/>
          <p:nvPr/>
        </p:nvGrpSpPr>
        <p:grpSpPr>
          <a:xfrm>
            <a:off x="16518726" y="1593867"/>
            <a:ext cx="3086101" cy="3266927"/>
            <a:chOff x="0" y="-47625"/>
            <a:chExt cx="812800" cy="860425"/>
          </a:xfrm>
        </p:grpSpPr>
        <p:sp>
          <p:nvSpPr>
            <p:cNvPr id="258" name="Google Shape;258;p19"/>
            <p:cNvSpPr/>
            <p:nvPr/>
          </p:nvSpPr>
          <p:spPr>
            <a:xfrm>
              <a:off x="0" y="0"/>
              <a:ext cx="387036" cy="279135"/>
            </a:xfrm>
            <a:custGeom>
              <a:rect b="b" l="l" r="r" t="t"/>
              <a:pathLst>
                <a:path extrusionOk="0" h="279135" w="387036">
                  <a:moveTo>
                    <a:pt x="105366" y="0"/>
                  </a:moveTo>
                  <a:lnTo>
                    <a:pt x="281670" y="0"/>
                  </a:lnTo>
                  <a:cubicBezTo>
                    <a:pt x="339862" y="0"/>
                    <a:pt x="387036" y="47174"/>
                    <a:pt x="387036" y="105366"/>
                  </a:cubicBezTo>
                  <a:lnTo>
                    <a:pt x="387036" y="173769"/>
                  </a:lnTo>
                  <a:cubicBezTo>
                    <a:pt x="387036" y="231961"/>
                    <a:pt x="339862" y="279135"/>
                    <a:pt x="281670" y="279135"/>
                  </a:cubicBezTo>
                  <a:lnTo>
                    <a:pt x="105366" y="279135"/>
                  </a:lnTo>
                  <a:cubicBezTo>
                    <a:pt x="47174" y="279135"/>
                    <a:pt x="0" y="231961"/>
                    <a:pt x="0" y="173769"/>
                  </a:cubicBezTo>
                  <a:lnTo>
                    <a:pt x="0" y="105366"/>
                  </a:lnTo>
                  <a:cubicBezTo>
                    <a:pt x="0" y="47174"/>
                    <a:pt x="47174" y="0"/>
                    <a:pt x="105366" y="0"/>
                  </a:cubicBezTo>
                  <a:close/>
                </a:path>
              </a:pathLst>
            </a:custGeom>
            <a:solidFill>
              <a:srgbClr val="70CB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9"/>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60" name="Google Shape;260;p19"/>
          <p:cNvPicPr preferRelativeResize="0"/>
          <p:nvPr/>
        </p:nvPicPr>
        <p:blipFill rotWithShape="1">
          <a:blip r:embed="rId4">
            <a:alphaModFix/>
          </a:blip>
          <a:srcRect b="0" l="14277" r="14276" t="0"/>
          <a:stretch/>
        </p:blipFill>
        <p:spPr>
          <a:xfrm>
            <a:off x="2521893" y="1391896"/>
            <a:ext cx="6769795" cy="6324939"/>
          </a:xfrm>
          <a:prstGeom prst="rect">
            <a:avLst/>
          </a:prstGeom>
          <a:noFill/>
          <a:ln>
            <a:noFill/>
          </a:ln>
        </p:spPr>
      </p:pic>
      <p:sp>
        <p:nvSpPr>
          <p:cNvPr id="261" name="Google Shape;261;p19"/>
          <p:cNvSpPr/>
          <p:nvPr/>
        </p:nvSpPr>
        <p:spPr>
          <a:xfrm>
            <a:off x="7268275" y="4835008"/>
            <a:ext cx="9705606" cy="4570458"/>
          </a:xfrm>
          <a:custGeom>
            <a:rect b="b" l="l" r="r" t="t"/>
            <a:pathLst>
              <a:path extrusionOk="0" h="4570458" w="9705606">
                <a:moveTo>
                  <a:pt x="0" y="0"/>
                </a:moveTo>
                <a:lnTo>
                  <a:pt x="9705606" y="0"/>
                </a:lnTo>
                <a:lnTo>
                  <a:pt x="9705606" y="4570458"/>
                </a:lnTo>
                <a:lnTo>
                  <a:pt x="0" y="4570458"/>
                </a:lnTo>
                <a:lnTo>
                  <a:pt x="0" y="0"/>
                </a:lnTo>
                <a:close/>
              </a:path>
            </a:pathLst>
          </a:custGeom>
          <a:blipFill rotWithShape="1">
            <a:blip r:embed="rId5">
              <a:alphaModFix/>
            </a:blip>
            <a:stretch>
              <a:fillRect b="0" l="0" r="0" t="0"/>
            </a:stretch>
          </a:blipFill>
          <a:ln>
            <a:noFill/>
          </a:ln>
        </p:spPr>
      </p:sp>
      <p:sp>
        <p:nvSpPr>
          <p:cNvPr id="262" name="Google Shape;262;p19"/>
          <p:cNvSpPr/>
          <p:nvPr/>
        </p:nvSpPr>
        <p:spPr>
          <a:xfrm rot="-846267">
            <a:off x="1917991" y="1128402"/>
            <a:ext cx="2785151" cy="931760"/>
          </a:xfrm>
          <a:custGeom>
            <a:rect b="b" l="l" r="r" t="t"/>
            <a:pathLst>
              <a:path extrusionOk="0" h="931760" w="2785151">
                <a:moveTo>
                  <a:pt x="0" y="0"/>
                </a:moveTo>
                <a:lnTo>
                  <a:pt x="2785151" y="0"/>
                </a:lnTo>
                <a:lnTo>
                  <a:pt x="2785151" y="931760"/>
                </a:lnTo>
                <a:lnTo>
                  <a:pt x="0" y="931760"/>
                </a:lnTo>
                <a:lnTo>
                  <a:pt x="0" y="0"/>
                </a:lnTo>
                <a:close/>
              </a:path>
            </a:pathLst>
          </a:custGeom>
          <a:blipFill rotWithShape="1">
            <a:blip r:embed="rId6">
              <a:alphaModFix/>
            </a:blip>
            <a:stretch>
              <a:fillRect b="0" l="0" r="0" t="0"/>
            </a:stretch>
          </a:blipFill>
          <a:ln>
            <a:noFill/>
          </a:ln>
        </p:spPr>
      </p:sp>
      <p:sp>
        <p:nvSpPr>
          <p:cNvPr id="263" name="Google Shape;263;p19"/>
          <p:cNvSpPr/>
          <p:nvPr/>
        </p:nvSpPr>
        <p:spPr>
          <a:xfrm>
            <a:off x="3215316" y="6355104"/>
            <a:ext cx="1240672" cy="860383"/>
          </a:xfrm>
          <a:custGeom>
            <a:rect b="b" l="l" r="r" t="t"/>
            <a:pathLst>
              <a:path extrusionOk="0" h="860383" w="1240672">
                <a:moveTo>
                  <a:pt x="0" y="0"/>
                </a:moveTo>
                <a:lnTo>
                  <a:pt x="1240673" y="0"/>
                </a:lnTo>
                <a:lnTo>
                  <a:pt x="1240673" y="860383"/>
                </a:lnTo>
                <a:lnTo>
                  <a:pt x="0" y="860383"/>
                </a:lnTo>
                <a:lnTo>
                  <a:pt x="0" y="0"/>
                </a:lnTo>
                <a:close/>
              </a:path>
            </a:pathLst>
          </a:custGeom>
          <a:blipFill rotWithShape="1">
            <a:blip r:embed="rId7">
              <a:alphaModFix/>
            </a:blip>
            <a:stretch>
              <a:fillRect b="0" l="0" r="0" t="0"/>
            </a:stretch>
          </a:blipFill>
          <a:ln>
            <a:noFill/>
          </a:ln>
        </p:spPr>
      </p:sp>
      <p:sp>
        <p:nvSpPr>
          <p:cNvPr id="264" name="Google Shape;264;p19"/>
          <p:cNvSpPr/>
          <p:nvPr/>
        </p:nvSpPr>
        <p:spPr>
          <a:xfrm>
            <a:off x="8648043" y="467414"/>
            <a:ext cx="2228308" cy="3307561"/>
          </a:xfrm>
          <a:custGeom>
            <a:rect b="b" l="l" r="r" t="t"/>
            <a:pathLst>
              <a:path extrusionOk="0" h="3307561" w="2228308">
                <a:moveTo>
                  <a:pt x="0" y="0"/>
                </a:moveTo>
                <a:lnTo>
                  <a:pt x="2228309" y="0"/>
                </a:lnTo>
                <a:lnTo>
                  <a:pt x="2228309" y="3307561"/>
                </a:lnTo>
                <a:lnTo>
                  <a:pt x="0" y="3307561"/>
                </a:lnTo>
                <a:lnTo>
                  <a:pt x="0" y="0"/>
                </a:lnTo>
                <a:close/>
              </a:path>
            </a:pathLst>
          </a:custGeom>
          <a:blipFill rotWithShape="1">
            <a:blip r:embed="rId8">
              <a:alphaModFix/>
            </a:blip>
            <a:stretch>
              <a:fillRect b="0" l="0" r="0" t="0"/>
            </a:stretch>
          </a:blipFill>
          <a:ln>
            <a:noFill/>
          </a:ln>
        </p:spPr>
      </p:sp>
      <p:sp>
        <p:nvSpPr>
          <p:cNvPr id="265" name="Google Shape;265;p19"/>
          <p:cNvSpPr txBox="1"/>
          <p:nvPr/>
        </p:nvSpPr>
        <p:spPr>
          <a:xfrm>
            <a:off x="8453121" y="5558900"/>
            <a:ext cx="8079600" cy="2724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5900" u="none" cap="none" strike="noStrike">
                <a:solidFill>
                  <a:srgbClr val="7A99D4"/>
                </a:solidFill>
                <a:latin typeface="Luckiest Guy"/>
                <a:ea typeface="Luckiest Guy"/>
                <a:cs typeface="Luckiest Guy"/>
                <a:sym typeface="Luckiest Guy"/>
              </a:rPr>
              <a:t>Write an original statement or inspiring quote</a:t>
            </a:r>
            <a:endParaRPr/>
          </a:p>
        </p:txBody>
      </p:sp>
      <p:sp>
        <p:nvSpPr>
          <p:cNvPr id="266" name="Google Shape;266;p19"/>
          <p:cNvSpPr txBox="1"/>
          <p:nvPr/>
        </p:nvSpPr>
        <p:spPr>
          <a:xfrm>
            <a:off x="8453121" y="8539310"/>
            <a:ext cx="6829065" cy="34925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000" u="none" cap="none" strike="noStrike">
                <a:solidFill>
                  <a:srgbClr val="000000"/>
                </a:solidFill>
                <a:latin typeface="Fira Sans"/>
                <a:ea typeface="Fira Sans"/>
                <a:cs typeface="Fira Sans"/>
                <a:sym typeface="Fira Sans"/>
              </a:rPr>
              <a:t>Include a credit, citation, or supporting message</a:t>
            </a:r>
            <a:endParaRPr/>
          </a:p>
        </p:txBody>
      </p:sp>
      <p:sp>
        <p:nvSpPr>
          <p:cNvPr id="267" name="Google Shape;267;p19"/>
          <p:cNvSpPr txBox="1"/>
          <p:nvPr/>
        </p:nvSpPr>
        <p:spPr>
          <a:xfrm>
            <a:off x="10685852" y="1510820"/>
            <a:ext cx="5444100" cy="2262300"/>
          </a:xfrm>
          <a:prstGeom prst="rect">
            <a:avLst/>
          </a:prstGeom>
          <a:noFill/>
          <a:ln>
            <a:noFill/>
          </a:ln>
        </p:spPr>
        <p:txBody>
          <a:bodyPr anchorCtr="0" anchor="t" bIns="0" lIns="0" spcFirstLastPara="1" rIns="0" wrap="square" tIns="0">
            <a:spAutoFit/>
          </a:bodyPr>
          <a:lstStyle/>
          <a:p>
            <a:pPr indent="0" lvl="0" marL="0" marR="0" rtl="0" algn="r">
              <a:lnSpc>
                <a:spcPct val="110000"/>
              </a:lnSpc>
              <a:spcBef>
                <a:spcPts val="0"/>
              </a:spcBef>
              <a:spcAft>
                <a:spcPts val="0"/>
              </a:spcAft>
              <a:buNone/>
            </a:pPr>
            <a:r>
              <a:rPr b="1" i="0" lang="en-US" sz="6999" u="none" cap="none" strike="noStrike">
                <a:solidFill>
                  <a:srgbClr val="DF5A51"/>
                </a:solidFill>
                <a:latin typeface="Luckiest Guy"/>
                <a:ea typeface="Luckiest Guy"/>
                <a:cs typeface="Luckiest Guy"/>
                <a:sym typeface="Luckiest Guy"/>
              </a:rPr>
              <a:t>Quote of</a:t>
            </a:r>
            <a:endParaRPr/>
          </a:p>
          <a:p>
            <a:pPr indent="0" lvl="0" marL="0" marR="0" rtl="0" algn="r">
              <a:lnSpc>
                <a:spcPct val="110000"/>
              </a:lnSpc>
              <a:spcBef>
                <a:spcPts val="0"/>
              </a:spcBef>
              <a:spcAft>
                <a:spcPts val="0"/>
              </a:spcAft>
              <a:buNone/>
            </a:pPr>
            <a:r>
              <a:rPr b="1" i="0" lang="en-US" sz="6999" u="none" cap="none" strike="noStrike">
                <a:solidFill>
                  <a:srgbClr val="DF5A51"/>
                </a:solidFill>
                <a:latin typeface="Luckiest Guy"/>
                <a:ea typeface="Luckiest Guy"/>
                <a:cs typeface="Luckiest Guy"/>
                <a:sym typeface="Luckiest Guy"/>
              </a:rPr>
              <a:t>the month</a:t>
            </a:r>
            <a:endParaRPr/>
          </a:p>
        </p:txBody>
      </p:sp>
      <p:sp>
        <p:nvSpPr>
          <p:cNvPr id="268" name="Google Shape;268;p19"/>
          <p:cNvSpPr txBox="1"/>
          <p:nvPr/>
        </p:nvSpPr>
        <p:spPr>
          <a:xfrm>
            <a:off x="16780304" y="1920776"/>
            <a:ext cx="946500" cy="746400"/>
          </a:xfrm>
          <a:prstGeom prst="rect">
            <a:avLst/>
          </a:prstGeom>
          <a:noFill/>
          <a:ln>
            <a:noFill/>
          </a:ln>
        </p:spPr>
        <p:txBody>
          <a:bodyPr anchorCtr="0" anchor="t" bIns="0" lIns="0" spcFirstLastPara="1" rIns="0" wrap="square" tIns="0">
            <a:spAutoFit/>
          </a:bodyPr>
          <a:lstStyle/>
          <a:p>
            <a:pPr indent="0" lvl="0" marL="0" marR="0" rtl="0" algn="ctr">
              <a:lnSpc>
                <a:spcPct val="97000"/>
              </a:lnSpc>
              <a:spcBef>
                <a:spcPts val="0"/>
              </a:spcBef>
              <a:spcAft>
                <a:spcPts val="0"/>
              </a:spcAft>
              <a:buNone/>
            </a:pPr>
            <a:r>
              <a:rPr b="1" i="0" lang="en-US" sz="5000" u="none" cap="none" strike="noStrike">
                <a:solidFill>
                  <a:srgbClr val="FFFFFF"/>
                </a:solidFill>
                <a:latin typeface="Luckiest Guy"/>
                <a:ea typeface="Luckiest Guy"/>
                <a:cs typeface="Luckiest Guy"/>
                <a:sym typeface="Luckiest Guy"/>
              </a:rPr>
              <a:t>01</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2A275"/>
        </a:solidFill>
      </p:bgPr>
    </p:bg>
    <p:spTree>
      <p:nvGrpSpPr>
        <p:cNvPr id="272" name="Shape 272"/>
        <p:cNvGrpSpPr/>
        <p:nvPr/>
      </p:nvGrpSpPr>
      <p:grpSpPr>
        <a:xfrm>
          <a:off x="0" y="0"/>
          <a:ext cx="0" cy="0"/>
          <a:chOff x="0" y="0"/>
          <a:chExt cx="0" cy="0"/>
        </a:xfrm>
      </p:grpSpPr>
      <p:grpSp>
        <p:nvGrpSpPr>
          <p:cNvPr id="273" name="Google Shape;273;p20"/>
          <p:cNvGrpSpPr/>
          <p:nvPr/>
        </p:nvGrpSpPr>
        <p:grpSpPr>
          <a:xfrm rot="-5400000">
            <a:off x="14002492" y="3510037"/>
            <a:ext cx="8848052" cy="3266924"/>
            <a:chOff x="0" y="-47625"/>
            <a:chExt cx="2330351" cy="860425"/>
          </a:xfrm>
        </p:grpSpPr>
        <p:sp>
          <p:nvSpPr>
            <p:cNvPr id="274" name="Google Shape;274;p20"/>
            <p:cNvSpPr/>
            <p:nvPr/>
          </p:nvSpPr>
          <p:spPr>
            <a:xfrm>
              <a:off x="0" y="0"/>
              <a:ext cx="2330351" cy="165783"/>
            </a:xfrm>
            <a:custGeom>
              <a:rect b="b" l="l" r="r" t="t"/>
              <a:pathLst>
                <a:path extrusionOk="0" h="165783" w="2330351">
                  <a:moveTo>
                    <a:pt x="44624" y="0"/>
                  </a:moveTo>
                  <a:lnTo>
                    <a:pt x="2285727" y="0"/>
                  </a:lnTo>
                  <a:cubicBezTo>
                    <a:pt x="2297562" y="0"/>
                    <a:pt x="2308912" y="4701"/>
                    <a:pt x="2317281" y="13070"/>
                  </a:cubicBezTo>
                  <a:cubicBezTo>
                    <a:pt x="2325650" y="21439"/>
                    <a:pt x="2330351" y="32789"/>
                    <a:pt x="2330351" y="44624"/>
                  </a:cubicBezTo>
                  <a:lnTo>
                    <a:pt x="2330351" y="121159"/>
                  </a:lnTo>
                  <a:cubicBezTo>
                    <a:pt x="2330351" y="132994"/>
                    <a:pt x="2325650" y="144344"/>
                    <a:pt x="2317281" y="152713"/>
                  </a:cubicBezTo>
                  <a:cubicBezTo>
                    <a:pt x="2308912" y="161082"/>
                    <a:pt x="2297562" y="165783"/>
                    <a:pt x="2285727" y="165783"/>
                  </a:cubicBezTo>
                  <a:lnTo>
                    <a:pt x="44624" y="165783"/>
                  </a:lnTo>
                  <a:cubicBezTo>
                    <a:pt x="19979" y="165783"/>
                    <a:pt x="0" y="145804"/>
                    <a:pt x="0" y="121159"/>
                  </a:cubicBezTo>
                  <a:lnTo>
                    <a:pt x="0" y="44624"/>
                  </a:lnTo>
                  <a:cubicBezTo>
                    <a:pt x="0" y="32789"/>
                    <a:pt x="4701" y="21439"/>
                    <a:pt x="13070" y="13070"/>
                  </a:cubicBezTo>
                  <a:cubicBezTo>
                    <a:pt x="21439" y="4701"/>
                    <a:pt x="32789" y="0"/>
                    <a:pt x="44624" y="0"/>
                  </a:cubicBezTo>
                  <a:close/>
                </a:path>
              </a:pathLst>
            </a:custGeom>
            <a:solidFill>
              <a:srgbClr val="000000">
                <a:alpha val="219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20"/>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6" name="Google Shape;276;p20"/>
          <p:cNvGrpSpPr/>
          <p:nvPr/>
        </p:nvGrpSpPr>
        <p:grpSpPr>
          <a:xfrm>
            <a:off x="16358896" y="3136874"/>
            <a:ext cx="3086102" cy="3266927"/>
            <a:chOff x="0" y="-47625"/>
            <a:chExt cx="812800" cy="860425"/>
          </a:xfrm>
        </p:grpSpPr>
        <p:sp>
          <p:nvSpPr>
            <p:cNvPr id="277" name="Google Shape;277;p20"/>
            <p:cNvSpPr/>
            <p:nvPr/>
          </p:nvSpPr>
          <p:spPr>
            <a:xfrm>
              <a:off x="0" y="0"/>
              <a:ext cx="429131" cy="279135"/>
            </a:xfrm>
            <a:custGeom>
              <a:rect b="b" l="l" r="r" t="t"/>
              <a:pathLst>
                <a:path extrusionOk="0" h="279135" w="429131">
                  <a:moveTo>
                    <a:pt x="95030" y="0"/>
                  </a:moveTo>
                  <a:lnTo>
                    <a:pt x="334101" y="0"/>
                  </a:lnTo>
                  <a:cubicBezTo>
                    <a:pt x="359305" y="0"/>
                    <a:pt x="383476" y="10012"/>
                    <a:pt x="401298" y="27834"/>
                  </a:cubicBezTo>
                  <a:cubicBezTo>
                    <a:pt x="419119" y="45655"/>
                    <a:pt x="429131" y="69827"/>
                    <a:pt x="429131" y="95030"/>
                  </a:cubicBezTo>
                  <a:lnTo>
                    <a:pt x="429131" y="184105"/>
                  </a:lnTo>
                  <a:cubicBezTo>
                    <a:pt x="429131" y="209308"/>
                    <a:pt x="419119" y="233480"/>
                    <a:pt x="401298" y="251301"/>
                  </a:cubicBezTo>
                  <a:cubicBezTo>
                    <a:pt x="383476" y="269123"/>
                    <a:pt x="359305" y="279135"/>
                    <a:pt x="334101" y="279135"/>
                  </a:cubicBezTo>
                  <a:lnTo>
                    <a:pt x="95030" y="279135"/>
                  </a:lnTo>
                  <a:cubicBezTo>
                    <a:pt x="69827" y="279135"/>
                    <a:pt x="45655" y="269123"/>
                    <a:pt x="27834" y="251301"/>
                  </a:cubicBezTo>
                  <a:cubicBezTo>
                    <a:pt x="10012" y="233480"/>
                    <a:pt x="0" y="209308"/>
                    <a:pt x="0" y="184105"/>
                  </a:cubicBezTo>
                  <a:lnTo>
                    <a:pt x="0" y="95030"/>
                  </a:lnTo>
                  <a:cubicBezTo>
                    <a:pt x="0" y="69827"/>
                    <a:pt x="10012" y="45655"/>
                    <a:pt x="27834" y="27834"/>
                  </a:cubicBezTo>
                  <a:cubicBezTo>
                    <a:pt x="45655" y="10012"/>
                    <a:pt x="69827" y="0"/>
                    <a:pt x="95030" y="0"/>
                  </a:cubicBezTo>
                  <a:close/>
                </a:path>
              </a:pathLst>
            </a:custGeom>
            <a:solidFill>
              <a:srgbClr val="C474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20"/>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9" name="Google Shape;279;p20"/>
          <p:cNvGrpSpPr/>
          <p:nvPr/>
        </p:nvGrpSpPr>
        <p:grpSpPr>
          <a:xfrm>
            <a:off x="16358896" y="4679881"/>
            <a:ext cx="3086102" cy="3266927"/>
            <a:chOff x="0" y="-47625"/>
            <a:chExt cx="812800" cy="860425"/>
          </a:xfrm>
        </p:grpSpPr>
        <p:sp>
          <p:nvSpPr>
            <p:cNvPr id="280" name="Google Shape;280;p20"/>
            <p:cNvSpPr/>
            <p:nvPr/>
          </p:nvSpPr>
          <p:spPr>
            <a:xfrm>
              <a:off x="0" y="0"/>
              <a:ext cx="429131" cy="279135"/>
            </a:xfrm>
            <a:custGeom>
              <a:rect b="b" l="l" r="r" t="t"/>
              <a:pathLst>
                <a:path extrusionOk="0" h="279135" w="429131">
                  <a:moveTo>
                    <a:pt x="95030" y="0"/>
                  </a:moveTo>
                  <a:lnTo>
                    <a:pt x="334101" y="0"/>
                  </a:lnTo>
                  <a:cubicBezTo>
                    <a:pt x="359305" y="0"/>
                    <a:pt x="383476" y="10012"/>
                    <a:pt x="401298" y="27834"/>
                  </a:cubicBezTo>
                  <a:cubicBezTo>
                    <a:pt x="419119" y="45655"/>
                    <a:pt x="429131" y="69827"/>
                    <a:pt x="429131" y="95030"/>
                  </a:cubicBezTo>
                  <a:lnTo>
                    <a:pt x="429131" y="184105"/>
                  </a:lnTo>
                  <a:cubicBezTo>
                    <a:pt x="429131" y="209308"/>
                    <a:pt x="419119" y="233480"/>
                    <a:pt x="401298" y="251301"/>
                  </a:cubicBezTo>
                  <a:cubicBezTo>
                    <a:pt x="383476" y="269123"/>
                    <a:pt x="359305" y="279135"/>
                    <a:pt x="334101" y="279135"/>
                  </a:cubicBezTo>
                  <a:lnTo>
                    <a:pt x="95030" y="279135"/>
                  </a:lnTo>
                  <a:cubicBezTo>
                    <a:pt x="69827" y="279135"/>
                    <a:pt x="45655" y="269123"/>
                    <a:pt x="27834" y="251301"/>
                  </a:cubicBezTo>
                  <a:cubicBezTo>
                    <a:pt x="10012" y="233480"/>
                    <a:pt x="0" y="209308"/>
                    <a:pt x="0" y="184105"/>
                  </a:cubicBezTo>
                  <a:lnTo>
                    <a:pt x="0" y="95030"/>
                  </a:lnTo>
                  <a:cubicBezTo>
                    <a:pt x="0" y="69827"/>
                    <a:pt x="10012" y="45655"/>
                    <a:pt x="27834" y="27834"/>
                  </a:cubicBezTo>
                  <a:cubicBezTo>
                    <a:pt x="45655" y="10012"/>
                    <a:pt x="69827" y="0"/>
                    <a:pt x="95030" y="0"/>
                  </a:cubicBezTo>
                  <a:close/>
                </a:path>
              </a:pathLst>
            </a:custGeom>
            <a:solidFill>
              <a:srgbClr val="E4C8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20"/>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2" name="Google Shape;282;p20"/>
          <p:cNvGrpSpPr/>
          <p:nvPr/>
        </p:nvGrpSpPr>
        <p:grpSpPr>
          <a:xfrm>
            <a:off x="395235" y="64476"/>
            <a:ext cx="17015920" cy="9651734"/>
            <a:chOff x="0" y="-675084"/>
            <a:chExt cx="22687894" cy="12868979"/>
          </a:xfrm>
        </p:grpSpPr>
        <p:sp>
          <p:nvSpPr>
            <p:cNvPr id="283" name="Google Shape;283;p20"/>
            <p:cNvSpPr/>
            <p:nvPr/>
          </p:nvSpPr>
          <p:spPr>
            <a:xfrm>
              <a:off x="0" y="0"/>
              <a:ext cx="11874637" cy="12193895"/>
            </a:xfrm>
            <a:custGeom>
              <a:rect b="b" l="l" r="r" t="t"/>
              <a:pathLst>
                <a:path extrusionOk="0" h="12193895" w="11874637">
                  <a:moveTo>
                    <a:pt x="0" y="0"/>
                  </a:moveTo>
                  <a:lnTo>
                    <a:pt x="11874637" y="0"/>
                  </a:lnTo>
                  <a:lnTo>
                    <a:pt x="11874637" y="12193895"/>
                  </a:lnTo>
                  <a:lnTo>
                    <a:pt x="0" y="12193895"/>
                  </a:lnTo>
                  <a:lnTo>
                    <a:pt x="0" y="0"/>
                  </a:lnTo>
                  <a:close/>
                </a:path>
              </a:pathLst>
            </a:custGeom>
            <a:blipFill rotWithShape="1">
              <a:blip r:embed="rId3">
                <a:alphaModFix/>
              </a:blip>
              <a:stretch>
                <a:fillRect b="0" l="0" r="0" t="-72992"/>
              </a:stretch>
            </a:blipFill>
            <a:ln>
              <a:noFill/>
            </a:ln>
          </p:spPr>
        </p:sp>
        <p:grpSp>
          <p:nvGrpSpPr>
            <p:cNvPr id="284" name="Google Shape;284;p20"/>
            <p:cNvGrpSpPr/>
            <p:nvPr/>
          </p:nvGrpSpPr>
          <p:grpSpPr>
            <a:xfrm>
              <a:off x="1455604" y="-675084"/>
              <a:ext cx="21232290" cy="12868979"/>
              <a:chOff x="0" y="-133350"/>
              <a:chExt cx="4194033" cy="2542021"/>
            </a:xfrm>
          </p:grpSpPr>
          <p:sp>
            <p:nvSpPr>
              <p:cNvPr id="285" name="Google Shape;285;p20"/>
              <p:cNvSpPr/>
              <p:nvPr/>
            </p:nvSpPr>
            <p:spPr>
              <a:xfrm>
                <a:off x="0" y="0"/>
                <a:ext cx="4194033" cy="2408671"/>
              </a:xfrm>
              <a:custGeom>
                <a:rect b="b" l="l" r="r" t="t"/>
                <a:pathLst>
                  <a:path extrusionOk="0" h="2408671" w="4194033">
                    <a:moveTo>
                      <a:pt x="14585" y="0"/>
                    </a:moveTo>
                    <a:lnTo>
                      <a:pt x="4179448" y="0"/>
                    </a:lnTo>
                    <a:cubicBezTo>
                      <a:pt x="4187503" y="0"/>
                      <a:pt x="4194033" y="6530"/>
                      <a:pt x="4194033" y="14585"/>
                    </a:cubicBezTo>
                    <a:lnTo>
                      <a:pt x="4194033" y="2394085"/>
                    </a:lnTo>
                    <a:cubicBezTo>
                      <a:pt x="4194033" y="2402141"/>
                      <a:pt x="4187503" y="2408671"/>
                      <a:pt x="4179448" y="2408671"/>
                    </a:cubicBezTo>
                    <a:lnTo>
                      <a:pt x="14585" y="2408671"/>
                    </a:lnTo>
                    <a:cubicBezTo>
                      <a:pt x="6530" y="2408671"/>
                      <a:pt x="0" y="2402141"/>
                      <a:pt x="0" y="2394085"/>
                    </a:cubicBezTo>
                    <a:lnTo>
                      <a:pt x="0" y="14585"/>
                    </a:lnTo>
                    <a:cubicBezTo>
                      <a:pt x="0" y="6530"/>
                      <a:pt x="6530" y="0"/>
                      <a:pt x="14585" y="0"/>
                    </a:cubicBezTo>
                    <a:close/>
                  </a:path>
                </a:pathLst>
              </a:cu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20"/>
              <p:cNvSpPr txBox="1"/>
              <p:nvPr/>
            </p:nvSpPr>
            <p:spPr>
              <a:xfrm>
                <a:off x="0" y="-133350"/>
                <a:ext cx="812800" cy="946150"/>
              </a:xfrm>
              <a:prstGeom prst="rect">
                <a:avLst/>
              </a:prstGeom>
              <a:noFill/>
              <a:ln>
                <a:noFill/>
              </a:ln>
            </p:spPr>
            <p:txBody>
              <a:bodyPr anchorCtr="0" anchor="ctr" bIns="50800" lIns="50800" spcFirstLastPara="1" rIns="50800" wrap="square" tIns="50800">
                <a:noAutofit/>
              </a:bodyPr>
              <a:lstStyle/>
              <a:p>
                <a:pPr indent="0" lvl="0" marL="0" marR="0" rtl="0" algn="l">
                  <a:lnSpc>
                    <a:spcPct val="54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287" name="Google Shape;287;p20"/>
          <p:cNvSpPr/>
          <p:nvPr/>
        </p:nvSpPr>
        <p:spPr>
          <a:xfrm>
            <a:off x="2215561" y="3443731"/>
            <a:ext cx="3189667" cy="4325035"/>
          </a:xfrm>
          <a:custGeom>
            <a:rect b="b" l="l" r="r" t="t"/>
            <a:pathLst>
              <a:path extrusionOk="0" h="4325035" w="3189667">
                <a:moveTo>
                  <a:pt x="0" y="0"/>
                </a:moveTo>
                <a:lnTo>
                  <a:pt x="3189667" y="0"/>
                </a:lnTo>
                <a:lnTo>
                  <a:pt x="3189667" y="4325035"/>
                </a:lnTo>
                <a:lnTo>
                  <a:pt x="0" y="4325035"/>
                </a:lnTo>
                <a:lnTo>
                  <a:pt x="0" y="0"/>
                </a:lnTo>
                <a:close/>
              </a:path>
            </a:pathLst>
          </a:custGeom>
          <a:blipFill rotWithShape="1">
            <a:blip r:embed="rId4">
              <a:alphaModFix/>
            </a:blip>
            <a:stretch>
              <a:fillRect b="-61600" l="0" r="0" t="0"/>
            </a:stretch>
          </a:blipFill>
          <a:ln>
            <a:noFill/>
          </a:ln>
        </p:spPr>
      </p:sp>
      <p:sp>
        <p:nvSpPr>
          <p:cNvPr id="288" name="Google Shape;288;p20"/>
          <p:cNvSpPr/>
          <p:nvPr/>
        </p:nvSpPr>
        <p:spPr>
          <a:xfrm>
            <a:off x="7584648" y="4377541"/>
            <a:ext cx="3189667" cy="4325035"/>
          </a:xfrm>
          <a:custGeom>
            <a:rect b="b" l="l" r="r" t="t"/>
            <a:pathLst>
              <a:path extrusionOk="0" h="4325035" w="3189667">
                <a:moveTo>
                  <a:pt x="0" y="0"/>
                </a:moveTo>
                <a:lnTo>
                  <a:pt x="3189667" y="0"/>
                </a:lnTo>
                <a:lnTo>
                  <a:pt x="3189667" y="4325035"/>
                </a:lnTo>
                <a:lnTo>
                  <a:pt x="0" y="4325035"/>
                </a:lnTo>
                <a:lnTo>
                  <a:pt x="0" y="0"/>
                </a:lnTo>
                <a:close/>
              </a:path>
            </a:pathLst>
          </a:custGeom>
          <a:blipFill rotWithShape="1">
            <a:blip r:embed="rId4">
              <a:alphaModFix/>
            </a:blip>
            <a:stretch>
              <a:fillRect b="-61600" l="0" r="0" t="0"/>
            </a:stretch>
          </a:blipFill>
          <a:ln>
            <a:noFill/>
          </a:ln>
        </p:spPr>
      </p:sp>
      <p:sp>
        <p:nvSpPr>
          <p:cNvPr id="289" name="Google Shape;289;p20"/>
          <p:cNvSpPr/>
          <p:nvPr/>
        </p:nvSpPr>
        <p:spPr>
          <a:xfrm>
            <a:off x="12954826" y="2598457"/>
            <a:ext cx="3189667" cy="4325035"/>
          </a:xfrm>
          <a:custGeom>
            <a:rect b="b" l="l" r="r" t="t"/>
            <a:pathLst>
              <a:path extrusionOk="0" h="4325035" w="3189667">
                <a:moveTo>
                  <a:pt x="0" y="0"/>
                </a:moveTo>
                <a:lnTo>
                  <a:pt x="3189667" y="0"/>
                </a:lnTo>
                <a:lnTo>
                  <a:pt x="3189667" y="4325035"/>
                </a:lnTo>
                <a:lnTo>
                  <a:pt x="0" y="4325035"/>
                </a:lnTo>
                <a:lnTo>
                  <a:pt x="0" y="0"/>
                </a:lnTo>
                <a:close/>
              </a:path>
            </a:pathLst>
          </a:custGeom>
          <a:blipFill rotWithShape="1">
            <a:blip r:embed="rId4">
              <a:alphaModFix/>
            </a:blip>
            <a:stretch>
              <a:fillRect b="-61600" l="0" r="0" t="0"/>
            </a:stretch>
          </a:blipFill>
          <a:ln>
            <a:noFill/>
          </a:ln>
        </p:spPr>
      </p:sp>
      <p:grpSp>
        <p:nvGrpSpPr>
          <p:cNvPr id="290" name="Google Shape;290;p20"/>
          <p:cNvGrpSpPr/>
          <p:nvPr/>
        </p:nvGrpSpPr>
        <p:grpSpPr>
          <a:xfrm>
            <a:off x="16518726" y="1593867"/>
            <a:ext cx="3086101" cy="3266927"/>
            <a:chOff x="0" y="-47625"/>
            <a:chExt cx="812800" cy="860425"/>
          </a:xfrm>
        </p:grpSpPr>
        <p:sp>
          <p:nvSpPr>
            <p:cNvPr id="291" name="Google Shape;291;p20"/>
            <p:cNvSpPr/>
            <p:nvPr/>
          </p:nvSpPr>
          <p:spPr>
            <a:xfrm>
              <a:off x="0" y="0"/>
              <a:ext cx="387036" cy="279135"/>
            </a:xfrm>
            <a:custGeom>
              <a:rect b="b" l="l" r="r" t="t"/>
              <a:pathLst>
                <a:path extrusionOk="0" h="279135" w="387036">
                  <a:moveTo>
                    <a:pt x="105366" y="0"/>
                  </a:moveTo>
                  <a:lnTo>
                    <a:pt x="281670" y="0"/>
                  </a:lnTo>
                  <a:cubicBezTo>
                    <a:pt x="339862" y="0"/>
                    <a:pt x="387036" y="47174"/>
                    <a:pt x="387036" y="105366"/>
                  </a:cubicBezTo>
                  <a:lnTo>
                    <a:pt x="387036" y="173769"/>
                  </a:lnTo>
                  <a:cubicBezTo>
                    <a:pt x="387036" y="231961"/>
                    <a:pt x="339862" y="279135"/>
                    <a:pt x="281670" y="279135"/>
                  </a:cubicBezTo>
                  <a:lnTo>
                    <a:pt x="105366" y="279135"/>
                  </a:lnTo>
                  <a:cubicBezTo>
                    <a:pt x="47174" y="279135"/>
                    <a:pt x="0" y="231961"/>
                    <a:pt x="0" y="173769"/>
                  </a:cubicBezTo>
                  <a:lnTo>
                    <a:pt x="0" y="105366"/>
                  </a:lnTo>
                  <a:cubicBezTo>
                    <a:pt x="0" y="47174"/>
                    <a:pt x="47174" y="0"/>
                    <a:pt x="105366" y="0"/>
                  </a:cubicBezTo>
                  <a:close/>
                </a:path>
              </a:pathLst>
            </a:custGeom>
            <a:solidFill>
              <a:srgbClr val="70CB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20"/>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3" name="Google Shape;293;p20"/>
          <p:cNvSpPr/>
          <p:nvPr/>
        </p:nvSpPr>
        <p:spPr>
          <a:xfrm>
            <a:off x="12576907" y="7547177"/>
            <a:ext cx="2206651" cy="2820001"/>
          </a:xfrm>
          <a:custGeom>
            <a:rect b="b" l="l" r="r" t="t"/>
            <a:pathLst>
              <a:path extrusionOk="0" h="2820001" w="2206651">
                <a:moveTo>
                  <a:pt x="0" y="0"/>
                </a:moveTo>
                <a:lnTo>
                  <a:pt x="2206650" y="0"/>
                </a:lnTo>
                <a:lnTo>
                  <a:pt x="2206650" y="2820001"/>
                </a:lnTo>
                <a:lnTo>
                  <a:pt x="0" y="2820001"/>
                </a:lnTo>
                <a:lnTo>
                  <a:pt x="0" y="0"/>
                </a:lnTo>
                <a:close/>
              </a:path>
            </a:pathLst>
          </a:custGeom>
          <a:blipFill rotWithShape="1">
            <a:blip r:embed="rId5">
              <a:alphaModFix/>
            </a:blip>
            <a:stretch>
              <a:fillRect b="0" l="0" r="0" t="0"/>
            </a:stretch>
          </a:blipFill>
          <a:ln>
            <a:noFill/>
          </a:ln>
        </p:spPr>
      </p:sp>
      <p:sp>
        <p:nvSpPr>
          <p:cNvPr id="294" name="Google Shape;294;p20"/>
          <p:cNvSpPr/>
          <p:nvPr/>
        </p:nvSpPr>
        <p:spPr>
          <a:xfrm>
            <a:off x="1912789" y="542214"/>
            <a:ext cx="2344464" cy="1597166"/>
          </a:xfrm>
          <a:custGeom>
            <a:rect b="b" l="l" r="r" t="t"/>
            <a:pathLst>
              <a:path extrusionOk="0" h="1597166" w="2344464">
                <a:moveTo>
                  <a:pt x="0" y="0"/>
                </a:moveTo>
                <a:lnTo>
                  <a:pt x="2344464" y="0"/>
                </a:lnTo>
                <a:lnTo>
                  <a:pt x="2344464" y="1597166"/>
                </a:lnTo>
                <a:lnTo>
                  <a:pt x="0" y="1597166"/>
                </a:lnTo>
                <a:lnTo>
                  <a:pt x="0" y="0"/>
                </a:lnTo>
                <a:close/>
              </a:path>
            </a:pathLst>
          </a:custGeom>
          <a:blipFill rotWithShape="1">
            <a:blip r:embed="rId6">
              <a:alphaModFix/>
            </a:blip>
            <a:stretch>
              <a:fillRect b="0" l="0" r="0" t="0"/>
            </a:stretch>
          </a:blipFill>
          <a:ln>
            <a:noFill/>
          </a:ln>
        </p:spPr>
      </p:sp>
      <p:sp>
        <p:nvSpPr>
          <p:cNvPr id="295" name="Google Shape;295;p20"/>
          <p:cNvSpPr/>
          <p:nvPr/>
        </p:nvSpPr>
        <p:spPr>
          <a:xfrm rot="-442769">
            <a:off x="5601450" y="7482277"/>
            <a:ext cx="1405976" cy="1405976"/>
          </a:xfrm>
          <a:custGeom>
            <a:rect b="b" l="l" r="r" t="t"/>
            <a:pathLst>
              <a:path extrusionOk="0" h="1405976" w="1405976">
                <a:moveTo>
                  <a:pt x="0" y="0"/>
                </a:moveTo>
                <a:lnTo>
                  <a:pt x="1405976" y="0"/>
                </a:lnTo>
                <a:lnTo>
                  <a:pt x="1405976" y="1405976"/>
                </a:lnTo>
                <a:lnTo>
                  <a:pt x="0" y="1405976"/>
                </a:lnTo>
                <a:lnTo>
                  <a:pt x="0" y="0"/>
                </a:lnTo>
                <a:close/>
              </a:path>
            </a:pathLst>
          </a:custGeom>
          <a:blipFill rotWithShape="1">
            <a:blip r:embed="rId7">
              <a:alphaModFix/>
            </a:blip>
            <a:stretch>
              <a:fillRect b="0" l="0" r="0" t="0"/>
            </a:stretch>
          </a:blipFill>
          <a:ln>
            <a:noFill/>
          </a:ln>
        </p:spPr>
      </p:sp>
      <p:sp>
        <p:nvSpPr>
          <p:cNvPr id="296" name="Google Shape;296;p20"/>
          <p:cNvSpPr/>
          <p:nvPr/>
        </p:nvSpPr>
        <p:spPr>
          <a:xfrm rot="-6939921">
            <a:off x="11345780" y="4018620"/>
            <a:ext cx="966618" cy="1621162"/>
          </a:xfrm>
          <a:custGeom>
            <a:rect b="b" l="l" r="r" t="t"/>
            <a:pathLst>
              <a:path extrusionOk="0" h="1621162" w="966618">
                <a:moveTo>
                  <a:pt x="0" y="0"/>
                </a:moveTo>
                <a:lnTo>
                  <a:pt x="966618" y="0"/>
                </a:lnTo>
                <a:lnTo>
                  <a:pt x="966618" y="1621162"/>
                </a:lnTo>
                <a:lnTo>
                  <a:pt x="0" y="1621162"/>
                </a:lnTo>
                <a:lnTo>
                  <a:pt x="0" y="0"/>
                </a:lnTo>
                <a:close/>
              </a:path>
            </a:pathLst>
          </a:custGeom>
          <a:blipFill rotWithShape="1">
            <a:blip r:embed="rId8">
              <a:alphaModFix/>
            </a:blip>
            <a:stretch>
              <a:fillRect b="0" l="0" r="0" t="0"/>
            </a:stretch>
          </a:blipFill>
          <a:ln>
            <a:noFill/>
          </a:ln>
        </p:spPr>
      </p:sp>
      <p:sp>
        <p:nvSpPr>
          <p:cNvPr id="297" name="Google Shape;297;p20"/>
          <p:cNvSpPr/>
          <p:nvPr/>
        </p:nvSpPr>
        <p:spPr>
          <a:xfrm rot="-4017673">
            <a:off x="6204100" y="3743890"/>
            <a:ext cx="966618" cy="1621162"/>
          </a:xfrm>
          <a:custGeom>
            <a:rect b="b" l="l" r="r" t="t"/>
            <a:pathLst>
              <a:path extrusionOk="0" h="1621162" w="966618">
                <a:moveTo>
                  <a:pt x="0" y="0"/>
                </a:moveTo>
                <a:lnTo>
                  <a:pt x="966618" y="0"/>
                </a:lnTo>
                <a:lnTo>
                  <a:pt x="966618" y="1621162"/>
                </a:lnTo>
                <a:lnTo>
                  <a:pt x="0" y="1621162"/>
                </a:lnTo>
                <a:lnTo>
                  <a:pt x="0" y="0"/>
                </a:lnTo>
                <a:close/>
              </a:path>
            </a:pathLst>
          </a:custGeom>
          <a:blipFill rotWithShape="1">
            <a:blip r:embed="rId8">
              <a:alphaModFix/>
            </a:blip>
            <a:stretch>
              <a:fillRect b="0" l="0" r="0" t="0"/>
            </a:stretch>
          </a:blipFill>
          <a:ln>
            <a:noFill/>
          </a:ln>
        </p:spPr>
      </p:sp>
      <p:sp>
        <p:nvSpPr>
          <p:cNvPr id="298" name="Google Shape;298;p20"/>
          <p:cNvSpPr txBox="1"/>
          <p:nvPr/>
        </p:nvSpPr>
        <p:spPr>
          <a:xfrm>
            <a:off x="2269512" y="6096405"/>
            <a:ext cx="3010800" cy="1739400"/>
          </a:xfrm>
          <a:prstGeom prst="rect">
            <a:avLst/>
          </a:prstGeom>
          <a:noFill/>
          <a:ln>
            <a:noFill/>
          </a:ln>
        </p:spPr>
        <p:txBody>
          <a:bodyPr anchorCtr="0" anchor="t" bIns="0" lIns="0" spcFirstLastPara="1" rIns="0" wrap="square" tIns="0">
            <a:spAutoFit/>
          </a:bodyPr>
          <a:lstStyle/>
          <a:p>
            <a:pPr indent="0" lvl="0" marL="0" marR="0" rtl="0" algn="ctr">
              <a:lnSpc>
                <a:spcPct val="155000"/>
              </a:lnSpc>
              <a:spcBef>
                <a:spcPts val="0"/>
              </a:spcBef>
              <a:spcAft>
                <a:spcPts val="0"/>
              </a:spcAft>
              <a:buNone/>
            </a:pPr>
            <a:r>
              <a:rPr b="0" i="0" lang="en-US" sz="2000" u="none" cap="none" strike="noStrike">
                <a:solidFill>
                  <a:srgbClr val="000000"/>
                </a:solidFill>
                <a:latin typeface="Fira Sans"/>
                <a:ea typeface="Fira Sans"/>
                <a:cs typeface="Fira Sans"/>
                <a:sym typeface="Fira Sans"/>
              </a:rPr>
              <a:t>Briefly elaborate on</a:t>
            </a:r>
            <a:endParaRPr/>
          </a:p>
          <a:p>
            <a:pPr indent="0" lvl="0" marL="0" marR="0" rtl="0" algn="ctr">
              <a:lnSpc>
                <a:spcPct val="155000"/>
              </a:lnSpc>
              <a:spcBef>
                <a:spcPts val="0"/>
              </a:spcBef>
              <a:spcAft>
                <a:spcPts val="0"/>
              </a:spcAft>
              <a:buNone/>
            </a:pPr>
            <a:r>
              <a:rPr b="0" i="0" lang="en-US" sz="2000" u="none" cap="none" strike="noStrike">
                <a:solidFill>
                  <a:srgbClr val="000000"/>
                </a:solidFill>
                <a:latin typeface="Fira Sans"/>
                <a:ea typeface="Fira Sans"/>
                <a:cs typeface="Fira Sans"/>
                <a:sym typeface="Fira Sans"/>
              </a:rPr>
              <a:t>the topic you want</a:t>
            </a:r>
            <a:endParaRPr/>
          </a:p>
          <a:p>
            <a:pPr indent="0" lvl="0" marL="0" marR="0" rtl="0" algn="ctr">
              <a:lnSpc>
                <a:spcPct val="155000"/>
              </a:lnSpc>
              <a:spcBef>
                <a:spcPts val="0"/>
              </a:spcBef>
              <a:spcAft>
                <a:spcPts val="0"/>
              </a:spcAft>
              <a:buNone/>
            </a:pPr>
            <a:r>
              <a:rPr b="0" i="0" lang="en-US" sz="2000" u="none" cap="none" strike="noStrike">
                <a:solidFill>
                  <a:srgbClr val="000000"/>
                </a:solidFill>
                <a:latin typeface="Fira Sans"/>
                <a:ea typeface="Fira Sans"/>
                <a:cs typeface="Fira Sans"/>
                <a:sym typeface="Fira Sans"/>
              </a:rPr>
              <a:t>to discuss.</a:t>
            </a:r>
            <a:endParaRPr/>
          </a:p>
          <a:p>
            <a:pPr indent="0" lvl="1" marL="0" marR="0" rtl="0" algn="ctr">
              <a:lnSpc>
                <a:spcPct val="155000"/>
              </a:lnSpc>
              <a:spcBef>
                <a:spcPts val="0"/>
              </a:spcBef>
              <a:spcAft>
                <a:spcPts val="0"/>
              </a:spcAft>
              <a:buNone/>
            </a:pPr>
            <a:r>
              <a:t/>
            </a:r>
            <a:endParaRPr b="0" i="0" sz="2000" u="none" cap="none" strike="noStrike">
              <a:solidFill>
                <a:srgbClr val="000000"/>
              </a:solidFill>
              <a:latin typeface="Fira Sans"/>
              <a:ea typeface="Fira Sans"/>
              <a:cs typeface="Fira Sans"/>
              <a:sym typeface="Fira Sans"/>
            </a:endParaRPr>
          </a:p>
        </p:txBody>
      </p:sp>
      <p:sp>
        <p:nvSpPr>
          <p:cNvPr id="299" name="Google Shape;299;p20"/>
          <p:cNvSpPr txBox="1"/>
          <p:nvPr/>
        </p:nvSpPr>
        <p:spPr>
          <a:xfrm>
            <a:off x="7638600" y="7039512"/>
            <a:ext cx="3010800" cy="1739400"/>
          </a:xfrm>
          <a:prstGeom prst="rect">
            <a:avLst/>
          </a:prstGeom>
          <a:noFill/>
          <a:ln>
            <a:noFill/>
          </a:ln>
        </p:spPr>
        <p:txBody>
          <a:bodyPr anchorCtr="0" anchor="t" bIns="0" lIns="0" spcFirstLastPara="1" rIns="0" wrap="square" tIns="0">
            <a:spAutoFit/>
          </a:bodyPr>
          <a:lstStyle/>
          <a:p>
            <a:pPr indent="0" lvl="0" marL="0" marR="0" rtl="0" algn="ctr">
              <a:lnSpc>
                <a:spcPct val="155000"/>
              </a:lnSpc>
              <a:spcBef>
                <a:spcPts val="0"/>
              </a:spcBef>
              <a:spcAft>
                <a:spcPts val="0"/>
              </a:spcAft>
              <a:buNone/>
            </a:pPr>
            <a:r>
              <a:rPr b="0" i="0" lang="en-US" sz="2000" u="none" cap="none" strike="noStrike">
                <a:solidFill>
                  <a:srgbClr val="000000"/>
                </a:solidFill>
                <a:latin typeface="Fira Sans"/>
                <a:ea typeface="Fira Sans"/>
                <a:cs typeface="Fira Sans"/>
                <a:sym typeface="Fira Sans"/>
              </a:rPr>
              <a:t>Briefly elaborate on</a:t>
            </a:r>
            <a:endParaRPr/>
          </a:p>
          <a:p>
            <a:pPr indent="0" lvl="0" marL="0" marR="0" rtl="0" algn="ctr">
              <a:lnSpc>
                <a:spcPct val="155000"/>
              </a:lnSpc>
              <a:spcBef>
                <a:spcPts val="0"/>
              </a:spcBef>
              <a:spcAft>
                <a:spcPts val="0"/>
              </a:spcAft>
              <a:buNone/>
            </a:pPr>
            <a:r>
              <a:rPr b="0" i="0" lang="en-US" sz="2000" u="none" cap="none" strike="noStrike">
                <a:solidFill>
                  <a:srgbClr val="000000"/>
                </a:solidFill>
                <a:latin typeface="Fira Sans"/>
                <a:ea typeface="Fira Sans"/>
                <a:cs typeface="Fira Sans"/>
                <a:sym typeface="Fira Sans"/>
              </a:rPr>
              <a:t>the topic you want</a:t>
            </a:r>
            <a:endParaRPr/>
          </a:p>
          <a:p>
            <a:pPr indent="0" lvl="0" marL="0" marR="0" rtl="0" algn="ctr">
              <a:lnSpc>
                <a:spcPct val="155000"/>
              </a:lnSpc>
              <a:spcBef>
                <a:spcPts val="0"/>
              </a:spcBef>
              <a:spcAft>
                <a:spcPts val="0"/>
              </a:spcAft>
              <a:buNone/>
            </a:pPr>
            <a:r>
              <a:rPr b="0" i="0" lang="en-US" sz="2000" u="none" cap="none" strike="noStrike">
                <a:solidFill>
                  <a:srgbClr val="000000"/>
                </a:solidFill>
                <a:latin typeface="Fira Sans"/>
                <a:ea typeface="Fira Sans"/>
                <a:cs typeface="Fira Sans"/>
                <a:sym typeface="Fira Sans"/>
              </a:rPr>
              <a:t>to discuss.</a:t>
            </a:r>
            <a:endParaRPr/>
          </a:p>
          <a:p>
            <a:pPr indent="0" lvl="1" marL="0" marR="0" rtl="0" algn="ctr">
              <a:lnSpc>
                <a:spcPct val="155000"/>
              </a:lnSpc>
              <a:spcBef>
                <a:spcPts val="0"/>
              </a:spcBef>
              <a:spcAft>
                <a:spcPts val="0"/>
              </a:spcAft>
              <a:buNone/>
            </a:pPr>
            <a:r>
              <a:t/>
            </a:r>
            <a:endParaRPr b="0" i="0" sz="2000" u="none" cap="none" strike="noStrike">
              <a:solidFill>
                <a:srgbClr val="000000"/>
              </a:solidFill>
              <a:latin typeface="Fira Sans"/>
              <a:ea typeface="Fira Sans"/>
              <a:cs typeface="Fira Sans"/>
              <a:sym typeface="Fira Sans"/>
            </a:endParaRPr>
          </a:p>
        </p:txBody>
      </p:sp>
      <p:sp>
        <p:nvSpPr>
          <p:cNvPr id="300" name="Google Shape;300;p20"/>
          <p:cNvSpPr txBox="1"/>
          <p:nvPr/>
        </p:nvSpPr>
        <p:spPr>
          <a:xfrm>
            <a:off x="13044259" y="5250903"/>
            <a:ext cx="3010800" cy="1739400"/>
          </a:xfrm>
          <a:prstGeom prst="rect">
            <a:avLst/>
          </a:prstGeom>
          <a:noFill/>
          <a:ln>
            <a:noFill/>
          </a:ln>
        </p:spPr>
        <p:txBody>
          <a:bodyPr anchorCtr="0" anchor="t" bIns="0" lIns="0" spcFirstLastPara="1" rIns="0" wrap="square" tIns="0">
            <a:spAutoFit/>
          </a:bodyPr>
          <a:lstStyle/>
          <a:p>
            <a:pPr indent="0" lvl="0" marL="0" marR="0" rtl="0" algn="ctr">
              <a:lnSpc>
                <a:spcPct val="155000"/>
              </a:lnSpc>
              <a:spcBef>
                <a:spcPts val="0"/>
              </a:spcBef>
              <a:spcAft>
                <a:spcPts val="0"/>
              </a:spcAft>
              <a:buNone/>
            </a:pPr>
            <a:r>
              <a:rPr b="0" i="0" lang="en-US" sz="2000" u="none" cap="none" strike="noStrike">
                <a:solidFill>
                  <a:srgbClr val="000000"/>
                </a:solidFill>
                <a:latin typeface="Fira Sans"/>
                <a:ea typeface="Fira Sans"/>
                <a:cs typeface="Fira Sans"/>
                <a:sym typeface="Fira Sans"/>
              </a:rPr>
              <a:t>Briefly elaborate on</a:t>
            </a:r>
            <a:endParaRPr/>
          </a:p>
          <a:p>
            <a:pPr indent="0" lvl="0" marL="0" marR="0" rtl="0" algn="ctr">
              <a:lnSpc>
                <a:spcPct val="155000"/>
              </a:lnSpc>
              <a:spcBef>
                <a:spcPts val="0"/>
              </a:spcBef>
              <a:spcAft>
                <a:spcPts val="0"/>
              </a:spcAft>
              <a:buNone/>
            </a:pPr>
            <a:r>
              <a:rPr b="0" i="0" lang="en-US" sz="2000" u="none" cap="none" strike="noStrike">
                <a:solidFill>
                  <a:srgbClr val="000000"/>
                </a:solidFill>
                <a:latin typeface="Fira Sans"/>
                <a:ea typeface="Fira Sans"/>
                <a:cs typeface="Fira Sans"/>
                <a:sym typeface="Fira Sans"/>
              </a:rPr>
              <a:t>the topic you want</a:t>
            </a:r>
            <a:endParaRPr/>
          </a:p>
          <a:p>
            <a:pPr indent="0" lvl="0" marL="0" marR="0" rtl="0" algn="ctr">
              <a:lnSpc>
                <a:spcPct val="155000"/>
              </a:lnSpc>
              <a:spcBef>
                <a:spcPts val="0"/>
              </a:spcBef>
              <a:spcAft>
                <a:spcPts val="0"/>
              </a:spcAft>
              <a:buNone/>
            </a:pPr>
            <a:r>
              <a:rPr b="0" i="0" lang="en-US" sz="2000" u="none" cap="none" strike="noStrike">
                <a:solidFill>
                  <a:srgbClr val="000000"/>
                </a:solidFill>
                <a:latin typeface="Fira Sans"/>
                <a:ea typeface="Fira Sans"/>
                <a:cs typeface="Fira Sans"/>
                <a:sym typeface="Fira Sans"/>
              </a:rPr>
              <a:t>to discuss.</a:t>
            </a:r>
            <a:endParaRPr/>
          </a:p>
          <a:p>
            <a:pPr indent="0" lvl="1" marL="0" marR="0" rtl="0" algn="ctr">
              <a:lnSpc>
                <a:spcPct val="155000"/>
              </a:lnSpc>
              <a:spcBef>
                <a:spcPts val="0"/>
              </a:spcBef>
              <a:spcAft>
                <a:spcPts val="0"/>
              </a:spcAft>
              <a:buNone/>
            </a:pPr>
            <a:r>
              <a:t/>
            </a:r>
            <a:endParaRPr b="0" i="0" sz="2000" u="none" cap="none" strike="noStrike">
              <a:solidFill>
                <a:srgbClr val="000000"/>
              </a:solidFill>
              <a:latin typeface="Fira Sans"/>
              <a:ea typeface="Fira Sans"/>
              <a:cs typeface="Fira Sans"/>
              <a:sym typeface="Fira Sans"/>
            </a:endParaRPr>
          </a:p>
        </p:txBody>
      </p:sp>
      <p:sp>
        <p:nvSpPr>
          <p:cNvPr id="301" name="Google Shape;301;p20"/>
          <p:cNvSpPr txBox="1"/>
          <p:nvPr/>
        </p:nvSpPr>
        <p:spPr>
          <a:xfrm>
            <a:off x="2144597" y="5637257"/>
            <a:ext cx="3260630" cy="342900"/>
          </a:xfrm>
          <a:prstGeom prst="rect">
            <a:avLst/>
          </a:prstGeom>
          <a:noFill/>
          <a:ln>
            <a:noFill/>
          </a:ln>
        </p:spPr>
        <p:txBody>
          <a:bodyPr anchorCtr="0" anchor="t" bIns="0" lIns="0" spcFirstLastPara="1" rIns="0" wrap="square" tIns="0">
            <a:spAutoFit/>
          </a:bodyPr>
          <a:lstStyle/>
          <a:p>
            <a:pPr indent="0" lvl="0" marL="0" marR="0" rtl="0" algn="ctr">
              <a:lnSpc>
                <a:spcPct val="120008"/>
              </a:lnSpc>
              <a:spcBef>
                <a:spcPts val="0"/>
              </a:spcBef>
              <a:spcAft>
                <a:spcPts val="0"/>
              </a:spcAft>
              <a:buNone/>
            </a:pPr>
            <a:r>
              <a:rPr b="1" i="0" lang="en-US" sz="2299" u="none" cap="none" strike="noStrike">
                <a:solidFill>
                  <a:srgbClr val="000000"/>
                </a:solidFill>
                <a:latin typeface="Fira Sans"/>
                <a:ea typeface="Fira Sans"/>
                <a:cs typeface="Fira Sans"/>
                <a:sym typeface="Fira Sans"/>
              </a:rPr>
              <a:t>Add a main point</a:t>
            </a:r>
            <a:endParaRPr/>
          </a:p>
        </p:txBody>
      </p:sp>
      <p:sp>
        <p:nvSpPr>
          <p:cNvPr id="302" name="Google Shape;302;p20"/>
          <p:cNvSpPr txBox="1"/>
          <p:nvPr/>
        </p:nvSpPr>
        <p:spPr>
          <a:xfrm>
            <a:off x="7513685" y="6571067"/>
            <a:ext cx="3260630" cy="342900"/>
          </a:xfrm>
          <a:prstGeom prst="rect">
            <a:avLst/>
          </a:prstGeom>
          <a:noFill/>
          <a:ln>
            <a:noFill/>
          </a:ln>
        </p:spPr>
        <p:txBody>
          <a:bodyPr anchorCtr="0" anchor="t" bIns="0" lIns="0" spcFirstLastPara="1" rIns="0" wrap="square" tIns="0">
            <a:spAutoFit/>
          </a:bodyPr>
          <a:lstStyle/>
          <a:p>
            <a:pPr indent="0" lvl="0" marL="0" marR="0" rtl="0" algn="ctr">
              <a:lnSpc>
                <a:spcPct val="120008"/>
              </a:lnSpc>
              <a:spcBef>
                <a:spcPts val="0"/>
              </a:spcBef>
              <a:spcAft>
                <a:spcPts val="0"/>
              </a:spcAft>
              <a:buNone/>
            </a:pPr>
            <a:r>
              <a:rPr b="1" i="0" lang="en-US" sz="2299" u="none" cap="none" strike="noStrike">
                <a:solidFill>
                  <a:srgbClr val="000000"/>
                </a:solidFill>
                <a:latin typeface="Fira Sans"/>
                <a:ea typeface="Fira Sans"/>
                <a:cs typeface="Fira Sans"/>
                <a:sym typeface="Fira Sans"/>
              </a:rPr>
              <a:t>Add a main point</a:t>
            </a:r>
            <a:endParaRPr/>
          </a:p>
        </p:txBody>
      </p:sp>
      <p:sp>
        <p:nvSpPr>
          <p:cNvPr id="303" name="Google Shape;303;p20"/>
          <p:cNvSpPr txBox="1"/>
          <p:nvPr/>
        </p:nvSpPr>
        <p:spPr>
          <a:xfrm>
            <a:off x="12883862" y="4791983"/>
            <a:ext cx="3260630" cy="342900"/>
          </a:xfrm>
          <a:prstGeom prst="rect">
            <a:avLst/>
          </a:prstGeom>
          <a:noFill/>
          <a:ln>
            <a:noFill/>
          </a:ln>
        </p:spPr>
        <p:txBody>
          <a:bodyPr anchorCtr="0" anchor="t" bIns="0" lIns="0" spcFirstLastPara="1" rIns="0" wrap="square" tIns="0">
            <a:spAutoFit/>
          </a:bodyPr>
          <a:lstStyle/>
          <a:p>
            <a:pPr indent="0" lvl="0" marL="0" marR="0" rtl="0" algn="ctr">
              <a:lnSpc>
                <a:spcPct val="120008"/>
              </a:lnSpc>
              <a:spcBef>
                <a:spcPts val="0"/>
              </a:spcBef>
              <a:spcAft>
                <a:spcPts val="0"/>
              </a:spcAft>
              <a:buNone/>
            </a:pPr>
            <a:r>
              <a:rPr b="1" i="0" lang="en-US" sz="2299" u="none" cap="none" strike="noStrike">
                <a:solidFill>
                  <a:srgbClr val="000000"/>
                </a:solidFill>
                <a:latin typeface="Fira Sans"/>
                <a:ea typeface="Fira Sans"/>
                <a:cs typeface="Fira Sans"/>
                <a:sym typeface="Fira Sans"/>
              </a:rPr>
              <a:t>Add a main point</a:t>
            </a:r>
            <a:endParaRPr/>
          </a:p>
        </p:txBody>
      </p:sp>
      <p:sp>
        <p:nvSpPr>
          <p:cNvPr id="304" name="Google Shape;304;p20"/>
          <p:cNvSpPr txBox="1"/>
          <p:nvPr/>
        </p:nvSpPr>
        <p:spPr>
          <a:xfrm>
            <a:off x="3347376" y="1344074"/>
            <a:ext cx="11593248" cy="11938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1" i="0" lang="en-US" sz="6999" u="none" cap="none" strike="noStrike">
                <a:solidFill>
                  <a:srgbClr val="DF5A51"/>
                </a:solidFill>
                <a:latin typeface="Luckiest Guy"/>
                <a:ea typeface="Luckiest Guy"/>
                <a:cs typeface="Luckiest Guy"/>
                <a:sym typeface="Luckiest Guy"/>
              </a:rPr>
              <a:t>Add a Timeline Page</a:t>
            </a:r>
            <a:endParaRPr/>
          </a:p>
        </p:txBody>
      </p:sp>
      <p:sp>
        <p:nvSpPr>
          <p:cNvPr id="305" name="Google Shape;305;p20"/>
          <p:cNvSpPr txBox="1"/>
          <p:nvPr/>
        </p:nvSpPr>
        <p:spPr>
          <a:xfrm>
            <a:off x="2940967" y="4133500"/>
            <a:ext cx="1738854" cy="695700"/>
          </a:xfrm>
          <a:prstGeom prst="rect">
            <a:avLst/>
          </a:prstGeom>
          <a:noFill/>
          <a:ln>
            <a:noFill/>
          </a:ln>
        </p:spPr>
        <p:txBody>
          <a:bodyPr anchorCtr="0" anchor="t" bIns="0" lIns="0" spcFirstLastPara="1" rIns="0" wrap="square" tIns="0">
            <a:spAutoFit/>
          </a:bodyPr>
          <a:lstStyle/>
          <a:p>
            <a:pPr indent="0" lvl="0" marL="0" marR="0" rtl="0" algn="ctr">
              <a:lnSpc>
                <a:spcPct val="140049"/>
              </a:lnSpc>
              <a:spcBef>
                <a:spcPts val="0"/>
              </a:spcBef>
              <a:spcAft>
                <a:spcPts val="0"/>
              </a:spcAft>
              <a:buNone/>
            </a:pPr>
            <a:r>
              <a:rPr b="1" i="0" lang="en-US" sz="4025" u="none" cap="none" strike="noStrike">
                <a:solidFill>
                  <a:srgbClr val="72A275"/>
                </a:solidFill>
                <a:latin typeface="Luckiest Guy"/>
                <a:ea typeface="Luckiest Guy"/>
                <a:cs typeface="Luckiest Guy"/>
                <a:sym typeface="Luckiest Guy"/>
              </a:rPr>
              <a:t>2021</a:t>
            </a:r>
            <a:endParaRPr/>
          </a:p>
        </p:txBody>
      </p:sp>
      <p:sp>
        <p:nvSpPr>
          <p:cNvPr id="306" name="Google Shape;306;p20"/>
          <p:cNvSpPr txBox="1"/>
          <p:nvPr/>
        </p:nvSpPr>
        <p:spPr>
          <a:xfrm>
            <a:off x="8310055" y="5067310"/>
            <a:ext cx="1738854" cy="695700"/>
          </a:xfrm>
          <a:prstGeom prst="rect">
            <a:avLst/>
          </a:prstGeom>
          <a:noFill/>
          <a:ln>
            <a:noFill/>
          </a:ln>
        </p:spPr>
        <p:txBody>
          <a:bodyPr anchorCtr="0" anchor="t" bIns="0" lIns="0" spcFirstLastPara="1" rIns="0" wrap="square" tIns="0">
            <a:spAutoFit/>
          </a:bodyPr>
          <a:lstStyle/>
          <a:p>
            <a:pPr indent="0" lvl="0" marL="0" marR="0" rtl="0" algn="ctr">
              <a:lnSpc>
                <a:spcPct val="140049"/>
              </a:lnSpc>
              <a:spcBef>
                <a:spcPts val="0"/>
              </a:spcBef>
              <a:spcAft>
                <a:spcPts val="0"/>
              </a:spcAft>
              <a:buNone/>
            </a:pPr>
            <a:r>
              <a:rPr b="1" i="0" lang="en-US" sz="4025" u="none" cap="none" strike="noStrike">
                <a:solidFill>
                  <a:srgbClr val="72A275"/>
                </a:solidFill>
                <a:latin typeface="Luckiest Guy"/>
                <a:ea typeface="Luckiest Guy"/>
                <a:cs typeface="Luckiest Guy"/>
                <a:sym typeface="Luckiest Guy"/>
              </a:rPr>
              <a:t>2022</a:t>
            </a:r>
            <a:endParaRPr/>
          </a:p>
        </p:txBody>
      </p:sp>
      <p:sp>
        <p:nvSpPr>
          <p:cNvPr id="307" name="Google Shape;307;p20"/>
          <p:cNvSpPr txBox="1"/>
          <p:nvPr/>
        </p:nvSpPr>
        <p:spPr>
          <a:xfrm>
            <a:off x="13680232" y="3288226"/>
            <a:ext cx="1738854" cy="695700"/>
          </a:xfrm>
          <a:prstGeom prst="rect">
            <a:avLst/>
          </a:prstGeom>
          <a:noFill/>
          <a:ln>
            <a:noFill/>
          </a:ln>
        </p:spPr>
        <p:txBody>
          <a:bodyPr anchorCtr="0" anchor="t" bIns="0" lIns="0" spcFirstLastPara="1" rIns="0" wrap="square" tIns="0">
            <a:spAutoFit/>
          </a:bodyPr>
          <a:lstStyle/>
          <a:p>
            <a:pPr indent="0" lvl="0" marL="0" marR="0" rtl="0" algn="ctr">
              <a:lnSpc>
                <a:spcPct val="140049"/>
              </a:lnSpc>
              <a:spcBef>
                <a:spcPts val="0"/>
              </a:spcBef>
              <a:spcAft>
                <a:spcPts val="0"/>
              </a:spcAft>
              <a:buNone/>
            </a:pPr>
            <a:r>
              <a:rPr b="1" i="0" lang="en-US" sz="4025" u="none" cap="none" strike="noStrike">
                <a:solidFill>
                  <a:srgbClr val="72A275"/>
                </a:solidFill>
                <a:latin typeface="Luckiest Guy"/>
                <a:ea typeface="Luckiest Guy"/>
                <a:cs typeface="Luckiest Guy"/>
                <a:sym typeface="Luckiest Guy"/>
              </a:rPr>
              <a:t>2023</a:t>
            </a:r>
            <a:endParaRPr/>
          </a:p>
        </p:txBody>
      </p:sp>
      <p:sp>
        <p:nvSpPr>
          <p:cNvPr id="308" name="Google Shape;308;p20"/>
          <p:cNvSpPr txBox="1"/>
          <p:nvPr/>
        </p:nvSpPr>
        <p:spPr>
          <a:xfrm>
            <a:off x="16780304" y="1920776"/>
            <a:ext cx="946500" cy="746400"/>
          </a:xfrm>
          <a:prstGeom prst="rect">
            <a:avLst/>
          </a:prstGeom>
          <a:noFill/>
          <a:ln>
            <a:noFill/>
          </a:ln>
        </p:spPr>
        <p:txBody>
          <a:bodyPr anchorCtr="0" anchor="t" bIns="0" lIns="0" spcFirstLastPara="1" rIns="0" wrap="square" tIns="0">
            <a:spAutoFit/>
          </a:bodyPr>
          <a:lstStyle/>
          <a:p>
            <a:pPr indent="0" lvl="0" marL="0" marR="0" rtl="0" algn="ctr">
              <a:lnSpc>
                <a:spcPct val="97000"/>
              </a:lnSpc>
              <a:spcBef>
                <a:spcPts val="0"/>
              </a:spcBef>
              <a:spcAft>
                <a:spcPts val="0"/>
              </a:spcAft>
              <a:buNone/>
            </a:pPr>
            <a:r>
              <a:rPr b="1" i="0" lang="en-US" sz="5000" u="none" cap="none" strike="noStrike">
                <a:solidFill>
                  <a:srgbClr val="FFFFFF"/>
                </a:solidFill>
                <a:latin typeface="Luckiest Guy"/>
                <a:ea typeface="Luckiest Guy"/>
                <a:cs typeface="Luckiest Guy"/>
                <a:sym typeface="Luckiest Guy"/>
              </a:rPr>
              <a:t>01</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2A275"/>
        </a:solidFill>
      </p:bgPr>
    </p:bg>
    <p:spTree>
      <p:nvGrpSpPr>
        <p:cNvPr id="312" name="Shape 312"/>
        <p:cNvGrpSpPr/>
        <p:nvPr/>
      </p:nvGrpSpPr>
      <p:grpSpPr>
        <a:xfrm>
          <a:off x="0" y="0"/>
          <a:ext cx="0" cy="0"/>
          <a:chOff x="0" y="0"/>
          <a:chExt cx="0" cy="0"/>
        </a:xfrm>
      </p:grpSpPr>
      <p:grpSp>
        <p:nvGrpSpPr>
          <p:cNvPr id="313" name="Google Shape;313;p21"/>
          <p:cNvGrpSpPr/>
          <p:nvPr/>
        </p:nvGrpSpPr>
        <p:grpSpPr>
          <a:xfrm rot="-5400000">
            <a:off x="14002492" y="3510037"/>
            <a:ext cx="8848052" cy="3266924"/>
            <a:chOff x="0" y="-47625"/>
            <a:chExt cx="2330351" cy="860425"/>
          </a:xfrm>
        </p:grpSpPr>
        <p:sp>
          <p:nvSpPr>
            <p:cNvPr id="314" name="Google Shape;314;p21"/>
            <p:cNvSpPr/>
            <p:nvPr/>
          </p:nvSpPr>
          <p:spPr>
            <a:xfrm>
              <a:off x="0" y="0"/>
              <a:ext cx="2330351" cy="165783"/>
            </a:xfrm>
            <a:custGeom>
              <a:rect b="b" l="l" r="r" t="t"/>
              <a:pathLst>
                <a:path extrusionOk="0" h="165783" w="2330351">
                  <a:moveTo>
                    <a:pt x="44624" y="0"/>
                  </a:moveTo>
                  <a:lnTo>
                    <a:pt x="2285727" y="0"/>
                  </a:lnTo>
                  <a:cubicBezTo>
                    <a:pt x="2297562" y="0"/>
                    <a:pt x="2308912" y="4701"/>
                    <a:pt x="2317281" y="13070"/>
                  </a:cubicBezTo>
                  <a:cubicBezTo>
                    <a:pt x="2325650" y="21439"/>
                    <a:pt x="2330351" y="32789"/>
                    <a:pt x="2330351" y="44624"/>
                  </a:cubicBezTo>
                  <a:lnTo>
                    <a:pt x="2330351" y="121159"/>
                  </a:lnTo>
                  <a:cubicBezTo>
                    <a:pt x="2330351" y="132994"/>
                    <a:pt x="2325650" y="144344"/>
                    <a:pt x="2317281" y="152713"/>
                  </a:cubicBezTo>
                  <a:cubicBezTo>
                    <a:pt x="2308912" y="161082"/>
                    <a:pt x="2297562" y="165783"/>
                    <a:pt x="2285727" y="165783"/>
                  </a:cubicBezTo>
                  <a:lnTo>
                    <a:pt x="44624" y="165783"/>
                  </a:lnTo>
                  <a:cubicBezTo>
                    <a:pt x="19979" y="165783"/>
                    <a:pt x="0" y="145804"/>
                    <a:pt x="0" y="121159"/>
                  </a:cubicBezTo>
                  <a:lnTo>
                    <a:pt x="0" y="44624"/>
                  </a:lnTo>
                  <a:cubicBezTo>
                    <a:pt x="0" y="32789"/>
                    <a:pt x="4701" y="21439"/>
                    <a:pt x="13070" y="13070"/>
                  </a:cubicBezTo>
                  <a:cubicBezTo>
                    <a:pt x="21439" y="4701"/>
                    <a:pt x="32789" y="0"/>
                    <a:pt x="44624" y="0"/>
                  </a:cubicBezTo>
                  <a:close/>
                </a:path>
              </a:pathLst>
            </a:custGeom>
            <a:solidFill>
              <a:srgbClr val="000000">
                <a:alpha val="219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21"/>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6" name="Google Shape;316;p21"/>
          <p:cNvGrpSpPr/>
          <p:nvPr/>
        </p:nvGrpSpPr>
        <p:grpSpPr>
          <a:xfrm>
            <a:off x="16358896" y="1593867"/>
            <a:ext cx="3086102" cy="3266927"/>
            <a:chOff x="0" y="-47625"/>
            <a:chExt cx="812800" cy="860425"/>
          </a:xfrm>
        </p:grpSpPr>
        <p:sp>
          <p:nvSpPr>
            <p:cNvPr id="317" name="Google Shape;317;p21"/>
            <p:cNvSpPr/>
            <p:nvPr/>
          </p:nvSpPr>
          <p:spPr>
            <a:xfrm>
              <a:off x="0" y="0"/>
              <a:ext cx="429131" cy="279135"/>
            </a:xfrm>
            <a:custGeom>
              <a:rect b="b" l="l" r="r" t="t"/>
              <a:pathLst>
                <a:path extrusionOk="0" h="279135" w="429131">
                  <a:moveTo>
                    <a:pt x="95030" y="0"/>
                  </a:moveTo>
                  <a:lnTo>
                    <a:pt x="334101" y="0"/>
                  </a:lnTo>
                  <a:cubicBezTo>
                    <a:pt x="359305" y="0"/>
                    <a:pt x="383476" y="10012"/>
                    <a:pt x="401298" y="27834"/>
                  </a:cubicBezTo>
                  <a:cubicBezTo>
                    <a:pt x="419119" y="45655"/>
                    <a:pt x="429131" y="69827"/>
                    <a:pt x="429131" y="95030"/>
                  </a:cubicBezTo>
                  <a:lnTo>
                    <a:pt x="429131" y="184105"/>
                  </a:lnTo>
                  <a:cubicBezTo>
                    <a:pt x="429131" y="209308"/>
                    <a:pt x="419119" y="233480"/>
                    <a:pt x="401298" y="251301"/>
                  </a:cubicBezTo>
                  <a:cubicBezTo>
                    <a:pt x="383476" y="269123"/>
                    <a:pt x="359305" y="279135"/>
                    <a:pt x="334101" y="279135"/>
                  </a:cubicBezTo>
                  <a:lnTo>
                    <a:pt x="95030" y="279135"/>
                  </a:lnTo>
                  <a:cubicBezTo>
                    <a:pt x="69827" y="279135"/>
                    <a:pt x="45655" y="269123"/>
                    <a:pt x="27834" y="251301"/>
                  </a:cubicBezTo>
                  <a:cubicBezTo>
                    <a:pt x="10012" y="233480"/>
                    <a:pt x="0" y="209308"/>
                    <a:pt x="0" y="184105"/>
                  </a:cubicBezTo>
                  <a:lnTo>
                    <a:pt x="0" y="95030"/>
                  </a:lnTo>
                  <a:cubicBezTo>
                    <a:pt x="0" y="69827"/>
                    <a:pt x="10012" y="45655"/>
                    <a:pt x="27834" y="27834"/>
                  </a:cubicBezTo>
                  <a:cubicBezTo>
                    <a:pt x="45655" y="10012"/>
                    <a:pt x="69827" y="0"/>
                    <a:pt x="95030" y="0"/>
                  </a:cubicBezTo>
                  <a:close/>
                </a:path>
              </a:pathLst>
            </a:custGeom>
            <a:solidFill>
              <a:srgbClr val="70CB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21"/>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9" name="Google Shape;319;p21"/>
          <p:cNvGrpSpPr/>
          <p:nvPr/>
        </p:nvGrpSpPr>
        <p:grpSpPr>
          <a:xfrm>
            <a:off x="16358896" y="3136874"/>
            <a:ext cx="3086102" cy="3266927"/>
            <a:chOff x="0" y="-47625"/>
            <a:chExt cx="812800" cy="860425"/>
          </a:xfrm>
        </p:grpSpPr>
        <p:sp>
          <p:nvSpPr>
            <p:cNvPr id="320" name="Google Shape;320;p21"/>
            <p:cNvSpPr/>
            <p:nvPr/>
          </p:nvSpPr>
          <p:spPr>
            <a:xfrm>
              <a:off x="0" y="0"/>
              <a:ext cx="429131" cy="279135"/>
            </a:xfrm>
            <a:custGeom>
              <a:rect b="b" l="l" r="r" t="t"/>
              <a:pathLst>
                <a:path extrusionOk="0" h="279135" w="429131">
                  <a:moveTo>
                    <a:pt x="95030" y="0"/>
                  </a:moveTo>
                  <a:lnTo>
                    <a:pt x="334101" y="0"/>
                  </a:lnTo>
                  <a:cubicBezTo>
                    <a:pt x="359305" y="0"/>
                    <a:pt x="383476" y="10012"/>
                    <a:pt x="401298" y="27834"/>
                  </a:cubicBezTo>
                  <a:cubicBezTo>
                    <a:pt x="419119" y="45655"/>
                    <a:pt x="429131" y="69827"/>
                    <a:pt x="429131" y="95030"/>
                  </a:cubicBezTo>
                  <a:lnTo>
                    <a:pt x="429131" y="184105"/>
                  </a:lnTo>
                  <a:cubicBezTo>
                    <a:pt x="429131" y="209308"/>
                    <a:pt x="419119" y="233480"/>
                    <a:pt x="401298" y="251301"/>
                  </a:cubicBezTo>
                  <a:cubicBezTo>
                    <a:pt x="383476" y="269123"/>
                    <a:pt x="359305" y="279135"/>
                    <a:pt x="334101" y="279135"/>
                  </a:cubicBezTo>
                  <a:lnTo>
                    <a:pt x="95030" y="279135"/>
                  </a:lnTo>
                  <a:cubicBezTo>
                    <a:pt x="69827" y="279135"/>
                    <a:pt x="45655" y="269123"/>
                    <a:pt x="27834" y="251301"/>
                  </a:cubicBezTo>
                  <a:cubicBezTo>
                    <a:pt x="10012" y="233480"/>
                    <a:pt x="0" y="209308"/>
                    <a:pt x="0" y="184105"/>
                  </a:cubicBezTo>
                  <a:lnTo>
                    <a:pt x="0" y="95030"/>
                  </a:lnTo>
                  <a:cubicBezTo>
                    <a:pt x="0" y="69827"/>
                    <a:pt x="10012" y="45655"/>
                    <a:pt x="27834" y="27834"/>
                  </a:cubicBezTo>
                  <a:cubicBezTo>
                    <a:pt x="45655" y="10012"/>
                    <a:pt x="69827" y="0"/>
                    <a:pt x="95030" y="0"/>
                  </a:cubicBezTo>
                  <a:close/>
                </a:path>
              </a:pathLst>
            </a:custGeom>
            <a:solidFill>
              <a:srgbClr val="C474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21"/>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2" name="Google Shape;322;p21"/>
          <p:cNvGrpSpPr/>
          <p:nvPr/>
        </p:nvGrpSpPr>
        <p:grpSpPr>
          <a:xfrm>
            <a:off x="16358896" y="4679881"/>
            <a:ext cx="3086102" cy="3266927"/>
            <a:chOff x="0" y="-47625"/>
            <a:chExt cx="812800" cy="860425"/>
          </a:xfrm>
        </p:grpSpPr>
        <p:sp>
          <p:nvSpPr>
            <p:cNvPr id="323" name="Google Shape;323;p21"/>
            <p:cNvSpPr/>
            <p:nvPr/>
          </p:nvSpPr>
          <p:spPr>
            <a:xfrm>
              <a:off x="0" y="0"/>
              <a:ext cx="429131" cy="279135"/>
            </a:xfrm>
            <a:custGeom>
              <a:rect b="b" l="l" r="r" t="t"/>
              <a:pathLst>
                <a:path extrusionOk="0" h="279135" w="429131">
                  <a:moveTo>
                    <a:pt x="95030" y="0"/>
                  </a:moveTo>
                  <a:lnTo>
                    <a:pt x="334101" y="0"/>
                  </a:lnTo>
                  <a:cubicBezTo>
                    <a:pt x="359305" y="0"/>
                    <a:pt x="383476" y="10012"/>
                    <a:pt x="401298" y="27834"/>
                  </a:cubicBezTo>
                  <a:cubicBezTo>
                    <a:pt x="419119" y="45655"/>
                    <a:pt x="429131" y="69827"/>
                    <a:pt x="429131" y="95030"/>
                  </a:cubicBezTo>
                  <a:lnTo>
                    <a:pt x="429131" y="184105"/>
                  </a:lnTo>
                  <a:cubicBezTo>
                    <a:pt x="429131" y="209308"/>
                    <a:pt x="419119" y="233480"/>
                    <a:pt x="401298" y="251301"/>
                  </a:cubicBezTo>
                  <a:cubicBezTo>
                    <a:pt x="383476" y="269123"/>
                    <a:pt x="359305" y="279135"/>
                    <a:pt x="334101" y="279135"/>
                  </a:cubicBezTo>
                  <a:lnTo>
                    <a:pt x="95030" y="279135"/>
                  </a:lnTo>
                  <a:cubicBezTo>
                    <a:pt x="69827" y="279135"/>
                    <a:pt x="45655" y="269123"/>
                    <a:pt x="27834" y="251301"/>
                  </a:cubicBezTo>
                  <a:cubicBezTo>
                    <a:pt x="10012" y="233480"/>
                    <a:pt x="0" y="209308"/>
                    <a:pt x="0" y="184105"/>
                  </a:cubicBezTo>
                  <a:lnTo>
                    <a:pt x="0" y="95030"/>
                  </a:lnTo>
                  <a:cubicBezTo>
                    <a:pt x="0" y="69827"/>
                    <a:pt x="10012" y="45655"/>
                    <a:pt x="27834" y="27834"/>
                  </a:cubicBezTo>
                  <a:cubicBezTo>
                    <a:pt x="45655" y="10012"/>
                    <a:pt x="69827" y="0"/>
                    <a:pt x="95030" y="0"/>
                  </a:cubicBezTo>
                  <a:close/>
                </a:path>
              </a:pathLst>
            </a:custGeom>
            <a:solidFill>
              <a:srgbClr val="E4C8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21"/>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5" name="Google Shape;325;p21"/>
          <p:cNvGrpSpPr/>
          <p:nvPr/>
        </p:nvGrpSpPr>
        <p:grpSpPr>
          <a:xfrm>
            <a:off x="395235" y="389963"/>
            <a:ext cx="17015920" cy="9326247"/>
            <a:chOff x="0" y="-241102"/>
            <a:chExt cx="22687894" cy="12434997"/>
          </a:xfrm>
        </p:grpSpPr>
        <p:sp>
          <p:nvSpPr>
            <p:cNvPr id="326" name="Google Shape;326;p21"/>
            <p:cNvSpPr/>
            <p:nvPr/>
          </p:nvSpPr>
          <p:spPr>
            <a:xfrm>
              <a:off x="0" y="0"/>
              <a:ext cx="11874637" cy="12193895"/>
            </a:xfrm>
            <a:custGeom>
              <a:rect b="b" l="l" r="r" t="t"/>
              <a:pathLst>
                <a:path extrusionOk="0" h="12193895" w="11874637">
                  <a:moveTo>
                    <a:pt x="0" y="0"/>
                  </a:moveTo>
                  <a:lnTo>
                    <a:pt x="11874637" y="0"/>
                  </a:lnTo>
                  <a:lnTo>
                    <a:pt x="11874637" y="12193895"/>
                  </a:lnTo>
                  <a:lnTo>
                    <a:pt x="0" y="12193895"/>
                  </a:lnTo>
                  <a:lnTo>
                    <a:pt x="0" y="0"/>
                  </a:lnTo>
                  <a:close/>
                </a:path>
              </a:pathLst>
            </a:custGeom>
            <a:blipFill rotWithShape="1">
              <a:blip r:embed="rId3">
                <a:alphaModFix/>
              </a:blip>
              <a:stretch>
                <a:fillRect b="0" l="0" r="0" t="-72992"/>
              </a:stretch>
            </a:blipFill>
            <a:ln>
              <a:noFill/>
            </a:ln>
          </p:spPr>
        </p:sp>
        <p:grpSp>
          <p:nvGrpSpPr>
            <p:cNvPr id="327" name="Google Shape;327;p21"/>
            <p:cNvGrpSpPr/>
            <p:nvPr/>
          </p:nvGrpSpPr>
          <p:grpSpPr>
            <a:xfrm>
              <a:off x="1455604" y="-241102"/>
              <a:ext cx="21232290" cy="12434997"/>
              <a:chOff x="0" y="-47625"/>
              <a:chExt cx="4194033" cy="2456296"/>
            </a:xfrm>
          </p:grpSpPr>
          <p:sp>
            <p:nvSpPr>
              <p:cNvPr id="328" name="Google Shape;328;p21"/>
              <p:cNvSpPr/>
              <p:nvPr/>
            </p:nvSpPr>
            <p:spPr>
              <a:xfrm>
                <a:off x="0" y="0"/>
                <a:ext cx="4194033" cy="2408671"/>
              </a:xfrm>
              <a:custGeom>
                <a:rect b="b" l="l" r="r" t="t"/>
                <a:pathLst>
                  <a:path extrusionOk="0" h="2408671" w="4194033">
                    <a:moveTo>
                      <a:pt x="14585" y="0"/>
                    </a:moveTo>
                    <a:lnTo>
                      <a:pt x="4179448" y="0"/>
                    </a:lnTo>
                    <a:cubicBezTo>
                      <a:pt x="4187503" y="0"/>
                      <a:pt x="4194033" y="6530"/>
                      <a:pt x="4194033" y="14585"/>
                    </a:cubicBezTo>
                    <a:lnTo>
                      <a:pt x="4194033" y="2394085"/>
                    </a:lnTo>
                    <a:cubicBezTo>
                      <a:pt x="4194033" y="2402141"/>
                      <a:pt x="4187503" y="2408671"/>
                      <a:pt x="4179448" y="2408671"/>
                    </a:cubicBezTo>
                    <a:lnTo>
                      <a:pt x="14585" y="2408671"/>
                    </a:lnTo>
                    <a:cubicBezTo>
                      <a:pt x="6530" y="2408671"/>
                      <a:pt x="0" y="2402141"/>
                      <a:pt x="0" y="2394085"/>
                    </a:cubicBezTo>
                    <a:lnTo>
                      <a:pt x="0" y="14585"/>
                    </a:lnTo>
                    <a:cubicBezTo>
                      <a:pt x="0" y="6530"/>
                      <a:pt x="6530" y="0"/>
                      <a:pt x="14585" y="0"/>
                    </a:cubicBezTo>
                    <a:close/>
                  </a:path>
                </a:pathLst>
              </a:cu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21"/>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330" name="Google Shape;330;p21"/>
          <p:cNvSpPr/>
          <p:nvPr/>
        </p:nvSpPr>
        <p:spPr>
          <a:xfrm>
            <a:off x="3613747" y="1394814"/>
            <a:ext cx="1635364" cy="1819599"/>
          </a:xfrm>
          <a:custGeom>
            <a:rect b="b" l="l" r="r" t="t"/>
            <a:pathLst>
              <a:path extrusionOk="0" h="1819599" w="1635364">
                <a:moveTo>
                  <a:pt x="0" y="0"/>
                </a:moveTo>
                <a:lnTo>
                  <a:pt x="1635365" y="0"/>
                </a:lnTo>
                <a:lnTo>
                  <a:pt x="1635365" y="1819599"/>
                </a:lnTo>
                <a:lnTo>
                  <a:pt x="0" y="1819599"/>
                </a:lnTo>
                <a:lnTo>
                  <a:pt x="0" y="0"/>
                </a:lnTo>
                <a:close/>
              </a:path>
            </a:pathLst>
          </a:custGeom>
          <a:blipFill rotWithShape="1">
            <a:blip r:embed="rId4">
              <a:alphaModFix/>
            </a:blip>
            <a:stretch>
              <a:fillRect b="0" l="0" r="0" t="0"/>
            </a:stretch>
          </a:blipFill>
          <a:ln>
            <a:noFill/>
          </a:ln>
        </p:spPr>
      </p:sp>
      <p:sp>
        <p:nvSpPr>
          <p:cNvPr id="331" name="Google Shape;331;p21"/>
          <p:cNvSpPr/>
          <p:nvPr/>
        </p:nvSpPr>
        <p:spPr>
          <a:xfrm rot="-837304">
            <a:off x="13592535" y="1408975"/>
            <a:ext cx="2057400" cy="2057400"/>
          </a:xfrm>
          <a:custGeom>
            <a:rect b="b" l="l" r="r" t="t"/>
            <a:pathLst>
              <a:path extrusionOk="0" h="2057400" w="2057400">
                <a:moveTo>
                  <a:pt x="0" y="0"/>
                </a:moveTo>
                <a:lnTo>
                  <a:pt x="2057400" y="0"/>
                </a:lnTo>
                <a:lnTo>
                  <a:pt x="2057400" y="2057400"/>
                </a:lnTo>
                <a:lnTo>
                  <a:pt x="0" y="2057400"/>
                </a:lnTo>
                <a:lnTo>
                  <a:pt x="0" y="0"/>
                </a:lnTo>
                <a:close/>
              </a:path>
            </a:pathLst>
          </a:custGeom>
          <a:blipFill rotWithShape="1">
            <a:blip r:embed="rId5">
              <a:alphaModFix/>
            </a:blip>
            <a:stretch>
              <a:fillRect b="0" l="0" r="0" t="0"/>
            </a:stretch>
          </a:blipFill>
          <a:ln>
            <a:noFill/>
          </a:ln>
        </p:spPr>
      </p:sp>
      <p:sp>
        <p:nvSpPr>
          <p:cNvPr id="332" name="Google Shape;332;p21"/>
          <p:cNvSpPr/>
          <p:nvPr/>
        </p:nvSpPr>
        <p:spPr>
          <a:xfrm rot="-608409">
            <a:off x="2690076" y="7155919"/>
            <a:ext cx="2611873" cy="1513562"/>
          </a:xfrm>
          <a:custGeom>
            <a:rect b="b" l="l" r="r" t="t"/>
            <a:pathLst>
              <a:path extrusionOk="0" h="1513562" w="2611873">
                <a:moveTo>
                  <a:pt x="0" y="0"/>
                </a:moveTo>
                <a:lnTo>
                  <a:pt x="2611872" y="0"/>
                </a:lnTo>
                <a:lnTo>
                  <a:pt x="2611872" y="1513563"/>
                </a:lnTo>
                <a:lnTo>
                  <a:pt x="0" y="1513563"/>
                </a:lnTo>
                <a:lnTo>
                  <a:pt x="0" y="0"/>
                </a:lnTo>
                <a:close/>
              </a:path>
            </a:pathLst>
          </a:custGeom>
          <a:blipFill rotWithShape="1">
            <a:blip r:embed="rId6">
              <a:alphaModFix/>
            </a:blip>
            <a:stretch>
              <a:fillRect b="0" l="0" r="0" t="0"/>
            </a:stretch>
          </a:blipFill>
          <a:ln>
            <a:noFill/>
          </a:ln>
        </p:spPr>
      </p:sp>
      <p:sp>
        <p:nvSpPr>
          <p:cNvPr id="333" name="Google Shape;333;p21"/>
          <p:cNvSpPr/>
          <p:nvPr/>
        </p:nvSpPr>
        <p:spPr>
          <a:xfrm flipH="1">
            <a:off x="13245958" y="6209040"/>
            <a:ext cx="3450809" cy="3049260"/>
          </a:xfrm>
          <a:custGeom>
            <a:rect b="b" l="l" r="r" t="t"/>
            <a:pathLst>
              <a:path extrusionOk="0" h="3049260" w="3450809">
                <a:moveTo>
                  <a:pt x="3450808" y="0"/>
                </a:moveTo>
                <a:lnTo>
                  <a:pt x="0" y="0"/>
                </a:lnTo>
                <a:lnTo>
                  <a:pt x="0" y="3049260"/>
                </a:lnTo>
                <a:lnTo>
                  <a:pt x="3450808" y="3049260"/>
                </a:lnTo>
                <a:lnTo>
                  <a:pt x="3450808" y="0"/>
                </a:lnTo>
                <a:close/>
              </a:path>
            </a:pathLst>
          </a:custGeom>
          <a:blipFill rotWithShape="1">
            <a:blip r:embed="rId7">
              <a:alphaModFix/>
            </a:blip>
            <a:stretch>
              <a:fillRect b="0" l="0" r="0" t="0"/>
            </a:stretch>
          </a:blipFill>
          <a:ln>
            <a:noFill/>
          </a:ln>
        </p:spPr>
      </p:sp>
      <p:sp>
        <p:nvSpPr>
          <p:cNvPr id="334" name="Google Shape;334;p21"/>
          <p:cNvSpPr/>
          <p:nvPr/>
        </p:nvSpPr>
        <p:spPr>
          <a:xfrm rot="-442188">
            <a:off x="7217644" y="1261875"/>
            <a:ext cx="3852711" cy="3371122"/>
          </a:xfrm>
          <a:custGeom>
            <a:rect b="b" l="l" r="r" t="t"/>
            <a:pathLst>
              <a:path extrusionOk="0" h="3371122" w="3852711">
                <a:moveTo>
                  <a:pt x="0" y="0"/>
                </a:moveTo>
                <a:lnTo>
                  <a:pt x="3852712" y="0"/>
                </a:lnTo>
                <a:lnTo>
                  <a:pt x="3852712" y="3371122"/>
                </a:lnTo>
                <a:lnTo>
                  <a:pt x="0" y="3371122"/>
                </a:lnTo>
                <a:lnTo>
                  <a:pt x="0" y="0"/>
                </a:lnTo>
                <a:close/>
              </a:path>
            </a:pathLst>
          </a:custGeom>
          <a:blipFill rotWithShape="1">
            <a:blip r:embed="rId8">
              <a:alphaModFix/>
            </a:blip>
            <a:stretch>
              <a:fillRect b="0" l="0" r="0" t="0"/>
            </a:stretch>
          </a:blipFill>
          <a:ln>
            <a:noFill/>
          </a:ln>
        </p:spPr>
      </p:sp>
      <p:sp>
        <p:nvSpPr>
          <p:cNvPr id="335" name="Google Shape;335;p21"/>
          <p:cNvSpPr/>
          <p:nvPr/>
        </p:nvSpPr>
        <p:spPr>
          <a:xfrm>
            <a:off x="2577238" y="4073931"/>
            <a:ext cx="2073018" cy="2139137"/>
          </a:xfrm>
          <a:custGeom>
            <a:rect b="b" l="l" r="r" t="t"/>
            <a:pathLst>
              <a:path extrusionOk="0" h="2139137" w="2073018">
                <a:moveTo>
                  <a:pt x="0" y="0"/>
                </a:moveTo>
                <a:lnTo>
                  <a:pt x="2073018" y="0"/>
                </a:lnTo>
                <a:lnTo>
                  <a:pt x="2073018" y="2139138"/>
                </a:lnTo>
                <a:lnTo>
                  <a:pt x="0" y="2139138"/>
                </a:lnTo>
                <a:lnTo>
                  <a:pt x="0" y="0"/>
                </a:lnTo>
                <a:close/>
              </a:path>
            </a:pathLst>
          </a:custGeom>
          <a:blipFill rotWithShape="1">
            <a:blip r:embed="rId9">
              <a:alphaModFix/>
            </a:blip>
            <a:stretch>
              <a:fillRect b="0" l="0" r="0" t="0"/>
            </a:stretch>
          </a:blipFill>
          <a:ln>
            <a:noFill/>
          </a:ln>
        </p:spPr>
      </p:sp>
      <p:sp>
        <p:nvSpPr>
          <p:cNvPr id="336" name="Google Shape;336;p21"/>
          <p:cNvSpPr/>
          <p:nvPr/>
        </p:nvSpPr>
        <p:spPr>
          <a:xfrm>
            <a:off x="14168210" y="4124353"/>
            <a:ext cx="1606303" cy="1547892"/>
          </a:xfrm>
          <a:custGeom>
            <a:rect b="b" l="l" r="r" t="t"/>
            <a:pathLst>
              <a:path extrusionOk="0" h="1547892" w="1606303">
                <a:moveTo>
                  <a:pt x="0" y="0"/>
                </a:moveTo>
                <a:lnTo>
                  <a:pt x="1606303" y="0"/>
                </a:lnTo>
                <a:lnTo>
                  <a:pt x="1606303" y="1547892"/>
                </a:lnTo>
                <a:lnTo>
                  <a:pt x="0" y="1547892"/>
                </a:lnTo>
                <a:lnTo>
                  <a:pt x="0" y="0"/>
                </a:lnTo>
                <a:close/>
              </a:path>
            </a:pathLst>
          </a:custGeom>
          <a:blipFill rotWithShape="1">
            <a:blip r:embed="rId10">
              <a:alphaModFix/>
            </a:blip>
            <a:stretch>
              <a:fillRect b="0" l="0" r="0" t="0"/>
            </a:stretch>
          </a:blipFill>
          <a:ln>
            <a:noFill/>
          </a:ln>
        </p:spPr>
      </p:sp>
      <p:sp>
        <p:nvSpPr>
          <p:cNvPr id="337" name="Google Shape;337;p21"/>
          <p:cNvSpPr txBox="1"/>
          <p:nvPr/>
        </p:nvSpPr>
        <p:spPr>
          <a:xfrm>
            <a:off x="3845218" y="12182255"/>
            <a:ext cx="10597564" cy="1416794"/>
          </a:xfrm>
          <a:prstGeom prst="rect">
            <a:avLst/>
          </a:prstGeom>
          <a:noFill/>
          <a:ln>
            <a:noFill/>
          </a:ln>
        </p:spPr>
        <p:txBody>
          <a:bodyPr anchorCtr="0" anchor="t" bIns="0" lIns="0" spcFirstLastPara="1" rIns="0" wrap="square" tIns="0">
            <a:spAutoFit/>
          </a:bodyPr>
          <a:lstStyle/>
          <a:p>
            <a:pPr indent="0" lvl="0" marL="0" marR="0" rtl="0" algn="ctr">
              <a:lnSpc>
                <a:spcPct val="97008"/>
              </a:lnSpc>
              <a:spcBef>
                <a:spcPts val="0"/>
              </a:spcBef>
              <a:spcAft>
                <a:spcPts val="0"/>
              </a:spcAft>
              <a:buNone/>
            </a:pPr>
            <a:r>
              <a:rPr b="1" i="0" lang="en-US" sz="10763" u="none" cap="none" strike="noStrike">
                <a:solidFill>
                  <a:srgbClr val="DF5A51"/>
                </a:solidFill>
                <a:latin typeface="Luckiest Guy"/>
                <a:ea typeface="Luckiest Guy"/>
                <a:cs typeface="Luckiest Guy"/>
                <a:sym typeface="Luckiest Guy"/>
              </a:rPr>
              <a:t>01</a:t>
            </a:r>
            <a:endParaRPr/>
          </a:p>
        </p:txBody>
      </p:sp>
      <p:sp>
        <p:nvSpPr>
          <p:cNvPr id="338" name="Google Shape;338;p21"/>
          <p:cNvSpPr txBox="1"/>
          <p:nvPr/>
        </p:nvSpPr>
        <p:spPr>
          <a:xfrm>
            <a:off x="4078596" y="4888693"/>
            <a:ext cx="10597500" cy="1607100"/>
          </a:xfrm>
          <a:prstGeom prst="rect">
            <a:avLst/>
          </a:prstGeom>
          <a:noFill/>
          <a:ln>
            <a:noFill/>
          </a:ln>
        </p:spPr>
        <p:txBody>
          <a:bodyPr anchorCtr="0" anchor="t" bIns="0" lIns="0" spcFirstLastPara="1" rIns="0" wrap="square" tIns="0">
            <a:spAutoFit/>
          </a:bodyPr>
          <a:lstStyle/>
          <a:p>
            <a:pPr indent="0" lvl="0" marL="0" marR="0" rtl="0" algn="ctr">
              <a:lnSpc>
                <a:spcPct val="97008"/>
              </a:lnSpc>
              <a:spcBef>
                <a:spcPts val="0"/>
              </a:spcBef>
              <a:spcAft>
                <a:spcPts val="0"/>
              </a:spcAft>
              <a:buNone/>
            </a:pPr>
            <a:r>
              <a:rPr b="1" lang="en-US" sz="10763">
                <a:solidFill>
                  <a:srgbClr val="DF5A51"/>
                </a:solidFill>
                <a:latin typeface="Luckiest Guy"/>
                <a:ea typeface="Luckiest Guy"/>
                <a:cs typeface="Luckiest Guy"/>
                <a:sym typeface="Luckiest Guy"/>
              </a:rPr>
              <a:t>My Journal</a:t>
            </a:r>
            <a:endParaRPr/>
          </a:p>
        </p:txBody>
      </p:sp>
      <p:sp>
        <p:nvSpPr>
          <p:cNvPr id="339" name="Google Shape;339;p21"/>
          <p:cNvSpPr txBox="1"/>
          <p:nvPr/>
        </p:nvSpPr>
        <p:spPr>
          <a:xfrm>
            <a:off x="6483629" y="6937821"/>
            <a:ext cx="5320800" cy="1539300"/>
          </a:xfrm>
          <a:prstGeom prst="rect">
            <a:avLst/>
          </a:prstGeom>
          <a:noFill/>
          <a:ln>
            <a:noFill/>
          </a:ln>
        </p:spPr>
        <p:txBody>
          <a:bodyPr anchorCtr="0" anchor="t" bIns="0" lIns="0" spcFirstLastPara="1" rIns="0" wrap="square" tIns="0">
            <a:spAutoFit/>
          </a:bodyPr>
          <a:lstStyle/>
          <a:p>
            <a:pPr indent="0" lvl="0" marL="0" marR="0" rtl="0" algn="ctr">
              <a:lnSpc>
                <a:spcPct val="200000"/>
              </a:lnSpc>
              <a:spcBef>
                <a:spcPts val="0"/>
              </a:spcBef>
              <a:spcAft>
                <a:spcPts val="0"/>
              </a:spcAft>
              <a:buNone/>
            </a:pPr>
            <a:r>
              <a:rPr b="0" i="0" lang="en-US" sz="2000" u="none" cap="none" strike="noStrike">
                <a:solidFill>
                  <a:srgbClr val="000000"/>
                </a:solidFill>
                <a:latin typeface="Fira Sans"/>
                <a:ea typeface="Fira Sans"/>
                <a:cs typeface="Fira Sans"/>
                <a:sym typeface="Fira Sans"/>
              </a:rPr>
              <a:t>Lorem ipsum dolor sit amet, consectetur adipiscing elit, sed do eiusmod tempor incididunt ut labore et dolore magna aliqua.</a:t>
            </a:r>
            <a:endParaRPr/>
          </a:p>
        </p:txBody>
      </p:sp>
      <p:sp>
        <p:nvSpPr>
          <p:cNvPr id="340" name="Google Shape;340;p21"/>
          <p:cNvSpPr txBox="1"/>
          <p:nvPr/>
        </p:nvSpPr>
        <p:spPr>
          <a:xfrm rot="-442226">
            <a:off x="7838229" y="2123310"/>
            <a:ext cx="2527988" cy="1770525"/>
          </a:xfrm>
          <a:prstGeom prst="rect">
            <a:avLst/>
          </a:prstGeom>
          <a:noFill/>
          <a:ln>
            <a:noFill/>
          </a:ln>
        </p:spPr>
        <p:txBody>
          <a:bodyPr anchorCtr="0" anchor="t" bIns="0" lIns="0" spcFirstLastPara="1" rIns="0" wrap="square" tIns="0">
            <a:spAutoFit/>
          </a:bodyPr>
          <a:lstStyle/>
          <a:p>
            <a:pPr indent="0" lvl="0" marL="0" marR="0" rtl="0" algn="ctr">
              <a:lnSpc>
                <a:spcPct val="96997"/>
              </a:lnSpc>
              <a:spcBef>
                <a:spcPts val="0"/>
              </a:spcBef>
              <a:spcAft>
                <a:spcPts val="0"/>
              </a:spcAft>
              <a:buNone/>
            </a:pPr>
            <a:r>
              <a:rPr b="1" i="0" lang="en-US" sz="11858" u="none" cap="none" strike="noStrike">
                <a:solidFill>
                  <a:srgbClr val="DF5A51"/>
                </a:solidFill>
                <a:latin typeface="Luckiest Guy"/>
                <a:ea typeface="Luckiest Guy"/>
                <a:cs typeface="Luckiest Guy"/>
                <a:sym typeface="Luckiest Guy"/>
              </a:rPr>
              <a:t>0</a:t>
            </a:r>
            <a:r>
              <a:rPr b="1" lang="en-US" sz="11858">
                <a:solidFill>
                  <a:srgbClr val="DF5A51"/>
                </a:solidFill>
                <a:latin typeface="Luckiest Guy"/>
                <a:ea typeface="Luckiest Guy"/>
                <a:cs typeface="Luckiest Guy"/>
                <a:sym typeface="Luckiest Guy"/>
              </a:rPr>
              <a:t>2</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