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MuseoModerno"/>
      <p:regular r:id="rId24"/>
      <p:bold r:id="rId25"/>
      <p:italic r:id="rId26"/>
      <p:boldItalic r:id="rId27"/>
    </p:embeddedFont>
    <p:embeddedFont>
      <p:font typeface="La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useoModern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useoModerno-italic.fntdata"/><Relationship Id="rId25" Type="http://schemas.openxmlformats.org/officeDocument/2006/relationships/font" Target="fonts/MuseoModerno-bold.fntdata"/><Relationship Id="rId28" Type="http://schemas.openxmlformats.org/officeDocument/2006/relationships/font" Target="fonts/Lato-regular.fntdata"/><Relationship Id="rId27" Type="http://schemas.openxmlformats.org/officeDocument/2006/relationships/font" Target="fonts/MuseoModern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grpSp>
        <p:nvGrpSpPr>
          <p:cNvPr id="10" name="Google Shape;10;p3"/>
          <p:cNvGrpSpPr/>
          <p:nvPr/>
        </p:nvGrpSpPr>
        <p:grpSpPr>
          <a:xfrm>
            <a:off x="15901625" y="6704909"/>
            <a:ext cx="4585736" cy="4585736"/>
            <a:chOff x="0" y="0"/>
            <a:chExt cx="812800" cy="812800"/>
          </a:xfrm>
        </p:grpSpPr>
        <p:sp>
          <p:nvSpPr>
            <p:cNvPr id="11" name="Google Shape;1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 name="Google Shape;13;p3"/>
          <p:cNvGrpSpPr/>
          <p:nvPr/>
        </p:nvGrpSpPr>
        <p:grpSpPr>
          <a:xfrm>
            <a:off x="16778516" y="7581800"/>
            <a:ext cx="2831958" cy="2831958"/>
            <a:chOff x="0" y="0"/>
            <a:chExt cx="812800" cy="812800"/>
          </a:xfrm>
        </p:grpSpPr>
        <p:sp>
          <p:nvSpPr>
            <p:cNvPr id="14" name="Google Shape;1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 name="Google Shape;16;p3"/>
          <p:cNvGrpSpPr/>
          <p:nvPr/>
        </p:nvGrpSpPr>
        <p:grpSpPr>
          <a:xfrm>
            <a:off x="228145" y="7325477"/>
            <a:ext cx="4833352" cy="4068011"/>
            <a:chOff x="-33680" y="-8369"/>
            <a:chExt cx="854946" cy="719569"/>
          </a:xfrm>
        </p:grpSpPr>
        <p:sp>
          <p:nvSpPr>
            <p:cNvPr id="17" name="Google Shape;17;p3"/>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alpha val="0"/>
              </a:srgbClr>
            </a:solidFill>
            <a:ln cap="sq" cmpd="sng" w="5619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76200" y="3175"/>
              <a:ext cx="660300" cy="581100"/>
            </a:xfrm>
            <a:prstGeom prst="rect">
              <a:avLst/>
            </a:prstGeom>
            <a:noFill/>
            <a:ln>
              <a:noFill/>
            </a:ln>
          </p:spPr>
          <p:txBody>
            <a:bodyPr anchorCtr="0" anchor="ctr" bIns="48750" lIns="48750" spcFirstLastPara="1" rIns="48750" wrap="square" tIns="487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8933701" y="-1827817"/>
            <a:ext cx="3791224" cy="4013366"/>
            <a:chOff x="0" y="-296189"/>
            <a:chExt cx="5054966" cy="5351155"/>
          </a:xfrm>
        </p:grpSpPr>
        <p:grpSp>
          <p:nvGrpSpPr>
            <p:cNvPr id="20" name="Google Shape;20;p3"/>
            <p:cNvGrpSpPr/>
            <p:nvPr/>
          </p:nvGrpSpPr>
          <p:grpSpPr>
            <a:xfrm>
              <a:off x="0" y="-296189"/>
              <a:ext cx="5054966" cy="5351155"/>
              <a:chOff x="0" y="-47625"/>
              <a:chExt cx="812800" cy="860425"/>
            </a:xfrm>
          </p:grpSpPr>
          <p:sp>
            <p:nvSpPr>
              <p:cNvPr id="21" name="Google Shape;21;p3"/>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53F7D"/>
              </a:solidFill>
              <a:ln>
                <a:noFill/>
              </a:ln>
            </p:spPr>
          </p:sp>
          <p:sp>
            <p:nvSpPr>
              <p:cNvPr id="22" name="Google Shape;22;p3"/>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1103791" y="818123"/>
              <a:ext cx="2826626" cy="3123282"/>
              <a:chOff x="0" y="-47625"/>
              <a:chExt cx="454500" cy="502200"/>
            </a:xfrm>
          </p:grpSpPr>
          <p:sp>
            <p:nvSpPr>
              <p:cNvPr id="24" name="Google Shape;24;p3"/>
              <p:cNvSpPr/>
              <p:nvPr/>
            </p:nvSpPr>
            <p:spPr>
              <a:xfrm>
                <a:off x="0" y="0"/>
                <a:ext cx="454457" cy="454457"/>
              </a:xfrm>
              <a:custGeom>
                <a:rect b="b" l="l" r="r" t="t"/>
                <a:pathLst>
                  <a:path extrusionOk="0" h="454457" w="454457">
                    <a:moveTo>
                      <a:pt x="0" y="0"/>
                    </a:moveTo>
                    <a:lnTo>
                      <a:pt x="454457" y="0"/>
                    </a:lnTo>
                    <a:lnTo>
                      <a:pt x="454457" y="454457"/>
                    </a:lnTo>
                    <a:lnTo>
                      <a:pt x="0" y="454457"/>
                    </a:lnTo>
                    <a:close/>
                  </a:path>
                </a:pathLst>
              </a:custGeom>
              <a:solidFill>
                <a:srgbClr val="000000"/>
              </a:solidFill>
              <a:ln>
                <a:noFill/>
              </a:ln>
            </p:spPr>
          </p:sp>
          <p:sp>
            <p:nvSpPr>
              <p:cNvPr id="25" name="Google Shape;25;p3"/>
              <p:cNvSpPr txBox="1"/>
              <p:nvPr/>
            </p:nvSpPr>
            <p:spPr>
              <a:xfrm>
                <a:off x="0" y="-47625"/>
                <a:ext cx="454500" cy="5022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6" name="Google Shape;26;p3"/>
          <p:cNvSpPr txBox="1"/>
          <p:nvPr>
            <p:ph type="title"/>
          </p:nvPr>
        </p:nvSpPr>
        <p:spPr>
          <a:xfrm>
            <a:off x="480400" y="1743293"/>
            <a:ext cx="17327100" cy="50895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Clr>
                <a:schemeClr val="lt1"/>
              </a:buClr>
              <a:buSzPts val="16050"/>
              <a:buFont typeface="MuseoModerno"/>
              <a:buNone/>
              <a:defRPr i="0" sz="16050" u="none" cap="none" strike="noStrike">
                <a:solidFill>
                  <a:schemeClr val="lt1"/>
                </a:solidFill>
                <a:latin typeface="MuseoModerno"/>
                <a:ea typeface="MuseoModerno"/>
                <a:cs typeface="MuseoModerno"/>
                <a:sym typeface="MuseoModerno"/>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27" name="Google Shape;27;p3"/>
          <p:cNvSpPr txBox="1"/>
          <p:nvPr>
            <p:ph idx="1" type="subTitle"/>
          </p:nvPr>
        </p:nvSpPr>
        <p:spPr>
          <a:xfrm>
            <a:off x="4412550" y="7131325"/>
            <a:ext cx="9462900" cy="575100"/>
          </a:xfrm>
          <a:prstGeom prst="rect">
            <a:avLst/>
          </a:prstGeom>
        </p:spPr>
        <p:txBody>
          <a:bodyPr anchorCtr="0" anchor="t" bIns="45700" lIns="91425" spcFirstLastPara="1" rIns="91425" wrap="square" tIns="45700">
            <a:noAutofit/>
          </a:bodyPr>
          <a:lstStyle>
            <a:lvl1pPr lvl="0">
              <a:spcBef>
                <a:spcPts val="640"/>
              </a:spcBef>
              <a:spcAft>
                <a:spcPts val="0"/>
              </a:spcAft>
              <a:buSzPts val="2850"/>
              <a:buNone/>
              <a:defRPr sz="28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8" name="Shape 28"/>
        <p:cNvGrpSpPr/>
        <p:nvPr/>
      </p:nvGrpSpPr>
      <p:grpSpPr>
        <a:xfrm>
          <a:off x="0" y="0"/>
          <a:ext cx="0" cy="0"/>
          <a:chOff x="0" y="0"/>
          <a:chExt cx="0" cy="0"/>
        </a:xfrm>
      </p:grpSpPr>
      <p:sp>
        <p:nvSpPr>
          <p:cNvPr id="29" name="Google Shape;29;p4"/>
          <p:cNvSpPr txBox="1"/>
          <p:nvPr>
            <p:ph type="title"/>
          </p:nvPr>
        </p:nvSpPr>
        <p:spPr>
          <a:xfrm>
            <a:off x="1224550" y="5347549"/>
            <a:ext cx="10288200" cy="3099600"/>
          </a:xfrm>
          <a:prstGeom prst="rect">
            <a:avLst/>
          </a:prstGeom>
        </p:spPr>
        <p:txBody>
          <a:bodyPr anchorCtr="0" anchor="t" bIns="45700" lIns="91425" spcFirstLastPara="1" rIns="91425" wrap="square" tIns="45700">
            <a:noAutofit/>
          </a:bodyPr>
          <a:lstStyle>
            <a:lvl1pPr lvl="0" algn="l">
              <a:spcBef>
                <a:spcPts val="0"/>
              </a:spcBef>
              <a:spcAft>
                <a:spcPts val="0"/>
              </a:spcAft>
              <a:buSzPts val="9650"/>
              <a:buNone/>
              <a:defRPr sz="96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30" name="Google Shape;30;p4"/>
          <p:cNvGrpSpPr/>
          <p:nvPr/>
        </p:nvGrpSpPr>
        <p:grpSpPr>
          <a:xfrm>
            <a:off x="12396963" y="948500"/>
            <a:ext cx="6007454" cy="4645230"/>
            <a:chOff x="0" y="-241102"/>
            <a:chExt cx="8009938" cy="6193640"/>
          </a:xfrm>
        </p:grpSpPr>
        <p:grpSp>
          <p:nvGrpSpPr>
            <p:cNvPr id="31" name="Google Shape;31;p4"/>
            <p:cNvGrpSpPr/>
            <p:nvPr/>
          </p:nvGrpSpPr>
          <p:grpSpPr>
            <a:xfrm>
              <a:off x="0" y="-241102"/>
              <a:ext cx="8009938" cy="1441714"/>
              <a:chOff x="0" y="-47625"/>
              <a:chExt cx="1582210" cy="284783"/>
            </a:xfrm>
          </p:grpSpPr>
          <p:sp>
            <p:nvSpPr>
              <p:cNvPr id="32" name="Google Shape;32;p4"/>
              <p:cNvSpPr/>
              <p:nvPr/>
            </p:nvSpPr>
            <p:spPr>
              <a:xfrm>
                <a:off x="0" y="0"/>
                <a:ext cx="1582210" cy="237158"/>
              </a:xfrm>
              <a:custGeom>
                <a:rect b="b" l="l" r="r" t="t"/>
                <a:pathLst>
                  <a:path extrusionOk="0" h="237158" w="1582210">
                    <a:moveTo>
                      <a:pt x="0" y="0"/>
                    </a:moveTo>
                    <a:lnTo>
                      <a:pt x="1582210" y="0"/>
                    </a:lnTo>
                    <a:lnTo>
                      <a:pt x="1582210" y="237158"/>
                    </a:lnTo>
                    <a:lnTo>
                      <a:pt x="0" y="237158"/>
                    </a:lnTo>
                    <a:close/>
                  </a:path>
                </a:pathLst>
              </a:custGeom>
              <a:solidFill>
                <a:srgbClr val="E53F7D"/>
              </a:solidFill>
              <a:ln>
                <a:noFill/>
              </a:ln>
            </p:spPr>
          </p:sp>
          <p:sp>
            <p:nvSpPr>
              <p:cNvPr id="33" name="Google Shape;33;p4"/>
              <p:cNvSpPr txBox="1"/>
              <p:nvPr/>
            </p:nvSpPr>
            <p:spPr>
              <a:xfrm>
                <a:off x="0" y="-47625"/>
                <a:ext cx="1582200" cy="2847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4"/>
            <p:cNvGrpSpPr/>
            <p:nvPr/>
          </p:nvGrpSpPr>
          <p:grpSpPr>
            <a:xfrm>
              <a:off x="0" y="2134861"/>
              <a:ext cx="8009938" cy="1441714"/>
              <a:chOff x="0" y="-47625"/>
              <a:chExt cx="1582210" cy="284783"/>
            </a:xfrm>
          </p:grpSpPr>
          <p:sp>
            <p:nvSpPr>
              <p:cNvPr id="35" name="Google Shape;35;p4"/>
              <p:cNvSpPr/>
              <p:nvPr/>
            </p:nvSpPr>
            <p:spPr>
              <a:xfrm>
                <a:off x="0" y="0"/>
                <a:ext cx="1582210" cy="237158"/>
              </a:xfrm>
              <a:custGeom>
                <a:rect b="b" l="l" r="r" t="t"/>
                <a:pathLst>
                  <a:path extrusionOk="0" h="237158" w="1582210">
                    <a:moveTo>
                      <a:pt x="0" y="0"/>
                    </a:moveTo>
                    <a:lnTo>
                      <a:pt x="1582210" y="0"/>
                    </a:lnTo>
                    <a:lnTo>
                      <a:pt x="1582210" y="237158"/>
                    </a:lnTo>
                    <a:lnTo>
                      <a:pt x="0" y="237158"/>
                    </a:lnTo>
                    <a:close/>
                  </a:path>
                </a:pathLst>
              </a:custGeom>
              <a:solidFill>
                <a:srgbClr val="E53F7D"/>
              </a:solidFill>
              <a:ln>
                <a:noFill/>
              </a:ln>
            </p:spPr>
          </p:sp>
          <p:sp>
            <p:nvSpPr>
              <p:cNvPr id="36" name="Google Shape;36;p4"/>
              <p:cNvSpPr txBox="1"/>
              <p:nvPr/>
            </p:nvSpPr>
            <p:spPr>
              <a:xfrm>
                <a:off x="0" y="-47625"/>
                <a:ext cx="1582200" cy="2847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4"/>
            <p:cNvGrpSpPr/>
            <p:nvPr/>
          </p:nvGrpSpPr>
          <p:grpSpPr>
            <a:xfrm>
              <a:off x="0" y="4510824"/>
              <a:ext cx="8009938" cy="1441714"/>
              <a:chOff x="0" y="-47625"/>
              <a:chExt cx="1582210" cy="284783"/>
            </a:xfrm>
          </p:grpSpPr>
          <p:sp>
            <p:nvSpPr>
              <p:cNvPr id="38" name="Google Shape;38;p4"/>
              <p:cNvSpPr/>
              <p:nvPr/>
            </p:nvSpPr>
            <p:spPr>
              <a:xfrm>
                <a:off x="0" y="0"/>
                <a:ext cx="1582210" cy="237158"/>
              </a:xfrm>
              <a:custGeom>
                <a:rect b="b" l="l" r="r" t="t"/>
                <a:pathLst>
                  <a:path extrusionOk="0" h="237158" w="1582210">
                    <a:moveTo>
                      <a:pt x="0" y="0"/>
                    </a:moveTo>
                    <a:lnTo>
                      <a:pt x="1582210" y="0"/>
                    </a:lnTo>
                    <a:lnTo>
                      <a:pt x="1582210" y="237158"/>
                    </a:lnTo>
                    <a:lnTo>
                      <a:pt x="0" y="237158"/>
                    </a:lnTo>
                    <a:close/>
                  </a:path>
                </a:pathLst>
              </a:custGeom>
              <a:solidFill>
                <a:srgbClr val="E53F7D"/>
              </a:solidFill>
              <a:ln>
                <a:noFill/>
              </a:ln>
            </p:spPr>
          </p:sp>
          <p:sp>
            <p:nvSpPr>
              <p:cNvPr id="39" name="Google Shape;39;p4"/>
              <p:cNvSpPr txBox="1"/>
              <p:nvPr/>
            </p:nvSpPr>
            <p:spPr>
              <a:xfrm>
                <a:off x="0" y="-47625"/>
                <a:ext cx="1582200" cy="2847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0" name="Google Shape;40;p4"/>
          <p:cNvSpPr/>
          <p:nvPr/>
        </p:nvSpPr>
        <p:spPr>
          <a:xfrm flipH="1">
            <a:off x="8638186" y="-440619"/>
            <a:ext cx="9727009" cy="9727009"/>
          </a:xfrm>
          <a:custGeom>
            <a:rect b="b" l="l" r="r" t="t"/>
            <a:pathLst>
              <a:path extrusionOk="0" h="9727009" w="9727009">
                <a:moveTo>
                  <a:pt x="9727010" y="0"/>
                </a:moveTo>
                <a:lnTo>
                  <a:pt x="0" y="0"/>
                </a:lnTo>
                <a:lnTo>
                  <a:pt x="0" y="9727010"/>
                </a:lnTo>
                <a:lnTo>
                  <a:pt x="9727010" y="9727010"/>
                </a:lnTo>
                <a:lnTo>
                  <a:pt x="9727010" y="0"/>
                </a:lnTo>
                <a:close/>
              </a:path>
            </a:pathLst>
          </a:custGeom>
          <a:blipFill rotWithShape="1">
            <a:blip r:embed="rId2">
              <a:alphaModFix/>
            </a:blip>
            <a:stretch>
              <a:fillRect b="0" l="0" r="0" t="0"/>
            </a:stretch>
          </a:blipFill>
          <a:ln>
            <a:noFill/>
          </a:ln>
        </p:spPr>
      </p:sp>
      <p:sp>
        <p:nvSpPr>
          <p:cNvPr id="41" name="Google Shape;41;p4"/>
          <p:cNvSpPr/>
          <p:nvPr/>
        </p:nvSpPr>
        <p:spPr>
          <a:xfrm rot="-447735">
            <a:off x="14464241" y="7172494"/>
            <a:ext cx="1087046" cy="1087046"/>
          </a:xfrm>
          <a:custGeom>
            <a:rect b="b" l="l" r="r" t="t"/>
            <a:pathLst>
              <a:path extrusionOk="0" h="1085984" w="1085984">
                <a:moveTo>
                  <a:pt x="0" y="0"/>
                </a:moveTo>
                <a:lnTo>
                  <a:pt x="1085985" y="0"/>
                </a:lnTo>
                <a:lnTo>
                  <a:pt x="1085985" y="1085984"/>
                </a:lnTo>
                <a:lnTo>
                  <a:pt x="0" y="1085984"/>
                </a:lnTo>
                <a:lnTo>
                  <a:pt x="0" y="0"/>
                </a:lnTo>
                <a:close/>
              </a:path>
            </a:pathLst>
          </a:custGeom>
          <a:blipFill rotWithShape="1">
            <a:blip r:embed="rId3">
              <a:alphaModFix/>
            </a:blip>
            <a:stretch>
              <a:fillRect b="0" l="0" r="0" t="0"/>
            </a:stretch>
          </a:blipFill>
          <a:ln>
            <a:noFill/>
          </a:ln>
        </p:spPr>
      </p:sp>
      <p:sp>
        <p:nvSpPr>
          <p:cNvPr id="42" name="Google Shape;42;p4"/>
          <p:cNvSpPr/>
          <p:nvPr/>
        </p:nvSpPr>
        <p:spPr>
          <a:xfrm rot="913046">
            <a:off x="8817447" y="7237275"/>
            <a:ext cx="1569494" cy="1569494"/>
          </a:xfrm>
          <a:custGeom>
            <a:rect b="b" l="l" r="r" t="t"/>
            <a:pathLst>
              <a:path extrusionOk="0" h="1569391" w="1569391">
                <a:moveTo>
                  <a:pt x="0" y="0"/>
                </a:moveTo>
                <a:lnTo>
                  <a:pt x="1569391" y="0"/>
                </a:lnTo>
                <a:lnTo>
                  <a:pt x="1569391" y="1569391"/>
                </a:lnTo>
                <a:lnTo>
                  <a:pt x="0" y="1569391"/>
                </a:lnTo>
                <a:lnTo>
                  <a:pt x="0" y="0"/>
                </a:lnTo>
                <a:close/>
              </a:path>
            </a:pathLst>
          </a:custGeom>
          <a:blipFill rotWithShape="1">
            <a:blip r:embed="rId4">
              <a:alphaModFix/>
            </a:blip>
            <a:stretch>
              <a:fillRect b="0" l="0" r="0" t="0"/>
            </a:stretch>
          </a:blipFill>
          <a:ln>
            <a:noFill/>
          </a:ln>
        </p:spPr>
      </p:sp>
      <p:sp>
        <p:nvSpPr>
          <p:cNvPr id="43" name="Google Shape;43;p4"/>
          <p:cNvSpPr/>
          <p:nvPr/>
        </p:nvSpPr>
        <p:spPr>
          <a:xfrm rot="-3359550">
            <a:off x="15778629" y="7836450"/>
            <a:ext cx="1946808" cy="1946808"/>
          </a:xfrm>
          <a:custGeom>
            <a:rect b="b" l="l" r="r" t="t"/>
            <a:pathLst>
              <a:path extrusionOk="0" h="1944379" w="1944379">
                <a:moveTo>
                  <a:pt x="0" y="0"/>
                </a:moveTo>
                <a:lnTo>
                  <a:pt x="1944379" y="0"/>
                </a:lnTo>
                <a:lnTo>
                  <a:pt x="1944379" y="1944379"/>
                </a:lnTo>
                <a:lnTo>
                  <a:pt x="0" y="1944379"/>
                </a:lnTo>
                <a:lnTo>
                  <a:pt x="0" y="0"/>
                </a:lnTo>
                <a:close/>
              </a:path>
            </a:pathLst>
          </a:custGeom>
          <a:blipFill rotWithShape="1">
            <a:blip r:embed="rId4">
              <a:alphaModFix/>
            </a:blip>
            <a:stretch>
              <a:fillRect b="0" l="0" r="0" t="0"/>
            </a:stretch>
          </a:blipFill>
          <a:ln>
            <a:noFill/>
          </a:ln>
        </p:spPr>
      </p:sp>
      <p:sp>
        <p:nvSpPr>
          <p:cNvPr id="44" name="Google Shape;44;p4"/>
          <p:cNvSpPr/>
          <p:nvPr/>
        </p:nvSpPr>
        <p:spPr>
          <a:xfrm rot="1255470">
            <a:off x="11543183" y="7301264"/>
            <a:ext cx="1658570" cy="1628934"/>
          </a:xfrm>
          <a:custGeom>
            <a:rect b="b" l="l" r="r" t="t"/>
            <a:pathLst>
              <a:path extrusionOk="0" h="1627282" w="1656888">
                <a:moveTo>
                  <a:pt x="0" y="0"/>
                </a:moveTo>
                <a:lnTo>
                  <a:pt x="1656888" y="0"/>
                </a:lnTo>
                <a:lnTo>
                  <a:pt x="1656888" y="1627282"/>
                </a:lnTo>
                <a:lnTo>
                  <a:pt x="0" y="1627282"/>
                </a:lnTo>
                <a:lnTo>
                  <a:pt x="0" y="0"/>
                </a:lnTo>
                <a:close/>
              </a:path>
            </a:pathLst>
          </a:custGeom>
          <a:blipFill rotWithShape="1">
            <a:blip r:embed="rId5">
              <a:alphaModFix/>
            </a:blip>
            <a:stretch>
              <a:fillRect b="-24609" l="0" r="-22379" t="0"/>
            </a:stretch>
          </a:blipFill>
          <a:ln>
            <a:noFill/>
          </a:ln>
        </p:spPr>
      </p:sp>
      <p:sp>
        <p:nvSpPr>
          <p:cNvPr id="45" name="Google Shape;45;p4"/>
          <p:cNvSpPr txBox="1"/>
          <p:nvPr>
            <p:ph idx="2" type="title"/>
          </p:nvPr>
        </p:nvSpPr>
        <p:spPr>
          <a:xfrm>
            <a:off x="1224550" y="1839861"/>
            <a:ext cx="10288200" cy="3390900"/>
          </a:xfrm>
          <a:prstGeom prst="rect">
            <a:avLst/>
          </a:prstGeom>
        </p:spPr>
        <p:txBody>
          <a:bodyPr anchorCtr="0" anchor="t" bIns="45700" lIns="91425" spcFirstLastPara="1" rIns="91425" wrap="square" tIns="45700">
            <a:noAutofit/>
          </a:bodyPr>
          <a:lstStyle>
            <a:lvl1pPr lvl="0" rtl="0" algn="l">
              <a:spcBef>
                <a:spcPts val="0"/>
              </a:spcBef>
              <a:spcAft>
                <a:spcPts val="0"/>
              </a:spcAft>
              <a:buClr>
                <a:srgbClr val="EF4C89"/>
              </a:buClr>
              <a:buSzPts val="9650"/>
              <a:buNone/>
              <a:defRPr b="1" sz="9650">
                <a:solidFill>
                  <a:srgbClr val="EF4C89"/>
                </a:solidFill>
              </a:defRPr>
            </a:lvl1pPr>
            <a:lvl2pPr lvl="1" rtl="0">
              <a:spcBef>
                <a:spcPts val="0"/>
              </a:spcBef>
              <a:spcAft>
                <a:spcPts val="0"/>
              </a:spcAft>
              <a:buClr>
                <a:srgbClr val="EF4C89"/>
              </a:buClr>
              <a:buSzPts val="1400"/>
              <a:buNone/>
              <a:defRPr b="1">
                <a:solidFill>
                  <a:srgbClr val="EF4C89"/>
                </a:solidFill>
              </a:defRPr>
            </a:lvl2pPr>
            <a:lvl3pPr lvl="2" rtl="0">
              <a:spcBef>
                <a:spcPts val="0"/>
              </a:spcBef>
              <a:spcAft>
                <a:spcPts val="0"/>
              </a:spcAft>
              <a:buClr>
                <a:srgbClr val="EF4C89"/>
              </a:buClr>
              <a:buSzPts val="1400"/>
              <a:buNone/>
              <a:defRPr b="1">
                <a:solidFill>
                  <a:srgbClr val="EF4C89"/>
                </a:solidFill>
              </a:defRPr>
            </a:lvl3pPr>
            <a:lvl4pPr lvl="3" rtl="0">
              <a:spcBef>
                <a:spcPts val="0"/>
              </a:spcBef>
              <a:spcAft>
                <a:spcPts val="0"/>
              </a:spcAft>
              <a:buClr>
                <a:srgbClr val="EF4C89"/>
              </a:buClr>
              <a:buSzPts val="1400"/>
              <a:buNone/>
              <a:defRPr b="1">
                <a:solidFill>
                  <a:srgbClr val="EF4C89"/>
                </a:solidFill>
              </a:defRPr>
            </a:lvl4pPr>
            <a:lvl5pPr lvl="4" rtl="0">
              <a:spcBef>
                <a:spcPts val="0"/>
              </a:spcBef>
              <a:spcAft>
                <a:spcPts val="0"/>
              </a:spcAft>
              <a:buClr>
                <a:srgbClr val="EF4C89"/>
              </a:buClr>
              <a:buSzPts val="1400"/>
              <a:buNone/>
              <a:defRPr b="1">
                <a:solidFill>
                  <a:srgbClr val="EF4C89"/>
                </a:solidFill>
              </a:defRPr>
            </a:lvl5pPr>
            <a:lvl6pPr lvl="5" rtl="0">
              <a:spcBef>
                <a:spcPts val="0"/>
              </a:spcBef>
              <a:spcAft>
                <a:spcPts val="0"/>
              </a:spcAft>
              <a:buClr>
                <a:srgbClr val="EF4C89"/>
              </a:buClr>
              <a:buSzPts val="1400"/>
              <a:buNone/>
              <a:defRPr b="1">
                <a:solidFill>
                  <a:srgbClr val="EF4C89"/>
                </a:solidFill>
              </a:defRPr>
            </a:lvl6pPr>
            <a:lvl7pPr lvl="6" rtl="0">
              <a:spcBef>
                <a:spcPts val="0"/>
              </a:spcBef>
              <a:spcAft>
                <a:spcPts val="0"/>
              </a:spcAft>
              <a:buClr>
                <a:srgbClr val="EF4C89"/>
              </a:buClr>
              <a:buSzPts val="1400"/>
              <a:buNone/>
              <a:defRPr b="1">
                <a:solidFill>
                  <a:srgbClr val="EF4C89"/>
                </a:solidFill>
              </a:defRPr>
            </a:lvl7pPr>
            <a:lvl8pPr lvl="7" rtl="0">
              <a:spcBef>
                <a:spcPts val="0"/>
              </a:spcBef>
              <a:spcAft>
                <a:spcPts val="0"/>
              </a:spcAft>
              <a:buClr>
                <a:srgbClr val="EF4C89"/>
              </a:buClr>
              <a:buSzPts val="1400"/>
              <a:buNone/>
              <a:defRPr b="1">
                <a:solidFill>
                  <a:srgbClr val="EF4C89"/>
                </a:solidFill>
              </a:defRPr>
            </a:lvl8pPr>
            <a:lvl9pPr lvl="8" rtl="0">
              <a:spcBef>
                <a:spcPts val="0"/>
              </a:spcBef>
              <a:spcAft>
                <a:spcPts val="0"/>
              </a:spcAft>
              <a:buClr>
                <a:srgbClr val="EF4C89"/>
              </a:buClr>
              <a:buSzPts val="1400"/>
              <a:buNone/>
              <a:defRPr b="1">
                <a:solidFill>
                  <a:srgbClr val="EF4C89"/>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46" name="Shape 46"/>
        <p:cNvGrpSpPr/>
        <p:nvPr/>
      </p:nvGrpSpPr>
      <p:grpSpPr>
        <a:xfrm>
          <a:off x="0" y="0"/>
          <a:ext cx="0" cy="0"/>
          <a:chOff x="0" y="0"/>
          <a:chExt cx="0" cy="0"/>
        </a:xfrm>
      </p:grpSpPr>
      <p:sp>
        <p:nvSpPr>
          <p:cNvPr id="47" name="Google Shape;47;p5"/>
          <p:cNvSpPr txBox="1"/>
          <p:nvPr>
            <p:ph type="title"/>
          </p:nvPr>
        </p:nvSpPr>
        <p:spPr>
          <a:xfrm>
            <a:off x="1267125" y="767175"/>
            <a:ext cx="18549000" cy="2230800"/>
          </a:xfrm>
          <a:prstGeom prst="rect">
            <a:avLst/>
          </a:prstGeom>
        </p:spPr>
        <p:txBody>
          <a:bodyPr anchorCtr="0" anchor="t" bIns="45700" lIns="91425" spcFirstLastPara="1" rIns="91425" wrap="square" tIns="45700">
            <a:noAutofit/>
          </a:bodyPr>
          <a:lstStyle>
            <a:lvl1pPr lvl="0" algn="l">
              <a:spcBef>
                <a:spcPts val="0"/>
              </a:spcBef>
              <a:spcAft>
                <a:spcPts val="0"/>
              </a:spcAft>
              <a:buSzPts val="9450"/>
              <a:buNone/>
              <a:defRPr sz="94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48" name="Google Shape;48;p5"/>
          <p:cNvGrpSpPr/>
          <p:nvPr/>
        </p:nvGrpSpPr>
        <p:grpSpPr>
          <a:xfrm>
            <a:off x="1030363" y="4880968"/>
            <a:ext cx="4236151" cy="4236151"/>
            <a:chOff x="0" y="0"/>
            <a:chExt cx="812800" cy="812800"/>
          </a:xfrm>
        </p:grpSpPr>
        <p:sp>
          <p:nvSpPr>
            <p:cNvPr id="49" name="Google Shape;4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3F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txBox="1"/>
            <p:nvPr/>
          </p:nvSpPr>
          <p:spPr>
            <a:xfrm>
              <a:off x="76200" y="28575"/>
              <a:ext cx="660300" cy="708000"/>
            </a:xfrm>
            <a:prstGeom prst="rect">
              <a:avLst/>
            </a:prstGeom>
            <a:noFill/>
            <a:ln>
              <a:noFill/>
            </a:ln>
          </p:spPr>
          <p:txBody>
            <a:bodyPr anchorCtr="0" anchor="ctr" bIns="44525" lIns="44525" spcFirstLastPara="1" rIns="44525" wrap="square" tIns="445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 name="Google Shape;51;p5"/>
          <p:cNvGrpSpPr/>
          <p:nvPr/>
        </p:nvGrpSpPr>
        <p:grpSpPr>
          <a:xfrm>
            <a:off x="1928834" y="5779439"/>
            <a:ext cx="2439213" cy="2439213"/>
            <a:chOff x="0" y="0"/>
            <a:chExt cx="812800" cy="812800"/>
          </a:xfrm>
        </p:grpSpPr>
        <p:sp>
          <p:nvSpPr>
            <p:cNvPr id="52" name="Google Shape;5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txBox="1"/>
            <p:nvPr/>
          </p:nvSpPr>
          <p:spPr>
            <a:xfrm>
              <a:off x="76200" y="28575"/>
              <a:ext cx="660300" cy="708000"/>
            </a:xfrm>
            <a:prstGeom prst="rect">
              <a:avLst/>
            </a:prstGeom>
            <a:noFill/>
            <a:ln>
              <a:noFill/>
            </a:ln>
          </p:spPr>
          <p:txBody>
            <a:bodyPr anchorCtr="0" anchor="ctr" bIns="44525" lIns="44525" spcFirstLastPara="1" rIns="44525" wrap="square" tIns="445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5"/>
          <p:cNvGrpSpPr/>
          <p:nvPr/>
        </p:nvGrpSpPr>
        <p:grpSpPr>
          <a:xfrm>
            <a:off x="6966715" y="3398974"/>
            <a:ext cx="4833352" cy="4258514"/>
            <a:chOff x="-33680" y="-8369"/>
            <a:chExt cx="854946" cy="753266"/>
          </a:xfrm>
        </p:grpSpPr>
        <p:sp>
          <p:nvSpPr>
            <p:cNvPr id="55" name="Google Shape;55;p5"/>
            <p:cNvSpPr/>
            <p:nvPr/>
          </p:nvSpPr>
          <p:spPr>
            <a:xfrm>
              <a:off x="-33680" y="-8369"/>
              <a:ext cx="854946" cy="753266"/>
            </a:xfrm>
            <a:custGeom>
              <a:rect b="b" l="l" r="r" t="t"/>
              <a:pathLst>
                <a:path extrusionOk="0" h="753266" w="854946">
                  <a:moveTo>
                    <a:pt x="65903" y="127307"/>
                  </a:moveTo>
                  <a:cubicBezTo>
                    <a:pt x="0" y="241024"/>
                    <a:pt x="46429" y="351709"/>
                    <a:pt x="104776" y="410455"/>
                  </a:cubicBezTo>
                  <a:lnTo>
                    <a:pt x="445927" y="753265"/>
                  </a:lnTo>
                  <a:lnTo>
                    <a:pt x="779877" y="411680"/>
                  </a:lnTo>
                  <a:cubicBezTo>
                    <a:pt x="834145" y="348485"/>
                    <a:pt x="854946" y="281452"/>
                    <a:pt x="843393" y="206811"/>
                  </a:cubicBezTo>
                  <a:cubicBezTo>
                    <a:pt x="827435" y="103557"/>
                    <a:pt x="746197" y="23449"/>
                    <a:pt x="645842" y="12010"/>
                  </a:cubicBezTo>
                  <a:cubicBezTo>
                    <a:pt x="584292" y="5218"/>
                    <a:pt x="524835" y="23312"/>
                    <a:pt x="478430" y="63701"/>
                  </a:cubicBezTo>
                  <a:cubicBezTo>
                    <a:pt x="465940" y="74568"/>
                    <a:pt x="454776" y="86717"/>
                    <a:pt x="445047" y="99922"/>
                  </a:cubicBezTo>
                  <a:cubicBezTo>
                    <a:pt x="433503" y="84887"/>
                    <a:pt x="419967" y="71134"/>
                    <a:pt x="404657" y="58945"/>
                  </a:cubicBezTo>
                  <a:cubicBezTo>
                    <a:pt x="351294" y="16468"/>
                    <a:pt x="283367" y="0"/>
                    <a:pt x="218120" y="12719"/>
                  </a:cubicBezTo>
                  <a:cubicBezTo>
                    <a:pt x="156323" y="25223"/>
                    <a:pt x="100853" y="66974"/>
                    <a:pt x="65903" y="127307"/>
                  </a:cubicBezTo>
                  <a:close/>
                </a:path>
              </a:pathLst>
            </a:custGeom>
            <a:solidFill>
              <a:srgbClr val="000000">
                <a:alpha val="0"/>
              </a:srgbClr>
            </a:solidFill>
            <a:ln cap="sq" cmpd="sng" w="5619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
            <p:cNvSpPr txBox="1"/>
            <p:nvPr/>
          </p:nvSpPr>
          <p:spPr>
            <a:xfrm>
              <a:off x="76200" y="5582"/>
              <a:ext cx="660300" cy="606300"/>
            </a:xfrm>
            <a:prstGeom prst="rect">
              <a:avLst/>
            </a:prstGeom>
            <a:noFill/>
            <a:ln>
              <a:noFill/>
            </a:ln>
          </p:spPr>
          <p:txBody>
            <a:bodyPr anchorCtr="0" anchor="ctr" bIns="48750" lIns="48750" spcFirstLastPara="1" rIns="48750" wrap="square" tIns="487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5"/>
          <p:cNvSpPr txBox="1"/>
          <p:nvPr/>
        </p:nvSpPr>
        <p:spPr>
          <a:xfrm>
            <a:off x="1772836" y="6210298"/>
            <a:ext cx="2751300" cy="12921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1" i="0" lang="en-US" sz="8394" u="none" cap="none" strike="noStrike">
                <a:solidFill>
                  <a:srgbClr val="E53F7D"/>
                </a:solidFill>
                <a:latin typeface="MuseoModerno"/>
                <a:ea typeface="MuseoModerno"/>
                <a:cs typeface="MuseoModerno"/>
                <a:sym typeface="MuseoModerno"/>
              </a:rPr>
              <a:t>1</a:t>
            </a:r>
            <a:endParaRPr/>
          </a:p>
        </p:txBody>
      </p:sp>
      <p:sp>
        <p:nvSpPr>
          <p:cNvPr id="58" name="Google Shape;58;p5"/>
          <p:cNvSpPr txBox="1"/>
          <p:nvPr/>
        </p:nvSpPr>
        <p:spPr>
          <a:xfrm>
            <a:off x="8079071" y="4813721"/>
            <a:ext cx="2751300" cy="12921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1" i="0" lang="en-US" sz="8394" u="none" cap="none" strike="noStrike">
                <a:solidFill>
                  <a:srgbClr val="FFFFFF"/>
                </a:solidFill>
                <a:latin typeface="MuseoModerno"/>
                <a:ea typeface="MuseoModerno"/>
                <a:cs typeface="MuseoModerno"/>
                <a:sym typeface="MuseoModerno"/>
              </a:rPr>
              <a:t>2</a:t>
            </a:r>
            <a:endParaRPr/>
          </a:p>
        </p:txBody>
      </p:sp>
      <p:grpSp>
        <p:nvGrpSpPr>
          <p:cNvPr id="59" name="Google Shape;59;p5"/>
          <p:cNvGrpSpPr/>
          <p:nvPr/>
        </p:nvGrpSpPr>
        <p:grpSpPr>
          <a:xfrm>
            <a:off x="13372798" y="4690774"/>
            <a:ext cx="3791224" cy="4013366"/>
            <a:chOff x="0" y="-47625"/>
            <a:chExt cx="812800" cy="860425"/>
          </a:xfrm>
        </p:grpSpPr>
        <p:sp>
          <p:nvSpPr>
            <p:cNvPr id="60" name="Google Shape;60;p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BDE48E"/>
            </a:solidFill>
            <a:ln>
              <a:noFill/>
            </a:ln>
          </p:spPr>
        </p:sp>
        <p:sp>
          <p:nvSpPr>
            <p:cNvPr id="61" name="Google Shape;61;p5"/>
            <p:cNvSpPr txBox="1"/>
            <p:nvPr/>
          </p:nvSpPr>
          <p:spPr>
            <a:xfrm>
              <a:off x="0" y="-47625"/>
              <a:ext cx="812700" cy="860400"/>
            </a:xfrm>
            <a:prstGeom prst="rect">
              <a:avLst/>
            </a:prstGeom>
            <a:noFill/>
            <a:ln>
              <a:noFill/>
            </a:ln>
          </p:spPr>
          <p:txBody>
            <a:bodyPr anchorCtr="0" anchor="ctr" bIns="62400" lIns="62400" spcFirstLastPara="1" rIns="62400" wrap="square" tIns="624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 name="Google Shape;62;p5"/>
          <p:cNvGrpSpPr/>
          <p:nvPr/>
        </p:nvGrpSpPr>
        <p:grpSpPr>
          <a:xfrm>
            <a:off x="14120133" y="5445999"/>
            <a:ext cx="2280892" cy="2503383"/>
            <a:chOff x="0" y="-47625"/>
            <a:chExt cx="489000" cy="536700"/>
          </a:xfrm>
        </p:grpSpPr>
        <p:sp>
          <p:nvSpPr>
            <p:cNvPr id="63" name="Google Shape;63;p5"/>
            <p:cNvSpPr/>
            <p:nvPr/>
          </p:nvSpPr>
          <p:spPr>
            <a:xfrm>
              <a:off x="0" y="0"/>
              <a:ext cx="488977" cy="488977"/>
            </a:xfrm>
            <a:custGeom>
              <a:rect b="b" l="l" r="r" t="t"/>
              <a:pathLst>
                <a:path extrusionOk="0" h="488977" w="488977">
                  <a:moveTo>
                    <a:pt x="0" y="0"/>
                  </a:moveTo>
                  <a:lnTo>
                    <a:pt x="488977" y="0"/>
                  </a:lnTo>
                  <a:lnTo>
                    <a:pt x="488977" y="488977"/>
                  </a:lnTo>
                  <a:lnTo>
                    <a:pt x="0" y="488977"/>
                  </a:lnTo>
                  <a:close/>
                </a:path>
              </a:pathLst>
            </a:custGeom>
            <a:solidFill>
              <a:srgbClr val="000000"/>
            </a:solidFill>
            <a:ln>
              <a:noFill/>
            </a:ln>
          </p:spPr>
        </p:sp>
        <p:sp>
          <p:nvSpPr>
            <p:cNvPr id="64" name="Google Shape;64;p5"/>
            <p:cNvSpPr txBox="1"/>
            <p:nvPr/>
          </p:nvSpPr>
          <p:spPr>
            <a:xfrm>
              <a:off x="0" y="-47625"/>
              <a:ext cx="489000" cy="536700"/>
            </a:xfrm>
            <a:prstGeom prst="rect">
              <a:avLst/>
            </a:prstGeom>
            <a:noFill/>
            <a:ln>
              <a:noFill/>
            </a:ln>
          </p:spPr>
          <p:txBody>
            <a:bodyPr anchorCtr="0" anchor="ctr" bIns="62400" lIns="62400" spcFirstLastPara="1" rIns="62400" wrap="square" tIns="624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 name="Google Shape;65;p5"/>
          <p:cNvSpPr txBox="1"/>
          <p:nvPr/>
        </p:nvSpPr>
        <p:spPr>
          <a:xfrm>
            <a:off x="13892823" y="6019798"/>
            <a:ext cx="2751300" cy="12921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1" i="0" lang="en-US" sz="8394" u="none" cap="none" strike="noStrike">
                <a:solidFill>
                  <a:srgbClr val="BDE48E"/>
                </a:solidFill>
                <a:latin typeface="MuseoModerno"/>
                <a:ea typeface="MuseoModerno"/>
                <a:cs typeface="MuseoModerno"/>
                <a:sym typeface="MuseoModerno"/>
              </a:rPr>
              <a:t>3</a:t>
            </a:r>
            <a:endParaRPr/>
          </a:p>
        </p:txBody>
      </p:sp>
      <p:sp>
        <p:nvSpPr>
          <p:cNvPr id="66" name="Google Shape;66;p5"/>
          <p:cNvSpPr txBox="1"/>
          <p:nvPr>
            <p:ph idx="1" type="subTitle"/>
          </p:nvPr>
        </p:nvSpPr>
        <p:spPr>
          <a:xfrm>
            <a:off x="1120175" y="3374325"/>
            <a:ext cx="4056600" cy="857400"/>
          </a:xfrm>
          <a:prstGeom prst="rect">
            <a:avLst/>
          </a:prstGeom>
        </p:spPr>
        <p:txBody>
          <a:bodyPr anchorCtr="0" anchor="t" bIns="45700" lIns="91425" spcFirstLastPara="1" rIns="91425" wrap="square" tIns="45700">
            <a:noAutofit/>
          </a:bodyPr>
          <a:lstStyle>
            <a:lvl1pPr lvl="0">
              <a:lnSpc>
                <a:spcPct val="120000"/>
              </a:lnSpc>
              <a:spcBef>
                <a:spcPts val="640"/>
              </a:spcBef>
              <a:spcAft>
                <a:spcPts val="0"/>
              </a:spcAft>
              <a:buSzPts val="2850"/>
              <a:buNone/>
              <a:defRPr b="1" sz="2850"/>
            </a:lvl1pPr>
            <a:lvl2pPr lvl="1">
              <a:lnSpc>
                <a:spcPct val="120000"/>
              </a:lnSpc>
              <a:spcBef>
                <a:spcPts val="640"/>
              </a:spcBef>
              <a:spcAft>
                <a:spcPts val="0"/>
              </a:spcAft>
              <a:buSzPts val="2000"/>
              <a:buNone/>
              <a:defRPr/>
            </a:lvl2pPr>
            <a:lvl3pPr lvl="2">
              <a:lnSpc>
                <a:spcPct val="120000"/>
              </a:lnSpc>
              <a:spcBef>
                <a:spcPts val="640"/>
              </a:spcBef>
              <a:spcAft>
                <a:spcPts val="0"/>
              </a:spcAft>
              <a:buSzPts val="2000"/>
              <a:buNone/>
              <a:defRPr/>
            </a:lvl3pPr>
            <a:lvl4pPr lvl="3">
              <a:lnSpc>
                <a:spcPct val="120000"/>
              </a:lnSpc>
              <a:spcBef>
                <a:spcPts val="640"/>
              </a:spcBef>
              <a:spcAft>
                <a:spcPts val="0"/>
              </a:spcAft>
              <a:buSzPts val="2000"/>
              <a:buNone/>
              <a:defRPr/>
            </a:lvl4pPr>
            <a:lvl5pPr lvl="4">
              <a:lnSpc>
                <a:spcPct val="120000"/>
              </a:lnSpc>
              <a:spcBef>
                <a:spcPts val="640"/>
              </a:spcBef>
              <a:spcAft>
                <a:spcPts val="0"/>
              </a:spcAft>
              <a:buSzPts val="2000"/>
              <a:buNone/>
              <a:defRPr/>
            </a:lvl5pPr>
            <a:lvl6pPr lvl="5">
              <a:lnSpc>
                <a:spcPct val="120000"/>
              </a:lnSpc>
              <a:spcBef>
                <a:spcPts val="640"/>
              </a:spcBef>
              <a:spcAft>
                <a:spcPts val="0"/>
              </a:spcAft>
              <a:buSzPts val="2000"/>
              <a:buNone/>
              <a:defRPr/>
            </a:lvl6pPr>
            <a:lvl7pPr lvl="6">
              <a:lnSpc>
                <a:spcPct val="120000"/>
              </a:lnSpc>
              <a:spcBef>
                <a:spcPts val="640"/>
              </a:spcBef>
              <a:spcAft>
                <a:spcPts val="0"/>
              </a:spcAft>
              <a:buSzPts val="2000"/>
              <a:buNone/>
              <a:defRPr/>
            </a:lvl7pPr>
            <a:lvl8pPr lvl="7">
              <a:lnSpc>
                <a:spcPct val="120000"/>
              </a:lnSpc>
              <a:spcBef>
                <a:spcPts val="640"/>
              </a:spcBef>
              <a:spcAft>
                <a:spcPts val="0"/>
              </a:spcAft>
              <a:buSzPts val="2000"/>
              <a:buNone/>
              <a:defRPr/>
            </a:lvl8pPr>
            <a:lvl9pPr lvl="8">
              <a:lnSpc>
                <a:spcPct val="120000"/>
              </a:lnSpc>
              <a:spcBef>
                <a:spcPts val="640"/>
              </a:spcBef>
              <a:spcAft>
                <a:spcPts val="0"/>
              </a:spcAft>
              <a:buSzPts val="2000"/>
              <a:buNone/>
              <a:defRPr/>
            </a:lvl9pPr>
          </a:lstStyle>
          <a:p/>
        </p:txBody>
      </p:sp>
      <p:sp>
        <p:nvSpPr>
          <p:cNvPr id="67" name="Google Shape;67;p5"/>
          <p:cNvSpPr txBox="1"/>
          <p:nvPr>
            <p:ph idx="2" type="subTitle"/>
          </p:nvPr>
        </p:nvSpPr>
        <p:spPr>
          <a:xfrm>
            <a:off x="7426425" y="8426725"/>
            <a:ext cx="4056600" cy="857400"/>
          </a:xfrm>
          <a:prstGeom prst="rect">
            <a:avLst/>
          </a:prstGeom>
        </p:spPr>
        <p:txBody>
          <a:bodyPr anchorCtr="0" anchor="t" bIns="45700" lIns="91425" spcFirstLastPara="1" rIns="91425" wrap="square" tIns="45700">
            <a:noAutofit/>
          </a:bodyPr>
          <a:lstStyle>
            <a:lvl1pPr lvl="0" rtl="0">
              <a:lnSpc>
                <a:spcPct val="120000"/>
              </a:lnSpc>
              <a:spcBef>
                <a:spcPts val="640"/>
              </a:spcBef>
              <a:spcAft>
                <a:spcPts val="0"/>
              </a:spcAft>
              <a:buSzPts val="2850"/>
              <a:buNone/>
              <a:defRPr b="1" sz="2850"/>
            </a:lvl1pPr>
            <a:lvl2pPr lvl="1" rtl="0">
              <a:lnSpc>
                <a:spcPct val="120000"/>
              </a:lnSpc>
              <a:spcBef>
                <a:spcPts val="640"/>
              </a:spcBef>
              <a:spcAft>
                <a:spcPts val="0"/>
              </a:spcAft>
              <a:buSzPts val="2000"/>
              <a:buNone/>
              <a:defRPr/>
            </a:lvl2pPr>
            <a:lvl3pPr lvl="2" rtl="0">
              <a:lnSpc>
                <a:spcPct val="120000"/>
              </a:lnSpc>
              <a:spcBef>
                <a:spcPts val="640"/>
              </a:spcBef>
              <a:spcAft>
                <a:spcPts val="0"/>
              </a:spcAft>
              <a:buSzPts val="2000"/>
              <a:buNone/>
              <a:defRPr/>
            </a:lvl3pPr>
            <a:lvl4pPr lvl="3" rtl="0">
              <a:lnSpc>
                <a:spcPct val="120000"/>
              </a:lnSpc>
              <a:spcBef>
                <a:spcPts val="640"/>
              </a:spcBef>
              <a:spcAft>
                <a:spcPts val="0"/>
              </a:spcAft>
              <a:buSzPts val="2000"/>
              <a:buNone/>
              <a:defRPr/>
            </a:lvl4pPr>
            <a:lvl5pPr lvl="4" rtl="0">
              <a:lnSpc>
                <a:spcPct val="120000"/>
              </a:lnSpc>
              <a:spcBef>
                <a:spcPts val="640"/>
              </a:spcBef>
              <a:spcAft>
                <a:spcPts val="0"/>
              </a:spcAft>
              <a:buSzPts val="2000"/>
              <a:buNone/>
              <a:defRPr/>
            </a:lvl5pPr>
            <a:lvl6pPr lvl="5" rtl="0">
              <a:lnSpc>
                <a:spcPct val="120000"/>
              </a:lnSpc>
              <a:spcBef>
                <a:spcPts val="640"/>
              </a:spcBef>
              <a:spcAft>
                <a:spcPts val="0"/>
              </a:spcAft>
              <a:buSzPts val="2000"/>
              <a:buNone/>
              <a:defRPr/>
            </a:lvl6pPr>
            <a:lvl7pPr lvl="6" rtl="0">
              <a:lnSpc>
                <a:spcPct val="120000"/>
              </a:lnSpc>
              <a:spcBef>
                <a:spcPts val="640"/>
              </a:spcBef>
              <a:spcAft>
                <a:spcPts val="0"/>
              </a:spcAft>
              <a:buSzPts val="2000"/>
              <a:buNone/>
              <a:defRPr/>
            </a:lvl7pPr>
            <a:lvl8pPr lvl="7" rtl="0">
              <a:lnSpc>
                <a:spcPct val="120000"/>
              </a:lnSpc>
              <a:spcBef>
                <a:spcPts val="640"/>
              </a:spcBef>
              <a:spcAft>
                <a:spcPts val="0"/>
              </a:spcAft>
              <a:buSzPts val="2000"/>
              <a:buNone/>
              <a:defRPr/>
            </a:lvl8pPr>
            <a:lvl9pPr lvl="8" rtl="0">
              <a:lnSpc>
                <a:spcPct val="120000"/>
              </a:lnSpc>
              <a:spcBef>
                <a:spcPts val="640"/>
              </a:spcBef>
              <a:spcAft>
                <a:spcPts val="0"/>
              </a:spcAft>
              <a:buSzPts val="2000"/>
              <a:buNone/>
              <a:defRPr/>
            </a:lvl9pPr>
          </a:lstStyle>
          <a:p/>
        </p:txBody>
      </p:sp>
      <p:sp>
        <p:nvSpPr>
          <p:cNvPr id="68" name="Google Shape;68;p5"/>
          <p:cNvSpPr txBox="1"/>
          <p:nvPr>
            <p:ph idx="3" type="subTitle"/>
          </p:nvPr>
        </p:nvSpPr>
        <p:spPr>
          <a:xfrm>
            <a:off x="13232275" y="3374325"/>
            <a:ext cx="4056600" cy="857400"/>
          </a:xfrm>
          <a:prstGeom prst="rect">
            <a:avLst/>
          </a:prstGeom>
        </p:spPr>
        <p:txBody>
          <a:bodyPr anchorCtr="0" anchor="t" bIns="45700" lIns="91425" spcFirstLastPara="1" rIns="91425" wrap="square" tIns="45700">
            <a:noAutofit/>
          </a:bodyPr>
          <a:lstStyle>
            <a:lvl1pPr lvl="0" rtl="0">
              <a:lnSpc>
                <a:spcPct val="120000"/>
              </a:lnSpc>
              <a:spcBef>
                <a:spcPts val="640"/>
              </a:spcBef>
              <a:spcAft>
                <a:spcPts val="0"/>
              </a:spcAft>
              <a:buSzPts val="2850"/>
              <a:buNone/>
              <a:defRPr b="1" sz="2850"/>
            </a:lvl1pPr>
            <a:lvl2pPr lvl="1" rtl="0">
              <a:lnSpc>
                <a:spcPct val="120000"/>
              </a:lnSpc>
              <a:spcBef>
                <a:spcPts val="640"/>
              </a:spcBef>
              <a:spcAft>
                <a:spcPts val="0"/>
              </a:spcAft>
              <a:buSzPts val="2000"/>
              <a:buNone/>
              <a:defRPr/>
            </a:lvl2pPr>
            <a:lvl3pPr lvl="2" rtl="0">
              <a:lnSpc>
                <a:spcPct val="120000"/>
              </a:lnSpc>
              <a:spcBef>
                <a:spcPts val="640"/>
              </a:spcBef>
              <a:spcAft>
                <a:spcPts val="0"/>
              </a:spcAft>
              <a:buSzPts val="2000"/>
              <a:buNone/>
              <a:defRPr/>
            </a:lvl3pPr>
            <a:lvl4pPr lvl="3" rtl="0">
              <a:lnSpc>
                <a:spcPct val="120000"/>
              </a:lnSpc>
              <a:spcBef>
                <a:spcPts val="640"/>
              </a:spcBef>
              <a:spcAft>
                <a:spcPts val="0"/>
              </a:spcAft>
              <a:buSzPts val="2000"/>
              <a:buNone/>
              <a:defRPr/>
            </a:lvl4pPr>
            <a:lvl5pPr lvl="4" rtl="0">
              <a:lnSpc>
                <a:spcPct val="120000"/>
              </a:lnSpc>
              <a:spcBef>
                <a:spcPts val="640"/>
              </a:spcBef>
              <a:spcAft>
                <a:spcPts val="0"/>
              </a:spcAft>
              <a:buSzPts val="2000"/>
              <a:buNone/>
              <a:defRPr/>
            </a:lvl5pPr>
            <a:lvl6pPr lvl="5" rtl="0">
              <a:lnSpc>
                <a:spcPct val="120000"/>
              </a:lnSpc>
              <a:spcBef>
                <a:spcPts val="640"/>
              </a:spcBef>
              <a:spcAft>
                <a:spcPts val="0"/>
              </a:spcAft>
              <a:buSzPts val="2000"/>
              <a:buNone/>
              <a:defRPr/>
            </a:lvl6pPr>
            <a:lvl7pPr lvl="6" rtl="0">
              <a:lnSpc>
                <a:spcPct val="120000"/>
              </a:lnSpc>
              <a:spcBef>
                <a:spcPts val="640"/>
              </a:spcBef>
              <a:spcAft>
                <a:spcPts val="0"/>
              </a:spcAft>
              <a:buSzPts val="2000"/>
              <a:buNone/>
              <a:defRPr/>
            </a:lvl7pPr>
            <a:lvl8pPr lvl="7" rtl="0">
              <a:lnSpc>
                <a:spcPct val="120000"/>
              </a:lnSpc>
              <a:spcBef>
                <a:spcPts val="640"/>
              </a:spcBef>
              <a:spcAft>
                <a:spcPts val="0"/>
              </a:spcAft>
              <a:buSzPts val="2000"/>
              <a:buNone/>
              <a:defRPr/>
            </a:lvl8pPr>
            <a:lvl9pPr lvl="8" rtl="0">
              <a:lnSpc>
                <a:spcPct val="120000"/>
              </a:lnSpc>
              <a:spcBef>
                <a:spcPts val="640"/>
              </a:spcBef>
              <a:spcAft>
                <a:spcPts val="0"/>
              </a:spcAft>
              <a:buSzPts val="2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69" name="Shape 69"/>
        <p:cNvGrpSpPr/>
        <p:nvPr/>
      </p:nvGrpSpPr>
      <p:grpSpPr>
        <a:xfrm>
          <a:off x="0" y="0"/>
          <a:ext cx="0" cy="0"/>
          <a:chOff x="0" y="0"/>
          <a:chExt cx="0" cy="0"/>
        </a:xfrm>
      </p:grpSpPr>
      <p:sp>
        <p:nvSpPr>
          <p:cNvPr id="70" name="Google Shape;70;p6"/>
          <p:cNvSpPr txBox="1"/>
          <p:nvPr>
            <p:ph type="title"/>
          </p:nvPr>
        </p:nvSpPr>
        <p:spPr>
          <a:xfrm>
            <a:off x="1123825" y="1855313"/>
            <a:ext cx="13039500" cy="4012200"/>
          </a:xfrm>
          <a:prstGeom prst="rect">
            <a:avLst/>
          </a:prstGeom>
        </p:spPr>
        <p:txBody>
          <a:bodyPr anchorCtr="0" anchor="t" bIns="45700" lIns="91425" spcFirstLastPara="1" rIns="91425" wrap="square" tIns="45700">
            <a:noAutofit/>
          </a:bodyPr>
          <a:lstStyle>
            <a:lvl1pPr lvl="0" algn="l">
              <a:spcBef>
                <a:spcPts val="0"/>
              </a:spcBef>
              <a:spcAft>
                <a:spcPts val="0"/>
              </a:spcAft>
              <a:buSzPts val="119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71" name="Google Shape;71;p6"/>
          <p:cNvGrpSpPr/>
          <p:nvPr/>
        </p:nvGrpSpPr>
        <p:grpSpPr>
          <a:xfrm>
            <a:off x="12181276" y="762000"/>
            <a:ext cx="5344729" cy="5344729"/>
            <a:chOff x="0" y="0"/>
            <a:chExt cx="7126305" cy="7126305"/>
          </a:xfrm>
        </p:grpSpPr>
        <p:grpSp>
          <p:nvGrpSpPr>
            <p:cNvPr id="72" name="Google Shape;72;p6"/>
            <p:cNvGrpSpPr/>
            <p:nvPr/>
          </p:nvGrpSpPr>
          <p:grpSpPr>
            <a:xfrm>
              <a:off x="0" y="0"/>
              <a:ext cx="7126305" cy="7126305"/>
              <a:chOff x="0" y="0"/>
              <a:chExt cx="812800" cy="812800"/>
            </a:xfrm>
          </p:grpSpPr>
          <p:sp>
            <p:nvSpPr>
              <p:cNvPr id="73" name="Google Shape;7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3F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txBox="1"/>
              <p:nvPr/>
            </p:nvSpPr>
            <p:spPr>
              <a:xfrm>
                <a:off x="76200" y="28575"/>
                <a:ext cx="660300" cy="708000"/>
              </a:xfrm>
              <a:prstGeom prst="rect">
                <a:avLst/>
              </a:prstGeom>
              <a:noFill/>
              <a:ln>
                <a:noFill/>
              </a:ln>
            </p:spPr>
            <p:txBody>
              <a:bodyPr anchorCtr="0" anchor="ctr" bIns="44525" lIns="44525" spcFirstLastPara="1" rIns="44525" wrap="square" tIns="445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6"/>
            <p:cNvGrpSpPr/>
            <p:nvPr/>
          </p:nvGrpSpPr>
          <p:grpSpPr>
            <a:xfrm>
              <a:off x="1339191" y="1339191"/>
              <a:ext cx="4447885" cy="4447885"/>
              <a:chOff x="0" y="0"/>
              <a:chExt cx="812800" cy="812800"/>
            </a:xfrm>
          </p:grpSpPr>
          <p:sp>
            <p:nvSpPr>
              <p:cNvPr id="76" name="Google Shape;7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6"/>
              <p:cNvSpPr txBox="1"/>
              <p:nvPr/>
            </p:nvSpPr>
            <p:spPr>
              <a:xfrm>
                <a:off x="76200" y="28575"/>
                <a:ext cx="660300" cy="708000"/>
              </a:xfrm>
              <a:prstGeom prst="rect">
                <a:avLst/>
              </a:prstGeom>
              <a:noFill/>
              <a:ln>
                <a:noFill/>
              </a:ln>
            </p:spPr>
            <p:txBody>
              <a:bodyPr anchorCtr="0" anchor="ctr" bIns="44525" lIns="44525" spcFirstLastPara="1" rIns="44525" wrap="square" tIns="445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 name="Google Shape;78;p6"/>
            <p:cNvSpPr txBox="1"/>
            <p:nvPr/>
          </p:nvSpPr>
          <p:spPr>
            <a:xfrm>
              <a:off x="1511460" y="1589825"/>
              <a:ext cx="4103400" cy="33468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6307" u="none" cap="none" strike="noStrike">
                  <a:solidFill>
                    <a:srgbClr val="E53F7D"/>
                  </a:solidFill>
                  <a:latin typeface="MuseoModerno"/>
                  <a:ea typeface="MuseoModerno"/>
                  <a:cs typeface="MuseoModerno"/>
                  <a:sym typeface="MuseoModerno"/>
                </a:rPr>
                <a:t>1</a:t>
              </a:r>
              <a:endParaRPr/>
            </a:p>
          </p:txBody>
        </p:sp>
      </p:grpSp>
      <p:sp>
        <p:nvSpPr>
          <p:cNvPr id="79" name="Google Shape;79;p6"/>
          <p:cNvSpPr/>
          <p:nvPr/>
        </p:nvSpPr>
        <p:spPr>
          <a:xfrm>
            <a:off x="8433936" y="2471138"/>
            <a:ext cx="8432274" cy="8447726"/>
          </a:xfrm>
          <a:custGeom>
            <a:rect b="b" l="l" r="r" t="t"/>
            <a:pathLst>
              <a:path extrusionOk="0" h="8447726" w="8432274">
                <a:moveTo>
                  <a:pt x="0" y="0"/>
                </a:moveTo>
                <a:lnTo>
                  <a:pt x="8432274" y="0"/>
                </a:lnTo>
                <a:lnTo>
                  <a:pt x="8432274" y="8447726"/>
                </a:lnTo>
                <a:lnTo>
                  <a:pt x="0" y="8447726"/>
                </a:lnTo>
                <a:lnTo>
                  <a:pt x="0" y="0"/>
                </a:lnTo>
                <a:close/>
              </a:path>
            </a:pathLst>
          </a:custGeom>
          <a:blipFill rotWithShape="1">
            <a:blip r:embed="rId2">
              <a:alphaModFix/>
            </a:blip>
            <a:stretch>
              <a:fillRect b="-134297" l="-35508" r="-35508" t="-15409"/>
            </a:stretch>
          </a:blipFill>
          <a:ln>
            <a:noFill/>
          </a:ln>
        </p:spPr>
      </p:sp>
      <p:sp>
        <p:nvSpPr>
          <p:cNvPr id="80" name="Google Shape;80;p6"/>
          <p:cNvSpPr txBox="1"/>
          <p:nvPr>
            <p:ph idx="1" type="body"/>
          </p:nvPr>
        </p:nvSpPr>
        <p:spPr>
          <a:xfrm>
            <a:off x="1123825" y="6106725"/>
            <a:ext cx="9111000" cy="2505600"/>
          </a:xfrm>
          <a:prstGeom prst="rect">
            <a:avLst/>
          </a:prstGeom>
        </p:spPr>
        <p:txBody>
          <a:bodyPr anchorCtr="0" anchor="t" bIns="45700" lIns="91425" spcFirstLastPara="1" rIns="91425" wrap="square" tIns="45700">
            <a:noAutofit/>
          </a:bodyPr>
          <a:lstStyle>
            <a:lvl1pPr indent="-355600" lvl="0" marL="457200" algn="l">
              <a:spcBef>
                <a:spcPts val="640"/>
              </a:spcBef>
              <a:spcAft>
                <a:spcPts val="0"/>
              </a:spcAft>
              <a:buSzPts val="2000"/>
              <a:buChar char="•"/>
              <a:defRPr/>
            </a:lvl1pPr>
            <a:lvl2pPr indent="-355600" lvl="1" marL="914400" algn="l">
              <a:spcBef>
                <a:spcPts val="560"/>
              </a:spcBef>
              <a:spcAft>
                <a:spcPts val="0"/>
              </a:spcAft>
              <a:buSzPts val="2000"/>
              <a:buChar char="–"/>
              <a:defRPr/>
            </a:lvl2pPr>
            <a:lvl3pPr indent="-355600" lvl="2" marL="1371600" algn="l">
              <a:spcBef>
                <a:spcPts val="480"/>
              </a:spcBef>
              <a:spcAft>
                <a:spcPts val="0"/>
              </a:spcAft>
              <a:buSzPts val="2000"/>
              <a:buChar char="•"/>
              <a:defRPr/>
            </a:lvl3pPr>
            <a:lvl4pPr indent="-355600" lvl="3" marL="1828800" algn="l">
              <a:spcBef>
                <a:spcPts val="400"/>
              </a:spcBef>
              <a:spcAft>
                <a:spcPts val="0"/>
              </a:spcAft>
              <a:buSzPts val="2000"/>
              <a:buChar char="–"/>
              <a:defRPr/>
            </a:lvl4pPr>
            <a:lvl5pPr indent="-355600" lvl="4" marL="2286000" algn="l">
              <a:spcBef>
                <a:spcPts val="400"/>
              </a:spcBef>
              <a:spcAft>
                <a:spcPts val="0"/>
              </a:spcAft>
              <a:buSzPts val="2000"/>
              <a:buChar char="»"/>
              <a:defRPr/>
            </a:lvl5pPr>
            <a:lvl6pPr indent="-355600" lvl="5" marL="2743200" algn="l">
              <a:spcBef>
                <a:spcPts val="400"/>
              </a:spcBef>
              <a:spcAft>
                <a:spcPts val="0"/>
              </a:spcAft>
              <a:buSzPts val="2000"/>
              <a:buChar char="•"/>
              <a:defRPr/>
            </a:lvl6pPr>
            <a:lvl7pPr indent="-355600" lvl="6" marL="3200400" algn="l">
              <a:spcBef>
                <a:spcPts val="400"/>
              </a:spcBef>
              <a:spcAft>
                <a:spcPts val="0"/>
              </a:spcAft>
              <a:buSzPts val="2000"/>
              <a:buChar char="•"/>
              <a:defRPr/>
            </a:lvl7pPr>
            <a:lvl8pPr indent="-355600" lvl="7" marL="3657600" algn="l">
              <a:spcBef>
                <a:spcPts val="400"/>
              </a:spcBef>
              <a:spcAft>
                <a:spcPts val="0"/>
              </a:spcAft>
              <a:buSzPts val="2000"/>
              <a:buChar char="•"/>
              <a:defRPr/>
            </a:lvl8pPr>
            <a:lvl9pPr indent="-355600" lvl="8" marL="4114800" algn="l">
              <a:spcBef>
                <a:spcPts val="400"/>
              </a:spcBef>
              <a:spcAft>
                <a:spcPts val="0"/>
              </a:spcAft>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81" name="Shape 81"/>
        <p:cNvGrpSpPr/>
        <p:nvPr/>
      </p:nvGrpSpPr>
      <p:grpSpPr>
        <a:xfrm>
          <a:off x="0" y="0"/>
          <a:ext cx="0" cy="0"/>
          <a:chOff x="0" y="0"/>
          <a:chExt cx="0" cy="0"/>
        </a:xfrm>
      </p:grpSpPr>
      <p:sp>
        <p:nvSpPr>
          <p:cNvPr id="82" name="Google Shape;82;p7"/>
          <p:cNvSpPr/>
          <p:nvPr>
            <p:ph idx="2" type="pic"/>
          </p:nvPr>
        </p:nvSpPr>
        <p:spPr>
          <a:xfrm>
            <a:off x="6626075" y="125"/>
            <a:ext cx="11661900" cy="5143500"/>
          </a:xfrm>
          <a:prstGeom prst="rect">
            <a:avLst/>
          </a:prstGeom>
          <a:noFill/>
          <a:ln>
            <a:noFill/>
          </a:ln>
        </p:spPr>
      </p:sp>
      <p:pic>
        <p:nvPicPr>
          <p:cNvPr id="83" name="Google Shape;83;p7"/>
          <p:cNvPicPr preferRelativeResize="0"/>
          <p:nvPr/>
        </p:nvPicPr>
        <p:blipFill rotWithShape="1">
          <a:blip r:embed="rId2">
            <a:alphaModFix/>
          </a:blip>
          <a:srcRect b="41925" l="0" r="0" t="6758"/>
          <a:stretch/>
        </p:blipFill>
        <p:spPr>
          <a:xfrm>
            <a:off x="5019325" y="0"/>
            <a:ext cx="3177575" cy="5768923"/>
          </a:xfrm>
          <a:prstGeom prst="rect">
            <a:avLst/>
          </a:prstGeom>
          <a:noFill/>
          <a:ln>
            <a:noFill/>
          </a:ln>
        </p:spPr>
      </p:pic>
      <p:sp>
        <p:nvSpPr>
          <p:cNvPr id="84" name="Google Shape;84;p7"/>
          <p:cNvSpPr/>
          <p:nvPr>
            <p:ph idx="3" type="pic"/>
          </p:nvPr>
        </p:nvSpPr>
        <p:spPr>
          <a:xfrm>
            <a:off x="0" y="5143500"/>
            <a:ext cx="11661900" cy="5143500"/>
          </a:xfrm>
          <a:prstGeom prst="rect">
            <a:avLst/>
          </a:prstGeom>
          <a:noFill/>
          <a:ln>
            <a:noFill/>
          </a:ln>
        </p:spPr>
      </p:sp>
      <p:pic>
        <p:nvPicPr>
          <p:cNvPr id="85" name="Google Shape;85;p7"/>
          <p:cNvPicPr preferRelativeResize="0"/>
          <p:nvPr/>
        </p:nvPicPr>
        <p:blipFill rotWithShape="1">
          <a:blip r:embed="rId3">
            <a:alphaModFix/>
          </a:blip>
          <a:srcRect b="53246" l="0" r="0" t="0"/>
          <a:stretch/>
        </p:blipFill>
        <p:spPr>
          <a:xfrm>
            <a:off x="9208025" y="5143500"/>
            <a:ext cx="3177575" cy="5143498"/>
          </a:xfrm>
          <a:prstGeom prst="rect">
            <a:avLst/>
          </a:prstGeom>
          <a:noFill/>
          <a:ln>
            <a:noFill/>
          </a:ln>
        </p:spPr>
      </p:pic>
      <p:sp>
        <p:nvSpPr>
          <p:cNvPr id="86" name="Google Shape;86;p7"/>
          <p:cNvSpPr txBox="1"/>
          <p:nvPr/>
        </p:nvSpPr>
        <p:spPr>
          <a:xfrm>
            <a:off x="1028700" y="487847"/>
            <a:ext cx="1600200" cy="1704300"/>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US" sz="11072" u="none" cap="none" strike="noStrike">
                <a:solidFill>
                  <a:srgbClr val="E53F7D"/>
                </a:solidFill>
                <a:latin typeface="MuseoModerno"/>
                <a:ea typeface="MuseoModerno"/>
                <a:cs typeface="MuseoModerno"/>
                <a:sym typeface="MuseoModerno"/>
              </a:rPr>
              <a:t>01</a:t>
            </a:r>
            <a:endParaRPr/>
          </a:p>
        </p:txBody>
      </p:sp>
      <p:sp>
        <p:nvSpPr>
          <p:cNvPr id="87" name="Google Shape;87;p7"/>
          <p:cNvSpPr txBox="1"/>
          <p:nvPr>
            <p:ph idx="1" type="subTitle"/>
          </p:nvPr>
        </p:nvSpPr>
        <p:spPr>
          <a:xfrm>
            <a:off x="1028700" y="2277720"/>
            <a:ext cx="4659000" cy="1015800"/>
          </a:xfrm>
          <a:prstGeom prst="rect">
            <a:avLst/>
          </a:prstGeom>
        </p:spPr>
        <p:txBody>
          <a:bodyPr anchorCtr="0" anchor="t" bIns="45700" lIns="91425" spcFirstLastPara="1" rIns="91425" wrap="square" tIns="45700">
            <a:noAutofit/>
          </a:bodyPr>
          <a:lstStyle>
            <a:lvl1pPr lvl="0" algn="l">
              <a:spcBef>
                <a:spcPts val="640"/>
              </a:spcBef>
              <a:spcAft>
                <a:spcPts val="0"/>
              </a:spcAft>
              <a:buSzPts val="3000"/>
              <a:buNone/>
              <a:defRPr b="1" sz="300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88" name="Google Shape;88;p7"/>
          <p:cNvSpPr txBox="1"/>
          <p:nvPr>
            <p:ph idx="4" type="body"/>
          </p:nvPr>
        </p:nvSpPr>
        <p:spPr>
          <a:xfrm>
            <a:off x="1028700" y="3326295"/>
            <a:ext cx="4948800" cy="1325100"/>
          </a:xfrm>
          <a:prstGeom prst="rect">
            <a:avLst/>
          </a:prstGeom>
        </p:spPr>
        <p:txBody>
          <a:bodyPr anchorCtr="0" anchor="t" bIns="45700" lIns="91425" spcFirstLastPara="1" rIns="91425" wrap="square" tIns="45700">
            <a:noAutofit/>
          </a:bodyPr>
          <a:lstStyle>
            <a:lvl1pPr indent="-355600" lvl="0" marL="457200" algn="l">
              <a:spcBef>
                <a:spcPts val="640"/>
              </a:spcBef>
              <a:spcAft>
                <a:spcPts val="0"/>
              </a:spcAft>
              <a:buSzPts val="2000"/>
              <a:buChar char="•"/>
              <a:defRPr/>
            </a:lvl1pPr>
            <a:lvl2pPr indent="-355600" lvl="1" marL="914400" algn="l">
              <a:spcBef>
                <a:spcPts val="560"/>
              </a:spcBef>
              <a:spcAft>
                <a:spcPts val="0"/>
              </a:spcAft>
              <a:buSzPts val="2000"/>
              <a:buChar char="–"/>
              <a:defRPr/>
            </a:lvl2pPr>
            <a:lvl3pPr indent="-355600" lvl="2" marL="1371600" algn="l">
              <a:spcBef>
                <a:spcPts val="480"/>
              </a:spcBef>
              <a:spcAft>
                <a:spcPts val="0"/>
              </a:spcAft>
              <a:buSzPts val="2000"/>
              <a:buChar char="•"/>
              <a:defRPr/>
            </a:lvl3pPr>
            <a:lvl4pPr indent="-355600" lvl="3" marL="1828800" algn="l">
              <a:spcBef>
                <a:spcPts val="400"/>
              </a:spcBef>
              <a:spcAft>
                <a:spcPts val="0"/>
              </a:spcAft>
              <a:buSzPts val="2000"/>
              <a:buChar char="–"/>
              <a:defRPr/>
            </a:lvl4pPr>
            <a:lvl5pPr indent="-355600" lvl="4" marL="2286000" algn="l">
              <a:spcBef>
                <a:spcPts val="400"/>
              </a:spcBef>
              <a:spcAft>
                <a:spcPts val="0"/>
              </a:spcAft>
              <a:buSzPts val="2000"/>
              <a:buChar char="»"/>
              <a:defRPr/>
            </a:lvl5pPr>
            <a:lvl6pPr indent="-355600" lvl="5" marL="2743200" algn="l">
              <a:spcBef>
                <a:spcPts val="400"/>
              </a:spcBef>
              <a:spcAft>
                <a:spcPts val="0"/>
              </a:spcAft>
              <a:buSzPts val="2000"/>
              <a:buChar char="•"/>
              <a:defRPr/>
            </a:lvl6pPr>
            <a:lvl7pPr indent="-355600" lvl="6" marL="3200400" algn="l">
              <a:spcBef>
                <a:spcPts val="400"/>
              </a:spcBef>
              <a:spcAft>
                <a:spcPts val="0"/>
              </a:spcAft>
              <a:buSzPts val="2000"/>
              <a:buChar char="•"/>
              <a:defRPr/>
            </a:lvl7pPr>
            <a:lvl8pPr indent="-355600" lvl="7" marL="3657600" algn="l">
              <a:spcBef>
                <a:spcPts val="400"/>
              </a:spcBef>
              <a:spcAft>
                <a:spcPts val="0"/>
              </a:spcAft>
              <a:buSzPts val="2000"/>
              <a:buChar char="•"/>
              <a:defRPr/>
            </a:lvl8pPr>
            <a:lvl9pPr indent="-355600" lvl="8" marL="4114800" algn="l">
              <a:spcBef>
                <a:spcPts val="400"/>
              </a:spcBef>
              <a:spcAft>
                <a:spcPts val="0"/>
              </a:spcAft>
              <a:buSzPts val="2000"/>
              <a:buChar char="•"/>
              <a:defRPr/>
            </a:lvl9pPr>
          </a:lstStyle>
          <a:p/>
        </p:txBody>
      </p:sp>
      <p:sp>
        <p:nvSpPr>
          <p:cNvPr id="89" name="Google Shape;89;p7"/>
          <p:cNvSpPr txBox="1"/>
          <p:nvPr/>
        </p:nvSpPr>
        <p:spPr>
          <a:xfrm>
            <a:off x="15572925" y="5612765"/>
            <a:ext cx="1600200" cy="1704300"/>
          </a:xfrm>
          <a:prstGeom prst="rect">
            <a:avLst/>
          </a:prstGeom>
          <a:noFill/>
          <a:ln>
            <a:noFill/>
          </a:ln>
        </p:spPr>
        <p:txBody>
          <a:bodyPr anchorCtr="0" anchor="t" bIns="0" lIns="0" spcFirstLastPara="1" rIns="0" wrap="square" tIns="0">
            <a:spAutoFit/>
          </a:bodyPr>
          <a:lstStyle/>
          <a:p>
            <a:pPr indent="0" lvl="0" marL="0" marR="0" rtl="0" algn="r">
              <a:lnSpc>
                <a:spcPct val="140001"/>
              </a:lnSpc>
              <a:spcBef>
                <a:spcPts val="0"/>
              </a:spcBef>
              <a:spcAft>
                <a:spcPts val="0"/>
              </a:spcAft>
              <a:buNone/>
            </a:pPr>
            <a:r>
              <a:rPr b="0" i="0" lang="en-US" sz="11072" u="none" cap="none" strike="noStrike">
                <a:solidFill>
                  <a:srgbClr val="E53F7D"/>
                </a:solidFill>
                <a:latin typeface="MuseoModerno"/>
                <a:ea typeface="MuseoModerno"/>
                <a:cs typeface="MuseoModerno"/>
                <a:sym typeface="MuseoModerno"/>
              </a:rPr>
              <a:t>01</a:t>
            </a:r>
            <a:endParaRPr/>
          </a:p>
        </p:txBody>
      </p:sp>
      <p:sp>
        <p:nvSpPr>
          <p:cNvPr id="90" name="Google Shape;90;p7"/>
          <p:cNvSpPr txBox="1"/>
          <p:nvPr>
            <p:ph idx="5" type="subTitle"/>
          </p:nvPr>
        </p:nvSpPr>
        <p:spPr>
          <a:xfrm>
            <a:off x="12514125" y="7402638"/>
            <a:ext cx="4659000" cy="1015800"/>
          </a:xfrm>
          <a:prstGeom prst="rect">
            <a:avLst/>
          </a:prstGeom>
        </p:spPr>
        <p:txBody>
          <a:bodyPr anchorCtr="0" anchor="t" bIns="45700" lIns="91425" spcFirstLastPara="1" rIns="91425" wrap="square" tIns="45700">
            <a:noAutofit/>
          </a:bodyPr>
          <a:lstStyle>
            <a:lvl1pPr lvl="0" rtl="0" algn="r">
              <a:spcBef>
                <a:spcPts val="640"/>
              </a:spcBef>
              <a:spcAft>
                <a:spcPts val="0"/>
              </a:spcAft>
              <a:buSzPts val="3000"/>
              <a:buNone/>
              <a:defRPr b="1" sz="3000"/>
            </a:lvl1pPr>
            <a:lvl2pPr lvl="1" rtl="0" algn="r">
              <a:spcBef>
                <a:spcPts val="560"/>
              </a:spcBef>
              <a:spcAft>
                <a:spcPts val="0"/>
              </a:spcAft>
              <a:buSzPts val="2000"/>
              <a:buNone/>
              <a:defRPr/>
            </a:lvl2pPr>
            <a:lvl3pPr lvl="2" rtl="0" algn="r">
              <a:spcBef>
                <a:spcPts val="480"/>
              </a:spcBef>
              <a:spcAft>
                <a:spcPts val="0"/>
              </a:spcAft>
              <a:buSzPts val="2000"/>
              <a:buNone/>
              <a:defRPr/>
            </a:lvl3pPr>
            <a:lvl4pPr lvl="3" rtl="0" algn="r">
              <a:spcBef>
                <a:spcPts val="400"/>
              </a:spcBef>
              <a:spcAft>
                <a:spcPts val="0"/>
              </a:spcAft>
              <a:buSzPts val="2000"/>
              <a:buNone/>
              <a:defRPr/>
            </a:lvl4pPr>
            <a:lvl5pPr lvl="4" rtl="0" algn="r">
              <a:spcBef>
                <a:spcPts val="400"/>
              </a:spcBef>
              <a:spcAft>
                <a:spcPts val="0"/>
              </a:spcAft>
              <a:buSzPts val="2000"/>
              <a:buNone/>
              <a:defRPr/>
            </a:lvl5pPr>
            <a:lvl6pPr lvl="5" rtl="0" algn="r">
              <a:spcBef>
                <a:spcPts val="400"/>
              </a:spcBef>
              <a:spcAft>
                <a:spcPts val="0"/>
              </a:spcAft>
              <a:buSzPts val="2000"/>
              <a:buNone/>
              <a:defRPr/>
            </a:lvl6pPr>
            <a:lvl7pPr lvl="6" rtl="0" algn="r">
              <a:spcBef>
                <a:spcPts val="400"/>
              </a:spcBef>
              <a:spcAft>
                <a:spcPts val="0"/>
              </a:spcAft>
              <a:buSzPts val="2000"/>
              <a:buNone/>
              <a:defRPr/>
            </a:lvl7pPr>
            <a:lvl8pPr lvl="7" rtl="0" algn="r">
              <a:spcBef>
                <a:spcPts val="400"/>
              </a:spcBef>
              <a:spcAft>
                <a:spcPts val="0"/>
              </a:spcAft>
              <a:buSzPts val="2000"/>
              <a:buNone/>
              <a:defRPr/>
            </a:lvl8pPr>
            <a:lvl9pPr lvl="8" rtl="0" algn="r">
              <a:spcBef>
                <a:spcPts val="400"/>
              </a:spcBef>
              <a:spcAft>
                <a:spcPts val="0"/>
              </a:spcAft>
              <a:buSzPts val="2000"/>
              <a:buNone/>
              <a:defRPr/>
            </a:lvl9pPr>
          </a:lstStyle>
          <a:p/>
        </p:txBody>
      </p:sp>
      <p:sp>
        <p:nvSpPr>
          <p:cNvPr id="91" name="Google Shape;91;p7"/>
          <p:cNvSpPr txBox="1"/>
          <p:nvPr>
            <p:ph idx="6" type="body"/>
          </p:nvPr>
        </p:nvSpPr>
        <p:spPr>
          <a:xfrm>
            <a:off x="12224325" y="8451213"/>
            <a:ext cx="4948800" cy="1325100"/>
          </a:xfrm>
          <a:prstGeom prst="rect">
            <a:avLst/>
          </a:prstGeom>
        </p:spPr>
        <p:txBody>
          <a:bodyPr anchorCtr="0" anchor="t" bIns="45700" lIns="91425" spcFirstLastPara="1" rIns="91425" wrap="square" tIns="45700">
            <a:noAutofit/>
          </a:bodyPr>
          <a:lstStyle>
            <a:lvl1pPr indent="-355600" lvl="0" marL="457200" rtl="0" algn="r">
              <a:spcBef>
                <a:spcPts val="640"/>
              </a:spcBef>
              <a:spcAft>
                <a:spcPts val="0"/>
              </a:spcAft>
              <a:buSzPts val="2000"/>
              <a:buChar char="•"/>
              <a:defRPr/>
            </a:lvl1pPr>
            <a:lvl2pPr indent="-355600" lvl="1" marL="914400" rtl="0" algn="r">
              <a:spcBef>
                <a:spcPts val="560"/>
              </a:spcBef>
              <a:spcAft>
                <a:spcPts val="0"/>
              </a:spcAft>
              <a:buSzPts val="2000"/>
              <a:buChar char="–"/>
              <a:defRPr/>
            </a:lvl2pPr>
            <a:lvl3pPr indent="-355600" lvl="2" marL="1371600" rtl="0" algn="r">
              <a:spcBef>
                <a:spcPts val="480"/>
              </a:spcBef>
              <a:spcAft>
                <a:spcPts val="0"/>
              </a:spcAft>
              <a:buSzPts val="2000"/>
              <a:buChar char="•"/>
              <a:defRPr/>
            </a:lvl3pPr>
            <a:lvl4pPr indent="-355600" lvl="3" marL="1828800" rtl="0" algn="r">
              <a:spcBef>
                <a:spcPts val="400"/>
              </a:spcBef>
              <a:spcAft>
                <a:spcPts val="0"/>
              </a:spcAft>
              <a:buSzPts val="2000"/>
              <a:buChar char="–"/>
              <a:defRPr/>
            </a:lvl4pPr>
            <a:lvl5pPr indent="-355600" lvl="4" marL="2286000" rtl="0" algn="r">
              <a:spcBef>
                <a:spcPts val="400"/>
              </a:spcBef>
              <a:spcAft>
                <a:spcPts val="0"/>
              </a:spcAft>
              <a:buSzPts val="2000"/>
              <a:buChar char="»"/>
              <a:defRPr/>
            </a:lvl5pPr>
            <a:lvl6pPr indent="-355600" lvl="5" marL="2743200" rtl="0" algn="r">
              <a:spcBef>
                <a:spcPts val="400"/>
              </a:spcBef>
              <a:spcAft>
                <a:spcPts val="0"/>
              </a:spcAft>
              <a:buSzPts val="2000"/>
              <a:buChar char="•"/>
              <a:defRPr/>
            </a:lvl6pPr>
            <a:lvl7pPr indent="-355600" lvl="6" marL="3200400" rtl="0" algn="r">
              <a:spcBef>
                <a:spcPts val="400"/>
              </a:spcBef>
              <a:spcAft>
                <a:spcPts val="0"/>
              </a:spcAft>
              <a:buSzPts val="2000"/>
              <a:buChar char="•"/>
              <a:defRPr/>
            </a:lvl7pPr>
            <a:lvl8pPr indent="-355600" lvl="7" marL="3657600" rtl="0" algn="r">
              <a:spcBef>
                <a:spcPts val="400"/>
              </a:spcBef>
              <a:spcAft>
                <a:spcPts val="0"/>
              </a:spcAft>
              <a:buSzPts val="2000"/>
              <a:buChar char="•"/>
              <a:defRPr/>
            </a:lvl8pPr>
            <a:lvl9pPr indent="-355600" lvl="8" marL="4114800" rtl="0" algn="r">
              <a:spcBef>
                <a:spcPts val="400"/>
              </a:spcBef>
              <a:spcAft>
                <a:spcPts val="0"/>
              </a:spcAft>
              <a:buSzPts val="20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92" name="Shape 92"/>
        <p:cNvGrpSpPr/>
        <p:nvPr/>
      </p:nvGrpSpPr>
      <p:grpSpPr>
        <a:xfrm>
          <a:off x="0" y="0"/>
          <a:ext cx="0" cy="0"/>
          <a:chOff x="0" y="0"/>
          <a:chExt cx="0" cy="0"/>
        </a:xfrm>
      </p:grpSpPr>
      <p:sp>
        <p:nvSpPr>
          <p:cNvPr id="93" name="Google Shape;93;p8"/>
          <p:cNvSpPr txBox="1"/>
          <p:nvPr>
            <p:ph type="title"/>
          </p:nvPr>
        </p:nvSpPr>
        <p:spPr>
          <a:xfrm>
            <a:off x="2323275" y="2828175"/>
            <a:ext cx="13641600" cy="3349500"/>
          </a:xfrm>
          <a:prstGeom prst="rect">
            <a:avLst/>
          </a:prstGeom>
        </p:spPr>
        <p:txBody>
          <a:bodyPr anchorCtr="0" anchor="t" bIns="45700" lIns="91425" spcFirstLastPara="1" rIns="91425" wrap="square" tIns="45700">
            <a:noAutofit/>
          </a:bodyPr>
          <a:lstStyle>
            <a:lvl1pPr lvl="0">
              <a:spcBef>
                <a:spcPts val="0"/>
              </a:spcBef>
              <a:spcAft>
                <a:spcPts val="0"/>
              </a:spcAft>
              <a:buSzPts val="10450"/>
              <a:buNone/>
              <a:defRPr sz="104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8"/>
          <p:cNvSpPr/>
          <p:nvPr/>
        </p:nvSpPr>
        <p:spPr>
          <a:xfrm rot="361440">
            <a:off x="-248602" y="-935857"/>
            <a:ext cx="3103842" cy="3458320"/>
          </a:xfrm>
          <a:custGeom>
            <a:rect b="b" l="l" r="r" t="t"/>
            <a:pathLst>
              <a:path extrusionOk="0" h="3456506" w="3102214">
                <a:moveTo>
                  <a:pt x="0" y="0"/>
                </a:moveTo>
                <a:lnTo>
                  <a:pt x="3102214" y="0"/>
                </a:lnTo>
                <a:lnTo>
                  <a:pt x="3102214" y="3456505"/>
                </a:lnTo>
                <a:lnTo>
                  <a:pt x="0" y="3456505"/>
                </a:lnTo>
                <a:lnTo>
                  <a:pt x="0" y="0"/>
                </a:lnTo>
                <a:close/>
              </a:path>
            </a:pathLst>
          </a:custGeom>
          <a:blipFill rotWithShape="1">
            <a:blip r:embed="rId2">
              <a:alphaModFix/>
            </a:blip>
            <a:stretch>
              <a:fillRect b="0" l="0" r="0" t="0"/>
            </a:stretch>
          </a:blipFill>
          <a:ln>
            <a:noFill/>
          </a:ln>
        </p:spPr>
      </p:sp>
      <p:sp>
        <p:nvSpPr>
          <p:cNvPr id="95" name="Google Shape;95;p8"/>
          <p:cNvSpPr/>
          <p:nvPr/>
        </p:nvSpPr>
        <p:spPr>
          <a:xfrm rot="-940191">
            <a:off x="14733529" y="7546562"/>
            <a:ext cx="2915352" cy="4113372"/>
          </a:xfrm>
          <a:custGeom>
            <a:rect b="b" l="l" r="r" t="t"/>
            <a:pathLst>
              <a:path extrusionOk="0" h="4114800" w="2916364">
                <a:moveTo>
                  <a:pt x="0" y="0"/>
                </a:moveTo>
                <a:lnTo>
                  <a:pt x="2916365" y="0"/>
                </a:lnTo>
                <a:lnTo>
                  <a:pt x="2916365" y="4114800"/>
                </a:lnTo>
                <a:lnTo>
                  <a:pt x="0" y="4114800"/>
                </a:lnTo>
                <a:lnTo>
                  <a:pt x="0" y="0"/>
                </a:lnTo>
                <a:close/>
              </a:path>
            </a:pathLst>
          </a:custGeom>
          <a:blipFill rotWithShape="1">
            <a:blip r:embed="rId3">
              <a:alphaModFix/>
            </a:blip>
            <a:stretch>
              <a:fillRect b="0" l="0" r="0" t="0"/>
            </a:stretch>
          </a:blipFill>
          <a:ln>
            <a:noFill/>
          </a:ln>
        </p:spPr>
      </p:sp>
      <p:sp>
        <p:nvSpPr>
          <p:cNvPr id="96" name="Google Shape;96;p8"/>
          <p:cNvSpPr txBox="1"/>
          <p:nvPr>
            <p:ph idx="1" type="subTitle"/>
          </p:nvPr>
        </p:nvSpPr>
        <p:spPr>
          <a:xfrm>
            <a:off x="3294450" y="6639350"/>
            <a:ext cx="11699100" cy="766200"/>
          </a:xfrm>
          <a:prstGeom prst="rect">
            <a:avLst/>
          </a:prstGeom>
        </p:spPr>
        <p:txBody>
          <a:bodyPr anchorCtr="0" anchor="t" bIns="45700" lIns="91425" spcFirstLastPara="1" rIns="91425" wrap="square" tIns="45700">
            <a:noAutofit/>
          </a:bodyPr>
          <a:lstStyle>
            <a:lvl1pPr lvl="0">
              <a:spcBef>
                <a:spcPts val="640"/>
              </a:spcBef>
              <a:spcAft>
                <a:spcPts val="0"/>
              </a:spcAft>
              <a:buSzPts val="2150"/>
              <a:buNone/>
              <a:defRPr sz="21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825050" y="1061001"/>
            <a:ext cx="14637900" cy="22308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lt1"/>
              </a:buClr>
              <a:buSzPts val="11950"/>
              <a:buFont typeface="MuseoModerno"/>
              <a:buNone/>
              <a:defRPr i="0" sz="11950" u="none" cap="none" strike="noStrike">
                <a:solidFill>
                  <a:schemeClr val="lt1"/>
                </a:solidFill>
                <a:latin typeface="MuseoModerno"/>
                <a:ea typeface="MuseoModerno"/>
                <a:cs typeface="MuseoModerno"/>
                <a:sym typeface="MuseoModerno"/>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5029200" y="4395076"/>
            <a:ext cx="8229600" cy="4526100"/>
          </a:xfrm>
          <a:prstGeom prst="rect">
            <a:avLst/>
          </a:prstGeom>
          <a:noFill/>
          <a:ln>
            <a:noFill/>
          </a:ln>
        </p:spPr>
        <p:txBody>
          <a:bodyPr anchorCtr="0" anchor="t" bIns="45700" lIns="91425" spcFirstLastPara="1" rIns="91425" wrap="square" tIns="45700">
            <a:noAutofit/>
          </a:bodyPr>
          <a:lstStyle>
            <a:lvl1pPr indent="-355600" lvl="0" marL="457200" marR="0" algn="ctr">
              <a:spcBef>
                <a:spcPts val="640"/>
              </a:spcBef>
              <a:spcAft>
                <a:spcPts val="0"/>
              </a:spcAft>
              <a:buClr>
                <a:schemeClr val="lt1"/>
              </a:buClr>
              <a:buSzPts val="2000"/>
              <a:buFont typeface="Lato"/>
              <a:buChar char="•"/>
              <a:defRPr i="0" sz="2000" u="none" cap="none" strike="noStrike">
                <a:solidFill>
                  <a:schemeClr val="lt1"/>
                </a:solidFill>
                <a:latin typeface="Lato"/>
                <a:ea typeface="Lato"/>
                <a:cs typeface="Lato"/>
                <a:sym typeface="Lato"/>
              </a:defRPr>
            </a:lvl1pPr>
            <a:lvl2pPr indent="-355600" lvl="1" marL="914400" marR="0" algn="ctr">
              <a:spcBef>
                <a:spcPts val="560"/>
              </a:spcBef>
              <a:spcAft>
                <a:spcPts val="0"/>
              </a:spcAft>
              <a:buClr>
                <a:schemeClr val="lt1"/>
              </a:buClr>
              <a:buSzPts val="2000"/>
              <a:buFont typeface="Lato"/>
              <a:buChar char="–"/>
              <a:defRPr i="0" sz="2000" u="none" cap="none" strike="noStrike">
                <a:solidFill>
                  <a:schemeClr val="lt1"/>
                </a:solidFill>
                <a:latin typeface="Lato"/>
                <a:ea typeface="Lato"/>
                <a:cs typeface="Lato"/>
                <a:sym typeface="Lato"/>
              </a:defRPr>
            </a:lvl2pPr>
            <a:lvl3pPr indent="-355600" lvl="2" marL="1371600" marR="0" algn="ctr">
              <a:spcBef>
                <a:spcPts val="480"/>
              </a:spcBef>
              <a:spcAft>
                <a:spcPts val="0"/>
              </a:spcAft>
              <a:buClr>
                <a:schemeClr val="lt1"/>
              </a:buClr>
              <a:buSzPts val="2000"/>
              <a:buFont typeface="Lato"/>
              <a:buChar char="•"/>
              <a:defRPr i="0" sz="2000" u="none" cap="none" strike="noStrike">
                <a:solidFill>
                  <a:schemeClr val="lt1"/>
                </a:solidFill>
                <a:latin typeface="Lato"/>
                <a:ea typeface="Lato"/>
                <a:cs typeface="Lato"/>
                <a:sym typeface="Lato"/>
              </a:defRPr>
            </a:lvl3pPr>
            <a:lvl4pPr indent="-355600" lvl="3" marL="1828800" marR="0" algn="ctr">
              <a:spcBef>
                <a:spcPts val="400"/>
              </a:spcBef>
              <a:spcAft>
                <a:spcPts val="0"/>
              </a:spcAft>
              <a:buClr>
                <a:schemeClr val="lt1"/>
              </a:buClr>
              <a:buSzPts val="2000"/>
              <a:buFont typeface="Lato"/>
              <a:buChar char="–"/>
              <a:defRPr i="0" sz="2000" u="none" cap="none" strike="noStrike">
                <a:solidFill>
                  <a:schemeClr val="lt1"/>
                </a:solidFill>
                <a:latin typeface="Lato"/>
                <a:ea typeface="Lato"/>
                <a:cs typeface="Lato"/>
                <a:sym typeface="Lato"/>
              </a:defRPr>
            </a:lvl4pPr>
            <a:lvl5pPr indent="-355600" lvl="4" marL="2286000" marR="0" algn="ctr">
              <a:spcBef>
                <a:spcPts val="400"/>
              </a:spcBef>
              <a:spcAft>
                <a:spcPts val="0"/>
              </a:spcAft>
              <a:buClr>
                <a:schemeClr val="lt1"/>
              </a:buClr>
              <a:buSzPts val="2000"/>
              <a:buFont typeface="Lato"/>
              <a:buChar char="»"/>
              <a:defRPr i="0" sz="2000" u="none" cap="none" strike="noStrike">
                <a:solidFill>
                  <a:schemeClr val="lt1"/>
                </a:solidFill>
                <a:latin typeface="Lato"/>
                <a:ea typeface="Lato"/>
                <a:cs typeface="Lato"/>
                <a:sym typeface="Lato"/>
              </a:defRPr>
            </a:lvl5pPr>
            <a:lvl6pPr indent="-355600" lvl="5" marL="2743200" marR="0" algn="ctr">
              <a:spcBef>
                <a:spcPts val="400"/>
              </a:spcBef>
              <a:spcAft>
                <a:spcPts val="0"/>
              </a:spcAft>
              <a:buClr>
                <a:schemeClr val="lt1"/>
              </a:buClr>
              <a:buSzPts val="2000"/>
              <a:buFont typeface="Lato"/>
              <a:buChar char="•"/>
              <a:defRPr i="0" sz="2000" u="none" cap="none" strike="noStrike">
                <a:solidFill>
                  <a:schemeClr val="lt1"/>
                </a:solidFill>
                <a:latin typeface="Lato"/>
                <a:ea typeface="Lato"/>
                <a:cs typeface="Lato"/>
                <a:sym typeface="Lato"/>
              </a:defRPr>
            </a:lvl6pPr>
            <a:lvl7pPr indent="-355600" lvl="6" marL="3200400" marR="0" algn="ctr">
              <a:spcBef>
                <a:spcPts val="400"/>
              </a:spcBef>
              <a:spcAft>
                <a:spcPts val="0"/>
              </a:spcAft>
              <a:buClr>
                <a:schemeClr val="lt1"/>
              </a:buClr>
              <a:buSzPts val="2000"/>
              <a:buFont typeface="Lato"/>
              <a:buChar char="•"/>
              <a:defRPr i="0" sz="2000" u="none" cap="none" strike="noStrike">
                <a:solidFill>
                  <a:schemeClr val="lt1"/>
                </a:solidFill>
                <a:latin typeface="Lato"/>
                <a:ea typeface="Lato"/>
                <a:cs typeface="Lato"/>
                <a:sym typeface="Lato"/>
              </a:defRPr>
            </a:lvl7pPr>
            <a:lvl8pPr indent="-355600" lvl="7" marL="3657600" marR="0" algn="ctr">
              <a:spcBef>
                <a:spcPts val="400"/>
              </a:spcBef>
              <a:spcAft>
                <a:spcPts val="0"/>
              </a:spcAft>
              <a:buClr>
                <a:schemeClr val="lt1"/>
              </a:buClr>
              <a:buSzPts val="2000"/>
              <a:buFont typeface="Lato"/>
              <a:buChar char="•"/>
              <a:defRPr i="0" sz="2000" u="none" cap="none" strike="noStrike">
                <a:solidFill>
                  <a:schemeClr val="lt1"/>
                </a:solidFill>
                <a:latin typeface="Lato"/>
                <a:ea typeface="Lato"/>
                <a:cs typeface="Lato"/>
                <a:sym typeface="Lato"/>
              </a:defRPr>
            </a:lvl8pPr>
            <a:lvl9pPr indent="-355600" lvl="8" marL="4114800" marR="0" algn="ctr">
              <a:spcBef>
                <a:spcPts val="400"/>
              </a:spcBef>
              <a:spcAft>
                <a:spcPts val="0"/>
              </a:spcAft>
              <a:buClr>
                <a:schemeClr val="lt1"/>
              </a:buClr>
              <a:buSzPts val="2000"/>
              <a:buFont typeface="Lato"/>
              <a:buChar char="•"/>
              <a:defRPr i="0" sz="2000" u="none" cap="none" strike="noStrike">
                <a:solidFill>
                  <a:schemeClr val="lt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28.jpg"/><Relationship Id="rId5"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4.png"/><Relationship Id="rId5" Type="http://schemas.openxmlformats.org/officeDocument/2006/relationships/image" Target="../media/image7.jp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0" name="Shape 100"/>
        <p:cNvGrpSpPr/>
        <p:nvPr/>
      </p:nvGrpSpPr>
      <p:grpSpPr>
        <a:xfrm>
          <a:off x="0" y="0"/>
          <a:ext cx="0" cy="0"/>
          <a:chOff x="0" y="0"/>
          <a:chExt cx="0" cy="0"/>
        </a:xfrm>
      </p:grpSpPr>
      <p:sp>
        <p:nvSpPr>
          <p:cNvPr id="101" name="Google Shape;101;p9"/>
          <p:cNvSpPr txBox="1"/>
          <p:nvPr/>
        </p:nvSpPr>
        <p:spPr>
          <a:xfrm>
            <a:off x="3056087" y="6472505"/>
            <a:ext cx="12175827" cy="445758"/>
          </a:xfrm>
          <a:prstGeom prst="rect">
            <a:avLst/>
          </a:prstGeom>
          <a:noFill/>
          <a:ln>
            <a:noFill/>
          </a:ln>
        </p:spPr>
        <p:txBody>
          <a:bodyPr anchorCtr="0" anchor="t" bIns="0" lIns="0" spcFirstLastPara="1" rIns="0" wrap="square" tIns="0">
            <a:spAutoFit/>
          </a:bodyPr>
          <a:lstStyle/>
          <a:p>
            <a:pPr indent="0" lvl="0" marL="0" marR="0" rtl="0" algn="ctr">
              <a:lnSpc>
                <a:spcPct val="129025"/>
              </a:lnSpc>
              <a:spcBef>
                <a:spcPts val="0"/>
              </a:spcBef>
              <a:spcAft>
                <a:spcPts val="0"/>
              </a:spcAft>
              <a:buNone/>
            </a:pPr>
            <a:r>
              <a:rPr b="0" i="0" lang="en-US" sz="2863" u="none" cap="none" strike="noStrike">
                <a:solidFill>
                  <a:srgbClr val="FFFFFF"/>
                </a:solidFill>
                <a:latin typeface="Lato"/>
                <a:ea typeface="Lato"/>
                <a:cs typeface="Lato"/>
                <a:sym typeface="Lato"/>
              </a:rPr>
              <a:t>Write a subtitle of this presentation here</a:t>
            </a:r>
            <a:endParaRPr/>
          </a:p>
        </p:txBody>
      </p:sp>
      <p:grpSp>
        <p:nvGrpSpPr>
          <p:cNvPr id="102" name="Google Shape;102;p9"/>
          <p:cNvGrpSpPr/>
          <p:nvPr/>
        </p:nvGrpSpPr>
        <p:grpSpPr>
          <a:xfrm>
            <a:off x="15901625" y="6704909"/>
            <a:ext cx="4585720" cy="4585720"/>
            <a:chOff x="0" y="0"/>
            <a:chExt cx="812800" cy="812800"/>
          </a:xfrm>
        </p:grpSpPr>
        <p:sp>
          <p:nvSpPr>
            <p:cNvPr id="103" name="Google Shape;10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9"/>
          <p:cNvGrpSpPr/>
          <p:nvPr/>
        </p:nvGrpSpPr>
        <p:grpSpPr>
          <a:xfrm>
            <a:off x="16778516" y="7581800"/>
            <a:ext cx="2831939" cy="2831939"/>
            <a:chOff x="0" y="0"/>
            <a:chExt cx="812800" cy="812800"/>
          </a:xfrm>
        </p:grpSpPr>
        <p:sp>
          <p:nvSpPr>
            <p:cNvPr id="106" name="Google Shape;10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9"/>
          <p:cNvGrpSpPr/>
          <p:nvPr/>
        </p:nvGrpSpPr>
        <p:grpSpPr>
          <a:xfrm>
            <a:off x="1288638" y="3499107"/>
            <a:ext cx="15681047" cy="2675265"/>
            <a:chOff x="0" y="-304800"/>
            <a:chExt cx="20908063" cy="3567020"/>
          </a:xfrm>
        </p:grpSpPr>
        <p:grpSp>
          <p:nvGrpSpPr>
            <p:cNvPr id="109" name="Google Shape;109;p9"/>
            <p:cNvGrpSpPr/>
            <p:nvPr/>
          </p:nvGrpSpPr>
          <p:grpSpPr>
            <a:xfrm>
              <a:off x="1980580" y="635907"/>
              <a:ext cx="1941373" cy="1941373"/>
              <a:chOff x="0" y="0"/>
              <a:chExt cx="812800" cy="812800"/>
            </a:xfrm>
          </p:grpSpPr>
          <p:sp>
            <p:nvSpPr>
              <p:cNvPr id="110" name="Google Shape;11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3F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9"/>
            <p:cNvGrpSpPr/>
            <p:nvPr/>
          </p:nvGrpSpPr>
          <p:grpSpPr>
            <a:xfrm>
              <a:off x="14616866" y="635907"/>
              <a:ext cx="1629985" cy="1941373"/>
              <a:chOff x="0" y="0"/>
              <a:chExt cx="437350" cy="520900"/>
            </a:xfrm>
          </p:grpSpPr>
          <p:sp>
            <p:nvSpPr>
              <p:cNvPr id="113" name="Google Shape;113;p9"/>
              <p:cNvSpPr/>
              <p:nvPr/>
            </p:nvSpPr>
            <p:spPr>
              <a:xfrm>
                <a:off x="0" y="0"/>
                <a:ext cx="437350" cy="520900"/>
              </a:xfrm>
              <a:custGeom>
                <a:rect b="b" l="l" r="r" t="t"/>
                <a:pathLst>
                  <a:path extrusionOk="0" h="520900" w="437350">
                    <a:moveTo>
                      <a:pt x="218675" y="0"/>
                    </a:moveTo>
                    <a:lnTo>
                      <a:pt x="437350" y="520900"/>
                    </a:lnTo>
                    <a:lnTo>
                      <a:pt x="0" y="520900"/>
                    </a:lnTo>
                    <a:lnTo>
                      <a:pt x="218675" y="0"/>
                    </a:lnTo>
                    <a:close/>
                  </a:path>
                </a:pathLst>
              </a:custGeom>
              <a:solidFill>
                <a:srgbClr val="E53F7D"/>
              </a:solidFill>
              <a:ln>
                <a:noFill/>
              </a:ln>
            </p:spPr>
          </p:sp>
          <p:sp>
            <p:nvSpPr>
              <p:cNvPr id="114" name="Google Shape;114;p9"/>
              <p:cNvSpPr txBox="1"/>
              <p:nvPr/>
            </p:nvSpPr>
            <p:spPr>
              <a:xfrm>
                <a:off x="68336" y="194221"/>
                <a:ext cx="300678" cy="289471"/>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9"/>
            <p:cNvGrpSpPr/>
            <p:nvPr/>
          </p:nvGrpSpPr>
          <p:grpSpPr>
            <a:xfrm>
              <a:off x="19433148" y="376767"/>
              <a:ext cx="1357728" cy="2200513"/>
              <a:chOff x="0" y="-47625"/>
              <a:chExt cx="249525" cy="404412"/>
            </a:xfrm>
          </p:grpSpPr>
          <p:sp>
            <p:nvSpPr>
              <p:cNvPr id="116" name="Google Shape;116;p9"/>
              <p:cNvSpPr/>
              <p:nvPr/>
            </p:nvSpPr>
            <p:spPr>
              <a:xfrm>
                <a:off x="0" y="0"/>
                <a:ext cx="249525" cy="356787"/>
              </a:xfrm>
              <a:custGeom>
                <a:rect b="b" l="l" r="r" t="t"/>
                <a:pathLst>
                  <a:path extrusionOk="0" h="356787" w="249525">
                    <a:moveTo>
                      <a:pt x="0" y="0"/>
                    </a:moveTo>
                    <a:lnTo>
                      <a:pt x="249525" y="0"/>
                    </a:lnTo>
                    <a:lnTo>
                      <a:pt x="249525" y="356787"/>
                    </a:lnTo>
                    <a:lnTo>
                      <a:pt x="0" y="356787"/>
                    </a:lnTo>
                    <a:close/>
                  </a:path>
                </a:pathLst>
              </a:custGeom>
              <a:solidFill>
                <a:srgbClr val="E53F7D"/>
              </a:solidFill>
              <a:ln>
                <a:noFill/>
              </a:ln>
            </p:spPr>
          </p:sp>
          <p:sp>
            <p:nvSpPr>
              <p:cNvPr id="117" name="Google Shape;117;p9"/>
              <p:cNvSpPr txBox="1"/>
              <p:nvPr/>
            </p:nvSpPr>
            <p:spPr>
              <a:xfrm>
                <a:off x="0" y="-47625"/>
                <a:ext cx="249525" cy="404412"/>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9"/>
            <p:cNvSpPr txBox="1"/>
            <p:nvPr/>
          </p:nvSpPr>
          <p:spPr>
            <a:xfrm>
              <a:off x="0" y="-304800"/>
              <a:ext cx="20908063" cy="356702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16092" u="none" cap="none" strike="noStrike">
                  <a:solidFill>
                    <a:srgbClr val="FFFFFF"/>
                  </a:solidFill>
                  <a:latin typeface="MuseoModerno"/>
                  <a:ea typeface="MuseoModerno"/>
                  <a:cs typeface="MuseoModerno"/>
                  <a:sym typeface="MuseoModerno"/>
                </a:rPr>
                <a:t>KOREAN GAME</a:t>
              </a:r>
              <a:endParaRPr/>
            </a:p>
          </p:txBody>
        </p:sp>
      </p:grpSp>
      <p:grpSp>
        <p:nvGrpSpPr>
          <p:cNvPr id="119" name="Google Shape;119;p9"/>
          <p:cNvGrpSpPr/>
          <p:nvPr/>
        </p:nvGrpSpPr>
        <p:grpSpPr>
          <a:xfrm>
            <a:off x="228145" y="7325476"/>
            <a:ext cx="4833372" cy="4068029"/>
            <a:chOff x="-33680" y="-8369"/>
            <a:chExt cx="854946" cy="719569"/>
          </a:xfrm>
        </p:grpSpPr>
        <p:sp>
          <p:nvSpPr>
            <p:cNvPr id="120" name="Google Shape;120;p9"/>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alpha val="0"/>
              </a:srgbClr>
            </a:solidFill>
            <a:ln cap="sq" cmpd="sng" w="5619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9"/>
            <p:cNvSpPr txBox="1"/>
            <p:nvPr/>
          </p:nvSpPr>
          <p:spPr>
            <a:xfrm>
              <a:off x="76200" y="3175"/>
              <a:ext cx="660400" cy="581025"/>
            </a:xfrm>
            <a:prstGeom prst="rect">
              <a:avLst/>
            </a:prstGeom>
            <a:noFill/>
            <a:ln>
              <a:noFill/>
            </a:ln>
          </p:spPr>
          <p:txBody>
            <a:bodyPr anchorCtr="0" anchor="ctr" bIns="48750" lIns="48750" spcFirstLastPara="1" rIns="48750" wrap="square" tIns="487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9"/>
          <p:cNvGrpSpPr/>
          <p:nvPr/>
        </p:nvGrpSpPr>
        <p:grpSpPr>
          <a:xfrm>
            <a:off x="8933701" y="-1827819"/>
            <a:ext cx="3791252" cy="4013396"/>
            <a:chOff x="0" y="-296192"/>
            <a:chExt cx="5055002" cy="5351194"/>
          </a:xfrm>
        </p:grpSpPr>
        <p:grpSp>
          <p:nvGrpSpPr>
            <p:cNvPr id="123" name="Google Shape;123;p9"/>
            <p:cNvGrpSpPr/>
            <p:nvPr/>
          </p:nvGrpSpPr>
          <p:grpSpPr>
            <a:xfrm>
              <a:off x="0" y="-296192"/>
              <a:ext cx="5055002" cy="5351194"/>
              <a:chOff x="0" y="-47625"/>
              <a:chExt cx="812800" cy="860425"/>
            </a:xfrm>
          </p:grpSpPr>
          <p:sp>
            <p:nvSpPr>
              <p:cNvPr id="124" name="Google Shape;124;p9"/>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E53F7D"/>
              </a:solidFill>
              <a:ln>
                <a:noFill/>
              </a:ln>
            </p:spPr>
          </p:sp>
          <p:sp>
            <p:nvSpPr>
              <p:cNvPr id="125" name="Google Shape;125;p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9"/>
            <p:cNvGrpSpPr/>
            <p:nvPr/>
          </p:nvGrpSpPr>
          <p:grpSpPr>
            <a:xfrm>
              <a:off x="1103791" y="818121"/>
              <a:ext cx="2826378" cy="3122569"/>
              <a:chOff x="0" y="-47625"/>
              <a:chExt cx="454457" cy="502082"/>
            </a:xfrm>
          </p:grpSpPr>
          <p:sp>
            <p:nvSpPr>
              <p:cNvPr id="127" name="Google Shape;127;p9"/>
              <p:cNvSpPr/>
              <p:nvPr/>
            </p:nvSpPr>
            <p:spPr>
              <a:xfrm>
                <a:off x="0" y="0"/>
                <a:ext cx="454457" cy="454457"/>
              </a:xfrm>
              <a:custGeom>
                <a:rect b="b" l="l" r="r" t="t"/>
                <a:pathLst>
                  <a:path extrusionOk="0" h="454457" w="454457">
                    <a:moveTo>
                      <a:pt x="0" y="0"/>
                    </a:moveTo>
                    <a:lnTo>
                      <a:pt x="454457" y="0"/>
                    </a:lnTo>
                    <a:lnTo>
                      <a:pt x="454457" y="454457"/>
                    </a:lnTo>
                    <a:lnTo>
                      <a:pt x="0" y="454457"/>
                    </a:lnTo>
                    <a:close/>
                  </a:path>
                </a:pathLst>
              </a:custGeom>
              <a:solidFill>
                <a:srgbClr val="000000"/>
              </a:solidFill>
              <a:ln>
                <a:noFill/>
              </a:ln>
            </p:spPr>
          </p:sp>
          <p:sp>
            <p:nvSpPr>
              <p:cNvPr id="128" name="Google Shape;128;p9"/>
              <p:cNvSpPr txBox="1"/>
              <p:nvPr/>
            </p:nvSpPr>
            <p:spPr>
              <a:xfrm>
                <a:off x="0" y="-47625"/>
                <a:ext cx="454457" cy="502082"/>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8" name="Shape 268"/>
        <p:cNvGrpSpPr/>
        <p:nvPr/>
      </p:nvGrpSpPr>
      <p:grpSpPr>
        <a:xfrm>
          <a:off x="0" y="0"/>
          <a:ext cx="0" cy="0"/>
          <a:chOff x="0" y="0"/>
          <a:chExt cx="0" cy="0"/>
        </a:xfrm>
      </p:grpSpPr>
      <p:sp>
        <p:nvSpPr>
          <p:cNvPr id="269" name="Google Shape;269;p18"/>
          <p:cNvSpPr txBox="1"/>
          <p:nvPr/>
        </p:nvSpPr>
        <p:spPr>
          <a:xfrm>
            <a:off x="618715" y="2720819"/>
            <a:ext cx="17050500" cy="3674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0380" u="none" cap="none" strike="noStrike">
                <a:solidFill>
                  <a:srgbClr val="FFFFFF"/>
                </a:solidFill>
                <a:latin typeface="MuseoModerno"/>
                <a:ea typeface="MuseoModerno"/>
                <a:cs typeface="MuseoModerno"/>
                <a:sym typeface="MuseoModerno"/>
              </a:rPr>
              <a:t>CARVE THE </a:t>
            </a:r>
            <a:r>
              <a:rPr b="1" i="0" lang="en-US" sz="10380" u="none" cap="none" strike="noStrike">
                <a:solidFill>
                  <a:srgbClr val="BDE48E"/>
                </a:solidFill>
                <a:latin typeface="MuseoModerno"/>
                <a:ea typeface="MuseoModerno"/>
                <a:cs typeface="MuseoModerno"/>
                <a:sym typeface="MuseoModerno"/>
              </a:rPr>
              <a:t>SHAPE</a:t>
            </a:r>
            <a:r>
              <a:rPr b="0" i="0" lang="en-US" sz="10380" u="none" cap="none" strike="noStrike">
                <a:solidFill>
                  <a:srgbClr val="FFFFFF"/>
                </a:solidFill>
                <a:latin typeface="MuseoModerno"/>
                <a:ea typeface="MuseoModerno"/>
                <a:cs typeface="MuseoModerno"/>
                <a:sym typeface="MuseoModerno"/>
              </a:rPr>
              <a:t>,</a:t>
            </a:r>
            <a:endParaRPr/>
          </a:p>
          <a:p>
            <a:pPr indent="0" lvl="0" marL="0" marR="0" rtl="0" algn="ctr">
              <a:lnSpc>
                <a:spcPct val="130000"/>
              </a:lnSpc>
              <a:spcBef>
                <a:spcPts val="0"/>
              </a:spcBef>
              <a:spcAft>
                <a:spcPts val="0"/>
              </a:spcAft>
              <a:buNone/>
            </a:pPr>
            <a:r>
              <a:rPr b="0" i="0" lang="en-US" sz="10380" u="none" cap="none" strike="noStrike">
                <a:solidFill>
                  <a:srgbClr val="FFFFFF"/>
                </a:solidFill>
                <a:latin typeface="MuseoModerno"/>
                <a:ea typeface="MuseoModerno"/>
                <a:cs typeface="MuseoModerno"/>
                <a:sym typeface="MuseoModerno"/>
              </a:rPr>
              <a:t>BUT </a:t>
            </a:r>
            <a:r>
              <a:rPr b="1" i="0" lang="en-US" sz="10380" u="none" cap="none" strike="noStrike">
                <a:solidFill>
                  <a:srgbClr val="E53F7D"/>
                </a:solidFill>
                <a:latin typeface="MuseoModerno"/>
                <a:ea typeface="MuseoModerno"/>
                <a:cs typeface="MuseoModerno"/>
                <a:sym typeface="MuseoModerno"/>
              </a:rPr>
              <a:t>DON’T</a:t>
            </a:r>
            <a:r>
              <a:rPr b="0" i="0" lang="en-US" sz="10380" u="none" cap="none" strike="noStrike">
                <a:solidFill>
                  <a:srgbClr val="FFFFFF"/>
                </a:solidFill>
                <a:latin typeface="MuseoModerno"/>
                <a:ea typeface="MuseoModerno"/>
                <a:cs typeface="MuseoModerno"/>
                <a:sym typeface="MuseoModerno"/>
              </a:rPr>
              <a:t> LET IT BREAK!</a:t>
            </a:r>
            <a:endParaRPr/>
          </a:p>
        </p:txBody>
      </p:sp>
      <p:sp>
        <p:nvSpPr>
          <p:cNvPr id="270" name="Google Shape;270;p18"/>
          <p:cNvSpPr txBox="1"/>
          <p:nvPr/>
        </p:nvSpPr>
        <p:spPr>
          <a:xfrm>
            <a:off x="3026423" y="6804706"/>
            <a:ext cx="12235153" cy="608891"/>
          </a:xfrm>
          <a:prstGeom prst="rect">
            <a:avLst/>
          </a:prstGeom>
          <a:noFill/>
          <a:ln>
            <a:noFill/>
          </a:ln>
        </p:spPr>
        <p:txBody>
          <a:bodyPr anchorCtr="0" anchor="t" bIns="0" lIns="0" spcFirstLastPara="1" rIns="0" wrap="square" tIns="0">
            <a:spAutoFit/>
          </a:bodyPr>
          <a:lstStyle/>
          <a:p>
            <a:pPr indent="0" lvl="0" marL="0" marR="0" rtl="0" algn="ctr">
              <a:lnSpc>
                <a:spcPct val="250045"/>
              </a:lnSpc>
              <a:spcBef>
                <a:spcPts val="0"/>
              </a:spcBef>
              <a:spcAft>
                <a:spcPts val="0"/>
              </a:spcAft>
              <a:buNone/>
            </a:pPr>
            <a:r>
              <a:rPr b="0" i="0" lang="en-US" sz="2196" u="none" cap="none" strike="noStrike">
                <a:solidFill>
                  <a:srgbClr val="FFFFFF"/>
                </a:solidFill>
                <a:latin typeface="Lato"/>
                <a:ea typeface="Lato"/>
                <a:cs typeface="Lato"/>
                <a:sym typeface="Lato"/>
              </a:rPr>
              <a:t>Steady hands and patience are your only tools—one crack, and it's game over!</a:t>
            </a:r>
            <a:endParaRPr/>
          </a:p>
        </p:txBody>
      </p:sp>
      <p:sp>
        <p:nvSpPr>
          <p:cNvPr id="271" name="Google Shape;271;p18"/>
          <p:cNvSpPr/>
          <p:nvPr/>
        </p:nvSpPr>
        <p:spPr>
          <a:xfrm rot="3886115">
            <a:off x="-81745" y="7002268"/>
            <a:ext cx="6683428" cy="4058131"/>
          </a:xfrm>
          <a:custGeom>
            <a:rect b="b" l="l" r="r" t="t"/>
            <a:pathLst>
              <a:path extrusionOk="0" h="4058131" w="6683428">
                <a:moveTo>
                  <a:pt x="0" y="0"/>
                </a:moveTo>
                <a:lnTo>
                  <a:pt x="6683428" y="0"/>
                </a:lnTo>
                <a:lnTo>
                  <a:pt x="6683428" y="4058131"/>
                </a:lnTo>
                <a:lnTo>
                  <a:pt x="0" y="4058131"/>
                </a:lnTo>
                <a:lnTo>
                  <a:pt x="0" y="0"/>
                </a:lnTo>
                <a:close/>
              </a:path>
            </a:pathLst>
          </a:custGeom>
          <a:blipFill rotWithShape="1">
            <a:blip r:embed="rId3">
              <a:alphaModFix/>
            </a:blip>
            <a:stretch>
              <a:fillRect b="-55223" l="-51488" r="-35266" t="-55223"/>
            </a:stretch>
          </a:blipFill>
          <a:ln>
            <a:noFill/>
          </a:ln>
        </p:spPr>
      </p:sp>
      <p:sp>
        <p:nvSpPr>
          <p:cNvPr id="272" name="Google Shape;272;p18"/>
          <p:cNvSpPr/>
          <p:nvPr/>
        </p:nvSpPr>
        <p:spPr>
          <a:xfrm rot="3534750">
            <a:off x="2574625" y="-1867663"/>
            <a:ext cx="3689855" cy="3735326"/>
          </a:xfrm>
          <a:custGeom>
            <a:rect b="b" l="l" r="r" t="t"/>
            <a:pathLst>
              <a:path extrusionOk="0" h="3735326" w="3689855">
                <a:moveTo>
                  <a:pt x="0" y="0"/>
                </a:moveTo>
                <a:lnTo>
                  <a:pt x="3689854" y="0"/>
                </a:lnTo>
                <a:lnTo>
                  <a:pt x="3689854" y="3735326"/>
                </a:lnTo>
                <a:lnTo>
                  <a:pt x="0" y="3735326"/>
                </a:lnTo>
                <a:lnTo>
                  <a:pt x="0" y="0"/>
                </a:lnTo>
                <a:close/>
              </a:path>
            </a:pathLst>
          </a:custGeom>
          <a:blipFill rotWithShape="1">
            <a:blip r:embed="rId4">
              <a:alphaModFix/>
            </a:blip>
            <a:stretch>
              <a:fillRect b="0" l="-47953" r="0" t="0"/>
            </a:stretch>
          </a:blipFill>
          <a:ln>
            <a:noFill/>
          </a:ln>
        </p:spPr>
      </p:sp>
      <p:sp>
        <p:nvSpPr>
          <p:cNvPr id="273" name="Google Shape;273;p18"/>
          <p:cNvSpPr/>
          <p:nvPr/>
        </p:nvSpPr>
        <p:spPr>
          <a:xfrm rot="1078778">
            <a:off x="15102073" y="-439775"/>
            <a:ext cx="5711838" cy="6522170"/>
          </a:xfrm>
          <a:custGeom>
            <a:rect b="b" l="l" r="r" t="t"/>
            <a:pathLst>
              <a:path extrusionOk="0" h="6522170" w="5711838">
                <a:moveTo>
                  <a:pt x="0" y="0"/>
                </a:moveTo>
                <a:lnTo>
                  <a:pt x="5711838" y="0"/>
                </a:lnTo>
                <a:lnTo>
                  <a:pt x="5711838" y="6522170"/>
                </a:lnTo>
                <a:lnTo>
                  <a:pt x="0" y="6522170"/>
                </a:lnTo>
                <a:lnTo>
                  <a:pt x="0" y="0"/>
                </a:lnTo>
                <a:close/>
              </a:path>
            </a:pathLst>
          </a:custGeom>
          <a:blipFill rotWithShape="1">
            <a:blip r:embed="rId5">
              <a:alphaModFix/>
            </a:blip>
            <a:stretch>
              <a:fillRect b="0" l="-28461" r="-38421" t="0"/>
            </a:stretch>
          </a:blipFill>
          <a:ln>
            <a:noFill/>
          </a:ln>
        </p:spPr>
      </p:sp>
      <p:sp>
        <p:nvSpPr>
          <p:cNvPr id="274" name="Google Shape;274;p18"/>
          <p:cNvSpPr/>
          <p:nvPr/>
        </p:nvSpPr>
        <p:spPr>
          <a:xfrm rot="-1827641">
            <a:off x="11143659" y="7757179"/>
            <a:ext cx="6469791" cy="4422709"/>
          </a:xfrm>
          <a:custGeom>
            <a:rect b="b" l="l" r="r" t="t"/>
            <a:pathLst>
              <a:path extrusionOk="0" h="4422709" w="6469791">
                <a:moveTo>
                  <a:pt x="0" y="0"/>
                </a:moveTo>
                <a:lnTo>
                  <a:pt x="6469791" y="0"/>
                </a:lnTo>
                <a:lnTo>
                  <a:pt x="6469791" y="4422709"/>
                </a:lnTo>
                <a:lnTo>
                  <a:pt x="0" y="4422709"/>
                </a:lnTo>
                <a:lnTo>
                  <a:pt x="0" y="0"/>
                </a:lnTo>
                <a:close/>
              </a:path>
            </a:pathLst>
          </a:custGeom>
          <a:blipFill rotWithShape="1">
            <a:blip r:embed="rId6">
              <a:alphaModFix/>
            </a:blip>
            <a:stretch>
              <a:fillRect b="0" l="0" r="0" t="0"/>
            </a:stretch>
          </a:blipFill>
          <a:ln>
            <a:noFill/>
          </a:ln>
        </p:spPr>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8" name="Shape 278"/>
        <p:cNvGrpSpPr/>
        <p:nvPr/>
      </p:nvGrpSpPr>
      <p:grpSpPr>
        <a:xfrm>
          <a:off x="0" y="0"/>
          <a:ext cx="0" cy="0"/>
          <a:chOff x="0" y="0"/>
          <a:chExt cx="0" cy="0"/>
        </a:xfrm>
      </p:grpSpPr>
      <p:pic>
        <p:nvPicPr>
          <p:cNvPr id="279" name="Google Shape;279;p19"/>
          <p:cNvPicPr preferRelativeResize="0"/>
          <p:nvPr/>
        </p:nvPicPr>
        <p:blipFill rotWithShape="1">
          <a:blip r:embed="rId3">
            <a:alphaModFix/>
          </a:blip>
          <a:srcRect b="22872" l="0" r="0" t="26436"/>
          <a:stretch/>
        </p:blipFill>
        <p:spPr>
          <a:xfrm>
            <a:off x="0" y="2548032"/>
            <a:ext cx="6096000" cy="3090098"/>
          </a:xfrm>
          <a:prstGeom prst="rect">
            <a:avLst/>
          </a:prstGeom>
          <a:noFill/>
          <a:ln>
            <a:noFill/>
          </a:ln>
        </p:spPr>
      </p:pic>
      <p:pic>
        <p:nvPicPr>
          <p:cNvPr id="280" name="Google Shape;280;p19"/>
          <p:cNvPicPr preferRelativeResize="0"/>
          <p:nvPr/>
        </p:nvPicPr>
        <p:blipFill rotWithShape="1">
          <a:blip r:embed="rId4">
            <a:alphaModFix/>
          </a:blip>
          <a:srcRect b="0" l="0" r="0" t="25846"/>
          <a:stretch/>
        </p:blipFill>
        <p:spPr>
          <a:xfrm>
            <a:off x="6096000" y="2548032"/>
            <a:ext cx="6096000" cy="3090098"/>
          </a:xfrm>
          <a:prstGeom prst="rect">
            <a:avLst/>
          </a:prstGeom>
          <a:noFill/>
          <a:ln>
            <a:noFill/>
          </a:ln>
        </p:spPr>
      </p:pic>
      <p:pic>
        <p:nvPicPr>
          <p:cNvPr id="281" name="Google Shape;281;p19"/>
          <p:cNvPicPr preferRelativeResize="0"/>
          <p:nvPr/>
        </p:nvPicPr>
        <p:blipFill rotWithShape="1">
          <a:blip r:embed="rId5">
            <a:alphaModFix/>
          </a:blip>
          <a:srcRect b="12923" l="0" r="0" t="12923"/>
          <a:stretch/>
        </p:blipFill>
        <p:spPr>
          <a:xfrm>
            <a:off x="12192000" y="2548032"/>
            <a:ext cx="6096000" cy="3090098"/>
          </a:xfrm>
          <a:prstGeom prst="rect">
            <a:avLst/>
          </a:prstGeom>
          <a:noFill/>
          <a:ln>
            <a:noFill/>
          </a:ln>
        </p:spPr>
      </p:pic>
      <p:sp>
        <p:nvSpPr>
          <p:cNvPr id="282" name="Google Shape;282;p19"/>
          <p:cNvSpPr txBox="1"/>
          <p:nvPr/>
        </p:nvSpPr>
        <p:spPr>
          <a:xfrm>
            <a:off x="2204238" y="5837606"/>
            <a:ext cx="1600349" cy="1675811"/>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US" sz="9773" u="none" cap="none" strike="noStrike">
                <a:solidFill>
                  <a:srgbClr val="E53F7D"/>
                </a:solidFill>
                <a:latin typeface="MuseoModerno"/>
                <a:ea typeface="MuseoModerno"/>
                <a:cs typeface="MuseoModerno"/>
                <a:sym typeface="MuseoModerno"/>
              </a:rPr>
              <a:t>01</a:t>
            </a:r>
            <a:endParaRPr/>
          </a:p>
        </p:txBody>
      </p:sp>
      <p:sp>
        <p:nvSpPr>
          <p:cNvPr id="283" name="Google Shape;283;p19"/>
          <p:cNvSpPr txBox="1"/>
          <p:nvPr/>
        </p:nvSpPr>
        <p:spPr>
          <a:xfrm>
            <a:off x="1323321" y="7446742"/>
            <a:ext cx="33621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Lato"/>
                <a:ea typeface="Lato"/>
                <a:cs typeface="Lato"/>
                <a:sym typeface="Lato"/>
              </a:rPr>
              <a:t>Get Your Candy and Needle</a:t>
            </a:r>
            <a:endParaRPr/>
          </a:p>
        </p:txBody>
      </p:sp>
      <p:sp>
        <p:nvSpPr>
          <p:cNvPr id="284" name="Google Shape;284;p19"/>
          <p:cNvSpPr txBox="1"/>
          <p:nvPr/>
        </p:nvSpPr>
        <p:spPr>
          <a:xfrm>
            <a:off x="821471" y="8739257"/>
            <a:ext cx="43659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Receive a Dalgona with a stamped shape and a small needle.</a:t>
            </a:r>
            <a:endParaRPr/>
          </a:p>
        </p:txBody>
      </p:sp>
      <p:sp>
        <p:nvSpPr>
          <p:cNvPr id="285" name="Google Shape;285;p19"/>
          <p:cNvSpPr txBox="1"/>
          <p:nvPr/>
        </p:nvSpPr>
        <p:spPr>
          <a:xfrm>
            <a:off x="7539544" y="5837606"/>
            <a:ext cx="3208912" cy="1675811"/>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US" sz="9773" u="none" cap="none" strike="noStrike">
                <a:solidFill>
                  <a:srgbClr val="E53F7D"/>
                </a:solidFill>
                <a:latin typeface="MuseoModerno"/>
                <a:ea typeface="MuseoModerno"/>
                <a:cs typeface="MuseoModerno"/>
                <a:sym typeface="MuseoModerno"/>
              </a:rPr>
              <a:t>02</a:t>
            </a:r>
            <a:endParaRPr/>
          </a:p>
        </p:txBody>
      </p:sp>
      <p:sp>
        <p:nvSpPr>
          <p:cNvPr id="286" name="Google Shape;286;p19"/>
          <p:cNvSpPr txBox="1"/>
          <p:nvPr/>
        </p:nvSpPr>
        <p:spPr>
          <a:xfrm>
            <a:off x="7539544" y="7446742"/>
            <a:ext cx="32088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Lato"/>
                <a:ea typeface="Lato"/>
                <a:cs typeface="Lato"/>
                <a:sym typeface="Lato"/>
              </a:rPr>
              <a:t>Carve Out the Shape Carefully</a:t>
            </a:r>
            <a:endParaRPr/>
          </a:p>
        </p:txBody>
      </p:sp>
      <p:sp>
        <p:nvSpPr>
          <p:cNvPr id="287" name="Google Shape;287;p19"/>
          <p:cNvSpPr txBox="1"/>
          <p:nvPr/>
        </p:nvSpPr>
        <p:spPr>
          <a:xfrm>
            <a:off x="6497168" y="8739257"/>
            <a:ext cx="52938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Use the needle to trace and separate the shape. Be gentle to avoid cracks!</a:t>
            </a:r>
            <a:endParaRPr/>
          </a:p>
        </p:txBody>
      </p:sp>
      <p:sp>
        <p:nvSpPr>
          <p:cNvPr id="288" name="Google Shape;288;p19"/>
          <p:cNvSpPr txBox="1"/>
          <p:nvPr/>
        </p:nvSpPr>
        <p:spPr>
          <a:xfrm>
            <a:off x="13735018" y="5837606"/>
            <a:ext cx="2169358" cy="1675811"/>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US" sz="9773" u="none" cap="none" strike="noStrike">
                <a:solidFill>
                  <a:srgbClr val="E53F7D"/>
                </a:solidFill>
                <a:latin typeface="MuseoModerno"/>
                <a:ea typeface="MuseoModerno"/>
                <a:cs typeface="MuseoModerno"/>
                <a:sym typeface="MuseoModerno"/>
              </a:rPr>
              <a:t>03</a:t>
            </a:r>
            <a:endParaRPr/>
          </a:p>
        </p:txBody>
      </p:sp>
      <p:sp>
        <p:nvSpPr>
          <p:cNvPr id="289" name="Google Shape;289;p19"/>
          <p:cNvSpPr txBox="1"/>
          <p:nvPr/>
        </p:nvSpPr>
        <p:spPr>
          <a:xfrm>
            <a:off x="12959792" y="7446742"/>
            <a:ext cx="37197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Lato"/>
                <a:ea typeface="Lato"/>
                <a:cs typeface="Lato"/>
                <a:sym typeface="Lato"/>
              </a:rPr>
              <a:t>Finish with an Intact Shape to Win</a:t>
            </a:r>
            <a:endParaRPr/>
          </a:p>
        </p:txBody>
      </p:sp>
      <p:sp>
        <p:nvSpPr>
          <p:cNvPr id="290" name="Google Shape;290;p19"/>
          <p:cNvSpPr txBox="1"/>
          <p:nvPr/>
        </p:nvSpPr>
        <p:spPr>
          <a:xfrm>
            <a:off x="12172865" y="8739257"/>
            <a:ext cx="52938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If you remove the shape without breaking it, you win. A cracked shape means you’re out.</a:t>
            </a:r>
            <a:endParaRPr/>
          </a:p>
        </p:txBody>
      </p:sp>
      <p:sp>
        <p:nvSpPr>
          <p:cNvPr id="291" name="Google Shape;291;p19"/>
          <p:cNvSpPr txBox="1"/>
          <p:nvPr/>
        </p:nvSpPr>
        <p:spPr>
          <a:xfrm>
            <a:off x="1982534" y="577190"/>
            <a:ext cx="14322900" cy="14589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US" sz="9478" u="none" cap="none" strike="noStrike">
                <a:solidFill>
                  <a:srgbClr val="FFFFFF"/>
                </a:solidFill>
                <a:latin typeface="MuseoModerno"/>
                <a:ea typeface="MuseoModerno"/>
                <a:cs typeface="MuseoModerno"/>
                <a:sym typeface="MuseoModerno"/>
              </a:rPr>
              <a:t>HOW TO PLAY?</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5" name="Shape 295"/>
        <p:cNvGrpSpPr/>
        <p:nvPr/>
      </p:nvGrpSpPr>
      <p:grpSpPr>
        <a:xfrm>
          <a:off x="0" y="0"/>
          <a:ext cx="0" cy="0"/>
          <a:chOff x="0" y="0"/>
          <a:chExt cx="0" cy="0"/>
        </a:xfrm>
      </p:grpSpPr>
      <p:sp>
        <p:nvSpPr>
          <p:cNvPr id="296" name="Google Shape;296;p20"/>
          <p:cNvSpPr/>
          <p:nvPr/>
        </p:nvSpPr>
        <p:spPr>
          <a:xfrm>
            <a:off x="3828718" y="2547756"/>
            <a:ext cx="10630565" cy="6710544"/>
          </a:xfrm>
          <a:custGeom>
            <a:rect b="b" l="l" r="r" t="t"/>
            <a:pathLst>
              <a:path extrusionOk="0" h="6710544" w="10630565">
                <a:moveTo>
                  <a:pt x="0" y="0"/>
                </a:moveTo>
                <a:lnTo>
                  <a:pt x="10630564" y="0"/>
                </a:lnTo>
                <a:lnTo>
                  <a:pt x="10630564" y="6710544"/>
                </a:lnTo>
                <a:lnTo>
                  <a:pt x="0" y="6710544"/>
                </a:lnTo>
                <a:lnTo>
                  <a:pt x="0" y="0"/>
                </a:lnTo>
                <a:close/>
              </a:path>
            </a:pathLst>
          </a:custGeom>
          <a:blipFill rotWithShape="1">
            <a:blip r:embed="rId3">
              <a:alphaModFix/>
            </a:blip>
            <a:stretch>
              <a:fillRect b="0" l="0" r="0" t="0"/>
            </a:stretch>
          </a:blipFill>
          <a:ln>
            <a:noFill/>
          </a:ln>
        </p:spPr>
      </p:sp>
      <p:grpSp>
        <p:nvGrpSpPr>
          <p:cNvPr id="297" name="Google Shape;297;p20"/>
          <p:cNvGrpSpPr/>
          <p:nvPr/>
        </p:nvGrpSpPr>
        <p:grpSpPr>
          <a:xfrm>
            <a:off x="4110610" y="2649000"/>
            <a:ext cx="10066782" cy="6342244"/>
            <a:chOff x="0" y="-47625"/>
            <a:chExt cx="2891418" cy="1821642"/>
          </a:xfrm>
        </p:grpSpPr>
        <p:sp>
          <p:nvSpPr>
            <p:cNvPr id="298" name="Google Shape;298;p20"/>
            <p:cNvSpPr/>
            <p:nvPr/>
          </p:nvSpPr>
          <p:spPr>
            <a:xfrm>
              <a:off x="0" y="0"/>
              <a:ext cx="2891418" cy="1774017"/>
            </a:xfrm>
            <a:custGeom>
              <a:rect b="b" l="l" r="r" t="t"/>
              <a:pathLst>
                <a:path extrusionOk="0" h="1774017" w="2891418">
                  <a:moveTo>
                    <a:pt x="76906" y="0"/>
                  </a:moveTo>
                  <a:lnTo>
                    <a:pt x="2814512" y="0"/>
                  </a:lnTo>
                  <a:cubicBezTo>
                    <a:pt x="2856986" y="0"/>
                    <a:pt x="2891418" y="34432"/>
                    <a:pt x="2891418" y="76906"/>
                  </a:cubicBezTo>
                  <a:lnTo>
                    <a:pt x="2891418" y="1697112"/>
                  </a:lnTo>
                  <a:cubicBezTo>
                    <a:pt x="2891418" y="1739586"/>
                    <a:pt x="2856986" y="1774017"/>
                    <a:pt x="2814512" y="1774017"/>
                  </a:cubicBezTo>
                  <a:lnTo>
                    <a:pt x="76906" y="1774017"/>
                  </a:lnTo>
                  <a:cubicBezTo>
                    <a:pt x="34432" y="1774017"/>
                    <a:pt x="0" y="1739586"/>
                    <a:pt x="0" y="1697112"/>
                  </a:cubicBezTo>
                  <a:lnTo>
                    <a:pt x="0" y="76906"/>
                  </a:lnTo>
                  <a:cubicBezTo>
                    <a:pt x="0" y="34432"/>
                    <a:pt x="34432" y="0"/>
                    <a:pt x="76906" y="0"/>
                  </a:cubicBezTo>
                  <a:close/>
                </a:path>
              </a:pathLst>
            </a:custGeom>
            <a:solidFill>
              <a:srgbClr val="000000">
                <a:alpha val="0"/>
              </a:srgbClr>
            </a:solidFill>
            <a:ln cap="rnd" cmpd="sng" w="1714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0"/>
            <p:cNvSpPr txBox="1"/>
            <p:nvPr/>
          </p:nvSpPr>
          <p:spPr>
            <a:xfrm>
              <a:off x="0" y="-47625"/>
              <a:ext cx="2891417" cy="1821642"/>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20"/>
          <p:cNvGrpSpPr/>
          <p:nvPr/>
        </p:nvGrpSpPr>
        <p:grpSpPr>
          <a:xfrm>
            <a:off x="4852388" y="5588036"/>
            <a:ext cx="1538903" cy="2125906"/>
            <a:chOff x="0" y="-47625"/>
            <a:chExt cx="442009" cy="610611"/>
          </a:xfrm>
        </p:grpSpPr>
        <p:sp>
          <p:nvSpPr>
            <p:cNvPr id="301" name="Google Shape;301;p20"/>
            <p:cNvSpPr/>
            <p:nvPr/>
          </p:nvSpPr>
          <p:spPr>
            <a:xfrm>
              <a:off x="0" y="0"/>
              <a:ext cx="442009" cy="562986"/>
            </a:xfrm>
            <a:custGeom>
              <a:rect b="b" l="l" r="r" t="t"/>
              <a:pathLst>
                <a:path extrusionOk="0" h="562986" w="442009">
                  <a:moveTo>
                    <a:pt x="0" y="0"/>
                  </a:moveTo>
                  <a:lnTo>
                    <a:pt x="442009" y="0"/>
                  </a:lnTo>
                  <a:lnTo>
                    <a:pt x="442009" y="562986"/>
                  </a:lnTo>
                  <a:lnTo>
                    <a:pt x="0" y="562986"/>
                  </a:lnTo>
                  <a:close/>
                </a:path>
              </a:pathLst>
            </a:custGeom>
            <a:solidFill>
              <a:srgbClr val="000000"/>
            </a:solidFill>
            <a:ln>
              <a:noFill/>
            </a:ln>
          </p:spPr>
        </p:sp>
        <p:sp>
          <p:nvSpPr>
            <p:cNvPr id="302" name="Google Shape;302;p20"/>
            <p:cNvSpPr txBox="1"/>
            <p:nvPr/>
          </p:nvSpPr>
          <p:spPr>
            <a:xfrm>
              <a:off x="0" y="-47625"/>
              <a:ext cx="442009" cy="610611"/>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20"/>
          <p:cNvGrpSpPr/>
          <p:nvPr/>
        </p:nvGrpSpPr>
        <p:grpSpPr>
          <a:xfrm>
            <a:off x="10143613" y="5588036"/>
            <a:ext cx="1538903" cy="2125906"/>
            <a:chOff x="0" y="-47625"/>
            <a:chExt cx="442009" cy="610611"/>
          </a:xfrm>
        </p:grpSpPr>
        <p:sp>
          <p:nvSpPr>
            <p:cNvPr id="304" name="Google Shape;304;p20"/>
            <p:cNvSpPr/>
            <p:nvPr/>
          </p:nvSpPr>
          <p:spPr>
            <a:xfrm>
              <a:off x="0" y="0"/>
              <a:ext cx="442009" cy="562986"/>
            </a:xfrm>
            <a:custGeom>
              <a:rect b="b" l="l" r="r" t="t"/>
              <a:pathLst>
                <a:path extrusionOk="0" h="562986" w="442009">
                  <a:moveTo>
                    <a:pt x="0" y="0"/>
                  </a:moveTo>
                  <a:lnTo>
                    <a:pt x="442009" y="0"/>
                  </a:lnTo>
                  <a:lnTo>
                    <a:pt x="442009" y="562986"/>
                  </a:lnTo>
                  <a:lnTo>
                    <a:pt x="0" y="562986"/>
                  </a:lnTo>
                  <a:close/>
                </a:path>
              </a:pathLst>
            </a:custGeom>
            <a:solidFill>
              <a:srgbClr val="000000"/>
            </a:solidFill>
            <a:ln>
              <a:noFill/>
            </a:ln>
          </p:spPr>
        </p:sp>
        <p:sp>
          <p:nvSpPr>
            <p:cNvPr id="305" name="Google Shape;305;p20"/>
            <p:cNvSpPr txBox="1"/>
            <p:nvPr/>
          </p:nvSpPr>
          <p:spPr>
            <a:xfrm>
              <a:off x="0" y="-47625"/>
              <a:ext cx="442009" cy="610611"/>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20"/>
          <p:cNvGrpSpPr/>
          <p:nvPr/>
        </p:nvGrpSpPr>
        <p:grpSpPr>
          <a:xfrm>
            <a:off x="6568117" y="5588036"/>
            <a:ext cx="1538903" cy="2125906"/>
            <a:chOff x="0" y="-47625"/>
            <a:chExt cx="442009" cy="610611"/>
          </a:xfrm>
        </p:grpSpPr>
        <p:sp>
          <p:nvSpPr>
            <p:cNvPr id="307" name="Google Shape;307;p20"/>
            <p:cNvSpPr/>
            <p:nvPr/>
          </p:nvSpPr>
          <p:spPr>
            <a:xfrm>
              <a:off x="0" y="0"/>
              <a:ext cx="442009" cy="562986"/>
            </a:xfrm>
            <a:custGeom>
              <a:rect b="b" l="l" r="r" t="t"/>
              <a:pathLst>
                <a:path extrusionOk="0" h="562986" w="442009">
                  <a:moveTo>
                    <a:pt x="0" y="0"/>
                  </a:moveTo>
                  <a:lnTo>
                    <a:pt x="442009" y="0"/>
                  </a:lnTo>
                  <a:lnTo>
                    <a:pt x="442009" y="562986"/>
                  </a:lnTo>
                  <a:lnTo>
                    <a:pt x="0" y="562986"/>
                  </a:lnTo>
                  <a:close/>
                </a:path>
              </a:pathLst>
            </a:custGeom>
            <a:solidFill>
              <a:srgbClr val="000000"/>
            </a:solidFill>
            <a:ln>
              <a:noFill/>
            </a:ln>
          </p:spPr>
        </p:sp>
        <p:sp>
          <p:nvSpPr>
            <p:cNvPr id="308" name="Google Shape;308;p20"/>
            <p:cNvSpPr txBox="1"/>
            <p:nvPr/>
          </p:nvSpPr>
          <p:spPr>
            <a:xfrm>
              <a:off x="0" y="-47625"/>
              <a:ext cx="442009" cy="610611"/>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20"/>
          <p:cNvGrpSpPr/>
          <p:nvPr/>
        </p:nvGrpSpPr>
        <p:grpSpPr>
          <a:xfrm>
            <a:off x="11859342" y="5588036"/>
            <a:ext cx="1538903" cy="2125906"/>
            <a:chOff x="0" y="-47625"/>
            <a:chExt cx="442009" cy="610611"/>
          </a:xfrm>
        </p:grpSpPr>
        <p:sp>
          <p:nvSpPr>
            <p:cNvPr id="310" name="Google Shape;310;p20"/>
            <p:cNvSpPr/>
            <p:nvPr/>
          </p:nvSpPr>
          <p:spPr>
            <a:xfrm>
              <a:off x="0" y="0"/>
              <a:ext cx="442009" cy="562986"/>
            </a:xfrm>
            <a:custGeom>
              <a:rect b="b" l="l" r="r" t="t"/>
              <a:pathLst>
                <a:path extrusionOk="0" h="562986" w="442009">
                  <a:moveTo>
                    <a:pt x="0" y="0"/>
                  </a:moveTo>
                  <a:lnTo>
                    <a:pt x="442009" y="0"/>
                  </a:lnTo>
                  <a:lnTo>
                    <a:pt x="442009" y="562986"/>
                  </a:lnTo>
                  <a:lnTo>
                    <a:pt x="0" y="562986"/>
                  </a:lnTo>
                  <a:close/>
                </a:path>
              </a:pathLst>
            </a:custGeom>
            <a:solidFill>
              <a:srgbClr val="000000"/>
            </a:solidFill>
            <a:ln>
              <a:noFill/>
            </a:ln>
          </p:spPr>
        </p:sp>
        <p:sp>
          <p:nvSpPr>
            <p:cNvPr id="311" name="Google Shape;311;p20"/>
            <p:cNvSpPr txBox="1"/>
            <p:nvPr/>
          </p:nvSpPr>
          <p:spPr>
            <a:xfrm>
              <a:off x="0" y="-47625"/>
              <a:ext cx="442009" cy="610611"/>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2" name="Google Shape;312;p20"/>
          <p:cNvSpPr txBox="1"/>
          <p:nvPr/>
        </p:nvSpPr>
        <p:spPr>
          <a:xfrm>
            <a:off x="8982427" y="3511407"/>
            <a:ext cx="323146" cy="162677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529" u="none" cap="none" strike="noStrike">
                <a:solidFill>
                  <a:srgbClr val="FFFFFF"/>
                </a:solidFill>
                <a:latin typeface="MuseoModerno"/>
                <a:ea typeface="MuseoModerno"/>
                <a:cs typeface="MuseoModerno"/>
                <a:sym typeface="MuseoModerno"/>
              </a:rPr>
              <a:t>:</a:t>
            </a:r>
            <a:endParaRPr/>
          </a:p>
        </p:txBody>
      </p:sp>
      <p:sp>
        <p:nvSpPr>
          <p:cNvPr id="313" name="Google Shape;313;p20"/>
          <p:cNvSpPr txBox="1"/>
          <p:nvPr/>
        </p:nvSpPr>
        <p:spPr>
          <a:xfrm>
            <a:off x="11389188" y="3511407"/>
            <a:ext cx="853254" cy="162677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529" u="none" cap="none" strike="noStrike">
                <a:solidFill>
                  <a:srgbClr val="DB474A"/>
                </a:solidFill>
                <a:latin typeface="MuseoModerno"/>
                <a:ea typeface="MuseoModerno"/>
                <a:cs typeface="MuseoModerno"/>
                <a:sym typeface="MuseoModerno"/>
              </a:rPr>
              <a:t>X</a:t>
            </a:r>
            <a:endParaRPr/>
          </a:p>
        </p:txBody>
      </p:sp>
      <p:sp>
        <p:nvSpPr>
          <p:cNvPr id="314" name="Google Shape;314;p20"/>
          <p:cNvSpPr txBox="1"/>
          <p:nvPr/>
        </p:nvSpPr>
        <p:spPr>
          <a:xfrm>
            <a:off x="10156915" y="5577003"/>
            <a:ext cx="3317700" cy="232830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US" sz="15127" u="none" cap="none" strike="noStrike">
                <a:solidFill>
                  <a:srgbClr val="BDE48E"/>
                </a:solidFill>
                <a:latin typeface="MuseoModerno"/>
                <a:ea typeface="MuseoModerno"/>
                <a:cs typeface="MuseoModerno"/>
                <a:sym typeface="MuseoModerno"/>
              </a:rPr>
              <a:t>3 5</a:t>
            </a:r>
            <a:endParaRPr/>
          </a:p>
        </p:txBody>
      </p:sp>
      <p:sp>
        <p:nvSpPr>
          <p:cNvPr id="315" name="Google Shape;315;p20"/>
          <p:cNvSpPr txBox="1"/>
          <p:nvPr/>
        </p:nvSpPr>
        <p:spPr>
          <a:xfrm>
            <a:off x="5988672" y="3511407"/>
            <a:ext cx="967027" cy="162677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529" u="none" cap="none" strike="noStrike">
                <a:solidFill>
                  <a:srgbClr val="BDE48E"/>
                </a:solidFill>
                <a:latin typeface="MuseoModerno"/>
                <a:ea typeface="MuseoModerno"/>
                <a:cs typeface="MuseoModerno"/>
                <a:sym typeface="MuseoModerno"/>
              </a:rPr>
              <a:t>O</a:t>
            </a:r>
            <a:endParaRPr/>
          </a:p>
        </p:txBody>
      </p:sp>
      <p:sp>
        <p:nvSpPr>
          <p:cNvPr id="316" name="Google Shape;316;p20"/>
          <p:cNvSpPr txBox="1"/>
          <p:nvPr/>
        </p:nvSpPr>
        <p:spPr>
          <a:xfrm>
            <a:off x="4787867" y="5577003"/>
            <a:ext cx="3473400" cy="232830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US" sz="15127" u="none" cap="none" strike="noStrike">
                <a:solidFill>
                  <a:srgbClr val="BDE48E"/>
                </a:solidFill>
                <a:latin typeface="MuseoModerno"/>
                <a:ea typeface="MuseoModerno"/>
                <a:cs typeface="MuseoModerno"/>
                <a:sym typeface="MuseoModerno"/>
              </a:rPr>
              <a:t>5 0</a:t>
            </a:r>
            <a:endParaRPr/>
          </a:p>
        </p:txBody>
      </p:sp>
      <p:sp>
        <p:nvSpPr>
          <p:cNvPr id="317" name="Google Shape;317;p20"/>
          <p:cNvSpPr txBox="1"/>
          <p:nvPr/>
        </p:nvSpPr>
        <p:spPr>
          <a:xfrm>
            <a:off x="2033768" y="415469"/>
            <a:ext cx="14220600" cy="18432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1974" u="none" cap="none" strike="noStrike">
                <a:solidFill>
                  <a:srgbClr val="FFFFFF"/>
                </a:solidFill>
                <a:latin typeface="MuseoModerno"/>
                <a:ea typeface="MuseoModerno"/>
                <a:cs typeface="MuseoModerno"/>
                <a:sym typeface="MuseoModerno"/>
              </a:rPr>
              <a:t>SCOREBOARD</a:t>
            </a:r>
            <a:endParaRPr/>
          </a:p>
        </p:txBody>
      </p:sp>
      <p:grpSp>
        <p:nvGrpSpPr>
          <p:cNvPr id="318" name="Google Shape;318;p20"/>
          <p:cNvGrpSpPr/>
          <p:nvPr/>
        </p:nvGrpSpPr>
        <p:grpSpPr>
          <a:xfrm>
            <a:off x="16254232" y="2079914"/>
            <a:ext cx="3791252" cy="4013396"/>
            <a:chOff x="0" y="-47625"/>
            <a:chExt cx="812800" cy="860425"/>
          </a:xfrm>
        </p:grpSpPr>
        <p:sp>
          <p:nvSpPr>
            <p:cNvPr id="319" name="Google Shape;319;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619125">
              <a:solidFill>
                <a:srgbClr val="BDE48E"/>
              </a:solidFill>
              <a:prstDash val="solid"/>
              <a:miter lim="8000"/>
              <a:headEnd len="sm" w="sm" type="none"/>
              <a:tailEnd len="sm" w="sm" type="none"/>
            </a:ln>
          </p:spPr>
        </p:sp>
        <p:sp>
          <p:nvSpPr>
            <p:cNvPr id="320" name="Google Shape;320;p20"/>
            <p:cNvSpPr txBox="1"/>
            <p:nvPr/>
          </p:nvSpPr>
          <p:spPr>
            <a:xfrm>
              <a:off x="0" y="-47625"/>
              <a:ext cx="812800" cy="860425"/>
            </a:xfrm>
            <a:prstGeom prst="rect">
              <a:avLst/>
            </a:prstGeom>
            <a:noFill/>
            <a:ln>
              <a:noFill/>
            </a:ln>
          </p:spPr>
          <p:txBody>
            <a:bodyPr anchorCtr="0" anchor="ctr" bIns="62400" lIns="62400" spcFirstLastPara="1" rIns="62400" wrap="square" tIns="624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20"/>
          <p:cNvGrpSpPr/>
          <p:nvPr/>
        </p:nvGrpSpPr>
        <p:grpSpPr>
          <a:xfrm>
            <a:off x="-2722296" y="-1323788"/>
            <a:ext cx="5016171" cy="5016171"/>
            <a:chOff x="0" y="0"/>
            <a:chExt cx="812800" cy="812800"/>
          </a:xfrm>
        </p:grpSpPr>
        <p:sp>
          <p:nvSpPr>
            <p:cNvPr id="322" name="Google Shape;32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90575">
              <a:solidFill>
                <a:srgbClr val="EF4C8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0"/>
            <p:cNvSpPr txBox="1"/>
            <p:nvPr/>
          </p:nvSpPr>
          <p:spPr>
            <a:xfrm>
              <a:off x="76200" y="28575"/>
              <a:ext cx="660400" cy="708025"/>
            </a:xfrm>
            <a:prstGeom prst="rect">
              <a:avLst/>
            </a:prstGeom>
            <a:noFill/>
            <a:ln>
              <a:noFill/>
            </a:ln>
          </p:spPr>
          <p:txBody>
            <a:bodyPr anchorCtr="0" anchor="ctr" bIns="44525" lIns="44525" spcFirstLastPara="1" rIns="44525" wrap="square" tIns="445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20"/>
          <p:cNvGrpSpPr/>
          <p:nvPr/>
        </p:nvGrpSpPr>
        <p:grpSpPr>
          <a:xfrm>
            <a:off x="14250572" y="8914655"/>
            <a:ext cx="3008728" cy="3008728"/>
            <a:chOff x="0" y="0"/>
            <a:chExt cx="812800" cy="812800"/>
          </a:xfrm>
        </p:grpSpPr>
        <p:sp>
          <p:nvSpPr>
            <p:cNvPr id="325" name="Google Shape;32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90575">
              <a:solidFill>
                <a:srgbClr val="EF4C8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0"/>
            <p:cNvSpPr txBox="1"/>
            <p:nvPr/>
          </p:nvSpPr>
          <p:spPr>
            <a:xfrm>
              <a:off x="76200" y="28575"/>
              <a:ext cx="660400" cy="708025"/>
            </a:xfrm>
            <a:prstGeom prst="rect">
              <a:avLst/>
            </a:prstGeom>
            <a:noFill/>
            <a:ln>
              <a:noFill/>
            </a:ln>
          </p:spPr>
          <p:txBody>
            <a:bodyPr anchorCtr="0" anchor="ctr" bIns="44525" lIns="44525" spcFirstLastPara="1" rIns="44525" wrap="square" tIns="445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20"/>
          <p:cNvGrpSpPr/>
          <p:nvPr/>
        </p:nvGrpSpPr>
        <p:grpSpPr>
          <a:xfrm>
            <a:off x="-1459258" y="7666628"/>
            <a:ext cx="4833372" cy="4068029"/>
            <a:chOff x="-33680" y="-8369"/>
            <a:chExt cx="854946" cy="719569"/>
          </a:xfrm>
        </p:grpSpPr>
        <p:sp>
          <p:nvSpPr>
            <p:cNvPr id="328" name="Google Shape;328;p20"/>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alpha val="0"/>
              </a:srgbClr>
            </a:solidFill>
            <a:ln cap="sq" cmpd="sng" w="5619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0"/>
            <p:cNvSpPr txBox="1"/>
            <p:nvPr/>
          </p:nvSpPr>
          <p:spPr>
            <a:xfrm>
              <a:off x="76200" y="3175"/>
              <a:ext cx="660400" cy="581025"/>
            </a:xfrm>
            <a:prstGeom prst="rect">
              <a:avLst/>
            </a:prstGeom>
            <a:noFill/>
            <a:ln>
              <a:noFill/>
            </a:ln>
          </p:spPr>
          <p:txBody>
            <a:bodyPr anchorCtr="0" anchor="ctr" bIns="48750" lIns="48750" spcFirstLastPara="1" rIns="48750" wrap="square" tIns="487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3" name="Shape 333"/>
        <p:cNvGrpSpPr/>
        <p:nvPr/>
      </p:nvGrpSpPr>
      <p:grpSpPr>
        <a:xfrm>
          <a:off x="0" y="0"/>
          <a:ext cx="0" cy="0"/>
          <a:chOff x="0" y="0"/>
          <a:chExt cx="0" cy="0"/>
        </a:xfrm>
      </p:grpSpPr>
      <p:grpSp>
        <p:nvGrpSpPr>
          <p:cNvPr id="334" name="Google Shape;334;p21"/>
          <p:cNvGrpSpPr/>
          <p:nvPr/>
        </p:nvGrpSpPr>
        <p:grpSpPr>
          <a:xfrm>
            <a:off x="12200708" y="727485"/>
            <a:ext cx="5140737" cy="5441952"/>
            <a:chOff x="0" y="-401620"/>
            <a:chExt cx="6854317" cy="7255937"/>
          </a:xfrm>
        </p:grpSpPr>
        <p:grpSp>
          <p:nvGrpSpPr>
            <p:cNvPr id="335" name="Google Shape;335;p21"/>
            <p:cNvGrpSpPr/>
            <p:nvPr/>
          </p:nvGrpSpPr>
          <p:grpSpPr>
            <a:xfrm>
              <a:off x="0" y="-401620"/>
              <a:ext cx="6854317" cy="7255937"/>
              <a:chOff x="0" y="-47625"/>
              <a:chExt cx="812800" cy="860425"/>
            </a:xfrm>
          </p:grpSpPr>
          <p:sp>
            <p:nvSpPr>
              <p:cNvPr id="336" name="Google Shape;336;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BDE48E"/>
              </a:solidFill>
              <a:ln>
                <a:noFill/>
              </a:ln>
            </p:spPr>
          </p:sp>
          <p:sp>
            <p:nvSpPr>
              <p:cNvPr id="337" name="Google Shape;337;p21"/>
              <p:cNvSpPr txBox="1"/>
              <p:nvPr/>
            </p:nvSpPr>
            <p:spPr>
              <a:xfrm>
                <a:off x="0" y="-47625"/>
                <a:ext cx="812800" cy="860425"/>
              </a:xfrm>
              <a:prstGeom prst="rect">
                <a:avLst/>
              </a:prstGeom>
              <a:noFill/>
              <a:ln>
                <a:noFill/>
              </a:ln>
            </p:spPr>
            <p:txBody>
              <a:bodyPr anchorCtr="0" anchor="ctr" bIns="62400" lIns="62400" spcFirstLastPara="1" rIns="62400" wrap="square" tIns="624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21"/>
            <p:cNvGrpSpPr/>
            <p:nvPr/>
          </p:nvGrpSpPr>
          <p:grpSpPr>
            <a:xfrm>
              <a:off x="1351128" y="963774"/>
              <a:ext cx="4123529" cy="4525149"/>
              <a:chOff x="0" y="-47625"/>
              <a:chExt cx="488977" cy="536602"/>
            </a:xfrm>
          </p:grpSpPr>
          <p:sp>
            <p:nvSpPr>
              <p:cNvPr id="339" name="Google Shape;339;p21"/>
              <p:cNvSpPr/>
              <p:nvPr/>
            </p:nvSpPr>
            <p:spPr>
              <a:xfrm>
                <a:off x="0" y="0"/>
                <a:ext cx="488977" cy="488977"/>
              </a:xfrm>
              <a:custGeom>
                <a:rect b="b" l="l" r="r" t="t"/>
                <a:pathLst>
                  <a:path extrusionOk="0" h="488977" w="488977">
                    <a:moveTo>
                      <a:pt x="0" y="0"/>
                    </a:moveTo>
                    <a:lnTo>
                      <a:pt x="488977" y="0"/>
                    </a:lnTo>
                    <a:lnTo>
                      <a:pt x="488977" y="488977"/>
                    </a:lnTo>
                    <a:lnTo>
                      <a:pt x="0" y="488977"/>
                    </a:lnTo>
                    <a:close/>
                  </a:path>
                </a:pathLst>
              </a:custGeom>
              <a:solidFill>
                <a:srgbClr val="000000"/>
              </a:solidFill>
              <a:ln>
                <a:noFill/>
              </a:ln>
            </p:spPr>
          </p:sp>
          <p:sp>
            <p:nvSpPr>
              <p:cNvPr id="340" name="Google Shape;340;p21"/>
              <p:cNvSpPr txBox="1"/>
              <p:nvPr/>
            </p:nvSpPr>
            <p:spPr>
              <a:xfrm>
                <a:off x="0" y="-47625"/>
                <a:ext cx="488977" cy="536602"/>
              </a:xfrm>
              <a:prstGeom prst="rect">
                <a:avLst/>
              </a:prstGeom>
              <a:noFill/>
              <a:ln>
                <a:noFill/>
              </a:ln>
            </p:spPr>
            <p:txBody>
              <a:bodyPr anchorCtr="0" anchor="ctr" bIns="62400" lIns="62400" spcFirstLastPara="1" rIns="62400" wrap="square" tIns="624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41" name="Google Shape;341;p21"/>
          <p:cNvSpPr/>
          <p:nvPr/>
        </p:nvSpPr>
        <p:spPr>
          <a:xfrm rot="-1593388">
            <a:off x="9022592" y="4967595"/>
            <a:ext cx="9121439" cy="9121439"/>
          </a:xfrm>
          <a:custGeom>
            <a:rect b="b" l="l" r="r" t="t"/>
            <a:pathLst>
              <a:path extrusionOk="0" h="9121439" w="9121439">
                <a:moveTo>
                  <a:pt x="0" y="0"/>
                </a:moveTo>
                <a:lnTo>
                  <a:pt x="9121439" y="0"/>
                </a:lnTo>
                <a:lnTo>
                  <a:pt x="9121439" y="9121439"/>
                </a:lnTo>
                <a:lnTo>
                  <a:pt x="0" y="9121439"/>
                </a:lnTo>
                <a:lnTo>
                  <a:pt x="0" y="0"/>
                </a:lnTo>
                <a:close/>
              </a:path>
            </a:pathLst>
          </a:custGeom>
          <a:blipFill rotWithShape="1">
            <a:blip r:embed="rId3">
              <a:alphaModFix/>
            </a:blip>
            <a:stretch>
              <a:fillRect b="0" l="0" r="0" t="0"/>
            </a:stretch>
          </a:blipFill>
          <a:ln>
            <a:noFill/>
          </a:ln>
        </p:spPr>
      </p:sp>
      <p:sp>
        <p:nvSpPr>
          <p:cNvPr id="342" name="Google Shape;342;p21"/>
          <p:cNvSpPr txBox="1"/>
          <p:nvPr/>
        </p:nvSpPr>
        <p:spPr>
          <a:xfrm>
            <a:off x="1165243" y="1625753"/>
            <a:ext cx="8547000" cy="3870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11974" u="none" cap="none" strike="noStrike">
                <a:solidFill>
                  <a:srgbClr val="FFFFFF"/>
                </a:solidFill>
                <a:latin typeface="MuseoModerno"/>
                <a:ea typeface="MuseoModerno"/>
                <a:cs typeface="MuseoModerno"/>
                <a:sym typeface="MuseoModerno"/>
              </a:rPr>
              <a:t>TUG</a:t>
            </a:r>
            <a:endParaRPr/>
          </a:p>
          <a:p>
            <a:pPr indent="0" lvl="0" marL="0" marR="0" rtl="0" algn="l">
              <a:lnSpc>
                <a:spcPct val="110000"/>
              </a:lnSpc>
              <a:spcBef>
                <a:spcPts val="0"/>
              </a:spcBef>
              <a:spcAft>
                <a:spcPts val="0"/>
              </a:spcAft>
              <a:buNone/>
            </a:pPr>
            <a:r>
              <a:rPr b="0" i="0" lang="en-US" sz="11974" u="none" cap="none" strike="noStrike">
                <a:solidFill>
                  <a:srgbClr val="FFFFFF"/>
                </a:solidFill>
                <a:latin typeface="MuseoModerno"/>
                <a:ea typeface="MuseoModerno"/>
                <a:cs typeface="MuseoModerno"/>
                <a:sym typeface="MuseoModerno"/>
              </a:rPr>
              <a:t>OF WAR</a:t>
            </a:r>
            <a:endParaRPr/>
          </a:p>
        </p:txBody>
      </p:sp>
      <p:sp>
        <p:nvSpPr>
          <p:cNvPr id="343" name="Google Shape;343;p21"/>
          <p:cNvSpPr txBox="1"/>
          <p:nvPr/>
        </p:nvSpPr>
        <p:spPr>
          <a:xfrm>
            <a:off x="1165243" y="5887751"/>
            <a:ext cx="6768300" cy="1847100"/>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 incididunt ut labore et dolore magna aliqua. Ut enim ad minim veniam, quis nostrud.</a:t>
            </a:r>
            <a:endParaRPr/>
          </a:p>
        </p:txBody>
      </p:sp>
      <p:sp>
        <p:nvSpPr>
          <p:cNvPr id="344" name="Google Shape;344;p21"/>
          <p:cNvSpPr txBox="1"/>
          <p:nvPr/>
        </p:nvSpPr>
        <p:spPr>
          <a:xfrm>
            <a:off x="13286296" y="2296544"/>
            <a:ext cx="3077400" cy="25101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6307" u="none" cap="none" strike="noStrike">
                <a:solidFill>
                  <a:srgbClr val="BDE48E"/>
                </a:solidFill>
                <a:latin typeface="MuseoModerno"/>
                <a:ea typeface="MuseoModerno"/>
                <a:cs typeface="MuseoModerno"/>
                <a:sym typeface="MuseoModerno"/>
              </a:rPr>
              <a:t>3</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8" name="Shape 348"/>
        <p:cNvGrpSpPr/>
        <p:nvPr/>
      </p:nvGrpSpPr>
      <p:grpSpPr>
        <a:xfrm>
          <a:off x="0" y="0"/>
          <a:ext cx="0" cy="0"/>
          <a:chOff x="0" y="0"/>
          <a:chExt cx="0" cy="0"/>
        </a:xfrm>
      </p:grpSpPr>
      <p:grpSp>
        <p:nvGrpSpPr>
          <p:cNvPr id="349" name="Google Shape;349;p22"/>
          <p:cNvGrpSpPr/>
          <p:nvPr/>
        </p:nvGrpSpPr>
        <p:grpSpPr>
          <a:xfrm>
            <a:off x="10265816" y="4348220"/>
            <a:ext cx="1148105" cy="1449321"/>
            <a:chOff x="0" y="-47625"/>
            <a:chExt cx="181526" cy="229151"/>
          </a:xfrm>
        </p:grpSpPr>
        <p:sp>
          <p:nvSpPr>
            <p:cNvPr id="350" name="Google Shape;350;p22"/>
            <p:cNvSpPr/>
            <p:nvPr/>
          </p:nvSpPr>
          <p:spPr>
            <a:xfrm>
              <a:off x="0" y="0"/>
              <a:ext cx="181526" cy="181526"/>
            </a:xfrm>
            <a:custGeom>
              <a:rect b="b" l="l" r="r" t="t"/>
              <a:pathLst>
                <a:path extrusionOk="0" h="181526" w="181526">
                  <a:moveTo>
                    <a:pt x="0" y="0"/>
                  </a:moveTo>
                  <a:lnTo>
                    <a:pt x="181526" y="0"/>
                  </a:lnTo>
                  <a:lnTo>
                    <a:pt x="181526" y="181526"/>
                  </a:lnTo>
                  <a:lnTo>
                    <a:pt x="0" y="181526"/>
                  </a:lnTo>
                  <a:close/>
                </a:path>
              </a:pathLst>
            </a:custGeom>
            <a:solidFill>
              <a:srgbClr val="BDE48E"/>
            </a:solidFill>
            <a:ln>
              <a:noFill/>
            </a:ln>
          </p:spPr>
        </p:sp>
        <p:sp>
          <p:nvSpPr>
            <p:cNvPr id="351" name="Google Shape;351;p22"/>
            <p:cNvSpPr txBox="1"/>
            <p:nvPr/>
          </p:nvSpPr>
          <p:spPr>
            <a:xfrm>
              <a:off x="0" y="-47625"/>
              <a:ext cx="181526" cy="229151"/>
            </a:xfrm>
            <a:prstGeom prst="rect">
              <a:avLst/>
            </a:prstGeom>
            <a:noFill/>
            <a:ln>
              <a:noFill/>
            </a:ln>
          </p:spPr>
          <p:txBody>
            <a:bodyPr anchorCtr="0" anchor="ctr" bIns="84600" lIns="84600" spcFirstLastPara="1" rIns="84600" wrap="square" tIns="846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22"/>
          <p:cNvGrpSpPr/>
          <p:nvPr/>
        </p:nvGrpSpPr>
        <p:grpSpPr>
          <a:xfrm>
            <a:off x="10199958" y="1459041"/>
            <a:ext cx="1279821" cy="1279821"/>
            <a:chOff x="0" y="0"/>
            <a:chExt cx="812800" cy="812800"/>
          </a:xfrm>
        </p:grpSpPr>
        <p:sp>
          <p:nvSpPr>
            <p:cNvPr id="353" name="Google Shape;35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4C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5" name="Google Shape;355;p22"/>
          <p:cNvSpPr/>
          <p:nvPr/>
        </p:nvSpPr>
        <p:spPr>
          <a:xfrm rot="-8662817">
            <a:off x="-3899042" y="4800691"/>
            <a:ext cx="14708382" cy="10063630"/>
          </a:xfrm>
          <a:custGeom>
            <a:rect b="b" l="l" r="r" t="t"/>
            <a:pathLst>
              <a:path extrusionOk="0" h="10063630" w="14708382">
                <a:moveTo>
                  <a:pt x="0" y="0"/>
                </a:moveTo>
                <a:lnTo>
                  <a:pt x="14708382" y="0"/>
                </a:lnTo>
                <a:lnTo>
                  <a:pt x="14708382" y="10063630"/>
                </a:lnTo>
                <a:lnTo>
                  <a:pt x="0" y="10063630"/>
                </a:lnTo>
                <a:lnTo>
                  <a:pt x="0" y="0"/>
                </a:lnTo>
                <a:close/>
              </a:path>
            </a:pathLst>
          </a:custGeom>
          <a:blipFill rotWithShape="1">
            <a:blip r:embed="rId3">
              <a:alphaModFix/>
            </a:blip>
            <a:stretch>
              <a:fillRect b="0" l="0" r="0" t="0"/>
            </a:stretch>
          </a:blipFill>
          <a:ln>
            <a:noFill/>
          </a:ln>
        </p:spPr>
      </p:sp>
      <p:grpSp>
        <p:nvGrpSpPr>
          <p:cNvPr id="356" name="Google Shape;356;p22"/>
          <p:cNvGrpSpPr/>
          <p:nvPr/>
        </p:nvGrpSpPr>
        <p:grpSpPr>
          <a:xfrm>
            <a:off x="11965636" y="1409035"/>
            <a:ext cx="5293664" cy="1399701"/>
            <a:chOff x="0" y="-66675"/>
            <a:chExt cx="7058219" cy="1866268"/>
          </a:xfrm>
        </p:grpSpPr>
        <p:sp>
          <p:nvSpPr>
            <p:cNvPr id="357" name="Google Shape;357;p22"/>
            <p:cNvSpPr txBox="1"/>
            <p:nvPr/>
          </p:nvSpPr>
          <p:spPr>
            <a:xfrm>
              <a:off x="0" y="-66675"/>
              <a:ext cx="6322146" cy="6322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800" u="none" cap="none" strike="noStrike">
                  <a:solidFill>
                    <a:srgbClr val="FFFFFF"/>
                  </a:solidFill>
                  <a:latin typeface="Lato"/>
                  <a:ea typeface="Lato"/>
                  <a:cs typeface="Lato"/>
                  <a:sym typeface="Lato"/>
                </a:rPr>
                <a:t>Write a main idea here</a:t>
              </a:r>
              <a:endParaRPr/>
            </a:p>
          </p:txBody>
        </p:sp>
        <p:sp>
          <p:nvSpPr>
            <p:cNvPr id="358" name="Google Shape;358;p22"/>
            <p:cNvSpPr txBox="1"/>
            <p:nvPr/>
          </p:nvSpPr>
          <p:spPr>
            <a:xfrm>
              <a:off x="0" y="721152"/>
              <a:ext cx="7058219" cy="107844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a:t>
              </a:r>
              <a:endParaRPr/>
            </a:p>
          </p:txBody>
        </p:sp>
      </p:grpSp>
      <p:grpSp>
        <p:nvGrpSpPr>
          <p:cNvPr id="359" name="Google Shape;359;p22"/>
          <p:cNvGrpSpPr/>
          <p:nvPr/>
        </p:nvGrpSpPr>
        <p:grpSpPr>
          <a:xfrm>
            <a:off x="11965636" y="4478085"/>
            <a:ext cx="5293664" cy="1399701"/>
            <a:chOff x="0" y="-66675"/>
            <a:chExt cx="7058219" cy="1866268"/>
          </a:xfrm>
        </p:grpSpPr>
        <p:sp>
          <p:nvSpPr>
            <p:cNvPr id="360" name="Google Shape;360;p22"/>
            <p:cNvSpPr txBox="1"/>
            <p:nvPr/>
          </p:nvSpPr>
          <p:spPr>
            <a:xfrm>
              <a:off x="0" y="-66675"/>
              <a:ext cx="6322146" cy="6322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800" u="none" cap="none" strike="noStrike">
                  <a:solidFill>
                    <a:srgbClr val="FFFFFF"/>
                  </a:solidFill>
                  <a:latin typeface="Lato"/>
                  <a:ea typeface="Lato"/>
                  <a:cs typeface="Lato"/>
                  <a:sym typeface="Lato"/>
                </a:rPr>
                <a:t>Write a main idea here</a:t>
              </a:r>
              <a:endParaRPr/>
            </a:p>
          </p:txBody>
        </p:sp>
        <p:sp>
          <p:nvSpPr>
            <p:cNvPr id="361" name="Google Shape;361;p22"/>
            <p:cNvSpPr txBox="1"/>
            <p:nvPr/>
          </p:nvSpPr>
          <p:spPr>
            <a:xfrm>
              <a:off x="0" y="721152"/>
              <a:ext cx="7058219" cy="107844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a:t>
              </a:r>
              <a:endParaRPr/>
            </a:p>
          </p:txBody>
        </p:sp>
      </p:grpSp>
      <p:grpSp>
        <p:nvGrpSpPr>
          <p:cNvPr id="362" name="Google Shape;362;p22"/>
          <p:cNvGrpSpPr/>
          <p:nvPr/>
        </p:nvGrpSpPr>
        <p:grpSpPr>
          <a:xfrm>
            <a:off x="11965636" y="7547134"/>
            <a:ext cx="5293664" cy="1399701"/>
            <a:chOff x="0" y="-66675"/>
            <a:chExt cx="7058219" cy="1866268"/>
          </a:xfrm>
        </p:grpSpPr>
        <p:sp>
          <p:nvSpPr>
            <p:cNvPr id="363" name="Google Shape;363;p22"/>
            <p:cNvSpPr txBox="1"/>
            <p:nvPr/>
          </p:nvSpPr>
          <p:spPr>
            <a:xfrm>
              <a:off x="0" y="-66675"/>
              <a:ext cx="6322146" cy="6322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800" u="none" cap="none" strike="noStrike">
                  <a:solidFill>
                    <a:srgbClr val="FFFFFF"/>
                  </a:solidFill>
                  <a:latin typeface="Lato"/>
                  <a:ea typeface="Lato"/>
                  <a:cs typeface="Lato"/>
                  <a:sym typeface="Lato"/>
                </a:rPr>
                <a:t>Write a main idea here</a:t>
              </a:r>
              <a:endParaRPr/>
            </a:p>
          </p:txBody>
        </p:sp>
        <p:sp>
          <p:nvSpPr>
            <p:cNvPr id="364" name="Google Shape;364;p22"/>
            <p:cNvSpPr txBox="1"/>
            <p:nvPr/>
          </p:nvSpPr>
          <p:spPr>
            <a:xfrm>
              <a:off x="0" y="721152"/>
              <a:ext cx="7058219" cy="107844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a:t>
              </a:r>
              <a:endParaRPr/>
            </a:p>
          </p:txBody>
        </p:sp>
      </p:grpSp>
      <p:sp>
        <p:nvSpPr>
          <p:cNvPr id="365" name="Google Shape;365;p22"/>
          <p:cNvSpPr txBox="1"/>
          <p:nvPr/>
        </p:nvSpPr>
        <p:spPr>
          <a:xfrm>
            <a:off x="1028700" y="1092347"/>
            <a:ext cx="6898800" cy="3444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10657" u="none" cap="none" strike="noStrike">
                <a:solidFill>
                  <a:srgbClr val="FFFFFF"/>
                </a:solidFill>
                <a:latin typeface="MuseoModerno"/>
                <a:ea typeface="MuseoModerno"/>
                <a:cs typeface="MuseoModerno"/>
                <a:sym typeface="MuseoModerno"/>
              </a:rPr>
              <a:t>HOW TO PLAY?</a:t>
            </a:r>
            <a:endParaRPr/>
          </a:p>
        </p:txBody>
      </p:sp>
      <p:sp>
        <p:nvSpPr>
          <p:cNvPr id="366" name="Google Shape;366;p22"/>
          <p:cNvSpPr/>
          <p:nvPr/>
        </p:nvSpPr>
        <p:spPr>
          <a:xfrm>
            <a:off x="10104725" y="7599150"/>
            <a:ext cx="1470300" cy="1279800"/>
          </a:xfrm>
          <a:prstGeom prst="hear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0" name="Shape 370"/>
        <p:cNvGrpSpPr/>
        <p:nvPr/>
      </p:nvGrpSpPr>
      <p:grpSpPr>
        <a:xfrm>
          <a:off x="0" y="0"/>
          <a:ext cx="0" cy="0"/>
          <a:chOff x="0" y="0"/>
          <a:chExt cx="0" cy="0"/>
        </a:xfrm>
      </p:grpSpPr>
      <p:grpSp>
        <p:nvGrpSpPr>
          <p:cNvPr id="371" name="Google Shape;371;p23"/>
          <p:cNvGrpSpPr/>
          <p:nvPr/>
        </p:nvGrpSpPr>
        <p:grpSpPr>
          <a:xfrm>
            <a:off x="0" y="8112039"/>
            <a:ext cx="18288000" cy="2174961"/>
            <a:chOff x="0" y="-47625"/>
            <a:chExt cx="4816593" cy="572829"/>
          </a:xfrm>
        </p:grpSpPr>
        <p:sp>
          <p:nvSpPr>
            <p:cNvPr id="372" name="Google Shape;372;p23"/>
            <p:cNvSpPr/>
            <p:nvPr/>
          </p:nvSpPr>
          <p:spPr>
            <a:xfrm>
              <a:off x="0" y="0"/>
              <a:ext cx="4816592" cy="525204"/>
            </a:xfrm>
            <a:custGeom>
              <a:rect b="b" l="l" r="r" t="t"/>
              <a:pathLst>
                <a:path extrusionOk="0" h="525204" w="4816592">
                  <a:moveTo>
                    <a:pt x="0" y="0"/>
                  </a:moveTo>
                  <a:lnTo>
                    <a:pt x="4816592" y="0"/>
                  </a:lnTo>
                  <a:lnTo>
                    <a:pt x="4816592" y="525204"/>
                  </a:lnTo>
                  <a:lnTo>
                    <a:pt x="0" y="525204"/>
                  </a:lnTo>
                  <a:close/>
                </a:path>
              </a:pathLst>
            </a:custGeom>
            <a:solidFill>
              <a:srgbClr val="E53F7D"/>
            </a:solidFill>
            <a:ln>
              <a:noFill/>
            </a:ln>
          </p:spPr>
        </p:sp>
        <p:sp>
          <p:nvSpPr>
            <p:cNvPr id="373" name="Google Shape;373;p23"/>
            <p:cNvSpPr txBox="1"/>
            <p:nvPr/>
          </p:nvSpPr>
          <p:spPr>
            <a:xfrm>
              <a:off x="0" y="-47625"/>
              <a:ext cx="4816593" cy="572829"/>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4" name="Google Shape;374;p23"/>
          <p:cNvPicPr preferRelativeResize="0"/>
          <p:nvPr/>
        </p:nvPicPr>
        <p:blipFill rotWithShape="1">
          <a:blip r:embed="rId3">
            <a:alphaModFix/>
          </a:blip>
          <a:srcRect b="20359" l="17160" r="8388" t="0"/>
          <a:stretch/>
        </p:blipFill>
        <p:spPr>
          <a:xfrm>
            <a:off x="2784479" y="3075793"/>
            <a:ext cx="11314824" cy="8069073"/>
          </a:xfrm>
          <a:prstGeom prst="rect">
            <a:avLst/>
          </a:prstGeom>
          <a:noFill/>
          <a:ln>
            <a:noFill/>
          </a:ln>
        </p:spPr>
      </p:pic>
      <p:grpSp>
        <p:nvGrpSpPr>
          <p:cNvPr id="375" name="Google Shape;375;p23"/>
          <p:cNvGrpSpPr/>
          <p:nvPr/>
        </p:nvGrpSpPr>
        <p:grpSpPr>
          <a:xfrm>
            <a:off x="746477" y="2849668"/>
            <a:ext cx="1344552" cy="1344552"/>
            <a:chOff x="0" y="0"/>
            <a:chExt cx="812800" cy="812800"/>
          </a:xfrm>
        </p:grpSpPr>
        <p:sp>
          <p:nvSpPr>
            <p:cNvPr id="376" name="Google Shape;37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3F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3"/>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71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3"/>
          <p:cNvGrpSpPr/>
          <p:nvPr/>
        </p:nvGrpSpPr>
        <p:grpSpPr>
          <a:xfrm>
            <a:off x="6608299" y="2849668"/>
            <a:ext cx="1344552" cy="1344552"/>
            <a:chOff x="0" y="0"/>
            <a:chExt cx="812800" cy="812800"/>
          </a:xfrm>
        </p:grpSpPr>
        <p:sp>
          <p:nvSpPr>
            <p:cNvPr id="379" name="Google Shape;37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3"/>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71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3"/>
          <p:cNvGrpSpPr/>
          <p:nvPr/>
        </p:nvGrpSpPr>
        <p:grpSpPr>
          <a:xfrm>
            <a:off x="12470120" y="2849668"/>
            <a:ext cx="1344552" cy="1344552"/>
            <a:chOff x="0" y="0"/>
            <a:chExt cx="812800" cy="812800"/>
          </a:xfrm>
        </p:grpSpPr>
        <p:sp>
          <p:nvSpPr>
            <p:cNvPr id="382" name="Google Shape;38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3"/>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71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23"/>
          <p:cNvSpPr txBox="1"/>
          <p:nvPr/>
        </p:nvSpPr>
        <p:spPr>
          <a:xfrm>
            <a:off x="630120" y="664461"/>
            <a:ext cx="17027759" cy="1465998"/>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609" u="none" cap="none" strike="noStrike">
                <a:solidFill>
                  <a:srgbClr val="FFFFFF"/>
                </a:solidFill>
                <a:latin typeface="MuseoModerno"/>
                <a:ea typeface="MuseoModerno"/>
                <a:cs typeface="MuseoModerno"/>
                <a:sym typeface="MuseoModerno"/>
              </a:rPr>
              <a:t>WRITE A MAIN IDEA HERE</a:t>
            </a:r>
            <a:endParaRPr/>
          </a:p>
        </p:txBody>
      </p:sp>
      <p:sp>
        <p:nvSpPr>
          <p:cNvPr id="385" name="Google Shape;385;p23"/>
          <p:cNvSpPr txBox="1"/>
          <p:nvPr/>
        </p:nvSpPr>
        <p:spPr>
          <a:xfrm>
            <a:off x="830789" y="2828077"/>
            <a:ext cx="1175928" cy="1321058"/>
          </a:xfrm>
          <a:prstGeom prst="rect">
            <a:avLst/>
          </a:prstGeom>
          <a:noFill/>
          <a:ln>
            <a:noFill/>
          </a:ln>
        </p:spPr>
        <p:txBody>
          <a:bodyPr anchorCtr="0" anchor="t" bIns="0" lIns="0" spcFirstLastPara="1" rIns="0" wrap="square" tIns="0">
            <a:spAutoFit/>
          </a:bodyPr>
          <a:lstStyle/>
          <a:p>
            <a:pPr indent="0" lvl="0" marL="0" marR="0" rtl="0" algn="ctr">
              <a:lnSpc>
                <a:spcPct val="128005"/>
              </a:lnSpc>
              <a:spcBef>
                <a:spcPts val="0"/>
              </a:spcBef>
              <a:spcAft>
                <a:spcPts val="0"/>
              </a:spcAft>
              <a:buNone/>
            </a:pPr>
            <a:r>
              <a:rPr b="0" i="0" lang="en-US" sz="8234" u="none" cap="none" strike="noStrike">
                <a:solidFill>
                  <a:srgbClr val="000000"/>
                </a:solidFill>
                <a:latin typeface="MuseoModerno"/>
                <a:ea typeface="MuseoModerno"/>
                <a:cs typeface="MuseoModerno"/>
                <a:sym typeface="MuseoModerno"/>
              </a:rPr>
              <a:t>1</a:t>
            </a:r>
            <a:endParaRPr/>
          </a:p>
        </p:txBody>
      </p:sp>
      <p:sp>
        <p:nvSpPr>
          <p:cNvPr id="386" name="Google Shape;386;p23"/>
          <p:cNvSpPr txBox="1"/>
          <p:nvPr/>
        </p:nvSpPr>
        <p:spPr>
          <a:xfrm>
            <a:off x="2375660" y="3318554"/>
            <a:ext cx="34422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a:t>
            </a:r>
            <a:endParaRPr/>
          </a:p>
        </p:txBody>
      </p:sp>
      <p:sp>
        <p:nvSpPr>
          <p:cNvPr id="387" name="Google Shape;387;p23"/>
          <p:cNvSpPr txBox="1"/>
          <p:nvPr/>
        </p:nvSpPr>
        <p:spPr>
          <a:xfrm>
            <a:off x="2375660" y="2815887"/>
            <a:ext cx="3442220" cy="434086"/>
          </a:xfrm>
          <a:prstGeom prst="rect">
            <a:avLst/>
          </a:prstGeom>
          <a:noFill/>
          <a:ln>
            <a:noFill/>
          </a:ln>
        </p:spPr>
        <p:txBody>
          <a:bodyPr anchorCtr="0" anchor="t" bIns="0" lIns="0" spcFirstLastPara="1" rIns="0" wrap="square" tIns="0">
            <a:spAutoFit/>
          </a:bodyPr>
          <a:lstStyle/>
          <a:p>
            <a:pPr indent="0" lvl="0" marL="0" marR="0" rtl="0" algn="l">
              <a:lnSpc>
                <a:spcPct val="154023"/>
              </a:lnSpc>
              <a:spcBef>
                <a:spcPts val="0"/>
              </a:spcBef>
              <a:spcAft>
                <a:spcPts val="0"/>
              </a:spcAft>
              <a:buNone/>
            </a:pPr>
            <a:r>
              <a:rPr b="1" i="0" lang="en-US" sz="2299" u="none" cap="none" strike="noStrike">
                <a:solidFill>
                  <a:srgbClr val="FFFFFF"/>
                </a:solidFill>
                <a:latin typeface="Lato"/>
                <a:ea typeface="Lato"/>
                <a:cs typeface="Lato"/>
                <a:sym typeface="Lato"/>
              </a:rPr>
              <a:t>Write a key idea here</a:t>
            </a:r>
            <a:endParaRPr/>
          </a:p>
        </p:txBody>
      </p:sp>
      <p:sp>
        <p:nvSpPr>
          <p:cNvPr id="388" name="Google Shape;388;p23"/>
          <p:cNvSpPr txBox="1"/>
          <p:nvPr/>
        </p:nvSpPr>
        <p:spPr>
          <a:xfrm>
            <a:off x="6692611" y="2828077"/>
            <a:ext cx="1175928" cy="1321058"/>
          </a:xfrm>
          <a:prstGeom prst="rect">
            <a:avLst/>
          </a:prstGeom>
          <a:noFill/>
          <a:ln>
            <a:noFill/>
          </a:ln>
        </p:spPr>
        <p:txBody>
          <a:bodyPr anchorCtr="0" anchor="t" bIns="0" lIns="0" spcFirstLastPara="1" rIns="0" wrap="square" tIns="0">
            <a:spAutoFit/>
          </a:bodyPr>
          <a:lstStyle/>
          <a:p>
            <a:pPr indent="0" lvl="0" marL="0" marR="0" rtl="0" algn="ctr">
              <a:lnSpc>
                <a:spcPct val="128005"/>
              </a:lnSpc>
              <a:spcBef>
                <a:spcPts val="0"/>
              </a:spcBef>
              <a:spcAft>
                <a:spcPts val="0"/>
              </a:spcAft>
              <a:buNone/>
            </a:pPr>
            <a:r>
              <a:rPr b="0" i="0" lang="en-US" sz="8234" u="none" cap="none" strike="noStrike">
                <a:solidFill>
                  <a:srgbClr val="000000"/>
                </a:solidFill>
                <a:latin typeface="MuseoModerno"/>
                <a:ea typeface="MuseoModerno"/>
                <a:cs typeface="MuseoModerno"/>
                <a:sym typeface="MuseoModerno"/>
              </a:rPr>
              <a:t>2</a:t>
            </a:r>
            <a:endParaRPr/>
          </a:p>
        </p:txBody>
      </p:sp>
      <p:sp>
        <p:nvSpPr>
          <p:cNvPr id="389" name="Google Shape;389;p23"/>
          <p:cNvSpPr txBox="1"/>
          <p:nvPr/>
        </p:nvSpPr>
        <p:spPr>
          <a:xfrm>
            <a:off x="8237481" y="3318554"/>
            <a:ext cx="34422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a:t>
            </a:r>
            <a:endParaRPr/>
          </a:p>
        </p:txBody>
      </p:sp>
      <p:sp>
        <p:nvSpPr>
          <p:cNvPr id="390" name="Google Shape;390;p23"/>
          <p:cNvSpPr txBox="1"/>
          <p:nvPr/>
        </p:nvSpPr>
        <p:spPr>
          <a:xfrm>
            <a:off x="8237481" y="2815887"/>
            <a:ext cx="3442220" cy="434086"/>
          </a:xfrm>
          <a:prstGeom prst="rect">
            <a:avLst/>
          </a:prstGeom>
          <a:noFill/>
          <a:ln>
            <a:noFill/>
          </a:ln>
        </p:spPr>
        <p:txBody>
          <a:bodyPr anchorCtr="0" anchor="t" bIns="0" lIns="0" spcFirstLastPara="1" rIns="0" wrap="square" tIns="0">
            <a:spAutoFit/>
          </a:bodyPr>
          <a:lstStyle/>
          <a:p>
            <a:pPr indent="0" lvl="0" marL="0" marR="0" rtl="0" algn="l">
              <a:lnSpc>
                <a:spcPct val="154023"/>
              </a:lnSpc>
              <a:spcBef>
                <a:spcPts val="0"/>
              </a:spcBef>
              <a:spcAft>
                <a:spcPts val="0"/>
              </a:spcAft>
              <a:buNone/>
            </a:pPr>
            <a:r>
              <a:rPr b="1" i="0" lang="en-US" sz="2299" u="none" cap="none" strike="noStrike">
                <a:solidFill>
                  <a:srgbClr val="FFFFFF"/>
                </a:solidFill>
                <a:latin typeface="Lato"/>
                <a:ea typeface="Lato"/>
                <a:cs typeface="Lato"/>
                <a:sym typeface="Lato"/>
              </a:rPr>
              <a:t>Write a key idea here</a:t>
            </a:r>
            <a:endParaRPr/>
          </a:p>
        </p:txBody>
      </p:sp>
      <p:sp>
        <p:nvSpPr>
          <p:cNvPr id="391" name="Google Shape;391;p23"/>
          <p:cNvSpPr txBox="1"/>
          <p:nvPr/>
        </p:nvSpPr>
        <p:spPr>
          <a:xfrm>
            <a:off x="12554432" y="2828077"/>
            <a:ext cx="1175928" cy="1321058"/>
          </a:xfrm>
          <a:prstGeom prst="rect">
            <a:avLst/>
          </a:prstGeom>
          <a:noFill/>
          <a:ln>
            <a:noFill/>
          </a:ln>
        </p:spPr>
        <p:txBody>
          <a:bodyPr anchorCtr="0" anchor="t" bIns="0" lIns="0" spcFirstLastPara="1" rIns="0" wrap="square" tIns="0">
            <a:spAutoFit/>
          </a:bodyPr>
          <a:lstStyle/>
          <a:p>
            <a:pPr indent="0" lvl="0" marL="0" marR="0" rtl="0" algn="ctr">
              <a:lnSpc>
                <a:spcPct val="128005"/>
              </a:lnSpc>
              <a:spcBef>
                <a:spcPts val="0"/>
              </a:spcBef>
              <a:spcAft>
                <a:spcPts val="0"/>
              </a:spcAft>
              <a:buNone/>
            </a:pPr>
            <a:r>
              <a:rPr b="0" i="0" lang="en-US" sz="8234" u="none" cap="none" strike="noStrike">
                <a:solidFill>
                  <a:srgbClr val="000000"/>
                </a:solidFill>
                <a:latin typeface="MuseoModerno"/>
                <a:ea typeface="MuseoModerno"/>
                <a:cs typeface="MuseoModerno"/>
                <a:sym typeface="MuseoModerno"/>
              </a:rPr>
              <a:t>3</a:t>
            </a:r>
            <a:endParaRPr/>
          </a:p>
        </p:txBody>
      </p:sp>
      <p:sp>
        <p:nvSpPr>
          <p:cNvPr id="392" name="Google Shape;392;p23"/>
          <p:cNvSpPr txBox="1"/>
          <p:nvPr/>
        </p:nvSpPr>
        <p:spPr>
          <a:xfrm>
            <a:off x="14099302" y="3318554"/>
            <a:ext cx="34422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Lato"/>
                <a:ea typeface="Lato"/>
                <a:cs typeface="Lato"/>
                <a:sym typeface="Lato"/>
              </a:rPr>
              <a:t>Lorem ipsum dolor sit amet, consectetur adipiscing elit.</a:t>
            </a:r>
            <a:endParaRPr/>
          </a:p>
        </p:txBody>
      </p:sp>
      <p:sp>
        <p:nvSpPr>
          <p:cNvPr id="393" name="Google Shape;393;p23"/>
          <p:cNvSpPr txBox="1"/>
          <p:nvPr/>
        </p:nvSpPr>
        <p:spPr>
          <a:xfrm>
            <a:off x="14099302" y="2815887"/>
            <a:ext cx="3442220" cy="434086"/>
          </a:xfrm>
          <a:prstGeom prst="rect">
            <a:avLst/>
          </a:prstGeom>
          <a:noFill/>
          <a:ln>
            <a:noFill/>
          </a:ln>
        </p:spPr>
        <p:txBody>
          <a:bodyPr anchorCtr="0" anchor="t" bIns="0" lIns="0" spcFirstLastPara="1" rIns="0" wrap="square" tIns="0">
            <a:spAutoFit/>
          </a:bodyPr>
          <a:lstStyle/>
          <a:p>
            <a:pPr indent="0" lvl="0" marL="0" marR="0" rtl="0" algn="l">
              <a:lnSpc>
                <a:spcPct val="154023"/>
              </a:lnSpc>
              <a:spcBef>
                <a:spcPts val="0"/>
              </a:spcBef>
              <a:spcAft>
                <a:spcPts val="0"/>
              </a:spcAft>
              <a:buNone/>
            </a:pPr>
            <a:r>
              <a:rPr b="1" i="0" lang="en-US" sz="2299" u="none" cap="none" strike="noStrike">
                <a:solidFill>
                  <a:srgbClr val="FFFFFF"/>
                </a:solidFill>
                <a:latin typeface="Lato"/>
                <a:ea typeface="Lato"/>
                <a:cs typeface="Lato"/>
                <a:sym typeface="Lato"/>
              </a:rPr>
              <a:t>Write a key idea here</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7" name="Shape 397"/>
        <p:cNvGrpSpPr/>
        <p:nvPr/>
      </p:nvGrpSpPr>
      <p:grpSpPr>
        <a:xfrm>
          <a:off x="0" y="0"/>
          <a:ext cx="0" cy="0"/>
          <a:chOff x="0" y="0"/>
          <a:chExt cx="0" cy="0"/>
        </a:xfrm>
      </p:grpSpPr>
      <p:sp>
        <p:nvSpPr>
          <p:cNvPr id="398" name="Google Shape;398;p24"/>
          <p:cNvSpPr/>
          <p:nvPr/>
        </p:nvSpPr>
        <p:spPr>
          <a:xfrm>
            <a:off x="14777627" y="1007008"/>
            <a:ext cx="6261975" cy="3600636"/>
          </a:xfrm>
          <a:custGeom>
            <a:rect b="b" l="l" r="r" t="t"/>
            <a:pathLst>
              <a:path extrusionOk="0" h="3600636" w="6261975">
                <a:moveTo>
                  <a:pt x="0" y="0"/>
                </a:moveTo>
                <a:lnTo>
                  <a:pt x="6261975" y="0"/>
                </a:lnTo>
                <a:lnTo>
                  <a:pt x="6261975" y="3600636"/>
                </a:lnTo>
                <a:lnTo>
                  <a:pt x="0" y="3600636"/>
                </a:lnTo>
                <a:lnTo>
                  <a:pt x="0" y="0"/>
                </a:lnTo>
                <a:close/>
              </a:path>
            </a:pathLst>
          </a:custGeom>
          <a:blipFill rotWithShape="1">
            <a:blip r:embed="rId3">
              <a:alphaModFix/>
            </a:blip>
            <a:stretch>
              <a:fillRect b="0" l="0" r="0" t="0"/>
            </a:stretch>
          </a:blipFill>
          <a:ln>
            <a:noFill/>
          </a:ln>
        </p:spPr>
      </p:sp>
      <p:sp>
        <p:nvSpPr>
          <p:cNvPr id="399" name="Google Shape;399;p24"/>
          <p:cNvSpPr/>
          <p:nvPr/>
        </p:nvSpPr>
        <p:spPr>
          <a:xfrm>
            <a:off x="-1224686" y="1837645"/>
            <a:ext cx="4506771" cy="5539998"/>
          </a:xfrm>
          <a:custGeom>
            <a:rect b="b" l="l" r="r" t="t"/>
            <a:pathLst>
              <a:path extrusionOk="0" h="5539998" w="4506771">
                <a:moveTo>
                  <a:pt x="0" y="0"/>
                </a:moveTo>
                <a:lnTo>
                  <a:pt x="4506772" y="0"/>
                </a:lnTo>
                <a:lnTo>
                  <a:pt x="4506772" y="5539998"/>
                </a:lnTo>
                <a:lnTo>
                  <a:pt x="0" y="5539998"/>
                </a:lnTo>
                <a:lnTo>
                  <a:pt x="0" y="0"/>
                </a:lnTo>
                <a:close/>
              </a:path>
            </a:pathLst>
          </a:custGeom>
          <a:blipFill rotWithShape="1">
            <a:blip r:embed="rId4">
              <a:alphaModFix/>
            </a:blip>
            <a:stretch>
              <a:fillRect b="0" l="0" r="0" t="0"/>
            </a:stretch>
          </a:blipFill>
          <a:ln>
            <a:noFill/>
          </a:ln>
        </p:spPr>
      </p:sp>
      <p:sp>
        <p:nvSpPr>
          <p:cNvPr id="400" name="Google Shape;400;p24"/>
          <p:cNvSpPr txBox="1"/>
          <p:nvPr/>
        </p:nvSpPr>
        <p:spPr>
          <a:xfrm>
            <a:off x="4225603" y="5447177"/>
            <a:ext cx="9836795" cy="1597170"/>
          </a:xfrm>
          <a:prstGeom prst="rect">
            <a:avLst/>
          </a:prstGeom>
          <a:noFill/>
          <a:ln>
            <a:noFill/>
          </a:ln>
        </p:spPr>
        <p:txBody>
          <a:bodyPr anchorCtr="0" anchor="t" bIns="0" lIns="0" spcFirstLastPara="1" rIns="0" wrap="square" tIns="0">
            <a:spAutoFit/>
          </a:bodyPr>
          <a:lstStyle/>
          <a:p>
            <a:pPr indent="0" lvl="0" marL="0" marR="0" rtl="0" algn="ctr">
              <a:lnSpc>
                <a:spcPct val="161002"/>
              </a:lnSpc>
              <a:spcBef>
                <a:spcPts val="0"/>
              </a:spcBef>
              <a:spcAft>
                <a:spcPts val="0"/>
              </a:spcAft>
              <a:buNone/>
            </a:pPr>
            <a:r>
              <a:rPr b="0" i="0" lang="en-US" sz="8357" u="none" cap="none" strike="noStrike">
                <a:solidFill>
                  <a:srgbClr val="FFFFFF"/>
                </a:solidFill>
                <a:latin typeface="MuseoModerno"/>
                <a:ea typeface="MuseoModerno"/>
                <a:cs typeface="MuseoModerno"/>
                <a:sym typeface="MuseoModerno"/>
              </a:rPr>
              <a:t>ANY QUESTIONS?</a:t>
            </a:r>
            <a:endParaRPr/>
          </a:p>
        </p:txBody>
      </p:sp>
      <p:sp>
        <p:nvSpPr>
          <p:cNvPr id="401" name="Google Shape;401;p24"/>
          <p:cNvSpPr txBox="1"/>
          <p:nvPr/>
        </p:nvSpPr>
        <p:spPr>
          <a:xfrm>
            <a:off x="3812153" y="1736991"/>
            <a:ext cx="10663800" cy="3462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10713" u="none" cap="none" strike="noStrike">
                <a:solidFill>
                  <a:srgbClr val="E53F7D"/>
                </a:solidFill>
                <a:latin typeface="MuseoModerno"/>
                <a:ea typeface="MuseoModerno"/>
                <a:cs typeface="MuseoModerno"/>
                <a:sym typeface="MuseoModerno"/>
              </a:rPr>
              <a:t>THANKS FOR PLAYING!</a:t>
            </a:r>
            <a:endParaRPr/>
          </a:p>
        </p:txBody>
      </p:sp>
      <p:sp>
        <p:nvSpPr>
          <p:cNvPr id="402" name="Google Shape;402;p24"/>
          <p:cNvSpPr txBox="1"/>
          <p:nvPr/>
        </p:nvSpPr>
        <p:spPr>
          <a:xfrm>
            <a:off x="5973524" y="7374173"/>
            <a:ext cx="6340952" cy="1032510"/>
          </a:xfrm>
          <a:prstGeom prst="rect">
            <a:avLst/>
          </a:prstGeom>
          <a:noFill/>
          <a:ln>
            <a:noFill/>
          </a:ln>
        </p:spPr>
        <p:txBody>
          <a:bodyPr anchorCtr="0" anchor="t" bIns="0" lIns="0" spcFirstLastPara="1" rIns="0" wrap="square" tIns="0">
            <a:spAutoFit/>
          </a:bodyPr>
          <a:lstStyle/>
          <a:p>
            <a:pPr indent="0" lvl="0" marL="0" marR="0" rtl="0" algn="ctr">
              <a:lnSpc>
                <a:spcPct val="216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 incididunt ut labore et dolore.</a:t>
            </a:r>
            <a:endParaRPr/>
          </a:p>
        </p:txBody>
      </p:sp>
      <p:sp>
        <p:nvSpPr>
          <p:cNvPr id="403" name="Google Shape;403;p24"/>
          <p:cNvSpPr/>
          <p:nvPr/>
        </p:nvSpPr>
        <p:spPr>
          <a:xfrm flipH="1">
            <a:off x="13811376" y="6691388"/>
            <a:ext cx="3638598" cy="5133825"/>
          </a:xfrm>
          <a:custGeom>
            <a:rect b="b" l="l" r="r" t="t"/>
            <a:pathLst>
              <a:path extrusionOk="0" h="5133825" w="3638598">
                <a:moveTo>
                  <a:pt x="3638599" y="0"/>
                </a:moveTo>
                <a:lnTo>
                  <a:pt x="0" y="0"/>
                </a:lnTo>
                <a:lnTo>
                  <a:pt x="0" y="5133824"/>
                </a:lnTo>
                <a:lnTo>
                  <a:pt x="3638599" y="5133824"/>
                </a:lnTo>
                <a:lnTo>
                  <a:pt x="3638599" y="0"/>
                </a:lnTo>
                <a:close/>
              </a:path>
            </a:pathLst>
          </a:custGeom>
          <a:blipFill rotWithShape="1">
            <a:blip r:embed="rId5">
              <a:alphaModFix/>
            </a:blip>
            <a:stretch>
              <a:fillRect b="0" l="0" r="0" t="0"/>
            </a:stretch>
          </a:blipFill>
          <a:ln>
            <a:noFill/>
          </a:ln>
        </p:spPr>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7" name="Shape 407"/>
        <p:cNvGrpSpPr/>
        <p:nvPr/>
      </p:nvGrpSpPr>
      <p:grpSpPr>
        <a:xfrm>
          <a:off x="0" y="0"/>
          <a:ext cx="0" cy="0"/>
          <a:chOff x="0" y="0"/>
          <a:chExt cx="0" cy="0"/>
        </a:xfrm>
      </p:grpSpPr>
      <p:sp>
        <p:nvSpPr>
          <p:cNvPr id="408" name="Google Shape;408;p25"/>
          <p:cNvSpPr txBox="1"/>
          <p:nvPr/>
        </p:nvSpPr>
        <p:spPr>
          <a:xfrm>
            <a:off x="2802120" y="728611"/>
            <a:ext cx="12683700" cy="1357500"/>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0" i="0" lang="en-US" sz="9000" u="none" cap="none" strike="noStrike">
                <a:solidFill>
                  <a:srgbClr val="FFFFFF"/>
                </a:solidFill>
                <a:latin typeface="MuseoModerno"/>
                <a:ea typeface="MuseoModerno"/>
                <a:cs typeface="MuseoModerno"/>
                <a:sym typeface="MuseoModerno"/>
              </a:rPr>
              <a:t>RESOURCE PAGE</a:t>
            </a:r>
            <a:endParaRPr/>
          </a:p>
        </p:txBody>
      </p:sp>
      <p:sp>
        <p:nvSpPr>
          <p:cNvPr id="409" name="Google Shape;409;p25"/>
          <p:cNvSpPr txBox="1"/>
          <p:nvPr/>
        </p:nvSpPr>
        <p:spPr>
          <a:xfrm>
            <a:off x="1073805" y="6829974"/>
            <a:ext cx="2232564" cy="694755"/>
          </a:xfrm>
          <a:prstGeom prst="rect">
            <a:avLst/>
          </a:prstGeom>
          <a:noFill/>
          <a:ln>
            <a:noFill/>
          </a:ln>
        </p:spPr>
        <p:txBody>
          <a:bodyPr anchorCtr="0" anchor="t" bIns="0" lIns="0" spcFirstLastPara="1" rIns="0" wrap="square" tIns="0">
            <a:spAutoFit/>
          </a:bodyPr>
          <a:lstStyle/>
          <a:p>
            <a:pPr indent="0" lvl="0" marL="0" marR="0" rtl="0" algn="l">
              <a:lnSpc>
                <a:spcPct val="166988"/>
              </a:lnSpc>
              <a:spcBef>
                <a:spcPts val="0"/>
              </a:spcBef>
              <a:spcAft>
                <a:spcPts val="0"/>
              </a:spcAft>
              <a:buNone/>
            </a:pPr>
            <a:r>
              <a:rPr b="1" i="0" lang="en-US" sz="3520" u="none" cap="none" strike="noStrike">
                <a:solidFill>
                  <a:srgbClr val="FFFFFF"/>
                </a:solidFill>
                <a:latin typeface="Lato"/>
                <a:ea typeface="Lato"/>
                <a:cs typeface="Lato"/>
                <a:sym typeface="Lato"/>
              </a:rPr>
              <a:t>COLORS</a:t>
            </a:r>
            <a:endParaRPr/>
          </a:p>
        </p:txBody>
      </p:sp>
      <p:sp>
        <p:nvSpPr>
          <p:cNvPr id="410" name="Google Shape;410;p25"/>
          <p:cNvSpPr txBox="1"/>
          <p:nvPr/>
        </p:nvSpPr>
        <p:spPr>
          <a:xfrm>
            <a:off x="1073805" y="5864953"/>
            <a:ext cx="4870368" cy="394970"/>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1" i="0" lang="en-US" sz="2000" u="none" cap="none" strike="noStrike">
                <a:solidFill>
                  <a:srgbClr val="FFFFFF"/>
                </a:solidFill>
                <a:latin typeface="Lato"/>
                <a:ea typeface="Lato"/>
                <a:cs typeface="Lato"/>
                <a:sym typeface="Lato"/>
              </a:rPr>
              <a:t>You can find these fonts online too.</a:t>
            </a:r>
            <a:endParaRPr/>
          </a:p>
        </p:txBody>
      </p:sp>
      <p:grpSp>
        <p:nvGrpSpPr>
          <p:cNvPr id="411" name="Google Shape;411;p25"/>
          <p:cNvGrpSpPr/>
          <p:nvPr/>
        </p:nvGrpSpPr>
        <p:grpSpPr>
          <a:xfrm>
            <a:off x="1073805" y="3020782"/>
            <a:ext cx="3143299" cy="790616"/>
            <a:chOff x="0" y="-104775"/>
            <a:chExt cx="4191065" cy="1054155"/>
          </a:xfrm>
        </p:grpSpPr>
        <p:sp>
          <p:nvSpPr>
            <p:cNvPr id="412" name="Google Shape;412;p25"/>
            <p:cNvSpPr txBox="1"/>
            <p:nvPr/>
          </p:nvSpPr>
          <p:spPr>
            <a:xfrm>
              <a:off x="0" y="-104775"/>
              <a:ext cx="4191065" cy="539285"/>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1" i="0" lang="en-US" sz="2199" u="none" cap="none" strike="noStrike">
                  <a:solidFill>
                    <a:srgbClr val="FFFFFF"/>
                  </a:solidFill>
                  <a:latin typeface="Lato"/>
                  <a:ea typeface="Lato"/>
                  <a:cs typeface="Lato"/>
                  <a:sym typeface="Lato"/>
                </a:rPr>
                <a:t>Titles :</a:t>
              </a:r>
              <a:endParaRPr/>
            </a:p>
          </p:txBody>
        </p:sp>
        <p:sp>
          <p:nvSpPr>
            <p:cNvPr id="413" name="Google Shape;413;p25"/>
            <p:cNvSpPr txBox="1"/>
            <p:nvPr/>
          </p:nvSpPr>
          <p:spPr>
            <a:xfrm>
              <a:off x="0" y="410095"/>
              <a:ext cx="419106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FFFFFF"/>
                  </a:solidFill>
                  <a:latin typeface="Lato"/>
                  <a:ea typeface="Lato"/>
                  <a:cs typeface="Lato"/>
                  <a:sym typeface="Lato"/>
                </a:rPr>
                <a:t>Museo Moderno</a:t>
              </a:r>
              <a:endParaRPr/>
            </a:p>
          </p:txBody>
        </p:sp>
      </p:grpSp>
      <p:grpSp>
        <p:nvGrpSpPr>
          <p:cNvPr id="414" name="Google Shape;414;p25"/>
          <p:cNvGrpSpPr/>
          <p:nvPr/>
        </p:nvGrpSpPr>
        <p:grpSpPr>
          <a:xfrm>
            <a:off x="1073805" y="3904267"/>
            <a:ext cx="3805306" cy="771566"/>
            <a:chOff x="0" y="-104775"/>
            <a:chExt cx="5073742" cy="1028755"/>
          </a:xfrm>
        </p:grpSpPr>
        <p:sp>
          <p:nvSpPr>
            <p:cNvPr id="415" name="Google Shape;415;p25"/>
            <p:cNvSpPr txBox="1"/>
            <p:nvPr/>
          </p:nvSpPr>
          <p:spPr>
            <a:xfrm>
              <a:off x="0" y="-104775"/>
              <a:ext cx="419106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FFFFFF"/>
                  </a:solidFill>
                  <a:latin typeface="Lato"/>
                  <a:ea typeface="Lato"/>
                  <a:cs typeface="Lato"/>
                  <a:sym typeface="Lato"/>
                </a:rPr>
                <a:t>Headers :</a:t>
              </a:r>
              <a:endParaRPr/>
            </a:p>
          </p:txBody>
        </p:sp>
        <p:sp>
          <p:nvSpPr>
            <p:cNvPr id="416" name="Google Shape;416;p25"/>
            <p:cNvSpPr txBox="1"/>
            <p:nvPr/>
          </p:nvSpPr>
          <p:spPr>
            <a:xfrm>
              <a:off x="0" y="384695"/>
              <a:ext cx="5073742"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FFFFFF"/>
                  </a:solidFill>
                  <a:latin typeface="Lato"/>
                  <a:ea typeface="Lato"/>
                  <a:cs typeface="Lato"/>
                  <a:sym typeface="Lato"/>
                </a:rPr>
                <a:t>Lato</a:t>
              </a:r>
              <a:endParaRPr/>
            </a:p>
          </p:txBody>
        </p:sp>
      </p:grpSp>
      <p:grpSp>
        <p:nvGrpSpPr>
          <p:cNvPr id="417" name="Google Shape;417;p25"/>
          <p:cNvGrpSpPr/>
          <p:nvPr/>
        </p:nvGrpSpPr>
        <p:grpSpPr>
          <a:xfrm>
            <a:off x="1073805" y="4814494"/>
            <a:ext cx="4293101" cy="790616"/>
            <a:chOff x="0" y="-104775"/>
            <a:chExt cx="5724135" cy="1054155"/>
          </a:xfrm>
        </p:grpSpPr>
        <p:sp>
          <p:nvSpPr>
            <p:cNvPr id="418" name="Google Shape;418;p25"/>
            <p:cNvSpPr txBox="1"/>
            <p:nvPr/>
          </p:nvSpPr>
          <p:spPr>
            <a:xfrm>
              <a:off x="0" y="-104775"/>
              <a:ext cx="419106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FFFFFF"/>
                  </a:solidFill>
                  <a:latin typeface="Lato"/>
                  <a:ea typeface="Lato"/>
                  <a:cs typeface="Lato"/>
                  <a:sym typeface="Lato"/>
                </a:rPr>
                <a:t>Body Copy :</a:t>
              </a:r>
              <a:endParaRPr/>
            </a:p>
          </p:txBody>
        </p:sp>
        <p:sp>
          <p:nvSpPr>
            <p:cNvPr id="419" name="Google Shape;419;p25"/>
            <p:cNvSpPr txBox="1"/>
            <p:nvPr/>
          </p:nvSpPr>
          <p:spPr>
            <a:xfrm>
              <a:off x="0" y="410095"/>
              <a:ext cx="572413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FFFFFF"/>
                  </a:solidFill>
                  <a:latin typeface="Lato"/>
                  <a:ea typeface="Lato"/>
                  <a:cs typeface="Lato"/>
                  <a:sym typeface="Lato"/>
                </a:rPr>
                <a:t>Lato</a:t>
              </a:r>
              <a:endParaRPr/>
            </a:p>
          </p:txBody>
        </p:sp>
      </p:grpSp>
      <p:grpSp>
        <p:nvGrpSpPr>
          <p:cNvPr id="420" name="Google Shape;420;p25"/>
          <p:cNvGrpSpPr/>
          <p:nvPr/>
        </p:nvGrpSpPr>
        <p:grpSpPr>
          <a:xfrm>
            <a:off x="893719" y="7781904"/>
            <a:ext cx="1213817" cy="1216910"/>
            <a:chOff x="0" y="0"/>
            <a:chExt cx="1618422" cy="1622548"/>
          </a:xfrm>
        </p:grpSpPr>
        <p:grpSp>
          <p:nvGrpSpPr>
            <p:cNvPr id="421" name="Google Shape;421;p25"/>
            <p:cNvGrpSpPr/>
            <p:nvPr/>
          </p:nvGrpSpPr>
          <p:grpSpPr>
            <a:xfrm>
              <a:off x="369200" y="0"/>
              <a:ext cx="880022" cy="880022"/>
              <a:chOff x="0" y="0"/>
              <a:chExt cx="812800" cy="812800"/>
            </a:xfrm>
          </p:grpSpPr>
          <p:sp>
            <p:nvSpPr>
              <p:cNvPr id="422" name="Google Shape;42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53F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5"/>
              <p:cNvSpPr txBox="1"/>
              <p:nvPr/>
            </p:nvSpPr>
            <p:spPr>
              <a:xfrm>
                <a:off x="76200" y="171450"/>
                <a:ext cx="660400" cy="56515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4" name="Google Shape;424;p25"/>
            <p:cNvSpPr txBox="1"/>
            <p:nvPr/>
          </p:nvSpPr>
          <p:spPr>
            <a:xfrm>
              <a:off x="0" y="1127672"/>
              <a:ext cx="1618422"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Lato"/>
                  <a:ea typeface="Lato"/>
                  <a:cs typeface="Lato"/>
                  <a:sym typeface="Lato"/>
                </a:rPr>
                <a:t>#E53F7D</a:t>
              </a:r>
              <a:endParaRPr/>
            </a:p>
          </p:txBody>
        </p:sp>
      </p:grpSp>
      <p:grpSp>
        <p:nvGrpSpPr>
          <p:cNvPr id="425" name="Google Shape;425;p25"/>
          <p:cNvGrpSpPr/>
          <p:nvPr/>
        </p:nvGrpSpPr>
        <p:grpSpPr>
          <a:xfrm>
            <a:off x="2369550" y="7781904"/>
            <a:ext cx="1213817" cy="1216910"/>
            <a:chOff x="0" y="0"/>
            <a:chExt cx="1618422" cy="1622548"/>
          </a:xfrm>
        </p:grpSpPr>
        <p:grpSp>
          <p:nvGrpSpPr>
            <p:cNvPr id="426" name="Google Shape;426;p25"/>
            <p:cNvGrpSpPr/>
            <p:nvPr/>
          </p:nvGrpSpPr>
          <p:grpSpPr>
            <a:xfrm>
              <a:off x="369200" y="0"/>
              <a:ext cx="880022" cy="880022"/>
              <a:chOff x="0" y="0"/>
              <a:chExt cx="812800" cy="812800"/>
            </a:xfrm>
          </p:grpSpPr>
          <p:sp>
            <p:nvSpPr>
              <p:cNvPr id="427" name="Google Shape;42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BDE4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5"/>
              <p:cNvSpPr txBox="1"/>
              <p:nvPr/>
            </p:nvSpPr>
            <p:spPr>
              <a:xfrm>
                <a:off x="76200" y="171450"/>
                <a:ext cx="660400" cy="56515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9" name="Google Shape;429;p25"/>
            <p:cNvSpPr txBox="1"/>
            <p:nvPr/>
          </p:nvSpPr>
          <p:spPr>
            <a:xfrm>
              <a:off x="0" y="1127672"/>
              <a:ext cx="1618422"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Lato"/>
                  <a:ea typeface="Lato"/>
                  <a:cs typeface="Lato"/>
                  <a:sym typeface="Lato"/>
                </a:rPr>
                <a:t>#BDE48E</a:t>
              </a:r>
              <a:endParaRPr/>
            </a:p>
          </p:txBody>
        </p:sp>
      </p:grpSp>
      <p:sp>
        <p:nvSpPr>
          <p:cNvPr id="430" name="Google Shape;430;p25"/>
          <p:cNvSpPr txBox="1"/>
          <p:nvPr/>
        </p:nvSpPr>
        <p:spPr>
          <a:xfrm>
            <a:off x="4469702" y="2238276"/>
            <a:ext cx="9348597" cy="368541"/>
          </a:xfrm>
          <a:prstGeom prst="rect">
            <a:avLst/>
          </a:prstGeom>
          <a:noFill/>
          <a:ln>
            <a:noFill/>
          </a:ln>
        </p:spPr>
        <p:txBody>
          <a:bodyPr anchorCtr="0" anchor="t" bIns="0" lIns="0" spcFirstLastPara="1" rIns="0" wrap="square" tIns="0">
            <a:spAutoFit/>
          </a:bodyPr>
          <a:lstStyle/>
          <a:p>
            <a:pPr indent="0" lvl="0" marL="0" marR="0" rtl="0" algn="ctr">
              <a:lnSpc>
                <a:spcPct val="155015"/>
              </a:lnSpc>
              <a:spcBef>
                <a:spcPts val="0"/>
              </a:spcBef>
              <a:spcAft>
                <a:spcPts val="0"/>
              </a:spcAft>
              <a:buNone/>
            </a:pPr>
            <a:r>
              <a:rPr b="0" i="0" lang="en-US" sz="1994" u="none" cap="none" strike="noStrike">
                <a:solidFill>
                  <a:srgbClr val="FFFFFF"/>
                </a:solidFill>
                <a:latin typeface="Lato"/>
                <a:ea typeface="Lato"/>
                <a:cs typeface="Lato"/>
                <a:sym typeface="Lato"/>
              </a:rPr>
              <a:t>This presentation template uses the following free fonts:</a:t>
            </a:r>
            <a:endParaRPr/>
          </a:p>
        </p:txBody>
      </p:sp>
      <p:sp>
        <p:nvSpPr>
          <p:cNvPr id="431" name="Google Shape;431;p25"/>
          <p:cNvSpPr/>
          <p:nvPr/>
        </p:nvSpPr>
        <p:spPr>
          <a:xfrm>
            <a:off x="7173954" y="6485898"/>
            <a:ext cx="2372634" cy="2643603"/>
          </a:xfrm>
          <a:custGeom>
            <a:rect b="b" l="l" r="r" t="t"/>
            <a:pathLst>
              <a:path extrusionOk="0" h="2643603" w="2372634">
                <a:moveTo>
                  <a:pt x="0" y="0"/>
                </a:moveTo>
                <a:lnTo>
                  <a:pt x="2372634" y="0"/>
                </a:lnTo>
                <a:lnTo>
                  <a:pt x="2372634" y="2643603"/>
                </a:lnTo>
                <a:lnTo>
                  <a:pt x="0" y="2643603"/>
                </a:lnTo>
                <a:lnTo>
                  <a:pt x="0" y="0"/>
                </a:lnTo>
                <a:close/>
              </a:path>
            </a:pathLst>
          </a:custGeom>
          <a:blipFill rotWithShape="1">
            <a:blip r:embed="rId3">
              <a:alphaModFix/>
            </a:blip>
            <a:stretch>
              <a:fillRect b="0" l="0" r="0" t="0"/>
            </a:stretch>
          </a:blipFill>
          <a:ln>
            <a:noFill/>
          </a:ln>
        </p:spPr>
      </p:sp>
      <p:sp>
        <p:nvSpPr>
          <p:cNvPr id="432" name="Google Shape;432;p25"/>
          <p:cNvSpPr/>
          <p:nvPr/>
        </p:nvSpPr>
        <p:spPr>
          <a:xfrm>
            <a:off x="6522801" y="3716587"/>
            <a:ext cx="3139384" cy="1805146"/>
          </a:xfrm>
          <a:custGeom>
            <a:rect b="b" l="l" r="r" t="t"/>
            <a:pathLst>
              <a:path extrusionOk="0" h="1805146" w="3139384">
                <a:moveTo>
                  <a:pt x="0" y="0"/>
                </a:moveTo>
                <a:lnTo>
                  <a:pt x="3139383" y="0"/>
                </a:lnTo>
                <a:lnTo>
                  <a:pt x="3139383" y="1805145"/>
                </a:lnTo>
                <a:lnTo>
                  <a:pt x="0" y="1805145"/>
                </a:lnTo>
                <a:lnTo>
                  <a:pt x="0" y="0"/>
                </a:lnTo>
                <a:close/>
              </a:path>
            </a:pathLst>
          </a:custGeom>
          <a:blipFill rotWithShape="1">
            <a:blip r:embed="rId4">
              <a:alphaModFix/>
            </a:blip>
            <a:stretch>
              <a:fillRect b="0" l="0" r="0" t="0"/>
            </a:stretch>
          </a:blipFill>
          <a:ln>
            <a:noFill/>
          </a:ln>
        </p:spPr>
      </p:sp>
      <p:sp>
        <p:nvSpPr>
          <p:cNvPr id="433" name="Google Shape;433;p25"/>
          <p:cNvSpPr/>
          <p:nvPr/>
        </p:nvSpPr>
        <p:spPr>
          <a:xfrm>
            <a:off x="10976768" y="3332262"/>
            <a:ext cx="2259428" cy="2777427"/>
          </a:xfrm>
          <a:custGeom>
            <a:rect b="b" l="l" r="r" t="t"/>
            <a:pathLst>
              <a:path extrusionOk="0" h="2777427" w="2259428">
                <a:moveTo>
                  <a:pt x="0" y="0"/>
                </a:moveTo>
                <a:lnTo>
                  <a:pt x="2259428" y="0"/>
                </a:lnTo>
                <a:lnTo>
                  <a:pt x="2259428" y="2777426"/>
                </a:lnTo>
                <a:lnTo>
                  <a:pt x="0" y="2777426"/>
                </a:lnTo>
                <a:lnTo>
                  <a:pt x="0" y="0"/>
                </a:lnTo>
                <a:close/>
              </a:path>
            </a:pathLst>
          </a:custGeom>
          <a:blipFill rotWithShape="1">
            <a:blip r:embed="rId5">
              <a:alphaModFix/>
            </a:blip>
            <a:stretch>
              <a:fillRect b="0" l="0" r="0" t="0"/>
            </a:stretch>
          </a:blipFill>
          <a:ln>
            <a:noFill/>
          </a:ln>
        </p:spPr>
      </p:sp>
      <p:sp>
        <p:nvSpPr>
          <p:cNvPr id="434" name="Google Shape;434;p25"/>
          <p:cNvSpPr/>
          <p:nvPr/>
        </p:nvSpPr>
        <p:spPr>
          <a:xfrm flipH="1">
            <a:off x="14848712" y="3332262"/>
            <a:ext cx="2044912" cy="2885238"/>
          </a:xfrm>
          <a:custGeom>
            <a:rect b="b" l="l" r="r" t="t"/>
            <a:pathLst>
              <a:path extrusionOk="0" h="2885238" w="2044912">
                <a:moveTo>
                  <a:pt x="2044912" y="0"/>
                </a:moveTo>
                <a:lnTo>
                  <a:pt x="0" y="0"/>
                </a:lnTo>
                <a:lnTo>
                  <a:pt x="0" y="2885237"/>
                </a:lnTo>
                <a:lnTo>
                  <a:pt x="2044912" y="2885237"/>
                </a:lnTo>
                <a:lnTo>
                  <a:pt x="2044912" y="0"/>
                </a:lnTo>
                <a:close/>
              </a:path>
            </a:pathLst>
          </a:custGeom>
          <a:blipFill rotWithShape="1">
            <a:blip r:embed="rId6">
              <a:alphaModFix/>
            </a:blip>
            <a:stretch>
              <a:fillRect b="0" l="0" r="0" t="0"/>
            </a:stretch>
          </a:blipFill>
          <a:ln>
            <a:noFill/>
          </a:ln>
        </p:spPr>
      </p:sp>
      <p:sp>
        <p:nvSpPr>
          <p:cNvPr id="435" name="Google Shape;435;p25"/>
          <p:cNvSpPr/>
          <p:nvPr/>
        </p:nvSpPr>
        <p:spPr>
          <a:xfrm>
            <a:off x="11503098" y="6649815"/>
            <a:ext cx="4132253" cy="2608485"/>
          </a:xfrm>
          <a:custGeom>
            <a:rect b="b" l="l" r="r" t="t"/>
            <a:pathLst>
              <a:path extrusionOk="0" h="2608485" w="4132253">
                <a:moveTo>
                  <a:pt x="0" y="0"/>
                </a:moveTo>
                <a:lnTo>
                  <a:pt x="4132253" y="0"/>
                </a:lnTo>
                <a:lnTo>
                  <a:pt x="4132253" y="2608485"/>
                </a:lnTo>
                <a:lnTo>
                  <a:pt x="0" y="2608485"/>
                </a:lnTo>
                <a:lnTo>
                  <a:pt x="0" y="0"/>
                </a:lnTo>
                <a:close/>
              </a:path>
            </a:pathLst>
          </a:custGeom>
          <a:blipFill rotWithShape="1">
            <a:blip r:embed="rId7">
              <a:alphaModFix/>
            </a:blip>
            <a:stretch>
              <a:fillRect b="0" l="0" r="0" t="0"/>
            </a:stretch>
          </a:blipFill>
          <a:ln>
            <a:noFill/>
          </a:ln>
        </p:spPr>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9" name="Shape 439"/>
        <p:cNvGrpSpPr/>
        <p:nvPr/>
      </p:nvGrpSpPr>
      <p:grpSpPr>
        <a:xfrm>
          <a:off x="0" y="0"/>
          <a:ext cx="0" cy="0"/>
          <a:chOff x="0" y="0"/>
          <a:chExt cx="0" cy="0"/>
        </a:xfrm>
      </p:grpSpPr>
      <p:sp>
        <p:nvSpPr>
          <p:cNvPr id="440" name="Google Shape;440;p26"/>
          <p:cNvSpPr txBox="1"/>
          <p:nvPr/>
        </p:nvSpPr>
        <p:spPr>
          <a:xfrm>
            <a:off x="4216522" y="844245"/>
            <a:ext cx="9855000" cy="1749900"/>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0" i="0" lang="en-US" sz="11600" u="none" cap="none" strike="noStrike">
                <a:solidFill>
                  <a:srgbClr val="FFFFFF"/>
                </a:solidFill>
                <a:latin typeface="MuseoModerno"/>
                <a:ea typeface="MuseoModerno"/>
                <a:cs typeface="MuseoModerno"/>
                <a:sym typeface="MuseoModerno"/>
              </a:rPr>
              <a:t>CREDITS</a:t>
            </a:r>
            <a:endParaRPr/>
          </a:p>
        </p:txBody>
      </p:sp>
      <p:sp>
        <p:nvSpPr>
          <p:cNvPr id="441" name="Google Shape;441;p26"/>
          <p:cNvSpPr txBox="1"/>
          <p:nvPr/>
        </p:nvSpPr>
        <p:spPr>
          <a:xfrm>
            <a:off x="5265636" y="7833372"/>
            <a:ext cx="7756728" cy="781118"/>
          </a:xfrm>
          <a:prstGeom prst="rect">
            <a:avLst/>
          </a:prstGeom>
          <a:noFill/>
          <a:ln>
            <a:noFill/>
          </a:ln>
        </p:spPr>
        <p:txBody>
          <a:bodyPr anchorCtr="0" anchor="t" bIns="0" lIns="0" spcFirstLastPara="1" rIns="0" wrap="square" tIns="0">
            <a:spAutoFit/>
          </a:bodyPr>
          <a:lstStyle/>
          <a:p>
            <a:pPr indent="0" lvl="0" marL="0" marR="0" rtl="0" algn="ctr">
              <a:lnSpc>
                <a:spcPct val="113012"/>
              </a:lnSpc>
              <a:spcBef>
                <a:spcPts val="0"/>
              </a:spcBef>
              <a:spcAft>
                <a:spcPts val="0"/>
              </a:spcAft>
              <a:buNone/>
            </a:pPr>
            <a:r>
              <a:rPr b="1" i="0" lang="en-US" sz="5364" u="none" cap="none" strike="noStrike">
                <a:solidFill>
                  <a:srgbClr val="FFFFFF"/>
                </a:solidFill>
                <a:latin typeface="Lato"/>
                <a:ea typeface="Lato"/>
                <a:cs typeface="Lato"/>
                <a:sym typeface="Lato"/>
              </a:rPr>
              <a:t>Pexels &amp; Pixabay</a:t>
            </a:r>
            <a:endParaRPr/>
          </a:p>
        </p:txBody>
      </p:sp>
      <p:sp>
        <p:nvSpPr>
          <p:cNvPr id="442" name="Google Shape;442;p26"/>
          <p:cNvSpPr txBox="1"/>
          <p:nvPr/>
        </p:nvSpPr>
        <p:spPr>
          <a:xfrm>
            <a:off x="6094486" y="8769349"/>
            <a:ext cx="6099028" cy="488951"/>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FFFFFF"/>
                </a:solidFill>
                <a:latin typeface="Lato"/>
                <a:ea typeface="Lato"/>
                <a:cs typeface="Lato"/>
                <a:sym typeface="Lato"/>
              </a:rPr>
              <a:t>for the photos</a:t>
            </a:r>
            <a:endParaRPr/>
          </a:p>
        </p:txBody>
      </p:sp>
      <p:sp>
        <p:nvSpPr>
          <p:cNvPr id="443" name="Google Shape;443;p26"/>
          <p:cNvSpPr txBox="1"/>
          <p:nvPr/>
        </p:nvSpPr>
        <p:spPr>
          <a:xfrm>
            <a:off x="5856289" y="6458597"/>
            <a:ext cx="6575421" cy="488951"/>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FFFFFF"/>
                </a:solidFill>
                <a:latin typeface="Lato"/>
                <a:ea typeface="Lato"/>
                <a:cs typeface="Lato"/>
                <a:sym typeface="Lato"/>
              </a:rPr>
              <a:t>for the presentation template</a:t>
            </a:r>
            <a:endParaRPr/>
          </a:p>
        </p:txBody>
      </p:sp>
      <p:sp>
        <p:nvSpPr>
          <p:cNvPr id="444" name="Google Shape;444;p26"/>
          <p:cNvSpPr txBox="1"/>
          <p:nvPr/>
        </p:nvSpPr>
        <p:spPr>
          <a:xfrm>
            <a:off x="5856289" y="2862317"/>
            <a:ext cx="6575421" cy="1028377"/>
          </a:xfrm>
          <a:prstGeom prst="rect">
            <a:avLst/>
          </a:prstGeom>
          <a:noFill/>
          <a:ln>
            <a:noFill/>
          </a:ln>
        </p:spPr>
        <p:txBody>
          <a:bodyPr anchorCtr="0" anchor="t" bIns="0" lIns="0" spcFirstLastPara="1" rIns="0" wrap="square" tIns="0">
            <a:spAutoFit/>
          </a:bodyPr>
          <a:lstStyle/>
          <a:p>
            <a:pPr indent="0" lvl="0" marL="0" marR="0" rtl="0" algn="ctr">
              <a:lnSpc>
                <a:spcPct val="167005"/>
              </a:lnSpc>
              <a:spcBef>
                <a:spcPts val="0"/>
              </a:spcBef>
              <a:spcAft>
                <a:spcPts val="0"/>
              </a:spcAft>
              <a:buNone/>
            </a:pPr>
            <a:r>
              <a:rPr b="0" i="0" lang="en-US" sz="2558" u="none" cap="none" strike="noStrike">
                <a:solidFill>
                  <a:srgbClr val="FFFFFF"/>
                </a:solidFill>
                <a:latin typeface="Lato"/>
                <a:ea typeface="Lato"/>
                <a:cs typeface="Lato"/>
                <a:sym typeface="Lato"/>
              </a:rPr>
              <a:t>This presentation template is free for</a:t>
            </a:r>
            <a:endParaRPr/>
          </a:p>
          <a:p>
            <a:pPr indent="0" lvl="1" marL="0" marR="0" rtl="0" algn="ctr">
              <a:lnSpc>
                <a:spcPct val="167005"/>
              </a:lnSpc>
              <a:spcBef>
                <a:spcPts val="0"/>
              </a:spcBef>
              <a:spcAft>
                <a:spcPts val="0"/>
              </a:spcAft>
              <a:buNone/>
            </a:pPr>
            <a:r>
              <a:rPr b="0" i="0" lang="en-US" sz="2558" u="none" cap="none" strike="noStrike">
                <a:solidFill>
                  <a:srgbClr val="FFFFFF"/>
                </a:solidFill>
                <a:latin typeface="Lato"/>
                <a:ea typeface="Lato"/>
                <a:cs typeface="Lato"/>
                <a:sym typeface="Lato"/>
              </a:rPr>
              <a:t>everyone to use thanks to the following:</a:t>
            </a:r>
            <a:endParaRPr/>
          </a:p>
        </p:txBody>
      </p:sp>
      <p:pic>
        <p:nvPicPr>
          <p:cNvPr id="445" name="Google Shape;445;p26"/>
          <p:cNvPicPr preferRelativeResize="0"/>
          <p:nvPr/>
        </p:nvPicPr>
        <p:blipFill>
          <a:blip r:embed="rId3">
            <a:alphaModFix/>
          </a:blip>
          <a:stretch>
            <a:fillRect/>
          </a:stretch>
        </p:blipFill>
        <p:spPr>
          <a:xfrm>
            <a:off x="6629050" y="4895750"/>
            <a:ext cx="5029901" cy="1257475"/>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2" name="Shape 132"/>
        <p:cNvGrpSpPr/>
        <p:nvPr/>
      </p:nvGrpSpPr>
      <p:grpSpPr>
        <a:xfrm>
          <a:off x="0" y="0"/>
          <a:ext cx="0" cy="0"/>
          <a:chOff x="0" y="0"/>
          <a:chExt cx="0" cy="0"/>
        </a:xfrm>
      </p:grpSpPr>
      <p:grpSp>
        <p:nvGrpSpPr>
          <p:cNvPr id="133" name="Google Shape;133;p10"/>
          <p:cNvGrpSpPr/>
          <p:nvPr/>
        </p:nvGrpSpPr>
        <p:grpSpPr>
          <a:xfrm>
            <a:off x="12396963" y="948500"/>
            <a:ext cx="6007454" cy="4645230"/>
            <a:chOff x="0" y="-241102"/>
            <a:chExt cx="8009939" cy="6193641"/>
          </a:xfrm>
        </p:grpSpPr>
        <p:grpSp>
          <p:nvGrpSpPr>
            <p:cNvPr id="134" name="Google Shape;134;p10"/>
            <p:cNvGrpSpPr/>
            <p:nvPr/>
          </p:nvGrpSpPr>
          <p:grpSpPr>
            <a:xfrm>
              <a:off x="0" y="-241102"/>
              <a:ext cx="8009939" cy="1441715"/>
              <a:chOff x="0" y="-47625"/>
              <a:chExt cx="1582210" cy="284783"/>
            </a:xfrm>
          </p:grpSpPr>
          <p:sp>
            <p:nvSpPr>
              <p:cNvPr id="135" name="Google Shape;135;p10"/>
              <p:cNvSpPr/>
              <p:nvPr/>
            </p:nvSpPr>
            <p:spPr>
              <a:xfrm>
                <a:off x="0" y="0"/>
                <a:ext cx="1582210" cy="237158"/>
              </a:xfrm>
              <a:custGeom>
                <a:rect b="b" l="l" r="r" t="t"/>
                <a:pathLst>
                  <a:path extrusionOk="0" h="237158" w="1582210">
                    <a:moveTo>
                      <a:pt x="0" y="0"/>
                    </a:moveTo>
                    <a:lnTo>
                      <a:pt x="1582210" y="0"/>
                    </a:lnTo>
                    <a:lnTo>
                      <a:pt x="1582210" y="237158"/>
                    </a:lnTo>
                    <a:lnTo>
                      <a:pt x="0" y="237158"/>
                    </a:lnTo>
                    <a:close/>
                  </a:path>
                </a:pathLst>
              </a:custGeom>
              <a:solidFill>
                <a:srgbClr val="E53F7D"/>
              </a:solidFill>
              <a:ln>
                <a:noFill/>
              </a:ln>
            </p:spPr>
          </p:sp>
          <p:sp>
            <p:nvSpPr>
              <p:cNvPr id="136" name="Google Shape;136;p10"/>
              <p:cNvSpPr txBox="1"/>
              <p:nvPr/>
            </p:nvSpPr>
            <p:spPr>
              <a:xfrm>
                <a:off x="0" y="-47625"/>
                <a:ext cx="1582210" cy="284783"/>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0"/>
            <p:cNvGrpSpPr/>
            <p:nvPr/>
          </p:nvGrpSpPr>
          <p:grpSpPr>
            <a:xfrm>
              <a:off x="0" y="2134861"/>
              <a:ext cx="8009939" cy="1441715"/>
              <a:chOff x="0" y="-47625"/>
              <a:chExt cx="1582210" cy="284783"/>
            </a:xfrm>
          </p:grpSpPr>
          <p:sp>
            <p:nvSpPr>
              <p:cNvPr id="138" name="Google Shape;138;p10"/>
              <p:cNvSpPr/>
              <p:nvPr/>
            </p:nvSpPr>
            <p:spPr>
              <a:xfrm>
                <a:off x="0" y="0"/>
                <a:ext cx="1582210" cy="237158"/>
              </a:xfrm>
              <a:custGeom>
                <a:rect b="b" l="l" r="r" t="t"/>
                <a:pathLst>
                  <a:path extrusionOk="0" h="237158" w="1582210">
                    <a:moveTo>
                      <a:pt x="0" y="0"/>
                    </a:moveTo>
                    <a:lnTo>
                      <a:pt x="1582210" y="0"/>
                    </a:lnTo>
                    <a:lnTo>
                      <a:pt x="1582210" y="237158"/>
                    </a:lnTo>
                    <a:lnTo>
                      <a:pt x="0" y="237158"/>
                    </a:lnTo>
                    <a:close/>
                  </a:path>
                </a:pathLst>
              </a:custGeom>
              <a:solidFill>
                <a:srgbClr val="E53F7D"/>
              </a:solidFill>
              <a:ln>
                <a:noFill/>
              </a:ln>
            </p:spPr>
          </p:sp>
          <p:sp>
            <p:nvSpPr>
              <p:cNvPr id="139" name="Google Shape;139;p10"/>
              <p:cNvSpPr txBox="1"/>
              <p:nvPr/>
            </p:nvSpPr>
            <p:spPr>
              <a:xfrm>
                <a:off x="0" y="-47625"/>
                <a:ext cx="1582210" cy="284783"/>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0"/>
            <p:cNvGrpSpPr/>
            <p:nvPr/>
          </p:nvGrpSpPr>
          <p:grpSpPr>
            <a:xfrm>
              <a:off x="0" y="4510824"/>
              <a:ext cx="8009939" cy="1441715"/>
              <a:chOff x="0" y="-47625"/>
              <a:chExt cx="1582210" cy="284783"/>
            </a:xfrm>
          </p:grpSpPr>
          <p:sp>
            <p:nvSpPr>
              <p:cNvPr id="141" name="Google Shape;141;p10"/>
              <p:cNvSpPr/>
              <p:nvPr/>
            </p:nvSpPr>
            <p:spPr>
              <a:xfrm>
                <a:off x="0" y="0"/>
                <a:ext cx="1582210" cy="237158"/>
              </a:xfrm>
              <a:custGeom>
                <a:rect b="b" l="l" r="r" t="t"/>
                <a:pathLst>
                  <a:path extrusionOk="0" h="237158" w="1582210">
                    <a:moveTo>
                      <a:pt x="0" y="0"/>
                    </a:moveTo>
                    <a:lnTo>
                      <a:pt x="1582210" y="0"/>
                    </a:lnTo>
                    <a:lnTo>
                      <a:pt x="1582210" y="237158"/>
                    </a:lnTo>
                    <a:lnTo>
                      <a:pt x="0" y="237158"/>
                    </a:lnTo>
                    <a:close/>
                  </a:path>
                </a:pathLst>
              </a:custGeom>
              <a:solidFill>
                <a:srgbClr val="E53F7D"/>
              </a:solidFill>
              <a:ln>
                <a:noFill/>
              </a:ln>
            </p:spPr>
          </p:sp>
          <p:sp>
            <p:nvSpPr>
              <p:cNvPr id="142" name="Google Shape;142;p10"/>
              <p:cNvSpPr txBox="1"/>
              <p:nvPr/>
            </p:nvSpPr>
            <p:spPr>
              <a:xfrm>
                <a:off x="0" y="-47625"/>
                <a:ext cx="1582210" cy="284783"/>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3" name="Google Shape;143;p10"/>
          <p:cNvSpPr/>
          <p:nvPr/>
        </p:nvSpPr>
        <p:spPr>
          <a:xfrm flipH="1">
            <a:off x="8638186" y="-440619"/>
            <a:ext cx="9727009" cy="9727009"/>
          </a:xfrm>
          <a:custGeom>
            <a:rect b="b" l="l" r="r" t="t"/>
            <a:pathLst>
              <a:path extrusionOk="0" h="9727009" w="9727009">
                <a:moveTo>
                  <a:pt x="9727010" y="0"/>
                </a:moveTo>
                <a:lnTo>
                  <a:pt x="0" y="0"/>
                </a:lnTo>
                <a:lnTo>
                  <a:pt x="0" y="9727010"/>
                </a:lnTo>
                <a:lnTo>
                  <a:pt x="9727010" y="9727010"/>
                </a:lnTo>
                <a:lnTo>
                  <a:pt x="9727010" y="0"/>
                </a:lnTo>
                <a:close/>
              </a:path>
            </a:pathLst>
          </a:custGeom>
          <a:blipFill rotWithShape="1">
            <a:blip r:embed="rId3">
              <a:alphaModFix/>
            </a:blip>
            <a:stretch>
              <a:fillRect b="0" l="0" r="0" t="0"/>
            </a:stretch>
          </a:blipFill>
          <a:ln>
            <a:noFill/>
          </a:ln>
        </p:spPr>
      </p:sp>
      <p:sp>
        <p:nvSpPr>
          <p:cNvPr id="144" name="Google Shape;144;p10"/>
          <p:cNvSpPr txBox="1"/>
          <p:nvPr/>
        </p:nvSpPr>
        <p:spPr>
          <a:xfrm>
            <a:off x="1225713" y="2009098"/>
            <a:ext cx="9728811" cy="2940477"/>
          </a:xfrm>
          <a:prstGeom prst="rect">
            <a:avLst/>
          </a:prstGeom>
          <a:noFill/>
          <a:ln>
            <a:noFill/>
          </a:ln>
        </p:spPr>
        <p:txBody>
          <a:bodyPr anchorCtr="0" anchor="t" bIns="0" lIns="0" spcFirstLastPara="1" rIns="0" wrap="square" tIns="0">
            <a:spAutoFit/>
          </a:bodyPr>
          <a:lstStyle/>
          <a:p>
            <a:pPr indent="0" lvl="0" marL="0" marR="0" rtl="0" algn="l">
              <a:lnSpc>
                <a:spcPct val="120995"/>
              </a:lnSpc>
              <a:spcBef>
                <a:spcPts val="0"/>
              </a:spcBef>
              <a:spcAft>
                <a:spcPts val="0"/>
              </a:spcAft>
              <a:buNone/>
            </a:pPr>
            <a:r>
              <a:rPr b="1" i="0" lang="en-US" sz="9664" u="none" cap="none" strike="noStrike">
                <a:solidFill>
                  <a:srgbClr val="E53F7D"/>
                </a:solidFill>
                <a:latin typeface="MuseoModerno"/>
                <a:ea typeface="MuseoModerno"/>
                <a:cs typeface="MuseoModerno"/>
                <a:sym typeface="MuseoModerno"/>
              </a:rPr>
              <a:t>A thrilling journey awaits.</a:t>
            </a:r>
            <a:endParaRPr/>
          </a:p>
        </p:txBody>
      </p:sp>
      <p:sp>
        <p:nvSpPr>
          <p:cNvPr id="145" name="Google Shape;145;p10"/>
          <p:cNvSpPr txBox="1"/>
          <p:nvPr/>
        </p:nvSpPr>
        <p:spPr>
          <a:xfrm>
            <a:off x="1225713" y="5337425"/>
            <a:ext cx="8573536" cy="2940477"/>
          </a:xfrm>
          <a:prstGeom prst="rect">
            <a:avLst/>
          </a:prstGeom>
          <a:noFill/>
          <a:ln>
            <a:noFill/>
          </a:ln>
        </p:spPr>
        <p:txBody>
          <a:bodyPr anchorCtr="0" anchor="t" bIns="0" lIns="0" spcFirstLastPara="1" rIns="0" wrap="square" tIns="0">
            <a:spAutoFit/>
          </a:bodyPr>
          <a:lstStyle/>
          <a:p>
            <a:pPr indent="0" lvl="0" marL="0" marR="0" rtl="0" algn="l">
              <a:lnSpc>
                <a:spcPct val="120995"/>
              </a:lnSpc>
              <a:spcBef>
                <a:spcPts val="0"/>
              </a:spcBef>
              <a:spcAft>
                <a:spcPts val="0"/>
              </a:spcAft>
              <a:buNone/>
            </a:pPr>
            <a:r>
              <a:rPr b="0" i="0" lang="en-US" sz="9664" u="none" cap="none" strike="noStrike">
                <a:solidFill>
                  <a:srgbClr val="FFFFFF"/>
                </a:solidFill>
                <a:latin typeface="MuseoModerno"/>
                <a:ea typeface="MuseoModerno"/>
                <a:cs typeface="MuseoModerno"/>
                <a:sym typeface="MuseoModerno"/>
              </a:rPr>
              <a:t>Are you ready to play?</a:t>
            </a:r>
            <a:endParaRPr/>
          </a:p>
        </p:txBody>
      </p:sp>
      <p:sp>
        <p:nvSpPr>
          <p:cNvPr id="146" name="Google Shape;146;p10"/>
          <p:cNvSpPr/>
          <p:nvPr/>
        </p:nvSpPr>
        <p:spPr>
          <a:xfrm rot="-446587">
            <a:off x="14464020" y="7172771"/>
            <a:ext cx="1085984" cy="1085984"/>
          </a:xfrm>
          <a:custGeom>
            <a:rect b="b" l="l" r="r" t="t"/>
            <a:pathLst>
              <a:path extrusionOk="0" h="1085984" w="1085984">
                <a:moveTo>
                  <a:pt x="0" y="0"/>
                </a:moveTo>
                <a:lnTo>
                  <a:pt x="1085985" y="0"/>
                </a:lnTo>
                <a:lnTo>
                  <a:pt x="1085985" y="1085984"/>
                </a:lnTo>
                <a:lnTo>
                  <a:pt x="0" y="1085984"/>
                </a:lnTo>
                <a:lnTo>
                  <a:pt x="0" y="0"/>
                </a:lnTo>
                <a:close/>
              </a:path>
            </a:pathLst>
          </a:custGeom>
          <a:blipFill rotWithShape="1">
            <a:blip r:embed="rId4">
              <a:alphaModFix/>
            </a:blip>
            <a:stretch>
              <a:fillRect b="0" l="0" r="0" t="0"/>
            </a:stretch>
          </a:blipFill>
          <a:ln>
            <a:noFill/>
          </a:ln>
        </p:spPr>
      </p:sp>
      <p:sp>
        <p:nvSpPr>
          <p:cNvPr id="147" name="Google Shape;147;p10"/>
          <p:cNvSpPr/>
          <p:nvPr/>
        </p:nvSpPr>
        <p:spPr>
          <a:xfrm rot="914910">
            <a:off x="8816940" y="7237562"/>
            <a:ext cx="1569391" cy="1569391"/>
          </a:xfrm>
          <a:custGeom>
            <a:rect b="b" l="l" r="r" t="t"/>
            <a:pathLst>
              <a:path extrusionOk="0" h="1569391" w="1569391">
                <a:moveTo>
                  <a:pt x="0" y="0"/>
                </a:moveTo>
                <a:lnTo>
                  <a:pt x="1569391" y="0"/>
                </a:lnTo>
                <a:lnTo>
                  <a:pt x="1569391" y="1569391"/>
                </a:lnTo>
                <a:lnTo>
                  <a:pt x="0" y="1569391"/>
                </a:lnTo>
                <a:lnTo>
                  <a:pt x="0" y="0"/>
                </a:lnTo>
                <a:close/>
              </a:path>
            </a:pathLst>
          </a:custGeom>
          <a:blipFill rotWithShape="1">
            <a:blip r:embed="rId5">
              <a:alphaModFix/>
            </a:blip>
            <a:stretch>
              <a:fillRect b="0" l="0" r="0" t="0"/>
            </a:stretch>
          </a:blipFill>
          <a:ln>
            <a:noFill/>
          </a:ln>
        </p:spPr>
      </p:sp>
      <p:sp>
        <p:nvSpPr>
          <p:cNvPr id="148" name="Google Shape;148;p10"/>
          <p:cNvSpPr/>
          <p:nvPr/>
        </p:nvSpPr>
        <p:spPr>
          <a:xfrm rot="-3359654">
            <a:off x="15778150" y="7837951"/>
            <a:ext cx="1944379" cy="1944379"/>
          </a:xfrm>
          <a:custGeom>
            <a:rect b="b" l="l" r="r" t="t"/>
            <a:pathLst>
              <a:path extrusionOk="0" h="1944379" w="1944379">
                <a:moveTo>
                  <a:pt x="0" y="0"/>
                </a:moveTo>
                <a:lnTo>
                  <a:pt x="1944379" y="0"/>
                </a:lnTo>
                <a:lnTo>
                  <a:pt x="1944379" y="1944379"/>
                </a:lnTo>
                <a:lnTo>
                  <a:pt x="0" y="1944379"/>
                </a:lnTo>
                <a:lnTo>
                  <a:pt x="0" y="0"/>
                </a:lnTo>
                <a:close/>
              </a:path>
            </a:pathLst>
          </a:custGeom>
          <a:blipFill rotWithShape="1">
            <a:blip r:embed="rId5">
              <a:alphaModFix/>
            </a:blip>
            <a:stretch>
              <a:fillRect b="0" l="0" r="0" t="0"/>
            </a:stretch>
          </a:blipFill>
          <a:ln>
            <a:noFill/>
          </a:ln>
        </p:spPr>
      </p:sp>
      <p:sp>
        <p:nvSpPr>
          <p:cNvPr id="149" name="Google Shape;149;p10"/>
          <p:cNvSpPr/>
          <p:nvPr/>
        </p:nvSpPr>
        <p:spPr>
          <a:xfrm rot="1256271">
            <a:off x="11543287" y="7301131"/>
            <a:ext cx="1656888" cy="1627282"/>
          </a:xfrm>
          <a:custGeom>
            <a:rect b="b" l="l" r="r" t="t"/>
            <a:pathLst>
              <a:path extrusionOk="0" h="1627282" w="1656888">
                <a:moveTo>
                  <a:pt x="0" y="0"/>
                </a:moveTo>
                <a:lnTo>
                  <a:pt x="1656888" y="0"/>
                </a:lnTo>
                <a:lnTo>
                  <a:pt x="1656888" y="1627282"/>
                </a:lnTo>
                <a:lnTo>
                  <a:pt x="0" y="1627282"/>
                </a:lnTo>
                <a:lnTo>
                  <a:pt x="0" y="0"/>
                </a:lnTo>
                <a:close/>
              </a:path>
            </a:pathLst>
          </a:custGeom>
          <a:blipFill rotWithShape="1">
            <a:blip r:embed="rId6">
              <a:alphaModFix/>
            </a:blip>
            <a:stretch>
              <a:fillRect b="-24610" l="0" r="-22384" t="0"/>
            </a:stretch>
          </a:blipFill>
          <a:ln>
            <a:noFill/>
          </a:ln>
        </p:spPr>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3" name="Shape 153"/>
        <p:cNvGrpSpPr/>
        <p:nvPr/>
      </p:nvGrpSpPr>
      <p:grpSpPr>
        <a:xfrm>
          <a:off x="0" y="0"/>
          <a:ext cx="0" cy="0"/>
          <a:chOff x="0" y="0"/>
          <a:chExt cx="0" cy="0"/>
        </a:xfrm>
      </p:grpSpPr>
      <p:sp>
        <p:nvSpPr>
          <p:cNvPr id="154" name="Google Shape;154;p11"/>
          <p:cNvSpPr txBox="1"/>
          <p:nvPr/>
        </p:nvSpPr>
        <p:spPr>
          <a:xfrm>
            <a:off x="1267135" y="692913"/>
            <a:ext cx="10104187" cy="1608476"/>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US" sz="9478" u="none" cap="none" strike="noStrike">
                <a:solidFill>
                  <a:srgbClr val="FFFFFF"/>
                </a:solidFill>
                <a:latin typeface="MuseoModerno"/>
                <a:ea typeface="MuseoModerno"/>
                <a:cs typeface="MuseoModerno"/>
                <a:sym typeface="MuseoModerno"/>
              </a:rPr>
              <a:t>GAME STAGES</a:t>
            </a:r>
            <a:endParaRPr/>
          </a:p>
        </p:txBody>
      </p:sp>
      <p:grpSp>
        <p:nvGrpSpPr>
          <p:cNvPr id="155" name="Google Shape;155;p11"/>
          <p:cNvGrpSpPr/>
          <p:nvPr/>
        </p:nvGrpSpPr>
        <p:grpSpPr>
          <a:xfrm>
            <a:off x="1030363" y="4880968"/>
            <a:ext cx="4236148" cy="4236148"/>
            <a:chOff x="0" y="0"/>
            <a:chExt cx="812800" cy="812800"/>
          </a:xfrm>
        </p:grpSpPr>
        <p:sp>
          <p:nvSpPr>
            <p:cNvPr id="156" name="Google Shape;15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3F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txBox="1"/>
            <p:nvPr/>
          </p:nvSpPr>
          <p:spPr>
            <a:xfrm>
              <a:off x="76200" y="28575"/>
              <a:ext cx="660400" cy="708025"/>
            </a:xfrm>
            <a:prstGeom prst="rect">
              <a:avLst/>
            </a:prstGeom>
            <a:noFill/>
            <a:ln>
              <a:noFill/>
            </a:ln>
          </p:spPr>
          <p:txBody>
            <a:bodyPr anchorCtr="0" anchor="ctr" bIns="44525" lIns="44525" spcFirstLastPara="1" rIns="44525" wrap="square" tIns="445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11"/>
          <p:cNvGrpSpPr/>
          <p:nvPr/>
        </p:nvGrpSpPr>
        <p:grpSpPr>
          <a:xfrm>
            <a:off x="1928834" y="5779439"/>
            <a:ext cx="2439207" cy="2439207"/>
            <a:chOff x="0" y="0"/>
            <a:chExt cx="812800" cy="812800"/>
          </a:xfrm>
        </p:grpSpPr>
        <p:sp>
          <p:nvSpPr>
            <p:cNvPr id="159" name="Google Shape;15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1"/>
            <p:cNvSpPr txBox="1"/>
            <p:nvPr/>
          </p:nvSpPr>
          <p:spPr>
            <a:xfrm>
              <a:off x="76200" y="28575"/>
              <a:ext cx="660400" cy="708025"/>
            </a:xfrm>
            <a:prstGeom prst="rect">
              <a:avLst/>
            </a:prstGeom>
            <a:noFill/>
            <a:ln>
              <a:noFill/>
            </a:ln>
          </p:spPr>
          <p:txBody>
            <a:bodyPr anchorCtr="0" anchor="ctr" bIns="44525" lIns="44525" spcFirstLastPara="1" rIns="44525" wrap="square" tIns="445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11"/>
          <p:cNvGrpSpPr/>
          <p:nvPr/>
        </p:nvGrpSpPr>
        <p:grpSpPr>
          <a:xfrm>
            <a:off x="6966715" y="3398973"/>
            <a:ext cx="4833372" cy="4258534"/>
            <a:chOff x="-33680" y="-8369"/>
            <a:chExt cx="854946" cy="753266"/>
          </a:xfrm>
        </p:grpSpPr>
        <p:sp>
          <p:nvSpPr>
            <p:cNvPr id="162" name="Google Shape;162;p11"/>
            <p:cNvSpPr/>
            <p:nvPr/>
          </p:nvSpPr>
          <p:spPr>
            <a:xfrm>
              <a:off x="-33680" y="-8369"/>
              <a:ext cx="854946" cy="753266"/>
            </a:xfrm>
            <a:custGeom>
              <a:rect b="b" l="l" r="r" t="t"/>
              <a:pathLst>
                <a:path extrusionOk="0" h="753266" w="854946">
                  <a:moveTo>
                    <a:pt x="65903" y="127307"/>
                  </a:moveTo>
                  <a:cubicBezTo>
                    <a:pt x="0" y="241024"/>
                    <a:pt x="46429" y="351709"/>
                    <a:pt x="104776" y="410455"/>
                  </a:cubicBezTo>
                  <a:lnTo>
                    <a:pt x="445927" y="753265"/>
                  </a:lnTo>
                  <a:lnTo>
                    <a:pt x="779877" y="411680"/>
                  </a:lnTo>
                  <a:cubicBezTo>
                    <a:pt x="834145" y="348485"/>
                    <a:pt x="854946" y="281452"/>
                    <a:pt x="843393" y="206811"/>
                  </a:cubicBezTo>
                  <a:cubicBezTo>
                    <a:pt x="827435" y="103557"/>
                    <a:pt x="746197" y="23449"/>
                    <a:pt x="645842" y="12010"/>
                  </a:cubicBezTo>
                  <a:cubicBezTo>
                    <a:pt x="584292" y="5218"/>
                    <a:pt x="524835" y="23312"/>
                    <a:pt x="478430" y="63701"/>
                  </a:cubicBezTo>
                  <a:cubicBezTo>
                    <a:pt x="465940" y="74568"/>
                    <a:pt x="454776" y="86717"/>
                    <a:pt x="445047" y="99922"/>
                  </a:cubicBezTo>
                  <a:cubicBezTo>
                    <a:pt x="433503" y="84887"/>
                    <a:pt x="419967" y="71134"/>
                    <a:pt x="404657" y="58945"/>
                  </a:cubicBezTo>
                  <a:cubicBezTo>
                    <a:pt x="351294" y="16468"/>
                    <a:pt x="283367" y="0"/>
                    <a:pt x="218120" y="12719"/>
                  </a:cubicBezTo>
                  <a:cubicBezTo>
                    <a:pt x="156323" y="25223"/>
                    <a:pt x="100853" y="66974"/>
                    <a:pt x="65903" y="127307"/>
                  </a:cubicBezTo>
                  <a:close/>
                </a:path>
              </a:pathLst>
            </a:custGeom>
            <a:solidFill>
              <a:srgbClr val="000000">
                <a:alpha val="0"/>
              </a:srgbClr>
            </a:solidFill>
            <a:ln cap="sq" cmpd="sng" w="5619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1"/>
            <p:cNvSpPr txBox="1"/>
            <p:nvPr/>
          </p:nvSpPr>
          <p:spPr>
            <a:xfrm>
              <a:off x="76200" y="5582"/>
              <a:ext cx="660400" cy="606297"/>
            </a:xfrm>
            <a:prstGeom prst="rect">
              <a:avLst/>
            </a:prstGeom>
            <a:noFill/>
            <a:ln>
              <a:noFill/>
            </a:ln>
          </p:spPr>
          <p:txBody>
            <a:bodyPr anchorCtr="0" anchor="ctr" bIns="48750" lIns="48750" spcFirstLastPara="1" rIns="48750" wrap="square" tIns="487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 name="Google Shape;164;p11"/>
          <p:cNvSpPr txBox="1"/>
          <p:nvPr/>
        </p:nvSpPr>
        <p:spPr>
          <a:xfrm>
            <a:off x="1772836" y="6210298"/>
            <a:ext cx="2751203" cy="1425089"/>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1" i="0" lang="en-US" sz="8394" u="none" cap="none" strike="noStrike">
                <a:solidFill>
                  <a:srgbClr val="E53F7D"/>
                </a:solidFill>
                <a:latin typeface="MuseoModerno"/>
                <a:ea typeface="MuseoModerno"/>
                <a:cs typeface="MuseoModerno"/>
                <a:sym typeface="MuseoModerno"/>
              </a:rPr>
              <a:t>1</a:t>
            </a:r>
            <a:endParaRPr/>
          </a:p>
        </p:txBody>
      </p:sp>
      <p:sp>
        <p:nvSpPr>
          <p:cNvPr id="165" name="Google Shape;165;p11"/>
          <p:cNvSpPr txBox="1"/>
          <p:nvPr/>
        </p:nvSpPr>
        <p:spPr>
          <a:xfrm>
            <a:off x="8079071" y="4813721"/>
            <a:ext cx="2751203" cy="1425089"/>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1" i="0" lang="en-US" sz="8394" u="none" cap="none" strike="noStrike">
                <a:solidFill>
                  <a:srgbClr val="FFFFFF"/>
                </a:solidFill>
                <a:latin typeface="MuseoModerno"/>
                <a:ea typeface="MuseoModerno"/>
                <a:cs typeface="MuseoModerno"/>
                <a:sym typeface="MuseoModerno"/>
              </a:rPr>
              <a:t>2</a:t>
            </a:r>
            <a:endParaRPr/>
          </a:p>
        </p:txBody>
      </p:sp>
      <p:grpSp>
        <p:nvGrpSpPr>
          <p:cNvPr id="166" name="Google Shape;166;p11"/>
          <p:cNvGrpSpPr/>
          <p:nvPr/>
        </p:nvGrpSpPr>
        <p:grpSpPr>
          <a:xfrm>
            <a:off x="13372798" y="4690772"/>
            <a:ext cx="3791252" cy="4013396"/>
            <a:chOff x="0" y="-47625"/>
            <a:chExt cx="812800" cy="860425"/>
          </a:xfrm>
        </p:grpSpPr>
        <p:sp>
          <p:nvSpPr>
            <p:cNvPr id="167" name="Google Shape;167;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BDE48E"/>
            </a:solidFill>
            <a:ln>
              <a:noFill/>
            </a:ln>
          </p:spPr>
        </p:sp>
        <p:sp>
          <p:nvSpPr>
            <p:cNvPr id="168" name="Google Shape;168;p11"/>
            <p:cNvSpPr txBox="1"/>
            <p:nvPr/>
          </p:nvSpPr>
          <p:spPr>
            <a:xfrm>
              <a:off x="0" y="-47625"/>
              <a:ext cx="812800" cy="860425"/>
            </a:xfrm>
            <a:prstGeom prst="rect">
              <a:avLst/>
            </a:prstGeom>
            <a:noFill/>
            <a:ln>
              <a:noFill/>
            </a:ln>
          </p:spPr>
          <p:txBody>
            <a:bodyPr anchorCtr="0" anchor="ctr" bIns="62400" lIns="62400" spcFirstLastPara="1" rIns="62400" wrap="square" tIns="624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1"/>
          <p:cNvGrpSpPr/>
          <p:nvPr/>
        </p:nvGrpSpPr>
        <p:grpSpPr>
          <a:xfrm>
            <a:off x="14120133" y="5445997"/>
            <a:ext cx="2280802" cy="2502946"/>
            <a:chOff x="0" y="-47625"/>
            <a:chExt cx="488977" cy="536602"/>
          </a:xfrm>
        </p:grpSpPr>
        <p:sp>
          <p:nvSpPr>
            <p:cNvPr id="170" name="Google Shape;170;p11"/>
            <p:cNvSpPr/>
            <p:nvPr/>
          </p:nvSpPr>
          <p:spPr>
            <a:xfrm>
              <a:off x="0" y="0"/>
              <a:ext cx="488977" cy="488977"/>
            </a:xfrm>
            <a:custGeom>
              <a:rect b="b" l="l" r="r" t="t"/>
              <a:pathLst>
                <a:path extrusionOk="0" h="488977" w="488977">
                  <a:moveTo>
                    <a:pt x="0" y="0"/>
                  </a:moveTo>
                  <a:lnTo>
                    <a:pt x="488977" y="0"/>
                  </a:lnTo>
                  <a:lnTo>
                    <a:pt x="488977" y="488977"/>
                  </a:lnTo>
                  <a:lnTo>
                    <a:pt x="0" y="488977"/>
                  </a:lnTo>
                  <a:close/>
                </a:path>
              </a:pathLst>
            </a:custGeom>
            <a:solidFill>
              <a:srgbClr val="000000"/>
            </a:solidFill>
            <a:ln>
              <a:noFill/>
            </a:ln>
          </p:spPr>
        </p:sp>
        <p:sp>
          <p:nvSpPr>
            <p:cNvPr id="171" name="Google Shape;171;p11"/>
            <p:cNvSpPr txBox="1"/>
            <p:nvPr/>
          </p:nvSpPr>
          <p:spPr>
            <a:xfrm>
              <a:off x="0" y="-47625"/>
              <a:ext cx="488977" cy="536602"/>
            </a:xfrm>
            <a:prstGeom prst="rect">
              <a:avLst/>
            </a:prstGeom>
            <a:noFill/>
            <a:ln>
              <a:noFill/>
            </a:ln>
          </p:spPr>
          <p:txBody>
            <a:bodyPr anchorCtr="0" anchor="ctr" bIns="62400" lIns="62400" spcFirstLastPara="1" rIns="62400" wrap="square" tIns="624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 name="Google Shape;172;p11"/>
          <p:cNvSpPr txBox="1"/>
          <p:nvPr/>
        </p:nvSpPr>
        <p:spPr>
          <a:xfrm>
            <a:off x="13892823" y="6019798"/>
            <a:ext cx="2751203" cy="1425089"/>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1" i="0" lang="en-US" sz="8394" u="none" cap="none" strike="noStrike">
                <a:solidFill>
                  <a:srgbClr val="BDE48E"/>
                </a:solidFill>
                <a:latin typeface="MuseoModerno"/>
                <a:ea typeface="MuseoModerno"/>
                <a:cs typeface="MuseoModerno"/>
                <a:sym typeface="MuseoModerno"/>
              </a:rPr>
              <a:t>3</a:t>
            </a:r>
            <a:endParaRPr/>
          </a:p>
        </p:txBody>
      </p:sp>
      <p:sp>
        <p:nvSpPr>
          <p:cNvPr id="173" name="Google Shape;173;p11"/>
          <p:cNvSpPr txBox="1"/>
          <p:nvPr/>
        </p:nvSpPr>
        <p:spPr>
          <a:xfrm>
            <a:off x="740125" y="3709117"/>
            <a:ext cx="4816624" cy="445758"/>
          </a:xfrm>
          <a:prstGeom prst="rect">
            <a:avLst/>
          </a:prstGeom>
          <a:noFill/>
          <a:ln>
            <a:noFill/>
          </a:ln>
        </p:spPr>
        <p:txBody>
          <a:bodyPr anchorCtr="0" anchor="t" bIns="0" lIns="0" spcFirstLastPara="1" rIns="0" wrap="square" tIns="0">
            <a:spAutoFit/>
          </a:bodyPr>
          <a:lstStyle/>
          <a:p>
            <a:pPr indent="0" lvl="0" marL="0" marR="0" rtl="0" algn="ctr">
              <a:lnSpc>
                <a:spcPct val="129025"/>
              </a:lnSpc>
              <a:spcBef>
                <a:spcPts val="0"/>
              </a:spcBef>
              <a:spcAft>
                <a:spcPts val="0"/>
              </a:spcAft>
              <a:buNone/>
            </a:pPr>
            <a:r>
              <a:rPr b="1" i="0" lang="en-US" sz="2863" u="none" cap="none" strike="noStrike">
                <a:solidFill>
                  <a:srgbClr val="FFFFFF"/>
                </a:solidFill>
                <a:latin typeface="Lato"/>
                <a:ea typeface="Lato"/>
                <a:cs typeface="Lato"/>
                <a:sym typeface="Lato"/>
              </a:rPr>
              <a:t>Pink Light, Green Light</a:t>
            </a:r>
            <a:endParaRPr/>
          </a:p>
        </p:txBody>
      </p:sp>
      <p:sp>
        <p:nvSpPr>
          <p:cNvPr id="174" name="Google Shape;174;p11"/>
          <p:cNvSpPr txBox="1"/>
          <p:nvPr/>
        </p:nvSpPr>
        <p:spPr>
          <a:xfrm>
            <a:off x="12583767" y="3709117"/>
            <a:ext cx="5369314" cy="453042"/>
          </a:xfrm>
          <a:prstGeom prst="rect">
            <a:avLst/>
          </a:prstGeom>
          <a:noFill/>
          <a:ln>
            <a:noFill/>
          </a:ln>
        </p:spPr>
        <p:txBody>
          <a:bodyPr anchorCtr="0" anchor="t" bIns="0" lIns="0" spcFirstLastPara="1" rIns="0" wrap="square" tIns="0">
            <a:spAutoFit/>
          </a:bodyPr>
          <a:lstStyle/>
          <a:p>
            <a:pPr indent="0" lvl="0" marL="0" marR="0" rtl="0" algn="ctr">
              <a:lnSpc>
                <a:spcPct val="129025"/>
              </a:lnSpc>
              <a:spcBef>
                <a:spcPts val="0"/>
              </a:spcBef>
              <a:spcAft>
                <a:spcPts val="0"/>
              </a:spcAft>
              <a:buNone/>
            </a:pPr>
            <a:r>
              <a:rPr b="1" i="0" lang="en-US" sz="2863" u="none" cap="none" strike="noStrike">
                <a:solidFill>
                  <a:srgbClr val="FFFFFF"/>
                </a:solidFill>
                <a:latin typeface="Lato"/>
                <a:ea typeface="Lato"/>
                <a:cs typeface="Lato"/>
                <a:sym typeface="Lato"/>
              </a:rPr>
              <a:t>Tug of War</a:t>
            </a:r>
            <a:endParaRPr/>
          </a:p>
        </p:txBody>
      </p:sp>
      <p:sp>
        <p:nvSpPr>
          <p:cNvPr id="175" name="Google Shape;175;p11"/>
          <p:cNvSpPr txBox="1"/>
          <p:nvPr/>
        </p:nvSpPr>
        <p:spPr>
          <a:xfrm>
            <a:off x="7538024" y="8531202"/>
            <a:ext cx="3833400" cy="440700"/>
          </a:xfrm>
          <a:prstGeom prst="rect">
            <a:avLst/>
          </a:prstGeom>
          <a:noFill/>
          <a:ln>
            <a:noFill/>
          </a:ln>
        </p:spPr>
        <p:txBody>
          <a:bodyPr anchorCtr="0" anchor="t" bIns="0" lIns="0" spcFirstLastPara="1" rIns="0" wrap="square" tIns="0">
            <a:spAutoFit/>
          </a:bodyPr>
          <a:lstStyle/>
          <a:p>
            <a:pPr indent="0" lvl="0" marL="0" marR="0" rtl="0" algn="ctr">
              <a:lnSpc>
                <a:spcPct val="129025"/>
              </a:lnSpc>
              <a:spcBef>
                <a:spcPts val="0"/>
              </a:spcBef>
              <a:spcAft>
                <a:spcPts val="0"/>
              </a:spcAft>
              <a:buNone/>
            </a:pPr>
            <a:r>
              <a:rPr b="1" i="0" lang="en-US" sz="2863" u="none" cap="none" strike="noStrike">
                <a:solidFill>
                  <a:srgbClr val="FFFFFF"/>
                </a:solidFill>
                <a:latin typeface="Lato"/>
                <a:ea typeface="Lato"/>
                <a:cs typeface="Lato"/>
                <a:sym typeface="Lato"/>
              </a:rPr>
              <a:t>Dalgona Challenge</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9" name="Shape 179"/>
        <p:cNvGrpSpPr/>
        <p:nvPr/>
      </p:nvGrpSpPr>
      <p:grpSpPr>
        <a:xfrm>
          <a:off x="0" y="0"/>
          <a:ext cx="0" cy="0"/>
          <a:chOff x="0" y="0"/>
          <a:chExt cx="0" cy="0"/>
        </a:xfrm>
      </p:grpSpPr>
      <p:grpSp>
        <p:nvGrpSpPr>
          <p:cNvPr id="180" name="Google Shape;180;p12"/>
          <p:cNvGrpSpPr/>
          <p:nvPr/>
        </p:nvGrpSpPr>
        <p:grpSpPr>
          <a:xfrm>
            <a:off x="12181276" y="762000"/>
            <a:ext cx="5344724" cy="5344724"/>
            <a:chOff x="0" y="0"/>
            <a:chExt cx="7126299" cy="7126299"/>
          </a:xfrm>
        </p:grpSpPr>
        <p:grpSp>
          <p:nvGrpSpPr>
            <p:cNvPr id="181" name="Google Shape;181;p12"/>
            <p:cNvGrpSpPr/>
            <p:nvPr/>
          </p:nvGrpSpPr>
          <p:grpSpPr>
            <a:xfrm>
              <a:off x="0" y="0"/>
              <a:ext cx="7126299" cy="7126299"/>
              <a:chOff x="0" y="0"/>
              <a:chExt cx="812800" cy="812800"/>
            </a:xfrm>
          </p:grpSpPr>
          <p:sp>
            <p:nvSpPr>
              <p:cNvPr id="182" name="Google Shape;18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3F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2"/>
              <p:cNvSpPr txBox="1"/>
              <p:nvPr/>
            </p:nvSpPr>
            <p:spPr>
              <a:xfrm>
                <a:off x="76200" y="28575"/>
                <a:ext cx="660400" cy="708025"/>
              </a:xfrm>
              <a:prstGeom prst="rect">
                <a:avLst/>
              </a:prstGeom>
              <a:noFill/>
              <a:ln>
                <a:noFill/>
              </a:ln>
            </p:spPr>
            <p:txBody>
              <a:bodyPr anchorCtr="0" anchor="ctr" bIns="44525" lIns="44525" spcFirstLastPara="1" rIns="44525" wrap="square" tIns="445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2"/>
            <p:cNvGrpSpPr/>
            <p:nvPr/>
          </p:nvGrpSpPr>
          <p:grpSpPr>
            <a:xfrm>
              <a:off x="1339191" y="1339191"/>
              <a:ext cx="4447917" cy="4447917"/>
              <a:chOff x="0" y="0"/>
              <a:chExt cx="812800" cy="812800"/>
            </a:xfrm>
          </p:grpSpPr>
          <p:sp>
            <p:nvSpPr>
              <p:cNvPr id="185" name="Google Shape;18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2"/>
              <p:cNvSpPr txBox="1"/>
              <p:nvPr/>
            </p:nvSpPr>
            <p:spPr>
              <a:xfrm>
                <a:off x="76200" y="28575"/>
                <a:ext cx="660400" cy="708025"/>
              </a:xfrm>
              <a:prstGeom prst="rect">
                <a:avLst/>
              </a:prstGeom>
              <a:noFill/>
              <a:ln>
                <a:noFill/>
              </a:ln>
            </p:spPr>
            <p:txBody>
              <a:bodyPr anchorCtr="0" anchor="ctr" bIns="44525" lIns="44525" spcFirstLastPara="1" rIns="44525" wrap="square" tIns="445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2"/>
            <p:cNvSpPr txBox="1"/>
            <p:nvPr/>
          </p:nvSpPr>
          <p:spPr>
            <a:xfrm>
              <a:off x="1511460" y="1589825"/>
              <a:ext cx="4103378" cy="3614342"/>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6307" u="none" cap="none" strike="noStrike">
                  <a:solidFill>
                    <a:srgbClr val="E53F7D"/>
                  </a:solidFill>
                  <a:latin typeface="MuseoModerno"/>
                  <a:ea typeface="MuseoModerno"/>
                  <a:cs typeface="MuseoModerno"/>
                  <a:sym typeface="MuseoModerno"/>
                </a:rPr>
                <a:t>1</a:t>
              </a:r>
              <a:endParaRPr/>
            </a:p>
          </p:txBody>
        </p:sp>
      </p:grpSp>
      <p:sp>
        <p:nvSpPr>
          <p:cNvPr id="188" name="Google Shape;188;p12"/>
          <p:cNvSpPr txBox="1"/>
          <p:nvPr/>
        </p:nvSpPr>
        <p:spPr>
          <a:xfrm>
            <a:off x="1123830" y="1854353"/>
            <a:ext cx="10630500" cy="3870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11974" u="none" cap="none" strike="noStrike">
                <a:solidFill>
                  <a:srgbClr val="FFFFFF"/>
                </a:solidFill>
                <a:latin typeface="MuseoModerno"/>
                <a:ea typeface="MuseoModerno"/>
                <a:cs typeface="MuseoModerno"/>
                <a:sym typeface="MuseoModerno"/>
              </a:rPr>
              <a:t>PINK LIGHT, GREEN LIGHT</a:t>
            </a:r>
            <a:endParaRPr/>
          </a:p>
        </p:txBody>
      </p:sp>
      <p:sp>
        <p:nvSpPr>
          <p:cNvPr id="189" name="Google Shape;189;p12"/>
          <p:cNvSpPr/>
          <p:nvPr/>
        </p:nvSpPr>
        <p:spPr>
          <a:xfrm>
            <a:off x="8433936" y="2471138"/>
            <a:ext cx="8432274" cy="8447726"/>
          </a:xfrm>
          <a:custGeom>
            <a:rect b="b" l="l" r="r" t="t"/>
            <a:pathLst>
              <a:path extrusionOk="0" h="8447726" w="8432274">
                <a:moveTo>
                  <a:pt x="0" y="0"/>
                </a:moveTo>
                <a:lnTo>
                  <a:pt x="8432274" y="0"/>
                </a:lnTo>
                <a:lnTo>
                  <a:pt x="8432274" y="8447726"/>
                </a:lnTo>
                <a:lnTo>
                  <a:pt x="0" y="8447726"/>
                </a:lnTo>
                <a:lnTo>
                  <a:pt x="0" y="0"/>
                </a:lnTo>
                <a:close/>
              </a:path>
            </a:pathLst>
          </a:custGeom>
          <a:blipFill rotWithShape="1">
            <a:blip r:embed="rId3">
              <a:alphaModFix/>
            </a:blip>
            <a:stretch>
              <a:fillRect b="-134299" l="-35508" r="-35508" t="-15406"/>
            </a:stretch>
          </a:blipFill>
          <a:ln>
            <a:noFill/>
          </a:ln>
        </p:spPr>
      </p:sp>
      <p:sp>
        <p:nvSpPr>
          <p:cNvPr id="190" name="Google Shape;190;p12"/>
          <p:cNvSpPr txBox="1"/>
          <p:nvPr/>
        </p:nvSpPr>
        <p:spPr>
          <a:xfrm>
            <a:off x="1123830" y="6421151"/>
            <a:ext cx="6768449" cy="1812925"/>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 incididunt ut labore et dolore magna aliqua. Ut enim ad minim veniam, quis nostrud.</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4" name="Shape 194"/>
        <p:cNvGrpSpPr/>
        <p:nvPr/>
      </p:nvGrpSpPr>
      <p:grpSpPr>
        <a:xfrm>
          <a:off x="0" y="0"/>
          <a:ext cx="0" cy="0"/>
          <a:chOff x="0" y="0"/>
          <a:chExt cx="0" cy="0"/>
        </a:xfrm>
      </p:grpSpPr>
      <p:pic>
        <p:nvPicPr>
          <p:cNvPr id="195" name="Google Shape;195;p13"/>
          <p:cNvPicPr preferRelativeResize="0"/>
          <p:nvPr/>
        </p:nvPicPr>
        <p:blipFill rotWithShape="1">
          <a:blip r:embed="rId3">
            <a:alphaModFix/>
          </a:blip>
          <a:srcRect b="0" l="0" r="0" t="23581"/>
          <a:stretch/>
        </p:blipFill>
        <p:spPr>
          <a:xfrm>
            <a:off x="6322364" y="0"/>
            <a:ext cx="11965636" cy="5143500"/>
          </a:xfrm>
          <a:prstGeom prst="rect">
            <a:avLst/>
          </a:prstGeom>
          <a:noFill/>
          <a:ln>
            <a:noFill/>
          </a:ln>
        </p:spPr>
      </p:pic>
      <p:pic>
        <p:nvPicPr>
          <p:cNvPr id="196" name="Google Shape;196;p13"/>
          <p:cNvPicPr preferRelativeResize="0"/>
          <p:nvPr/>
        </p:nvPicPr>
        <p:blipFill rotWithShape="1">
          <a:blip r:embed="rId4">
            <a:alphaModFix/>
          </a:blip>
          <a:srcRect b="41925" l="0" r="0" t="6758"/>
          <a:stretch/>
        </p:blipFill>
        <p:spPr>
          <a:xfrm>
            <a:off x="5019325" y="0"/>
            <a:ext cx="3177575" cy="5768923"/>
          </a:xfrm>
          <a:prstGeom prst="rect">
            <a:avLst/>
          </a:prstGeom>
          <a:noFill/>
          <a:ln>
            <a:noFill/>
          </a:ln>
        </p:spPr>
      </p:pic>
      <p:pic>
        <p:nvPicPr>
          <p:cNvPr id="197" name="Google Shape;197;p13"/>
          <p:cNvPicPr preferRelativeResize="0"/>
          <p:nvPr/>
        </p:nvPicPr>
        <p:blipFill rotWithShape="1">
          <a:blip r:embed="rId5">
            <a:alphaModFix/>
          </a:blip>
          <a:srcRect b="13976" l="0" r="0" t="13976"/>
          <a:stretch/>
        </p:blipFill>
        <p:spPr>
          <a:xfrm>
            <a:off x="0" y="5143500"/>
            <a:ext cx="10708736" cy="5143500"/>
          </a:xfrm>
          <a:prstGeom prst="rect">
            <a:avLst/>
          </a:prstGeom>
          <a:noFill/>
          <a:ln>
            <a:noFill/>
          </a:ln>
        </p:spPr>
      </p:pic>
      <p:pic>
        <p:nvPicPr>
          <p:cNvPr id="198" name="Google Shape;198;p13"/>
          <p:cNvPicPr preferRelativeResize="0"/>
          <p:nvPr/>
        </p:nvPicPr>
        <p:blipFill rotWithShape="1">
          <a:blip r:embed="rId6">
            <a:alphaModFix/>
          </a:blip>
          <a:srcRect b="53246" l="0" r="0" t="0"/>
          <a:stretch/>
        </p:blipFill>
        <p:spPr>
          <a:xfrm>
            <a:off x="9208025" y="5143500"/>
            <a:ext cx="3177575" cy="5143498"/>
          </a:xfrm>
          <a:prstGeom prst="rect">
            <a:avLst/>
          </a:prstGeom>
          <a:noFill/>
          <a:ln>
            <a:noFill/>
          </a:ln>
        </p:spPr>
      </p:pic>
      <p:sp>
        <p:nvSpPr>
          <p:cNvPr id="199" name="Google Shape;199;p13"/>
          <p:cNvSpPr txBox="1"/>
          <p:nvPr/>
        </p:nvSpPr>
        <p:spPr>
          <a:xfrm>
            <a:off x="1028700" y="218662"/>
            <a:ext cx="1600200" cy="1704300"/>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US" sz="11072" u="none" cap="none" strike="noStrike">
                <a:solidFill>
                  <a:srgbClr val="E53F7D"/>
                </a:solidFill>
                <a:latin typeface="MuseoModerno"/>
                <a:ea typeface="MuseoModerno"/>
                <a:cs typeface="MuseoModerno"/>
                <a:sym typeface="MuseoModerno"/>
              </a:rPr>
              <a:t>01</a:t>
            </a:r>
            <a:endParaRPr/>
          </a:p>
        </p:txBody>
      </p:sp>
      <p:sp>
        <p:nvSpPr>
          <p:cNvPr id="200" name="Google Shape;200;p13"/>
          <p:cNvSpPr txBox="1"/>
          <p:nvPr/>
        </p:nvSpPr>
        <p:spPr>
          <a:xfrm>
            <a:off x="1028700" y="2023765"/>
            <a:ext cx="4741500" cy="101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Lato"/>
                <a:ea typeface="Lato"/>
                <a:cs typeface="Lato"/>
                <a:sym typeface="Lato"/>
              </a:rPr>
              <a:t>Move When the Leader Says "Green Light"</a:t>
            </a:r>
            <a:endParaRPr/>
          </a:p>
        </p:txBody>
      </p:sp>
      <p:sp>
        <p:nvSpPr>
          <p:cNvPr id="201" name="Google Shape;201;p13"/>
          <p:cNvSpPr txBox="1"/>
          <p:nvPr/>
        </p:nvSpPr>
        <p:spPr>
          <a:xfrm>
            <a:off x="1028700" y="3229569"/>
            <a:ext cx="5293800" cy="1169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At the start, players line up at the starting line. When the leader says “Green Light”, players can move forward toward the finish line.</a:t>
            </a:r>
            <a:endParaRPr/>
          </a:p>
        </p:txBody>
      </p:sp>
      <p:sp>
        <p:nvSpPr>
          <p:cNvPr id="202" name="Google Shape;202;p13"/>
          <p:cNvSpPr txBox="1"/>
          <p:nvPr/>
        </p:nvSpPr>
        <p:spPr>
          <a:xfrm>
            <a:off x="14598317" y="5176589"/>
            <a:ext cx="2661000" cy="1704300"/>
          </a:xfrm>
          <a:prstGeom prst="rect">
            <a:avLst/>
          </a:prstGeom>
          <a:noFill/>
          <a:ln>
            <a:noFill/>
          </a:ln>
        </p:spPr>
        <p:txBody>
          <a:bodyPr anchorCtr="0" anchor="t" bIns="0" lIns="0" spcFirstLastPara="1" rIns="0" wrap="square" tIns="0">
            <a:spAutoFit/>
          </a:bodyPr>
          <a:lstStyle/>
          <a:p>
            <a:pPr indent="0" lvl="0" marL="0" marR="0" rtl="0" algn="r">
              <a:lnSpc>
                <a:spcPct val="140001"/>
              </a:lnSpc>
              <a:spcBef>
                <a:spcPts val="0"/>
              </a:spcBef>
              <a:spcAft>
                <a:spcPts val="0"/>
              </a:spcAft>
              <a:buNone/>
            </a:pPr>
            <a:r>
              <a:rPr b="0" i="0" lang="en-US" sz="11072" u="none" cap="none" strike="noStrike">
                <a:solidFill>
                  <a:srgbClr val="E53F7D"/>
                </a:solidFill>
                <a:latin typeface="MuseoModerno"/>
                <a:ea typeface="MuseoModerno"/>
                <a:cs typeface="MuseoModerno"/>
                <a:sym typeface="MuseoModerno"/>
              </a:rPr>
              <a:t>02</a:t>
            </a:r>
            <a:endParaRPr/>
          </a:p>
        </p:txBody>
      </p:sp>
      <p:sp>
        <p:nvSpPr>
          <p:cNvPr id="203" name="Google Shape;203;p13"/>
          <p:cNvSpPr txBox="1"/>
          <p:nvPr/>
        </p:nvSpPr>
        <p:spPr>
          <a:xfrm>
            <a:off x="10575175" y="8053475"/>
            <a:ext cx="6684000" cy="16008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When the leader stops speaking and turns around (“Red Light”), all players must immediately freeze. Any player caught moving is eliminated. The game continues in this pattern until someone crosses the finish line to win.</a:t>
            </a:r>
            <a:endParaRPr/>
          </a:p>
        </p:txBody>
      </p:sp>
      <p:sp>
        <p:nvSpPr>
          <p:cNvPr id="204" name="Google Shape;204;p13"/>
          <p:cNvSpPr txBox="1"/>
          <p:nvPr/>
        </p:nvSpPr>
        <p:spPr>
          <a:xfrm>
            <a:off x="13149029" y="6867525"/>
            <a:ext cx="4110300" cy="10158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000" u="none" cap="none" strike="noStrike">
                <a:solidFill>
                  <a:srgbClr val="FFFFFF"/>
                </a:solidFill>
                <a:latin typeface="Lato"/>
                <a:ea typeface="Lato"/>
                <a:cs typeface="Lato"/>
                <a:sym typeface="Lato"/>
              </a:rPr>
              <a:t>Freeze When the Leader Says "Pink Light"</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8" name="Shape 208"/>
        <p:cNvGrpSpPr/>
        <p:nvPr/>
      </p:nvGrpSpPr>
      <p:grpSpPr>
        <a:xfrm>
          <a:off x="0" y="0"/>
          <a:ext cx="0" cy="0"/>
          <a:chOff x="0" y="0"/>
          <a:chExt cx="0" cy="0"/>
        </a:xfrm>
      </p:grpSpPr>
      <p:sp>
        <p:nvSpPr>
          <p:cNvPr id="209" name="Google Shape;209;p14"/>
          <p:cNvSpPr txBox="1"/>
          <p:nvPr/>
        </p:nvSpPr>
        <p:spPr>
          <a:xfrm>
            <a:off x="551645" y="2483964"/>
            <a:ext cx="17184600" cy="3703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0462" u="none" cap="none" strike="noStrike">
                <a:solidFill>
                  <a:srgbClr val="FFFFFF"/>
                </a:solidFill>
                <a:latin typeface="MuseoModerno"/>
                <a:ea typeface="MuseoModerno"/>
                <a:cs typeface="MuseoModerno"/>
                <a:sym typeface="MuseoModerno"/>
              </a:rPr>
              <a:t>MOVE FORWARD ON </a:t>
            </a:r>
            <a:r>
              <a:rPr b="1" i="0" lang="en-US" sz="10462" u="none" cap="none" strike="noStrike">
                <a:solidFill>
                  <a:srgbClr val="BDE48E"/>
                </a:solidFill>
                <a:latin typeface="MuseoModerno"/>
                <a:ea typeface="MuseoModerno"/>
                <a:cs typeface="MuseoModerno"/>
                <a:sym typeface="MuseoModerno"/>
              </a:rPr>
              <a:t>GREEN</a:t>
            </a:r>
            <a:r>
              <a:rPr b="0" i="0" lang="en-US" sz="10462" u="none" cap="none" strike="noStrike">
                <a:solidFill>
                  <a:srgbClr val="FFFFFF"/>
                </a:solidFill>
                <a:latin typeface="MuseoModerno"/>
                <a:ea typeface="MuseoModerno"/>
                <a:cs typeface="MuseoModerno"/>
                <a:sym typeface="MuseoModerno"/>
              </a:rPr>
              <a:t>, FREEZE ON </a:t>
            </a:r>
            <a:r>
              <a:rPr b="1" i="0" lang="en-US" sz="10462" u="none" cap="none" strike="noStrike">
                <a:solidFill>
                  <a:srgbClr val="E53F7D"/>
                </a:solidFill>
                <a:latin typeface="MuseoModerno"/>
                <a:ea typeface="MuseoModerno"/>
                <a:cs typeface="MuseoModerno"/>
                <a:sym typeface="MuseoModerno"/>
              </a:rPr>
              <a:t>PINK</a:t>
            </a:r>
            <a:r>
              <a:rPr b="0" i="0" lang="en-US" sz="10462" u="none" cap="none" strike="noStrike">
                <a:solidFill>
                  <a:srgbClr val="FFFFFF"/>
                </a:solidFill>
                <a:latin typeface="MuseoModerno"/>
                <a:ea typeface="MuseoModerno"/>
                <a:cs typeface="MuseoModerno"/>
                <a:sym typeface="MuseoModerno"/>
              </a:rPr>
              <a:t>!</a:t>
            </a:r>
            <a:endParaRPr/>
          </a:p>
        </p:txBody>
      </p:sp>
      <p:sp>
        <p:nvSpPr>
          <p:cNvPr id="210" name="Google Shape;210;p14"/>
          <p:cNvSpPr/>
          <p:nvPr/>
        </p:nvSpPr>
        <p:spPr>
          <a:xfrm rot="362436">
            <a:off x="-249048" y="-935543"/>
            <a:ext cx="3102214" cy="3456506"/>
          </a:xfrm>
          <a:custGeom>
            <a:rect b="b" l="l" r="r" t="t"/>
            <a:pathLst>
              <a:path extrusionOk="0" h="3456506" w="3102214">
                <a:moveTo>
                  <a:pt x="0" y="0"/>
                </a:moveTo>
                <a:lnTo>
                  <a:pt x="3102214" y="0"/>
                </a:lnTo>
                <a:lnTo>
                  <a:pt x="3102214" y="3456505"/>
                </a:lnTo>
                <a:lnTo>
                  <a:pt x="0" y="3456505"/>
                </a:lnTo>
                <a:lnTo>
                  <a:pt x="0" y="0"/>
                </a:lnTo>
                <a:close/>
              </a:path>
            </a:pathLst>
          </a:custGeom>
          <a:blipFill rotWithShape="1">
            <a:blip r:embed="rId3">
              <a:alphaModFix/>
            </a:blip>
            <a:stretch>
              <a:fillRect b="0" l="0" r="0" t="0"/>
            </a:stretch>
          </a:blipFill>
          <a:ln>
            <a:noFill/>
          </a:ln>
        </p:spPr>
      </p:sp>
      <p:sp>
        <p:nvSpPr>
          <p:cNvPr id="211" name="Google Shape;211;p14"/>
          <p:cNvSpPr/>
          <p:nvPr/>
        </p:nvSpPr>
        <p:spPr>
          <a:xfrm rot="-943086">
            <a:off x="14735039" y="7544748"/>
            <a:ext cx="2916364" cy="4114800"/>
          </a:xfrm>
          <a:custGeom>
            <a:rect b="b" l="l" r="r" t="t"/>
            <a:pathLst>
              <a:path extrusionOk="0" h="4114800" w="2916364">
                <a:moveTo>
                  <a:pt x="0" y="0"/>
                </a:moveTo>
                <a:lnTo>
                  <a:pt x="2916365" y="0"/>
                </a:lnTo>
                <a:lnTo>
                  <a:pt x="2916365" y="4114800"/>
                </a:lnTo>
                <a:lnTo>
                  <a:pt x="0" y="4114800"/>
                </a:lnTo>
                <a:lnTo>
                  <a:pt x="0" y="0"/>
                </a:lnTo>
                <a:close/>
              </a:path>
            </a:pathLst>
          </a:custGeom>
          <a:blipFill rotWithShape="1">
            <a:blip r:embed="rId4">
              <a:alphaModFix/>
            </a:blip>
            <a:stretch>
              <a:fillRect b="0" l="0" r="0" t="0"/>
            </a:stretch>
          </a:blipFill>
          <a:ln>
            <a:noFill/>
          </a:ln>
        </p:spPr>
      </p:sp>
      <p:sp>
        <p:nvSpPr>
          <p:cNvPr id="212" name="Google Shape;212;p14"/>
          <p:cNvSpPr txBox="1"/>
          <p:nvPr/>
        </p:nvSpPr>
        <p:spPr>
          <a:xfrm>
            <a:off x="3026423" y="7019322"/>
            <a:ext cx="12235200" cy="338100"/>
          </a:xfrm>
          <a:prstGeom prst="rect">
            <a:avLst/>
          </a:prstGeom>
          <a:noFill/>
          <a:ln>
            <a:noFill/>
          </a:ln>
        </p:spPr>
        <p:txBody>
          <a:bodyPr anchorCtr="0" anchor="t" bIns="0" lIns="0" spcFirstLastPara="1" rIns="0" wrap="square" tIns="0">
            <a:spAutoFit/>
          </a:bodyPr>
          <a:lstStyle/>
          <a:p>
            <a:pPr indent="0" lvl="0" marL="0" marR="0" rtl="0" algn="ctr">
              <a:lnSpc>
                <a:spcPct val="250045"/>
              </a:lnSpc>
              <a:spcBef>
                <a:spcPts val="0"/>
              </a:spcBef>
              <a:spcAft>
                <a:spcPts val="0"/>
              </a:spcAft>
              <a:buNone/>
            </a:pPr>
            <a:r>
              <a:rPr b="0" i="0" lang="en-US" sz="2196" u="none" cap="none" strike="noStrike">
                <a:solidFill>
                  <a:srgbClr val="FFFFFF"/>
                </a:solidFill>
                <a:latin typeface="Lato"/>
                <a:ea typeface="Lato"/>
                <a:cs typeface="Lato"/>
                <a:sym typeface="Lato"/>
              </a:rPr>
              <a:t>Stay focused, anticipate the doll’s movements, and don’t make any sudden moves.</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6" name="Shape 216"/>
        <p:cNvGrpSpPr/>
        <p:nvPr/>
      </p:nvGrpSpPr>
      <p:grpSpPr>
        <a:xfrm>
          <a:off x="0" y="0"/>
          <a:ext cx="0" cy="0"/>
          <a:chOff x="0" y="0"/>
          <a:chExt cx="0" cy="0"/>
        </a:xfrm>
      </p:grpSpPr>
      <p:pic>
        <p:nvPicPr>
          <p:cNvPr id="217" name="Google Shape;217;p15"/>
          <p:cNvPicPr preferRelativeResize="0"/>
          <p:nvPr/>
        </p:nvPicPr>
        <p:blipFill rotWithShape="1">
          <a:blip r:embed="rId3">
            <a:alphaModFix/>
          </a:blip>
          <a:srcRect b="0" l="0" r="0" t="0"/>
          <a:stretch/>
        </p:blipFill>
        <p:spPr>
          <a:xfrm>
            <a:off x="1728835" y="3305185"/>
            <a:ext cx="3533650" cy="3533650"/>
          </a:xfrm>
          <a:prstGeom prst="rect">
            <a:avLst/>
          </a:prstGeom>
          <a:noFill/>
          <a:ln>
            <a:noFill/>
          </a:ln>
        </p:spPr>
      </p:pic>
      <p:pic>
        <p:nvPicPr>
          <p:cNvPr id="218" name="Google Shape;218;p15"/>
          <p:cNvPicPr preferRelativeResize="0"/>
          <p:nvPr/>
        </p:nvPicPr>
        <p:blipFill rotWithShape="1">
          <a:blip r:embed="rId4">
            <a:alphaModFix/>
          </a:blip>
          <a:srcRect b="0" l="0" r="0" t="0"/>
          <a:stretch/>
        </p:blipFill>
        <p:spPr>
          <a:xfrm>
            <a:off x="13018859" y="3305185"/>
            <a:ext cx="3533650" cy="3533650"/>
          </a:xfrm>
          <a:prstGeom prst="rect">
            <a:avLst/>
          </a:prstGeom>
          <a:noFill/>
          <a:ln>
            <a:noFill/>
          </a:ln>
        </p:spPr>
      </p:pic>
      <p:pic>
        <p:nvPicPr>
          <p:cNvPr id="219" name="Google Shape;219;p15"/>
          <p:cNvPicPr preferRelativeResize="0"/>
          <p:nvPr/>
        </p:nvPicPr>
        <p:blipFill rotWithShape="1">
          <a:blip r:embed="rId5">
            <a:alphaModFix/>
          </a:blip>
          <a:srcRect b="0" l="0" r="0" t="0"/>
          <a:stretch/>
        </p:blipFill>
        <p:spPr>
          <a:xfrm>
            <a:off x="7374741" y="3305185"/>
            <a:ext cx="3533650" cy="3533650"/>
          </a:xfrm>
          <a:prstGeom prst="rect">
            <a:avLst/>
          </a:prstGeom>
          <a:noFill/>
          <a:ln>
            <a:noFill/>
          </a:ln>
        </p:spPr>
      </p:pic>
      <p:sp>
        <p:nvSpPr>
          <p:cNvPr id="220" name="Google Shape;220;p15"/>
          <p:cNvSpPr txBox="1"/>
          <p:nvPr/>
        </p:nvSpPr>
        <p:spPr>
          <a:xfrm>
            <a:off x="2536802" y="4652982"/>
            <a:ext cx="1922700" cy="868500"/>
          </a:xfrm>
          <a:prstGeom prst="rect">
            <a:avLst/>
          </a:prstGeom>
          <a:noFill/>
          <a:ln>
            <a:noFill/>
          </a:ln>
        </p:spPr>
        <p:txBody>
          <a:bodyPr anchorCtr="0" anchor="t" bIns="0" lIns="0" spcFirstLastPara="1" rIns="0" wrap="square" tIns="0">
            <a:spAutoFit/>
          </a:bodyPr>
          <a:lstStyle/>
          <a:p>
            <a:pPr indent="0" lvl="0" marL="0" marR="0" rtl="0" algn="ctr">
              <a:lnSpc>
                <a:spcPct val="139985"/>
              </a:lnSpc>
              <a:spcBef>
                <a:spcPts val="0"/>
              </a:spcBef>
              <a:spcAft>
                <a:spcPts val="0"/>
              </a:spcAft>
              <a:buNone/>
            </a:pPr>
            <a:r>
              <a:rPr b="0" i="0" lang="en-US" sz="5642" u="none" cap="none" strike="noStrike">
                <a:solidFill>
                  <a:srgbClr val="BDE48E"/>
                </a:solidFill>
                <a:latin typeface="MuseoModerno"/>
                <a:ea typeface="MuseoModerno"/>
                <a:cs typeface="MuseoModerno"/>
                <a:sym typeface="MuseoModerno"/>
              </a:rPr>
              <a:t>80%</a:t>
            </a:r>
            <a:endParaRPr/>
          </a:p>
        </p:txBody>
      </p:sp>
      <p:sp>
        <p:nvSpPr>
          <p:cNvPr id="221" name="Google Shape;221;p15"/>
          <p:cNvSpPr txBox="1"/>
          <p:nvPr/>
        </p:nvSpPr>
        <p:spPr>
          <a:xfrm>
            <a:off x="13826826" y="4652982"/>
            <a:ext cx="1922700" cy="868500"/>
          </a:xfrm>
          <a:prstGeom prst="rect">
            <a:avLst/>
          </a:prstGeom>
          <a:noFill/>
          <a:ln>
            <a:noFill/>
          </a:ln>
        </p:spPr>
        <p:txBody>
          <a:bodyPr anchorCtr="0" anchor="t" bIns="0" lIns="0" spcFirstLastPara="1" rIns="0" wrap="square" tIns="0">
            <a:spAutoFit/>
          </a:bodyPr>
          <a:lstStyle/>
          <a:p>
            <a:pPr indent="0" lvl="0" marL="0" marR="0" rtl="0" algn="ctr">
              <a:lnSpc>
                <a:spcPct val="139985"/>
              </a:lnSpc>
              <a:spcBef>
                <a:spcPts val="0"/>
              </a:spcBef>
              <a:spcAft>
                <a:spcPts val="0"/>
              </a:spcAft>
              <a:buNone/>
            </a:pPr>
            <a:r>
              <a:rPr b="0" i="0" lang="en-US" sz="5642" u="none" cap="none" strike="noStrike">
                <a:solidFill>
                  <a:srgbClr val="BDE48E"/>
                </a:solidFill>
                <a:latin typeface="MuseoModerno"/>
                <a:ea typeface="MuseoModerno"/>
                <a:cs typeface="MuseoModerno"/>
                <a:sym typeface="MuseoModerno"/>
              </a:rPr>
              <a:t>60%</a:t>
            </a:r>
            <a:endParaRPr/>
          </a:p>
        </p:txBody>
      </p:sp>
      <p:sp>
        <p:nvSpPr>
          <p:cNvPr id="222" name="Google Shape;222;p15"/>
          <p:cNvSpPr txBox="1"/>
          <p:nvPr/>
        </p:nvSpPr>
        <p:spPr>
          <a:xfrm>
            <a:off x="8182708" y="4652982"/>
            <a:ext cx="1922700" cy="868500"/>
          </a:xfrm>
          <a:prstGeom prst="rect">
            <a:avLst/>
          </a:prstGeom>
          <a:noFill/>
          <a:ln>
            <a:noFill/>
          </a:ln>
        </p:spPr>
        <p:txBody>
          <a:bodyPr anchorCtr="0" anchor="t" bIns="0" lIns="0" spcFirstLastPara="1" rIns="0" wrap="square" tIns="0">
            <a:spAutoFit/>
          </a:bodyPr>
          <a:lstStyle/>
          <a:p>
            <a:pPr indent="0" lvl="0" marL="0" marR="0" rtl="0" algn="ctr">
              <a:lnSpc>
                <a:spcPct val="139985"/>
              </a:lnSpc>
              <a:spcBef>
                <a:spcPts val="0"/>
              </a:spcBef>
              <a:spcAft>
                <a:spcPts val="0"/>
              </a:spcAft>
              <a:buNone/>
            </a:pPr>
            <a:r>
              <a:rPr b="0" i="0" lang="en-US" sz="5642" u="none" cap="none" strike="noStrike">
                <a:solidFill>
                  <a:srgbClr val="BDE48E"/>
                </a:solidFill>
                <a:latin typeface="MuseoModerno"/>
                <a:ea typeface="MuseoModerno"/>
                <a:cs typeface="MuseoModerno"/>
                <a:sym typeface="MuseoModerno"/>
              </a:rPr>
              <a:t>25%</a:t>
            </a:r>
            <a:endParaRPr/>
          </a:p>
        </p:txBody>
      </p:sp>
      <p:sp>
        <p:nvSpPr>
          <p:cNvPr id="223" name="Google Shape;223;p15"/>
          <p:cNvSpPr txBox="1"/>
          <p:nvPr/>
        </p:nvSpPr>
        <p:spPr>
          <a:xfrm>
            <a:off x="1642952" y="7416923"/>
            <a:ext cx="3710400" cy="781800"/>
          </a:xfrm>
          <a:prstGeom prst="rect">
            <a:avLst/>
          </a:prstGeom>
          <a:noFill/>
          <a:ln>
            <a:noFill/>
          </a:ln>
        </p:spPr>
        <p:txBody>
          <a:bodyPr anchorCtr="0" anchor="t" bIns="0" lIns="0" spcFirstLastPara="1" rIns="0" wrap="square" tIns="0">
            <a:spAutoFit/>
          </a:bodyPr>
          <a:lstStyle/>
          <a:p>
            <a:pPr indent="0" lvl="0" marL="0" marR="0" rtl="0" algn="ctr">
              <a:lnSpc>
                <a:spcPct val="154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a:t>
            </a:r>
            <a:endParaRPr/>
          </a:p>
        </p:txBody>
      </p:sp>
      <p:sp>
        <p:nvSpPr>
          <p:cNvPr id="224" name="Google Shape;224;p15"/>
          <p:cNvSpPr txBox="1"/>
          <p:nvPr/>
        </p:nvSpPr>
        <p:spPr>
          <a:xfrm>
            <a:off x="12932976" y="7416923"/>
            <a:ext cx="3710400" cy="781800"/>
          </a:xfrm>
          <a:prstGeom prst="rect">
            <a:avLst/>
          </a:prstGeom>
          <a:noFill/>
          <a:ln>
            <a:noFill/>
          </a:ln>
        </p:spPr>
        <p:txBody>
          <a:bodyPr anchorCtr="0" anchor="t" bIns="0" lIns="0" spcFirstLastPara="1" rIns="0" wrap="square" tIns="0">
            <a:spAutoFit/>
          </a:bodyPr>
          <a:lstStyle/>
          <a:p>
            <a:pPr indent="0" lvl="0" marL="0" marR="0" rtl="0" algn="ctr">
              <a:lnSpc>
                <a:spcPct val="154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a:t>
            </a:r>
            <a:endParaRPr/>
          </a:p>
        </p:txBody>
      </p:sp>
      <p:sp>
        <p:nvSpPr>
          <p:cNvPr id="225" name="Google Shape;225;p15"/>
          <p:cNvSpPr txBox="1"/>
          <p:nvPr/>
        </p:nvSpPr>
        <p:spPr>
          <a:xfrm>
            <a:off x="7288858" y="7416923"/>
            <a:ext cx="3710400" cy="781800"/>
          </a:xfrm>
          <a:prstGeom prst="rect">
            <a:avLst/>
          </a:prstGeom>
          <a:noFill/>
          <a:ln>
            <a:noFill/>
          </a:ln>
        </p:spPr>
        <p:txBody>
          <a:bodyPr anchorCtr="0" anchor="t" bIns="0" lIns="0" spcFirstLastPara="1" rIns="0" wrap="square" tIns="0">
            <a:spAutoFit/>
          </a:bodyPr>
          <a:lstStyle/>
          <a:p>
            <a:pPr indent="0" lvl="0" marL="0" marR="0" rtl="0" algn="ctr">
              <a:lnSpc>
                <a:spcPct val="154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a:t>
            </a:r>
            <a:endParaRPr/>
          </a:p>
        </p:txBody>
      </p:sp>
      <p:sp>
        <p:nvSpPr>
          <p:cNvPr id="226" name="Google Shape;226;p15"/>
          <p:cNvSpPr txBox="1"/>
          <p:nvPr/>
        </p:nvSpPr>
        <p:spPr>
          <a:xfrm>
            <a:off x="1247535" y="6877739"/>
            <a:ext cx="4501200" cy="354000"/>
          </a:xfrm>
          <a:prstGeom prst="rect">
            <a:avLst/>
          </a:prstGeom>
          <a:noFill/>
          <a:ln>
            <a:noFill/>
          </a:ln>
        </p:spPr>
        <p:txBody>
          <a:bodyPr anchorCtr="0" anchor="t" bIns="0" lIns="0" spcFirstLastPara="1" rIns="0" wrap="square" tIns="0">
            <a:spAutoFit/>
          </a:bodyPr>
          <a:lstStyle/>
          <a:p>
            <a:pPr indent="0" lvl="0" marL="0" marR="0" rtl="0" algn="ctr">
              <a:lnSpc>
                <a:spcPct val="154023"/>
              </a:lnSpc>
              <a:spcBef>
                <a:spcPts val="0"/>
              </a:spcBef>
              <a:spcAft>
                <a:spcPts val="0"/>
              </a:spcAft>
              <a:buNone/>
            </a:pPr>
            <a:r>
              <a:rPr b="1" i="0" lang="en-US" sz="2299" u="none" cap="none" strike="noStrike">
                <a:solidFill>
                  <a:srgbClr val="FFFFFF"/>
                </a:solidFill>
                <a:latin typeface="Lato"/>
                <a:ea typeface="Lato"/>
                <a:cs typeface="Lato"/>
                <a:sym typeface="Lato"/>
              </a:rPr>
              <a:t>Write a main idea here</a:t>
            </a:r>
            <a:endParaRPr/>
          </a:p>
        </p:txBody>
      </p:sp>
      <p:sp>
        <p:nvSpPr>
          <p:cNvPr id="227" name="Google Shape;227;p15"/>
          <p:cNvSpPr txBox="1"/>
          <p:nvPr/>
        </p:nvSpPr>
        <p:spPr>
          <a:xfrm>
            <a:off x="12537559" y="6877739"/>
            <a:ext cx="4501200" cy="354000"/>
          </a:xfrm>
          <a:prstGeom prst="rect">
            <a:avLst/>
          </a:prstGeom>
          <a:noFill/>
          <a:ln>
            <a:noFill/>
          </a:ln>
        </p:spPr>
        <p:txBody>
          <a:bodyPr anchorCtr="0" anchor="t" bIns="0" lIns="0" spcFirstLastPara="1" rIns="0" wrap="square" tIns="0">
            <a:spAutoFit/>
          </a:bodyPr>
          <a:lstStyle/>
          <a:p>
            <a:pPr indent="0" lvl="0" marL="0" marR="0" rtl="0" algn="ctr">
              <a:lnSpc>
                <a:spcPct val="154023"/>
              </a:lnSpc>
              <a:spcBef>
                <a:spcPts val="0"/>
              </a:spcBef>
              <a:spcAft>
                <a:spcPts val="0"/>
              </a:spcAft>
              <a:buNone/>
            </a:pPr>
            <a:r>
              <a:rPr b="1" i="0" lang="en-US" sz="2299" u="none" cap="none" strike="noStrike">
                <a:solidFill>
                  <a:srgbClr val="FFFFFF"/>
                </a:solidFill>
                <a:latin typeface="Lato"/>
                <a:ea typeface="Lato"/>
                <a:cs typeface="Lato"/>
                <a:sym typeface="Lato"/>
              </a:rPr>
              <a:t>Write a main idea here</a:t>
            </a:r>
            <a:endParaRPr/>
          </a:p>
        </p:txBody>
      </p:sp>
      <p:sp>
        <p:nvSpPr>
          <p:cNvPr id="228" name="Google Shape;228;p15"/>
          <p:cNvSpPr txBox="1"/>
          <p:nvPr/>
        </p:nvSpPr>
        <p:spPr>
          <a:xfrm>
            <a:off x="6893441" y="6877739"/>
            <a:ext cx="4501200" cy="354000"/>
          </a:xfrm>
          <a:prstGeom prst="rect">
            <a:avLst/>
          </a:prstGeom>
          <a:noFill/>
          <a:ln>
            <a:noFill/>
          </a:ln>
        </p:spPr>
        <p:txBody>
          <a:bodyPr anchorCtr="0" anchor="t" bIns="0" lIns="0" spcFirstLastPara="1" rIns="0" wrap="square" tIns="0">
            <a:spAutoFit/>
          </a:bodyPr>
          <a:lstStyle/>
          <a:p>
            <a:pPr indent="0" lvl="0" marL="0" marR="0" rtl="0" algn="ctr">
              <a:lnSpc>
                <a:spcPct val="154023"/>
              </a:lnSpc>
              <a:spcBef>
                <a:spcPts val="0"/>
              </a:spcBef>
              <a:spcAft>
                <a:spcPts val="0"/>
              </a:spcAft>
              <a:buNone/>
            </a:pPr>
            <a:r>
              <a:rPr b="1" i="0" lang="en-US" sz="2299" u="none" cap="none" strike="noStrike">
                <a:solidFill>
                  <a:srgbClr val="FFFFFF"/>
                </a:solidFill>
                <a:latin typeface="Lato"/>
                <a:ea typeface="Lato"/>
                <a:cs typeface="Lato"/>
                <a:sym typeface="Lato"/>
              </a:rPr>
              <a:t>Write a main idea here</a:t>
            </a:r>
            <a:endParaRPr/>
          </a:p>
        </p:txBody>
      </p:sp>
      <p:sp>
        <p:nvSpPr>
          <p:cNvPr id="229" name="Google Shape;229;p15"/>
          <p:cNvSpPr/>
          <p:nvPr/>
        </p:nvSpPr>
        <p:spPr>
          <a:xfrm rot="-5400000">
            <a:off x="16356787" y="-2944461"/>
            <a:ext cx="2985719" cy="9483805"/>
          </a:xfrm>
          <a:custGeom>
            <a:rect b="b" l="l" r="r" t="t"/>
            <a:pathLst>
              <a:path extrusionOk="0" h="9483805" w="2985719">
                <a:moveTo>
                  <a:pt x="0" y="0"/>
                </a:moveTo>
                <a:lnTo>
                  <a:pt x="2985720" y="0"/>
                </a:lnTo>
                <a:lnTo>
                  <a:pt x="2985720" y="9483805"/>
                </a:lnTo>
                <a:lnTo>
                  <a:pt x="0" y="9483805"/>
                </a:lnTo>
                <a:lnTo>
                  <a:pt x="0" y="0"/>
                </a:lnTo>
                <a:close/>
              </a:path>
            </a:pathLst>
          </a:custGeom>
          <a:blipFill rotWithShape="1">
            <a:blip r:embed="rId6">
              <a:alphaModFix/>
            </a:blip>
            <a:stretch>
              <a:fillRect b="0" l="-137975" r="-108105" t="-8955"/>
            </a:stretch>
          </a:blipFill>
          <a:ln>
            <a:noFill/>
          </a:ln>
        </p:spPr>
      </p:sp>
      <p:sp>
        <p:nvSpPr>
          <p:cNvPr id="230" name="Google Shape;230;p15"/>
          <p:cNvSpPr/>
          <p:nvPr/>
        </p:nvSpPr>
        <p:spPr>
          <a:xfrm rot="5400000">
            <a:off x="-1927691" y="5545097"/>
            <a:ext cx="2985719" cy="9483805"/>
          </a:xfrm>
          <a:custGeom>
            <a:rect b="b" l="l" r="r" t="t"/>
            <a:pathLst>
              <a:path extrusionOk="0" h="9483805" w="2985719">
                <a:moveTo>
                  <a:pt x="0" y="0"/>
                </a:moveTo>
                <a:lnTo>
                  <a:pt x="2985719" y="0"/>
                </a:lnTo>
                <a:lnTo>
                  <a:pt x="2985719" y="9483806"/>
                </a:lnTo>
                <a:lnTo>
                  <a:pt x="0" y="9483806"/>
                </a:lnTo>
                <a:lnTo>
                  <a:pt x="0" y="0"/>
                </a:lnTo>
                <a:close/>
              </a:path>
            </a:pathLst>
          </a:custGeom>
          <a:blipFill rotWithShape="1">
            <a:blip r:embed="rId6">
              <a:alphaModFix/>
            </a:blip>
            <a:stretch>
              <a:fillRect b="0" l="-137975" r="-108105" t="-8955"/>
            </a:stretch>
          </a:blipFill>
          <a:ln>
            <a:noFill/>
          </a:ln>
        </p:spPr>
      </p:sp>
      <p:sp>
        <p:nvSpPr>
          <p:cNvPr id="231" name="Google Shape;231;p15"/>
          <p:cNvSpPr txBox="1"/>
          <p:nvPr/>
        </p:nvSpPr>
        <p:spPr>
          <a:xfrm>
            <a:off x="1267135" y="907479"/>
            <a:ext cx="10104187" cy="1608476"/>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US" sz="9478" u="none" cap="none" strike="noStrike">
                <a:solidFill>
                  <a:srgbClr val="FFFFFF"/>
                </a:solidFill>
                <a:latin typeface="MuseoModerno"/>
                <a:ea typeface="MuseoModerno"/>
                <a:cs typeface="MuseoModerno"/>
                <a:sym typeface="MuseoModerno"/>
              </a:rPr>
              <a:t>SCOREBOARD</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5" name="Shape 235"/>
        <p:cNvGrpSpPr/>
        <p:nvPr/>
      </p:nvGrpSpPr>
      <p:grpSpPr>
        <a:xfrm>
          <a:off x="0" y="0"/>
          <a:ext cx="0" cy="0"/>
          <a:chOff x="0" y="0"/>
          <a:chExt cx="0" cy="0"/>
        </a:xfrm>
      </p:grpSpPr>
      <p:sp>
        <p:nvSpPr>
          <p:cNvPr id="236" name="Google Shape;236;p16"/>
          <p:cNvSpPr txBox="1"/>
          <p:nvPr/>
        </p:nvSpPr>
        <p:spPr>
          <a:xfrm>
            <a:off x="5378125" y="2440072"/>
            <a:ext cx="7531800" cy="452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4702" u="none" cap="none" strike="noStrike">
                <a:solidFill>
                  <a:srgbClr val="FFFFFF"/>
                </a:solidFill>
                <a:latin typeface="MuseoModerno"/>
                <a:ea typeface="MuseoModerno"/>
                <a:cs typeface="MuseoModerno"/>
                <a:sym typeface="MuseoModerno"/>
              </a:rPr>
              <a:t>GRAND</a:t>
            </a:r>
            <a:endParaRPr/>
          </a:p>
          <a:p>
            <a:pPr indent="0" lvl="0" marL="0" marR="0" rtl="0" algn="ctr">
              <a:lnSpc>
                <a:spcPct val="100000"/>
              </a:lnSpc>
              <a:spcBef>
                <a:spcPts val="0"/>
              </a:spcBef>
              <a:spcAft>
                <a:spcPts val="0"/>
              </a:spcAft>
              <a:buNone/>
            </a:pPr>
            <a:r>
              <a:rPr b="0" i="0" lang="en-US" sz="14702" u="none" cap="none" strike="noStrike">
                <a:solidFill>
                  <a:srgbClr val="FFFFFF"/>
                </a:solidFill>
                <a:latin typeface="MuseoModerno"/>
                <a:ea typeface="MuseoModerno"/>
                <a:cs typeface="MuseoModerno"/>
                <a:sym typeface="MuseoModerno"/>
              </a:rPr>
              <a:t>PRIZE</a:t>
            </a:r>
            <a:endParaRPr/>
          </a:p>
        </p:txBody>
      </p:sp>
      <p:sp>
        <p:nvSpPr>
          <p:cNvPr id="237" name="Google Shape;237;p16"/>
          <p:cNvSpPr/>
          <p:nvPr/>
        </p:nvSpPr>
        <p:spPr>
          <a:xfrm rot="-446587">
            <a:off x="1212643" y="8641053"/>
            <a:ext cx="3037475" cy="3037475"/>
          </a:xfrm>
          <a:custGeom>
            <a:rect b="b" l="l" r="r" t="t"/>
            <a:pathLst>
              <a:path extrusionOk="0" h="3037475" w="3037475">
                <a:moveTo>
                  <a:pt x="0" y="0"/>
                </a:moveTo>
                <a:lnTo>
                  <a:pt x="3037475" y="0"/>
                </a:lnTo>
                <a:lnTo>
                  <a:pt x="3037475" y="3037474"/>
                </a:lnTo>
                <a:lnTo>
                  <a:pt x="0" y="3037474"/>
                </a:lnTo>
                <a:lnTo>
                  <a:pt x="0" y="0"/>
                </a:lnTo>
                <a:close/>
              </a:path>
            </a:pathLst>
          </a:custGeom>
          <a:blipFill rotWithShape="1">
            <a:blip r:embed="rId3">
              <a:alphaModFix/>
            </a:blip>
            <a:stretch>
              <a:fillRect b="0" l="0" r="0" t="0"/>
            </a:stretch>
          </a:blipFill>
          <a:ln>
            <a:noFill/>
          </a:ln>
        </p:spPr>
      </p:sp>
      <p:sp>
        <p:nvSpPr>
          <p:cNvPr id="238" name="Google Shape;238;p16"/>
          <p:cNvSpPr/>
          <p:nvPr/>
        </p:nvSpPr>
        <p:spPr>
          <a:xfrm rot="-446587">
            <a:off x="17196593" y="2795572"/>
            <a:ext cx="3037475" cy="3037475"/>
          </a:xfrm>
          <a:custGeom>
            <a:rect b="b" l="l" r="r" t="t"/>
            <a:pathLst>
              <a:path extrusionOk="0" h="3037475" w="3037475">
                <a:moveTo>
                  <a:pt x="0" y="0"/>
                </a:moveTo>
                <a:lnTo>
                  <a:pt x="3037475" y="0"/>
                </a:lnTo>
                <a:lnTo>
                  <a:pt x="3037475" y="3037475"/>
                </a:lnTo>
                <a:lnTo>
                  <a:pt x="0" y="3037475"/>
                </a:lnTo>
                <a:lnTo>
                  <a:pt x="0" y="0"/>
                </a:lnTo>
                <a:close/>
              </a:path>
            </a:pathLst>
          </a:custGeom>
          <a:blipFill rotWithShape="1">
            <a:blip r:embed="rId3">
              <a:alphaModFix/>
            </a:blip>
            <a:stretch>
              <a:fillRect b="0" l="0" r="0" t="0"/>
            </a:stretch>
          </a:blipFill>
          <a:ln>
            <a:noFill/>
          </a:ln>
        </p:spPr>
      </p:sp>
      <p:sp>
        <p:nvSpPr>
          <p:cNvPr id="239" name="Google Shape;239;p16"/>
          <p:cNvSpPr/>
          <p:nvPr/>
        </p:nvSpPr>
        <p:spPr>
          <a:xfrm rot="-446587">
            <a:off x="1669740" y="3448511"/>
            <a:ext cx="3037475" cy="3037475"/>
          </a:xfrm>
          <a:custGeom>
            <a:rect b="b" l="l" r="r" t="t"/>
            <a:pathLst>
              <a:path extrusionOk="0" h="3037475" w="3037475">
                <a:moveTo>
                  <a:pt x="0" y="0"/>
                </a:moveTo>
                <a:lnTo>
                  <a:pt x="3037475" y="0"/>
                </a:lnTo>
                <a:lnTo>
                  <a:pt x="3037475" y="3037475"/>
                </a:lnTo>
                <a:lnTo>
                  <a:pt x="0" y="3037475"/>
                </a:lnTo>
                <a:lnTo>
                  <a:pt x="0" y="0"/>
                </a:lnTo>
                <a:close/>
              </a:path>
            </a:pathLst>
          </a:custGeom>
          <a:blipFill rotWithShape="1">
            <a:blip r:embed="rId3">
              <a:alphaModFix/>
            </a:blip>
            <a:stretch>
              <a:fillRect b="0" l="0" r="0" t="0"/>
            </a:stretch>
          </a:blipFill>
          <a:ln>
            <a:noFill/>
          </a:ln>
        </p:spPr>
      </p:sp>
      <p:sp>
        <p:nvSpPr>
          <p:cNvPr id="240" name="Google Shape;240;p16"/>
          <p:cNvSpPr/>
          <p:nvPr/>
        </p:nvSpPr>
        <p:spPr>
          <a:xfrm rot="914910">
            <a:off x="5995468" y="-1896228"/>
            <a:ext cx="4354337" cy="4354337"/>
          </a:xfrm>
          <a:custGeom>
            <a:rect b="b" l="l" r="r" t="t"/>
            <a:pathLst>
              <a:path extrusionOk="0" h="4354337" w="4354337">
                <a:moveTo>
                  <a:pt x="0" y="0"/>
                </a:moveTo>
                <a:lnTo>
                  <a:pt x="4354337" y="0"/>
                </a:lnTo>
                <a:lnTo>
                  <a:pt x="4354337" y="4354337"/>
                </a:lnTo>
                <a:lnTo>
                  <a:pt x="0" y="4354337"/>
                </a:lnTo>
                <a:lnTo>
                  <a:pt x="0" y="0"/>
                </a:lnTo>
                <a:close/>
              </a:path>
            </a:pathLst>
          </a:custGeom>
          <a:blipFill rotWithShape="1">
            <a:blip r:embed="rId4">
              <a:alphaModFix/>
            </a:blip>
            <a:stretch>
              <a:fillRect b="0" l="0" r="0" t="0"/>
            </a:stretch>
          </a:blipFill>
          <a:ln>
            <a:noFill/>
          </a:ln>
        </p:spPr>
      </p:sp>
      <p:sp>
        <p:nvSpPr>
          <p:cNvPr id="241" name="Google Shape;241;p16"/>
          <p:cNvSpPr/>
          <p:nvPr/>
        </p:nvSpPr>
        <p:spPr>
          <a:xfrm rot="-1596805">
            <a:off x="15226416" y="7728885"/>
            <a:ext cx="4354337" cy="4354337"/>
          </a:xfrm>
          <a:custGeom>
            <a:rect b="b" l="l" r="r" t="t"/>
            <a:pathLst>
              <a:path extrusionOk="0" h="4354337" w="4354337">
                <a:moveTo>
                  <a:pt x="0" y="0"/>
                </a:moveTo>
                <a:lnTo>
                  <a:pt x="4354337" y="0"/>
                </a:lnTo>
                <a:lnTo>
                  <a:pt x="4354337" y="4354336"/>
                </a:lnTo>
                <a:lnTo>
                  <a:pt x="0" y="4354336"/>
                </a:lnTo>
                <a:lnTo>
                  <a:pt x="0" y="0"/>
                </a:lnTo>
                <a:close/>
              </a:path>
            </a:pathLst>
          </a:custGeom>
          <a:blipFill rotWithShape="1">
            <a:blip r:embed="rId4">
              <a:alphaModFix/>
            </a:blip>
            <a:stretch>
              <a:fillRect b="0" l="0" r="0" t="0"/>
            </a:stretch>
          </a:blipFill>
          <a:ln>
            <a:noFill/>
          </a:ln>
        </p:spPr>
      </p:sp>
      <p:sp>
        <p:nvSpPr>
          <p:cNvPr id="242" name="Google Shape;242;p16"/>
          <p:cNvSpPr/>
          <p:nvPr/>
        </p:nvSpPr>
        <p:spPr>
          <a:xfrm rot="-2236727">
            <a:off x="7512897" y="8109832"/>
            <a:ext cx="4354337" cy="4354337"/>
          </a:xfrm>
          <a:custGeom>
            <a:rect b="b" l="l" r="r" t="t"/>
            <a:pathLst>
              <a:path extrusionOk="0" h="4354337" w="4354337">
                <a:moveTo>
                  <a:pt x="0" y="0"/>
                </a:moveTo>
                <a:lnTo>
                  <a:pt x="4354337" y="0"/>
                </a:lnTo>
                <a:lnTo>
                  <a:pt x="4354337" y="4354336"/>
                </a:lnTo>
                <a:lnTo>
                  <a:pt x="0" y="4354336"/>
                </a:lnTo>
                <a:lnTo>
                  <a:pt x="0" y="0"/>
                </a:lnTo>
                <a:close/>
              </a:path>
            </a:pathLst>
          </a:custGeom>
          <a:blipFill rotWithShape="1">
            <a:blip r:embed="rId4">
              <a:alphaModFix/>
            </a:blip>
            <a:stretch>
              <a:fillRect b="0" l="0" r="0" t="0"/>
            </a:stretch>
          </a:blipFill>
          <a:ln>
            <a:noFill/>
          </a:ln>
        </p:spPr>
      </p:sp>
      <p:sp>
        <p:nvSpPr>
          <p:cNvPr id="243" name="Google Shape;243;p16"/>
          <p:cNvSpPr/>
          <p:nvPr/>
        </p:nvSpPr>
        <p:spPr>
          <a:xfrm rot="197929">
            <a:off x="12852735" y="4351562"/>
            <a:ext cx="3993943" cy="3993943"/>
          </a:xfrm>
          <a:custGeom>
            <a:rect b="b" l="l" r="r" t="t"/>
            <a:pathLst>
              <a:path extrusionOk="0" h="3993943" w="3993943">
                <a:moveTo>
                  <a:pt x="0" y="0"/>
                </a:moveTo>
                <a:lnTo>
                  <a:pt x="3993943" y="0"/>
                </a:lnTo>
                <a:lnTo>
                  <a:pt x="3993943" y="3993943"/>
                </a:lnTo>
                <a:lnTo>
                  <a:pt x="0" y="3993943"/>
                </a:lnTo>
                <a:lnTo>
                  <a:pt x="0" y="0"/>
                </a:lnTo>
                <a:close/>
              </a:path>
            </a:pathLst>
          </a:custGeom>
          <a:blipFill rotWithShape="1">
            <a:blip r:embed="rId4">
              <a:alphaModFix/>
            </a:blip>
            <a:stretch>
              <a:fillRect b="0" l="0" r="0" t="0"/>
            </a:stretch>
          </a:blipFill>
          <a:ln>
            <a:noFill/>
          </a:ln>
        </p:spPr>
      </p:sp>
      <p:sp>
        <p:nvSpPr>
          <p:cNvPr id="244" name="Google Shape;244;p16"/>
          <p:cNvSpPr/>
          <p:nvPr/>
        </p:nvSpPr>
        <p:spPr>
          <a:xfrm rot="-3130151">
            <a:off x="-1636446" y="-53517"/>
            <a:ext cx="3635074" cy="3635074"/>
          </a:xfrm>
          <a:custGeom>
            <a:rect b="b" l="l" r="r" t="t"/>
            <a:pathLst>
              <a:path extrusionOk="0" h="3635074" w="3635074">
                <a:moveTo>
                  <a:pt x="0" y="0"/>
                </a:moveTo>
                <a:lnTo>
                  <a:pt x="3635074" y="0"/>
                </a:lnTo>
                <a:lnTo>
                  <a:pt x="3635074" y="3635073"/>
                </a:lnTo>
                <a:lnTo>
                  <a:pt x="0" y="3635073"/>
                </a:lnTo>
                <a:lnTo>
                  <a:pt x="0" y="0"/>
                </a:lnTo>
                <a:close/>
              </a:path>
            </a:pathLst>
          </a:custGeom>
          <a:blipFill rotWithShape="1">
            <a:blip r:embed="rId4">
              <a:alphaModFix/>
            </a:blip>
            <a:stretch>
              <a:fillRect b="0" l="0" r="0" t="0"/>
            </a:stretch>
          </a:blipFill>
          <a:ln>
            <a:noFill/>
          </a:ln>
        </p:spPr>
      </p:sp>
      <p:sp>
        <p:nvSpPr>
          <p:cNvPr id="245" name="Google Shape;245;p16"/>
          <p:cNvSpPr/>
          <p:nvPr/>
        </p:nvSpPr>
        <p:spPr>
          <a:xfrm rot="1256271">
            <a:off x="13815944" y="-1767665"/>
            <a:ext cx="3599651" cy="3535330"/>
          </a:xfrm>
          <a:custGeom>
            <a:rect b="b" l="l" r="r" t="t"/>
            <a:pathLst>
              <a:path extrusionOk="0" h="3535330" w="3599651">
                <a:moveTo>
                  <a:pt x="0" y="0"/>
                </a:moveTo>
                <a:lnTo>
                  <a:pt x="3599651" y="0"/>
                </a:lnTo>
                <a:lnTo>
                  <a:pt x="3599651" y="3535330"/>
                </a:lnTo>
                <a:lnTo>
                  <a:pt x="0" y="3535330"/>
                </a:lnTo>
                <a:lnTo>
                  <a:pt x="0" y="0"/>
                </a:lnTo>
                <a:close/>
              </a:path>
            </a:pathLst>
          </a:custGeom>
          <a:blipFill rotWithShape="1">
            <a:blip r:embed="rId5">
              <a:alphaModFix/>
            </a:blip>
            <a:stretch>
              <a:fillRect b="-24610" l="0" r="-22384" t="0"/>
            </a:stretch>
          </a:blipFill>
          <a:ln>
            <a:noFill/>
          </a:ln>
        </p:spPr>
      </p:sp>
      <p:sp>
        <p:nvSpPr>
          <p:cNvPr id="246" name="Google Shape;246;p16"/>
          <p:cNvSpPr txBox="1"/>
          <p:nvPr/>
        </p:nvSpPr>
        <p:spPr>
          <a:xfrm>
            <a:off x="5759776" y="7073215"/>
            <a:ext cx="6768449" cy="913130"/>
          </a:xfrm>
          <a:prstGeom prst="rect">
            <a:avLst/>
          </a:prstGeom>
          <a:noFill/>
          <a:ln>
            <a:noFill/>
          </a:ln>
        </p:spPr>
        <p:txBody>
          <a:bodyPr anchorCtr="0" anchor="t" bIns="0" lIns="0" spcFirstLastPara="1" rIns="0" wrap="square" tIns="0">
            <a:spAutoFit/>
          </a:bodyPr>
          <a:lstStyle/>
          <a:p>
            <a:pPr indent="0" lvl="0" marL="0" marR="0" rtl="0" algn="ctr">
              <a:lnSpc>
                <a:spcPct val="188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 incididunt ut labore et dolore.</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0" name="Shape 250"/>
        <p:cNvGrpSpPr/>
        <p:nvPr/>
      </p:nvGrpSpPr>
      <p:grpSpPr>
        <a:xfrm>
          <a:off x="0" y="0"/>
          <a:ext cx="0" cy="0"/>
          <a:chOff x="0" y="0"/>
          <a:chExt cx="0" cy="0"/>
        </a:xfrm>
      </p:grpSpPr>
      <p:sp>
        <p:nvSpPr>
          <p:cNvPr id="251" name="Google Shape;251;p17"/>
          <p:cNvSpPr txBox="1"/>
          <p:nvPr/>
        </p:nvSpPr>
        <p:spPr>
          <a:xfrm>
            <a:off x="1123830" y="1854353"/>
            <a:ext cx="10630500" cy="4054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1974" u="none" cap="none" strike="noStrike">
                <a:solidFill>
                  <a:srgbClr val="FFFFFF"/>
                </a:solidFill>
                <a:latin typeface="MuseoModerno"/>
                <a:ea typeface="MuseoModerno"/>
                <a:cs typeface="MuseoModerno"/>
                <a:sym typeface="MuseoModerno"/>
              </a:rPr>
              <a:t>DALGONA CHALLENGE</a:t>
            </a:r>
            <a:endParaRPr/>
          </a:p>
        </p:txBody>
      </p:sp>
      <p:grpSp>
        <p:nvGrpSpPr>
          <p:cNvPr id="252" name="Google Shape;252;p17"/>
          <p:cNvGrpSpPr/>
          <p:nvPr/>
        </p:nvGrpSpPr>
        <p:grpSpPr>
          <a:xfrm>
            <a:off x="12624035" y="1434380"/>
            <a:ext cx="4294084" cy="3454622"/>
            <a:chOff x="0" y="0"/>
            <a:chExt cx="884019" cy="711200"/>
          </a:xfrm>
        </p:grpSpPr>
        <p:sp>
          <p:nvSpPr>
            <p:cNvPr id="253" name="Google Shape;253;p17"/>
            <p:cNvSpPr/>
            <p:nvPr/>
          </p:nvSpPr>
          <p:spPr>
            <a:xfrm>
              <a:off x="0" y="0"/>
              <a:ext cx="884019" cy="711200"/>
            </a:xfrm>
            <a:custGeom>
              <a:rect b="b" l="l" r="r" t="t"/>
              <a:pathLst>
                <a:path extrusionOk="0" h="711200" w="884019">
                  <a:moveTo>
                    <a:pt x="442010" y="0"/>
                  </a:moveTo>
                  <a:lnTo>
                    <a:pt x="884019" y="711200"/>
                  </a:lnTo>
                  <a:lnTo>
                    <a:pt x="0" y="711200"/>
                  </a:lnTo>
                  <a:lnTo>
                    <a:pt x="442010" y="0"/>
                  </a:lnTo>
                  <a:close/>
                </a:path>
              </a:pathLst>
            </a:custGeom>
            <a:solidFill>
              <a:srgbClr val="000000"/>
            </a:solidFill>
            <a:ln>
              <a:noFill/>
            </a:ln>
          </p:spPr>
        </p:sp>
        <p:sp>
          <p:nvSpPr>
            <p:cNvPr id="254" name="Google Shape;254;p17"/>
            <p:cNvSpPr txBox="1"/>
            <p:nvPr/>
          </p:nvSpPr>
          <p:spPr>
            <a:xfrm>
              <a:off x="138128" y="282575"/>
              <a:ext cx="607763" cy="377825"/>
            </a:xfrm>
            <a:prstGeom prst="rect">
              <a:avLst/>
            </a:prstGeom>
            <a:noFill/>
            <a:ln>
              <a:noFill/>
            </a:ln>
          </p:spPr>
          <p:txBody>
            <a:bodyPr anchorCtr="0" anchor="ctr" bIns="48750" lIns="48750" spcFirstLastPara="1" rIns="48750" wrap="square" tIns="487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7"/>
          <p:cNvGrpSpPr/>
          <p:nvPr/>
        </p:nvGrpSpPr>
        <p:grpSpPr>
          <a:xfrm>
            <a:off x="11420919" y="390937"/>
            <a:ext cx="6508371" cy="5477799"/>
            <a:chOff x="-33680" y="-8369"/>
            <a:chExt cx="854946" cy="719569"/>
          </a:xfrm>
        </p:grpSpPr>
        <p:sp>
          <p:nvSpPr>
            <p:cNvPr id="256" name="Google Shape;256;p17"/>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alpha val="0"/>
              </a:srgbClr>
            </a:solidFill>
            <a:ln cap="sq" cmpd="sng" w="5619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
            <p:cNvSpPr txBox="1"/>
            <p:nvPr/>
          </p:nvSpPr>
          <p:spPr>
            <a:xfrm>
              <a:off x="76200" y="3175"/>
              <a:ext cx="660400" cy="581025"/>
            </a:xfrm>
            <a:prstGeom prst="rect">
              <a:avLst/>
            </a:prstGeom>
            <a:noFill/>
            <a:ln>
              <a:noFill/>
            </a:ln>
          </p:spPr>
          <p:txBody>
            <a:bodyPr anchorCtr="0" anchor="ctr" bIns="48750" lIns="48750" spcFirstLastPara="1" rIns="48750" wrap="square" tIns="487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17"/>
          <p:cNvGrpSpPr/>
          <p:nvPr/>
        </p:nvGrpSpPr>
        <p:grpSpPr>
          <a:xfrm>
            <a:off x="9874368" y="2266312"/>
            <a:ext cx="6489462" cy="9484598"/>
            <a:chOff x="0" y="0"/>
            <a:chExt cx="8652615" cy="12646130"/>
          </a:xfrm>
        </p:grpSpPr>
        <p:sp>
          <p:nvSpPr>
            <p:cNvPr id="259" name="Google Shape;259;p17"/>
            <p:cNvSpPr/>
            <p:nvPr/>
          </p:nvSpPr>
          <p:spPr>
            <a:xfrm>
              <a:off x="0" y="0"/>
              <a:ext cx="8652615" cy="12646130"/>
            </a:xfrm>
            <a:custGeom>
              <a:rect b="b" l="l" r="r" t="t"/>
              <a:pathLst>
                <a:path extrusionOk="0" h="12646130" w="8652615">
                  <a:moveTo>
                    <a:pt x="0" y="0"/>
                  </a:moveTo>
                  <a:lnTo>
                    <a:pt x="8652615" y="0"/>
                  </a:lnTo>
                  <a:lnTo>
                    <a:pt x="8652615" y="12646130"/>
                  </a:lnTo>
                  <a:lnTo>
                    <a:pt x="0" y="12646130"/>
                  </a:lnTo>
                  <a:lnTo>
                    <a:pt x="0" y="0"/>
                  </a:lnTo>
                  <a:close/>
                </a:path>
              </a:pathLst>
            </a:custGeom>
            <a:blipFill rotWithShape="1">
              <a:blip r:embed="rId3">
                <a:alphaModFix/>
              </a:blip>
              <a:stretch>
                <a:fillRect b="0" l="0" r="0" t="0"/>
              </a:stretch>
            </a:blipFill>
            <a:ln>
              <a:noFill/>
            </a:ln>
          </p:spPr>
        </p:sp>
        <p:grpSp>
          <p:nvGrpSpPr>
            <p:cNvPr id="260" name="Google Shape;260;p17"/>
            <p:cNvGrpSpPr/>
            <p:nvPr/>
          </p:nvGrpSpPr>
          <p:grpSpPr>
            <a:xfrm>
              <a:off x="2888350" y="3928474"/>
              <a:ext cx="2875914" cy="2741185"/>
              <a:chOff x="32697" y="36749"/>
              <a:chExt cx="747406" cy="712392"/>
            </a:xfrm>
          </p:grpSpPr>
          <p:sp>
            <p:nvSpPr>
              <p:cNvPr id="261" name="Google Shape;261;p17"/>
              <p:cNvSpPr/>
              <p:nvPr/>
            </p:nvSpPr>
            <p:spPr>
              <a:xfrm>
                <a:off x="32697" y="36749"/>
                <a:ext cx="747406" cy="712392"/>
              </a:xfrm>
              <a:custGeom>
                <a:rect b="b" l="l" r="r" t="t"/>
                <a:pathLst>
                  <a:path extrusionOk="0" h="712392" w="747406">
                    <a:moveTo>
                      <a:pt x="389292" y="11334"/>
                    </a:moveTo>
                    <a:lnTo>
                      <a:pt x="454052" y="211077"/>
                    </a:lnTo>
                    <a:cubicBezTo>
                      <a:pt x="463347" y="239744"/>
                      <a:pt x="490052" y="259160"/>
                      <a:pt x="520188" y="259160"/>
                    </a:cubicBezTo>
                    <a:lnTo>
                      <a:pt x="729556" y="259160"/>
                    </a:lnTo>
                    <a:cubicBezTo>
                      <a:pt x="736681" y="259160"/>
                      <a:pt x="742996" y="263745"/>
                      <a:pt x="745201" y="270520"/>
                    </a:cubicBezTo>
                    <a:cubicBezTo>
                      <a:pt x="747406" y="277295"/>
                      <a:pt x="745000" y="284719"/>
                      <a:pt x="739241" y="288913"/>
                    </a:cubicBezTo>
                    <a:lnTo>
                      <a:pt x="569796" y="412289"/>
                    </a:lnTo>
                    <a:cubicBezTo>
                      <a:pt x="545422" y="430037"/>
                      <a:pt x="535224" y="461444"/>
                      <a:pt x="544523" y="490125"/>
                    </a:cubicBezTo>
                    <a:lnTo>
                      <a:pt x="609283" y="689868"/>
                    </a:lnTo>
                    <a:cubicBezTo>
                      <a:pt x="611476" y="696633"/>
                      <a:pt x="609063" y="704041"/>
                      <a:pt x="603306" y="708216"/>
                    </a:cubicBezTo>
                    <a:cubicBezTo>
                      <a:pt x="597550" y="712392"/>
                      <a:pt x="589759" y="712384"/>
                      <a:pt x="584010" y="708198"/>
                    </a:cubicBezTo>
                    <a:lnTo>
                      <a:pt x="414565" y="584823"/>
                    </a:lnTo>
                    <a:cubicBezTo>
                      <a:pt x="390210" y="567089"/>
                      <a:pt x="357196" y="567089"/>
                      <a:pt x="332841" y="584823"/>
                    </a:cubicBezTo>
                    <a:lnTo>
                      <a:pt x="163396" y="708198"/>
                    </a:lnTo>
                    <a:cubicBezTo>
                      <a:pt x="157647" y="712384"/>
                      <a:pt x="149856" y="712392"/>
                      <a:pt x="144100" y="708216"/>
                    </a:cubicBezTo>
                    <a:cubicBezTo>
                      <a:pt x="138343" y="704041"/>
                      <a:pt x="135930" y="696633"/>
                      <a:pt x="138123" y="689868"/>
                    </a:cubicBezTo>
                    <a:lnTo>
                      <a:pt x="202883" y="490125"/>
                    </a:lnTo>
                    <a:cubicBezTo>
                      <a:pt x="212182" y="461444"/>
                      <a:pt x="201984" y="430037"/>
                      <a:pt x="177610" y="412289"/>
                    </a:cubicBezTo>
                    <a:lnTo>
                      <a:pt x="8165" y="288913"/>
                    </a:lnTo>
                    <a:cubicBezTo>
                      <a:pt x="2406" y="284719"/>
                      <a:pt x="0" y="277295"/>
                      <a:pt x="2205" y="270520"/>
                    </a:cubicBezTo>
                    <a:cubicBezTo>
                      <a:pt x="4410" y="263745"/>
                      <a:pt x="10725" y="259160"/>
                      <a:pt x="17850" y="259160"/>
                    </a:cubicBezTo>
                    <a:lnTo>
                      <a:pt x="227218" y="259160"/>
                    </a:lnTo>
                    <a:cubicBezTo>
                      <a:pt x="257354" y="259160"/>
                      <a:pt x="284059" y="239744"/>
                      <a:pt x="293354" y="211077"/>
                    </a:cubicBezTo>
                    <a:lnTo>
                      <a:pt x="358114" y="11334"/>
                    </a:lnTo>
                    <a:cubicBezTo>
                      <a:pt x="360305" y="4576"/>
                      <a:pt x="366599" y="0"/>
                      <a:pt x="373703" y="0"/>
                    </a:cubicBezTo>
                    <a:cubicBezTo>
                      <a:pt x="380807" y="0"/>
                      <a:pt x="387101" y="4576"/>
                      <a:pt x="389292" y="11334"/>
                    </a:cubicBezTo>
                    <a:close/>
                  </a:path>
                </a:pathLst>
              </a:custGeom>
              <a:solidFill>
                <a:srgbClr val="D2946D"/>
              </a:solidFill>
              <a:ln cap="sq" cmpd="sng" w="142875">
                <a:solidFill>
                  <a:srgbClr val="B87A4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7"/>
              <p:cNvSpPr txBox="1"/>
              <p:nvPr/>
            </p:nvSpPr>
            <p:spPr>
              <a:xfrm>
                <a:off x="228600" y="219075"/>
                <a:ext cx="355600"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63" name="Google Shape;263;p17"/>
          <p:cNvSpPr txBox="1"/>
          <p:nvPr/>
        </p:nvSpPr>
        <p:spPr>
          <a:xfrm>
            <a:off x="1123830" y="6421151"/>
            <a:ext cx="6768449" cy="1812925"/>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b="0" i="0" lang="en-US" sz="2000" u="none" cap="none" strike="noStrike">
                <a:solidFill>
                  <a:srgbClr val="FFFFFF"/>
                </a:solidFill>
                <a:latin typeface="Lato"/>
                <a:ea typeface="Lato"/>
                <a:cs typeface="Lato"/>
                <a:sym typeface="Lato"/>
              </a:rPr>
              <a:t>Lorem ipsum dolor sit amet, consectetur adipiscing elit, sed do eiusmod tempor incididunt ut labore et dolore magna aliqua. Ut enim ad minim veniam, quis nostrud.</a:t>
            </a:r>
            <a:endParaRPr/>
          </a:p>
        </p:txBody>
      </p:sp>
      <p:sp>
        <p:nvSpPr>
          <p:cNvPr id="264" name="Google Shape;264;p17"/>
          <p:cNvSpPr txBox="1"/>
          <p:nvPr/>
        </p:nvSpPr>
        <p:spPr>
          <a:xfrm>
            <a:off x="13286296" y="1503504"/>
            <a:ext cx="3077400" cy="25101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6307" u="none" cap="none" strike="noStrike">
                <a:solidFill>
                  <a:srgbClr val="FFFFFF"/>
                </a:solidFill>
                <a:latin typeface="MuseoModerno"/>
                <a:ea typeface="MuseoModerno"/>
                <a:cs typeface="MuseoModerno"/>
                <a:sym typeface="MuseoModerno"/>
              </a:rPr>
              <a:t>2</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