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10287000" cx="18288000"/>
  <p:notesSz cx="6858000" cy="9144000"/>
  <p:embeddedFontLst>
    <p:embeddedFont>
      <p:font typeface="Cabin"/>
      <p:regular r:id="rId24"/>
      <p:bold r:id="rId25"/>
      <p:italic r:id="rId26"/>
      <p:boldItalic r:id="rId27"/>
    </p:embeddedFont>
    <p:embeddedFont>
      <p:font typeface="Bungee"/>
      <p:regular r:id="rId28"/>
    </p:embeddedFont>
    <p:embeddedFont>
      <p:font typeface="Cabin Medium"/>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Cabin-regular.fntdata"/><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Cabin-italic.fntdata"/><Relationship Id="rId25" Type="http://schemas.openxmlformats.org/officeDocument/2006/relationships/font" Target="fonts/Cabin-bold.fntdata"/><Relationship Id="rId28" Type="http://schemas.openxmlformats.org/officeDocument/2006/relationships/font" Target="fonts/Bungee-regular.fntdata"/><Relationship Id="rId27" Type="http://schemas.openxmlformats.org/officeDocument/2006/relationships/font" Target="fonts/Cabin-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CabinMedium-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CabinMedium-italic.fntdata"/><Relationship Id="rId30" Type="http://schemas.openxmlformats.org/officeDocument/2006/relationships/font" Target="fonts/CabinMedium-bold.fntdata"/><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font" Target="fonts/CabinMedium-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31705633d8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31705633d87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31705633d87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31705633d87_0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31705633d87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31705633d87_0_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31705633d87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g31705633d87_0_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31705633d87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31705633d87_0_10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31705633d87_0_6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g31705633d87_0_6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31705633d87_0_7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g31705633d87_0_7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31705633d87_0_7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g31705633d87_0_7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31705633d87_0_7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g31705633d87_0_7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6.png"/><Relationship Id="rId7"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2.png"/><Relationship Id="rId4" Type="http://schemas.openxmlformats.org/officeDocument/2006/relationships/image" Target="../media/image14.png"/><Relationship Id="rId5" Type="http://schemas.openxmlformats.org/officeDocument/2006/relationships/image" Target="../media/image13.png"/><Relationship Id="rId6"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9.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 name="Shape 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0" name="Shape 10"/>
        <p:cNvGrpSpPr/>
        <p:nvPr/>
      </p:nvGrpSpPr>
      <p:grpSpPr>
        <a:xfrm>
          <a:off x="0" y="0"/>
          <a:ext cx="0" cy="0"/>
          <a:chOff x="0" y="0"/>
          <a:chExt cx="0" cy="0"/>
        </a:xfrm>
      </p:grpSpPr>
      <p:pic>
        <p:nvPicPr>
          <p:cNvPr id="11" name="Google Shape;11;p3"/>
          <p:cNvPicPr preferRelativeResize="0"/>
          <p:nvPr/>
        </p:nvPicPr>
        <p:blipFill>
          <a:blip r:embed="rId2">
            <a:alphaModFix amt="32000"/>
          </a:blip>
          <a:stretch>
            <a:fillRect/>
          </a:stretch>
        </p:blipFill>
        <p:spPr>
          <a:xfrm>
            <a:off x="0" y="0"/>
            <a:ext cx="18288000" cy="10287000"/>
          </a:xfrm>
          <a:prstGeom prst="rect">
            <a:avLst/>
          </a:prstGeom>
          <a:noFill/>
          <a:ln>
            <a:noFill/>
          </a:ln>
        </p:spPr>
      </p:pic>
      <p:grpSp>
        <p:nvGrpSpPr>
          <p:cNvPr id="12" name="Google Shape;12;p3"/>
          <p:cNvGrpSpPr/>
          <p:nvPr/>
        </p:nvGrpSpPr>
        <p:grpSpPr>
          <a:xfrm>
            <a:off x="1103346" y="2687124"/>
            <a:ext cx="16081968" cy="2191310"/>
            <a:chOff x="0" y="-28575"/>
            <a:chExt cx="4033500" cy="549600"/>
          </a:xfrm>
        </p:grpSpPr>
        <p:sp>
          <p:nvSpPr>
            <p:cNvPr id="13" name="Google Shape;13;p3"/>
            <p:cNvSpPr/>
            <p:nvPr/>
          </p:nvSpPr>
          <p:spPr>
            <a:xfrm>
              <a:off x="0" y="0"/>
              <a:ext cx="4033367" cy="520909"/>
            </a:xfrm>
            <a:custGeom>
              <a:rect b="b" l="l" r="r" t="t"/>
              <a:pathLst>
                <a:path extrusionOk="0" h="520909" w="4033367">
                  <a:moveTo>
                    <a:pt x="0" y="0"/>
                  </a:moveTo>
                  <a:lnTo>
                    <a:pt x="4033367" y="0"/>
                  </a:lnTo>
                  <a:lnTo>
                    <a:pt x="4033367" y="520909"/>
                  </a:lnTo>
                  <a:lnTo>
                    <a:pt x="0" y="520909"/>
                  </a:lnTo>
                  <a:close/>
                </a:path>
              </a:pathLst>
            </a:custGeom>
            <a:solidFill>
              <a:srgbClr val="9CDC16"/>
            </a:solidFill>
            <a:ln>
              <a:noFill/>
            </a:ln>
          </p:spPr>
        </p:sp>
        <p:sp>
          <p:nvSpPr>
            <p:cNvPr id="14" name="Google Shape;14;p3"/>
            <p:cNvSpPr txBox="1"/>
            <p:nvPr/>
          </p:nvSpPr>
          <p:spPr>
            <a:xfrm>
              <a:off x="0" y="-28575"/>
              <a:ext cx="4033500" cy="549600"/>
            </a:xfrm>
            <a:prstGeom prst="rect">
              <a:avLst/>
            </a:prstGeom>
            <a:noFill/>
            <a:ln>
              <a:noFill/>
            </a:ln>
          </p:spPr>
          <p:txBody>
            <a:bodyPr anchorCtr="0" anchor="ctr" bIns="50800" lIns="50800" spcFirstLastPara="1" rIns="50800" wrap="square" tIns="50800">
              <a:noAutofit/>
            </a:bodyPr>
            <a:lstStyle/>
            <a:p>
              <a:pPr indent="0" lvl="0" marL="0" marR="0" rtl="0" algn="ctr">
                <a:lnSpc>
                  <a:spcPct val="183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 name="Google Shape;15;p3"/>
          <p:cNvGrpSpPr/>
          <p:nvPr/>
        </p:nvGrpSpPr>
        <p:grpSpPr>
          <a:xfrm>
            <a:off x="2044991" y="5295114"/>
            <a:ext cx="14198131" cy="2191310"/>
            <a:chOff x="0" y="-28575"/>
            <a:chExt cx="3561017" cy="549600"/>
          </a:xfrm>
        </p:grpSpPr>
        <p:sp>
          <p:nvSpPr>
            <p:cNvPr id="16" name="Google Shape;16;p3"/>
            <p:cNvSpPr/>
            <p:nvPr/>
          </p:nvSpPr>
          <p:spPr>
            <a:xfrm>
              <a:off x="0" y="0"/>
              <a:ext cx="3561017" cy="520909"/>
            </a:xfrm>
            <a:custGeom>
              <a:rect b="b" l="l" r="r" t="t"/>
              <a:pathLst>
                <a:path extrusionOk="0" h="520909" w="3561017">
                  <a:moveTo>
                    <a:pt x="0" y="0"/>
                  </a:moveTo>
                  <a:lnTo>
                    <a:pt x="3561017" y="0"/>
                  </a:lnTo>
                  <a:lnTo>
                    <a:pt x="3561017" y="520909"/>
                  </a:lnTo>
                  <a:lnTo>
                    <a:pt x="0" y="520909"/>
                  </a:lnTo>
                  <a:close/>
                </a:path>
              </a:pathLst>
            </a:custGeom>
            <a:solidFill>
              <a:srgbClr val="9CDC16"/>
            </a:solidFill>
            <a:ln>
              <a:noFill/>
            </a:ln>
          </p:spPr>
        </p:sp>
        <p:sp>
          <p:nvSpPr>
            <p:cNvPr id="17" name="Google Shape;17;p3"/>
            <p:cNvSpPr txBox="1"/>
            <p:nvPr/>
          </p:nvSpPr>
          <p:spPr>
            <a:xfrm>
              <a:off x="0" y="-28575"/>
              <a:ext cx="3561000" cy="549600"/>
            </a:xfrm>
            <a:prstGeom prst="rect">
              <a:avLst/>
            </a:prstGeom>
            <a:noFill/>
            <a:ln>
              <a:noFill/>
            </a:ln>
          </p:spPr>
          <p:txBody>
            <a:bodyPr anchorCtr="0" anchor="ctr" bIns="50800" lIns="50800" spcFirstLastPara="1" rIns="50800" wrap="square" tIns="50800">
              <a:noAutofit/>
            </a:bodyPr>
            <a:lstStyle/>
            <a:p>
              <a:pPr indent="0" lvl="0" marL="0" marR="0" rtl="0" algn="ctr">
                <a:lnSpc>
                  <a:spcPct val="183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 name="Google Shape;18;p3"/>
          <p:cNvSpPr txBox="1"/>
          <p:nvPr>
            <p:ph type="title"/>
          </p:nvPr>
        </p:nvSpPr>
        <p:spPr>
          <a:xfrm>
            <a:off x="1479000" y="2791681"/>
            <a:ext cx="15330000" cy="4630200"/>
          </a:xfrm>
          <a:prstGeom prst="rect">
            <a:avLst/>
          </a:prstGeom>
          <a:noFill/>
          <a:ln>
            <a:noFill/>
          </a:ln>
        </p:spPr>
        <p:txBody>
          <a:bodyPr anchorCtr="0" anchor="t" bIns="45700" lIns="91425" spcFirstLastPara="1" rIns="91425" wrap="square" tIns="45700">
            <a:noAutofit/>
          </a:bodyPr>
          <a:lstStyle>
            <a:lvl1pPr lvl="0" marR="0" algn="ctr">
              <a:lnSpc>
                <a:spcPct val="123000"/>
              </a:lnSpc>
              <a:spcBef>
                <a:spcPts val="0"/>
              </a:spcBef>
              <a:spcAft>
                <a:spcPts val="0"/>
              </a:spcAft>
              <a:buClr>
                <a:srgbClr val="1176DC"/>
              </a:buClr>
              <a:buSzPts val="13400"/>
              <a:buFont typeface="Bungee"/>
              <a:buNone/>
              <a:defRPr i="0" sz="13400" u="none" cap="none" strike="noStrike">
                <a:solidFill>
                  <a:srgbClr val="1176DC"/>
                </a:solidFill>
                <a:latin typeface="Bungee"/>
                <a:ea typeface="Bungee"/>
                <a:cs typeface="Bungee"/>
                <a:sym typeface="Bungee"/>
              </a:defRPr>
            </a:lvl1pPr>
            <a:lvl2pPr lvl="1">
              <a:lnSpc>
                <a:spcPct val="123000"/>
              </a:lnSpc>
              <a:spcBef>
                <a:spcPts val="0"/>
              </a:spcBef>
              <a:spcAft>
                <a:spcPts val="0"/>
              </a:spcAft>
              <a:buSzPts val="1400"/>
              <a:buNone/>
              <a:defRPr sz="1800"/>
            </a:lvl2pPr>
            <a:lvl3pPr lvl="2">
              <a:lnSpc>
                <a:spcPct val="123000"/>
              </a:lnSpc>
              <a:spcBef>
                <a:spcPts val="0"/>
              </a:spcBef>
              <a:spcAft>
                <a:spcPts val="0"/>
              </a:spcAft>
              <a:buSzPts val="1400"/>
              <a:buNone/>
              <a:defRPr sz="1800"/>
            </a:lvl3pPr>
            <a:lvl4pPr lvl="3">
              <a:lnSpc>
                <a:spcPct val="123000"/>
              </a:lnSpc>
              <a:spcBef>
                <a:spcPts val="0"/>
              </a:spcBef>
              <a:spcAft>
                <a:spcPts val="0"/>
              </a:spcAft>
              <a:buSzPts val="1400"/>
              <a:buNone/>
              <a:defRPr sz="1800"/>
            </a:lvl4pPr>
            <a:lvl5pPr lvl="4">
              <a:lnSpc>
                <a:spcPct val="123000"/>
              </a:lnSpc>
              <a:spcBef>
                <a:spcPts val="0"/>
              </a:spcBef>
              <a:spcAft>
                <a:spcPts val="0"/>
              </a:spcAft>
              <a:buSzPts val="1400"/>
              <a:buNone/>
              <a:defRPr sz="1800"/>
            </a:lvl5pPr>
            <a:lvl6pPr lvl="5">
              <a:lnSpc>
                <a:spcPct val="123000"/>
              </a:lnSpc>
              <a:spcBef>
                <a:spcPts val="0"/>
              </a:spcBef>
              <a:spcAft>
                <a:spcPts val="0"/>
              </a:spcAft>
              <a:buSzPts val="1400"/>
              <a:buNone/>
              <a:defRPr sz="1800"/>
            </a:lvl6pPr>
            <a:lvl7pPr lvl="6">
              <a:lnSpc>
                <a:spcPct val="123000"/>
              </a:lnSpc>
              <a:spcBef>
                <a:spcPts val="0"/>
              </a:spcBef>
              <a:spcAft>
                <a:spcPts val="0"/>
              </a:spcAft>
              <a:buSzPts val="1400"/>
              <a:buNone/>
              <a:defRPr sz="1800"/>
            </a:lvl7pPr>
            <a:lvl8pPr lvl="7">
              <a:lnSpc>
                <a:spcPct val="123000"/>
              </a:lnSpc>
              <a:spcBef>
                <a:spcPts val="0"/>
              </a:spcBef>
              <a:spcAft>
                <a:spcPts val="0"/>
              </a:spcAft>
              <a:buSzPts val="1400"/>
              <a:buNone/>
              <a:defRPr sz="1800"/>
            </a:lvl8pPr>
            <a:lvl9pPr lvl="8">
              <a:lnSpc>
                <a:spcPct val="123000"/>
              </a:lnSpc>
              <a:spcBef>
                <a:spcPts val="0"/>
              </a:spcBef>
              <a:spcAft>
                <a:spcPts val="0"/>
              </a:spcAft>
              <a:buSzPts val="1400"/>
              <a:buNone/>
              <a:defRPr sz="1800"/>
            </a:lvl9pPr>
          </a:lstStyle>
          <a:p/>
        </p:txBody>
      </p:sp>
      <p:pic>
        <p:nvPicPr>
          <p:cNvPr id="19" name="Google Shape;19;p3"/>
          <p:cNvPicPr preferRelativeResize="0"/>
          <p:nvPr/>
        </p:nvPicPr>
        <p:blipFill rotWithShape="1">
          <a:blip r:embed="rId3">
            <a:alphaModFix/>
          </a:blip>
          <a:srcRect b="0" l="23159" r="458" t="7192"/>
          <a:stretch/>
        </p:blipFill>
        <p:spPr>
          <a:xfrm>
            <a:off x="12572392" y="5656821"/>
            <a:ext cx="5715609" cy="4630180"/>
          </a:xfrm>
          <a:prstGeom prst="rect">
            <a:avLst/>
          </a:prstGeom>
          <a:noFill/>
          <a:ln>
            <a:noFill/>
          </a:ln>
        </p:spPr>
      </p:pic>
      <p:sp>
        <p:nvSpPr>
          <p:cNvPr id="20" name="Google Shape;20;p3"/>
          <p:cNvSpPr/>
          <p:nvPr/>
        </p:nvSpPr>
        <p:spPr>
          <a:xfrm rot="-683654">
            <a:off x="15359885" y="713615"/>
            <a:ext cx="3647208" cy="3492202"/>
          </a:xfrm>
          <a:custGeom>
            <a:rect b="b" l="l" r="r" t="t"/>
            <a:pathLst>
              <a:path extrusionOk="0" h="3493239" w="3648291">
                <a:moveTo>
                  <a:pt x="0" y="0"/>
                </a:moveTo>
                <a:lnTo>
                  <a:pt x="3648291" y="0"/>
                </a:lnTo>
                <a:lnTo>
                  <a:pt x="3648291" y="3493239"/>
                </a:lnTo>
                <a:lnTo>
                  <a:pt x="0" y="3493239"/>
                </a:lnTo>
                <a:lnTo>
                  <a:pt x="0" y="0"/>
                </a:lnTo>
                <a:close/>
              </a:path>
            </a:pathLst>
          </a:custGeom>
          <a:blipFill rotWithShape="1">
            <a:blip r:embed="rId4">
              <a:alphaModFix/>
            </a:blip>
            <a:stretch>
              <a:fillRect b="0" l="0" r="0" t="0"/>
            </a:stretch>
          </a:blipFill>
          <a:ln>
            <a:noFill/>
          </a:ln>
        </p:spPr>
      </p:sp>
      <p:sp>
        <p:nvSpPr>
          <p:cNvPr id="21" name="Google Shape;21;p3"/>
          <p:cNvSpPr/>
          <p:nvPr/>
        </p:nvSpPr>
        <p:spPr>
          <a:xfrm rot="-1138733">
            <a:off x="322897" y="6687855"/>
            <a:ext cx="3512842" cy="3100083"/>
          </a:xfrm>
          <a:custGeom>
            <a:rect b="b" l="l" r="r" t="t"/>
            <a:pathLst>
              <a:path extrusionOk="0" h="3102178" w="3515216">
                <a:moveTo>
                  <a:pt x="0" y="0"/>
                </a:moveTo>
                <a:lnTo>
                  <a:pt x="3515216" y="0"/>
                </a:lnTo>
                <a:lnTo>
                  <a:pt x="3515216" y="3102178"/>
                </a:lnTo>
                <a:lnTo>
                  <a:pt x="0" y="3102178"/>
                </a:lnTo>
                <a:lnTo>
                  <a:pt x="0" y="0"/>
                </a:lnTo>
                <a:close/>
              </a:path>
            </a:pathLst>
          </a:custGeom>
          <a:blipFill rotWithShape="1">
            <a:blip r:embed="rId5">
              <a:alphaModFix/>
            </a:blip>
            <a:stretch>
              <a:fillRect b="0" l="0" r="0" t="0"/>
            </a:stretch>
          </a:blipFill>
          <a:ln>
            <a:noFill/>
          </a:ln>
        </p:spPr>
      </p:sp>
      <p:sp>
        <p:nvSpPr>
          <p:cNvPr id="22" name="Google Shape;22;p3"/>
          <p:cNvSpPr/>
          <p:nvPr/>
        </p:nvSpPr>
        <p:spPr>
          <a:xfrm flipH="1" rot="10800000">
            <a:off x="-95250" y="-1666775"/>
            <a:ext cx="4891128" cy="5692080"/>
          </a:xfrm>
          <a:custGeom>
            <a:rect b="b" l="l" r="r" t="t"/>
            <a:pathLst>
              <a:path extrusionOk="0" h="5692080" w="4891128">
                <a:moveTo>
                  <a:pt x="4891128" y="0"/>
                </a:moveTo>
                <a:lnTo>
                  <a:pt x="0" y="0"/>
                </a:lnTo>
                <a:lnTo>
                  <a:pt x="0" y="5692080"/>
                </a:lnTo>
                <a:lnTo>
                  <a:pt x="4891128" y="5692080"/>
                </a:lnTo>
                <a:lnTo>
                  <a:pt x="4891128" y="0"/>
                </a:lnTo>
                <a:close/>
              </a:path>
            </a:pathLst>
          </a:custGeom>
          <a:blipFill rotWithShape="1">
            <a:blip r:embed="rId6">
              <a:alphaModFix/>
            </a:blip>
            <a:stretch>
              <a:fillRect b="0" l="0" r="0" t="-26599"/>
            </a:stretch>
          </a:blipFill>
          <a:ln>
            <a:noFill/>
          </a:ln>
        </p:spPr>
      </p:sp>
      <p:sp>
        <p:nvSpPr>
          <p:cNvPr id="23" name="Google Shape;23;p3"/>
          <p:cNvSpPr/>
          <p:nvPr/>
        </p:nvSpPr>
        <p:spPr>
          <a:xfrm>
            <a:off x="5643537" y="7532469"/>
            <a:ext cx="3359783" cy="3451663"/>
          </a:xfrm>
          <a:custGeom>
            <a:rect b="b" l="l" r="r" t="t"/>
            <a:pathLst>
              <a:path extrusionOk="0" h="3451663" w="3359783">
                <a:moveTo>
                  <a:pt x="0" y="0"/>
                </a:moveTo>
                <a:lnTo>
                  <a:pt x="3359783" y="0"/>
                </a:lnTo>
                <a:lnTo>
                  <a:pt x="3359783" y="3451662"/>
                </a:lnTo>
                <a:lnTo>
                  <a:pt x="0" y="3451662"/>
                </a:lnTo>
                <a:lnTo>
                  <a:pt x="0" y="0"/>
                </a:lnTo>
                <a:close/>
              </a:path>
            </a:pathLst>
          </a:custGeom>
          <a:blipFill rotWithShape="1">
            <a:blip r:embed="rId7">
              <a:alphaModFix/>
            </a:blip>
            <a:stretch>
              <a:fillRect b="-14518" l="-64442" r="-271743" t="-168543"/>
            </a:stretch>
          </a:blipFill>
          <a:ln>
            <a:noFill/>
          </a:ln>
        </p:spPr>
      </p:sp>
      <p:sp>
        <p:nvSpPr>
          <p:cNvPr id="24" name="Google Shape;24;p3"/>
          <p:cNvSpPr/>
          <p:nvPr/>
        </p:nvSpPr>
        <p:spPr>
          <a:xfrm rot="4307491">
            <a:off x="9628090" y="-903537"/>
            <a:ext cx="3360045" cy="3451933"/>
          </a:xfrm>
          <a:custGeom>
            <a:rect b="b" l="l" r="r" t="t"/>
            <a:pathLst>
              <a:path extrusionOk="0" h="3451663" w="3359783">
                <a:moveTo>
                  <a:pt x="0" y="0"/>
                </a:moveTo>
                <a:lnTo>
                  <a:pt x="3359783" y="0"/>
                </a:lnTo>
                <a:lnTo>
                  <a:pt x="3359783" y="3451662"/>
                </a:lnTo>
                <a:lnTo>
                  <a:pt x="0" y="3451662"/>
                </a:lnTo>
                <a:lnTo>
                  <a:pt x="0" y="0"/>
                </a:lnTo>
                <a:close/>
              </a:path>
            </a:pathLst>
          </a:custGeom>
          <a:blipFill rotWithShape="1">
            <a:blip r:embed="rId7">
              <a:alphaModFix/>
            </a:blip>
            <a:stretch>
              <a:fillRect b="-166628" l="-308330" r="-27836" t="-16416"/>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bg>
      <p:bgPr>
        <a:solidFill>
          <a:srgbClr val="9CDC16"/>
        </a:solidFill>
      </p:bgPr>
    </p:bg>
    <p:spTree>
      <p:nvGrpSpPr>
        <p:cNvPr id="25" name="Shape 25"/>
        <p:cNvGrpSpPr/>
        <p:nvPr/>
      </p:nvGrpSpPr>
      <p:grpSpPr>
        <a:xfrm>
          <a:off x="0" y="0"/>
          <a:ext cx="0" cy="0"/>
          <a:chOff x="0" y="0"/>
          <a:chExt cx="0" cy="0"/>
        </a:xfrm>
      </p:grpSpPr>
      <p:pic>
        <p:nvPicPr>
          <p:cNvPr id="26" name="Google Shape;26;p4"/>
          <p:cNvPicPr preferRelativeResize="0"/>
          <p:nvPr/>
        </p:nvPicPr>
        <p:blipFill>
          <a:blip r:embed="rId2">
            <a:alphaModFix/>
          </a:blip>
          <a:stretch>
            <a:fillRect/>
          </a:stretch>
        </p:blipFill>
        <p:spPr>
          <a:xfrm>
            <a:off x="0" y="0"/>
            <a:ext cx="18288000" cy="10287000"/>
          </a:xfrm>
          <a:prstGeom prst="rect">
            <a:avLst/>
          </a:prstGeom>
          <a:noFill/>
          <a:ln>
            <a:noFill/>
          </a:ln>
        </p:spPr>
      </p:pic>
      <p:grpSp>
        <p:nvGrpSpPr>
          <p:cNvPr id="27" name="Google Shape;27;p4"/>
          <p:cNvGrpSpPr/>
          <p:nvPr/>
        </p:nvGrpSpPr>
        <p:grpSpPr>
          <a:xfrm>
            <a:off x="10102986" y="1056870"/>
            <a:ext cx="6736604" cy="1744364"/>
            <a:chOff x="0" y="-28575"/>
            <a:chExt cx="1689600" cy="437502"/>
          </a:xfrm>
        </p:grpSpPr>
        <p:sp>
          <p:nvSpPr>
            <p:cNvPr id="28" name="Google Shape;28;p4"/>
            <p:cNvSpPr/>
            <p:nvPr/>
          </p:nvSpPr>
          <p:spPr>
            <a:xfrm>
              <a:off x="0" y="0"/>
              <a:ext cx="1689530" cy="408927"/>
            </a:xfrm>
            <a:custGeom>
              <a:rect b="b" l="l" r="r" t="t"/>
              <a:pathLst>
                <a:path extrusionOk="0" h="408927" w="1689530">
                  <a:moveTo>
                    <a:pt x="0" y="0"/>
                  </a:moveTo>
                  <a:lnTo>
                    <a:pt x="1689530" y="0"/>
                  </a:lnTo>
                  <a:lnTo>
                    <a:pt x="1689530" y="408927"/>
                  </a:lnTo>
                  <a:lnTo>
                    <a:pt x="0" y="408927"/>
                  </a:lnTo>
                  <a:close/>
                </a:path>
              </a:pathLst>
            </a:custGeom>
            <a:solidFill>
              <a:srgbClr val="1176DC"/>
            </a:solidFill>
            <a:ln>
              <a:noFill/>
            </a:ln>
          </p:spPr>
        </p:sp>
        <p:sp>
          <p:nvSpPr>
            <p:cNvPr id="29" name="Google Shape;29;p4"/>
            <p:cNvSpPr txBox="1"/>
            <p:nvPr/>
          </p:nvSpPr>
          <p:spPr>
            <a:xfrm>
              <a:off x="0" y="-28575"/>
              <a:ext cx="1689600" cy="437400"/>
            </a:xfrm>
            <a:prstGeom prst="rect">
              <a:avLst/>
            </a:prstGeom>
            <a:noFill/>
            <a:ln>
              <a:noFill/>
            </a:ln>
          </p:spPr>
          <p:txBody>
            <a:bodyPr anchorCtr="0" anchor="ctr" bIns="50800" lIns="50800" spcFirstLastPara="1" rIns="50800" wrap="square" tIns="50800">
              <a:noAutofit/>
            </a:bodyPr>
            <a:lstStyle/>
            <a:p>
              <a:pPr indent="0" lvl="0" marL="0" marR="0" rtl="0" algn="ctr">
                <a:lnSpc>
                  <a:spcPct val="183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 name="Google Shape;30;p4"/>
          <p:cNvSpPr txBox="1"/>
          <p:nvPr>
            <p:ph type="title"/>
          </p:nvPr>
        </p:nvSpPr>
        <p:spPr>
          <a:xfrm>
            <a:off x="10102975" y="1120159"/>
            <a:ext cx="6736500" cy="1306200"/>
          </a:xfrm>
          <a:prstGeom prst="rect">
            <a:avLst/>
          </a:prstGeom>
        </p:spPr>
        <p:txBody>
          <a:bodyPr anchorCtr="0" anchor="t" bIns="45700" lIns="91425" spcFirstLastPara="1" rIns="91425" wrap="square" tIns="45700">
            <a:noAutofit/>
          </a:bodyPr>
          <a:lstStyle>
            <a:lvl1pPr lvl="0">
              <a:spcBef>
                <a:spcPts val="0"/>
              </a:spcBef>
              <a:spcAft>
                <a:spcPts val="0"/>
              </a:spcAft>
              <a:buClr>
                <a:srgbClr val="9CDC16"/>
              </a:buClr>
              <a:buSzPts val="10900"/>
              <a:buNone/>
              <a:defRPr sz="10900">
                <a:solidFill>
                  <a:srgbClr val="9CDC16"/>
                </a:solidFill>
              </a:defRPr>
            </a:lvl1pPr>
            <a:lvl2pPr lvl="1">
              <a:spcBef>
                <a:spcPts val="0"/>
              </a:spcBef>
              <a:spcAft>
                <a:spcPts val="0"/>
              </a:spcAft>
              <a:buSzPts val="10900"/>
              <a:buNone/>
              <a:defRPr sz="10900"/>
            </a:lvl2pPr>
            <a:lvl3pPr lvl="2">
              <a:spcBef>
                <a:spcPts val="0"/>
              </a:spcBef>
              <a:spcAft>
                <a:spcPts val="0"/>
              </a:spcAft>
              <a:buSzPts val="10900"/>
              <a:buNone/>
              <a:defRPr sz="10900"/>
            </a:lvl3pPr>
            <a:lvl4pPr lvl="3">
              <a:spcBef>
                <a:spcPts val="0"/>
              </a:spcBef>
              <a:spcAft>
                <a:spcPts val="0"/>
              </a:spcAft>
              <a:buSzPts val="10900"/>
              <a:buNone/>
              <a:defRPr sz="10900"/>
            </a:lvl4pPr>
            <a:lvl5pPr lvl="4">
              <a:spcBef>
                <a:spcPts val="0"/>
              </a:spcBef>
              <a:spcAft>
                <a:spcPts val="0"/>
              </a:spcAft>
              <a:buSzPts val="10900"/>
              <a:buNone/>
              <a:defRPr sz="10900"/>
            </a:lvl5pPr>
            <a:lvl6pPr lvl="5">
              <a:spcBef>
                <a:spcPts val="0"/>
              </a:spcBef>
              <a:spcAft>
                <a:spcPts val="0"/>
              </a:spcAft>
              <a:buSzPts val="10900"/>
              <a:buNone/>
              <a:defRPr sz="10900"/>
            </a:lvl6pPr>
            <a:lvl7pPr lvl="6">
              <a:spcBef>
                <a:spcPts val="0"/>
              </a:spcBef>
              <a:spcAft>
                <a:spcPts val="0"/>
              </a:spcAft>
              <a:buSzPts val="10900"/>
              <a:buNone/>
              <a:defRPr sz="10900"/>
            </a:lvl7pPr>
            <a:lvl8pPr lvl="7">
              <a:spcBef>
                <a:spcPts val="0"/>
              </a:spcBef>
              <a:spcAft>
                <a:spcPts val="0"/>
              </a:spcAft>
              <a:buSzPts val="10900"/>
              <a:buNone/>
              <a:defRPr sz="10900"/>
            </a:lvl8pPr>
            <a:lvl9pPr lvl="8">
              <a:spcBef>
                <a:spcPts val="0"/>
              </a:spcBef>
              <a:spcAft>
                <a:spcPts val="0"/>
              </a:spcAft>
              <a:buSzPts val="10900"/>
              <a:buNone/>
              <a:defRPr sz="10900"/>
            </a:lvl9pPr>
          </a:lstStyle>
          <a:p/>
        </p:txBody>
      </p:sp>
      <p:grpSp>
        <p:nvGrpSpPr>
          <p:cNvPr id="31" name="Google Shape;31;p4"/>
          <p:cNvGrpSpPr/>
          <p:nvPr/>
        </p:nvGrpSpPr>
        <p:grpSpPr>
          <a:xfrm>
            <a:off x="0" y="-108496"/>
            <a:ext cx="8408615" cy="10395563"/>
            <a:chOff x="0" y="-28575"/>
            <a:chExt cx="2214600" cy="2737908"/>
          </a:xfrm>
        </p:grpSpPr>
        <p:sp>
          <p:nvSpPr>
            <p:cNvPr id="32" name="Google Shape;32;p4"/>
            <p:cNvSpPr/>
            <p:nvPr/>
          </p:nvSpPr>
          <p:spPr>
            <a:xfrm>
              <a:off x="0" y="0"/>
              <a:ext cx="2214533" cy="2709333"/>
            </a:xfrm>
            <a:custGeom>
              <a:rect b="b" l="l" r="r" t="t"/>
              <a:pathLst>
                <a:path extrusionOk="0" h="2709333" w="2214533">
                  <a:moveTo>
                    <a:pt x="0" y="0"/>
                  </a:moveTo>
                  <a:lnTo>
                    <a:pt x="2214533" y="0"/>
                  </a:lnTo>
                  <a:lnTo>
                    <a:pt x="2214533" y="2709333"/>
                  </a:lnTo>
                  <a:lnTo>
                    <a:pt x="0" y="2709333"/>
                  </a:lnTo>
                  <a:close/>
                </a:path>
              </a:pathLst>
            </a:custGeom>
            <a:solidFill>
              <a:srgbClr val="FFFFFF"/>
            </a:solidFill>
            <a:ln>
              <a:noFill/>
            </a:ln>
          </p:spPr>
        </p:sp>
        <p:sp>
          <p:nvSpPr>
            <p:cNvPr id="33" name="Google Shape;33;p4"/>
            <p:cNvSpPr txBox="1"/>
            <p:nvPr/>
          </p:nvSpPr>
          <p:spPr>
            <a:xfrm>
              <a:off x="0" y="-28575"/>
              <a:ext cx="2214600" cy="2737800"/>
            </a:xfrm>
            <a:prstGeom prst="rect">
              <a:avLst/>
            </a:prstGeom>
            <a:noFill/>
            <a:ln>
              <a:noFill/>
            </a:ln>
          </p:spPr>
          <p:txBody>
            <a:bodyPr anchorCtr="0" anchor="ctr" bIns="50800" lIns="50800" spcFirstLastPara="1" rIns="50800" wrap="square" tIns="50800">
              <a:noAutofit/>
            </a:bodyPr>
            <a:lstStyle/>
            <a:p>
              <a:pPr indent="0" lvl="0" marL="0" marR="0" rtl="0" algn="ctr">
                <a:lnSpc>
                  <a:spcPct val="183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4" name="Google Shape;34;p4"/>
          <p:cNvPicPr preferRelativeResize="0"/>
          <p:nvPr/>
        </p:nvPicPr>
        <p:blipFill rotWithShape="1">
          <a:blip r:embed="rId3">
            <a:alphaModFix/>
          </a:blip>
          <a:srcRect b="3993" l="0" r="0" t="3984"/>
          <a:stretch/>
        </p:blipFill>
        <p:spPr>
          <a:xfrm>
            <a:off x="0" y="0"/>
            <a:ext cx="8654241" cy="10286999"/>
          </a:xfrm>
          <a:prstGeom prst="rect">
            <a:avLst/>
          </a:prstGeom>
          <a:noFill/>
          <a:ln>
            <a:noFill/>
          </a:ln>
        </p:spPr>
      </p:pic>
      <p:sp>
        <p:nvSpPr>
          <p:cNvPr id="35" name="Google Shape;35;p4"/>
          <p:cNvSpPr txBox="1"/>
          <p:nvPr/>
        </p:nvSpPr>
        <p:spPr>
          <a:xfrm>
            <a:off x="10432102" y="3428998"/>
            <a:ext cx="554400" cy="5596800"/>
          </a:xfrm>
          <a:prstGeom prst="rect">
            <a:avLst/>
          </a:prstGeom>
          <a:noFill/>
          <a:ln>
            <a:noFill/>
          </a:ln>
        </p:spPr>
        <p:txBody>
          <a:bodyPr anchorCtr="0" anchor="t" bIns="0" lIns="0" spcFirstLastPara="1" rIns="0" wrap="square" tIns="0">
            <a:spAutoFit/>
          </a:bodyPr>
          <a:lstStyle/>
          <a:p>
            <a:pPr indent="0" lvl="0" marL="0" marR="0" rtl="0" algn="ctr">
              <a:lnSpc>
                <a:spcPct val="190000"/>
              </a:lnSpc>
              <a:spcBef>
                <a:spcPts val="0"/>
              </a:spcBef>
              <a:spcAft>
                <a:spcPts val="0"/>
              </a:spcAft>
              <a:buNone/>
            </a:pPr>
            <a:r>
              <a:rPr b="0" i="0" lang="en-US" sz="4228" u="none" cap="none" strike="noStrike">
                <a:solidFill>
                  <a:srgbClr val="000000"/>
                </a:solidFill>
                <a:latin typeface="Bungee"/>
                <a:ea typeface="Bungee"/>
                <a:cs typeface="Bungee"/>
                <a:sym typeface="Bungee"/>
              </a:rPr>
              <a:t>1</a:t>
            </a:r>
            <a:endParaRPr/>
          </a:p>
          <a:p>
            <a:pPr indent="0" lvl="0" marL="0" marR="0" rtl="0" algn="ctr">
              <a:lnSpc>
                <a:spcPct val="190000"/>
              </a:lnSpc>
              <a:spcBef>
                <a:spcPts val="0"/>
              </a:spcBef>
              <a:spcAft>
                <a:spcPts val="0"/>
              </a:spcAft>
              <a:buNone/>
            </a:pPr>
            <a:r>
              <a:rPr b="0" i="0" lang="en-US" sz="4228" u="none" cap="none" strike="noStrike">
                <a:solidFill>
                  <a:srgbClr val="000000"/>
                </a:solidFill>
                <a:latin typeface="Bungee"/>
                <a:ea typeface="Bungee"/>
                <a:cs typeface="Bungee"/>
                <a:sym typeface="Bungee"/>
              </a:rPr>
              <a:t>2</a:t>
            </a:r>
            <a:endParaRPr/>
          </a:p>
          <a:p>
            <a:pPr indent="0" lvl="0" marL="0" marR="0" rtl="0" algn="ctr">
              <a:lnSpc>
                <a:spcPct val="190000"/>
              </a:lnSpc>
              <a:spcBef>
                <a:spcPts val="0"/>
              </a:spcBef>
              <a:spcAft>
                <a:spcPts val="0"/>
              </a:spcAft>
              <a:buNone/>
            </a:pPr>
            <a:r>
              <a:rPr b="0" i="0" lang="en-US" sz="4228" u="none" cap="none" strike="noStrike">
                <a:solidFill>
                  <a:srgbClr val="000000"/>
                </a:solidFill>
                <a:latin typeface="Bungee"/>
                <a:ea typeface="Bungee"/>
                <a:cs typeface="Bungee"/>
                <a:sym typeface="Bungee"/>
              </a:rPr>
              <a:t>3</a:t>
            </a:r>
            <a:endParaRPr/>
          </a:p>
          <a:p>
            <a:pPr indent="0" lvl="0" marL="0" marR="0" rtl="0" algn="ctr">
              <a:lnSpc>
                <a:spcPct val="190000"/>
              </a:lnSpc>
              <a:spcBef>
                <a:spcPts val="0"/>
              </a:spcBef>
              <a:spcAft>
                <a:spcPts val="0"/>
              </a:spcAft>
              <a:buNone/>
            </a:pPr>
            <a:r>
              <a:rPr b="0" i="0" lang="en-US" sz="4228" u="none" cap="none" strike="noStrike">
                <a:solidFill>
                  <a:srgbClr val="000000"/>
                </a:solidFill>
                <a:latin typeface="Bungee"/>
                <a:ea typeface="Bungee"/>
                <a:cs typeface="Bungee"/>
                <a:sym typeface="Bungee"/>
              </a:rPr>
              <a:t>4</a:t>
            </a:r>
            <a:endParaRPr/>
          </a:p>
          <a:p>
            <a:pPr indent="0" lvl="0" marL="0" marR="0" rtl="0" algn="ctr">
              <a:lnSpc>
                <a:spcPct val="190000"/>
              </a:lnSpc>
              <a:spcBef>
                <a:spcPts val="0"/>
              </a:spcBef>
              <a:spcAft>
                <a:spcPts val="0"/>
              </a:spcAft>
              <a:buNone/>
            </a:pPr>
            <a:r>
              <a:rPr b="0" i="0" lang="en-US" sz="4228" u="none" cap="none" strike="noStrike">
                <a:solidFill>
                  <a:srgbClr val="000000"/>
                </a:solidFill>
                <a:latin typeface="Bungee"/>
                <a:ea typeface="Bungee"/>
                <a:cs typeface="Bungee"/>
                <a:sym typeface="Bungee"/>
              </a:rPr>
              <a:t>5</a:t>
            </a:r>
            <a:endParaRPr/>
          </a:p>
        </p:txBody>
      </p:sp>
      <p:sp>
        <p:nvSpPr>
          <p:cNvPr id="36" name="Google Shape;36;p4"/>
          <p:cNvSpPr txBox="1"/>
          <p:nvPr>
            <p:ph idx="1" type="subTitle"/>
          </p:nvPr>
        </p:nvSpPr>
        <p:spPr>
          <a:xfrm>
            <a:off x="11404875" y="4668194"/>
            <a:ext cx="6736500" cy="729600"/>
          </a:xfrm>
          <a:prstGeom prst="rect">
            <a:avLst/>
          </a:prstGeom>
        </p:spPr>
        <p:txBody>
          <a:bodyPr anchorCtr="0" anchor="t" bIns="45700" lIns="91425" spcFirstLastPara="1" rIns="91425" wrap="square" tIns="45700">
            <a:noAutofit/>
          </a:bodyPr>
          <a:lstStyle>
            <a:lvl1pPr lvl="0" algn="l">
              <a:spcBef>
                <a:spcPts val="640"/>
              </a:spcBef>
              <a:spcAft>
                <a:spcPts val="0"/>
              </a:spcAft>
              <a:buSzPts val="3500"/>
              <a:buNone/>
              <a:defRPr sz="3500"/>
            </a:lvl1pPr>
            <a:lvl2pPr lvl="1" algn="l">
              <a:spcBef>
                <a:spcPts val="560"/>
              </a:spcBef>
              <a:spcAft>
                <a:spcPts val="0"/>
              </a:spcAft>
              <a:buSzPts val="3500"/>
              <a:buNone/>
              <a:defRPr sz="3500"/>
            </a:lvl2pPr>
            <a:lvl3pPr lvl="2" algn="l">
              <a:spcBef>
                <a:spcPts val="480"/>
              </a:spcBef>
              <a:spcAft>
                <a:spcPts val="0"/>
              </a:spcAft>
              <a:buSzPts val="3500"/>
              <a:buNone/>
              <a:defRPr sz="3500"/>
            </a:lvl3pPr>
            <a:lvl4pPr lvl="3" algn="l">
              <a:spcBef>
                <a:spcPts val="400"/>
              </a:spcBef>
              <a:spcAft>
                <a:spcPts val="0"/>
              </a:spcAft>
              <a:buSzPts val="3500"/>
              <a:buNone/>
              <a:defRPr sz="3500"/>
            </a:lvl4pPr>
            <a:lvl5pPr lvl="4" algn="l">
              <a:spcBef>
                <a:spcPts val="400"/>
              </a:spcBef>
              <a:spcAft>
                <a:spcPts val="0"/>
              </a:spcAft>
              <a:buSzPts val="3500"/>
              <a:buNone/>
              <a:defRPr sz="3500"/>
            </a:lvl5pPr>
            <a:lvl6pPr lvl="5" algn="l">
              <a:spcBef>
                <a:spcPts val="400"/>
              </a:spcBef>
              <a:spcAft>
                <a:spcPts val="0"/>
              </a:spcAft>
              <a:buSzPts val="3500"/>
              <a:buNone/>
              <a:defRPr sz="3500"/>
            </a:lvl6pPr>
            <a:lvl7pPr lvl="6" algn="l">
              <a:spcBef>
                <a:spcPts val="400"/>
              </a:spcBef>
              <a:spcAft>
                <a:spcPts val="0"/>
              </a:spcAft>
              <a:buSzPts val="3500"/>
              <a:buNone/>
              <a:defRPr sz="3500"/>
            </a:lvl7pPr>
            <a:lvl8pPr lvl="7" algn="l">
              <a:spcBef>
                <a:spcPts val="400"/>
              </a:spcBef>
              <a:spcAft>
                <a:spcPts val="0"/>
              </a:spcAft>
              <a:buSzPts val="3500"/>
              <a:buNone/>
              <a:defRPr sz="3500"/>
            </a:lvl8pPr>
            <a:lvl9pPr lvl="8" algn="l">
              <a:spcBef>
                <a:spcPts val="400"/>
              </a:spcBef>
              <a:spcAft>
                <a:spcPts val="0"/>
              </a:spcAft>
              <a:buSzPts val="3500"/>
              <a:buNone/>
              <a:defRPr sz="3500"/>
            </a:lvl9pPr>
          </a:lstStyle>
          <a:p/>
        </p:txBody>
      </p:sp>
      <p:sp>
        <p:nvSpPr>
          <p:cNvPr id="37" name="Google Shape;37;p4"/>
          <p:cNvSpPr txBox="1"/>
          <p:nvPr>
            <p:ph idx="2" type="subTitle"/>
          </p:nvPr>
        </p:nvSpPr>
        <p:spPr>
          <a:xfrm>
            <a:off x="11404875" y="5877531"/>
            <a:ext cx="6736500" cy="729600"/>
          </a:xfrm>
          <a:prstGeom prst="rect">
            <a:avLst/>
          </a:prstGeom>
        </p:spPr>
        <p:txBody>
          <a:bodyPr anchorCtr="0" anchor="t" bIns="45700" lIns="91425" spcFirstLastPara="1" rIns="91425" wrap="square" tIns="45700">
            <a:noAutofit/>
          </a:bodyPr>
          <a:lstStyle>
            <a:lvl1pPr lvl="0" rtl="0" algn="l">
              <a:spcBef>
                <a:spcPts val="640"/>
              </a:spcBef>
              <a:spcAft>
                <a:spcPts val="0"/>
              </a:spcAft>
              <a:buSzPts val="3500"/>
              <a:buNone/>
              <a:defRPr sz="3500"/>
            </a:lvl1pPr>
            <a:lvl2pPr lvl="1" rtl="0" algn="l">
              <a:spcBef>
                <a:spcPts val="560"/>
              </a:spcBef>
              <a:spcAft>
                <a:spcPts val="0"/>
              </a:spcAft>
              <a:buSzPts val="3500"/>
              <a:buNone/>
              <a:defRPr sz="3500"/>
            </a:lvl2pPr>
            <a:lvl3pPr lvl="2" rtl="0" algn="l">
              <a:spcBef>
                <a:spcPts val="480"/>
              </a:spcBef>
              <a:spcAft>
                <a:spcPts val="0"/>
              </a:spcAft>
              <a:buSzPts val="3500"/>
              <a:buNone/>
              <a:defRPr sz="3500"/>
            </a:lvl3pPr>
            <a:lvl4pPr lvl="3" rtl="0" algn="l">
              <a:spcBef>
                <a:spcPts val="400"/>
              </a:spcBef>
              <a:spcAft>
                <a:spcPts val="0"/>
              </a:spcAft>
              <a:buSzPts val="3500"/>
              <a:buNone/>
              <a:defRPr sz="3500"/>
            </a:lvl4pPr>
            <a:lvl5pPr lvl="4" rtl="0" algn="l">
              <a:spcBef>
                <a:spcPts val="400"/>
              </a:spcBef>
              <a:spcAft>
                <a:spcPts val="0"/>
              </a:spcAft>
              <a:buSzPts val="3500"/>
              <a:buNone/>
              <a:defRPr sz="3500"/>
            </a:lvl5pPr>
            <a:lvl6pPr lvl="5" rtl="0" algn="l">
              <a:spcBef>
                <a:spcPts val="400"/>
              </a:spcBef>
              <a:spcAft>
                <a:spcPts val="0"/>
              </a:spcAft>
              <a:buSzPts val="3500"/>
              <a:buNone/>
              <a:defRPr sz="3500"/>
            </a:lvl6pPr>
            <a:lvl7pPr lvl="6" rtl="0" algn="l">
              <a:spcBef>
                <a:spcPts val="400"/>
              </a:spcBef>
              <a:spcAft>
                <a:spcPts val="0"/>
              </a:spcAft>
              <a:buSzPts val="3500"/>
              <a:buNone/>
              <a:defRPr sz="3500"/>
            </a:lvl7pPr>
            <a:lvl8pPr lvl="7" rtl="0" algn="l">
              <a:spcBef>
                <a:spcPts val="400"/>
              </a:spcBef>
              <a:spcAft>
                <a:spcPts val="0"/>
              </a:spcAft>
              <a:buSzPts val="3500"/>
              <a:buNone/>
              <a:defRPr sz="3500"/>
            </a:lvl8pPr>
            <a:lvl9pPr lvl="8" rtl="0" algn="l">
              <a:spcBef>
                <a:spcPts val="400"/>
              </a:spcBef>
              <a:spcAft>
                <a:spcPts val="0"/>
              </a:spcAft>
              <a:buSzPts val="3500"/>
              <a:buNone/>
              <a:defRPr sz="3500"/>
            </a:lvl9pPr>
          </a:lstStyle>
          <a:p/>
        </p:txBody>
      </p:sp>
      <p:sp>
        <p:nvSpPr>
          <p:cNvPr id="38" name="Google Shape;38;p4"/>
          <p:cNvSpPr txBox="1"/>
          <p:nvPr>
            <p:ph idx="3" type="subTitle"/>
          </p:nvPr>
        </p:nvSpPr>
        <p:spPr>
          <a:xfrm>
            <a:off x="11404875" y="7086868"/>
            <a:ext cx="6736500" cy="729600"/>
          </a:xfrm>
          <a:prstGeom prst="rect">
            <a:avLst/>
          </a:prstGeom>
        </p:spPr>
        <p:txBody>
          <a:bodyPr anchorCtr="0" anchor="t" bIns="45700" lIns="91425" spcFirstLastPara="1" rIns="91425" wrap="square" tIns="45700">
            <a:noAutofit/>
          </a:bodyPr>
          <a:lstStyle>
            <a:lvl1pPr lvl="0" rtl="0" algn="l">
              <a:spcBef>
                <a:spcPts val="640"/>
              </a:spcBef>
              <a:spcAft>
                <a:spcPts val="0"/>
              </a:spcAft>
              <a:buSzPts val="3500"/>
              <a:buNone/>
              <a:defRPr sz="3500"/>
            </a:lvl1pPr>
            <a:lvl2pPr lvl="1" rtl="0" algn="l">
              <a:spcBef>
                <a:spcPts val="560"/>
              </a:spcBef>
              <a:spcAft>
                <a:spcPts val="0"/>
              </a:spcAft>
              <a:buSzPts val="3500"/>
              <a:buNone/>
              <a:defRPr sz="3500"/>
            </a:lvl2pPr>
            <a:lvl3pPr lvl="2" rtl="0" algn="l">
              <a:spcBef>
                <a:spcPts val="480"/>
              </a:spcBef>
              <a:spcAft>
                <a:spcPts val="0"/>
              </a:spcAft>
              <a:buSzPts val="3500"/>
              <a:buNone/>
              <a:defRPr sz="3500"/>
            </a:lvl3pPr>
            <a:lvl4pPr lvl="3" rtl="0" algn="l">
              <a:spcBef>
                <a:spcPts val="400"/>
              </a:spcBef>
              <a:spcAft>
                <a:spcPts val="0"/>
              </a:spcAft>
              <a:buSzPts val="3500"/>
              <a:buNone/>
              <a:defRPr sz="3500"/>
            </a:lvl4pPr>
            <a:lvl5pPr lvl="4" rtl="0" algn="l">
              <a:spcBef>
                <a:spcPts val="400"/>
              </a:spcBef>
              <a:spcAft>
                <a:spcPts val="0"/>
              </a:spcAft>
              <a:buSzPts val="3500"/>
              <a:buNone/>
              <a:defRPr sz="3500"/>
            </a:lvl5pPr>
            <a:lvl6pPr lvl="5" rtl="0" algn="l">
              <a:spcBef>
                <a:spcPts val="400"/>
              </a:spcBef>
              <a:spcAft>
                <a:spcPts val="0"/>
              </a:spcAft>
              <a:buSzPts val="3500"/>
              <a:buNone/>
              <a:defRPr sz="3500"/>
            </a:lvl6pPr>
            <a:lvl7pPr lvl="6" rtl="0" algn="l">
              <a:spcBef>
                <a:spcPts val="400"/>
              </a:spcBef>
              <a:spcAft>
                <a:spcPts val="0"/>
              </a:spcAft>
              <a:buSzPts val="3500"/>
              <a:buNone/>
              <a:defRPr sz="3500"/>
            </a:lvl7pPr>
            <a:lvl8pPr lvl="7" rtl="0" algn="l">
              <a:spcBef>
                <a:spcPts val="400"/>
              </a:spcBef>
              <a:spcAft>
                <a:spcPts val="0"/>
              </a:spcAft>
              <a:buSzPts val="3500"/>
              <a:buNone/>
              <a:defRPr sz="3500"/>
            </a:lvl8pPr>
            <a:lvl9pPr lvl="8" rtl="0" algn="l">
              <a:spcBef>
                <a:spcPts val="400"/>
              </a:spcBef>
              <a:spcAft>
                <a:spcPts val="0"/>
              </a:spcAft>
              <a:buSzPts val="3500"/>
              <a:buNone/>
              <a:defRPr sz="3500"/>
            </a:lvl9pPr>
          </a:lstStyle>
          <a:p/>
        </p:txBody>
      </p:sp>
      <p:sp>
        <p:nvSpPr>
          <p:cNvPr id="39" name="Google Shape;39;p4"/>
          <p:cNvSpPr txBox="1"/>
          <p:nvPr>
            <p:ph idx="4" type="subTitle"/>
          </p:nvPr>
        </p:nvSpPr>
        <p:spPr>
          <a:xfrm>
            <a:off x="11404875" y="8296206"/>
            <a:ext cx="6736500" cy="729600"/>
          </a:xfrm>
          <a:prstGeom prst="rect">
            <a:avLst/>
          </a:prstGeom>
        </p:spPr>
        <p:txBody>
          <a:bodyPr anchorCtr="0" anchor="t" bIns="45700" lIns="91425" spcFirstLastPara="1" rIns="91425" wrap="square" tIns="45700">
            <a:noAutofit/>
          </a:bodyPr>
          <a:lstStyle>
            <a:lvl1pPr lvl="0" rtl="0" algn="l">
              <a:spcBef>
                <a:spcPts val="640"/>
              </a:spcBef>
              <a:spcAft>
                <a:spcPts val="0"/>
              </a:spcAft>
              <a:buSzPts val="3500"/>
              <a:buNone/>
              <a:defRPr sz="3500"/>
            </a:lvl1pPr>
            <a:lvl2pPr lvl="1" rtl="0" algn="l">
              <a:spcBef>
                <a:spcPts val="560"/>
              </a:spcBef>
              <a:spcAft>
                <a:spcPts val="0"/>
              </a:spcAft>
              <a:buSzPts val="3500"/>
              <a:buNone/>
              <a:defRPr sz="3500"/>
            </a:lvl2pPr>
            <a:lvl3pPr lvl="2" rtl="0" algn="l">
              <a:spcBef>
                <a:spcPts val="480"/>
              </a:spcBef>
              <a:spcAft>
                <a:spcPts val="0"/>
              </a:spcAft>
              <a:buSzPts val="3500"/>
              <a:buNone/>
              <a:defRPr sz="3500"/>
            </a:lvl3pPr>
            <a:lvl4pPr lvl="3" rtl="0" algn="l">
              <a:spcBef>
                <a:spcPts val="400"/>
              </a:spcBef>
              <a:spcAft>
                <a:spcPts val="0"/>
              </a:spcAft>
              <a:buSzPts val="3500"/>
              <a:buNone/>
              <a:defRPr sz="3500"/>
            </a:lvl4pPr>
            <a:lvl5pPr lvl="4" rtl="0" algn="l">
              <a:spcBef>
                <a:spcPts val="400"/>
              </a:spcBef>
              <a:spcAft>
                <a:spcPts val="0"/>
              </a:spcAft>
              <a:buSzPts val="3500"/>
              <a:buNone/>
              <a:defRPr sz="3500"/>
            </a:lvl5pPr>
            <a:lvl6pPr lvl="5" rtl="0" algn="l">
              <a:spcBef>
                <a:spcPts val="400"/>
              </a:spcBef>
              <a:spcAft>
                <a:spcPts val="0"/>
              </a:spcAft>
              <a:buSzPts val="3500"/>
              <a:buNone/>
              <a:defRPr sz="3500"/>
            </a:lvl6pPr>
            <a:lvl7pPr lvl="6" rtl="0" algn="l">
              <a:spcBef>
                <a:spcPts val="400"/>
              </a:spcBef>
              <a:spcAft>
                <a:spcPts val="0"/>
              </a:spcAft>
              <a:buSzPts val="3500"/>
              <a:buNone/>
              <a:defRPr sz="3500"/>
            </a:lvl7pPr>
            <a:lvl8pPr lvl="7" rtl="0" algn="l">
              <a:spcBef>
                <a:spcPts val="400"/>
              </a:spcBef>
              <a:spcAft>
                <a:spcPts val="0"/>
              </a:spcAft>
              <a:buSzPts val="3500"/>
              <a:buNone/>
              <a:defRPr sz="3500"/>
            </a:lvl8pPr>
            <a:lvl9pPr lvl="8" rtl="0" algn="l">
              <a:spcBef>
                <a:spcPts val="400"/>
              </a:spcBef>
              <a:spcAft>
                <a:spcPts val="0"/>
              </a:spcAft>
              <a:buSzPts val="3500"/>
              <a:buNone/>
              <a:defRPr sz="3500"/>
            </a:lvl9pPr>
          </a:lstStyle>
          <a:p/>
        </p:txBody>
      </p:sp>
      <p:sp>
        <p:nvSpPr>
          <p:cNvPr id="40" name="Google Shape;40;p4"/>
          <p:cNvSpPr txBox="1"/>
          <p:nvPr>
            <p:ph idx="5" type="subTitle"/>
          </p:nvPr>
        </p:nvSpPr>
        <p:spPr>
          <a:xfrm>
            <a:off x="11404875" y="3458857"/>
            <a:ext cx="6736500" cy="729600"/>
          </a:xfrm>
          <a:prstGeom prst="rect">
            <a:avLst/>
          </a:prstGeom>
        </p:spPr>
        <p:txBody>
          <a:bodyPr anchorCtr="0" anchor="t" bIns="45700" lIns="91425" spcFirstLastPara="1" rIns="91425" wrap="square" tIns="45700">
            <a:noAutofit/>
          </a:bodyPr>
          <a:lstStyle>
            <a:lvl1pPr lvl="0" rtl="0" algn="l">
              <a:spcBef>
                <a:spcPts val="640"/>
              </a:spcBef>
              <a:spcAft>
                <a:spcPts val="0"/>
              </a:spcAft>
              <a:buSzPts val="3500"/>
              <a:buNone/>
              <a:defRPr sz="3500"/>
            </a:lvl1pPr>
            <a:lvl2pPr lvl="1" rtl="0" algn="l">
              <a:spcBef>
                <a:spcPts val="560"/>
              </a:spcBef>
              <a:spcAft>
                <a:spcPts val="0"/>
              </a:spcAft>
              <a:buSzPts val="3500"/>
              <a:buNone/>
              <a:defRPr sz="3500"/>
            </a:lvl2pPr>
            <a:lvl3pPr lvl="2" rtl="0" algn="l">
              <a:spcBef>
                <a:spcPts val="480"/>
              </a:spcBef>
              <a:spcAft>
                <a:spcPts val="0"/>
              </a:spcAft>
              <a:buSzPts val="3500"/>
              <a:buNone/>
              <a:defRPr sz="3500"/>
            </a:lvl3pPr>
            <a:lvl4pPr lvl="3" rtl="0" algn="l">
              <a:spcBef>
                <a:spcPts val="400"/>
              </a:spcBef>
              <a:spcAft>
                <a:spcPts val="0"/>
              </a:spcAft>
              <a:buSzPts val="3500"/>
              <a:buNone/>
              <a:defRPr sz="3500"/>
            </a:lvl4pPr>
            <a:lvl5pPr lvl="4" rtl="0" algn="l">
              <a:spcBef>
                <a:spcPts val="400"/>
              </a:spcBef>
              <a:spcAft>
                <a:spcPts val="0"/>
              </a:spcAft>
              <a:buSzPts val="3500"/>
              <a:buNone/>
              <a:defRPr sz="3500"/>
            </a:lvl5pPr>
            <a:lvl6pPr lvl="5" rtl="0" algn="l">
              <a:spcBef>
                <a:spcPts val="400"/>
              </a:spcBef>
              <a:spcAft>
                <a:spcPts val="0"/>
              </a:spcAft>
              <a:buSzPts val="3500"/>
              <a:buNone/>
              <a:defRPr sz="3500"/>
            </a:lvl6pPr>
            <a:lvl7pPr lvl="6" rtl="0" algn="l">
              <a:spcBef>
                <a:spcPts val="400"/>
              </a:spcBef>
              <a:spcAft>
                <a:spcPts val="0"/>
              </a:spcAft>
              <a:buSzPts val="3500"/>
              <a:buNone/>
              <a:defRPr sz="3500"/>
            </a:lvl7pPr>
            <a:lvl8pPr lvl="7" rtl="0" algn="l">
              <a:spcBef>
                <a:spcPts val="400"/>
              </a:spcBef>
              <a:spcAft>
                <a:spcPts val="0"/>
              </a:spcAft>
              <a:buSzPts val="3500"/>
              <a:buNone/>
              <a:defRPr sz="3500"/>
            </a:lvl8pPr>
            <a:lvl9pPr lvl="8" rtl="0" algn="l">
              <a:spcBef>
                <a:spcPts val="400"/>
              </a:spcBef>
              <a:spcAft>
                <a:spcPts val="0"/>
              </a:spcAft>
              <a:buSzPts val="3500"/>
              <a:buNone/>
              <a:defRPr sz="3500"/>
            </a:lvl9pPr>
          </a:lstStyle>
          <a:p/>
        </p:txBody>
      </p:sp>
      <p:sp>
        <p:nvSpPr>
          <p:cNvPr id="41" name="Google Shape;41;p4"/>
          <p:cNvSpPr/>
          <p:nvPr>
            <p:ph idx="6" type="pic"/>
          </p:nvPr>
        </p:nvSpPr>
        <p:spPr>
          <a:xfrm>
            <a:off x="1550625" y="1479425"/>
            <a:ext cx="5553000" cy="88074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42" name="Shape 42"/>
        <p:cNvGrpSpPr/>
        <p:nvPr/>
      </p:nvGrpSpPr>
      <p:grpSpPr>
        <a:xfrm>
          <a:off x="0" y="0"/>
          <a:ext cx="0" cy="0"/>
          <a:chOff x="0" y="0"/>
          <a:chExt cx="0" cy="0"/>
        </a:xfrm>
      </p:grpSpPr>
      <p:sp>
        <p:nvSpPr>
          <p:cNvPr id="43" name="Google Shape;43;p5"/>
          <p:cNvSpPr/>
          <p:nvPr/>
        </p:nvSpPr>
        <p:spPr>
          <a:xfrm>
            <a:off x="5621437" y="1640151"/>
            <a:ext cx="7045126" cy="7006698"/>
          </a:xfrm>
          <a:custGeom>
            <a:rect b="b" l="l" r="r" t="t"/>
            <a:pathLst>
              <a:path extrusionOk="0" h="7006698" w="7045126">
                <a:moveTo>
                  <a:pt x="0" y="0"/>
                </a:moveTo>
                <a:lnTo>
                  <a:pt x="7045126" y="0"/>
                </a:lnTo>
                <a:lnTo>
                  <a:pt x="7045126" y="7006698"/>
                </a:lnTo>
                <a:lnTo>
                  <a:pt x="0" y="7006698"/>
                </a:lnTo>
                <a:lnTo>
                  <a:pt x="0" y="0"/>
                </a:lnTo>
                <a:close/>
              </a:path>
            </a:pathLst>
          </a:custGeom>
          <a:blipFill rotWithShape="1">
            <a:blip r:embed="rId2">
              <a:alphaModFix/>
            </a:blip>
            <a:stretch>
              <a:fillRect b="0" l="0" r="0" t="0"/>
            </a:stretch>
          </a:blipFill>
          <a:ln>
            <a:noFill/>
          </a:ln>
        </p:spPr>
      </p:sp>
      <p:sp>
        <p:nvSpPr>
          <p:cNvPr id="44" name="Google Shape;44;p5"/>
          <p:cNvSpPr/>
          <p:nvPr/>
        </p:nvSpPr>
        <p:spPr>
          <a:xfrm rot="2401552">
            <a:off x="975405" y="5113588"/>
            <a:ext cx="5393569" cy="4547503"/>
          </a:xfrm>
          <a:custGeom>
            <a:rect b="b" l="l" r="r" t="t"/>
            <a:pathLst>
              <a:path extrusionOk="0" h="4551986" w="5398886">
                <a:moveTo>
                  <a:pt x="0" y="0"/>
                </a:moveTo>
                <a:lnTo>
                  <a:pt x="5398886" y="0"/>
                </a:lnTo>
                <a:lnTo>
                  <a:pt x="5398886" y="4551986"/>
                </a:lnTo>
                <a:lnTo>
                  <a:pt x="0" y="4551986"/>
                </a:lnTo>
                <a:lnTo>
                  <a:pt x="0" y="0"/>
                </a:lnTo>
                <a:close/>
              </a:path>
            </a:pathLst>
          </a:custGeom>
          <a:blipFill rotWithShape="1">
            <a:blip r:embed="rId3">
              <a:alphaModFix/>
            </a:blip>
            <a:stretch>
              <a:fillRect b="0" l="-15618" r="-10849" t="0"/>
            </a:stretch>
          </a:blipFill>
          <a:ln>
            <a:noFill/>
          </a:ln>
        </p:spPr>
      </p:sp>
      <p:sp>
        <p:nvSpPr>
          <p:cNvPr id="45" name="Google Shape;45;p5"/>
          <p:cNvSpPr/>
          <p:nvPr/>
        </p:nvSpPr>
        <p:spPr>
          <a:xfrm rot="6083654">
            <a:off x="11710721" y="616141"/>
            <a:ext cx="9294220" cy="13941330"/>
          </a:xfrm>
          <a:custGeom>
            <a:rect b="b" l="l" r="r" t="t"/>
            <a:pathLst>
              <a:path extrusionOk="0" h="13945471" w="9296980">
                <a:moveTo>
                  <a:pt x="0" y="0"/>
                </a:moveTo>
                <a:lnTo>
                  <a:pt x="9296980" y="0"/>
                </a:lnTo>
                <a:lnTo>
                  <a:pt x="9296980" y="13945471"/>
                </a:lnTo>
                <a:lnTo>
                  <a:pt x="0" y="13945471"/>
                </a:lnTo>
                <a:lnTo>
                  <a:pt x="0" y="0"/>
                </a:lnTo>
                <a:close/>
              </a:path>
            </a:pathLst>
          </a:custGeom>
          <a:blipFill rotWithShape="1">
            <a:blip r:embed="rId4">
              <a:alphaModFix/>
            </a:blip>
            <a:stretch>
              <a:fillRect b="0" l="0" r="0" t="0"/>
            </a:stretch>
          </a:blipFill>
          <a:ln>
            <a:noFill/>
          </a:ln>
        </p:spPr>
      </p:sp>
      <p:sp>
        <p:nvSpPr>
          <p:cNvPr id="46" name="Google Shape;46;p5"/>
          <p:cNvSpPr/>
          <p:nvPr/>
        </p:nvSpPr>
        <p:spPr>
          <a:xfrm rot="-2700000">
            <a:off x="12838258" y="85334"/>
            <a:ext cx="4315968" cy="5004891"/>
          </a:xfrm>
          <a:custGeom>
            <a:rect b="b" l="l" r="r" t="t"/>
            <a:pathLst>
              <a:path extrusionOk="0" h="5002109" w="4313569">
                <a:moveTo>
                  <a:pt x="0" y="0"/>
                </a:moveTo>
                <a:lnTo>
                  <a:pt x="4313569" y="0"/>
                </a:lnTo>
                <a:lnTo>
                  <a:pt x="4313569" y="5002109"/>
                </a:lnTo>
                <a:lnTo>
                  <a:pt x="0" y="5002109"/>
                </a:lnTo>
                <a:lnTo>
                  <a:pt x="0" y="0"/>
                </a:lnTo>
                <a:close/>
              </a:path>
            </a:pathLst>
          </a:custGeom>
          <a:blipFill rotWithShape="1">
            <a:blip r:embed="rId5">
              <a:alphaModFix/>
            </a:blip>
            <a:stretch>
              <a:fillRect b="-5479" l="-138167" r="-38167" t="-53389"/>
            </a:stretch>
          </a:blipFill>
          <a:ln>
            <a:noFill/>
          </a:ln>
        </p:spPr>
      </p:sp>
      <p:sp>
        <p:nvSpPr>
          <p:cNvPr id="47" name="Google Shape;47;p5"/>
          <p:cNvSpPr/>
          <p:nvPr/>
        </p:nvSpPr>
        <p:spPr>
          <a:xfrm rot="5727235">
            <a:off x="-3540186" y="-827198"/>
            <a:ext cx="11460501" cy="6263028"/>
          </a:xfrm>
          <a:custGeom>
            <a:rect b="b" l="l" r="r" t="t"/>
            <a:pathLst>
              <a:path extrusionOk="0" h="6266005" w="11465949">
                <a:moveTo>
                  <a:pt x="0" y="0"/>
                </a:moveTo>
                <a:lnTo>
                  <a:pt x="11465950" y="0"/>
                </a:lnTo>
                <a:lnTo>
                  <a:pt x="11465950" y="6266005"/>
                </a:lnTo>
                <a:lnTo>
                  <a:pt x="0" y="6266005"/>
                </a:lnTo>
                <a:lnTo>
                  <a:pt x="0" y="0"/>
                </a:lnTo>
                <a:close/>
              </a:path>
            </a:pathLst>
          </a:custGeom>
          <a:blipFill rotWithShape="1">
            <a:blip r:embed="rId6">
              <a:alphaModFix/>
            </a:blip>
            <a:stretch>
              <a:fillRect b="0" l="0" r="-7658" t="-31338"/>
            </a:stretch>
          </a:blipFill>
          <a:ln>
            <a:noFill/>
          </a:ln>
        </p:spPr>
      </p:sp>
      <p:sp>
        <p:nvSpPr>
          <p:cNvPr id="48" name="Google Shape;48;p5"/>
          <p:cNvSpPr txBox="1"/>
          <p:nvPr>
            <p:ph type="title"/>
          </p:nvPr>
        </p:nvSpPr>
        <p:spPr>
          <a:xfrm>
            <a:off x="7405200" y="3644868"/>
            <a:ext cx="3477600" cy="2197800"/>
          </a:xfrm>
          <a:prstGeom prst="rect">
            <a:avLst/>
          </a:prstGeom>
        </p:spPr>
        <p:txBody>
          <a:bodyPr anchorCtr="0" anchor="t" bIns="45700" lIns="91425" spcFirstLastPara="1" rIns="91425" wrap="square" tIns="45700">
            <a:noAutofit/>
          </a:bodyPr>
          <a:lstStyle>
            <a:lvl1pPr lvl="0">
              <a:spcBef>
                <a:spcPts val="0"/>
              </a:spcBef>
              <a:spcAft>
                <a:spcPts val="0"/>
              </a:spcAft>
              <a:buSzPts val="17700"/>
              <a:buNone/>
              <a:defRPr sz="17700"/>
            </a:lvl1pPr>
            <a:lvl2pPr lvl="1">
              <a:spcBef>
                <a:spcPts val="0"/>
              </a:spcBef>
              <a:spcAft>
                <a:spcPts val="0"/>
              </a:spcAft>
              <a:buSzPts val="17700"/>
              <a:buNone/>
              <a:defRPr sz="17700"/>
            </a:lvl2pPr>
            <a:lvl3pPr lvl="2">
              <a:spcBef>
                <a:spcPts val="0"/>
              </a:spcBef>
              <a:spcAft>
                <a:spcPts val="0"/>
              </a:spcAft>
              <a:buSzPts val="17700"/>
              <a:buNone/>
              <a:defRPr sz="17700"/>
            </a:lvl3pPr>
            <a:lvl4pPr lvl="3">
              <a:spcBef>
                <a:spcPts val="0"/>
              </a:spcBef>
              <a:spcAft>
                <a:spcPts val="0"/>
              </a:spcAft>
              <a:buSzPts val="17700"/>
              <a:buNone/>
              <a:defRPr sz="17700"/>
            </a:lvl4pPr>
            <a:lvl5pPr lvl="4">
              <a:spcBef>
                <a:spcPts val="0"/>
              </a:spcBef>
              <a:spcAft>
                <a:spcPts val="0"/>
              </a:spcAft>
              <a:buSzPts val="17700"/>
              <a:buNone/>
              <a:defRPr sz="17700"/>
            </a:lvl5pPr>
            <a:lvl6pPr lvl="5">
              <a:spcBef>
                <a:spcPts val="0"/>
              </a:spcBef>
              <a:spcAft>
                <a:spcPts val="0"/>
              </a:spcAft>
              <a:buSzPts val="17700"/>
              <a:buNone/>
              <a:defRPr sz="17700"/>
            </a:lvl6pPr>
            <a:lvl7pPr lvl="6">
              <a:spcBef>
                <a:spcPts val="0"/>
              </a:spcBef>
              <a:spcAft>
                <a:spcPts val="0"/>
              </a:spcAft>
              <a:buSzPts val="17700"/>
              <a:buNone/>
              <a:defRPr sz="17700"/>
            </a:lvl7pPr>
            <a:lvl8pPr lvl="7">
              <a:spcBef>
                <a:spcPts val="0"/>
              </a:spcBef>
              <a:spcAft>
                <a:spcPts val="0"/>
              </a:spcAft>
              <a:buSzPts val="17700"/>
              <a:buNone/>
              <a:defRPr sz="17700"/>
            </a:lvl8pPr>
            <a:lvl9pPr lvl="8">
              <a:spcBef>
                <a:spcPts val="0"/>
              </a:spcBef>
              <a:spcAft>
                <a:spcPts val="0"/>
              </a:spcAft>
              <a:buSzPts val="17700"/>
              <a:buNone/>
              <a:defRPr sz="177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spTree>
      <p:nvGrpSpPr>
        <p:cNvPr id="49" name="Shape 49"/>
        <p:cNvGrpSpPr/>
        <p:nvPr/>
      </p:nvGrpSpPr>
      <p:grpSpPr>
        <a:xfrm>
          <a:off x="0" y="0"/>
          <a:ext cx="0" cy="0"/>
          <a:chOff x="0" y="0"/>
          <a:chExt cx="0" cy="0"/>
        </a:xfrm>
      </p:grpSpPr>
      <p:sp>
        <p:nvSpPr>
          <p:cNvPr id="50" name="Google Shape;50;p6"/>
          <p:cNvSpPr/>
          <p:nvPr>
            <p:ph idx="2" type="pic"/>
          </p:nvPr>
        </p:nvSpPr>
        <p:spPr>
          <a:xfrm>
            <a:off x="222925" y="587725"/>
            <a:ext cx="6870300" cy="9699300"/>
          </a:xfrm>
          <a:prstGeom prst="rect">
            <a:avLst/>
          </a:prstGeom>
          <a:noFill/>
          <a:ln>
            <a:noFill/>
          </a:ln>
        </p:spPr>
      </p:sp>
      <p:grpSp>
        <p:nvGrpSpPr>
          <p:cNvPr id="51" name="Google Shape;51;p6"/>
          <p:cNvGrpSpPr/>
          <p:nvPr/>
        </p:nvGrpSpPr>
        <p:grpSpPr>
          <a:xfrm>
            <a:off x="7423364" y="1447953"/>
            <a:ext cx="2684922" cy="2684922"/>
            <a:chOff x="0" y="0"/>
            <a:chExt cx="812800" cy="812800"/>
          </a:xfrm>
        </p:grpSpPr>
        <p:sp>
          <p:nvSpPr>
            <p:cNvPr id="52" name="Google Shape;52;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CDC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6"/>
            <p:cNvSpPr txBox="1"/>
            <p:nvPr/>
          </p:nvSpPr>
          <p:spPr>
            <a:xfrm>
              <a:off x="76200" y="47625"/>
              <a:ext cx="660300" cy="689100"/>
            </a:xfrm>
            <a:prstGeom prst="rect">
              <a:avLst/>
            </a:prstGeom>
            <a:noFill/>
            <a:ln>
              <a:noFill/>
            </a:ln>
          </p:spPr>
          <p:txBody>
            <a:bodyPr anchorCtr="0" anchor="ctr" bIns="50800" lIns="50800" spcFirstLastPara="1" rIns="50800" wrap="square" tIns="50800">
              <a:noAutofit/>
            </a:bodyPr>
            <a:lstStyle/>
            <a:p>
              <a:pPr indent="0" lvl="0" marL="0" marR="0" rtl="0" algn="ctr">
                <a:lnSpc>
                  <a:spcPct val="183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 name="Google Shape;54;p6"/>
          <p:cNvGrpSpPr/>
          <p:nvPr/>
        </p:nvGrpSpPr>
        <p:grpSpPr>
          <a:xfrm>
            <a:off x="7423364" y="6154138"/>
            <a:ext cx="2684922" cy="2684922"/>
            <a:chOff x="0" y="0"/>
            <a:chExt cx="812800" cy="812800"/>
          </a:xfrm>
        </p:grpSpPr>
        <p:sp>
          <p:nvSpPr>
            <p:cNvPr id="55" name="Google Shape;55;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CDC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6"/>
            <p:cNvSpPr txBox="1"/>
            <p:nvPr/>
          </p:nvSpPr>
          <p:spPr>
            <a:xfrm>
              <a:off x="76200" y="47625"/>
              <a:ext cx="660300" cy="689100"/>
            </a:xfrm>
            <a:prstGeom prst="rect">
              <a:avLst/>
            </a:prstGeom>
            <a:noFill/>
            <a:ln>
              <a:noFill/>
            </a:ln>
          </p:spPr>
          <p:txBody>
            <a:bodyPr anchorCtr="0" anchor="ctr" bIns="50800" lIns="50800" spcFirstLastPara="1" rIns="50800" wrap="square" tIns="50800">
              <a:noAutofit/>
            </a:bodyPr>
            <a:lstStyle/>
            <a:p>
              <a:pPr indent="0" lvl="0" marL="0" marR="0" rtl="0" algn="ctr">
                <a:lnSpc>
                  <a:spcPct val="183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 name="Google Shape;57;p6"/>
          <p:cNvGrpSpPr/>
          <p:nvPr/>
        </p:nvGrpSpPr>
        <p:grpSpPr>
          <a:xfrm>
            <a:off x="10623380" y="1353561"/>
            <a:ext cx="6635953" cy="2779727"/>
            <a:chOff x="0" y="-125856"/>
            <a:chExt cx="8847937" cy="3706303"/>
          </a:xfrm>
        </p:grpSpPr>
        <p:grpSp>
          <p:nvGrpSpPr>
            <p:cNvPr id="58" name="Google Shape;58;p6"/>
            <p:cNvGrpSpPr/>
            <p:nvPr/>
          </p:nvGrpSpPr>
          <p:grpSpPr>
            <a:xfrm>
              <a:off x="0" y="-125856"/>
              <a:ext cx="8847937" cy="3706303"/>
              <a:chOff x="0" y="-28575"/>
              <a:chExt cx="2008886" cy="841500"/>
            </a:xfrm>
          </p:grpSpPr>
          <p:sp>
            <p:nvSpPr>
              <p:cNvPr id="59" name="Google Shape;59;p6"/>
              <p:cNvSpPr/>
              <p:nvPr/>
            </p:nvSpPr>
            <p:spPr>
              <a:xfrm>
                <a:off x="0" y="0"/>
                <a:ext cx="2008886" cy="812800"/>
              </a:xfrm>
              <a:custGeom>
                <a:rect b="b" l="l" r="r" t="t"/>
                <a:pathLst>
                  <a:path extrusionOk="0" h="812800" w="2008886">
                    <a:moveTo>
                      <a:pt x="0" y="0"/>
                    </a:moveTo>
                    <a:lnTo>
                      <a:pt x="2008886" y="0"/>
                    </a:lnTo>
                    <a:lnTo>
                      <a:pt x="2008886" y="812800"/>
                    </a:lnTo>
                    <a:lnTo>
                      <a:pt x="0" y="812800"/>
                    </a:lnTo>
                    <a:close/>
                  </a:path>
                </a:pathLst>
              </a:custGeom>
              <a:solidFill>
                <a:srgbClr val="9CDC16"/>
              </a:solidFill>
              <a:ln>
                <a:noFill/>
              </a:ln>
            </p:spPr>
          </p:sp>
          <p:sp>
            <p:nvSpPr>
              <p:cNvPr id="60" name="Google Shape;60;p6"/>
              <p:cNvSpPr txBox="1"/>
              <p:nvPr/>
            </p:nvSpPr>
            <p:spPr>
              <a:xfrm>
                <a:off x="0" y="-28575"/>
                <a:ext cx="2008800" cy="841500"/>
              </a:xfrm>
              <a:prstGeom prst="rect">
                <a:avLst/>
              </a:prstGeom>
              <a:noFill/>
              <a:ln>
                <a:noFill/>
              </a:ln>
            </p:spPr>
            <p:txBody>
              <a:bodyPr anchorCtr="0" anchor="ctr" bIns="55775" lIns="55775" spcFirstLastPara="1" rIns="55775" wrap="square" tIns="55775">
                <a:noAutofit/>
              </a:bodyPr>
              <a:lstStyle/>
              <a:p>
                <a:pPr indent="0" lvl="0" marL="0" marR="0" rtl="0" algn="ctr">
                  <a:lnSpc>
                    <a:spcPct val="183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1" name="Google Shape;61;p6"/>
            <p:cNvSpPr/>
            <p:nvPr/>
          </p:nvSpPr>
          <p:spPr>
            <a:xfrm>
              <a:off x="0" y="0"/>
              <a:ext cx="8847894" cy="3579879"/>
            </a:xfrm>
            <a:custGeom>
              <a:rect b="b" l="l" r="r" t="t"/>
              <a:pathLst>
                <a:path extrusionOk="0" h="3579879" w="8847894">
                  <a:moveTo>
                    <a:pt x="0" y="0"/>
                  </a:moveTo>
                  <a:lnTo>
                    <a:pt x="8847894" y="0"/>
                  </a:lnTo>
                  <a:lnTo>
                    <a:pt x="8847894" y="3579879"/>
                  </a:lnTo>
                  <a:lnTo>
                    <a:pt x="0" y="3579879"/>
                  </a:lnTo>
                  <a:lnTo>
                    <a:pt x="0" y="0"/>
                  </a:lnTo>
                  <a:close/>
                </a:path>
              </a:pathLst>
            </a:custGeom>
            <a:blipFill rotWithShape="1">
              <a:blip r:embed="rId2">
                <a:alphaModFix amt="32000"/>
              </a:blip>
              <a:stretch>
                <a:fillRect b="-446381" l="-33775" r="-173528" t="-213093"/>
              </a:stretch>
            </a:blipFill>
            <a:ln>
              <a:noFill/>
            </a:ln>
          </p:spPr>
        </p:sp>
      </p:grpSp>
      <p:grpSp>
        <p:nvGrpSpPr>
          <p:cNvPr id="62" name="Google Shape;62;p6"/>
          <p:cNvGrpSpPr/>
          <p:nvPr/>
        </p:nvGrpSpPr>
        <p:grpSpPr>
          <a:xfrm>
            <a:off x="10623380" y="6059746"/>
            <a:ext cx="6635953" cy="2779727"/>
            <a:chOff x="0" y="-125856"/>
            <a:chExt cx="8847937" cy="3706303"/>
          </a:xfrm>
        </p:grpSpPr>
        <p:grpSp>
          <p:nvGrpSpPr>
            <p:cNvPr id="63" name="Google Shape;63;p6"/>
            <p:cNvGrpSpPr/>
            <p:nvPr/>
          </p:nvGrpSpPr>
          <p:grpSpPr>
            <a:xfrm>
              <a:off x="0" y="-125856"/>
              <a:ext cx="8847937" cy="3706303"/>
              <a:chOff x="0" y="-28575"/>
              <a:chExt cx="2008886" cy="841500"/>
            </a:xfrm>
          </p:grpSpPr>
          <p:sp>
            <p:nvSpPr>
              <p:cNvPr id="64" name="Google Shape;64;p6"/>
              <p:cNvSpPr/>
              <p:nvPr/>
            </p:nvSpPr>
            <p:spPr>
              <a:xfrm>
                <a:off x="0" y="0"/>
                <a:ext cx="2008886" cy="812800"/>
              </a:xfrm>
              <a:custGeom>
                <a:rect b="b" l="l" r="r" t="t"/>
                <a:pathLst>
                  <a:path extrusionOk="0" h="812800" w="2008886">
                    <a:moveTo>
                      <a:pt x="0" y="0"/>
                    </a:moveTo>
                    <a:lnTo>
                      <a:pt x="2008886" y="0"/>
                    </a:lnTo>
                    <a:lnTo>
                      <a:pt x="2008886" y="812800"/>
                    </a:lnTo>
                    <a:lnTo>
                      <a:pt x="0" y="812800"/>
                    </a:lnTo>
                    <a:close/>
                  </a:path>
                </a:pathLst>
              </a:custGeom>
              <a:solidFill>
                <a:srgbClr val="9CDC16"/>
              </a:solidFill>
              <a:ln>
                <a:noFill/>
              </a:ln>
            </p:spPr>
          </p:sp>
          <p:sp>
            <p:nvSpPr>
              <p:cNvPr id="65" name="Google Shape;65;p6"/>
              <p:cNvSpPr txBox="1"/>
              <p:nvPr/>
            </p:nvSpPr>
            <p:spPr>
              <a:xfrm>
                <a:off x="0" y="-28575"/>
                <a:ext cx="2008800" cy="841500"/>
              </a:xfrm>
              <a:prstGeom prst="rect">
                <a:avLst/>
              </a:prstGeom>
              <a:noFill/>
              <a:ln>
                <a:noFill/>
              </a:ln>
            </p:spPr>
            <p:txBody>
              <a:bodyPr anchorCtr="0" anchor="ctr" bIns="55775" lIns="55775" spcFirstLastPara="1" rIns="55775" wrap="square" tIns="55775">
                <a:noAutofit/>
              </a:bodyPr>
              <a:lstStyle/>
              <a:p>
                <a:pPr indent="0" lvl="0" marL="0" marR="0" rtl="0" algn="ctr">
                  <a:lnSpc>
                    <a:spcPct val="183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6" name="Google Shape;66;p6"/>
            <p:cNvSpPr/>
            <p:nvPr/>
          </p:nvSpPr>
          <p:spPr>
            <a:xfrm>
              <a:off x="0" y="0"/>
              <a:ext cx="8847894" cy="3579879"/>
            </a:xfrm>
            <a:custGeom>
              <a:rect b="b" l="l" r="r" t="t"/>
              <a:pathLst>
                <a:path extrusionOk="0" h="3579879" w="8847894">
                  <a:moveTo>
                    <a:pt x="0" y="0"/>
                  </a:moveTo>
                  <a:lnTo>
                    <a:pt x="8847894" y="0"/>
                  </a:lnTo>
                  <a:lnTo>
                    <a:pt x="8847894" y="3579879"/>
                  </a:lnTo>
                  <a:lnTo>
                    <a:pt x="0" y="3579879"/>
                  </a:lnTo>
                  <a:lnTo>
                    <a:pt x="0" y="0"/>
                  </a:lnTo>
                  <a:close/>
                </a:path>
              </a:pathLst>
            </a:custGeom>
            <a:blipFill rotWithShape="1">
              <a:blip r:embed="rId2">
                <a:alphaModFix amt="32000"/>
              </a:blip>
              <a:stretch>
                <a:fillRect b="-446381" l="-33775" r="-173528" t="-213093"/>
              </a:stretch>
            </a:blipFill>
            <a:ln>
              <a:noFill/>
            </a:ln>
          </p:spPr>
        </p:sp>
      </p:grpSp>
      <p:sp>
        <p:nvSpPr>
          <p:cNvPr id="67" name="Google Shape;67;p6"/>
          <p:cNvSpPr txBox="1"/>
          <p:nvPr/>
        </p:nvSpPr>
        <p:spPr>
          <a:xfrm>
            <a:off x="7946211" y="2108545"/>
            <a:ext cx="1639200" cy="1260300"/>
          </a:xfrm>
          <a:prstGeom prst="rect">
            <a:avLst/>
          </a:prstGeom>
          <a:noFill/>
          <a:ln>
            <a:noFill/>
          </a:ln>
        </p:spPr>
        <p:txBody>
          <a:bodyPr anchorCtr="0" anchor="t" bIns="0" lIns="0" spcFirstLastPara="1" rIns="0" wrap="square" tIns="0">
            <a:spAutoFit/>
          </a:bodyPr>
          <a:lstStyle/>
          <a:p>
            <a:pPr indent="0" lvl="0" marL="0" marR="0" rtl="0" algn="ctr">
              <a:lnSpc>
                <a:spcPct val="152021"/>
              </a:lnSpc>
              <a:spcBef>
                <a:spcPts val="0"/>
              </a:spcBef>
              <a:spcAft>
                <a:spcPts val="0"/>
              </a:spcAft>
              <a:buNone/>
            </a:pPr>
            <a:r>
              <a:rPr b="0" i="0" lang="en-US" sz="8187" u="none" cap="none" strike="noStrike">
                <a:solidFill>
                  <a:srgbClr val="1176DC"/>
                </a:solidFill>
                <a:latin typeface="Bungee"/>
                <a:ea typeface="Bungee"/>
                <a:cs typeface="Bungee"/>
                <a:sym typeface="Bungee"/>
              </a:rPr>
              <a:t>1</a:t>
            </a:r>
            <a:endParaRPr/>
          </a:p>
        </p:txBody>
      </p:sp>
      <p:sp>
        <p:nvSpPr>
          <p:cNvPr id="68" name="Google Shape;68;p6"/>
          <p:cNvSpPr txBox="1"/>
          <p:nvPr/>
        </p:nvSpPr>
        <p:spPr>
          <a:xfrm>
            <a:off x="7946211" y="6814730"/>
            <a:ext cx="1639200" cy="1260300"/>
          </a:xfrm>
          <a:prstGeom prst="rect">
            <a:avLst/>
          </a:prstGeom>
          <a:noFill/>
          <a:ln>
            <a:noFill/>
          </a:ln>
        </p:spPr>
        <p:txBody>
          <a:bodyPr anchorCtr="0" anchor="t" bIns="0" lIns="0" spcFirstLastPara="1" rIns="0" wrap="square" tIns="0">
            <a:spAutoFit/>
          </a:bodyPr>
          <a:lstStyle/>
          <a:p>
            <a:pPr indent="0" lvl="0" marL="0" marR="0" rtl="0" algn="ctr">
              <a:lnSpc>
                <a:spcPct val="152021"/>
              </a:lnSpc>
              <a:spcBef>
                <a:spcPts val="0"/>
              </a:spcBef>
              <a:spcAft>
                <a:spcPts val="0"/>
              </a:spcAft>
              <a:buNone/>
            </a:pPr>
            <a:r>
              <a:rPr b="0" i="0" lang="en-US" sz="8187" u="none" cap="none" strike="noStrike">
                <a:solidFill>
                  <a:srgbClr val="1176DC"/>
                </a:solidFill>
                <a:latin typeface="Bungee"/>
                <a:ea typeface="Bungee"/>
                <a:cs typeface="Bungee"/>
                <a:sym typeface="Bungee"/>
              </a:rPr>
              <a:t>2</a:t>
            </a:r>
            <a:endParaRPr/>
          </a:p>
        </p:txBody>
      </p:sp>
      <p:sp>
        <p:nvSpPr>
          <p:cNvPr id="69" name="Google Shape;69;p6"/>
          <p:cNvSpPr txBox="1"/>
          <p:nvPr>
            <p:ph idx="1" type="subTitle"/>
          </p:nvPr>
        </p:nvSpPr>
        <p:spPr>
          <a:xfrm>
            <a:off x="11086400" y="6565375"/>
            <a:ext cx="5593500" cy="384600"/>
          </a:xfrm>
          <a:prstGeom prst="rect">
            <a:avLst/>
          </a:prstGeom>
        </p:spPr>
        <p:txBody>
          <a:bodyPr anchorCtr="0" anchor="t" bIns="45700" lIns="91425" spcFirstLastPara="1" rIns="91425" wrap="square" tIns="45700">
            <a:noAutofit/>
          </a:bodyPr>
          <a:lstStyle>
            <a:lvl1pPr lvl="0">
              <a:spcBef>
                <a:spcPts val="640"/>
              </a:spcBef>
              <a:spcAft>
                <a:spcPts val="0"/>
              </a:spcAft>
              <a:buSzPts val="2450"/>
              <a:buNone/>
              <a:defRPr b="1" sz="2450"/>
            </a:lvl1pPr>
            <a:lvl2pPr lvl="1">
              <a:spcBef>
                <a:spcPts val="560"/>
              </a:spcBef>
              <a:spcAft>
                <a:spcPts val="0"/>
              </a:spcAft>
              <a:buSzPts val="2150"/>
              <a:buNone/>
              <a:defRPr/>
            </a:lvl2pPr>
            <a:lvl3pPr lvl="2">
              <a:spcBef>
                <a:spcPts val="480"/>
              </a:spcBef>
              <a:spcAft>
                <a:spcPts val="0"/>
              </a:spcAft>
              <a:buSzPts val="2150"/>
              <a:buNone/>
              <a:defRPr/>
            </a:lvl3pPr>
            <a:lvl4pPr lvl="3">
              <a:spcBef>
                <a:spcPts val="400"/>
              </a:spcBef>
              <a:spcAft>
                <a:spcPts val="0"/>
              </a:spcAft>
              <a:buSzPts val="2150"/>
              <a:buNone/>
              <a:defRPr/>
            </a:lvl4pPr>
            <a:lvl5pPr lvl="4">
              <a:spcBef>
                <a:spcPts val="400"/>
              </a:spcBef>
              <a:spcAft>
                <a:spcPts val="0"/>
              </a:spcAft>
              <a:buSzPts val="2150"/>
              <a:buNone/>
              <a:defRPr/>
            </a:lvl5pPr>
            <a:lvl6pPr lvl="5">
              <a:spcBef>
                <a:spcPts val="400"/>
              </a:spcBef>
              <a:spcAft>
                <a:spcPts val="0"/>
              </a:spcAft>
              <a:buSzPts val="2150"/>
              <a:buNone/>
              <a:defRPr/>
            </a:lvl6pPr>
            <a:lvl7pPr lvl="6">
              <a:spcBef>
                <a:spcPts val="400"/>
              </a:spcBef>
              <a:spcAft>
                <a:spcPts val="0"/>
              </a:spcAft>
              <a:buSzPts val="2150"/>
              <a:buNone/>
              <a:defRPr/>
            </a:lvl7pPr>
            <a:lvl8pPr lvl="7">
              <a:spcBef>
                <a:spcPts val="400"/>
              </a:spcBef>
              <a:spcAft>
                <a:spcPts val="0"/>
              </a:spcAft>
              <a:buSzPts val="2150"/>
              <a:buNone/>
              <a:defRPr/>
            </a:lvl8pPr>
            <a:lvl9pPr lvl="8">
              <a:spcBef>
                <a:spcPts val="400"/>
              </a:spcBef>
              <a:spcAft>
                <a:spcPts val="0"/>
              </a:spcAft>
              <a:buSzPts val="2150"/>
              <a:buNone/>
              <a:defRPr/>
            </a:lvl9pPr>
          </a:lstStyle>
          <a:p/>
        </p:txBody>
      </p:sp>
      <p:sp>
        <p:nvSpPr>
          <p:cNvPr id="70" name="Google Shape;70;p6"/>
          <p:cNvSpPr txBox="1"/>
          <p:nvPr>
            <p:ph idx="3" type="body"/>
          </p:nvPr>
        </p:nvSpPr>
        <p:spPr>
          <a:xfrm>
            <a:off x="11296700" y="7167525"/>
            <a:ext cx="5289300" cy="1260300"/>
          </a:xfrm>
          <a:prstGeom prst="rect">
            <a:avLst/>
          </a:prstGeom>
        </p:spPr>
        <p:txBody>
          <a:bodyPr anchorCtr="0" anchor="t" bIns="45700" lIns="91425" spcFirstLastPara="1" rIns="91425" wrap="square" tIns="45700">
            <a:noAutofit/>
          </a:bodyPr>
          <a:lstStyle>
            <a:lvl1pPr indent="-365125" lvl="0" marL="457200">
              <a:spcBef>
                <a:spcPts val="640"/>
              </a:spcBef>
              <a:spcAft>
                <a:spcPts val="0"/>
              </a:spcAft>
              <a:buSzPts val="2150"/>
              <a:buChar char="•"/>
              <a:defRPr/>
            </a:lvl1pPr>
            <a:lvl2pPr indent="-365125" lvl="1" marL="914400">
              <a:spcBef>
                <a:spcPts val="560"/>
              </a:spcBef>
              <a:spcAft>
                <a:spcPts val="0"/>
              </a:spcAft>
              <a:buSzPts val="2150"/>
              <a:buChar char="–"/>
              <a:defRPr/>
            </a:lvl2pPr>
            <a:lvl3pPr indent="-365125" lvl="2" marL="1371600">
              <a:spcBef>
                <a:spcPts val="480"/>
              </a:spcBef>
              <a:spcAft>
                <a:spcPts val="0"/>
              </a:spcAft>
              <a:buSzPts val="2150"/>
              <a:buChar char="•"/>
              <a:defRPr/>
            </a:lvl3pPr>
            <a:lvl4pPr indent="-365125" lvl="3" marL="1828800">
              <a:spcBef>
                <a:spcPts val="400"/>
              </a:spcBef>
              <a:spcAft>
                <a:spcPts val="0"/>
              </a:spcAft>
              <a:buSzPts val="2150"/>
              <a:buChar char="–"/>
              <a:defRPr/>
            </a:lvl4pPr>
            <a:lvl5pPr indent="-365125" lvl="4" marL="2286000">
              <a:spcBef>
                <a:spcPts val="400"/>
              </a:spcBef>
              <a:spcAft>
                <a:spcPts val="0"/>
              </a:spcAft>
              <a:buSzPts val="2150"/>
              <a:buChar char="»"/>
              <a:defRPr/>
            </a:lvl5pPr>
            <a:lvl6pPr indent="-365125" lvl="5" marL="2743200">
              <a:spcBef>
                <a:spcPts val="400"/>
              </a:spcBef>
              <a:spcAft>
                <a:spcPts val="0"/>
              </a:spcAft>
              <a:buSzPts val="2150"/>
              <a:buChar char="•"/>
              <a:defRPr/>
            </a:lvl6pPr>
            <a:lvl7pPr indent="-365125" lvl="6" marL="3200400">
              <a:spcBef>
                <a:spcPts val="400"/>
              </a:spcBef>
              <a:spcAft>
                <a:spcPts val="0"/>
              </a:spcAft>
              <a:buSzPts val="2150"/>
              <a:buChar char="•"/>
              <a:defRPr/>
            </a:lvl7pPr>
            <a:lvl8pPr indent="-365125" lvl="7" marL="3657600">
              <a:spcBef>
                <a:spcPts val="400"/>
              </a:spcBef>
              <a:spcAft>
                <a:spcPts val="0"/>
              </a:spcAft>
              <a:buSzPts val="2150"/>
              <a:buChar char="•"/>
              <a:defRPr/>
            </a:lvl8pPr>
            <a:lvl9pPr indent="-365125" lvl="8" marL="4114800">
              <a:spcBef>
                <a:spcPts val="400"/>
              </a:spcBef>
              <a:spcAft>
                <a:spcPts val="0"/>
              </a:spcAft>
              <a:buSzPts val="2150"/>
              <a:buChar char="•"/>
              <a:defRPr/>
            </a:lvl9pPr>
          </a:lstStyle>
          <a:p/>
        </p:txBody>
      </p:sp>
      <p:sp>
        <p:nvSpPr>
          <p:cNvPr id="71" name="Google Shape;71;p6"/>
          <p:cNvSpPr txBox="1"/>
          <p:nvPr>
            <p:ph idx="4" type="subTitle"/>
          </p:nvPr>
        </p:nvSpPr>
        <p:spPr>
          <a:xfrm>
            <a:off x="11086400" y="1859188"/>
            <a:ext cx="5593500" cy="384600"/>
          </a:xfrm>
          <a:prstGeom prst="rect">
            <a:avLst/>
          </a:prstGeom>
        </p:spPr>
        <p:txBody>
          <a:bodyPr anchorCtr="0" anchor="t" bIns="45700" lIns="91425" spcFirstLastPara="1" rIns="91425" wrap="square" tIns="45700">
            <a:noAutofit/>
          </a:bodyPr>
          <a:lstStyle>
            <a:lvl1pPr lvl="0" rtl="0">
              <a:spcBef>
                <a:spcPts val="640"/>
              </a:spcBef>
              <a:spcAft>
                <a:spcPts val="0"/>
              </a:spcAft>
              <a:buSzPts val="2450"/>
              <a:buNone/>
              <a:defRPr b="1" sz="2450"/>
            </a:lvl1pPr>
            <a:lvl2pPr lvl="1" rtl="0">
              <a:spcBef>
                <a:spcPts val="560"/>
              </a:spcBef>
              <a:spcAft>
                <a:spcPts val="0"/>
              </a:spcAft>
              <a:buSzPts val="2150"/>
              <a:buNone/>
              <a:defRPr/>
            </a:lvl2pPr>
            <a:lvl3pPr lvl="2" rtl="0">
              <a:spcBef>
                <a:spcPts val="480"/>
              </a:spcBef>
              <a:spcAft>
                <a:spcPts val="0"/>
              </a:spcAft>
              <a:buSzPts val="2150"/>
              <a:buNone/>
              <a:defRPr/>
            </a:lvl3pPr>
            <a:lvl4pPr lvl="3" rtl="0">
              <a:spcBef>
                <a:spcPts val="400"/>
              </a:spcBef>
              <a:spcAft>
                <a:spcPts val="0"/>
              </a:spcAft>
              <a:buSzPts val="2150"/>
              <a:buNone/>
              <a:defRPr/>
            </a:lvl4pPr>
            <a:lvl5pPr lvl="4" rtl="0">
              <a:spcBef>
                <a:spcPts val="400"/>
              </a:spcBef>
              <a:spcAft>
                <a:spcPts val="0"/>
              </a:spcAft>
              <a:buSzPts val="2150"/>
              <a:buNone/>
              <a:defRPr/>
            </a:lvl5pPr>
            <a:lvl6pPr lvl="5" rtl="0">
              <a:spcBef>
                <a:spcPts val="400"/>
              </a:spcBef>
              <a:spcAft>
                <a:spcPts val="0"/>
              </a:spcAft>
              <a:buSzPts val="2150"/>
              <a:buNone/>
              <a:defRPr/>
            </a:lvl6pPr>
            <a:lvl7pPr lvl="6" rtl="0">
              <a:spcBef>
                <a:spcPts val="400"/>
              </a:spcBef>
              <a:spcAft>
                <a:spcPts val="0"/>
              </a:spcAft>
              <a:buSzPts val="2150"/>
              <a:buNone/>
              <a:defRPr/>
            </a:lvl7pPr>
            <a:lvl8pPr lvl="7" rtl="0">
              <a:spcBef>
                <a:spcPts val="400"/>
              </a:spcBef>
              <a:spcAft>
                <a:spcPts val="0"/>
              </a:spcAft>
              <a:buSzPts val="2150"/>
              <a:buNone/>
              <a:defRPr/>
            </a:lvl8pPr>
            <a:lvl9pPr lvl="8" rtl="0">
              <a:spcBef>
                <a:spcPts val="400"/>
              </a:spcBef>
              <a:spcAft>
                <a:spcPts val="0"/>
              </a:spcAft>
              <a:buSzPts val="2150"/>
              <a:buNone/>
              <a:defRPr/>
            </a:lvl9pPr>
          </a:lstStyle>
          <a:p/>
        </p:txBody>
      </p:sp>
      <p:sp>
        <p:nvSpPr>
          <p:cNvPr id="72" name="Google Shape;72;p6"/>
          <p:cNvSpPr txBox="1"/>
          <p:nvPr>
            <p:ph idx="5" type="body"/>
          </p:nvPr>
        </p:nvSpPr>
        <p:spPr>
          <a:xfrm>
            <a:off x="11296700" y="2461338"/>
            <a:ext cx="5289300" cy="1260300"/>
          </a:xfrm>
          <a:prstGeom prst="rect">
            <a:avLst/>
          </a:prstGeom>
        </p:spPr>
        <p:txBody>
          <a:bodyPr anchorCtr="0" anchor="t" bIns="45700" lIns="91425" spcFirstLastPara="1" rIns="91425" wrap="square" tIns="45700">
            <a:noAutofit/>
          </a:bodyPr>
          <a:lstStyle>
            <a:lvl1pPr indent="-365125" lvl="0" marL="457200" rtl="0">
              <a:spcBef>
                <a:spcPts val="640"/>
              </a:spcBef>
              <a:spcAft>
                <a:spcPts val="0"/>
              </a:spcAft>
              <a:buSzPts val="2150"/>
              <a:buChar char="•"/>
              <a:defRPr/>
            </a:lvl1pPr>
            <a:lvl2pPr indent="-365125" lvl="1" marL="914400" rtl="0">
              <a:spcBef>
                <a:spcPts val="560"/>
              </a:spcBef>
              <a:spcAft>
                <a:spcPts val="0"/>
              </a:spcAft>
              <a:buSzPts val="2150"/>
              <a:buChar char="–"/>
              <a:defRPr/>
            </a:lvl2pPr>
            <a:lvl3pPr indent="-365125" lvl="2" marL="1371600" rtl="0">
              <a:spcBef>
                <a:spcPts val="480"/>
              </a:spcBef>
              <a:spcAft>
                <a:spcPts val="0"/>
              </a:spcAft>
              <a:buSzPts val="2150"/>
              <a:buChar char="•"/>
              <a:defRPr/>
            </a:lvl3pPr>
            <a:lvl4pPr indent="-365125" lvl="3" marL="1828800" rtl="0">
              <a:spcBef>
                <a:spcPts val="400"/>
              </a:spcBef>
              <a:spcAft>
                <a:spcPts val="0"/>
              </a:spcAft>
              <a:buSzPts val="2150"/>
              <a:buChar char="–"/>
              <a:defRPr/>
            </a:lvl4pPr>
            <a:lvl5pPr indent="-365125" lvl="4" marL="2286000" rtl="0">
              <a:spcBef>
                <a:spcPts val="400"/>
              </a:spcBef>
              <a:spcAft>
                <a:spcPts val="0"/>
              </a:spcAft>
              <a:buSzPts val="2150"/>
              <a:buChar char="»"/>
              <a:defRPr/>
            </a:lvl5pPr>
            <a:lvl6pPr indent="-365125" lvl="5" marL="2743200" rtl="0">
              <a:spcBef>
                <a:spcPts val="400"/>
              </a:spcBef>
              <a:spcAft>
                <a:spcPts val="0"/>
              </a:spcAft>
              <a:buSzPts val="2150"/>
              <a:buChar char="•"/>
              <a:defRPr/>
            </a:lvl6pPr>
            <a:lvl7pPr indent="-365125" lvl="6" marL="3200400" rtl="0">
              <a:spcBef>
                <a:spcPts val="400"/>
              </a:spcBef>
              <a:spcAft>
                <a:spcPts val="0"/>
              </a:spcAft>
              <a:buSzPts val="2150"/>
              <a:buChar char="•"/>
              <a:defRPr/>
            </a:lvl7pPr>
            <a:lvl8pPr indent="-365125" lvl="7" marL="3657600" rtl="0">
              <a:spcBef>
                <a:spcPts val="400"/>
              </a:spcBef>
              <a:spcAft>
                <a:spcPts val="0"/>
              </a:spcAft>
              <a:buSzPts val="2150"/>
              <a:buChar char="•"/>
              <a:defRPr/>
            </a:lvl8pPr>
            <a:lvl9pPr indent="-365125" lvl="8" marL="4114800" rtl="0">
              <a:spcBef>
                <a:spcPts val="400"/>
              </a:spcBef>
              <a:spcAft>
                <a:spcPts val="0"/>
              </a:spcAft>
              <a:buSzPts val="215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bg>
      <p:bgPr>
        <a:solidFill>
          <a:srgbClr val="9CDC16"/>
        </a:solidFill>
      </p:bgPr>
    </p:bg>
    <p:spTree>
      <p:nvGrpSpPr>
        <p:cNvPr id="73" name="Shape 73"/>
        <p:cNvGrpSpPr/>
        <p:nvPr/>
      </p:nvGrpSpPr>
      <p:grpSpPr>
        <a:xfrm>
          <a:off x="0" y="0"/>
          <a:ext cx="0" cy="0"/>
          <a:chOff x="0" y="0"/>
          <a:chExt cx="0" cy="0"/>
        </a:xfrm>
      </p:grpSpPr>
      <p:grpSp>
        <p:nvGrpSpPr>
          <p:cNvPr id="74" name="Google Shape;74;p7"/>
          <p:cNvGrpSpPr/>
          <p:nvPr/>
        </p:nvGrpSpPr>
        <p:grpSpPr>
          <a:xfrm>
            <a:off x="0" y="-128762"/>
            <a:ext cx="18288118" cy="5252252"/>
            <a:chOff x="0" y="-28575"/>
            <a:chExt cx="4816592" cy="1383300"/>
          </a:xfrm>
        </p:grpSpPr>
        <p:sp>
          <p:nvSpPr>
            <p:cNvPr id="75" name="Google Shape;75;p7"/>
            <p:cNvSpPr/>
            <p:nvPr/>
          </p:nvSpPr>
          <p:spPr>
            <a:xfrm>
              <a:off x="0" y="0"/>
              <a:ext cx="4816592" cy="1354667"/>
            </a:xfrm>
            <a:custGeom>
              <a:rect b="b" l="l" r="r" t="t"/>
              <a:pathLst>
                <a:path extrusionOk="0" h="1354667" w="4816592">
                  <a:moveTo>
                    <a:pt x="0" y="0"/>
                  </a:moveTo>
                  <a:lnTo>
                    <a:pt x="4816592" y="0"/>
                  </a:lnTo>
                  <a:lnTo>
                    <a:pt x="4816592" y="1354667"/>
                  </a:lnTo>
                  <a:lnTo>
                    <a:pt x="0" y="1354667"/>
                  </a:lnTo>
                  <a:close/>
                </a:path>
              </a:pathLst>
            </a:custGeom>
            <a:solidFill>
              <a:srgbClr val="1176DC"/>
            </a:solidFill>
            <a:ln>
              <a:noFill/>
            </a:ln>
          </p:spPr>
        </p:sp>
        <p:sp>
          <p:nvSpPr>
            <p:cNvPr id="76" name="Google Shape;76;p7"/>
            <p:cNvSpPr txBox="1"/>
            <p:nvPr/>
          </p:nvSpPr>
          <p:spPr>
            <a:xfrm>
              <a:off x="0" y="-28575"/>
              <a:ext cx="4816500" cy="1383300"/>
            </a:xfrm>
            <a:prstGeom prst="rect">
              <a:avLst/>
            </a:prstGeom>
            <a:noFill/>
            <a:ln>
              <a:noFill/>
            </a:ln>
          </p:spPr>
          <p:txBody>
            <a:bodyPr anchorCtr="0" anchor="ctr" bIns="50800" lIns="50800" spcFirstLastPara="1" rIns="50800" wrap="square" tIns="50800">
              <a:noAutofit/>
            </a:bodyPr>
            <a:lstStyle/>
            <a:p>
              <a:pPr indent="0" lvl="0" marL="0" marR="0" rtl="0" algn="ctr">
                <a:lnSpc>
                  <a:spcPct val="183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7" name="Google Shape;77;p7"/>
          <p:cNvSpPr/>
          <p:nvPr/>
        </p:nvSpPr>
        <p:spPr>
          <a:xfrm>
            <a:off x="5957853" y="2476500"/>
            <a:ext cx="6183001" cy="5518329"/>
          </a:xfrm>
          <a:custGeom>
            <a:rect b="b" l="l" r="r" t="t"/>
            <a:pathLst>
              <a:path extrusionOk="0" h="5518329" w="6183001">
                <a:moveTo>
                  <a:pt x="0" y="0"/>
                </a:moveTo>
                <a:lnTo>
                  <a:pt x="6183001" y="0"/>
                </a:lnTo>
                <a:lnTo>
                  <a:pt x="6183001" y="5518329"/>
                </a:lnTo>
                <a:lnTo>
                  <a:pt x="0" y="5518329"/>
                </a:lnTo>
                <a:lnTo>
                  <a:pt x="0" y="0"/>
                </a:lnTo>
                <a:close/>
              </a:path>
            </a:pathLst>
          </a:custGeom>
          <a:blipFill rotWithShape="1">
            <a:blip r:embed="rId2">
              <a:alphaModFix/>
            </a:blip>
            <a:stretch>
              <a:fillRect b="0" l="0" r="0" t="0"/>
            </a:stretch>
          </a:blipFill>
          <a:ln>
            <a:noFill/>
          </a:ln>
        </p:spPr>
      </p:sp>
      <p:sp>
        <p:nvSpPr>
          <p:cNvPr id="78" name="Google Shape;78;p7"/>
          <p:cNvSpPr/>
          <p:nvPr/>
        </p:nvSpPr>
        <p:spPr>
          <a:xfrm rot="-266558">
            <a:off x="-1258287" y="1210303"/>
            <a:ext cx="8521270" cy="4585083"/>
          </a:xfrm>
          <a:custGeom>
            <a:rect b="b" l="l" r="r" t="t"/>
            <a:pathLst>
              <a:path extrusionOk="0" h="4582764" w="8516959">
                <a:moveTo>
                  <a:pt x="0" y="0"/>
                </a:moveTo>
                <a:lnTo>
                  <a:pt x="8516959" y="0"/>
                </a:lnTo>
                <a:lnTo>
                  <a:pt x="8516959" y="4582764"/>
                </a:lnTo>
                <a:lnTo>
                  <a:pt x="0" y="4582764"/>
                </a:lnTo>
                <a:lnTo>
                  <a:pt x="0" y="0"/>
                </a:lnTo>
                <a:close/>
              </a:path>
            </a:pathLst>
          </a:custGeom>
          <a:blipFill rotWithShape="1">
            <a:blip r:embed="rId3">
              <a:alphaModFix/>
            </a:blip>
            <a:stretch>
              <a:fillRect b="-58356" l="-54937" r="-19979" t="-58356"/>
            </a:stretch>
          </a:blipFill>
          <a:ln>
            <a:noFill/>
          </a:ln>
        </p:spPr>
      </p:sp>
      <p:sp>
        <p:nvSpPr>
          <p:cNvPr id="79" name="Google Shape;79;p7"/>
          <p:cNvSpPr txBox="1"/>
          <p:nvPr/>
        </p:nvSpPr>
        <p:spPr>
          <a:xfrm>
            <a:off x="936982" y="6670985"/>
            <a:ext cx="5230800" cy="2707800"/>
          </a:xfrm>
          <a:prstGeom prst="rect">
            <a:avLst/>
          </a:prstGeom>
          <a:noFill/>
          <a:ln>
            <a:noFill/>
          </a:ln>
        </p:spPr>
        <p:txBody>
          <a:bodyPr anchorCtr="0" anchor="b" bIns="0" lIns="0" spcFirstLastPara="1" rIns="0" wrap="square" tIns="0">
            <a:noAutofit/>
          </a:bodyPr>
          <a:lstStyle/>
          <a:p>
            <a:pPr indent="0" lvl="0" marL="0" marR="0" rtl="0" algn="l">
              <a:lnSpc>
                <a:spcPct val="140000"/>
              </a:lnSpc>
              <a:spcBef>
                <a:spcPts val="0"/>
              </a:spcBef>
              <a:spcAft>
                <a:spcPts val="0"/>
              </a:spcAft>
              <a:buNone/>
            </a:pPr>
            <a:r>
              <a:rPr b="0" i="0" lang="en-US" sz="2199" u="none" cap="none" strike="noStrike">
                <a:solidFill>
                  <a:srgbClr val="000000"/>
                </a:solidFill>
                <a:latin typeface="Cabin"/>
                <a:ea typeface="Cabin"/>
                <a:cs typeface="Cabin"/>
                <a:sym typeface="Cabin"/>
              </a:rPr>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80" name="Google Shape;80;p7"/>
          <p:cNvSpPr txBox="1"/>
          <p:nvPr/>
        </p:nvSpPr>
        <p:spPr>
          <a:xfrm>
            <a:off x="12140854" y="743021"/>
            <a:ext cx="5183700" cy="27078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99" u="none" cap="none" strike="noStrike">
                <a:solidFill>
                  <a:srgbClr val="FFFFFF"/>
                </a:solidFill>
                <a:latin typeface="Cabin"/>
                <a:ea typeface="Cabin"/>
                <a:cs typeface="Cabin"/>
                <a:sym typeface="Cabin"/>
              </a:rPr>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81" name="Google Shape;81;p7"/>
          <p:cNvSpPr txBox="1"/>
          <p:nvPr>
            <p:ph type="title"/>
          </p:nvPr>
        </p:nvSpPr>
        <p:spPr>
          <a:xfrm>
            <a:off x="936975" y="436800"/>
            <a:ext cx="6183000" cy="2039700"/>
          </a:xfrm>
          <a:prstGeom prst="rect">
            <a:avLst/>
          </a:prstGeom>
        </p:spPr>
        <p:txBody>
          <a:bodyPr anchorCtr="0" anchor="t" bIns="45700" lIns="91425" spcFirstLastPara="1" rIns="91425" wrap="square" tIns="45700">
            <a:noAutofit/>
          </a:bodyPr>
          <a:lstStyle>
            <a:lvl1pPr lvl="0" algn="l">
              <a:spcBef>
                <a:spcPts val="0"/>
              </a:spcBef>
              <a:spcAft>
                <a:spcPts val="0"/>
              </a:spcAft>
              <a:buClr>
                <a:srgbClr val="9CDC16"/>
              </a:buClr>
              <a:buSzPts val="8150"/>
              <a:buNone/>
              <a:defRPr sz="8150">
                <a:solidFill>
                  <a:srgbClr val="9CDC1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7"/>
          <p:cNvSpPr txBox="1"/>
          <p:nvPr>
            <p:ph idx="2" type="title"/>
          </p:nvPr>
        </p:nvSpPr>
        <p:spPr>
          <a:xfrm>
            <a:off x="11190675" y="7264625"/>
            <a:ext cx="6183000" cy="2197800"/>
          </a:xfrm>
          <a:prstGeom prst="rect">
            <a:avLst/>
          </a:prstGeom>
        </p:spPr>
        <p:txBody>
          <a:bodyPr anchorCtr="0" anchor="b" bIns="45700" lIns="91425" spcFirstLastPara="1" rIns="91425" wrap="square" tIns="45700">
            <a:noAutofit/>
          </a:bodyPr>
          <a:lstStyle>
            <a:lvl1pPr lvl="0" rtl="0" algn="r">
              <a:spcBef>
                <a:spcPts val="0"/>
              </a:spcBef>
              <a:spcAft>
                <a:spcPts val="0"/>
              </a:spcAft>
              <a:buSzPts val="8150"/>
              <a:buNone/>
              <a:defRPr sz="8150"/>
            </a:lvl1pPr>
            <a:lvl2pPr lvl="1" rtl="0" algn="r">
              <a:spcBef>
                <a:spcPts val="0"/>
              </a:spcBef>
              <a:spcAft>
                <a:spcPts val="0"/>
              </a:spcAft>
              <a:buSzPts val="1400"/>
              <a:buNone/>
              <a:defRPr/>
            </a:lvl2pPr>
            <a:lvl3pPr lvl="2" rtl="0" algn="r">
              <a:spcBef>
                <a:spcPts val="0"/>
              </a:spcBef>
              <a:spcAft>
                <a:spcPts val="0"/>
              </a:spcAft>
              <a:buSzPts val="1400"/>
              <a:buNone/>
              <a:defRPr/>
            </a:lvl3pPr>
            <a:lvl4pPr lvl="3" rtl="0" algn="r">
              <a:spcBef>
                <a:spcPts val="0"/>
              </a:spcBef>
              <a:spcAft>
                <a:spcPts val="0"/>
              </a:spcAft>
              <a:buSzPts val="1400"/>
              <a:buNone/>
              <a:defRPr/>
            </a:lvl4pPr>
            <a:lvl5pPr lvl="4" rtl="0" algn="r">
              <a:spcBef>
                <a:spcPts val="0"/>
              </a:spcBef>
              <a:spcAft>
                <a:spcPts val="0"/>
              </a:spcAft>
              <a:buSzPts val="1400"/>
              <a:buNone/>
              <a:defRPr/>
            </a:lvl5pPr>
            <a:lvl6pPr lvl="5" rtl="0" algn="r">
              <a:spcBef>
                <a:spcPts val="0"/>
              </a:spcBef>
              <a:spcAft>
                <a:spcPts val="0"/>
              </a:spcAft>
              <a:buSzPts val="1400"/>
              <a:buNone/>
              <a:defRPr/>
            </a:lvl6pPr>
            <a:lvl7pPr lvl="6" rtl="0" algn="r">
              <a:spcBef>
                <a:spcPts val="0"/>
              </a:spcBef>
              <a:spcAft>
                <a:spcPts val="0"/>
              </a:spcAft>
              <a:buSzPts val="1400"/>
              <a:buNone/>
              <a:defRPr/>
            </a:lvl7pPr>
            <a:lvl8pPr lvl="7" rtl="0" algn="r">
              <a:spcBef>
                <a:spcPts val="0"/>
              </a:spcBef>
              <a:spcAft>
                <a:spcPts val="0"/>
              </a:spcAft>
              <a:buSzPts val="1400"/>
              <a:buNone/>
              <a:defRPr/>
            </a:lvl8pPr>
            <a:lvl9pPr lvl="8" rtl="0" algn="r">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5">
    <p:bg>
      <p:bgPr>
        <a:solidFill>
          <a:srgbClr val="9CDC16"/>
        </a:solidFill>
      </p:bgPr>
    </p:bg>
    <p:spTree>
      <p:nvGrpSpPr>
        <p:cNvPr id="83" name="Shape 83"/>
        <p:cNvGrpSpPr/>
        <p:nvPr/>
      </p:nvGrpSpPr>
      <p:grpSpPr>
        <a:xfrm>
          <a:off x="0" y="0"/>
          <a:ext cx="0" cy="0"/>
          <a:chOff x="0" y="0"/>
          <a:chExt cx="0" cy="0"/>
        </a:xfrm>
      </p:grpSpPr>
      <p:sp>
        <p:nvSpPr>
          <p:cNvPr id="84" name="Google Shape;84;p8"/>
          <p:cNvSpPr/>
          <p:nvPr>
            <p:ph idx="2" type="pic"/>
          </p:nvPr>
        </p:nvSpPr>
        <p:spPr>
          <a:xfrm>
            <a:off x="-50" y="150"/>
            <a:ext cx="8375700" cy="5143500"/>
          </a:xfrm>
          <a:prstGeom prst="rect">
            <a:avLst/>
          </a:prstGeom>
          <a:noFill/>
          <a:ln>
            <a:noFill/>
          </a:ln>
        </p:spPr>
      </p:sp>
      <p:sp>
        <p:nvSpPr>
          <p:cNvPr id="85" name="Google Shape;85;p8"/>
          <p:cNvSpPr/>
          <p:nvPr>
            <p:ph idx="3" type="pic"/>
          </p:nvPr>
        </p:nvSpPr>
        <p:spPr>
          <a:xfrm>
            <a:off x="9912225" y="5143500"/>
            <a:ext cx="8375700" cy="5143500"/>
          </a:xfrm>
          <a:prstGeom prst="rect">
            <a:avLst/>
          </a:prstGeom>
          <a:noFill/>
          <a:ln>
            <a:noFill/>
          </a:ln>
        </p:spPr>
      </p:sp>
      <p:sp>
        <p:nvSpPr>
          <p:cNvPr id="86" name="Google Shape;86;p8"/>
          <p:cNvSpPr txBox="1"/>
          <p:nvPr>
            <p:ph type="title"/>
          </p:nvPr>
        </p:nvSpPr>
        <p:spPr>
          <a:xfrm>
            <a:off x="1656800" y="6212550"/>
            <a:ext cx="6598500" cy="1103400"/>
          </a:xfrm>
          <a:prstGeom prst="rect">
            <a:avLst/>
          </a:prstGeom>
        </p:spPr>
        <p:txBody>
          <a:bodyPr anchorCtr="0" anchor="t" bIns="45700" lIns="91425" spcFirstLastPara="1" rIns="91425" wrap="square" tIns="45700">
            <a:noAutofit/>
          </a:bodyPr>
          <a:lstStyle>
            <a:lvl1pPr lvl="0">
              <a:spcBef>
                <a:spcPts val="0"/>
              </a:spcBef>
              <a:spcAft>
                <a:spcPts val="0"/>
              </a:spcAft>
              <a:buSzPts val="8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87" name="Google Shape;87;p8"/>
          <p:cNvGrpSpPr/>
          <p:nvPr/>
        </p:nvGrpSpPr>
        <p:grpSpPr>
          <a:xfrm>
            <a:off x="8375849" y="-137034"/>
            <a:ext cx="9912505" cy="5280565"/>
            <a:chOff x="0" y="-28575"/>
            <a:chExt cx="2067000" cy="1101127"/>
          </a:xfrm>
        </p:grpSpPr>
        <p:sp>
          <p:nvSpPr>
            <p:cNvPr id="88" name="Google Shape;88;p8"/>
            <p:cNvSpPr/>
            <p:nvPr/>
          </p:nvSpPr>
          <p:spPr>
            <a:xfrm>
              <a:off x="0" y="0"/>
              <a:ext cx="2066938" cy="1072552"/>
            </a:xfrm>
            <a:custGeom>
              <a:rect b="b" l="l" r="r" t="t"/>
              <a:pathLst>
                <a:path extrusionOk="0" h="1072552" w="2066938">
                  <a:moveTo>
                    <a:pt x="0" y="0"/>
                  </a:moveTo>
                  <a:lnTo>
                    <a:pt x="2066938" y="0"/>
                  </a:lnTo>
                  <a:lnTo>
                    <a:pt x="2066938" y="1072552"/>
                  </a:lnTo>
                  <a:lnTo>
                    <a:pt x="0" y="1072552"/>
                  </a:lnTo>
                  <a:close/>
                </a:path>
              </a:pathLst>
            </a:custGeom>
            <a:solidFill>
              <a:srgbClr val="1176DC"/>
            </a:solidFill>
            <a:ln>
              <a:noFill/>
            </a:ln>
          </p:spPr>
        </p:sp>
        <p:sp>
          <p:nvSpPr>
            <p:cNvPr id="89" name="Google Shape;89;p8"/>
            <p:cNvSpPr txBox="1"/>
            <p:nvPr/>
          </p:nvSpPr>
          <p:spPr>
            <a:xfrm>
              <a:off x="0" y="-28575"/>
              <a:ext cx="2067000" cy="1101000"/>
            </a:xfrm>
            <a:prstGeom prst="rect">
              <a:avLst/>
            </a:prstGeom>
            <a:noFill/>
            <a:ln>
              <a:noFill/>
            </a:ln>
          </p:spPr>
          <p:txBody>
            <a:bodyPr anchorCtr="0" anchor="ctr" bIns="64150" lIns="64150" spcFirstLastPara="1" rIns="64150" wrap="square" tIns="64150">
              <a:noAutofit/>
            </a:bodyPr>
            <a:lstStyle/>
            <a:p>
              <a:pPr indent="0" lvl="0" marL="0" marR="0" rtl="0" algn="ctr">
                <a:lnSpc>
                  <a:spcPct val="183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0" name="Google Shape;90;p8"/>
          <p:cNvSpPr/>
          <p:nvPr/>
        </p:nvSpPr>
        <p:spPr>
          <a:xfrm>
            <a:off x="8375849" y="0"/>
            <a:ext cx="9912151" cy="5143500"/>
          </a:xfrm>
          <a:custGeom>
            <a:rect b="b" l="l" r="r" t="t"/>
            <a:pathLst>
              <a:path extrusionOk="0" h="5143500" w="9912151">
                <a:moveTo>
                  <a:pt x="0" y="0"/>
                </a:moveTo>
                <a:lnTo>
                  <a:pt x="9912151" y="0"/>
                </a:lnTo>
                <a:lnTo>
                  <a:pt x="9912151" y="5143500"/>
                </a:lnTo>
                <a:lnTo>
                  <a:pt x="0" y="5143500"/>
                </a:lnTo>
                <a:lnTo>
                  <a:pt x="0" y="0"/>
                </a:lnTo>
                <a:close/>
              </a:path>
            </a:pathLst>
          </a:custGeom>
          <a:blipFill rotWithShape="1">
            <a:blip r:embed="rId2">
              <a:alphaModFix amt="32000"/>
            </a:blip>
            <a:stretch>
              <a:fillRect b="-326194" l="-31426" r="-167250" t="-149378"/>
            </a:stretch>
          </a:blipFill>
          <a:ln>
            <a:noFill/>
          </a:ln>
        </p:spPr>
      </p:sp>
      <p:sp>
        <p:nvSpPr>
          <p:cNvPr id="91" name="Google Shape;91;p8"/>
          <p:cNvSpPr txBox="1"/>
          <p:nvPr>
            <p:ph idx="4" type="title"/>
          </p:nvPr>
        </p:nvSpPr>
        <p:spPr>
          <a:xfrm>
            <a:off x="10032650" y="1130788"/>
            <a:ext cx="6598500" cy="1103400"/>
          </a:xfrm>
          <a:prstGeom prst="rect">
            <a:avLst/>
          </a:prstGeom>
        </p:spPr>
        <p:txBody>
          <a:bodyPr anchorCtr="0" anchor="t" bIns="45700" lIns="91425" spcFirstLastPara="1" rIns="91425" wrap="square" tIns="45700">
            <a:noAutofit/>
          </a:bodyPr>
          <a:lstStyle>
            <a:lvl1pPr lvl="0" rtl="0">
              <a:spcBef>
                <a:spcPts val="0"/>
              </a:spcBef>
              <a:spcAft>
                <a:spcPts val="0"/>
              </a:spcAft>
              <a:buClr>
                <a:srgbClr val="9CDC16"/>
              </a:buClr>
              <a:buSzPts val="8000"/>
              <a:buNone/>
              <a:defRPr>
                <a:solidFill>
                  <a:srgbClr val="9CDC1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2" name="Google Shape;92;p8"/>
          <p:cNvSpPr txBox="1"/>
          <p:nvPr>
            <p:ph idx="1" type="body"/>
          </p:nvPr>
        </p:nvSpPr>
        <p:spPr>
          <a:xfrm>
            <a:off x="1358900" y="7741575"/>
            <a:ext cx="7194300" cy="1215900"/>
          </a:xfrm>
          <a:prstGeom prst="rect">
            <a:avLst/>
          </a:prstGeom>
        </p:spPr>
        <p:txBody>
          <a:bodyPr anchorCtr="0" anchor="t" bIns="45700" lIns="91425" spcFirstLastPara="1" rIns="91425" wrap="square" tIns="45700">
            <a:noAutofit/>
          </a:bodyPr>
          <a:lstStyle>
            <a:lvl1pPr indent="-365125" lvl="0" marL="457200">
              <a:spcBef>
                <a:spcPts val="640"/>
              </a:spcBef>
              <a:spcAft>
                <a:spcPts val="0"/>
              </a:spcAft>
              <a:buSzPts val="2150"/>
              <a:buChar char="•"/>
              <a:defRPr/>
            </a:lvl1pPr>
            <a:lvl2pPr indent="-365125" lvl="1" marL="914400">
              <a:spcBef>
                <a:spcPts val="560"/>
              </a:spcBef>
              <a:spcAft>
                <a:spcPts val="0"/>
              </a:spcAft>
              <a:buSzPts val="2150"/>
              <a:buChar char="–"/>
              <a:defRPr/>
            </a:lvl2pPr>
            <a:lvl3pPr indent="-365125" lvl="2" marL="1371600">
              <a:spcBef>
                <a:spcPts val="480"/>
              </a:spcBef>
              <a:spcAft>
                <a:spcPts val="0"/>
              </a:spcAft>
              <a:buSzPts val="2150"/>
              <a:buChar char="•"/>
              <a:defRPr/>
            </a:lvl3pPr>
            <a:lvl4pPr indent="-365125" lvl="3" marL="1828800">
              <a:spcBef>
                <a:spcPts val="400"/>
              </a:spcBef>
              <a:spcAft>
                <a:spcPts val="0"/>
              </a:spcAft>
              <a:buSzPts val="2150"/>
              <a:buChar char="–"/>
              <a:defRPr/>
            </a:lvl4pPr>
            <a:lvl5pPr indent="-365125" lvl="4" marL="2286000">
              <a:spcBef>
                <a:spcPts val="400"/>
              </a:spcBef>
              <a:spcAft>
                <a:spcPts val="0"/>
              </a:spcAft>
              <a:buSzPts val="2150"/>
              <a:buChar char="»"/>
              <a:defRPr/>
            </a:lvl5pPr>
            <a:lvl6pPr indent="-365125" lvl="5" marL="2743200">
              <a:spcBef>
                <a:spcPts val="400"/>
              </a:spcBef>
              <a:spcAft>
                <a:spcPts val="0"/>
              </a:spcAft>
              <a:buSzPts val="2150"/>
              <a:buChar char="•"/>
              <a:defRPr/>
            </a:lvl6pPr>
            <a:lvl7pPr indent="-365125" lvl="6" marL="3200400">
              <a:spcBef>
                <a:spcPts val="400"/>
              </a:spcBef>
              <a:spcAft>
                <a:spcPts val="0"/>
              </a:spcAft>
              <a:buSzPts val="2150"/>
              <a:buChar char="•"/>
              <a:defRPr/>
            </a:lvl7pPr>
            <a:lvl8pPr indent="-365125" lvl="7" marL="3657600">
              <a:spcBef>
                <a:spcPts val="400"/>
              </a:spcBef>
              <a:spcAft>
                <a:spcPts val="0"/>
              </a:spcAft>
              <a:buSzPts val="2150"/>
              <a:buChar char="•"/>
              <a:defRPr/>
            </a:lvl8pPr>
            <a:lvl9pPr indent="-365125" lvl="8" marL="4114800">
              <a:spcBef>
                <a:spcPts val="400"/>
              </a:spcBef>
              <a:spcAft>
                <a:spcPts val="0"/>
              </a:spcAft>
              <a:buSzPts val="2150"/>
              <a:buChar char="•"/>
              <a:defRPr/>
            </a:lvl9pPr>
          </a:lstStyle>
          <a:p/>
        </p:txBody>
      </p:sp>
      <p:sp>
        <p:nvSpPr>
          <p:cNvPr id="93" name="Google Shape;93;p8"/>
          <p:cNvSpPr txBox="1"/>
          <p:nvPr>
            <p:ph idx="5" type="body"/>
          </p:nvPr>
        </p:nvSpPr>
        <p:spPr>
          <a:xfrm>
            <a:off x="9734950" y="2659813"/>
            <a:ext cx="7194300" cy="1215900"/>
          </a:xfrm>
          <a:prstGeom prst="rect">
            <a:avLst/>
          </a:prstGeom>
        </p:spPr>
        <p:txBody>
          <a:bodyPr anchorCtr="0" anchor="t" bIns="45700" lIns="91425" spcFirstLastPara="1" rIns="91425" wrap="square" tIns="45700">
            <a:noAutofit/>
          </a:bodyPr>
          <a:lstStyle>
            <a:lvl1pPr indent="-365125" lvl="0" marL="457200" rtl="0">
              <a:spcBef>
                <a:spcPts val="640"/>
              </a:spcBef>
              <a:spcAft>
                <a:spcPts val="0"/>
              </a:spcAft>
              <a:buClr>
                <a:schemeClr val="lt1"/>
              </a:buClr>
              <a:buSzPts val="2150"/>
              <a:buChar char="•"/>
              <a:defRPr>
                <a:solidFill>
                  <a:schemeClr val="lt1"/>
                </a:solidFill>
              </a:defRPr>
            </a:lvl1pPr>
            <a:lvl2pPr indent="-365125" lvl="1" marL="914400" rtl="0">
              <a:spcBef>
                <a:spcPts val="560"/>
              </a:spcBef>
              <a:spcAft>
                <a:spcPts val="0"/>
              </a:spcAft>
              <a:buClr>
                <a:schemeClr val="lt1"/>
              </a:buClr>
              <a:buSzPts val="2150"/>
              <a:buChar char="–"/>
              <a:defRPr>
                <a:solidFill>
                  <a:schemeClr val="lt1"/>
                </a:solidFill>
              </a:defRPr>
            </a:lvl2pPr>
            <a:lvl3pPr indent="-365125" lvl="2" marL="1371600" rtl="0">
              <a:spcBef>
                <a:spcPts val="480"/>
              </a:spcBef>
              <a:spcAft>
                <a:spcPts val="0"/>
              </a:spcAft>
              <a:buClr>
                <a:schemeClr val="lt1"/>
              </a:buClr>
              <a:buSzPts val="2150"/>
              <a:buChar char="•"/>
              <a:defRPr>
                <a:solidFill>
                  <a:schemeClr val="lt1"/>
                </a:solidFill>
              </a:defRPr>
            </a:lvl3pPr>
            <a:lvl4pPr indent="-365125" lvl="3" marL="1828800" rtl="0">
              <a:spcBef>
                <a:spcPts val="400"/>
              </a:spcBef>
              <a:spcAft>
                <a:spcPts val="0"/>
              </a:spcAft>
              <a:buClr>
                <a:schemeClr val="lt1"/>
              </a:buClr>
              <a:buSzPts val="2150"/>
              <a:buChar char="–"/>
              <a:defRPr>
                <a:solidFill>
                  <a:schemeClr val="lt1"/>
                </a:solidFill>
              </a:defRPr>
            </a:lvl4pPr>
            <a:lvl5pPr indent="-365125" lvl="4" marL="2286000" rtl="0">
              <a:spcBef>
                <a:spcPts val="400"/>
              </a:spcBef>
              <a:spcAft>
                <a:spcPts val="0"/>
              </a:spcAft>
              <a:buClr>
                <a:schemeClr val="lt1"/>
              </a:buClr>
              <a:buSzPts val="2150"/>
              <a:buChar char="»"/>
              <a:defRPr>
                <a:solidFill>
                  <a:schemeClr val="lt1"/>
                </a:solidFill>
              </a:defRPr>
            </a:lvl5pPr>
            <a:lvl6pPr indent="-365125" lvl="5" marL="2743200" rtl="0">
              <a:spcBef>
                <a:spcPts val="400"/>
              </a:spcBef>
              <a:spcAft>
                <a:spcPts val="0"/>
              </a:spcAft>
              <a:buClr>
                <a:schemeClr val="lt1"/>
              </a:buClr>
              <a:buSzPts val="2150"/>
              <a:buChar char="•"/>
              <a:defRPr>
                <a:solidFill>
                  <a:schemeClr val="lt1"/>
                </a:solidFill>
              </a:defRPr>
            </a:lvl6pPr>
            <a:lvl7pPr indent="-365125" lvl="6" marL="3200400" rtl="0">
              <a:spcBef>
                <a:spcPts val="400"/>
              </a:spcBef>
              <a:spcAft>
                <a:spcPts val="0"/>
              </a:spcAft>
              <a:buClr>
                <a:schemeClr val="lt1"/>
              </a:buClr>
              <a:buSzPts val="2150"/>
              <a:buChar char="•"/>
              <a:defRPr>
                <a:solidFill>
                  <a:schemeClr val="lt1"/>
                </a:solidFill>
              </a:defRPr>
            </a:lvl7pPr>
            <a:lvl8pPr indent="-365125" lvl="7" marL="3657600" rtl="0">
              <a:spcBef>
                <a:spcPts val="400"/>
              </a:spcBef>
              <a:spcAft>
                <a:spcPts val="0"/>
              </a:spcAft>
              <a:buClr>
                <a:schemeClr val="lt1"/>
              </a:buClr>
              <a:buSzPts val="2150"/>
              <a:buChar char="•"/>
              <a:defRPr>
                <a:solidFill>
                  <a:schemeClr val="lt1"/>
                </a:solidFill>
              </a:defRPr>
            </a:lvl8pPr>
            <a:lvl9pPr indent="-365125" lvl="8" marL="4114800" rtl="0">
              <a:spcBef>
                <a:spcPts val="400"/>
              </a:spcBef>
              <a:spcAft>
                <a:spcPts val="0"/>
              </a:spcAft>
              <a:buClr>
                <a:schemeClr val="lt1"/>
              </a:buClr>
              <a:buSzPts val="2150"/>
              <a:buChar char="•"/>
              <a:defRPr>
                <a:solidFill>
                  <a:schemeClr val="lt1"/>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76DC"/>
        </a:solidFill>
      </p:bgPr>
    </p:bg>
    <p:spTree>
      <p:nvGrpSpPr>
        <p:cNvPr id="5" name="Shape 5"/>
        <p:cNvGrpSpPr/>
        <p:nvPr/>
      </p:nvGrpSpPr>
      <p:grpSpPr>
        <a:xfrm>
          <a:off x="0" y="0"/>
          <a:ext cx="0" cy="0"/>
          <a:chOff x="0" y="0"/>
          <a:chExt cx="0" cy="0"/>
        </a:xfrm>
      </p:grpSpPr>
      <p:pic>
        <p:nvPicPr>
          <p:cNvPr id="6" name="Google Shape;6;p1"/>
          <p:cNvPicPr preferRelativeResize="0"/>
          <p:nvPr/>
        </p:nvPicPr>
        <p:blipFill>
          <a:blip r:embed="rId1">
            <a:alphaModFix/>
          </a:blip>
          <a:stretch>
            <a:fillRect/>
          </a:stretch>
        </p:blipFill>
        <p:spPr>
          <a:xfrm>
            <a:off x="13" y="-1"/>
            <a:ext cx="18287985" cy="10287000"/>
          </a:xfrm>
          <a:prstGeom prst="rect">
            <a:avLst/>
          </a:prstGeom>
          <a:noFill/>
          <a:ln>
            <a:noFill/>
          </a:ln>
        </p:spPr>
      </p:pic>
      <p:sp>
        <p:nvSpPr>
          <p:cNvPr id="7" name="Google Shape;7;p1"/>
          <p:cNvSpPr txBox="1"/>
          <p:nvPr>
            <p:ph type="title"/>
          </p:nvPr>
        </p:nvSpPr>
        <p:spPr>
          <a:xfrm>
            <a:off x="1479000" y="923175"/>
            <a:ext cx="15330000" cy="21978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rgbClr val="1176DC"/>
              </a:buClr>
              <a:buSzPts val="8000"/>
              <a:buFont typeface="Bungee"/>
              <a:buNone/>
              <a:defRPr i="0" sz="8000" u="none" cap="none" strike="noStrike">
                <a:solidFill>
                  <a:srgbClr val="1176DC"/>
                </a:solidFill>
                <a:latin typeface="Bungee"/>
                <a:ea typeface="Bungee"/>
                <a:cs typeface="Bungee"/>
                <a:sym typeface="Bunge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 name="Google Shape;8;p1"/>
          <p:cNvSpPr txBox="1"/>
          <p:nvPr>
            <p:ph idx="1" type="body"/>
          </p:nvPr>
        </p:nvSpPr>
        <p:spPr>
          <a:xfrm>
            <a:off x="5029200" y="3687600"/>
            <a:ext cx="8229600" cy="4526100"/>
          </a:xfrm>
          <a:prstGeom prst="rect">
            <a:avLst/>
          </a:prstGeom>
          <a:noFill/>
          <a:ln>
            <a:noFill/>
          </a:ln>
        </p:spPr>
        <p:txBody>
          <a:bodyPr anchorCtr="0" anchor="t" bIns="45700" lIns="91425" spcFirstLastPara="1" rIns="91425" wrap="square" tIns="45700">
            <a:noAutofit/>
          </a:bodyPr>
          <a:lstStyle>
            <a:lvl1pPr indent="-365125" lvl="0" marL="457200" marR="0" rtl="0" algn="ctr">
              <a:spcBef>
                <a:spcPts val="640"/>
              </a:spcBef>
              <a:spcAft>
                <a:spcPts val="0"/>
              </a:spcAft>
              <a:buClr>
                <a:schemeClr val="dk1"/>
              </a:buClr>
              <a:buSzPts val="2150"/>
              <a:buFont typeface="Cabin"/>
              <a:buChar char="•"/>
              <a:defRPr i="0" sz="2150" u="none" cap="none" strike="noStrike">
                <a:solidFill>
                  <a:schemeClr val="dk1"/>
                </a:solidFill>
                <a:latin typeface="Cabin"/>
                <a:ea typeface="Cabin"/>
                <a:cs typeface="Cabin"/>
                <a:sym typeface="Cabin"/>
              </a:defRPr>
            </a:lvl1pPr>
            <a:lvl2pPr indent="-365125" lvl="1" marL="914400" marR="0" rtl="0" algn="ctr">
              <a:spcBef>
                <a:spcPts val="560"/>
              </a:spcBef>
              <a:spcAft>
                <a:spcPts val="0"/>
              </a:spcAft>
              <a:buClr>
                <a:schemeClr val="dk1"/>
              </a:buClr>
              <a:buSzPts val="2150"/>
              <a:buFont typeface="Cabin"/>
              <a:buChar char="–"/>
              <a:defRPr i="0" sz="2150" u="none" cap="none" strike="noStrike">
                <a:solidFill>
                  <a:schemeClr val="dk1"/>
                </a:solidFill>
                <a:latin typeface="Cabin"/>
                <a:ea typeface="Cabin"/>
                <a:cs typeface="Cabin"/>
                <a:sym typeface="Cabin"/>
              </a:defRPr>
            </a:lvl2pPr>
            <a:lvl3pPr indent="-365125" lvl="2" marL="1371600" marR="0" rtl="0" algn="ctr">
              <a:spcBef>
                <a:spcPts val="480"/>
              </a:spcBef>
              <a:spcAft>
                <a:spcPts val="0"/>
              </a:spcAft>
              <a:buClr>
                <a:schemeClr val="dk1"/>
              </a:buClr>
              <a:buSzPts val="2150"/>
              <a:buFont typeface="Cabin"/>
              <a:buChar char="•"/>
              <a:defRPr i="0" sz="2150" u="none" cap="none" strike="noStrike">
                <a:solidFill>
                  <a:schemeClr val="dk1"/>
                </a:solidFill>
                <a:latin typeface="Cabin"/>
                <a:ea typeface="Cabin"/>
                <a:cs typeface="Cabin"/>
                <a:sym typeface="Cabin"/>
              </a:defRPr>
            </a:lvl3pPr>
            <a:lvl4pPr indent="-365125" lvl="3" marL="1828800" marR="0" rtl="0" algn="ctr">
              <a:spcBef>
                <a:spcPts val="400"/>
              </a:spcBef>
              <a:spcAft>
                <a:spcPts val="0"/>
              </a:spcAft>
              <a:buClr>
                <a:schemeClr val="dk1"/>
              </a:buClr>
              <a:buSzPts val="2150"/>
              <a:buFont typeface="Cabin"/>
              <a:buChar char="–"/>
              <a:defRPr i="0" sz="2150" u="none" cap="none" strike="noStrike">
                <a:solidFill>
                  <a:schemeClr val="dk1"/>
                </a:solidFill>
                <a:latin typeface="Cabin"/>
                <a:ea typeface="Cabin"/>
                <a:cs typeface="Cabin"/>
                <a:sym typeface="Cabin"/>
              </a:defRPr>
            </a:lvl4pPr>
            <a:lvl5pPr indent="-365125" lvl="4" marL="2286000" marR="0" rtl="0" algn="ctr">
              <a:spcBef>
                <a:spcPts val="400"/>
              </a:spcBef>
              <a:spcAft>
                <a:spcPts val="0"/>
              </a:spcAft>
              <a:buClr>
                <a:schemeClr val="dk1"/>
              </a:buClr>
              <a:buSzPts val="2150"/>
              <a:buFont typeface="Cabin"/>
              <a:buChar char="»"/>
              <a:defRPr i="0" sz="2150" u="none" cap="none" strike="noStrike">
                <a:solidFill>
                  <a:schemeClr val="dk1"/>
                </a:solidFill>
                <a:latin typeface="Cabin"/>
                <a:ea typeface="Cabin"/>
                <a:cs typeface="Cabin"/>
                <a:sym typeface="Cabin"/>
              </a:defRPr>
            </a:lvl5pPr>
            <a:lvl6pPr indent="-365125" lvl="5" marL="2743200" marR="0" rtl="0" algn="ctr">
              <a:spcBef>
                <a:spcPts val="400"/>
              </a:spcBef>
              <a:spcAft>
                <a:spcPts val="0"/>
              </a:spcAft>
              <a:buClr>
                <a:schemeClr val="dk1"/>
              </a:buClr>
              <a:buSzPts val="2150"/>
              <a:buFont typeface="Cabin"/>
              <a:buChar char="•"/>
              <a:defRPr i="0" sz="2150" u="none" cap="none" strike="noStrike">
                <a:solidFill>
                  <a:schemeClr val="dk1"/>
                </a:solidFill>
                <a:latin typeface="Cabin"/>
                <a:ea typeface="Cabin"/>
                <a:cs typeface="Cabin"/>
                <a:sym typeface="Cabin"/>
              </a:defRPr>
            </a:lvl6pPr>
            <a:lvl7pPr indent="-365125" lvl="6" marL="3200400" marR="0" rtl="0" algn="ctr">
              <a:spcBef>
                <a:spcPts val="400"/>
              </a:spcBef>
              <a:spcAft>
                <a:spcPts val="0"/>
              </a:spcAft>
              <a:buClr>
                <a:schemeClr val="dk1"/>
              </a:buClr>
              <a:buSzPts val="2150"/>
              <a:buFont typeface="Cabin"/>
              <a:buChar char="•"/>
              <a:defRPr i="0" sz="2150" u="none" cap="none" strike="noStrike">
                <a:solidFill>
                  <a:schemeClr val="dk1"/>
                </a:solidFill>
                <a:latin typeface="Cabin"/>
                <a:ea typeface="Cabin"/>
                <a:cs typeface="Cabin"/>
                <a:sym typeface="Cabin"/>
              </a:defRPr>
            </a:lvl7pPr>
            <a:lvl8pPr indent="-365125" lvl="7" marL="3657600" marR="0" rtl="0" algn="ctr">
              <a:spcBef>
                <a:spcPts val="400"/>
              </a:spcBef>
              <a:spcAft>
                <a:spcPts val="0"/>
              </a:spcAft>
              <a:buClr>
                <a:schemeClr val="dk1"/>
              </a:buClr>
              <a:buSzPts val="2150"/>
              <a:buFont typeface="Cabin"/>
              <a:buChar char="•"/>
              <a:defRPr i="0" sz="2150" u="none" cap="none" strike="noStrike">
                <a:solidFill>
                  <a:schemeClr val="dk1"/>
                </a:solidFill>
                <a:latin typeface="Cabin"/>
                <a:ea typeface="Cabin"/>
                <a:cs typeface="Cabin"/>
                <a:sym typeface="Cabin"/>
              </a:defRPr>
            </a:lvl8pPr>
            <a:lvl9pPr indent="-365125" lvl="8" marL="4114800" marR="0" rtl="0" algn="ctr">
              <a:spcBef>
                <a:spcPts val="400"/>
              </a:spcBef>
              <a:spcAft>
                <a:spcPts val="0"/>
              </a:spcAft>
              <a:buClr>
                <a:schemeClr val="dk1"/>
              </a:buClr>
              <a:buSzPts val="2150"/>
              <a:buFont typeface="Cabin"/>
              <a:buChar char="•"/>
              <a:defRPr i="0" sz="2150" u="none" cap="none" strike="noStrike">
                <a:solidFill>
                  <a:schemeClr val="dk1"/>
                </a:solidFill>
                <a:latin typeface="Cabin"/>
                <a:ea typeface="Cabin"/>
                <a:cs typeface="Cabin"/>
                <a:sym typeface="Cabin"/>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6.png"/><Relationship Id="rId8"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4.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8.png"/><Relationship Id="rId4" Type="http://schemas.openxmlformats.org/officeDocument/2006/relationships/image" Target="../media/image26.png"/><Relationship Id="rId5" Type="http://schemas.openxmlformats.org/officeDocument/2006/relationships/image" Target="../media/image30.png"/><Relationship Id="rId6" Type="http://schemas.openxmlformats.org/officeDocument/2006/relationships/image" Target="../media/image27.png"/><Relationship Id="rId7"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8.png"/><Relationship Id="rId4" Type="http://schemas.openxmlformats.org/officeDocument/2006/relationships/image" Target="../media/image35.png"/><Relationship Id="rId5" Type="http://schemas.openxmlformats.org/officeDocument/2006/relationships/image" Target="../media/image38.png"/><Relationship Id="rId6" Type="http://schemas.openxmlformats.org/officeDocument/2006/relationships/image" Target="../media/image45.png"/><Relationship Id="rId7"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3.png"/><Relationship Id="rId4" Type="http://schemas.openxmlformats.org/officeDocument/2006/relationships/image" Target="../media/image36.png"/><Relationship Id="rId5" Type="http://schemas.openxmlformats.org/officeDocument/2006/relationships/image" Target="../media/image39.png"/><Relationship Id="rId6"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7.png"/><Relationship Id="rId4" Type="http://schemas.openxmlformats.org/officeDocument/2006/relationships/image" Target="../media/image37.png"/><Relationship Id="rId5" Type="http://schemas.openxmlformats.org/officeDocument/2006/relationships/image" Target="../media/image40.png"/><Relationship Id="rId6" Type="http://schemas.openxmlformats.org/officeDocument/2006/relationships/image" Target="../media/image4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6.png"/><Relationship Id="rId4" Type="http://schemas.openxmlformats.org/officeDocument/2006/relationships/image" Target="../media/image42.png"/><Relationship Id="rId5" Type="http://schemas.openxmlformats.org/officeDocument/2006/relationships/image" Target="../media/image4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53.png"/><Relationship Id="rId6" Type="http://schemas.openxmlformats.org/officeDocument/2006/relationships/image" Target="../media/image50.png"/></Relationships>
</file>

<file path=ppt/slides/_rels/slide17.xml.rels><?xml version="1.0" encoding="UTF-8" standalone="yes"?><Relationships xmlns="http://schemas.openxmlformats.org/package/2006/relationships"><Relationship Id="rId11" Type="http://schemas.openxmlformats.org/officeDocument/2006/relationships/image" Target="../media/image47.png"/><Relationship Id="rId10" Type="http://schemas.openxmlformats.org/officeDocument/2006/relationships/image" Target="../media/image59.png"/><Relationship Id="rId13" Type="http://schemas.openxmlformats.org/officeDocument/2006/relationships/image" Target="../media/image60.png"/><Relationship Id="rId12"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9.png"/><Relationship Id="rId4" Type="http://schemas.openxmlformats.org/officeDocument/2006/relationships/image" Target="../media/image33.png"/><Relationship Id="rId9" Type="http://schemas.openxmlformats.org/officeDocument/2006/relationships/image" Target="../media/image55.png"/><Relationship Id="rId15" Type="http://schemas.openxmlformats.org/officeDocument/2006/relationships/image" Target="../media/image53.png"/><Relationship Id="rId14" Type="http://schemas.openxmlformats.org/officeDocument/2006/relationships/image" Target="../media/image62.png"/><Relationship Id="rId5" Type="http://schemas.openxmlformats.org/officeDocument/2006/relationships/image" Target="../media/image43.png"/><Relationship Id="rId6" Type="http://schemas.openxmlformats.org/officeDocument/2006/relationships/image" Target="../media/image50.png"/><Relationship Id="rId7" Type="http://schemas.openxmlformats.org/officeDocument/2006/relationships/image" Target="../media/image54.png"/><Relationship Id="rId8" Type="http://schemas.openxmlformats.org/officeDocument/2006/relationships/image" Target="../media/image5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4.jpg"/><Relationship Id="rId5" Type="http://schemas.openxmlformats.org/officeDocument/2006/relationships/image" Target="../media/image6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2.png"/><Relationship Id="rId5" Type="http://schemas.openxmlformats.org/officeDocument/2006/relationships/image" Target="../media/image14.png"/><Relationship Id="rId6" Type="http://schemas.openxmlformats.org/officeDocument/2006/relationships/image" Target="../media/image13.png"/><Relationship Id="rId7"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5.png"/><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9.png"/><Relationship Id="rId4" Type="http://schemas.openxmlformats.org/officeDocument/2006/relationships/image" Target="../media/image23.jpg"/><Relationship Id="rId5" Type="http://schemas.openxmlformats.org/officeDocument/2006/relationships/image" Target="../media/image16.jpg"/><Relationship Id="rId6"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image" Target="../media/image19.png"/><Relationship Id="rId5" Type="http://schemas.openxmlformats.org/officeDocument/2006/relationships/image" Target="../media/image17.png"/><Relationship Id="rId6" Type="http://schemas.openxmlformats.org/officeDocument/2006/relationships/image" Target="../media/image6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1.jpg"/><Relationship Id="rId4" Type="http://schemas.openxmlformats.org/officeDocument/2006/relationships/image" Target="../media/image21.png"/><Relationship Id="rId5"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76DC"/>
        </a:solidFill>
      </p:bgPr>
    </p:bg>
    <p:spTree>
      <p:nvGrpSpPr>
        <p:cNvPr id="97" name="Shape 97"/>
        <p:cNvGrpSpPr/>
        <p:nvPr/>
      </p:nvGrpSpPr>
      <p:grpSpPr>
        <a:xfrm>
          <a:off x="0" y="0"/>
          <a:ext cx="0" cy="0"/>
          <a:chOff x="0" y="0"/>
          <a:chExt cx="0" cy="0"/>
        </a:xfrm>
      </p:grpSpPr>
      <p:pic>
        <p:nvPicPr>
          <p:cNvPr id="98" name="Google Shape;98;p9"/>
          <p:cNvPicPr preferRelativeResize="0"/>
          <p:nvPr/>
        </p:nvPicPr>
        <p:blipFill>
          <a:blip r:embed="rId3">
            <a:alphaModFix amt="32000"/>
          </a:blip>
          <a:stretch>
            <a:fillRect/>
          </a:stretch>
        </p:blipFill>
        <p:spPr>
          <a:xfrm>
            <a:off x="0" y="0"/>
            <a:ext cx="18288000" cy="10287000"/>
          </a:xfrm>
          <a:prstGeom prst="rect">
            <a:avLst/>
          </a:prstGeom>
          <a:noFill/>
          <a:ln>
            <a:noFill/>
          </a:ln>
        </p:spPr>
      </p:pic>
      <p:grpSp>
        <p:nvGrpSpPr>
          <p:cNvPr id="99" name="Google Shape;99;p9"/>
          <p:cNvGrpSpPr/>
          <p:nvPr/>
        </p:nvGrpSpPr>
        <p:grpSpPr>
          <a:xfrm>
            <a:off x="1103346" y="2687125"/>
            <a:ext cx="16081309" cy="2190830"/>
            <a:chOff x="0" y="-28575"/>
            <a:chExt cx="4033367" cy="549484"/>
          </a:xfrm>
        </p:grpSpPr>
        <p:sp>
          <p:nvSpPr>
            <p:cNvPr id="100" name="Google Shape;100;p9"/>
            <p:cNvSpPr/>
            <p:nvPr/>
          </p:nvSpPr>
          <p:spPr>
            <a:xfrm>
              <a:off x="0" y="0"/>
              <a:ext cx="4033367" cy="520909"/>
            </a:xfrm>
            <a:custGeom>
              <a:rect b="b" l="l" r="r" t="t"/>
              <a:pathLst>
                <a:path extrusionOk="0" h="520909" w="4033367">
                  <a:moveTo>
                    <a:pt x="0" y="0"/>
                  </a:moveTo>
                  <a:lnTo>
                    <a:pt x="4033367" y="0"/>
                  </a:lnTo>
                  <a:lnTo>
                    <a:pt x="4033367" y="520909"/>
                  </a:lnTo>
                  <a:lnTo>
                    <a:pt x="0" y="520909"/>
                  </a:lnTo>
                  <a:close/>
                </a:path>
              </a:pathLst>
            </a:custGeom>
            <a:solidFill>
              <a:srgbClr val="9CDC16"/>
            </a:solidFill>
            <a:ln>
              <a:noFill/>
            </a:ln>
          </p:spPr>
        </p:sp>
        <p:sp>
          <p:nvSpPr>
            <p:cNvPr id="101" name="Google Shape;101;p9"/>
            <p:cNvSpPr txBox="1"/>
            <p:nvPr/>
          </p:nvSpPr>
          <p:spPr>
            <a:xfrm>
              <a:off x="0" y="-28575"/>
              <a:ext cx="4033367" cy="549484"/>
            </a:xfrm>
            <a:prstGeom prst="rect">
              <a:avLst/>
            </a:prstGeom>
            <a:noFill/>
            <a:ln>
              <a:noFill/>
            </a:ln>
          </p:spPr>
          <p:txBody>
            <a:bodyPr anchorCtr="0" anchor="ctr" bIns="50800" lIns="50800" spcFirstLastPara="1" rIns="50800" wrap="square" tIns="50800">
              <a:noAutofit/>
            </a:bodyPr>
            <a:lstStyle/>
            <a:p>
              <a:pPr indent="0" lvl="0" marL="0" marR="0" rtl="0" algn="ctr">
                <a:lnSpc>
                  <a:spcPct val="183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 name="Google Shape;102;p9"/>
          <p:cNvGrpSpPr/>
          <p:nvPr/>
        </p:nvGrpSpPr>
        <p:grpSpPr>
          <a:xfrm>
            <a:off x="2044991" y="5295115"/>
            <a:ext cx="14198018" cy="2190830"/>
            <a:chOff x="0" y="-28575"/>
            <a:chExt cx="3561017" cy="549484"/>
          </a:xfrm>
        </p:grpSpPr>
        <p:sp>
          <p:nvSpPr>
            <p:cNvPr id="103" name="Google Shape;103;p9"/>
            <p:cNvSpPr/>
            <p:nvPr/>
          </p:nvSpPr>
          <p:spPr>
            <a:xfrm>
              <a:off x="0" y="0"/>
              <a:ext cx="3561017" cy="520909"/>
            </a:xfrm>
            <a:custGeom>
              <a:rect b="b" l="l" r="r" t="t"/>
              <a:pathLst>
                <a:path extrusionOk="0" h="520909" w="3561017">
                  <a:moveTo>
                    <a:pt x="0" y="0"/>
                  </a:moveTo>
                  <a:lnTo>
                    <a:pt x="3561017" y="0"/>
                  </a:lnTo>
                  <a:lnTo>
                    <a:pt x="3561017" y="520909"/>
                  </a:lnTo>
                  <a:lnTo>
                    <a:pt x="0" y="520909"/>
                  </a:lnTo>
                  <a:close/>
                </a:path>
              </a:pathLst>
            </a:custGeom>
            <a:solidFill>
              <a:srgbClr val="9CDC16"/>
            </a:solidFill>
            <a:ln>
              <a:noFill/>
            </a:ln>
          </p:spPr>
        </p:sp>
        <p:sp>
          <p:nvSpPr>
            <p:cNvPr id="104" name="Google Shape;104;p9"/>
            <p:cNvSpPr txBox="1"/>
            <p:nvPr/>
          </p:nvSpPr>
          <p:spPr>
            <a:xfrm>
              <a:off x="0" y="-28575"/>
              <a:ext cx="3561017" cy="549484"/>
            </a:xfrm>
            <a:prstGeom prst="rect">
              <a:avLst/>
            </a:prstGeom>
            <a:noFill/>
            <a:ln>
              <a:noFill/>
            </a:ln>
          </p:spPr>
          <p:txBody>
            <a:bodyPr anchorCtr="0" anchor="ctr" bIns="50800" lIns="50800" spcFirstLastPara="1" rIns="50800" wrap="square" tIns="50800">
              <a:noAutofit/>
            </a:bodyPr>
            <a:lstStyle/>
            <a:p>
              <a:pPr indent="0" lvl="0" marL="0" marR="0" rtl="0" algn="ctr">
                <a:lnSpc>
                  <a:spcPct val="183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5" name="Google Shape;105;p9"/>
          <p:cNvSpPr txBox="1"/>
          <p:nvPr/>
        </p:nvSpPr>
        <p:spPr>
          <a:xfrm>
            <a:off x="1581708" y="2869163"/>
            <a:ext cx="15124500" cy="4551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3439" u="none" cap="none" strike="noStrike">
                <a:solidFill>
                  <a:srgbClr val="1176DC"/>
                </a:solidFill>
                <a:latin typeface="Bungee"/>
                <a:ea typeface="Bungee"/>
                <a:cs typeface="Bungee"/>
                <a:sym typeface="Bungee"/>
              </a:rPr>
              <a:t>Cute Capybara Background</a:t>
            </a:r>
            <a:endParaRPr/>
          </a:p>
        </p:txBody>
      </p:sp>
      <p:pic>
        <p:nvPicPr>
          <p:cNvPr id="106" name="Google Shape;106;p9"/>
          <p:cNvPicPr preferRelativeResize="0"/>
          <p:nvPr/>
        </p:nvPicPr>
        <p:blipFill rotWithShape="1">
          <a:blip r:embed="rId4">
            <a:alphaModFix/>
          </a:blip>
          <a:srcRect b="0" l="23155" r="464" t="7189"/>
          <a:stretch/>
        </p:blipFill>
        <p:spPr>
          <a:xfrm>
            <a:off x="12572392" y="5656821"/>
            <a:ext cx="5715608" cy="4630179"/>
          </a:xfrm>
          <a:prstGeom prst="rect">
            <a:avLst/>
          </a:prstGeom>
          <a:noFill/>
          <a:ln>
            <a:noFill/>
          </a:ln>
        </p:spPr>
      </p:pic>
      <p:sp>
        <p:nvSpPr>
          <p:cNvPr id="107" name="Google Shape;107;p9"/>
          <p:cNvSpPr/>
          <p:nvPr/>
        </p:nvSpPr>
        <p:spPr>
          <a:xfrm rot="-685009">
            <a:off x="15360509" y="712657"/>
            <a:ext cx="3648291" cy="3493239"/>
          </a:xfrm>
          <a:custGeom>
            <a:rect b="b" l="l" r="r" t="t"/>
            <a:pathLst>
              <a:path extrusionOk="0" h="3493239" w="3648291">
                <a:moveTo>
                  <a:pt x="0" y="0"/>
                </a:moveTo>
                <a:lnTo>
                  <a:pt x="3648291" y="0"/>
                </a:lnTo>
                <a:lnTo>
                  <a:pt x="3648291" y="3493239"/>
                </a:lnTo>
                <a:lnTo>
                  <a:pt x="0" y="3493239"/>
                </a:lnTo>
                <a:lnTo>
                  <a:pt x="0" y="0"/>
                </a:lnTo>
                <a:close/>
              </a:path>
            </a:pathLst>
          </a:custGeom>
          <a:blipFill rotWithShape="1">
            <a:blip r:embed="rId5">
              <a:alphaModFix/>
            </a:blip>
            <a:stretch>
              <a:fillRect b="0" l="0" r="0" t="0"/>
            </a:stretch>
          </a:blipFill>
          <a:ln>
            <a:noFill/>
          </a:ln>
        </p:spPr>
      </p:sp>
      <p:sp>
        <p:nvSpPr>
          <p:cNvPr id="108" name="Google Shape;108;p9"/>
          <p:cNvSpPr/>
          <p:nvPr/>
        </p:nvSpPr>
        <p:spPr>
          <a:xfrm rot="-1136701">
            <a:off x="322644" y="6688692"/>
            <a:ext cx="3515216" cy="3102178"/>
          </a:xfrm>
          <a:custGeom>
            <a:rect b="b" l="l" r="r" t="t"/>
            <a:pathLst>
              <a:path extrusionOk="0" h="3102178" w="3515216">
                <a:moveTo>
                  <a:pt x="0" y="0"/>
                </a:moveTo>
                <a:lnTo>
                  <a:pt x="3515216" y="0"/>
                </a:lnTo>
                <a:lnTo>
                  <a:pt x="3515216" y="3102178"/>
                </a:lnTo>
                <a:lnTo>
                  <a:pt x="0" y="3102178"/>
                </a:lnTo>
                <a:lnTo>
                  <a:pt x="0" y="0"/>
                </a:lnTo>
                <a:close/>
              </a:path>
            </a:pathLst>
          </a:custGeom>
          <a:blipFill rotWithShape="1">
            <a:blip r:embed="rId6">
              <a:alphaModFix/>
            </a:blip>
            <a:stretch>
              <a:fillRect b="0" l="0" r="0" t="0"/>
            </a:stretch>
          </a:blipFill>
          <a:ln>
            <a:noFill/>
          </a:ln>
        </p:spPr>
      </p:sp>
      <p:sp>
        <p:nvSpPr>
          <p:cNvPr id="109" name="Google Shape;109;p9"/>
          <p:cNvSpPr/>
          <p:nvPr/>
        </p:nvSpPr>
        <p:spPr>
          <a:xfrm flipH="1" rot="10800000">
            <a:off x="-95250" y="-1666775"/>
            <a:ext cx="4891128" cy="5692080"/>
          </a:xfrm>
          <a:custGeom>
            <a:rect b="b" l="l" r="r" t="t"/>
            <a:pathLst>
              <a:path extrusionOk="0" h="5692080" w="4891128">
                <a:moveTo>
                  <a:pt x="4891128" y="0"/>
                </a:moveTo>
                <a:lnTo>
                  <a:pt x="0" y="0"/>
                </a:lnTo>
                <a:lnTo>
                  <a:pt x="0" y="5692080"/>
                </a:lnTo>
                <a:lnTo>
                  <a:pt x="4891128" y="5692080"/>
                </a:lnTo>
                <a:lnTo>
                  <a:pt x="4891128" y="0"/>
                </a:lnTo>
                <a:close/>
              </a:path>
            </a:pathLst>
          </a:custGeom>
          <a:blipFill rotWithShape="1">
            <a:blip r:embed="rId7">
              <a:alphaModFix/>
            </a:blip>
            <a:stretch>
              <a:fillRect b="0" l="0" r="0" t="-26596"/>
            </a:stretch>
          </a:blipFill>
          <a:ln>
            <a:noFill/>
          </a:ln>
        </p:spPr>
      </p:sp>
      <p:sp>
        <p:nvSpPr>
          <p:cNvPr id="110" name="Google Shape;110;p9"/>
          <p:cNvSpPr/>
          <p:nvPr/>
        </p:nvSpPr>
        <p:spPr>
          <a:xfrm>
            <a:off x="5643537" y="7532469"/>
            <a:ext cx="3359783" cy="3451663"/>
          </a:xfrm>
          <a:custGeom>
            <a:rect b="b" l="l" r="r" t="t"/>
            <a:pathLst>
              <a:path extrusionOk="0" h="3451663" w="3359783">
                <a:moveTo>
                  <a:pt x="0" y="0"/>
                </a:moveTo>
                <a:lnTo>
                  <a:pt x="3359783" y="0"/>
                </a:lnTo>
                <a:lnTo>
                  <a:pt x="3359783" y="3451662"/>
                </a:lnTo>
                <a:lnTo>
                  <a:pt x="0" y="3451662"/>
                </a:lnTo>
                <a:lnTo>
                  <a:pt x="0" y="0"/>
                </a:lnTo>
                <a:close/>
              </a:path>
            </a:pathLst>
          </a:custGeom>
          <a:blipFill rotWithShape="1">
            <a:blip r:embed="rId8">
              <a:alphaModFix/>
            </a:blip>
            <a:stretch>
              <a:fillRect b="-14515" l="-64453" r="-271751" t="-168553"/>
            </a:stretch>
          </a:blipFill>
          <a:ln>
            <a:noFill/>
          </a:ln>
        </p:spPr>
      </p:sp>
      <p:sp>
        <p:nvSpPr>
          <p:cNvPr id="111" name="Google Shape;111;p9"/>
          <p:cNvSpPr/>
          <p:nvPr/>
        </p:nvSpPr>
        <p:spPr>
          <a:xfrm rot="4307491">
            <a:off x="9628090" y="-903537"/>
            <a:ext cx="3360045" cy="3451933"/>
          </a:xfrm>
          <a:custGeom>
            <a:rect b="b" l="l" r="r" t="t"/>
            <a:pathLst>
              <a:path extrusionOk="0" h="3451663" w="3359783">
                <a:moveTo>
                  <a:pt x="0" y="0"/>
                </a:moveTo>
                <a:lnTo>
                  <a:pt x="3359783" y="0"/>
                </a:lnTo>
                <a:lnTo>
                  <a:pt x="3359783" y="3451662"/>
                </a:lnTo>
                <a:lnTo>
                  <a:pt x="0" y="3451662"/>
                </a:lnTo>
                <a:lnTo>
                  <a:pt x="0" y="0"/>
                </a:lnTo>
                <a:close/>
              </a:path>
            </a:pathLst>
          </a:custGeom>
          <a:blipFill rotWithShape="1">
            <a:blip r:embed="rId8">
              <a:alphaModFix/>
            </a:blip>
            <a:stretch>
              <a:fillRect b="-166641" l="-308335" r="-27831" t="-1642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76DC"/>
        </a:solidFill>
      </p:bgPr>
    </p:bg>
    <p:spTree>
      <p:nvGrpSpPr>
        <p:cNvPr id="252" name="Shape 252"/>
        <p:cNvGrpSpPr/>
        <p:nvPr/>
      </p:nvGrpSpPr>
      <p:grpSpPr>
        <a:xfrm>
          <a:off x="0" y="0"/>
          <a:ext cx="0" cy="0"/>
          <a:chOff x="0" y="0"/>
          <a:chExt cx="0" cy="0"/>
        </a:xfrm>
      </p:grpSpPr>
      <p:grpSp>
        <p:nvGrpSpPr>
          <p:cNvPr id="253" name="Google Shape;253;p18"/>
          <p:cNvGrpSpPr/>
          <p:nvPr/>
        </p:nvGrpSpPr>
        <p:grpSpPr>
          <a:xfrm rot="-226740">
            <a:off x="7345710" y="-1495781"/>
            <a:ext cx="18174100" cy="13031197"/>
            <a:chOff x="0" y="-28575"/>
            <a:chExt cx="406400" cy="291397"/>
          </a:xfrm>
        </p:grpSpPr>
        <p:sp>
          <p:nvSpPr>
            <p:cNvPr id="254" name="Google Shape;254;p18"/>
            <p:cNvSpPr/>
            <p:nvPr/>
          </p:nvSpPr>
          <p:spPr>
            <a:xfrm>
              <a:off x="0" y="0"/>
              <a:ext cx="406400" cy="262822"/>
            </a:xfrm>
            <a:custGeom>
              <a:rect b="b" l="l" r="r" t="t"/>
              <a:pathLst>
                <a:path extrusionOk="0" h="262822" w="406400">
                  <a:moveTo>
                    <a:pt x="203200" y="0"/>
                  </a:moveTo>
                  <a:lnTo>
                    <a:pt x="406400" y="0"/>
                  </a:lnTo>
                  <a:lnTo>
                    <a:pt x="203200" y="262822"/>
                  </a:lnTo>
                  <a:lnTo>
                    <a:pt x="0" y="262822"/>
                  </a:lnTo>
                  <a:lnTo>
                    <a:pt x="203200" y="0"/>
                  </a:lnTo>
                  <a:close/>
                </a:path>
              </a:pathLst>
            </a:custGeom>
            <a:solidFill>
              <a:srgbClr val="9CDC16"/>
            </a:solidFill>
            <a:ln>
              <a:noFill/>
            </a:ln>
          </p:spPr>
        </p:sp>
        <p:sp>
          <p:nvSpPr>
            <p:cNvPr id="255" name="Google Shape;255;p18"/>
            <p:cNvSpPr txBox="1"/>
            <p:nvPr/>
          </p:nvSpPr>
          <p:spPr>
            <a:xfrm>
              <a:off x="101600" y="-28575"/>
              <a:ext cx="203100" cy="291300"/>
            </a:xfrm>
            <a:prstGeom prst="rect">
              <a:avLst/>
            </a:prstGeom>
            <a:noFill/>
            <a:ln>
              <a:noFill/>
            </a:ln>
          </p:spPr>
          <p:txBody>
            <a:bodyPr anchorCtr="0" anchor="ctr" bIns="50800" lIns="50800" spcFirstLastPara="1" rIns="50800" wrap="square" tIns="50800">
              <a:noAutofit/>
            </a:bodyPr>
            <a:lstStyle/>
            <a:p>
              <a:pPr indent="0" lvl="0" marL="0" marR="0" rtl="0" algn="ctr">
                <a:lnSpc>
                  <a:spcPct val="183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6" name="Google Shape;256;p18"/>
          <p:cNvSpPr/>
          <p:nvPr/>
        </p:nvSpPr>
        <p:spPr>
          <a:xfrm>
            <a:off x="8149578" y="3461862"/>
            <a:ext cx="14314115" cy="8658306"/>
          </a:xfrm>
          <a:custGeom>
            <a:rect b="b" l="l" r="r" t="t"/>
            <a:pathLst>
              <a:path extrusionOk="0" h="8658306" w="14314115">
                <a:moveTo>
                  <a:pt x="0" y="0"/>
                </a:moveTo>
                <a:lnTo>
                  <a:pt x="14314116" y="0"/>
                </a:lnTo>
                <a:lnTo>
                  <a:pt x="14314116" y="8658306"/>
                </a:lnTo>
                <a:lnTo>
                  <a:pt x="0" y="8658306"/>
                </a:lnTo>
                <a:lnTo>
                  <a:pt x="0" y="0"/>
                </a:lnTo>
                <a:close/>
              </a:path>
            </a:pathLst>
          </a:custGeom>
          <a:blipFill rotWithShape="1">
            <a:blip r:embed="rId3">
              <a:alphaModFix/>
            </a:blip>
            <a:stretch>
              <a:fillRect b="0" l="-2819" r="0" t="-27479"/>
            </a:stretch>
          </a:blipFill>
          <a:ln>
            <a:noFill/>
          </a:ln>
        </p:spPr>
      </p:sp>
      <p:sp>
        <p:nvSpPr>
          <p:cNvPr id="257" name="Google Shape;257;p18"/>
          <p:cNvSpPr/>
          <p:nvPr/>
        </p:nvSpPr>
        <p:spPr>
          <a:xfrm rot="-639820">
            <a:off x="9965934" y="2546237"/>
            <a:ext cx="2177815" cy="2197039"/>
          </a:xfrm>
          <a:custGeom>
            <a:rect b="b" l="l" r="r" t="t"/>
            <a:pathLst>
              <a:path extrusionOk="0" h="2197554" w="2178326">
                <a:moveTo>
                  <a:pt x="0" y="0"/>
                </a:moveTo>
                <a:lnTo>
                  <a:pt x="2178325" y="0"/>
                </a:lnTo>
                <a:lnTo>
                  <a:pt x="2178325" y="2197554"/>
                </a:lnTo>
                <a:lnTo>
                  <a:pt x="0" y="2197554"/>
                </a:lnTo>
                <a:lnTo>
                  <a:pt x="0" y="0"/>
                </a:lnTo>
                <a:close/>
              </a:path>
            </a:pathLst>
          </a:custGeom>
          <a:blipFill rotWithShape="1">
            <a:blip r:embed="rId4">
              <a:alphaModFix/>
            </a:blip>
            <a:stretch>
              <a:fillRect b="0" l="0" r="0" t="0"/>
            </a:stretch>
          </a:blipFill>
          <a:ln>
            <a:noFill/>
          </a:ln>
        </p:spPr>
      </p:sp>
      <p:grpSp>
        <p:nvGrpSpPr>
          <p:cNvPr id="258" name="Google Shape;258;p18"/>
          <p:cNvGrpSpPr/>
          <p:nvPr/>
        </p:nvGrpSpPr>
        <p:grpSpPr>
          <a:xfrm>
            <a:off x="639382" y="595252"/>
            <a:ext cx="8638647" cy="1404555"/>
            <a:chOff x="0" y="-28575"/>
            <a:chExt cx="2358353" cy="383444"/>
          </a:xfrm>
        </p:grpSpPr>
        <p:sp>
          <p:nvSpPr>
            <p:cNvPr id="259" name="Google Shape;259;p18"/>
            <p:cNvSpPr/>
            <p:nvPr/>
          </p:nvSpPr>
          <p:spPr>
            <a:xfrm>
              <a:off x="0" y="0"/>
              <a:ext cx="2358353" cy="354869"/>
            </a:xfrm>
            <a:custGeom>
              <a:rect b="b" l="l" r="r" t="t"/>
              <a:pathLst>
                <a:path extrusionOk="0" h="354869" w="2358353">
                  <a:moveTo>
                    <a:pt x="0" y="0"/>
                  </a:moveTo>
                  <a:lnTo>
                    <a:pt x="2358353" y="0"/>
                  </a:lnTo>
                  <a:lnTo>
                    <a:pt x="2358353" y="354869"/>
                  </a:lnTo>
                  <a:lnTo>
                    <a:pt x="0" y="354869"/>
                  </a:lnTo>
                  <a:close/>
                </a:path>
              </a:pathLst>
            </a:custGeom>
            <a:solidFill>
              <a:srgbClr val="9CDC16"/>
            </a:solidFill>
            <a:ln>
              <a:noFill/>
            </a:ln>
          </p:spPr>
        </p:sp>
        <p:sp>
          <p:nvSpPr>
            <p:cNvPr id="260" name="Google Shape;260;p18"/>
            <p:cNvSpPr txBox="1"/>
            <p:nvPr/>
          </p:nvSpPr>
          <p:spPr>
            <a:xfrm>
              <a:off x="0" y="-28575"/>
              <a:ext cx="2358300" cy="383400"/>
            </a:xfrm>
            <a:prstGeom prst="rect">
              <a:avLst/>
            </a:prstGeom>
            <a:noFill/>
            <a:ln>
              <a:noFill/>
            </a:ln>
          </p:spPr>
          <p:txBody>
            <a:bodyPr anchorCtr="0" anchor="ctr" bIns="50800" lIns="50800" spcFirstLastPara="1" rIns="50800" wrap="square" tIns="50800">
              <a:noAutofit/>
            </a:bodyPr>
            <a:lstStyle/>
            <a:p>
              <a:pPr indent="0" lvl="0" marL="0" marR="0" rtl="0" algn="ctr">
                <a:lnSpc>
                  <a:spcPct val="183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1" name="Google Shape;261;p18"/>
          <p:cNvGrpSpPr/>
          <p:nvPr/>
        </p:nvGrpSpPr>
        <p:grpSpPr>
          <a:xfrm>
            <a:off x="639382" y="2171781"/>
            <a:ext cx="6869224" cy="1404555"/>
            <a:chOff x="0" y="-28575"/>
            <a:chExt cx="1875300" cy="383444"/>
          </a:xfrm>
        </p:grpSpPr>
        <p:sp>
          <p:nvSpPr>
            <p:cNvPr id="262" name="Google Shape;262;p18"/>
            <p:cNvSpPr/>
            <p:nvPr/>
          </p:nvSpPr>
          <p:spPr>
            <a:xfrm>
              <a:off x="0" y="0"/>
              <a:ext cx="1875254" cy="354869"/>
            </a:xfrm>
            <a:custGeom>
              <a:rect b="b" l="l" r="r" t="t"/>
              <a:pathLst>
                <a:path extrusionOk="0" h="354869" w="1875254">
                  <a:moveTo>
                    <a:pt x="0" y="0"/>
                  </a:moveTo>
                  <a:lnTo>
                    <a:pt x="1875254" y="0"/>
                  </a:lnTo>
                  <a:lnTo>
                    <a:pt x="1875254" y="354869"/>
                  </a:lnTo>
                  <a:lnTo>
                    <a:pt x="0" y="354869"/>
                  </a:lnTo>
                  <a:close/>
                </a:path>
              </a:pathLst>
            </a:custGeom>
            <a:solidFill>
              <a:srgbClr val="9CDC16"/>
            </a:solidFill>
            <a:ln>
              <a:noFill/>
            </a:ln>
          </p:spPr>
        </p:sp>
        <p:sp>
          <p:nvSpPr>
            <p:cNvPr id="263" name="Google Shape;263;p18"/>
            <p:cNvSpPr txBox="1"/>
            <p:nvPr/>
          </p:nvSpPr>
          <p:spPr>
            <a:xfrm>
              <a:off x="0" y="-28575"/>
              <a:ext cx="1875300" cy="383400"/>
            </a:xfrm>
            <a:prstGeom prst="rect">
              <a:avLst/>
            </a:prstGeom>
            <a:noFill/>
            <a:ln>
              <a:noFill/>
            </a:ln>
          </p:spPr>
          <p:txBody>
            <a:bodyPr anchorCtr="0" anchor="ctr" bIns="50800" lIns="50800" spcFirstLastPara="1" rIns="50800" wrap="square" tIns="50800">
              <a:noAutofit/>
            </a:bodyPr>
            <a:lstStyle/>
            <a:p>
              <a:pPr indent="0" lvl="0" marL="0" marR="0" rtl="0" algn="ctr">
                <a:lnSpc>
                  <a:spcPct val="183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4" name="Google Shape;264;p18"/>
          <p:cNvSpPr txBox="1"/>
          <p:nvPr/>
        </p:nvSpPr>
        <p:spPr>
          <a:xfrm>
            <a:off x="1075809" y="706129"/>
            <a:ext cx="8399400" cy="27963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7899" u="none" cap="none" strike="noStrike">
                <a:solidFill>
                  <a:srgbClr val="1176DC"/>
                </a:solidFill>
                <a:latin typeface="Bungee"/>
                <a:ea typeface="Bungee"/>
                <a:cs typeface="Bungee"/>
                <a:sym typeface="Bungee"/>
              </a:rPr>
              <a:t>Write a main idea here</a:t>
            </a:r>
            <a:endParaRPr/>
          </a:p>
        </p:txBody>
      </p:sp>
      <p:sp>
        <p:nvSpPr>
          <p:cNvPr id="265" name="Google Shape;265;p18"/>
          <p:cNvSpPr txBox="1"/>
          <p:nvPr/>
        </p:nvSpPr>
        <p:spPr>
          <a:xfrm>
            <a:off x="704247" y="4981173"/>
            <a:ext cx="3369600" cy="11076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1999" u="none" cap="none" strike="noStrike">
                <a:solidFill>
                  <a:srgbClr val="FFFFFF"/>
                </a:solidFill>
                <a:latin typeface="Cabin"/>
                <a:ea typeface="Cabin"/>
                <a:cs typeface="Cabin"/>
                <a:sym typeface="Cabin"/>
              </a:rPr>
              <a:t>Lorem ipsum dolor sit amet, consectetur adipiscing elit, sed do eiusmod tempor incididunt.</a:t>
            </a:r>
            <a:endParaRPr/>
          </a:p>
        </p:txBody>
      </p:sp>
      <p:sp>
        <p:nvSpPr>
          <p:cNvPr id="266" name="Google Shape;266;p18"/>
          <p:cNvSpPr txBox="1"/>
          <p:nvPr/>
        </p:nvSpPr>
        <p:spPr>
          <a:xfrm>
            <a:off x="704247" y="7944713"/>
            <a:ext cx="3369600" cy="11076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1999" u="none" cap="none" strike="noStrike">
                <a:solidFill>
                  <a:srgbClr val="FFFFFF"/>
                </a:solidFill>
                <a:latin typeface="Cabin"/>
                <a:ea typeface="Cabin"/>
                <a:cs typeface="Cabin"/>
                <a:sym typeface="Cabin"/>
              </a:rPr>
              <a:t>Lorem ipsum dolor sit amet, consectetur adipiscing elit, sed do eiusmod tempor incididunt.</a:t>
            </a:r>
            <a:endParaRPr/>
          </a:p>
        </p:txBody>
      </p:sp>
      <p:sp>
        <p:nvSpPr>
          <p:cNvPr id="267" name="Google Shape;267;p18"/>
          <p:cNvSpPr txBox="1"/>
          <p:nvPr/>
        </p:nvSpPr>
        <p:spPr>
          <a:xfrm>
            <a:off x="5168740" y="4981173"/>
            <a:ext cx="3369600" cy="11076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1999" u="none" cap="none" strike="noStrike">
                <a:solidFill>
                  <a:srgbClr val="FFFFFF"/>
                </a:solidFill>
                <a:latin typeface="Cabin"/>
                <a:ea typeface="Cabin"/>
                <a:cs typeface="Cabin"/>
                <a:sym typeface="Cabin"/>
              </a:rPr>
              <a:t>Lorem ipsum dolor sit amet, consectetur adipiscing elit, sed do eiusmod tempor incididunt.</a:t>
            </a:r>
            <a:endParaRPr/>
          </a:p>
        </p:txBody>
      </p:sp>
      <p:sp>
        <p:nvSpPr>
          <p:cNvPr id="268" name="Google Shape;268;p18"/>
          <p:cNvSpPr txBox="1"/>
          <p:nvPr/>
        </p:nvSpPr>
        <p:spPr>
          <a:xfrm>
            <a:off x="5168740" y="7944713"/>
            <a:ext cx="3369600" cy="11076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1999" u="none" cap="none" strike="noStrike">
                <a:solidFill>
                  <a:srgbClr val="FFFFFF"/>
                </a:solidFill>
                <a:latin typeface="Cabin"/>
                <a:ea typeface="Cabin"/>
                <a:cs typeface="Cabin"/>
                <a:sym typeface="Cabin"/>
              </a:rPr>
              <a:t>Lorem ipsum dolor sit amet, consectetur adipiscing elit, sed do eiusmod tempor incididunt.</a:t>
            </a:r>
            <a:endParaRPr/>
          </a:p>
        </p:txBody>
      </p:sp>
      <p:sp>
        <p:nvSpPr>
          <p:cNvPr id="269" name="Google Shape;269;p18"/>
          <p:cNvSpPr txBox="1"/>
          <p:nvPr/>
        </p:nvSpPr>
        <p:spPr>
          <a:xfrm>
            <a:off x="938205" y="3755249"/>
            <a:ext cx="2901600" cy="1047000"/>
          </a:xfrm>
          <a:prstGeom prst="rect">
            <a:avLst/>
          </a:prstGeom>
          <a:noFill/>
          <a:ln>
            <a:noFill/>
          </a:ln>
        </p:spPr>
        <p:txBody>
          <a:bodyPr anchorCtr="0" anchor="t" bIns="0" lIns="0" spcFirstLastPara="1" rIns="0" wrap="square" tIns="0">
            <a:spAutoFit/>
          </a:bodyPr>
          <a:lstStyle/>
          <a:p>
            <a:pPr indent="0" lvl="0" marL="0" marR="0" rtl="0" algn="ctr">
              <a:lnSpc>
                <a:spcPct val="150036"/>
              </a:lnSpc>
              <a:spcBef>
                <a:spcPts val="0"/>
              </a:spcBef>
              <a:spcAft>
                <a:spcPts val="0"/>
              </a:spcAft>
              <a:buNone/>
            </a:pPr>
            <a:r>
              <a:rPr b="0" i="0" lang="en-US" sz="6801" u="none" cap="none" strike="noStrike">
                <a:solidFill>
                  <a:srgbClr val="9CDC16"/>
                </a:solidFill>
                <a:latin typeface="Bungee"/>
                <a:ea typeface="Bungee"/>
                <a:cs typeface="Bungee"/>
                <a:sym typeface="Bungee"/>
              </a:rPr>
              <a:t>01</a:t>
            </a:r>
            <a:endParaRPr/>
          </a:p>
        </p:txBody>
      </p:sp>
      <p:sp>
        <p:nvSpPr>
          <p:cNvPr id="270" name="Google Shape;270;p18"/>
          <p:cNvSpPr txBox="1"/>
          <p:nvPr/>
        </p:nvSpPr>
        <p:spPr>
          <a:xfrm>
            <a:off x="938205" y="6718789"/>
            <a:ext cx="2901600" cy="1047000"/>
          </a:xfrm>
          <a:prstGeom prst="rect">
            <a:avLst/>
          </a:prstGeom>
          <a:noFill/>
          <a:ln>
            <a:noFill/>
          </a:ln>
        </p:spPr>
        <p:txBody>
          <a:bodyPr anchorCtr="0" anchor="t" bIns="0" lIns="0" spcFirstLastPara="1" rIns="0" wrap="square" tIns="0">
            <a:spAutoFit/>
          </a:bodyPr>
          <a:lstStyle/>
          <a:p>
            <a:pPr indent="0" lvl="0" marL="0" marR="0" rtl="0" algn="ctr">
              <a:lnSpc>
                <a:spcPct val="150036"/>
              </a:lnSpc>
              <a:spcBef>
                <a:spcPts val="0"/>
              </a:spcBef>
              <a:spcAft>
                <a:spcPts val="0"/>
              </a:spcAft>
              <a:buNone/>
            </a:pPr>
            <a:r>
              <a:rPr b="0" i="0" lang="en-US" sz="6801" u="none" cap="none" strike="noStrike">
                <a:solidFill>
                  <a:srgbClr val="9CDC16"/>
                </a:solidFill>
                <a:latin typeface="Bungee"/>
                <a:ea typeface="Bungee"/>
                <a:cs typeface="Bungee"/>
                <a:sym typeface="Bungee"/>
              </a:rPr>
              <a:t>03</a:t>
            </a:r>
            <a:endParaRPr/>
          </a:p>
        </p:txBody>
      </p:sp>
      <p:sp>
        <p:nvSpPr>
          <p:cNvPr id="271" name="Google Shape;271;p18"/>
          <p:cNvSpPr txBox="1"/>
          <p:nvPr/>
        </p:nvSpPr>
        <p:spPr>
          <a:xfrm>
            <a:off x="5402697" y="3755249"/>
            <a:ext cx="2901600" cy="1047000"/>
          </a:xfrm>
          <a:prstGeom prst="rect">
            <a:avLst/>
          </a:prstGeom>
          <a:noFill/>
          <a:ln>
            <a:noFill/>
          </a:ln>
        </p:spPr>
        <p:txBody>
          <a:bodyPr anchorCtr="0" anchor="t" bIns="0" lIns="0" spcFirstLastPara="1" rIns="0" wrap="square" tIns="0">
            <a:spAutoFit/>
          </a:bodyPr>
          <a:lstStyle/>
          <a:p>
            <a:pPr indent="0" lvl="0" marL="0" marR="0" rtl="0" algn="ctr">
              <a:lnSpc>
                <a:spcPct val="150036"/>
              </a:lnSpc>
              <a:spcBef>
                <a:spcPts val="0"/>
              </a:spcBef>
              <a:spcAft>
                <a:spcPts val="0"/>
              </a:spcAft>
              <a:buNone/>
            </a:pPr>
            <a:r>
              <a:rPr b="0" i="0" lang="en-US" sz="6801" u="none" cap="none" strike="noStrike">
                <a:solidFill>
                  <a:srgbClr val="9CDC16"/>
                </a:solidFill>
                <a:latin typeface="Bungee"/>
                <a:ea typeface="Bungee"/>
                <a:cs typeface="Bungee"/>
                <a:sym typeface="Bungee"/>
              </a:rPr>
              <a:t>02</a:t>
            </a:r>
            <a:endParaRPr/>
          </a:p>
        </p:txBody>
      </p:sp>
      <p:sp>
        <p:nvSpPr>
          <p:cNvPr id="272" name="Google Shape;272;p18"/>
          <p:cNvSpPr txBox="1"/>
          <p:nvPr/>
        </p:nvSpPr>
        <p:spPr>
          <a:xfrm>
            <a:off x="5402697" y="6718789"/>
            <a:ext cx="2901600" cy="1047000"/>
          </a:xfrm>
          <a:prstGeom prst="rect">
            <a:avLst/>
          </a:prstGeom>
          <a:noFill/>
          <a:ln>
            <a:noFill/>
          </a:ln>
        </p:spPr>
        <p:txBody>
          <a:bodyPr anchorCtr="0" anchor="t" bIns="0" lIns="0" spcFirstLastPara="1" rIns="0" wrap="square" tIns="0">
            <a:spAutoFit/>
          </a:bodyPr>
          <a:lstStyle/>
          <a:p>
            <a:pPr indent="0" lvl="0" marL="0" marR="0" rtl="0" algn="ctr">
              <a:lnSpc>
                <a:spcPct val="150036"/>
              </a:lnSpc>
              <a:spcBef>
                <a:spcPts val="0"/>
              </a:spcBef>
              <a:spcAft>
                <a:spcPts val="0"/>
              </a:spcAft>
              <a:buNone/>
            </a:pPr>
            <a:r>
              <a:rPr b="0" i="0" lang="en-US" sz="6801" u="none" cap="none" strike="noStrike">
                <a:solidFill>
                  <a:srgbClr val="9CDC16"/>
                </a:solidFill>
                <a:latin typeface="Bungee"/>
                <a:ea typeface="Bungee"/>
                <a:cs typeface="Bungee"/>
                <a:sym typeface="Bungee"/>
              </a:rPr>
              <a:t>04</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76DC"/>
        </a:solidFill>
      </p:bgPr>
    </p:bg>
    <p:spTree>
      <p:nvGrpSpPr>
        <p:cNvPr id="276" name="Shape 276"/>
        <p:cNvGrpSpPr/>
        <p:nvPr/>
      </p:nvGrpSpPr>
      <p:grpSpPr>
        <a:xfrm>
          <a:off x="0" y="0"/>
          <a:ext cx="0" cy="0"/>
          <a:chOff x="0" y="0"/>
          <a:chExt cx="0" cy="0"/>
        </a:xfrm>
      </p:grpSpPr>
      <p:grpSp>
        <p:nvGrpSpPr>
          <p:cNvPr id="277" name="Google Shape;277;p19"/>
          <p:cNvGrpSpPr/>
          <p:nvPr/>
        </p:nvGrpSpPr>
        <p:grpSpPr>
          <a:xfrm>
            <a:off x="1373078" y="702873"/>
            <a:ext cx="15541992" cy="1404555"/>
            <a:chOff x="0" y="-28575"/>
            <a:chExt cx="4242968" cy="383444"/>
          </a:xfrm>
        </p:grpSpPr>
        <p:sp>
          <p:nvSpPr>
            <p:cNvPr id="278" name="Google Shape;278;p19"/>
            <p:cNvSpPr/>
            <p:nvPr/>
          </p:nvSpPr>
          <p:spPr>
            <a:xfrm>
              <a:off x="0" y="0"/>
              <a:ext cx="4242968" cy="354869"/>
            </a:xfrm>
            <a:custGeom>
              <a:rect b="b" l="l" r="r" t="t"/>
              <a:pathLst>
                <a:path extrusionOk="0" h="354869" w="4242968">
                  <a:moveTo>
                    <a:pt x="0" y="0"/>
                  </a:moveTo>
                  <a:lnTo>
                    <a:pt x="4242968" y="0"/>
                  </a:lnTo>
                  <a:lnTo>
                    <a:pt x="4242968" y="354869"/>
                  </a:lnTo>
                  <a:lnTo>
                    <a:pt x="0" y="354869"/>
                  </a:lnTo>
                  <a:close/>
                </a:path>
              </a:pathLst>
            </a:custGeom>
            <a:solidFill>
              <a:srgbClr val="9CDC16"/>
            </a:solidFill>
            <a:ln>
              <a:noFill/>
            </a:ln>
          </p:spPr>
        </p:sp>
        <p:sp>
          <p:nvSpPr>
            <p:cNvPr id="279" name="Google Shape;279;p19"/>
            <p:cNvSpPr txBox="1"/>
            <p:nvPr/>
          </p:nvSpPr>
          <p:spPr>
            <a:xfrm>
              <a:off x="0" y="-28575"/>
              <a:ext cx="4242900" cy="383400"/>
            </a:xfrm>
            <a:prstGeom prst="rect">
              <a:avLst/>
            </a:prstGeom>
            <a:noFill/>
            <a:ln>
              <a:noFill/>
            </a:ln>
          </p:spPr>
          <p:txBody>
            <a:bodyPr anchorCtr="0" anchor="ctr" bIns="50800" lIns="50800" spcFirstLastPara="1" rIns="50800" wrap="square" tIns="50800">
              <a:noAutofit/>
            </a:bodyPr>
            <a:lstStyle/>
            <a:p>
              <a:pPr indent="0" lvl="0" marL="0" marR="0" rtl="0" algn="ctr">
                <a:lnSpc>
                  <a:spcPct val="183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0" name="Google Shape;280;p19"/>
          <p:cNvGrpSpPr/>
          <p:nvPr/>
        </p:nvGrpSpPr>
        <p:grpSpPr>
          <a:xfrm>
            <a:off x="1373078" y="3643859"/>
            <a:ext cx="4158447" cy="4158447"/>
            <a:chOff x="0" y="0"/>
            <a:chExt cx="812800" cy="812800"/>
          </a:xfrm>
        </p:grpSpPr>
        <p:sp>
          <p:nvSpPr>
            <p:cNvPr id="281" name="Google Shape;28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CDC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9"/>
            <p:cNvSpPr txBox="1"/>
            <p:nvPr/>
          </p:nvSpPr>
          <p:spPr>
            <a:xfrm>
              <a:off x="76200" y="47625"/>
              <a:ext cx="660300" cy="689100"/>
            </a:xfrm>
            <a:prstGeom prst="rect">
              <a:avLst/>
            </a:prstGeom>
            <a:noFill/>
            <a:ln>
              <a:noFill/>
            </a:ln>
          </p:spPr>
          <p:txBody>
            <a:bodyPr anchorCtr="0" anchor="ctr" bIns="50800" lIns="50800" spcFirstLastPara="1" rIns="50800" wrap="square" tIns="50800">
              <a:noAutofit/>
            </a:bodyPr>
            <a:lstStyle/>
            <a:p>
              <a:pPr indent="0" lvl="0" marL="0" marR="0" rtl="0" algn="ctr">
                <a:lnSpc>
                  <a:spcPct val="183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83" name="Google Shape;283;p19"/>
          <p:cNvPicPr preferRelativeResize="0"/>
          <p:nvPr/>
        </p:nvPicPr>
        <p:blipFill>
          <a:blip r:embed="rId3">
            <a:alphaModFix/>
          </a:blip>
          <a:stretch>
            <a:fillRect/>
          </a:stretch>
        </p:blipFill>
        <p:spPr>
          <a:xfrm>
            <a:off x="1372975" y="3643750"/>
            <a:ext cx="4158600" cy="4158600"/>
          </a:xfrm>
          <a:prstGeom prst="ellipse">
            <a:avLst/>
          </a:prstGeom>
          <a:noFill/>
          <a:ln>
            <a:noFill/>
          </a:ln>
        </p:spPr>
      </p:pic>
      <p:grpSp>
        <p:nvGrpSpPr>
          <p:cNvPr id="284" name="Google Shape;284;p19"/>
          <p:cNvGrpSpPr/>
          <p:nvPr/>
        </p:nvGrpSpPr>
        <p:grpSpPr>
          <a:xfrm>
            <a:off x="7065820" y="3643859"/>
            <a:ext cx="4158447" cy="4158447"/>
            <a:chOff x="0" y="0"/>
            <a:chExt cx="812800" cy="812800"/>
          </a:xfrm>
        </p:grpSpPr>
        <p:sp>
          <p:nvSpPr>
            <p:cNvPr id="285" name="Google Shape;28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CDC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9"/>
            <p:cNvSpPr txBox="1"/>
            <p:nvPr/>
          </p:nvSpPr>
          <p:spPr>
            <a:xfrm>
              <a:off x="76200" y="47625"/>
              <a:ext cx="660300" cy="689100"/>
            </a:xfrm>
            <a:prstGeom prst="rect">
              <a:avLst/>
            </a:prstGeom>
            <a:noFill/>
            <a:ln>
              <a:noFill/>
            </a:ln>
          </p:spPr>
          <p:txBody>
            <a:bodyPr anchorCtr="0" anchor="ctr" bIns="50800" lIns="50800" spcFirstLastPara="1" rIns="50800" wrap="square" tIns="50800">
              <a:noAutofit/>
            </a:bodyPr>
            <a:lstStyle/>
            <a:p>
              <a:pPr indent="0" lvl="0" marL="0" marR="0" rtl="0" algn="ctr">
                <a:lnSpc>
                  <a:spcPct val="183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7" name="Google Shape;287;p19"/>
          <p:cNvGrpSpPr/>
          <p:nvPr/>
        </p:nvGrpSpPr>
        <p:grpSpPr>
          <a:xfrm>
            <a:off x="12756513" y="3643859"/>
            <a:ext cx="4158447" cy="4158447"/>
            <a:chOff x="0" y="0"/>
            <a:chExt cx="812800" cy="812800"/>
          </a:xfrm>
        </p:grpSpPr>
        <p:sp>
          <p:nvSpPr>
            <p:cNvPr id="288" name="Google Shape;28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CDC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9"/>
            <p:cNvSpPr txBox="1"/>
            <p:nvPr/>
          </p:nvSpPr>
          <p:spPr>
            <a:xfrm>
              <a:off x="76200" y="47625"/>
              <a:ext cx="660300" cy="689100"/>
            </a:xfrm>
            <a:prstGeom prst="rect">
              <a:avLst/>
            </a:prstGeom>
            <a:noFill/>
            <a:ln>
              <a:noFill/>
            </a:ln>
          </p:spPr>
          <p:txBody>
            <a:bodyPr anchorCtr="0" anchor="ctr" bIns="50800" lIns="50800" spcFirstLastPara="1" rIns="50800" wrap="square" tIns="50800">
              <a:noAutofit/>
            </a:bodyPr>
            <a:lstStyle/>
            <a:p>
              <a:pPr indent="0" lvl="0" marL="0" marR="0" rtl="0" algn="ctr">
                <a:lnSpc>
                  <a:spcPct val="183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90" name="Google Shape;290;p19"/>
          <p:cNvPicPr preferRelativeResize="0"/>
          <p:nvPr/>
        </p:nvPicPr>
        <p:blipFill>
          <a:blip r:embed="rId4">
            <a:alphaModFix/>
          </a:blip>
          <a:stretch>
            <a:fillRect/>
          </a:stretch>
        </p:blipFill>
        <p:spPr>
          <a:xfrm>
            <a:off x="12756588" y="3643925"/>
            <a:ext cx="4158300" cy="4158300"/>
          </a:xfrm>
          <a:prstGeom prst="ellipse">
            <a:avLst/>
          </a:prstGeom>
          <a:noFill/>
          <a:ln>
            <a:noFill/>
          </a:ln>
        </p:spPr>
      </p:pic>
      <p:sp>
        <p:nvSpPr>
          <p:cNvPr id="291" name="Google Shape;291;p19"/>
          <p:cNvSpPr txBox="1"/>
          <p:nvPr/>
        </p:nvSpPr>
        <p:spPr>
          <a:xfrm>
            <a:off x="1028700" y="806133"/>
            <a:ext cx="16230600" cy="1260300"/>
          </a:xfrm>
          <a:prstGeom prst="rect">
            <a:avLst/>
          </a:prstGeom>
          <a:noFill/>
          <a:ln>
            <a:noFill/>
          </a:ln>
        </p:spPr>
        <p:txBody>
          <a:bodyPr anchorCtr="0" anchor="t" bIns="0" lIns="0" spcFirstLastPara="1" rIns="0" wrap="square" tIns="0">
            <a:spAutoFit/>
          </a:bodyPr>
          <a:lstStyle/>
          <a:p>
            <a:pPr indent="0" lvl="0" marL="0" marR="0" rtl="0" algn="ctr">
              <a:lnSpc>
                <a:spcPct val="152021"/>
              </a:lnSpc>
              <a:spcBef>
                <a:spcPts val="0"/>
              </a:spcBef>
              <a:spcAft>
                <a:spcPts val="0"/>
              </a:spcAft>
              <a:buNone/>
            </a:pPr>
            <a:r>
              <a:rPr b="0" i="0" lang="en-US" sz="8187" u="none" cap="none" strike="noStrike">
                <a:solidFill>
                  <a:srgbClr val="1176DC"/>
                </a:solidFill>
                <a:latin typeface="Bungee"/>
                <a:ea typeface="Bungee"/>
                <a:cs typeface="Bungee"/>
                <a:sym typeface="Bungee"/>
              </a:rPr>
              <a:t>Write a main idea here</a:t>
            </a:r>
            <a:endParaRPr/>
          </a:p>
        </p:txBody>
      </p:sp>
      <p:sp>
        <p:nvSpPr>
          <p:cNvPr id="292" name="Google Shape;292;p19"/>
          <p:cNvSpPr txBox="1"/>
          <p:nvPr/>
        </p:nvSpPr>
        <p:spPr>
          <a:xfrm>
            <a:off x="1767468" y="8083550"/>
            <a:ext cx="3369600" cy="1292400"/>
          </a:xfrm>
          <a:prstGeom prst="rect">
            <a:avLst/>
          </a:prstGeom>
          <a:noFill/>
          <a:ln>
            <a:noFill/>
          </a:ln>
        </p:spPr>
        <p:txBody>
          <a:bodyPr anchorCtr="0" anchor="t" bIns="0" lIns="0" spcFirstLastPara="1" rIns="0" wrap="square" tIns="0">
            <a:spAutoFit/>
          </a:bodyPr>
          <a:lstStyle/>
          <a:p>
            <a:pPr indent="0" lvl="0" marL="0" marR="0" rtl="0" algn="ctr">
              <a:lnSpc>
                <a:spcPct val="160030"/>
              </a:lnSpc>
              <a:spcBef>
                <a:spcPts val="0"/>
              </a:spcBef>
              <a:spcAft>
                <a:spcPts val="0"/>
              </a:spcAft>
              <a:buNone/>
            </a:pPr>
            <a:r>
              <a:rPr b="0" i="0" lang="en-US" sz="1999" u="none" cap="none" strike="noStrike">
                <a:solidFill>
                  <a:srgbClr val="FFFFFF"/>
                </a:solidFill>
                <a:latin typeface="Cabin"/>
                <a:ea typeface="Cabin"/>
                <a:cs typeface="Cabin"/>
                <a:sym typeface="Cabin"/>
              </a:rPr>
              <a:t>Lorem ipsum dolor sit amet, consectetur adipiscing elit, sed do eiusmod tempor incididunt.</a:t>
            </a:r>
            <a:endParaRPr/>
          </a:p>
        </p:txBody>
      </p:sp>
      <p:sp>
        <p:nvSpPr>
          <p:cNvPr id="293" name="Google Shape;293;p19"/>
          <p:cNvSpPr txBox="1"/>
          <p:nvPr/>
        </p:nvSpPr>
        <p:spPr>
          <a:xfrm>
            <a:off x="7460209" y="8083550"/>
            <a:ext cx="3369600" cy="1292400"/>
          </a:xfrm>
          <a:prstGeom prst="rect">
            <a:avLst/>
          </a:prstGeom>
          <a:noFill/>
          <a:ln>
            <a:noFill/>
          </a:ln>
        </p:spPr>
        <p:txBody>
          <a:bodyPr anchorCtr="0" anchor="t" bIns="0" lIns="0" spcFirstLastPara="1" rIns="0" wrap="square" tIns="0">
            <a:spAutoFit/>
          </a:bodyPr>
          <a:lstStyle/>
          <a:p>
            <a:pPr indent="0" lvl="0" marL="0" marR="0" rtl="0" algn="ctr">
              <a:lnSpc>
                <a:spcPct val="160030"/>
              </a:lnSpc>
              <a:spcBef>
                <a:spcPts val="0"/>
              </a:spcBef>
              <a:spcAft>
                <a:spcPts val="0"/>
              </a:spcAft>
              <a:buNone/>
            </a:pPr>
            <a:r>
              <a:rPr b="0" i="0" lang="en-US" sz="1999" u="none" cap="none" strike="noStrike">
                <a:solidFill>
                  <a:srgbClr val="FFFFFF"/>
                </a:solidFill>
                <a:latin typeface="Cabin"/>
                <a:ea typeface="Cabin"/>
                <a:cs typeface="Cabin"/>
                <a:sym typeface="Cabin"/>
              </a:rPr>
              <a:t>Lorem ipsum dolor sit amet, consectetur adipiscing elit, sed do eiusmod tempor incididunt.</a:t>
            </a:r>
            <a:endParaRPr/>
          </a:p>
        </p:txBody>
      </p:sp>
      <p:sp>
        <p:nvSpPr>
          <p:cNvPr id="294" name="Google Shape;294;p19"/>
          <p:cNvSpPr txBox="1"/>
          <p:nvPr/>
        </p:nvSpPr>
        <p:spPr>
          <a:xfrm>
            <a:off x="13150903" y="8083550"/>
            <a:ext cx="3369600" cy="1292400"/>
          </a:xfrm>
          <a:prstGeom prst="rect">
            <a:avLst/>
          </a:prstGeom>
          <a:noFill/>
          <a:ln>
            <a:noFill/>
          </a:ln>
        </p:spPr>
        <p:txBody>
          <a:bodyPr anchorCtr="0" anchor="t" bIns="0" lIns="0" spcFirstLastPara="1" rIns="0" wrap="square" tIns="0">
            <a:spAutoFit/>
          </a:bodyPr>
          <a:lstStyle/>
          <a:p>
            <a:pPr indent="0" lvl="0" marL="0" marR="0" rtl="0" algn="ctr">
              <a:lnSpc>
                <a:spcPct val="160030"/>
              </a:lnSpc>
              <a:spcBef>
                <a:spcPts val="0"/>
              </a:spcBef>
              <a:spcAft>
                <a:spcPts val="0"/>
              </a:spcAft>
              <a:buNone/>
            </a:pPr>
            <a:r>
              <a:rPr b="0" i="0" lang="en-US" sz="1999" u="none" cap="none" strike="noStrike">
                <a:solidFill>
                  <a:srgbClr val="FFFFFF"/>
                </a:solidFill>
                <a:latin typeface="Cabin"/>
                <a:ea typeface="Cabin"/>
                <a:cs typeface="Cabin"/>
                <a:sym typeface="Cabin"/>
              </a:rPr>
              <a:t>Lorem ipsum dolor sit amet, consectetur adipiscing elit, sed do eiusmod tempor incididunt.</a:t>
            </a:r>
            <a:endParaRPr/>
          </a:p>
        </p:txBody>
      </p:sp>
      <p:sp>
        <p:nvSpPr>
          <p:cNvPr id="295" name="Google Shape;295;p19"/>
          <p:cNvSpPr txBox="1"/>
          <p:nvPr/>
        </p:nvSpPr>
        <p:spPr>
          <a:xfrm>
            <a:off x="6290079" y="2827883"/>
            <a:ext cx="5709900" cy="384600"/>
          </a:xfrm>
          <a:prstGeom prst="rect">
            <a:avLst/>
          </a:prstGeom>
          <a:noFill/>
          <a:ln>
            <a:noFill/>
          </a:ln>
        </p:spPr>
        <p:txBody>
          <a:bodyPr anchorCtr="0" anchor="t" bIns="0" lIns="0" spcFirstLastPara="1" rIns="0" wrap="square" tIns="0">
            <a:spAutoFit/>
          </a:bodyPr>
          <a:lstStyle/>
          <a:p>
            <a:pPr indent="0" lvl="0" marL="0" marR="0" rtl="0" algn="ctr">
              <a:lnSpc>
                <a:spcPct val="154021"/>
              </a:lnSpc>
              <a:spcBef>
                <a:spcPts val="0"/>
              </a:spcBef>
              <a:spcAft>
                <a:spcPts val="0"/>
              </a:spcAft>
              <a:buNone/>
            </a:pPr>
            <a:r>
              <a:rPr b="1" i="0" lang="en-US" sz="2499" u="none" cap="none" strike="noStrike">
                <a:solidFill>
                  <a:srgbClr val="FFFFFF"/>
                </a:solidFill>
                <a:latin typeface="Cabin"/>
                <a:ea typeface="Cabin"/>
                <a:cs typeface="Cabin"/>
                <a:sym typeface="Cabin"/>
              </a:rPr>
              <a:t>Write an important key point here</a:t>
            </a:r>
            <a:endParaRPr/>
          </a:p>
        </p:txBody>
      </p:sp>
      <p:sp>
        <p:nvSpPr>
          <p:cNvPr id="296" name="Google Shape;296;p19"/>
          <p:cNvSpPr txBox="1"/>
          <p:nvPr/>
        </p:nvSpPr>
        <p:spPr>
          <a:xfrm>
            <a:off x="11980772" y="2827883"/>
            <a:ext cx="5709900" cy="384600"/>
          </a:xfrm>
          <a:prstGeom prst="rect">
            <a:avLst/>
          </a:prstGeom>
          <a:noFill/>
          <a:ln>
            <a:noFill/>
          </a:ln>
        </p:spPr>
        <p:txBody>
          <a:bodyPr anchorCtr="0" anchor="t" bIns="0" lIns="0" spcFirstLastPara="1" rIns="0" wrap="square" tIns="0">
            <a:spAutoFit/>
          </a:bodyPr>
          <a:lstStyle/>
          <a:p>
            <a:pPr indent="0" lvl="0" marL="0" marR="0" rtl="0" algn="ctr">
              <a:lnSpc>
                <a:spcPct val="154021"/>
              </a:lnSpc>
              <a:spcBef>
                <a:spcPts val="0"/>
              </a:spcBef>
              <a:spcAft>
                <a:spcPts val="0"/>
              </a:spcAft>
              <a:buNone/>
            </a:pPr>
            <a:r>
              <a:rPr b="1" i="0" lang="en-US" sz="2499" u="none" cap="none" strike="noStrike">
                <a:solidFill>
                  <a:srgbClr val="FFFFFF"/>
                </a:solidFill>
                <a:latin typeface="Cabin"/>
                <a:ea typeface="Cabin"/>
                <a:cs typeface="Cabin"/>
                <a:sym typeface="Cabin"/>
              </a:rPr>
              <a:t>Write an important key point here</a:t>
            </a:r>
            <a:endParaRPr/>
          </a:p>
        </p:txBody>
      </p:sp>
      <p:sp>
        <p:nvSpPr>
          <p:cNvPr id="297" name="Google Shape;297;p19"/>
          <p:cNvSpPr txBox="1"/>
          <p:nvPr/>
        </p:nvSpPr>
        <p:spPr>
          <a:xfrm>
            <a:off x="597337" y="2827883"/>
            <a:ext cx="5709900" cy="384600"/>
          </a:xfrm>
          <a:prstGeom prst="rect">
            <a:avLst/>
          </a:prstGeom>
          <a:noFill/>
          <a:ln>
            <a:noFill/>
          </a:ln>
        </p:spPr>
        <p:txBody>
          <a:bodyPr anchorCtr="0" anchor="t" bIns="0" lIns="0" spcFirstLastPara="1" rIns="0" wrap="square" tIns="0">
            <a:spAutoFit/>
          </a:bodyPr>
          <a:lstStyle/>
          <a:p>
            <a:pPr indent="0" lvl="0" marL="0" marR="0" rtl="0" algn="ctr">
              <a:lnSpc>
                <a:spcPct val="154021"/>
              </a:lnSpc>
              <a:spcBef>
                <a:spcPts val="0"/>
              </a:spcBef>
              <a:spcAft>
                <a:spcPts val="0"/>
              </a:spcAft>
              <a:buNone/>
            </a:pPr>
            <a:r>
              <a:rPr b="1" i="0" lang="en-US" sz="2499" u="none" cap="none" strike="noStrike">
                <a:solidFill>
                  <a:srgbClr val="FFFFFF"/>
                </a:solidFill>
                <a:latin typeface="Cabin"/>
                <a:ea typeface="Cabin"/>
                <a:cs typeface="Cabin"/>
                <a:sym typeface="Cabin"/>
              </a:rPr>
              <a:t>Write an important key point here</a:t>
            </a:r>
            <a:endParaRPr/>
          </a:p>
        </p:txBody>
      </p:sp>
      <p:sp>
        <p:nvSpPr>
          <p:cNvPr id="298" name="Google Shape;298;p19"/>
          <p:cNvSpPr/>
          <p:nvPr/>
        </p:nvSpPr>
        <p:spPr>
          <a:xfrm rot="-710660">
            <a:off x="15794361" y="5702758"/>
            <a:ext cx="2239128" cy="1887885"/>
          </a:xfrm>
          <a:custGeom>
            <a:rect b="b" l="l" r="r" t="t"/>
            <a:pathLst>
              <a:path extrusionOk="0" h="1890220" w="2241897">
                <a:moveTo>
                  <a:pt x="0" y="0"/>
                </a:moveTo>
                <a:lnTo>
                  <a:pt x="2241897" y="0"/>
                </a:lnTo>
                <a:lnTo>
                  <a:pt x="2241897" y="1890221"/>
                </a:lnTo>
                <a:lnTo>
                  <a:pt x="0" y="1890221"/>
                </a:lnTo>
                <a:lnTo>
                  <a:pt x="0" y="0"/>
                </a:lnTo>
                <a:close/>
              </a:path>
            </a:pathLst>
          </a:custGeom>
          <a:blipFill rotWithShape="1">
            <a:blip r:embed="rId5">
              <a:alphaModFix/>
            </a:blip>
            <a:stretch>
              <a:fillRect b="0" l="-15618" r="-10849" t="0"/>
            </a:stretch>
          </a:blipFill>
          <a:ln>
            <a:noFill/>
          </a:ln>
        </p:spPr>
      </p:sp>
      <p:sp>
        <p:nvSpPr>
          <p:cNvPr id="299" name="Google Shape;299;p19"/>
          <p:cNvSpPr/>
          <p:nvPr/>
        </p:nvSpPr>
        <p:spPr>
          <a:xfrm rot="-465910">
            <a:off x="554671" y="3723223"/>
            <a:ext cx="1635405" cy="1896451"/>
          </a:xfrm>
          <a:custGeom>
            <a:rect b="b" l="l" r="r" t="t"/>
            <a:pathLst>
              <a:path extrusionOk="0" h="1898041" w="1636776">
                <a:moveTo>
                  <a:pt x="0" y="0"/>
                </a:moveTo>
                <a:lnTo>
                  <a:pt x="1636776" y="0"/>
                </a:lnTo>
                <a:lnTo>
                  <a:pt x="1636776" y="1898041"/>
                </a:lnTo>
                <a:lnTo>
                  <a:pt x="0" y="1898041"/>
                </a:lnTo>
                <a:lnTo>
                  <a:pt x="0" y="0"/>
                </a:lnTo>
                <a:close/>
              </a:path>
            </a:pathLst>
          </a:custGeom>
          <a:blipFill rotWithShape="1">
            <a:blip r:embed="rId6">
              <a:alphaModFix/>
            </a:blip>
            <a:stretch>
              <a:fillRect b="-5479" l="-138167" r="-38167" t="-53389"/>
            </a:stretch>
          </a:blipFill>
          <a:ln>
            <a:noFill/>
          </a:ln>
        </p:spPr>
      </p:sp>
      <p:pic>
        <p:nvPicPr>
          <p:cNvPr id="300" name="Google Shape;300;p19"/>
          <p:cNvPicPr preferRelativeResize="0"/>
          <p:nvPr/>
        </p:nvPicPr>
        <p:blipFill>
          <a:blip r:embed="rId7">
            <a:alphaModFix/>
          </a:blip>
          <a:stretch>
            <a:fillRect/>
          </a:stretch>
        </p:blipFill>
        <p:spPr>
          <a:xfrm>
            <a:off x="7064838" y="3643863"/>
            <a:ext cx="4158300" cy="4158300"/>
          </a:xfrm>
          <a:prstGeom prst="ellipse">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76DC"/>
        </a:solidFill>
      </p:bgPr>
    </p:bg>
    <p:spTree>
      <p:nvGrpSpPr>
        <p:cNvPr id="304" name="Shape 304"/>
        <p:cNvGrpSpPr/>
        <p:nvPr/>
      </p:nvGrpSpPr>
      <p:grpSpPr>
        <a:xfrm>
          <a:off x="0" y="0"/>
          <a:ext cx="0" cy="0"/>
          <a:chOff x="0" y="0"/>
          <a:chExt cx="0" cy="0"/>
        </a:xfrm>
      </p:grpSpPr>
      <p:grpSp>
        <p:nvGrpSpPr>
          <p:cNvPr id="305" name="Google Shape;305;p20"/>
          <p:cNvGrpSpPr/>
          <p:nvPr/>
        </p:nvGrpSpPr>
        <p:grpSpPr>
          <a:xfrm>
            <a:off x="0" y="5029569"/>
            <a:ext cx="18288146" cy="5257474"/>
            <a:chOff x="0" y="-28575"/>
            <a:chExt cx="4586829" cy="1318621"/>
          </a:xfrm>
        </p:grpSpPr>
        <p:sp>
          <p:nvSpPr>
            <p:cNvPr id="306" name="Google Shape;306;p20"/>
            <p:cNvSpPr/>
            <p:nvPr/>
          </p:nvSpPr>
          <p:spPr>
            <a:xfrm>
              <a:off x="0" y="0"/>
              <a:ext cx="4586829" cy="1290046"/>
            </a:xfrm>
            <a:custGeom>
              <a:rect b="b" l="l" r="r" t="t"/>
              <a:pathLst>
                <a:path extrusionOk="0" h="1290046" w="4586829">
                  <a:moveTo>
                    <a:pt x="0" y="0"/>
                  </a:moveTo>
                  <a:lnTo>
                    <a:pt x="4586829" y="0"/>
                  </a:lnTo>
                  <a:lnTo>
                    <a:pt x="4586829" y="1290046"/>
                  </a:lnTo>
                  <a:lnTo>
                    <a:pt x="0" y="1290046"/>
                  </a:lnTo>
                  <a:close/>
                </a:path>
              </a:pathLst>
            </a:custGeom>
            <a:solidFill>
              <a:srgbClr val="9CDC16"/>
            </a:solidFill>
            <a:ln>
              <a:noFill/>
            </a:ln>
          </p:spPr>
        </p:sp>
        <p:sp>
          <p:nvSpPr>
            <p:cNvPr id="307" name="Google Shape;307;p20"/>
            <p:cNvSpPr txBox="1"/>
            <p:nvPr/>
          </p:nvSpPr>
          <p:spPr>
            <a:xfrm>
              <a:off x="0" y="-28575"/>
              <a:ext cx="4586700" cy="1318500"/>
            </a:xfrm>
            <a:prstGeom prst="rect">
              <a:avLst/>
            </a:prstGeom>
            <a:noFill/>
            <a:ln>
              <a:noFill/>
            </a:ln>
          </p:spPr>
          <p:txBody>
            <a:bodyPr anchorCtr="0" anchor="ctr" bIns="50800" lIns="50800" spcFirstLastPara="1" rIns="50800" wrap="square" tIns="50800">
              <a:noAutofit/>
            </a:bodyPr>
            <a:lstStyle/>
            <a:p>
              <a:pPr indent="0" lvl="0" marL="0" marR="0" rtl="0" algn="ctr">
                <a:lnSpc>
                  <a:spcPct val="183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8" name="Google Shape;308;p20"/>
          <p:cNvGrpSpPr/>
          <p:nvPr/>
        </p:nvGrpSpPr>
        <p:grpSpPr>
          <a:xfrm>
            <a:off x="599715" y="487354"/>
            <a:ext cx="7197495" cy="4656306"/>
            <a:chOff x="0" y="-158880"/>
            <a:chExt cx="9596660" cy="6208408"/>
          </a:xfrm>
        </p:grpSpPr>
        <p:grpSp>
          <p:nvGrpSpPr>
            <p:cNvPr id="309" name="Google Shape;309;p20"/>
            <p:cNvGrpSpPr/>
            <p:nvPr/>
          </p:nvGrpSpPr>
          <p:grpSpPr>
            <a:xfrm>
              <a:off x="0" y="-158880"/>
              <a:ext cx="9596660" cy="6208408"/>
              <a:chOff x="0" y="-28575"/>
              <a:chExt cx="1725987" cy="1116600"/>
            </a:xfrm>
          </p:grpSpPr>
          <p:sp>
            <p:nvSpPr>
              <p:cNvPr id="310" name="Google Shape;310;p20"/>
              <p:cNvSpPr/>
              <p:nvPr/>
            </p:nvSpPr>
            <p:spPr>
              <a:xfrm>
                <a:off x="0" y="0"/>
                <a:ext cx="1725987" cy="1087987"/>
              </a:xfrm>
              <a:custGeom>
                <a:rect b="b" l="l" r="r" t="t"/>
                <a:pathLst>
                  <a:path extrusionOk="0" h="1087987" w="1725987">
                    <a:moveTo>
                      <a:pt x="0" y="0"/>
                    </a:moveTo>
                    <a:lnTo>
                      <a:pt x="1725987" y="0"/>
                    </a:lnTo>
                    <a:lnTo>
                      <a:pt x="1725987" y="1087987"/>
                    </a:lnTo>
                    <a:lnTo>
                      <a:pt x="0" y="1087987"/>
                    </a:lnTo>
                    <a:close/>
                  </a:path>
                </a:pathLst>
              </a:custGeom>
              <a:solidFill>
                <a:srgbClr val="9CDC16"/>
              </a:solidFill>
              <a:ln>
                <a:noFill/>
              </a:ln>
            </p:spPr>
          </p:sp>
          <p:sp>
            <p:nvSpPr>
              <p:cNvPr id="311" name="Google Shape;311;p20"/>
              <p:cNvSpPr txBox="1"/>
              <p:nvPr/>
            </p:nvSpPr>
            <p:spPr>
              <a:xfrm>
                <a:off x="0" y="-28575"/>
                <a:ext cx="1725900" cy="1116600"/>
              </a:xfrm>
              <a:prstGeom prst="rect">
                <a:avLst/>
              </a:prstGeom>
              <a:noFill/>
              <a:ln>
                <a:noFill/>
              </a:ln>
            </p:spPr>
            <p:txBody>
              <a:bodyPr anchorCtr="0" anchor="ctr" bIns="50800" lIns="50800" spcFirstLastPara="1" rIns="50800" wrap="square" tIns="50800">
                <a:noAutofit/>
              </a:bodyPr>
              <a:lstStyle/>
              <a:p>
                <a:pPr indent="0" lvl="0" marL="0" marR="0" rtl="0" algn="ctr">
                  <a:lnSpc>
                    <a:spcPct val="183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2" name="Google Shape;312;p20"/>
            <p:cNvSpPr/>
            <p:nvPr/>
          </p:nvSpPr>
          <p:spPr>
            <a:xfrm>
              <a:off x="0" y="0"/>
              <a:ext cx="9596655" cy="6049315"/>
            </a:xfrm>
            <a:custGeom>
              <a:rect b="b" l="l" r="r" t="t"/>
              <a:pathLst>
                <a:path extrusionOk="0" h="6049315" w="9596655">
                  <a:moveTo>
                    <a:pt x="0" y="0"/>
                  </a:moveTo>
                  <a:lnTo>
                    <a:pt x="9596655" y="0"/>
                  </a:lnTo>
                  <a:lnTo>
                    <a:pt x="9596655" y="6049315"/>
                  </a:lnTo>
                  <a:lnTo>
                    <a:pt x="0" y="6049315"/>
                  </a:lnTo>
                  <a:lnTo>
                    <a:pt x="0" y="0"/>
                  </a:lnTo>
                  <a:close/>
                </a:path>
              </a:pathLst>
            </a:custGeom>
            <a:blipFill rotWithShape="1">
              <a:blip r:embed="rId3">
                <a:alphaModFix amt="32000"/>
              </a:blip>
              <a:stretch>
                <a:fillRect b="-250275" l="-28958" r="-160686" t="-109156"/>
              </a:stretch>
            </a:blipFill>
            <a:ln>
              <a:noFill/>
            </a:ln>
          </p:spPr>
        </p:sp>
      </p:grpSp>
      <p:grpSp>
        <p:nvGrpSpPr>
          <p:cNvPr id="313" name="Google Shape;313;p20"/>
          <p:cNvGrpSpPr/>
          <p:nvPr/>
        </p:nvGrpSpPr>
        <p:grpSpPr>
          <a:xfrm>
            <a:off x="599715" y="5024340"/>
            <a:ext cx="7197495" cy="4656306"/>
            <a:chOff x="0" y="-158880"/>
            <a:chExt cx="9596660" cy="6208408"/>
          </a:xfrm>
        </p:grpSpPr>
        <p:grpSp>
          <p:nvGrpSpPr>
            <p:cNvPr id="314" name="Google Shape;314;p20"/>
            <p:cNvGrpSpPr/>
            <p:nvPr/>
          </p:nvGrpSpPr>
          <p:grpSpPr>
            <a:xfrm>
              <a:off x="0" y="-158880"/>
              <a:ext cx="9596660" cy="6208408"/>
              <a:chOff x="0" y="-28575"/>
              <a:chExt cx="1725987" cy="1116600"/>
            </a:xfrm>
          </p:grpSpPr>
          <p:sp>
            <p:nvSpPr>
              <p:cNvPr id="315" name="Google Shape;315;p20"/>
              <p:cNvSpPr/>
              <p:nvPr/>
            </p:nvSpPr>
            <p:spPr>
              <a:xfrm>
                <a:off x="0" y="0"/>
                <a:ext cx="1725987" cy="1087987"/>
              </a:xfrm>
              <a:custGeom>
                <a:rect b="b" l="l" r="r" t="t"/>
                <a:pathLst>
                  <a:path extrusionOk="0" h="1087987" w="1725987">
                    <a:moveTo>
                      <a:pt x="0" y="0"/>
                    </a:moveTo>
                    <a:lnTo>
                      <a:pt x="1725987" y="0"/>
                    </a:lnTo>
                    <a:lnTo>
                      <a:pt x="1725987" y="1087987"/>
                    </a:lnTo>
                    <a:lnTo>
                      <a:pt x="0" y="1087987"/>
                    </a:lnTo>
                    <a:close/>
                  </a:path>
                </a:pathLst>
              </a:custGeom>
              <a:solidFill>
                <a:srgbClr val="1176DC"/>
              </a:solidFill>
              <a:ln>
                <a:noFill/>
              </a:ln>
            </p:spPr>
          </p:sp>
          <p:sp>
            <p:nvSpPr>
              <p:cNvPr id="316" name="Google Shape;316;p20"/>
              <p:cNvSpPr txBox="1"/>
              <p:nvPr/>
            </p:nvSpPr>
            <p:spPr>
              <a:xfrm>
                <a:off x="0" y="-28575"/>
                <a:ext cx="1725900" cy="1116600"/>
              </a:xfrm>
              <a:prstGeom prst="rect">
                <a:avLst/>
              </a:prstGeom>
              <a:noFill/>
              <a:ln>
                <a:noFill/>
              </a:ln>
            </p:spPr>
            <p:txBody>
              <a:bodyPr anchorCtr="0" anchor="ctr" bIns="50800" lIns="50800" spcFirstLastPara="1" rIns="50800" wrap="square" tIns="50800">
                <a:noAutofit/>
              </a:bodyPr>
              <a:lstStyle/>
              <a:p>
                <a:pPr indent="0" lvl="0" marL="0" marR="0" rtl="0" algn="ctr">
                  <a:lnSpc>
                    <a:spcPct val="183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7" name="Google Shape;317;p20"/>
            <p:cNvSpPr/>
            <p:nvPr/>
          </p:nvSpPr>
          <p:spPr>
            <a:xfrm>
              <a:off x="0" y="0"/>
              <a:ext cx="9596655" cy="6049315"/>
            </a:xfrm>
            <a:custGeom>
              <a:rect b="b" l="l" r="r" t="t"/>
              <a:pathLst>
                <a:path extrusionOk="0" h="6049315" w="9596655">
                  <a:moveTo>
                    <a:pt x="0" y="0"/>
                  </a:moveTo>
                  <a:lnTo>
                    <a:pt x="9596655" y="0"/>
                  </a:lnTo>
                  <a:lnTo>
                    <a:pt x="9596655" y="6049315"/>
                  </a:lnTo>
                  <a:lnTo>
                    <a:pt x="0" y="6049315"/>
                  </a:lnTo>
                  <a:lnTo>
                    <a:pt x="0" y="0"/>
                  </a:lnTo>
                  <a:close/>
                </a:path>
              </a:pathLst>
            </a:custGeom>
            <a:blipFill rotWithShape="1">
              <a:blip r:embed="rId3">
                <a:alphaModFix amt="32000"/>
              </a:blip>
              <a:stretch>
                <a:fillRect b="-250275" l="-28958" r="-160686" t="-109156"/>
              </a:stretch>
            </a:blipFill>
            <a:ln>
              <a:noFill/>
            </a:ln>
          </p:spPr>
        </p:sp>
      </p:grpSp>
      <p:sp>
        <p:nvSpPr>
          <p:cNvPr id="318" name="Google Shape;318;p20"/>
          <p:cNvSpPr/>
          <p:nvPr/>
        </p:nvSpPr>
        <p:spPr>
          <a:xfrm flipH="1">
            <a:off x="8798997" y="3785875"/>
            <a:ext cx="8555553" cy="6022574"/>
          </a:xfrm>
          <a:custGeom>
            <a:rect b="b" l="l" r="r" t="t"/>
            <a:pathLst>
              <a:path extrusionOk="0" h="6022574" w="8555553">
                <a:moveTo>
                  <a:pt x="8555553" y="0"/>
                </a:moveTo>
                <a:lnTo>
                  <a:pt x="0" y="0"/>
                </a:lnTo>
                <a:lnTo>
                  <a:pt x="0" y="6022574"/>
                </a:lnTo>
                <a:lnTo>
                  <a:pt x="8555553" y="6022574"/>
                </a:lnTo>
                <a:lnTo>
                  <a:pt x="8555553" y="0"/>
                </a:lnTo>
                <a:close/>
              </a:path>
            </a:pathLst>
          </a:custGeom>
          <a:blipFill rotWithShape="1">
            <a:blip r:embed="rId4">
              <a:alphaModFix/>
            </a:blip>
            <a:stretch>
              <a:fillRect b="-7569" l="0" r="-22989" t="-23459"/>
            </a:stretch>
          </a:blipFill>
          <a:ln>
            <a:noFill/>
          </a:ln>
        </p:spPr>
      </p:sp>
      <p:grpSp>
        <p:nvGrpSpPr>
          <p:cNvPr id="319" name="Google Shape;319;p20"/>
          <p:cNvGrpSpPr/>
          <p:nvPr/>
        </p:nvGrpSpPr>
        <p:grpSpPr>
          <a:xfrm>
            <a:off x="9144000" y="528577"/>
            <a:ext cx="8638647" cy="1404555"/>
            <a:chOff x="0" y="-28575"/>
            <a:chExt cx="2358353" cy="383444"/>
          </a:xfrm>
        </p:grpSpPr>
        <p:sp>
          <p:nvSpPr>
            <p:cNvPr id="320" name="Google Shape;320;p20"/>
            <p:cNvSpPr/>
            <p:nvPr/>
          </p:nvSpPr>
          <p:spPr>
            <a:xfrm>
              <a:off x="0" y="0"/>
              <a:ext cx="2358353" cy="354869"/>
            </a:xfrm>
            <a:custGeom>
              <a:rect b="b" l="l" r="r" t="t"/>
              <a:pathLst>
                <a:path extrusionOk="0" h="354869" w="2358353">
                  <a:moveTo>
                    <a:pt x="0" y="0"/>
                  </a:moveTo>
                  <a:lnTo>
                    <a:pt x="2358353" y="0"/>
                  </a:lnTo>
                  <a:lnTo>
                    <a:pt x="2358353" y="354869"/>
                  </a:lnTo>
                  <a:lnTo>
                    <a:pt x="0" y="354869"/>
                  </a:lnTo>
                  <a:close/>
                </a:path>
              </a:pathLst>
            </a:custGeom>
            <a:solidFill>
              <a:srgbClr val="9CDC16"/>
            </a:solidFill>
            <a:ln>
              <a:noFill/>
            </a:ln>
          </p:spPr>
        </p:sp>
        <p:sp>
          <p:nvSpPr>
            <p:cNvPr id="321" name="Google Shape;321;p20"/>
            <p:cNvSpPr txBox="1"/>
            <p:nvPr/>
          </p:nvSpPr>
          <p:spPr>
            <a:xfrm>
              <a:off x="0" y="-28575"/>
              <a:ext cx="2358300" cy="383400"/>
            </a:xfrm>
            <a:prstGeom prst="rect">
              <a:avLst/>
            </a:prstGeom>
            <a:noFill/>
            <a:ln>
              <a:noFill/>
            </a:ln>
          </p:spPr>
          <p:txBody>
            <a:bodyPr anchorCtr="0" anchor="ctr" bIns="50800" lIns="50800" spcFirstLastPara="1" rIns="50800" wrap="square" tIns="50800">
              <a:noAutofit/>
            </a:bodyPr>
            <a:lstStyle/>
            <a:p>
              <a:pPr indent="0" lvl="0" marL="0" marR="0" rtl="0" algn="r">
                <a:lnSpc>
                  <a:spcPct val="183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2" name="Google Shape;322;p20"/>
          <p:cNvGrpSpPr/>
          <p:nvPr/>
        </p:nvGrpSpPr>
        <p:grpSpPr>
          <a:xfrm>
            <a:off x="10913573" y="2105106"/>
            <a:ext cx="6869224" cy="1404555"/>
            <a:chOff x="0" y="-28575"/>
            <a:chExt cx="1875300" cy="383444"/>
          </a:xfrm>
        </p:grpSpPr>
        <p:sp>
          <p:nvSpPr>
            <p:cNvPr id="323" name="Google Shape;323;p20"/>
            <p:cNvSpPr/>
            <p:nvPr/>
          </p:nvSpPr>
          <p:spPr>
            <a:xfrm>
              <a:off x="0" y="0"/>
              <a:ext cx="1875254" cy="354869"/>
            </a:xfrm>
            <a:custGeom>
              <a:rect b="b" l="l" r="r" t="t"/>
              <a:pathLst>
                <a:path extrusionOk="0" h="354869" w="1875254">
                  <a:moveTo>
                    <a:pt x="0" y="0"/>
                  </a:moveTo>
                  <a:lnTo>
                    <a:pt x="1875254" y="0"/>
                  </a:lnTo>
                  <a:lnTo>
                    <a:pt x="1875254" y="354869"/>
                  </a:lnTo>
                  <a:lnTo>
                    <a:pt x="0" y="354869"/>
                  </a:lnTo>
                  <a:close/>
                </a:path>
              </a:pathLst>
            </a:custGeom>
            <a:solidFill>
              <a:srgbClr val="9CDC16"/>
            </a:solidFill>
            <a:ln>
              <a:noFill/>
            </a:ln>
          </p:spPr>
        </p:sp>
        <p:sp>
          <p:nvSpPr>
            <p:cNvPr id="324" name="Google Shape;324;p20"/>
            <p:cNvSpPr txBox="1"/>
            <p:nvPr/>
          </p:nvSpPr>
          <p:spPr>
            <a:xfrm>
              <a:off x="0" y="-28575"/>
              <a:ext cx="1875300" cy="383400"/>
            </a:xfrm>
            <a:prstGeom prst="rect">
              <a:avLst/>
            </a:prstGeom>
            <a:noFill/>
            <a:ln>
              <a:noFill/>
            </a:ln>
          </p:spPr>
          <p:txBody>
            <a:bodyPr anchorCtr="0" anchor="ctr" bIns="50800" lIns="50800" spcFirstLastPara="1" rIns="50800" wrap="square" tIns="50800">
              <a:noAutofit/>
            </a:bodyPr>
            <a:lstStyle/>
            <a:p>
              <a:pPr indent="0" lvl="0" marL="0" marR="0" rtl="0" algn="r">
                <a:lnSpc>
                  <a:spcPct val="183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25" name="Google Shape;325;p20"/>
          <p:cNvPicPr preferRelativeResize="0"/>
          <p:nvPr/>
        </p:nvPicPr>
        <p:blipFill rotWithShape="1">
          <a:blip r:embed="rId5">
            <a:alphaModFix/>
          </a:blip>
          <a:srcRect b="39462" l="0" r="0" t="18512"/>
          <a:stretch/>
        </p:blipFill>
        <p:spPr>
          <a:xfrm>
            <a:off x="599715" y="5143500"/>
            <a:ext cx="7197492" cy="4536986"/>
          </a:xfrm>
          <a:prstGeom prst="rect">
            <a:avLst/>
          </a:prstGeom>
          <a:noFill/>
          <a:ln>
            <a:noFill/>
          </a:ln>
        </p:spPr>
      </p:pic>
      <p:pic>
        <p:nvPicPr>
          <p:cNvPr id="326" name="Google Shape;326;p20"/>
          <p:cNvPicPr preferRelativeResize="0"/>
          <p:nvPr/>
        </p:nvPicPr>
        <p:blipFill rotWithShape="1">
          <a:blip r:embed="rId6">
            <a:alphaModFix/>
          </a:blip>
          <a:srcRect b="5456" l="0" r="14741" t="58713"/>
          <a:stretch/>
        </p:blipFill>
        <p:spPr>
          <a:xfrm rot="10800000">
            <a:off x="599716" y="606513"/>
            <a:ext cx="7197490" cy="4536987"/>
          </a:xfrm>
          <a:prstGeom prst="rect">
            <a:avLst/>
          </a:prstGeom>
          <a:noFill/>
          <a:ln>
            <a:noFill/>
          </a:ln>
        </p:spPr>
      </p:pic>
      <p:sp>
        <p:nvSpPr>
          <p:cNvPr id="327" name="Google Shape;327;p20"/>
          <p:cNvSpPr/>
          <p:nvPr/>
        </p:nvSpPr>
        <p:spPr>
          <a:xfrm>
            <a:off x="14625466" y="5989742"/>
            <a:ext cx="1137142" cy="707095"/>
          </a:xfrm>
          <a:custGeom>
            <a:rect b="b" l="l" r="r" t="t"/>
            <a:pathLst>
              <a:path extrusionOk="0" h="707095" w="1137142">
                <a:moveTo>
                  <a:pt x="0" y="0"/>
                </a:moveTo>
                <a:lnTo>
                  <a:pt x="1137141" y="0"/>
                </a:lnTo>
                <a:lnTo>
                  <a:pt x="1137141" y="707096"/>
                </a:lnTo>
                <a:lnTo>
                  <a:pt x="0" y="707096"/>
                </a:lnTo>
                <a:lnTo>
                  <a:pt x="0" y="0"/>
                </a:lnTo>
                <a:close/>
              </a:path>
            </a:pathLst>
          </a:custGeom>
          <a:blipFill rotWithShape="1">
            <a:blip r:embed="rId7">
              <a:alphaModFix/>
            </a:blip>
            <a:stretch>
              <a:fillRect b="0" l="0" r="0" t="0"/>
            </a:stretch>
          </a:blipFill>
          <a:ln>
            <a:noFill/>
          </a:ln>
        </p:spPr>
      </p:sp>
      <p:sp>
        <p:nvSpPr>
          <p:cNvPr id="328" name="Google Shape;328;p20"/>
          <p:cNvSpPr txBox="1"/>
          <p:nvPr/>
        </p:nvSpPr>
        <p:spPr>
          <a:xfrm>
            <a:off x="8955224" y="689038"/>
            <a:ext cx="8399400" cy="279630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7899" u="none" cap="none" strike="noStrike">
                <a:solidFill>
                  <a:srgbClr val="1176DC"/>
                </a:solidFill>
                <a:latin typeface="Bungee"/>
                <a:ea typeface="Bungee"/>
                <a:cs typeface="Bungee"/>
                <a:sym typeface="Bungee"/>
              </a:rPr>
              <a:t>Write a main idea here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76DC"/>
        </a:solidFill>
      </p:bgPr>
    </p:bg>
    <p:spTree>
      <p:nvGrpSpPr>
        <p:cNvPr id="332" name="Shape 332"/>
        <p:cNvGrpSpPr/>
        <p:nvPr/>
      </p:nvGrpSpPr>
      <p:grpSpPr>
        <a:xfrm>
          <a:off x="0" y="0"/>
          <a:ext cx="0" cy="0"/>
          <a:chOff x="0" y="0"/>
          <a:chExt cx="0" cy="0"/>
        </a:xfrm>
      </p:grpSpPr>
      <p:grpSp>
        <p:nvGrpSpPr>
          <p:cNvPr id="333" name="Google Shape;333;p21"/>
          <p:cNvGrpSpPr/>
          <p:nvPr/>
        </p:nvGrpSpPr>
        <p:grpSpPr>
          <a:xfrm>
            <a:off x="-172100" y="5422845"/>
            <a:ext cx="19616375" cy="1440236"/>
            <a:chOff x="0" y="0"/>
            <a:chExt cx="26155167" cy="1920315"/>
          </a:xfrm>
        </p:grpSpPr>
        <p:sp>
          <p:nvSpPr>
            <p:cNvPr id="334" name="Google Shape;334;p21"/>
            <p:cNvSpPr/>
            <p:nvPr/>
          </p:nvSpPr>
          <p:spPr>
            <a:xfrm>
              <a:off x="0" y="0"/>
              <a:ext cx="6770342" cy="1920315"/>
            </a:xfrm>
            <a:custGeom>
              <a:rect b="b" l="l" r="r" t="t"/>
              <a:pathLst>
                <a:path extrusionOk="0" h="1920315" w="6770342">
                  <a:moveTo>
                    <a:pt x="0" y="0"/>
                  </a:moveTo>
                  <a:lnTo>
                    <a:pt x="6770342" y="0"/>
                  </a:lnTo>
                  <a:lnTo>
                    <a:pt x="6770342" y="1920315"/>
                  </a:lnTo>
                  <a:lnTo>
                    <a:pt x="0" y="1920315"/>
                  </a:lnTo>
                  <a:lnTo>
                    <a:pt x="0" y="0"/>
                  </a:lnTo>
                  <a:close/>
                </a:path>
              </a:pathLst>
            </a:custGeom>
            <a:blipFill rotWithShape="1">
              <a:blip r:embed="rId3">
                <a:alphaModFix/>
              </a:blip>
              <a:stretch>
                <a:fillRect b="0" l="0" r="0" t="0"/>
              </a:stretch>
            </a:blipFill>
            <a:ln>
              <a:noFill/>
            </a:ln>
          </p:spPr>
        </p:sp>
        <p:sp>
          <p:nvSpPr>
            <p:cNvPr id="335" name="Google Shape;335;p21"/>
            <p:cNvSpPr/>
            <p:nvPr/>
          </p:nvSpPr>
          <p:spPr>
            <a:xfrm>
              <a:off x="6377656" y="0"/>
              <a:ext cx="6770342" cy="1920315"/>
            </a:xfrm>
            <a:custGeom>
              <a:rect b="b" l="l" r="r" t="t"/>
              <a:pathLst>
                <a:path extrusionOk="0" h="1920315" w="6770342">
                  <a:moveTo>
                    <a:pt x="0" y="0"/>
                  </a:moveTo>
                  <a:lnTo>
                    <a:pt x="6770342" y="0"/>
                  </a:lnTo>
                  <a:lnTo>
                    <a:pt x="6770342" y="1920315"/>
                  </a:lnTo>
                  <a:lnTo>
                    <a:pt x="0" y="1920315"/>
                  </a:lnTo>
                  <a:lnTo>
                    <a:pt x="0" y="0"/>
                  </a:lnTo>
                  <a:close/>
                </a:path>
              </a:pathLst>
            </a:custGeom>
            <a:blipFill rotWithShape="1">
              <a:blip r:embed="rId3">
                <a:alphaModFix/>
              </a:blip>
              <a:stretch>
                <a:fillRect b="0" l="0" r="0" t="0"/>
              </a:stretch>
            </a:blipFill>
            <a:ln>
              <a:noFill/>
            </a:ln>
          </p:spPr>
        </p:sp>
        <p:sp>
          <p:nvSpPr>
            <p:cNvPr id="336" name="Google Shape;336;p21"/>
            <p:cNvSpPr/>
            <p:nvPr/>
          </p:nvSpPr>
          <p:spPr>
            <a:xfrm>
              <a:off x="12919034" y="0"/>
              <a:ext cx="6770342" cy="1920315"/>
            </a:xfrm>
            <a:custGeom>
              <a:rect b="b" l="l" r="r" t="t"/>
              <a:pathLst>
                <a:path extrusionOk="0" h="1920315" w="6770342">
                  <a:moveTo>
                    <a:pt x="0" y="0"/>
                  </a:moveTo>
                  <a:lnTo>
                    <a:pt x="6770342" y="0"/>
                  </a:lnTo>
                  <a:lnTo>
                    <a:pt x="6770342" y="1920315"/>
                  </a:lnTo>
                  <a:lnTo>
                    <a:pt x="0" y="1920315"/>
                  </a:lnTo>
                  <a:lnTo>
                    <a:pt x="0" y="0"/>
                  </a:lnTo>
                  <a:close/>
                </a:path>
              </a:pathLst>
            </a:custGeom>
            <a:blipFill rotWithShape="1">
              <a:blip r:embed="rId3">
                <a:alphaModFix/>
              </a:blip>
              <a:stretch>
                <a:fillRect b="0" l="0" r="0" t="0"/>
              </a:stretch>
            </a:blipFill>
            <a:ln>
              <a:noFill/>
            </a:ln>
          </p:spPr>
        </p:sp>
        <p:sp>
          <p:nvSpPr>
            <p:cNvPr id="337" name="Google Shape;337;p21"/>
            <p:cNvSpPr/>
            <p:nvPr/>
          </p:nvSpPr>
          <p:spPr>
            <a:xfrm>
              <a:off x="19384825" y="0"/>
              <a:ext cx="6770342" cy="1920315"/>
            </a:xfrm>
            <a:custGeom>
              <a:rect b="b" l="l" r="r" t="t"/>
              <a:pathLst>
                <a:path extrusionOk="0" h="1920315" w="6770342">
                  <a:moveTo>
                    <a:pt x="0" y="0"/>
                  </a:moveTo>
                  <a:lnTo>
                    <a:pt x="6770342" y="0"/>
                  </a:lnTo>
                  <a:lnTo>
                    <a:pt x="6770342" y="1920315"/>
                  </a:lnTo>
                  <a:lnTo>
                    <a:pt x="0" y="1920315"/>
                  </a:lnTo>
                  <a:lnTo>
                    <a:pt x="0" y="0"/>
                  </a:lnTo>
                  <a:close/>
                </a:path>
              </a:pathLst>
            </a:custGeom>
            <a:blipFill rotWithShape="1">
              <a:blip r:embed="rId3">
                <a:alphaModFix/>
              </a:blip>
              <a:stretch>
                <a:fillRect b="0" l="0" r="0" t="0"/>
              </a:stretch>
            </a:blipFill>
            <a:ln>
              <a:noFill/>
            </a:ln>
          </p:spPr>
        </p:sp>
      </p:grpSp>
      <p:grpSp>
        <p:nvGrpSpPr>
          <p:cNvPr id="338" name="Google Shape;338;p21"/>
          <p:cNvGrpSpPr/>
          <p:nvPr/>
        </p:nvGrpSpPr>
        <p:grpSpPr>
          <a:xfrm>
            <a:off x="0" y="6618275"/>
            <a:ext cx="18288118" cy="3668944"/>
            <a:chOff x="0" y="-28575"/>
            <a:chExt cx="4816592" cy="966300"/>
          </a:xfrm>
        </p:grpSpPr>
        <p:sp>
          <p:nvSpPr>
            <p:cNvPr id="339" name="Google Shape;339;p21"/>
            <p:cNvSpPr/>
            <p:nvPr/>
          </p:nvSpPr>
          <p:spPr>
            <a:xfrm>
              <a:off x="0" y="0"/>
              <a:ext cx="4816592" cy="937673"/>
            </a:xfrm>
            <a:custGeom>
              <a:rect b="b" l="l" r="r" t="t"/>
              <a:pathLst>
                <a:path extrusionOk="0" h="937673" w="4816592">
                  <a:moveTo>
                    <a:pt x="0" y="0"/>
                  </a:moveTo>
                  <a:lnTo>
                    <a:pt x="4816592" y="0"/>
                  </a:lnTo>
                  <a:lnTo>
                    <a:pt x="4816592" y="937673"/>
                  </a:lnTo>
                  <a:lnTo>
                    <a:pt x="0" y="937673"/>
                  </a:lnTo>
                  <a:close/>
                </a:path>
              </a:pathLst>
            </a:custGeom>
            <a:solidFill>
              <a:srgbClr val="9CDC16"/>
            </a:solidFill>
            <a:ln>
              <a:noFill/>
            </a:ln>
          </p:spPr>
        </p:sp>
        <p:sp>
          <p:nvSpPr>
            <p:cNvPr id="340" name="Google Shape;340;p21"/>
            <p:cNvSpPr txBox="1"/>
            <p:nvPr/>
          </p:nvSpPr>
          <p:spPr>
            <a:xfrm>
              <a:off x="0" y="-28575"/>
              <a:ext cx="4816500" cy="966300"/>
            </a:xfrm>
            <a:prstGeom prst="rect">
              <a:avLst/>
            </a:prstGeom>
            <a:noFill/>
            <a:ln>
              <a:noFill/>
            </a:ln>
          </p:spPr>
          <p:txBody>
            <a:bodyPr anchorCtr="0" anchor="ctr" bIns="50800" lIns="50800" spcFirstLastPara="1" rIns="50800" wrap="square" tIns="50800">
              <a:noAutofit/>
            </a:bodyPr>
            <a:lstStyle/>
            <a:p>
              <a:pPr indent="0" lvl="0" marL="0" marR="0" rtl="0" algn="ctr">
                <a:lnSpc>
                  <a:spcPct val="183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1" name="Google Shape;341;p21"/>
          <p:cNvGrpSpPr/>
          <p:nvPr/>
        </p:nvGrpSpPr>
        <p:grpSpPr>
          <a:xfrm>
            <a:off x="1373078" y="626496"/>
            <a:ext cx="15541992" cy="1404555"/>
            <a:chOff x="0" y="-28575"/>
            <a:chExt cx="4242968" cy="383444"/>
          </a:xfrm>
        </p:grpSpPr>
        <p:sp>
          <p:nvSpPr>
            <p:cNvPr id="342" name="Google Shape;342;p21"/>
            <p:cNvSpPr/>
            <p:nvPr/>
          </p:nvSpPr>
          <p:spPr>
            <a:xfrm>
              <a:off x="0" y="0"/>
              <a:ext cx="4242968" cy="354869"/>
            </a:xfrm>
            <a:custGeom>
              <a:rect b="b" l="l" r="r" t="t"/>
              <a:pathLst>
                <a:path extrusionOk="0" h="354869" w="4242968">
                  <a:moveTo>
                    <a:pt x="0" y="0"/>
                  </a:moveTo>
                  <a:lnTo>
                    <a:pt x="4242968" y="0"/>
                  </a:lnTo>
                  <a:lnTo>
                    <a:pt x="4242968" y="354869"/>
                  </a:lnTo>
                  <a:lnTo>
                    <a:pt x="0" y="354869"/>
                  </a:lnTo>
                  <a:close/>
                </a:path>
              </a:pathLst>
            </a:custGeom>
            <a:solidFill>
              <a:srgbClr val="9CDC16"/>
            </a:solidFill>
            <a:ln>
              <a:noFill/>
            </a:ln>
          </p:spPr>
        </p:sp>
        <p:sp>
          <p:nvSpPr>
            <p:cNvPr id="343" name="Google Shape;343;p21"/>
            <p:cNvSpPr txBox="1"/>
            <p:nvPr/>
          </p:nvSpPr>
          <p:spPr>
            <a:xfrm>
              <a:off x="0" y="-28575"/>
              <a:ext cx="4242900" cy="383400"/>
            </a:xfrm>
            <a:prstGeom prst="rect">
              <a:avLst/>
            </a:prstGeom>
            <a:noFill/>
            <a:ln>
              <a:noFill/>
            </a:ln>
          </p:spPr>
          <p:txBody>
            <a:bodyPr anchorCtr="0" anchor="ctr" bIns="50800" lIns="50800" spcFirstLastPara="1" rIns="50800" wrap="square" tIns="50800">
              <a:noAutofit/>
            </a:bodyPr>
            <a:lstStyle/>
            <a:p>
              <a:pPr indent="0" lvl="0" marL="0" marR="0" rtl="0" algn="ctr">
                <a:lnSpc>
                  <a:spcPct val="183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44" name="Google Shape;344;p21"/>
          <p:cNvPicPr preferRelativeResize="0"/>
          <p:nvPr/>
        </p:nvPicPr>
        <p:blipFill rotWithShape="1">
          <a:blip r:embed="rId4">
            <a:alphaModFix/>
          </a:blip>
          <a:srcRect b="7544" l="1970" r="0" t="14196"/>
          <a:stretch/>
        </p:blipFill>
        <p:spPr>
          <a:xfrm>
            <a:off x="12522508" y="2586460"/>
            <a:ext cx="4144847" cy="4960485"/>
          </a:xfrm>
          <a:prstGeom prst="rect">
            <a:avLst/>
          </a:prstGeom>
          <a:noFill/>
          <a:ln>
            <a:noFill/>
          </a:ln>
        </p:spPr>
      </p:pic>
      <p:pic>
        <p:nvPicPr>
          <p:cNvPr id="345" name="Google Shape;345;p21"/>
          <p:cNvPicPr preferRelativeResize="0"/>
          <p:nvPr/>
        </p:nvPicPr>
        <p:blipFill rotWithShape="1">
          <a:blip r:embed="rId5">
            <a:alphaModFix/>
          </a:blip>
          <a:srcRect b="6190" l="18195" r="22825" t="29793"/>
          <a:stretch/>
        </p:blipFill>
        <p:spPr>
          <a:xfrm flipH="1">
            <a:off x="1791372" y="2367691"/>
            <a:ext cx="3293638" cy="5358928"/>
          </a:xfrm>
          <a:prstGeom prst="rect">
            <a:avLst/>
          </a:prstGeom>
          <a:noFill/>
          <a:ln>
            <a:noFill/>
          </a:ln>
        </p:spPr>
      </p:pic>
      <p:pic>
        <p:nvPicPr>
          <p:cNvPr id="346" name="Google Shape;346;p21"/>
          <p:cNvPicPr preferRelativeResize="0"/>
          <p:nvPr/>
        </p:nvPicPr>
        <p:blipFill rotWithShape="1">
          <a:blip r:embed="rId6">
            <a:alphaModFix/>
          </a:blip>
          <a:srcRect b="0" l="13572" r="13572" t="7689"/>
          <a:stretch/>
        </p:blipFill>
        <p:spPr>
          <a:xfrm>
            <a:off x="7723843" y="2367691"/>
            <a:ext cx="2840315" cy="5398022"/>
          </a:xfrm>
          <a:prstGeom prst="rect">
            <a:avLst/>
          </a:prstGeom>
          <a:noFill/>
          <a:ln>
            <a:noFill/>
          </a:ln>
        </p:spPr>
      </p:pic>
      <p:sp>
        <p:nvSpPr>
          <p:cNvPr id="347" name="Google Shape;347;p21"/>
          <p:cNvSpPr txBox="1"/>
          <p:nvPr/>
        </p:nvSpPr>
        <p:spPr>
          <a:xfrm>
            <a:off x="629424" y="797841"/>
            <a:ext cx="17029200" cy="1215900"/>
          </a:xfrm>
          <a:prstGeom prst="rect">
            <a:avLst/>
          </a:prstGeom>
          <a:noFill/>
          <a:ln>
            <a:noFill/>
          </a:ln>
        </p:spPr>
        <p:txBody>
          <a:bodyPr anchorCtr="0" anchor="t" bIns="0" lIns="0" spcFirstLastPara="1" rIns="0" wrap="square" tIns="0">
            <a:spAutoFit/>
          </a:bodyPr>
          <a:lstStyle/>
          <a:p>
            <a:pPr indent="0" lvl="0" marL="0" marR="0" rtl="0" algn="ctr">
              <a:lnSpc>
                <a:spcPct val="150006"/>
              </a:lnSpc>
              <a:spcBef>
                <a:spcPts val="0"/>
              </a:spcBef>
              <a:spcAft>
                <a:spcPts val="0"/>
              </a:spcAft>
              <a:buNone/>
            </a:pPr>
            <a:r>
              <a:rPr b="0" i="0" lang="en-US" sz="7899" u="none" cap="none" strike="noStrike">
                <a:solidFill>
                  <a:srgbClr val="1176DC"/>
                </a:solidFill>
                <a:latin typeface="Bungee"/>
                <a:ea typeface="Bungee"/>
                <a:cs typeface="Bungee"/>
                <a:sym typeface="Bungee"/>
              </a:rPr>
              <a:t>Write a main idea here</a:t>
            </a:r>
            <a:endParaRPr/>
          </a:p>
        </p:txBody>
      </p:sp>
      <p:sp>
        <p:nvSpPr>
          <p:cNvPr id="348" name="Google Shape;348;p21"/>
          <p:cNvSpPr txBox="1"/>
          <p:nvPr/>
        </p:nvSpPr>
        <p:spPr>
          <a:xfrm>
            <a:off x="966014" y="7873989"/>
            <a:ext cx="4944300" cy="1767000"/>
          </a:xfrm>
          <a:prstGeom prst="rect">
            <a:avLst/>
          </a:prstGeom>
          <a:noFill/>
          <a:ln>
            <a:noFill/>
          </a:ln>
        </p:spPr>
        <p:txBody>
          <a:bodyPr anchorCtr="0" anchor="t" bIns="0" lIns="0" spcFirstLastPara="1" rIns="0" wrap="square" tIns="0">
            <a:spAutoFit/>
          </a:bodyPr>
          <a:lstStyle/>
          <a:p>
            <a:pPr indent="0" lvl="0" marL="0" marR="0" rtl="0" algn="ctr">
              <a:lnSpc>
                <a:spcPct val="158000"/>
              </a:lnSpc>
              <a:spcBef>
                <a:spcPts val="0"/>
              </a:spcBef>
              <a:spcAft>
                <a:spcPts val="0"/>
              </a:spcAft>
              <a:buNone/>
            </a:pPr>
            <a:r>
              <a:rPr b="0" i="0" lang="en-US" sz="2000" u="none" cap="none" strike="noStrike">
                <a:solidFill>
                  <a:srgbClr val="000000"/>
                </a:solidFill>
                <a:latin typeface="Cabin"/>
                <a:ea typeface="Cabin"/>
                <a:cs typeface="Cabin"/>
                <a:sym typeface="Cabin"/>
              </a:rPr>
              <a:t>Lorem ipsum dolor sit amet, consectetur adipiscing elit, sed do eiusmod tempor incididunt ut labore et dolore magna aliqua. Ut enim ad minim veniam, quis nostrud.</a:t>
            </a:r>
            <a:endParaRPr/>
          </a:p>
        </p:txBody>
      </p:sp>
      <p:sp>
        <p:nvSpPr>
          <p:cNvPr id="349" name="Google Shape;349;p21"/>
          <p:cNvSpPr txBox="1"/>
          <p:nvPr/>
        </p:nvSpPr>
        <p:spPr>
          <a:xfrm>
            <a:off x="12377631" y="7873989"/>
            <a:ext cx="4944300" cy="1767000"/>
          </a:xfrm>
          <a:prstGeom prst="rect">
            <a:avLst/>
          </a:prstGeom>
          <a:noFill/>
          <a:ln>
            <a:noFill/>
          </a:ln>
        </p:spPr>
        <p:txBody>
          <a:bodyPr anchorCtr="0" anchor="t" bIns="0" lIns="0" spcFirstLastPara="1" rIns="0" wrap="square" tIns="0">
            <a:spAutoFit/>
          </a:bodyPr>
          <a:lstStyle/>
          <a:p>
            <a:pPr indent="0" lvl="0" marL="0" marR="0" rtl="0" algn="ctr">
              <a:lnSpc>
                <a:spcPct val="158000"/>
              </a:lnSpc>
              <a:spcBef>
                <a:spcPts val="0"/>
              </a:spcBef>
              <a:spcAft>
                <a:spcPts val="0"/>
              </a:spcAft>
              <a:buNone/>
            </a:pPr>
            <a:r>
              <a:rPr b="0" i="0" lang="en-US" sz="2000" u="none" cap="none" strike="noStrike">
                <a:solidFill>
                  <a:srgbClr val="000000"/>
                </a:solidFill>
                <a:latin typeface="Cabin"/>
                <a:ea typeface="Cabin"/>
                <a:cs typeface="Cabin"/>
                <a:sym typeface="Cabin"/>
              </a:rPr>
              <a:t>Lorem ipsum dolor sit amet, consectetur adipiscing elit, sed do eiusmod tempor incididunt ut labore et dolore magna aliqua. Ut enim ad minim veniam, quis nostrud.</a:t>
            </a:r>
            <a:endParaRPr/>
          </a:p>
        </p:txBody>
      </p:sp>
      <p:sp>
        <p:nvSpPr>
          <p:cNvPr id="350" name="Google Shape;350;p21"/>
          <p:cNvSpPr txBox="1"/>
          <p:nvPr/>
        </p:nvSpPr>
        <p:spPr>
          <a:xfrm>
            <a:off x="6671822" y="7873989"/>
            <a:ext cx="4944300" cy="1767000"/>
          </a:xfrm>
          <a:prstGeom prst="rect">
            <a:avLst/>
          </a:prstGeom>
          <a:noFill/>
          <a:ln>
            <a:noFill/>
          </a:ln>
        </p:spPr>
        <p:txBody>
          <a:bodyPr anchorCtr="0" anchor="t" bIns="0" lIns="0" spcFirstLastPara="1" rIns="0" wrap="square" tIns="0">
            <a:spAutoFit/>
          </a:bodyPr>
          <a:lstStyle/>
          <a:p>
            <a:pPr indent="0" lvl="0" marL="0" marR="0" rtl="0" algn="ctr">
              <a:lnSpc>
                <a:spcPct val="158000"/>
              </a:lnSpc>
              <a:spcBef>
                <a:spcPts val="0"/>
              </a:spcBef>
              <a:spcAft>
                <a:spcPts val="0"/>
              </a:spcAft>
              <a:buNone/>
            </a:pPr>
            <a:r>
              <a:rPr b="0" i="0" lang="en-US" sz="2000" u="none" cap="none" strike="noStrike">
                <a:solidFill>
                  <a:srgbClr val="000000"/>
                </a:solidFill>
                <a:latin typeface="Cabin"/>
                <a:ea typeface="Cabin"/>
                <a:cs typeface="Cabin"/>
                <a:sym typeface="Cabin"/>
              </a:rPr>
              <a:t>Lorem ipsum dolor sit amet, consectetur adipiscing elit, sed do eiusmod tempor incididunt ut labore et dolore magna aliqua. Ut enim ad minim veniam, quis nostrud.</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76DC"/>
        </a:solidFill>
      </p:bgPr>
    </p:bg>
    <p:spTree>
      <p:nvGrpSpPr>
        <p:cNvPr id="354" name="Shape 354"/>
        <p:cNvGrpSpPr/>
        <p:nvPr/>
      </p:nvGrpSpPr>
      <p:grpSpPr>
        <a:xfrm>
          <a:off x="0" y="0"/>
          <a:ext cx="0" cy="0"/>
          <a:chOff x="0" y="0"/>
          <a:chExt cx="0" cy="0"/>
        </a:xfrm>
      </p:grpSpPr>
      <p:grpSp>
        <p:nvGrpSpPr>
          <p:cNvPr id="355" name="Google Shape;355;p22"/>
          <p:cNvGrpSpPr/>
          <p:nvPr/>
        </p:nvGrpSpPr>
        <p:grpSpPr>
          <a:xfrm>
            <a:off x="1373078" y="626496"/>
            <a:ext cx="15541992" cy="1404555"/>
            <a:chOff x="0" y="-28575"/>
            <a:chExt cx="4242968" cy="383444"/>
          </a:xfrm>
        </p:grpSpPr>
        <p:sp>
          <p:nvSpPr>
            <p:cNvPr id="356" name="Google Shape;356;p22"/>
            <p:cNvSpPr/>
            <p:nvPr/>
          </p:nvSpPr>
          <p:spPr>
            <a:xfrm>
              <a:off x="0" y="0"/>
              <a:ext cx="4242968" cy="354869"/>
            </a:xfrm>
            <a:custGeom>
              <a:rect b="b" l="l" r="r" t="t"/>
              <a:pathLst>
                <a:path extrusionOk="0" h="354869" w="4242968">
                  <a:moveTo>
                    <a:pt x="0" y="0"/>
                  </a:moveTo>
                  <a:lnTo>
                    <a:pt x="4242968" y="0"/>
                  </a:lnTo>
                  <a:lnTo>
                    <a:pt x="4242968" y="354869"/>
                  </a:lnTo>
                  <a:lnTo>
                    <a:pt x="0" y="354869"/>
                  </a:lnTo>
                  <a:close/>
                </a:path>
              </a:pathLst>
            </a:custGeom>
            <a:solidFill>
              <a:srgbClr val="9CDC16"/>
            </a:solidFill>
            <a:ln>
              <a:noFill/>
            </a:ln>
          </p:spPr>
        </p:sp>
        <p:sp>
          <p:nvSpPr>
            <p:cNvPr id="357" name="Google Shape;357;p22"/>
            <p:cNvSpPr txBox="1"/>
            <p:nvPr/>
          </p:nvSpPr>
          <p:spPr>
            <a:xfrm>
              <a:off x="0" y="-28575"/>
              <a:ext cx="4242900" cy="383400"/>
            </a:xfrm>
            <a:prstGeom prst="rect">
              <a:avLst/>
            </a:prstGeom>
            <a:noFill/>
            <a:ln>
              <a:noFill/>
            </a:ln>
          </p:spPr>
          <p:txBody>
            <a:bodyPr anchorCtr="0" anchor="ctr" bIns="50800" lIns="50800" spcFirstLastPara="1" rIns="50800" wrap="square" tIns="50800">
              <a:noAutofit/>
            </a:bodyPr>
            <a:lstStyle/>
            <a:p>
              <a:pPr indent="0" lvl="0" marL="0" marR="0" rtl="0" algn="ctr">
                <a:lnSpc>
                  <a:spcPct val="183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8" name="Google Shape;358;p22"/>
          <p:cNvSpPr/>
          <p:nvPr/>
        </p:nvSpPr>
        <p:spPr>
          <a:xfrm>
            <a:off x="8950789" y="2562221"/>
            <a:ext cx="9337211" cy="7724779"/>
          </a:xfrm>
          <a:custGeom>
            <a:rect b="b" l="l" r="r" t="t"/>
            <a:pathLst>
              <a:path extrusionOk="0" h="7724779" w="9337211">
                <a:moveTo>
                  <a:pt x="0" y="0"/>
                </a:moveTo>
                <a:lnTo>
                  <a:pt x="9337211" y="0"/>
                </a:lnTo>
                <a:lnTo>
                  <a:pt x="9337211" y="7724779"/>
                </a:lnTo>
                <a:lnTo>
                  <a:pt x="0" y="7724779"/>
                </a:lnTo>
                <a:lnTo>
                  <a:pt x="0" y="0"/>
                </a:lnTo>
                <a:close/>
              </a:path>
            </a:pathLst>
          </a:custGeom>
          <a:blipFill rotWithShape="1">
            <a:blip r:embed="rId3">
              <a:alphaModFix/>
            </a:blip>
            <a:stretch>
              <a:fillRect b="0" l="-65818" r="-9598" t="-19538"/>
            </a:stretch>
          </a:blipFill>
          <a:ln>
            <a:noFill/>
          </a:ln>
        </p:spPr>
      </p:sp>
      <p:grpSp>
        <p:nvGrpSpPr>
          <p:cNvPr id="359" name="Google Shape;359;p22"/>
          <p:cNvGrpSpPr/>
          <p:nvPr/>
        </p:nvGrpSpPr>
        <p:grpSpPr>
          <a:xfrm>
            <a:off x="9723725" y="2299563"/>
            <a:ext cx="5780812" cy="4853297"/>
            <a:chOff x="0" y="0"/>
            <a:chExt cx="7707749" cy="6471063"/>
          </a:xfrm>
        </p:grpSpPr>
        <p:sp>
          <p:nvSpPr>
            <p:cNvPr id="360" name="Google Shape;360;p22"/>
            <p:cNvSpPr/>
            <p:nvPr/>
          </p:nvSpPr>
          <p:spPr>
            <a:xfrm rot="2900561">
              <a:off x="2377190" y="368919"/>
              <a:ext cx="1740351" cy="1677283"/>
            </a:xfrm>
            <a:custGeom>
              <a:rect b="b" l="l" r="r" t="t"/>
              <a:pathLst>
                <a:path extrusionOk="0" h="1676461" w="1739498">
                  <a:moveTo>
                    <a:pt x="0" y="0"/>
                  </a:moveTo>
                  <a:lnTo>
                    <a:pt x="1739498" y="0"/>
                  </a:lnTo>
                  <a:lnTo>
                    <a:pt x="1739498" y="1676461"/>
                  </a:lnTo>
                  <a:lnTo>
                    <a:pt x="0" y="1676461"/>
                  </a:lnTo>
                  <a:lnTo>
                    <a:pt x="0" y="0"/>
                  </a:lnTo>
                  <a:close/>
                </a:path>
              </a:pathLst>
            </a:custGeom>
            <a:blipFill rotWithShape="1">
              <a:blip r:embed="rId4">
                <a:alphaModFix/>
              </a:blip>
              <a:stretch>
                <a:fillRect b="-69866" l="0" r="-270315" t="-34248"/>
              </a:stretch>
            </a:blipFill>
            <a:ln>
              <a:noFill/>
            </a:ln>
          </p:spPr>
        </p:sp>
        <p:sp>
          <p:nvSpPr>
            <p:cNvPr id="361" name="Google Shape;361;p22"/>
            <p:cNvSpPr/>
            <p:nvPr/>
          </p:nvSpPr>
          <p:spPr>
            <a:xfrm flipH="1">
              <a:off x="0" y="1207027"/>
              <a:ext cx="7707749" cy="5264036"/>
            </a:xfrm>
            <a:custGeom>
              <a:rect b="b" l="l" r="r" t="t"/>
              <a:pathLst>
                <a:path extrusionOk="0" h="5264036" w="7707749">
                  <a:moveTo>
                    <a:pt x="7707749" y="0"/>
                  </a:moveTo>
                  <a:lnTo>
                    <a:pt x="0" y="0"/>
                  </a:lnTo>
                  <a:lnTo>
                    <a:pt x="0" y="5264036"/>
                  </a:lnTo>
                  <a:lnTo>
                    <a:pt x="7707749" y="5264036"/>
                  </a:lnTo>
                  <a:lnTo>
                    <a:pt x="7707749" y="0"/>
                  </a:lnTo>
                  <a:close/>
                </a:path>
              </a:pathLst>
            </a:custGeom>
            <a:blipFill rotWithShape="1">
              <a:blip r:embed="rId5">
                <a:alphaModFix/>
              </a:blip>
              <a:stretch>
                <a:fillRect b="-39839" l="-103308" r="-40148" t="-97808"/>
              </a:stretch>
            </a:blipFill>
            <a:ln>
              <a:noFill/>
            </a:ln>
          </p:spPr>
        </p:sp>
        <p:sp>
          <p:nvSpPr>
            <p:cNvPr id="362" name="Google Shape;362;p22"/>
            <p:cNvSpPr/>
            <p:nvPr/>
          </p:nvSpPr>
          <p:spPr>
            <a:xfrm rot="4549491">
              <a:off x="4009133" y="2624459"/>
              <a:ext cx="1740302" cy="1677236"/>
            </a:xfrm>
            <a:custGeom>
              <a:rect b="b" l="l" r="r" t="t"/>
              <a:pathLst>
                <a:path extrusionOk="0" h="1676461" w="1739498">
                  <a:moveTo>
                    <a:pt x="0" y="0"/>
                  </a:moveTo>
                  <a:lnTo>
                    <a:pt x="1739498" y="0"/>
                  </a:lnTo>
                  <a:lnTo>
                    <a:pt x="1739498" y="1676462"/>
                  </a:lnTo>
                  <a:lnTo>
                    <a:pt x="0" y="1676462"/>
                  </a:lnTo>
                  <a:lnTo>
                    <a:pt x="0" y="0"/>
                  </a:lnTo>
                  <a:close/>
                </a:path>
              </a:pathLst>
            </a:custGeom>
            <a:blipFill rotWithShape="1">
              <a:blip r:embed="rId4">
                <a:alphaModFix/>
              </a:blip>
              <a:stretch>
                <a:fillRect b="-70276" l="-270315" r="0" t="-33838"/>
              </a:stretch>
            </a:blipFill>
            <a:ln>
              <a:noFill/>
            </a:ln>
          </p:spPr>
        </p:sp>
      </p:grpSp>
      <p:sp>
        <p:nvSpPr>
          <p:cNvPr id="363" name="Google Shape;363;p22"/>
          <p:cNvSpPr txBox="1"/>
          <p:nvPr/>
        </p:nvSpPr>
        <p:spPr>
          <a:xfrm>
            <a:off x="629424" y="741082"/>
            <a:ext cx="17029200" cy="1215900"/>
          </a:xfrm>
          <a:prstGeom prst="rect">
            <a:avLst/>
          </a:prstGeom>
          <a:noFill/>
          <a:ln>
            <a:noFill/>
          </a:ln>
        </p:spPr>
        <p:txBody>
          <a:bodyPr anchorCtr="0" anchor="t" bIns="0" lIns="0" spcFirstLastPara="1" rIns="0" wrap="square" tIns="0">
            <a:spAutoFit/>
          </a:bodyPr>
          <a:lstStyle/>
          <a:p>
            <a:pPr indent="0" lvl="0" marL="0" marR="0" rtl="0" algn="ctr">
              <a:lnSpc>
                <a:spcPct val="150006"/>
              </a:lnSpc>
              <a:spcBef>
                <a:spcPts val="0"/>
              </a:spcBef>
              <a:spcAft>
                <a:spcPts val="0"/>
              </a:spcAft>
              <a:buNone/>
            </a:pPr>
            <a:r>
              <a:rPr b="0" i="0" lang="en-US" sz="7899" u="none" cap="none" strike="noStrike">
                <a:solidFill>
                  <a:srgbClr val="1176DC"/>
                </a:solidFill>
                <a:latin typeface="Bungee"/>
                <a:ea typeface="Bungee"/>
                <a:cs typeface="Bungee"/>
                <a:sym typeface="Bungee"/>
              </a:rPr>
              <a:t>Write a main idea here</a:t>
            </a:r>
            <a:endParaRPr/>
          </a:p>
        </p:txBody>
      </p:sp>
      <p:pic>
        <p:nvPicPr>
          <p:cNvPr id="364" name="Google Shape;364;p22"/>
          <p:cNvPicPr preferRelativeResize="0"/>
          <p:nvPr/>
        </p:nvPicPr>
        <p:blipFill rotWithShape="1">
          <a:blip r:embed="rId6">
            <a:alphaModFix/>
          </a:blip>
          <a:srcRect b="0" l="0" r="0" t="0"/>
          <a:stretch/>
        </p:blipFill>
        <p:spPr>
          <a:xfrm>
            <a:off x="515654" y="1521002"/>
            <a:ext cx="9442243" cy="887584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76DC"/>
        </a:solidFill>
      </p:bgPr>
    </p:bg>
    <p:spTree>
      <p:nvGrpSpPr>
        <p:cNvPr id="368" name="Shape 368"/>
        <p:cNvGrpSpPr/>
        <p:nvPr/>
      </p:nvGrpSpPr>
      <p:grpSpPr>
        <a:xfrm>
          <a:off x="0" y="0"/>
          <a:ext cx="0" cy="0"/>
          <a:chOff x="0" y="0"/>
          <a:chExt cx="0" cy="0"/>
        </a:xfrm>
      </p:grpSpPr>
      <p:grpSp>
        <p:nvGrpSpPr>
          <p:cNvPr id="369" name="Google Shape;369;p23"/>
          <p:cNvGrpSpPr/>
          <p:nvPr/>
        </p:nvGrpSpPr>
        <p:grpSpPr>
          <a:xfrm>
            <a:off x="9144000" y="528577"/>
            <a:ext cx="8638647" cy="1404555"/>
            <a:chOff x="0" y="-28575"/>
            <a:chExt cx="2358353" cy="383444"/>
          </a:xfrm>
        </p:grpSpPr>
        <p:sp>
          <p:nvSpPr>
            <p:cNvPr id="370" name="Google Shape;370;p23"/>
            <p:cNvSpPr/>
            <p:nvPr/>
          </p:nvSpPr>
          <p:spPr>
            <a:xfrm>
              <a:off x="0" y="0"/>
              <a:ext cx="2358353" cy="354869"/>
            </a:xfrm>
            <a:custGeom>
              <a:rect b="b" l="l" r="r" t="t"/>
              <a:pathLst>
                <a:path extrusionOk="0" h="354869" w="2358353">
                  <a:moveTo>
                    <a:pt x="0" y="0"/>
                  </a:moveTo>
                  <a:lnTo>
                    <a:pt x="2358353" y="0"/>
                  </a:lnTo>
                  <a:lnTo>
                    <a:pt x="2358353" y="354869"/>
                  </a:lnTo>
                  <a:lnTo>
                    <a:pt x="0" y="354869"/>
                  </a:lnTo>
                  <a:close/>
                </a:path>
              </a:pathLst>
            </a:custGeom>
            <a:solidFill>
              <a:srgbClr val="9CDC16"/>
            </a:solidFill>
            <a:ln>
              <a:noFill/>
            </a:ln>
          </p:spPr>
        </p:sp>
        <p:sp>
          <p:nvSpPr>
            <p:cNvPr id="371" name="Google Shape;371;p23"/>
            <p:cNvSpPr txBox="1"/>
            <p:nvPr/>
          </p:nvSpPr>
          <p:spPr>
            <a:xfrm>
              <a:off x="0" y="-28575"/>
              <a:ext cx="2358300" cy="383400"/>
            </a:xfrm>
            <a:prstGeom prst="rect">
              <a:avLst/>
            </a:prstGeom>
            <a:noFill/>
            <a:ln>
              <a:noFill/>
            </a:ln>
          </p:spPr>
          <p:txBody>
            <a:bodyPr anchorCtr="0" anchor="ctr" bIns="50800" lIns="50800" spcFirstLastPara="1" rIns="50800" wrap="square" tIns="50800">
              <a:noAutofit/>
            </a:bodyPr>
            <a:lstStyle/>
            <a:p>
              <a:pPr indent="0" lvl="0" marL="0" marR="0" rtl="0" algn="r">
                <a:lnSpc>
                  <a:spcPct val="183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2" name="Google Shape;372;p23"/>
          <p:cNvGrpSpPr/>
          <p:nvPr/>
        </p:nvGrpSpPr>
        <p:grpSpPr>
          <a:xfrm>
            <a:off x="10913573" y="2105106"/>
            <a:ext cx="6869224" cy="1404555"/>
            <a:chOff x="0" y="-28575"/>
            <a:chExt cx="1875300" cy="383444"/>
          </a:xfrm>
        </p:grpSpPr>
        <p:sp>
          <p:nvSpPr>
            <p:cNvPr id="373" name="Google Shape;373;p23"/>
            <p:cNvSpPr/>
            <p:nvPr/>
          </p:nvSpPr>
          <p:spPr>
            <a:xfrm>
              <a:off x="0" y="0"/>
              <a:ext cx="1875254" cy="354869"/>
            </a:xfrm>
            <a:custGeom>
              <a:rect b="b" l="l" r="r" t="t"/>
              <a:pathLst>
                <a:path extrusionOk="0" h="354869" w="1875254">
                  <a:moveTo>
                    <a:pt x="0" y="0"/>
                  </a:moveTo>
                  <a:lnTo>
                    <a:pt x="1875254" y="0"/>
                  </a:lnTo>
                  <a:lnTo>
                    <a:pt x="1875254" y="354869"/>
                  </a:lnTo>
                  <a:lnTo>
                    <a:pt x="0" y="354869"/>
                  </a:lnTo>
                  <a:close/>
                </a:path>
              </a:pathLst>
            </a:custGeom>
            <a:solidFill>
              <a:srgbClr val="9CDC16"/>
            </a:solidFill>
            <a:ln>
              <a:noFill/>
            </a:ln>
          </p:spPr>
        </p:sp>
        <p:sp>
          <p:nvSpPr>
            <p:cNvPr id="374" name="Google Shape;374;p23"/>
            <p:cNvSpPr txBox="1"/>
            <p:nvPr/>
          </p:nvSpPr>
          <p:spPr>
            <a:xfrm>
              <a:off x="0" y="-28575"/>
              <a:ext cx="1875300" cy="383400"/>
            </a:xfrm>
            <a:prstGeom prst="rect">
              <a:avLst/>
            </a:prstGeom>
            <a:noFill/>
            <a:ln>
              <a:noFill/>
            </a:ln>
          </p:spPr>
          <p:txBody>
            <a:bodyPr anchorCtr="0" anchor="ctr" bIns="50800" lIns="50800" spcFirstLastPara="1" rIns="50800" wrap="square" tIns="50800">
              <a:noAutofit/>
            </a:bodyPr>
            <a:lstStyle/>
            <a:p>
              <a:pPr indent="0" lvl="0" marL="0" marR="0" rtl="0" algn="r">
                <a:lnSpc>
                  <a:spcPct val="183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5" name="Google Shape;375;p23"/>
          <p:cNvSpPr txBox="1"/>
          <p:nvPr/>
        </p:nvSpPr>
        <p:spPr>
          <a:xfrm>
            <a:off x="8955224" y="665863"/>
            <a:ext cx="8399400" cy="279630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7899" u="none" cap="none" strike="noStrike">
                <a:solidFill>
                  <a:srgbClr val="1176DC"/>
                </a:solidFill>
                <a:latin typeface="Bungee"/>
                <a:ea typeface="Bungee"/>
                <a:cs typeface="Bungee"/>
                <a:sym typeface="Bungee"/>
              </a:rPr>
              <a:t>Write a main idea here</a:t>
            </a:r>
            <a:endParaRPr/>
          </a:p>
        </p:txBody>
      </p:sp>
      <p:pic>
        <p:nvPicPr>
          <p:cNvPr id="376" name="Google Shape;376;p23"/>
          <p:cNvPicPr preferRelativeResize="0"/>
          <p:nvPr/>
        </p:nvPicPr>
        <p:blipFill rotWithShape="1">
          <a:blip r:embed="rId3">
            <a:alphaModFix/>
          </a:blip>
          <a:srcRect b="0" l="17016" r="50347" t="32032"/>
          <a:stretch/>
        </p:blipFill>
        <p:spPr>
          <a:xfrm flipH="1">
            <a:off x="5305416" y="781379"/>
            <a:ext cx="6846475" cy="9505620"/>
          </a:xfrm>
          <a:prstGeom prst="rect">
            <a:avLst/>
          </a:prstGeom>
          <a:noFill/>
          <a:ln>
            <a:noFill/>
          </a:ln>
        </p:spPr>
      </p:pic>
      <p:sp>
        <p:nvSpPr>
          <p:cNvPr id="377" name="Google Shape;377;p23"/>
          <p:cNvSpPr/>
          <p:nvPr/>
        </p:nvSpPr>
        <p:spPr>
          <a:xfrm flipH="1">
            <a:off x="0" y="4171053"/>
            <a:ext cx="7859528" cy="6115947"/>
          </a:xfrm>
          <a:custGeom>
            <a:rect b="b" l="l" r="r" t="t"/>
            <a:pathLst>
              <a:path extrusionOk="0" h="6115947" w="7859528">
                <a:moveTo>
                  <a:pt x="7859528" y="0"/>
                </a:moveTo>
                <a:lnTo>
                  <a:pt x="0" y="0"/>
                </a:lnTo>
                <a:lnTo>
                  <a:pt x="0" y="6115947"/>
                </a:lnTo>
                <a:lnTo>
                  <a:pt x="7859528" y="6115947"/>
                </a:lnTo>
                <a:lnTo>
                  <a:pt x="7859528" y="0"/>
                </a:lnTo>
                <a:close/>
              </a:path>
            </a:pathLst>
          </a:custGeom>
          <a:blipFill rotWithShape="1">
            <a:blip r:embed="rId4">
              <a:alphaModFix/>
            </a:blip>
            <a:stretch>
              <a:fillRect b="0" l="-30209" r="-3639" t="-14669"/>
            </a:stretch>
          </a:blipFill>
          <a:ln>
            <a:noFill/>
          </a:ln>
        </p:spPr>
      </p:sp>
      <p:sp>
        <p:nvSpPr>
          <p:cNvPr id="378" name="Google Shape;378;p23"/>
          <p:cNvSpPr/>
          <p:nvPr/>
        </p:nvSpPr>
        <p:spPr>
          <a:xfrm flipH="1">
            <a:off x="742950" y="576753"/>
            <a:ext cx="3891466" cy="3594300"/>
          </a:xfrm>
          <a:custGeom>
            <a:rect b="b" l="l" r="r" t="t"/>
            <a:pathLst>
              <a:path extrusionOk="0" h="3594300" w="3891466">
                <a:moveTo>
                  <a:pt x="3891466" y="0"/>
                </a:moveTo>
                <a:lnTo>
                  <a:pt x="0" y="0"/>
                </a:lnTo>
                <a:lnTo>
                  <a:pt x="0" y="3594300"/>
                </a:lnTo>
                <a:lnTo>
                  <a:pt x="3891466" y="3594300"/>
                </a:lnTo>
                <a:lnTo>
                  <a:pt x="3891466" y="0"/>
                </a:lnTo>
                <a:close/>
              </a:path>
            </a:pathLst>
          </a:custGeom>
          <a:blipFill rotWithShape="1">
            <a:blip r:embed="rId5">
              <a:alphaModFix/>
            </a:blip>
            <a:stretch>
              <a:fillRect b="0" l="0" r="0" t="0"/>
            </a:stretch>
          </a:blipFill>
          <a:ln>
            <a:noFill/>
          </a:ln>
        </p:spPr>
      </p:sp>
      <p:sp>
        <p:nvSpPr>
          <p:cNvPr id="379" name="Google Shape;379;p23"/>
          <p:cNvSpPr txBox="1"/>
          <p:nvPr/>
        </p:nvSpPr>
        <p:spPr>
          <a:xfrm rot="-374014">
            <a:off x="1187624" y="1577128"/>
            <a:ext cx="2972877" cy="1101821"/>
          </a:xfrm>
          <a:prstGeom prst="rect">
            <a:avLst/>
          </a:prstGeom>
          <a:noFill/>
          <a:ln>
            <a:noFill/>
          </a:ln>
        </p:spPr>
        <p:txBody>
          <a:bodyPr anchorCtr="0" anchor="t" bIns="0" lIns="0" spcFirstLastPara="1" rIns="0" wrap="square" tIns="0">
            <a:spAutoFit/>
          </a:bodyPr>
          <a:lstStyle/>
          <a:p>
            <a:pPr indent="0" lvl="0" marL="0" marR="0" rtl="0" algn="ctr">
              <a:lnSpc>
                <a:spcPct val="150027"/>
              </a:lnSpc>
              <a:spcBef>
                <a:spcPts val="0"/>
              </a:spcBef>
              <a:spcAft>
                <a:spcPts val="0"/>
              </a:spcAft>
              <a:buNone/>
            </a:pPr>
            <a:r>
              <a:rPr b="0" i="0" lang="en-US" sz="7158" u="none" cap="none" strike="noStrike">
                <a:solidFill>
                  <a:srgbClr val="1176DC"/>
                </a:solidFill>
                <a:latin typeface="Bungee"/>
                <a:ea typeface="Bungee"/>
                <a:cs typeface="Bungee"/>
                <a:sym typeface="Bungee"/>
              </a:rPr>
              <a:t>Hey!</a:t>
            </a:r>
            <a:endParaRPr/>
          </a:p>
        </p:txBody>
      </p:sp>
      <p:sp>
        <p:nvSpPr>
          <p:cNvPr id="380" name="Google Shape;380;p23"/>
          <p:cNvSpPr txBox="1"/>
          <p:nvPr/>
        </p:nvSpPr>
        <p:spPr>
          <a:xfrm>
            <a:off x="12151891" y="6053003"/>
            <a:ext cx="5202600" cy="3369300"/>
          </a:xfrm>
          <a:prstGeom prst="rect">
            <a:avLst/>
          </a:prstGeom>
          <a:noFill/>
          <a:ln>
            <a:noFill/>
          </a:ln>
        </p:spPr>
        <p:txBody>
          <a:bodyPr anchorCtr="0" anchor="t" bIns="0" lIns="0" spcFirstLastPara="1" rIns="0" wrap="square" tIns="0">
            <a:spAutoFit/>
          </a:bodyPr>
          <a:lstStyle/>
          <a:p>
            <a:pPr indent="0" lvl="0" marL="0" marR="0" rtl="0" algn="r">
              <a:lnSpc>
                <a:spcPct val="179000"/>
              </a:lnSpc>
              <a:spcBef>
                <a:spcPts val="0"/>
              </a:spcBef>
              <a:spcAft>
                <a:spcPts val="0"/>
              </a:spcAft>
              <a:buNone/>
            </a:pPr>
            <a:r>
              <a:rPr b="1" i="0" lang="en-US" sz="2200" u="none" cap="none" strike="noStrike">
                <a:solidFill>
                  <a:srgbClr val="FFFFFF"/>
                </a:solidFill>
                <a:latin typeface="Cabin Medium"/>
                <a:ea typeface="Cabin Medium"/>
                <a:cs typeface="Cabin Medium"/>
                <a:sym typeface="Cabin Medium"/>
              </a:rPr>
              <a:t>Lorem ipsum dolor sit amet, consectetur adipiscing elit, sed do eiusmod tempor incididunt ut labore et dolore magna aliqua. Ut enim ad minim veniam, quis nostrud exercitation ullamco laboris nisi ut aliquip ex ea commodo consequat.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76DC"/>
        </a:solidFill>
      </p:bgPr>
    </p:bg>
    <p:spTree>
      <p:nvGrpSpPr>
        <p:cNvPr id="384" name="Shape 384"/>
        <p:cNvGrpSpPr/>
        <p:nvPr/>
      </p:nvGrpSpPr>
      <p:grpSpPr>
        <a:xfrm>
          <a:off x="0" y="0"/>
          <a:ext cx="0" cy="0"/>
          <a:chOff x="0" y="0"/>
          <a:chExt cx="0" cy="0"/>
        </a:xfrm>
      </p:grpSpPr>
      <p:grpSp>
        <p:nvGrpSpPr>
          <p:cNvPr id="385" name="Google Shape;385;p24"/>
          <p:cNvGrpSpPr/>
          <p:nvPr/>
        </p:nvGrpSpPr>
        <p:grpSpPr>
          <a:xfrm>
            <a:off x="1028700" y="1147762"/>
            <a:ext cx="7601169" cy="2359254"/>
            <a:chOff x="0" y="-28575"/>
            <a:chExt cx="1235400" cy="383444"/>
          </a:xfrm>
        </p:grpSpPr>
        <p:sp>
          <p:nvSpPr>
            <p:cNvPr id="386" name="Google Shape;386;p24"/>
            <p:cNvSpPr/>
            <p:nvPr/>
          </p:nvSpPr>
          <p:spPr>
            <a:xfrm>
              <a:off x="0" y="0"/>
              <a:ext cx="1235353" cy="354869"/>
            </a:xfrm>
            <a:custGeom>
              <a:rect b="b" l="l" r="r" t="t"/>
              <a:pathLst>
                <a:path extrusionOk="0" h="354869" w="1235353">
                  <a:moveTo>
                    <a:pt x="0" y="0"/>
                  </a:moveTo>
                  <a:lnTo>
                    <a:pt x="1235353" y="0"/>
                  </a:lnTo>
                  <a:lnTo>
                    <a:pt x="1235353" y="354869"/>
                  </a:lnTo>
                  <a:lnTo>
                    <a:pt x="0" y="354869"/>
                  </a:lnTo>
                  <a:close/>
                </a:path>
              </a:pathLst>
            </a:custGeom>
            <a:solidFill>
              <a:srgbClr val="9CDC16"/>
            </a:solidFill>
            <a:ln>
              <a:noFill/>
            </a:ln>
          </p:spPr>
        </p:sp>
        <p:sp>
          <p:nvSpPr>
            <p:cNvPr id="387" name="Google Shape;387;p24"/>
            <p:cNvSpPr txBox="1"/>
            <p:nvPr/>
          </p:nvSpPr>
          <p:spPr>
            <a:xfrm>
              <a:off x="0" y="-28575"/>
              <a:ext cx="1235400" cy="383400"/>
            </a:xfrm>
            <a:prstGeom prst="rect">
              <a:avLst/>
            </a:prstGeom>
            <a:noFill/>
            <a:ln>
              <a:noFill/>
            </a:ln>
          </p:spPr>
          <p:txBody>
            <a:bodyPr anchorCtr="0" anchor="ctr" bIns="50800" lIns="50800" spcFirstLastPara="1" rIns="50800" wrap="square" tIns="50800">
              <a:noAutofit/>
            </a:bodyPr>
            <a:lstStyle/>
            <a:p>
              <a:pPr indent="0" lvl="0" marL="0" marR="0" rtl="0" algn="l">
                <a:lnSpc>
                  <a:spcPct val="183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8" name="Google Shape;388;p24"/>
          <p:cNvGrpSpPr/>
          <p:nvPr/>
        </p:nvGrpSpPr>
        <p:grpSpPr>
          <a:xfrm>
            <a:off x="1028700" y="3945630"/>
            <a:ext cx="5179667" cy="2359254"/>
            <a:chOff x="0" y="-28575"/>
            <a:chExt cx="841839" cy="383444"/>
          </a:xfrm>
        </p:grpSpPr>
        <p:sp>
          <p:nvSpPr>
            <p:cNvPr id="389" name="Google Shape;389;p24"/>
            <p:cNvSpPr/>
            <p:nvPr/>
          </p:nvSpPr>
          <p:spPr>
            <a:xfrm>
              <a:off x="0" y="0"/>
              <a:ext cx="841839" cy="354869"/>
            </a:xfrm>
            <a:custGeom>
              <a:rect b="b" l="l" r="r" t="t"/>
              <a:pathLst>
                <a:path extrusionOk="0" h="354869" w="841839">
                  <a:moveTo>
                    <a:pt x="0" y="0"/>
                  </a:moveTo>
                  <a:lnTo>
                    <a:pt x="841839" y="0"/>
                  </a:lnTo>
                  <a:lnTo>
                    <a:pt x="841839" y="354869"/>
                  </a:lnTo>
                  <a:lnTo>
                    <a:pt x="0" y="354869"/>
                  </a:lnTo>
                  <a:close/>
                </a:path>
              </a:pathLst>
            </a:custGeom>
            <a:solidFill>
              <a:srgbClr val="9CDC16"/>
            </a:solidFill>
            <a:ln>
              <a:noFill/>
            </a:ln>
          </p:spPr>
        </p:sp>
        <p:sp>
          <p:nvSpPr>
            <p:cNvPr id="390" name="Google Shape;390;p24"/>
            <p:cNvSpPr txBox="1"/>
            <p:nvPr/>
          </p:nvSpPr>
          <p:spPr>
            <a:xfrm>
              <a:off x="0" y="-28575"/>
              <a:ext cx="841800" cy="383400"/>
            </a:xfrm>
            <a:prstGeom prst="rect">
              <a:avLst/>
            </a:prstGeom>
            <a:noFill/>
            <a:ln>
              <a:noFill/>
            </a:ln>
          </p:spPr>
          <p:txBody>
            <a:bodyPr anchorCtr="0" anchor="ctr" bIns="50800" lIns="50800" spcFirstLastPara="1" rIns="50800" wrap="square" tIns="50800">
              <a:noAutofit/>
            </a:bodyPr>
            <a:lstStyle/>
            <a:p>
              <a:pPr indent="0" lvl="0" marL="0" marR="0" rtl="0" algn="l">
                <a:lnSpc>
                  <a:spcPct val="183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1" name="Google Shape;391;p24"/>
          <p:cNvSpPr txBox="1"/>
          <p:nvPr/>
        </p:nvSpPr>
        <p:spPr>
          <a:xfrm>
            <a:off x="1466469" y="1265990"/>
            <a:ext cx="7413000" cy="5109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14431" u="none" cap="none" strike="noStrike">
                <a:solidFill>
                  <a:srgbClr val="1176DC"/>
                </a:solidFill>
                <a:latin typeface="Bungee"/>
                <a:ea typeface="Bungee"/>
                <a:cs typeface="Bungee"/>
                <a:sym typeface="Bungee"/>
              </a:rPr>
              <a:t>Thank</a:t>
            </a:r>
            <a:endParaRPr/>
          </a:p>
          <a:p>
            <a:pPr indent="0" lvl="0" marL="0" marR="0" rtl="0" algn="l">
              <a:lnSpc>
                <a:spcPct val="130000"/>
              </a:lnSpc>
              <a:spcBef>
                <a:spcPts val="0"/>
              </a:spcBef>
              <a:spcAft>
                <a:spcPts val="0"/>
              </a:spcAft>
              <a:buNone/>
            </a:pPr>
            <a:r>
              <a:rPr b="0" i="0" lang="en-US" sz="14431" u="none" cap="none" strike="noStrike">
                <a:solidFill>
                  <a:srgbClr val="1176DC"/>
                </a:solidFill>
                <a:latin typeface="Bungee"/>
                <a:ea typeface="Bungee"/>
                <a:cs typeface="Bungee"/>
                <a:sym typeface="Bungee"/>
              </a:rPr>
              <a:t>yOU</a:t>
            </a:r>
            <a:endParaRPr/>
          </a:p>
        </p:txBody>
      </p:sp>
      <p:sp>
        <p:nvSpPr>
          <p:cNvPr id="392" name="Google Shape;392;p24"/>
          <p:cNvSpPr/>
          <p:nvPr/>
        </p:nvSpPr>
        <p:spPr>
          <a:xfrm>
            <a:off x="5874679" y="2415294"/>
            <a:ext cx="12580619" cy="8844081"/>
          </a:xfrm>
          <a:custGeom>
            <a:rect b="b" l="l" r="r" t="t"/>
            <a:pathLst>
              <a:path extrusionOk="0" h="8844081" w="12580619">
                <a:moveTo>
                  <a:pt x="0" y="0"/>
                </a:moveTo>
                <a:lnTo>
                  <a:pt x="12580619" y="0"/>
                </a:lnTo>
                <a:lnTo>
                  <a:pt x="12580619" y="8844082"/>
                </a:lnTo>
                <a:lnTo>
                  <a:pt x="0" y="8844082"/>
                </a:lnTo>
                <a:lnTo>
                  <a:pt x="0" y="0"/>
                </a:lnTo>
                <a:close/>
              </a:path>
            </a:pathLst>
          </a:custGeom>
          <a:blipFill rotWithShape="1">
            <a:blip r:embed="rId3">
              <a:alphaModFix/>
            </a:blip>
            <a:stretch>
              <a:fillRect b="0" l="0" r="-5449" t="0"/>
            </a:stretch>
          </a:blipFill>
          <a:ln>
            <a:noFill/>
          </a:ln>
        </p:spPr>
      </p:sp>
      <p:sp>
        <p:nvSpPr>
          <p:cNvPr id="393" name="Google Shape;393;p24"/>
          <p:cNvSpPr/>
          <p:nvPr/>
        </p:nvSpPr>
        <p:spPr>
          <a:xfrm>
            <a:off x="9868343" y="1815032"/>
            <a:ext cx="2506131" cy="2442338"/>
          </a:xfrm>
          <a:custGeom>
            <a:rect b="b" l="l" r="r" t="t"/>
            <a:pathLst>
              <a:path extrusionOk="0" h="2442338" w="2506131">
                <a:moveTo>
                  <a:pt x="0" y="0"/>
                </a:moveTo>
                <a:lnTo>
                  <a:pt x="2506130" y="0"/>
                </a:lnTo>
                <a:lnTo>
                  <a:pt x="2506130" y="2442339"/>
                </a:lnTo>
                <a:lnTo>
                  <a:pt x="0" y="2442339"/>
                </a:lnTo>
                <a:lnTo>
                  <a:pt x="0" y="0"/>
                </a:lnTo>
                <a:close/>
              </a:path>
            </a:pathLst>
          </a:custGeom>
          <a:blipFill rotWithShape="1">
            <a:blip r:embed="rId4">
              <a:alphaModFix/>
            </a:blip>
            <a:stretch>
              <a:fillRect b="0" l="0" r="0" t="0"/>
            </a:stretch>
          </a:blipFill>
          <a:ln>
            <a:noFill/>
          </a:ln>
        </p:spPr>
      </p:sp>
      <p:sp>
        <p:nvSpPr>
          <p:cNvPr id="394" name="Google Shape;394;p24"/>
          <p:cNvSpPr/>
          <p:nvPr/>
        </p:nvSpPr>
        <p:spPr>
          <a:xfrm>
            <a:off x="14947916" y="357894"/>
            <a:ext cx="2031215" cy="2057400"/>
          </a:xfrm>
          <a:custGeom>
            <a:rect b="b" l="l" r="r" t="t"/>
            <a:pathLst>
              <a:path extrusionOk="0" h="2057400" w="2031215">
                <a:moveTo>
                  <a:pt x="0" y="0"/>
                </a:moveTo>
                <a:lnTo>
                  <a:pt x="2031215" y="0"/>
                </a:lnTo>
                <a:lnTo>
                  <a:pt x="2031215" y="2057400"/>
                </a:lnTo>
                <a:lnTo>
                  <a:pt x="0" y="2057400"/>
                </a:lnTo>
                <a:lnTo>
                  <a:pt x="0" y="0"/>
                </a:lnTo>
                <a:close/>
              </a:path>
            </a:pathLst>
          </a:custGeom>
          <a:blipFill rotWithShape="1">
            <a:blip r:embed="rId5">
              <a:alphaModFix/>
            </a:blip>
            <a:stretch>
              <a:fillRect b="0" l="0" r="0" t="0"/>
            </a:stretch>
          </a:blipFill>
          <a:ln>
            <a:noFill/>
          </a:ln>
        </p:spPr>
      </p:sp>
      <p:sp>
        <p:nvSpPr>
          <p:cNvPr id="395" name="Google Shape;395;p24"/>
          <p:cNvSpPr/>
          <p:nvPr/>
        </p:nvSpPr>
        <p:spPr>
          <a:xfrm flipH="1">
            <a:off x="15566118" y="7398016"/>
            <a:ext cx="2164221" cy="2395013"/>
          </a:xfrm>
          <a:custGeom>
            <a:rect b="b" l="l" r="r" t="t"/>
            <a:pathLst>
              <a:path extrusionOk="0" h="2395013" w="2164221">
                <a:moveTo>
                  <a:pt x="2164221" y="0"/>
                </a:moveTo>
                <a:lnTo>
                  <a:pt x="0" y="0"/>
                </a:lnTo>
                <a:lnTo>
                  <a:pt x="0" y="2395013"/>
                </a:lnTo>
                <a:lnTo>
                  <a:pt x="2164221" y="2395013"/>
                </a:lnTo>
                <a:lnTo>
                  <a:pt x="2164221" y="0"/>
                </a:lnTo>
                <a:close/>
              </a:path>
            </a:pathLst>
          </a:custGeom>
          <a:blipFill rotWithShape="1">
            <a:blip r:embed="rId6">
              <a:alphaModFix/>
            </a:blip>
            <a:stretch>
              <a:fillRect b="0" l="0" r="0" t="0"/>
            </a:stretch>
          </a:blipFill>
          <a:ln>
            <a:noFill/>
          </a:ln>
        </p:spPr>
      </p:sp>
      <p:sp>
        <p:nvSpPr>
          <p:cNvPr id="396" name="Google Shape;396;p24"/>
          <p:cNvSpPr txBox="1"/>
          <p:nvPr/>
        </p:nvSpPr>
        <p:spPr>
          <a:xfrm>
            <a:off x="1466469" y="7023244"/>
            <a:ext cx="5424000" cy="2157000"/>
          </a:xfrm>
          <a:prstGeom prst="rect">
            <a:avLst/>
          </a:prstGeom>
          <a:noFill/>
          <a:ln>
            <a:noFill/>
          </a:ln>
        </p:spPr>
        <p:txBody>
          <a:bodyPr anchorCtr="0" anchor="t" bIns="0" lIns="0" spcFirstLastPara="1" rIns="0" wrap="square" tIns="0">
            <a:spAutoFit/>
          </a:bodyPr>
          <a:lstStyle/>
          <a:p>
            <a:pPr indent="0" lvl="0" marL="0" marR="0" rtl="0" algn="l">
              <a:lnSpc>
                <a:spcPct val="179000"/>
              </a:lnSpc>
              <a:spcBef>
                <a:spcPts val="0"/>
              </a:spcBef>
              <a:spcAft>
                <a:spcPts val="0"/>
              </a:spcAft>
              <a:buNone/>
            </a:pPr>
            <a:r>
              <a:rPr b="1" i="0" lang="en-US" sz="2200" u="none" cap="none" strike="noStrike">
                <a:solidFill>
                  <a:srgbClr val="FFFFFF"/>
                </a:solidFill>
                <a:latin typeface="Cabin Medium"/>
                <a:ea typeface="Cabin Medium"/>
                <a:cs typeface="Cabin Medium"/>
                <a:sym typeface="Cabin Medium"/>
              </a:rPr>
              <a:t>Lorem ipsum dolor sit amet, consectetur adipiscing elit, sed do eiusmod tempor incididunt ut labore et dolore magna aliqua. Ut enim ad minim veniam, quis.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76DC"/>
        </a:solidFill>
      </p:bgPr>
    </p:bg>
    <p:spTree>
      <p:nvGrpSpPr>
        <p:cNvPr id="400" name="Shape 400"/>
        <p:cNvGrpSpPr/>
        <p:nvPr/>
      </p:nvGrpSpPr>
      <p:grpSpPr>
        <a:xfrm>
          <a:off x="0" y="0"/>
          <a:ext cx="0" cy="0"/>
          <a:chOff x="0" y="0"/>
          <a:chExt cx="0" cy="0"/>
        </a:xfrm>
      </p:grpSpPr>
      <p:grpSp>
        <p:nvGrpSpPr>
          <p:cNvPr id="401" name="Google Shape;401;p25"/>
          <p:cNvGrpSpPr/>
          <p:nvPr/>
        </p:nvGrpSpPr>
        <p:grpSpPr>
          <a:xfrm>
            <a:off x="1170619" y="7878603"/>
            <a:ext cx="659994" cy="659994"/>
            <a:chOff x="0" y="0"/>
            <a:chExt cx="812800" cy="812800"/>
          </a:xfrm>
        </p:grpSpPr>
        <p:sp>
          <p:nvSpPr>
            <p:cNvPr id="402" name="Google Shape;402;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9CDC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5"/>
            <p:cNvSpPr txBox="1"/>
            <p:nvPr/>
          </p:nvSpPr>
          <p:spPr>
            <a:xfrm>
              <a:off x="76200" y="171450"/>
              <a:ext cx="660300" cy="565200"/>
            </a:xfrm>
            <a:prstGeom prst="rect">
              <a:avLst/>
            </a:prstGeom>
            <a:noFill/>
            <a:ln>
              <a:noFill/>
            </a:ln>
          </p:spPr>
          <p:txBody>
            <a:bodyPr anchorCtr="0" anchor="ctr" bIns="36950" lIns="36950" spcFirstLastPara="1" rIns="36950" wrap="square" tIns="36950">
              <a:noAutofit/>
            </a:bodyPr>
            <a:lstStyle/>
            <a:p>
              <a:pPr indent="0" lvl="0" marL="0" marR="0" rtl="0" algn="ctr">
                <a:lnSpc>
                  <a:spcPct val="46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4" name="Google Shape;404;p25"/>
          <p:cNvGrpSpPr/>
          <p:nvPr/>
        </p:nvGrpSpPr>
        <p:grpSpPr>
          <a:xfrm>
            <a:off x="2772028" y="7878603"/>
            <a:ext cx="659994" cy="659994"/>
            <a:chOff x="0" y="0"/>
            <a:chExt cx="812800" cy="812800"/>
          </a:xfrm>
        </p:grpSpPr>
        <p:sp>
          <p:nvSpPr>
            <p:cNvPr id="405" name="Google Shape;405;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1176DC"/>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25"/>
            <p:cNvSpPr txBox="1"/>
            <p:nvPr/>
          </p:nvSpPr>
          <p:spPr>
            <a:xfrm>
              <a:off x="76200" y="171450"/>
              <a:ext cx="660300" cy="565200"/>
            </a:xfrm>
            <a:prstGeom prst="rect">
              <a:avLst/>
            </a:prstGeom>
            <a:noFill/>
            <a:ln>
              <a:noFill/>
            </a:ln>
          </p:spPr>
          <p:txBody>
            <a:bodyPr anchorCtr="0" anchor="ctr" bIns="36950" lIns="36950" spcFirstLastPara="1" rIns="36950" wrap="square" tIns="36950">
              <a:noAutofit/>
            </a:bodyPr>
            <a:lstStyle/>
            <a:p>
              <a:pPr indent="0" lvl="0" marL="0" marR="0" rtl="0" algn="ctr">
                <a:lnSpc>
                  <a:spcPct val="46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7" name="Google Shape;407;p25"/>
          <p:cNvSpPr txBox="1"/>
          <p:nvPr/>
        </p:nvSpPr>
        <p:spPr>
          <a:xfrm>
            <a:off x="893719" y="8700544"/>
            <a:ext cx="1213800" cy="307800"/>
          </a:xfrm>
          <a:prstGeom prst="rect">
            <a:avLst/>
          </a:prstGeom>
          <a:noFill/>
          <a:ln>
            <a:noFill/>
          </a:ln>
        </p:spPr>
        <p:txBody>
          <a:bodyPr anchorCtr="0" anchor="t" bIns="0" lIns="0" spcFirstLastPara="1" rIns="0" wrap="square" tIns="0">
            <a:spAutoFit/>
          </a:bodyPr>
          <a:lstStyle/>
          <a:p>
            <a:pPr indent="0" lvl="1" marL="0" marR="0" rtl="0" algn="ctr">
              <a:lnSpc>
                <a:spcPct val="167000"/>
              </a:lnSpc>
              <a:spcBef>
                <a:spcPts val="0"/>
              </a:spcBef>
              <a:spcAft>
                <a:spcPts val="0"/>
              </a:spcAft>
              <a:buNone/>
            </a:pPr>
            <a:r>
              <a:rPr b="0" i="0" lang="en-US" sz="2000" u="none" cap="none" strike="noStrike">
                <a:solidFill>
                  <a:srgbClr val="000000"/>
                </a:solidFill>
                <a:latin typeface="Cabin"/>
                <a:ea typeface="Cabin"/>
                <a:cs typeface="Cabin"/>
                <a:sym typeface="Cabin"/>
              </a:rPr>
              <a:t>#9CDC16</a:t>
            </a:r>
            <a:endParaRPr/>
          </a:p>
        </p:txBody>
      </p:sp>
      <p:sp>
        <p:nvSpPr>
          <p:cNvPr id="408" name="Google Shape;408;p25"/>
          <p:cNvSpPr txBox="1"/>
          <p:nvPr/>
        </p:nvSpPr>
        <p:spPr>
          <a:xfrm>
            <a:off x="2495128" y="8700544"/>
            <a:ext cx="1213800" cy="307800"/>
          </a:xfrm>
          <a:prstGeom prst="rect">
            <a:avLst/>
          </a:prstGeom>
          <a:noFill/>
          <a:ln>
            <a:noFill/>
          </a:ln>
        </p:spPr>
        <p:txBody>
          <a:bodyPr anchorCtr="0" anchor="t" bIns="0" lIns="0" spcFirstLastPara="1" rIns="0" wrap="square" tIns="0">
            <a:spAutoFit/>
          </a:bodyPr>
          <a:lstStyle/>
          <a:p>
            <a:pPr indent="0" lvl="1" marL="0" marR="0" rtl="0" algn="ctr">
              <a:lnSpc>
                <a:spcPct val="167000"/>
              </a:lnSpc>
              <a:spcBef>
                <a:spcPts val="0"/>
              </a:spcBef>
              <a:spcAft>
                <a:spcPts val="0"/>
              </a:spcAft>
              <a:buNone/>
            </a:pPr>
            <a:r>
              <a:rPr b="0" i="0" lang="en-US" sz="2000" u="none" cap="none" strike="noStrike">
                <a:solidFill>
                  <a:srgbClr val="000000"/>
                </a:solidFill>
                <a:latin typeface="Cabin"/>
                <a:ea typeface="Cabin"/>
                <a:cs typeface="Cabin"/>
                <a:sym typeface="Cabin"/>
              </a:rPr>
              <a:t>#1176DC</a:t>
            </a:r>
            <a:endParaRPr/>
          </a:p>
        </p:txBody>
      </p:sp>
      <p:sp>
        <p:nvSpPr>
          <p:cNvPr id="409" name="Google Shape;409;p25"/>
          <p:cNvSpPr txBox="1"/>
          <p:nvPr/>
        </p:nvSpPr>
        <p:spPr>
          <a:xfrm>
            <a:off x="3571849" y="623343"/>
            <a:ext cx="11144400" cy="1261200"/>
          </a:xfrm>
          <a:prstGeom prst="rect">
            <a:avLst/>
          </a:prstGeom>
          <a:noFill/>
          <a:ln>
            <a:noFill/>
          </a:ln>
        </p:spPr>
        <p:txBody>
          <a:bodyPr anchorCtr="0" anchor="t" bIns="0" lIns="0" spcFirstLastPara="1" rIns="0" wrap="square" tIns="0">
            <a:spAutoFit/>
          </a:bodyPr>
          <a:lstStyle/>
          <a:p>
            <a:pPr indent="0" lvl="0" marL="0" marR="0" rtl="0" algn="ctr">
              <a:lnSpc>
                <a:spcPct val="98002"/>
              </a:lnSpc>
              <a:spcBef>
                <a:spcPts val="0"/>
              </a:spcBef>
              <a:spcAft>
                <a:spcPts val="0"/>
              </a:spcAft>
              <a:buNone/>
            </a:pPr>
            <a:r>
              <a:rPr b="0" i="0" lang="en-US" sz="8361" u="none" cap="none" strike="noStrike">
                <a:solidFill>
                  <a:srgbClr val="9CDC16"/>
                </a:solidFill>
                <a:latin typeface="Bungee"/>
                <a:ea typeface="Bungee"/>
                <a:cs typeface="Bungee"/>
                <a:sym typeface="Bungee"/>
              </a:rPr>
              <a:t>RESOURCE PAGE</a:t>
            </a:r>
            <a:endParaRPr/>
          </a:p>
        </p:txBody>
      </p:sp>
      <p:sp>
        <p:nvSpPr>
          <p:cNvPr id="410" name="Google Shape;410;p25"/>
          <p:cNvSpPr txBox="1"/>
          <p:nvPr/>
        </p:nvSpPr>
        <p:spPr>
          <a:xfrm>
            <a:off x="1073805" y="6926673"/>
            <a:ext cx="2232600" cy="541800"/>
          </a:xfrm>
          <a:prstGeom prst="rect">
            <a:avLst/>
          </a:prstGeom>
          <a:noFill/>
          <a:ln>
            <a:noFill/>
          </a:ln>
        </p:spPr>
        <p:txBody>
          <a:bodyPr anchorCtr="0" anchor="t" bIns="0" lIns="0" spcFirstLastPara="1" rIns="0" wrap="square" tIns="0">
            <a:spAutoFit/>
          </a:bodyPr>
          <a:lstStyle/>
          <a:p>
            <a:pPr indent="0" lvl="0" marL="0" marR="0" rtl="0" algn="l">
              <a:lnSpc>
                <a:spcPct val="166988"/>
              </a:lnSpc>
              <a:spcBef>
                <a:spcPts val="0"/>
              </a:spcBef>
              <a:spcAft>
                <a:spcPts val="0"/>
              </a:spcAft>
              <a:buNone/>
            </a:pPr>
            <a:r>
              <a:rPr b="1" i="0" lang="en-US" sz="3520" u="none" cap="none" strike="noStrike">
                <a:solidFill>
                  <a:srgbClr val="000000"/>
                </a:solidFill>
                <a:latin typeface="Cabin"/>
                <a:ea typeface="Cabin"/>
                <a:cs typeface="Cabin"/>
                <a:sym typeface="Cabin"/>
              </a:rPr>
              <a:t>COLORS</a:t>
            </a:r>
            <a:endParaRPr/>
          </a:p>
        </p:txBody>
      </p:sp>
      <p:sp>
        <p:nvSpPr>
          <p:cNvPr id="411" name="Google Shape;411;p25"/>
          <p:cNvSpPr txBox="1"/>
          <p:nvPr/>
        </p:nvSpPr>
        <p:spPr>
          <a:xfrm>
            <a:off x="1073805" y="6150703"/>
            <a:ext cx="4870500" cy="307800"/>
          </a:xfrm>
          <a:prstGeom prst="rect">
            <a:avLst/>
          </a:prstGeom>
          <a:noFill/>
          <a:ln>
            <a:noFill/>
          </a:ln>
        </p:spPr>
        <p:txBody>
          <a:bodyPr anchorCtr="0" anchor="t" bIns="0" lIns="0" spcFirstLastPara="1" rIns="0" wrap="square" tIns="0">
            <a:spAutoFit/>
          </a:bodyPr>
          <a:lstStyle/>
          <a:p>
            <a:pPr indent="0" lvl="0" marL="0" marR="0" rtl="0" algn="l">
              <a:lnSpc>
                <a:spcPct val="167000"/>
              </a:lnSpc>
              <a:spcBef>
                <a:spcPts val="0"/>
              </a:spcBef>
              <a:spcAft>
                <a:spcPts val="0"/>
              </a:spcAft>
              <a:buNone/>
            </a:pPr>
            <a:r>
              <a:rPr b="1" i="0" lang="en-US" sz="2000" u="none" cap="none" strike="noStrike">
                <a:solidFill>
                  <a:srgbClr val="000000"/>
                </a:solidFill>
                <a:latin typeface="Cabin"/>
                <a:ea typeface="Cabin"/>
                <a:cs typeface="Cabin"/>
                <a:sym typeface="Cabin"/>
              </a:rPr>
              <a:t>You can find these fonts online too.</a:t>
            </a:r>
            <a:endParaRPr/>
          </a:p>
        </p:txBody>
      </p:sp>
      <p:sp>
        <p:nvSpPr>
          <p:cNvPr id="412" name="Google Shape;412;p25"/>
          <p:cNvSpPr txBox="1"/>
          <p:nvPr/>
        </p:nvSpPr>
        <p:spPr>
          <a:xfrm>
            <a:off x="1073805" y="3242238"/>
            <a:ext cx="3143400" cy="338400"/>
          </a:xfrm>
          <a:prstGeom prst="rect">
            <a:avLst/>
          </a:prstGeom>
          <a:noFill/>
          <a:ln>
            <a:noFill/>
          </a:ln>
        </p:spPr>
        <p:txBody>
          <a:bodyPr anchorCtr="0" anchor="t" bIns="0" lIns="0" spcFirstLastPara="1" rIns="0" wrap="square" tIns="0">
            <a:spAutoFit/>
          </a:bodyPr>
          <a:lstStyle/>
          <a:p>
            <a:pPr indent="0" lvl="0" marL="0" marR="0" rtl="0" algn="l">
              <a:lnSpc>
                <a:spcPct val="167030"/>
              </a:lnSpc>
              <a:spcBef>
                <a:spcPts val="0"/>
              </a:spcBef>
              <a:spcAft>
                <a:spcPts val="0"/>
              </a:spcAft>
              <a:buNone/>
            </a:pPr>
            <a:r>
              <a:rPr b="0" i="0" lang="en-US" sz="2199" u="none" cap="none" strike="noStrike">
                <a:solidFill>
                  <a:srgbClr val="000000"/>
                </a:solidFill>
                <a:latin typeface="Bungee"/>
                <a:ea typeface="Bungee"/>
                <a:cs typeface="Bungee"/>
                <a:sym typeface="Bungee"/>
              </a:rPr>
              <a:t>Titles :</a:t>
            </a:r>
            <a:endParaRPr/>
          </a:p>
        </p:txBody>
      </p:sp>
      <p:sp>
        <p:nvSpPr>
          <p:cNvPr id="413" name="Google Shape;413;p25"/>
          <p:cNvSpPr txBox="1"/>
          <p:nvPr/>
        </p:nvSpPr>
        <p:spPr>
          <a:xfrm>
            <a:off x="1073805" y="3676016"/>
            <a:ext cx="3143400" cy="338400"/>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b="0" i="0" lang="en-US" sz="2199" u="none" cap="none" strike="noStrike">
                <a:solidFill>
                  <a:srgbClr val="000000"/>
                </a:solidFill>
                <a:latin typeface="Cabin"/>
                <a:ea typeface="Cabin"/>
                <a:cs typeface="Cabin"/>
                <a:sym typeface="Cabin"/>
              </a:rPr>
              <a:t>Bungee</a:t>
            </a:r>
            <a:endParaRPr/>
          </a:p>
        </p:txBody>
      </p:sp>
      <p:sp>
        <p:nvSpPr>
          <p:cNvPr id="414" name="Google Shape;414;p25"/>
          <p:cNvSpPr txBox="1"/>
          <p:nvPr/>
        </p:nvSpPr>
        <p:spPr>
          <a:xfrm>
            <a:off x="1073805" y="4148619"/>
            <a:ext cx="3143400" cy="338400"/>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b="0" i="0" lang="en-US" sz="2199" u="none" cap="none" strike="noStrike">
                <a:solidFill>
                  <a:srgbClr val="000000"/>
                </a:solidFill>
                <a:latin typeface="Bungee"/>
                <a:ea typeface="Bungee"/>
                <a:cs typeface="Bungee"/>
                <a:sym typeface="Bungee"/>
              </a:rPr>
              <a:t>Headers :</a:t>
            </a:r>
            <a:endParaRPr/>
          </a:p>
        </p:txBody>
      </p:sp>
      <p:sp>
        <p:nvSpPr>
          <p:cNvPr id="415" name="Google Shape;415;p25"/>
          <p:cNvSpPr txBox="1"/>
          <p:nvPr/>
        </p:nvSpPr>
        <p:spPr>
          <a:xfrm>
            <a:off x="1073805" y="4563347"/>
            <a:ext cx="3805200" cy="338400"/>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b="0" i="0" lang="en-US" sz="2199" u="none" cap="none" strike="noStrike">
                <a:solidFill>
                  <a:srgbClr val="000000"/>
                </a:solidFill>
                <a:latin typeface="Cabin"/>
                <a:ea typeface="Cabin"/>
                <a:cs typeface="Cabin"/>
                <a:sym typeface="Cabin"/>
              </a:rPr>
              <a:t>Cabin</a:t>
            </a:r>
            <a:endParaRPr/>
          </a:p>
        </p:txBody>
      </p:sp>
      <p:sp>
        <p:nvSpPr>
          <p:cNvPr id="416" name="Google Shape;416;p25"/>
          <p:cNvSpPr txBox="1"/>
          <p:nvPr/>
        </p:nvSpPr>
        <p:spPr>
          <a:xfrm>
            <a:off x="1073805" y="5035950"/>
            <a:ext cx="3143400" cy="338400"/>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b="0" i="0" lang="en-US" sz="2199" u="none" cap="none" strike="noStrike">
                <a:solidFill>
                  <a:srgbClr val="000000"/>
                </a:solidFill>
                <a:latin typeface="Bungee"/>
                <a:ea typeface="Bungee"/>
                <a:cs typeface="Bungee"/>
                <a:sym typeface="Bungee"/>
              </a:rPr>
              <a:t>Body Copy :</a:t>
            </a:r>
            <a:endParaRPr/>
          </a:p>
        </p:txBody>
      </p:sp>
      <p:sp>
        <p:nvSpPr>
          <p:cNvPr id="417" name="Google Shape;417;p25"/>
          <p:cNvSpPr txBox="1"/>
          <p:nvPr/>
        </p:nvSpPr>
        <p:spPr>
          <a:xfrm>
            <a:off x="1073805" y="5469727"/>
            <a:ext cx="4293000" cy="338400"/>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b="0" i="0" lang="en-US" sz="2199" u="none" cap="none" strike="noStrike">
                <a:solidFill>
                  <a:srgbClr val="000000"/>
                </a:solidFill>
                <a:latin typeface="Cabin"/>
                <a:ea typeface="Cabin"/>
                <a:cs typeface="Cabin"/>
                <a:sym typeface="Cabin"/>
              </a:rPr>
              <a:t>Cabin</a:t>
            </a:r>
            <a:endParaRPr/>
          </a:p>
        </p:txBody>
      </p:sp>
      <p:sp>
        <p:nvSpPr>
          <p:cNvPr id="418" name="Google Shape;418;p25"/>
          <p:cNvSpPr txBox="1"/>
          <p:nvPr/>
        </p:nvSpPr>
        <p:spPr>
          <a:xfrm>
            <a:off x="4469702" y="1990448"/>
            <a:ext cx="9348600" cy="306900"/>
          </a:xfrm>
          <a:prstGeom prst="rect">
            <a:avLst/>
          </a:prstGeom>
          <a:noFill/>
          <a:ln>
            <a:noFill/>
          </a:ln>
        </p:spPr>
        <p:txBody>
          <a:bodyPr anchorCtr="0" anchor="t" bIns="0" lIns="0" spcFirstLastPara="1" rIns="0" wrap="square" tIns="0">
            <a:spAutoFit/>
          </a:bodyPr>
          <a:lstStyle/>
          <a:p>
            <a:pPr indent="0" lvl="0" marL="0" marR="0" rtl="0" algn="ctr">
              <a:lnSpc>
                <a:spcPct val="155015"/>
              </a:lnSpc>
              <a:spcBef>
                <a:spcPts val="0"/>
              </a:spcBef>
              <a:spcAft>
                <a:spcPts val="0"/>
              </a:spcAft>
              <a:buNone/>
            </a:pPr>
            <a:r>
              <a:rPr b="1" i="0" lang="en-US" sz="1994" u="none" cap="none" strike="noStrike">
                <a:solidFill>
                  <a:srgbClr val="000000"/>
                </a:solidFill>
                <a:latin typeface="Cabin"/>
                <a:ea typeface="Cabin"/>
                <a:cs typeface="Cabin"/>
                <a:sym typeface="Cabin"/>
              </a:rPr>
              <a:t>This presentation template uses the following free fonts:</a:t>
            </a:r>
            <a:endParaRPr/>
          </a:p>
        </p:txBody>
      </p:sp>
      <p:sp>
        <p:nvSpPr>
          <p:cNvPr id="419" name="Google Shape;419;p25"/>
          <p:cNvSpPr/>
          <p:nvPr/>
        </p:nvSpPr>
        <p:spPr>
          <a:xfrm>
            <a:off x="9806467" y="5186738"/>
            <a:ext cx="1841282" cy="1831238"/>
          </a:xfrm>
          <a:custGeom>
            <a:rect b="b" l="l" r="r" t="t"/>
            <a:pathLst>
              <a:path extrusionOk="0" h="1831238" w="1841282">
                <a:moveTo>
                  <a:pt x="0" y="0"/>
                </a:moveTo>
                <a:lnTo>
                  <a:pt x="1841281" y="0"/>
                </a:lnTo>
                <a:lnTo>
                  <a:pt x="1841281" y="1831238"/>
                </a:lnTo>
                <a:lnTo>
                  <a:pt x="0" y="1831238"/>
                </a:lnTo>
                <a:lnTo>
                  <a:pt x="0" y="0"/>
                </a:lnTo>
                <a:close/>
              </a:path>
            </a:pathLst>
          </a:custGeom>
          <a:blipFill rotWithShape="1">
            <a:blip r:embed="rId3">
              <a:alphaModFix/>
            </a:blip>
            <a:stretch>
              <a:fillRect b="0" l="0" r="0" t="0"/>
            </a:stretch>
          </a:blipFill>
          <a:ln>
            <a:noFill/>
          </a:ln>
        </p:spPr>
      </p:sp>
      <p:sp>
        <p:nvSpPr>
          <p:cNvPr id="420" name="Google Shape;420;p25"/>
          <p:cNvSpPr/>
          <p:nvPr/>
        </p:nvSpPr>
        <p:spPr>
          <a:xfrm>
            <a:off x="12648284" y="5713078"/>
            <a:ext cx="2744914" cy="778558"/>
          </a:xfrm>
          <a:custGeom>
            <a:rect b="b" l="l" r="r" t="t"/>
            <a:pathLst>
              <a:path extrusionOk="0" h="778558" w="2744914">
                <a:moveTo>
                  <a:pt x="0" y="0"/>
                </a:moveTo>
                <a:lnTo>
                  <a:pt x="2744915" y="0"/>
                </a:lnTo>
                <a:lnTo>
                  <a:pt x="2744915" y="778558"/>
                </a:lnTo>
                <a:lnTo>
                  <a:pt x="0" y="778558"/>
                </a:lnTo>
                <a:lnTo>
                  <a:pt x="0" y="0"/>
                </a:lnTo>
                <a:close/>
              </a:path>
            </a:pathLst>
          </a:custGeom>
          <a:blipFill rotWithShape="1">
            <a:blip r:embed="rId4">
              <a:alphaModFix/>
            </a:blip>
            <a:stretch>
              <a:fillRect b="0" l="0" r="0" t="0"/>
            </a:stretch>
          </a:blipFill>
          <a:ln>
            <a:noFill/>
          </a:ln>
        </p:spPr>
      </p:sp>
      <p:sp>
        <p:nvSpPr>
          <p:cNvPr id="421" name="Google Shape;421;p25"/>
          <p:cNvSpPr/>
          <p:nvPr/>
        </p:nvSpPr>
        <p:spPr>
          <a:xfrm flipH="1">
            <a:off x="7006639" y="5308805"/>
            <a:ext cx="1718322" cy="1587105"/>
          </a:xfrm>
          <a:custGeom>
            <a:rect b="b" l="l" r="r" t="t"/>
            <a:pathLst>
              <a:path extrusionOk="0" h="1587105" w="1718322">
                <a:moveTo>
                  <a:pt x="1718322" y="0"/>
                </a:moveTo>
                <a:lnTo>
                  <a:pt x="0" y="0"/>
                </a:lnTo>
                <a:lnTo>
                  <a:pt x="0" y="1587104"/>
                </a:lnTo>
                <a:lnTo>
                  <a:pt x="1718322" y="1587104"/>
                </a:lnTo>
                <a:lnTo>
                  <a:pt x="1718322" y="0"/>
                </a:lnTo>
                <a:close/>
              </a:path>
            </a:pathLst>
          </a:custGeom>
          <a:blipFill rotWithShape="1">
            <a:blip r:embed="rId5">
              <a:alphaModFix/>
            </a:blip>
            <a:stretch>
              <a:fillRect b="0" l="0" r="0" t="0"/>
            </a:stretch>
          </a:blipFill>
          <a:ln>
            <a:noFill/>
          </a:ln>
        </p:spPr>
      </p:sp>
      <p:sp>
        <p:nvSpPr>
          <p:cNvPr id="422" name="Google Shape;422;p25"/>
          <p:cNvSpPr/>
          <p:nvPr/>
        </p:nvSpPr>
        <p:spPr>
          <a:xfrm flipH="1">
            <a:off x="15935490" y="5434221"/>
            <a:ext cx="1207503" cy="1336271"/>
          </a:xfrm>
          <a:custGeom>
            <a:rect b="b" l="l" r="r" t="t"/>
            <a:pathLst>
              <a:path extrusionOk="0" h="1336271" w="1207503">
                <a:moveTo>
                  <a:pt x="1207504" y="0"/>
                </a:moveTo>
                <a:lnTo>
                  <a:pt x="0" y="0"/>
                </a:lnTo>
                <a:lnTo>
                  <a:pt x="0" y="1336271"/>
                </a:lnTo>
                <a:lnTo>
                  <a:pt x="1207504" y="1336271"/>
                </a:lnTo>
                <a:lnTo>
                  <a:pt x="1207504" y="0"/>
                </a:lnTo>
                <a:close/>
              </a:path>
            </a:pathLst>
          </a:custGeom>
          <a:blipFill rotWithShape="1">
            <a:blip r:embed="rId6">
              <a:alphaModFix/>
            </a:blip>
            <a:stretch>
              <a:fillRect b="0" l="0" r="0" t="0"/>
            </a:stretch>
          </a:blipFill>
          <a:ln>
            <a:noFill/>
          </a:ln>
        </p:spPr>
      </p:sp>
      <p:sp>
        <p:nvSpPr>
          <p:cNvPr id="423" name="Google Shape;423;p25"/>
          <p:cNvSpPr/>
          <p:nvPr/>
        </p:nvSpPr>
        <p:spPr>
          <a:xfrm>
            <a:off x="7103556" y="7434389"/>
            <a:ext cx="1892643" cy="1812205"/>
          </a:xfrm>
          <a:custGeom>
            <a:rect b="b" l="l" r="r" t="t"/>
            <a:pathLst>
              <a:path extrusionOk="0" h="1812205" w="1892643">
                <a:moveTo>
                  <a:pt x="0" y="0"/>
                </a:moveTo>
                <a:lnTo>
                  <a:pt x="1892642" y="0"/>
                </a:lnTo>
                <a:lnTo>
                  <a:pt x="1892642" y="1812205"/>
                </a:lnTo>
                <a:lnTo>
                  <a:pt x="0" y="1812205"/>
                </a:lnTo>
                <a:lnTo>
                  <a:pt x="0" y="0"/>
                </a:lnTo>
                <a:close/>
              </a:path>
            </a:pathLst>
          </a:custGeom>
          <a:blipFill rotWithShape="1">
            <a:blip r:embed="rId7">
              <a:alphaModFix/>
            </a:blip>
            <a:stretch>
              <a:fillRect b="0" l="0" r="0" t="0"/>
            </a:stretch>
          </a:blipFill>
          <a:ln>
            <a:noFill/>
          </a:ln>
        </p:spPr>
      </p:sp>
      <p:sp>
        <p:nvSpPr>
          <p:cNvPr id="424" name="Google Shape;424;p25"/>
          <p:cNvSpPr/>
          <p:nvPr/>
        </p:nvSpPr>
        <p:spPr>
          <a:xfrm>
            <a:off x="12904888" y="7535825"/>
            <a:ext cx="1823607" cy="1609333"/>
          </a:xfrm>
          <a:custGeom>
            <a:rect b="b" l="l" r="r" t="t"/>
            <a:pathLst>
              <a:path extrusionOk="0" h="1609333" w="1823607">
                <a:moveTo>
                  <a:pt x="0" y="0"/>
                </a:moveTo>
                <a:lnTo>
                  <a:pt x="1823606" y="0"/>
                </a:lnTo>
                <a:lnTo>
                  <a:pt x="1823606" y="1609333"/>
                </a:lnTo>
                <a:lnTo>
                  <a:pt x="0" y="1609333"/>
                </a:lnTo>
                <a:lnTo>
                  <a:pt x="0" y="0"/>
                </a:lnTo>
                <a:close/>
              </a:path>
            </a:pathLst>
          </a:custGeom>
          <a:blipFill rotWithShape="1">
            <a:blip r:embed="rId8">
              <a:alphaModFix/>
            </a:blip>
            <a:stretch>
              <a:fillRect b="0" l="0" r="0" t="0"/>
            </a:stretch>
          </a:blipFill>
          <a:ln>
            <a:noFill/>
          </a:ln>
        </p:spPr>
      </p:sp>
      <p:sp>
        <p:nvSpPr>
          <p:cNvPr id="425" name="Google Shape;425;p25"/>
          <p:cNvSpPr/>
          <p:nvPr/>
        </p:nvSpPr>
        <p:spPr>
          <a:xfrm>
            <a:off x="9995775" y="7488361"/>
            <a:ext cx="1909535" cy="1704260"/>
          </a:xfrm>
          <a:custGeom>
            <a:rect b="b" l="l" r="r" t="t"/>
            <a:pathLst>
              <a:path extrusionOk="0" h="1704260" w="1909535">
                <a:moveTo>
                  <a:pt x="0" y="0"/>
                </a:moveTo>
                <a:lnTo>
                  <a:pt x="1909535" y="0"/>
                </a:lnTo>
                <a:lnTo>
                  <a:pt x="1909535" y="1704260"/>
                </a:lnTo>
                <a:lnTo>
                  <a:pt x="0" y="1704260"/>
                </a:lnTo>
                <a:lnTo>
                  <a:pt x="0" y="0"/>
                </a:lnTo>
                <a:close/>
              </a:path>
            </a:pathLst>
          </a:custGeom>
          <a:blipFill rotWithShape="1">
            <a:blip r:embed="rId9">
              <a:alphaModFix/>
            </a:blip>
            <a:stretch>
              <a:fillRect b="0" l="0" r="0" t="0"/>
            </a:stretch>
          </a:blipFill>
          <a:ln>
            <a:noFill/>
          </a:ln>
        </p:spPr>
      </p:sp>
      <p:sp>
        <p:nvSpPr>
          <p:cNvPr id="426" name="Google Shape;426;p25"/>
          <p:cNvSpPr/>
          <p:nvPr/>
        </p:nvSpPr>
        <p:spPr>
          <a:xfrm>
            <a:off x="15728071" y="7522160"/>
            <a:ext cx="1622341" cy="1636662"/>
          </a:xfrm>
          <a:custGeom>
            <a:rect b="b" l="l" r="r" t="t"/>
            <a:pathLst>
              <a:path extrusionOk="0" h="1636662" w="1622341">
                <a:moveTo>
                  <a:pt x="0" y="0"/>
                </a:moveTo>
                <a:lnTo>
                  <a:pt x="1622342" y="0"/>
                </a:lnTo>
                <a:lnTo>
                  <a:pt x="1622342" y="1636662"/>
                </a:lnTo>
                <a:lnTo>
                  <a:pt x="0" y="1636662"/>
                </a:lnTo>
                <a:lnTo>
                  <a:pt x="0" y="0"/>
                </a:lnTo>
                <a:close/>
              </a:path>
            </a:pathLst>
          </a:custGeom>
          <a:blipFill rotWithShape="1">
            <a:blip r:embed="rId10">
              <a:alphaModFix/>
            </a:blip>
            <a:stretch>
              <a:fillRect b="0" l="0" r="0" t="0"/>
            </a:stretch>
          </a:blipFill>
          <a:ln>
            <a:noFill/>
          </a:ln>
        </p:spPr>
      </p:sp>
      <p:sp>
        <p:nvSpPr>
          <p:cNvPr id="427" name="Google Shape;427;p25"/>
          <p:cNvSpPr/>
          <p:nvPr/>
        </p:nvSpPr>
        <p:spPr>
          <a:xfrm>
            <a:off x="14253912" y="3394986"/>
            <a:ext cx="1252318" cy="1220441"/>
          </a:xfrm>
          <a:custGeom>
            <a:rect b="b" l="l" r="r" t="t"/>
            <a:pathLst>
              <a:path extrusionOk="0" h="1220441" w="1252318">
                <a:moveTo>
                  <a:pt x="0" y="0"/>
                </a:moveTo>
                <a:lnTo>
                  <a:pt x="1252318" y="0"/>
                </a:lnTo>
                <a:lnTo>
                  <a:pt x="1252318" y="1220441"/>
                </a:lnTo>
                <a:lnTo>
                  <a:pt x="0" y="1220441"/>
                </a:lnTo>
                <a:lnTo>
                  <a:pt x="0" y="0"/>
                </a:lnTo>
                <a:close/>
              </a:path>
            </a:pathLst>
          </a:custGeom>
          <a:blipFill rotWithShape="1">
            <a:blip r:embed="rId11">
              <a:alphaModFix/>
            </a:blip>
            <a:stretch>
              <a:fillRect b="0" l="0" r="0" t="0"/>
            </a:stretch>
          </a:blipFill>
          <a:ln>
            <a:noFill/>
          </a:ln>
        </p:spPr>
      </p:sp>
      <p:sp>
        <p:nvSpPr>
          <p:cNvPr id="428" name="Google Shape;428;p25"/>
          <p:cNvSpPr/>
          <p:nvPr/>
        </p:nvSpPr>
        <p:spPr>
          <a:xfrm>
            <a:off x="6589645" y="3276638"/>
            <a:ext cx="2552309" cy="1457136"/>
          </a:xfrm>
          <a:custGeom>
            <a:rect b="b" l="l" r="r" t="t"/>
            <a:pathLst>
              <a:path extrusionOk="0" h="1457136" w="2552309">
                <a:moveTo>
                  <a:pt x="0" y="0"/>
                </a:moveTo>
                <a:lnTo>
                  <a:pt x="2552310" y="0"/>
                </a:lnTo>
                <a:lnTo>
                  <a:pt x="2552310" y="1457137"/>
                </a:lnTo>
                <a:lnTo>
                  <a:pt x="0" y="1457137"/>
                </a:lnTo>
                <a:lnTo>
                  <a:pt x="0" y="0"/>
                </a:lnTo>
                <a:close/>
              </a:path>
            </a:pathLst>
          </a:custGeom>
          <a:blipFill rotWithShape="1">
            <a:blip r:embed="rId12">
              <a:alphaModFix/>
            </a:blip>
            <a:stretch>
              <a:fillRect b="0" l="0" r="0" t="0"/>
            </a:stretch>
          </a:blipFill>
          <a:ln>
            <a:noFill/>
          </a:ln>
        </p:spPr>
      </p:sp>
      <p:sp>
        <p:nvSpPr>
          <p:cNvPr id="429" name="Google Shape;429;p25"/>
          <p:cNvSpPr/>
          <p:nvPr/>
        </p:nvSpPr>
        <p:spPr>
          <a:xfrm flipH="1">
            <a:off x="12642968" y="3217270"/>
            <a:ext cx="1126033" cy="1575873"/>
          </a:xfrm>
          <a:custGeom>
            <a:rect b="b" l="l" r="r" t="t"/>
            <a:pathLst>
              <a:path extrusionOk="0" h="1575873" w="1126033">
                <a:moveTo>
                  <a:pt x="1126033" y="0"/>
                </a:moveTo>
                <a:lnTo>
                  <a:pt x="0" y="0"/>
                </a:lnTo>
                <a:lnTo>
                  <a:pt x="0" y="1575873"/>
                </a:lnTo>
                <a:lnTo>
                  <a:pt x="1126033" y="1575873"/>
                </a:lnTo>
                <a:lnTo>
                  <a:pt x="1126033" y="0"/>
                </a:lnTo>
                <a:close/>
              </a:path>
            </a:pathLst>
          </a:custGeom>
          <a:blipFill rotWithShape="1">
            <a:blip r:embed="rId13">
              <a:alphaModFix/>
            </a:blip>
            <a:stretch>
              <a:fillRect b="0" l="0" r="0" t="0"/>
            </a:stretch>
          </a:blipFill>
          <a:ln>
            <a:noFill/>
          </a:ln>
        </p:spPr>
      </p:sp>
      <p:sp>
        <p:nvSpPr>
          <p:cNvPr id="430" name="Google Shape;430;p25"/>
          <p:cNvSpPr/>
          <p:nvPr/>
        </p:nvSpPr>
        <p:spPr>
          <a:xfrm>
            <a:off x="9369690" y="3244163"/>
            <a:ext cx="2912193" cy="1522088"/>
          </a:xfrm>
          <a:custGeom>
            <a:rect b="b" l="l" r="r" t="t"/>
            <a:pathLst>
              <a:path extrusionOk="0" h="1522088" w="2912193">
                <a:moveTo>
                  <a:pt x="0" y="0"/>
                </a:moveTo>
                <a:lnTo>
                  <a:pt x="2912193" y="0"/>
                </a:lnTo>
                <a:lnTo>
                  <a:pt x="2912193" y="1522087"/>
                </a:lnTo>
                <a:lnTo>
                  <a:pt x="0" y="1522087"/>
                </a:lnTo>
                <a:lnTo>
                  <a:pt x="0" y="0"/>
                </a:lnTo>
                <a:close/>
              </a:path>
            </a:pathLst>
          </a:custGeom>
          <a:blipFill rotWithShape="1">
            <a:blip r:embed="rId14">
              <a:alphaModFix/>
            </a:blip>
            <a:stretch>
              <a:fillRect b="-529" l="0" r="0" t="-1109"/>
            </a:stretch>
          </a:blipFill>
          <a:ln>
            <a:noFill/>
          </a:ln>
        </p:spPr>
      </p:sp>
      <p:sp>
        <p:nvSpPr>
          <p:cNvPr id="431" name="Google Shape;431;p25"/>
          <p:cNvSpPr/>
          <p:nvPr/>
        </p:nvSpPr>
        <p:spPr>
          <a:xfrm flipH="1">
            <a:off x="15610141" y="3346105"/>
            <a:ext cx="1301426" cy="1318203"/>
          </a:xfrm>
          <a:custGeom>
            <a:rect b="b" l="l" r="r" t="t"/>
            <a:pathLst>
              <a:path extrusionOk="0" h="1318203" w="1301426">
                <a:moveTo>
                  <a:pt x="1301425" y="0"/>
                </a:moveTo>
                <a:lnTo>
                  <a:pt x="0" y="0"/>
                </a:lnTo>
                <a:lnTo>
                  <a:pt x="0" y="1318203"/>
                </a:lnTo>
                <a:lnTo>
                  <a:pt x="1301425" y="1318203"/>
                </a:lnTo>
                <a:lnTo>
                  <a:pt x="1301425" y="0"/>
                </a:lnTo>
                <a:close/>
              </a:path>
            </a:pathLst>
          </a:custGeom>
          <a:blipFill rotWithShape="1">
            <a:blip r:embed="rId15">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76DC"/>
        </a:solidFill>
      </p:bgPr>
    </p:bg>
    <p:spTree>
      <p:nvGrpSpPr>
        <p:cNvPr id="435" name="Shape 435"/>
        <p:cNvGrpSpPr/>
        <p:nvPr/>
      </p:nvGrpSpPr>
      <p:grpSpPr>
        <a:xfrm>
          <a:off x="0" y="0"/>
          <a:ext cx="0" cy="0"/>
          <a:chOff x="0" y="0"/>
          <a:chExt cx="0" cy="0"/>
        </a:xfrm>
      </p:grpSpPr>
      <p:sp>
        <p:nvSpPr>
          <p:cNvPr id="436" name="Google Shape;436;p26"/>
          <p:cNvSpPr txBox="1"/>
          <p:nvPr/>
        </p:nvSpPr>
        <p:spPr>
          <a:xfrm>
            <a:off x="3268729" y="694719"/>
            <a:ext cx="11750400" cy="2019900"/>
          </a:xfrm>
          <a:prstGeom prst="rect">
            <a:avLst/>
          </a:prstGeom>
          <a:noFill/>
          <a:ln>
            <a:noFill/>
          </a:ln>
        </p:spPr>
        <p:txBody>
          <a:bodyPr anchorCtr="0" anchor="t" bIns="0" lIns="0" spcFirstLastPara="1" rIns="0" wrap="square" tIns="0">
            <a:spAutoFit/>
          </a:bodyPr>
          <a:lstStyle/>
          <a:p>
            <a:pPr indent="0" lvl="0" marL="0" marR="0" rtl="0" algn="ctr">
              <a:lnSpc>
                <a:spcPct val="98005"/>
              </a:lnSpc>
              <a:spcBef>
                <a:spcPts val="0"/>
              </a:spcBef>
              <a:spcAft>
                <a:spcPts val="0"/>
              </a:spcAft>
              <a:buNone/>
            </a:pPr>
            <a:r>
              <a:rPr b="0" i="0" lang="en-US" sz="13389" u="none" cap="none" strike="noStrike">
                <a:solidFill>
                  <a:srgbClr val="9CDC16"/>
                </a:solidFill>
                <a:latin typeface="Bungee"/>
                <a:ea typeface="Bungee"/>
                <a:cs typeface="Bungee"/>
                <a:sym typeface="Bungee"/>
              </a:rPr>
              <a:t>CREDITS</a:t>
            </a:r>
            <a:endParaRPr/>
          </a:p>
        </p:txBody>
      </p:sp>
      <p:sp>
        <p:nvSpPr>
          <p:cNvPr id="437" name="Google Shape;437;p26"/>
          <p:cNvSpPr txBox="1"/>
          <p:nvPr/>
        </p:nvSpPr>
        <p:spPr>
          <a:xfrm>
            <a:off x="5265636" y="7842897"/>
            <a:ext cx="7756800" cy="825600"/>
          </a:xfrm>
          <a:prstGeom prst="rect">
            <a:avLst/>
          </a:prstGeom>
          <a:noFill/>
          <a:ln>
            <a:noFill/>
          </a:ln>
        </p:spPr>
        <p:txBody>
          <a:bodyPr anchorCtr="0" anchor="t" bIns="0" lIns="0" spcFirstLastPara="1" rIns="0" wrap="square" tIns="0">
            <a:spAutoFit/>
          </a:bodyPr>
          <a:lstStyle/>
          <a:p>
            <a:pPr indent="0" lvl="0" marL="0" marR="0" rtl="0" algn="ctr">
              <a:lnSpc>
                <a:spcPct val="113012"/>
              </a:lnSpc>
              <a:spcBef>
                <a:spcPts val="0"/>
              </a:spcBef>
              <a:spcAft>
                <a:spcPts val="0"/>
              </a:spcAft>
              <a:buNone/>
            </a:pPr>
            <a:r>
              <a:rPr b="1" i="0" lang="en-US" sz="5364" u="none" cap="none" strike="noStrike">
                <a:solidFill>
                  <a:srgbClr val="000000"/>
                </a:solidFill>
                <a:latin typeface="Cabin"/>
                <a:ea typeface="Cabin"/>
                <a:cs typeface="Cabin"/>
                <a:sym typeface="Cabin"/>
              </a:rPr>
              <a:t>Pexels &amp; Pixabay</a:t>
            </a:r>
            <a:endParaRPr/>
          </a:p>
        </p:txBody>
      </p:sp>
      <p:sp>
        <p:nvSpPr>
          <p:cNvPr id="438" name="Google Shape;438;p26"/>
          <p:cNvSpPr txBox="1"/>
          <p:nvPr/>
        </p:nvSpPr>
        <p:spPr>
          <a:xfrm>
            <a:off x="6094486" y="8778874"/>
            <a:ext cx="6099000" cy="384600"/>
          </a:xfrm>
          <a:prstGeom prst="rect">
            <a:avLst/>
          </a:prstGeom>
          <a:noFill/>
          <a:ln>
            <a:noFill/>
          </a:ln>
        </p:spPr>
        <p:txBody>
          <a:bodyPr anchorCtr="0" anchor="t" bIns="0" lIns="0" spcFirstLastPara="1" rIns="0" wrap="square" tIns="0">
            <a:spAutoFit/>
          </a:bodyPr>
          <a:lstStyle/>
          <a:p>
            <a:pPr indent="0" lvl="1" marL="0" marR="0" rtl="0" algn="ctr">
              <a:lnSpc>
                <a:spcPct val="167026"/>
              </a:lnSpc>
              <a:spcBef>
                <a:spcPts val="0"/>
              </a:spcBef>
              <a:spcAft>
                <a:spcPts val="0"/>
              </a:spcAft>
              <a:buNone/>
            </a:pPr>
            <a:r>
              <a:rPr b="0" i="0" lang="en-US" sz="2499" u="none" cap="none" strike="noStrike">
                <a:solidFill>
                  <a:srgbClr val="000000"/>
                </a:solidFill>
                <a:latin typeface="Cabin"/>
                <a:ea typeface="Cabin"/>
                <a:cs typeface="Cabin"/>
                <a:sym typeface="Cabin"/>
              </a:rPr>
              <a:t>for the photos</a:t>
            </a:r>
            <a:endParaRPr/>
          </a:p>
        </p:txBody>
      </p:sp>
      <p:sp>
        <p:nvSpPr>
          <p:cNvPr id="439" name="Google Shape;439;p26"/>
          <p:cNvSpPr txBox="1"/>
          <p:nvPr/>
        </p:nvSpPr>
        <p:spPr>
          <a:xfrm>
            <a:off x="5856289" y="6468122"/>
            <a:ext cx="6575400" cy="384600"/>
          </a:xfrm>
          <a:prstGeom prst="rect">
            <a:avLst/>
          </a:prstGeom>
          <a:noFill/>
          <a:ln>
            <a:noFill/>
          </a:ln>
        </p:spPr>
        <p:txBody>
          <a:bodyPr anchorCtr="0" anchor="t" bIns="0" lIns="0" spcFirstLastPara="1" rIns="0" wrap="square" tIns="0">
            <a:spAutoFit/>
          </a:bodyPr>
          <a:lstStyle/>
          <a:p>
            <a:pPr indent="0" lvl="1" marL="0" marR="0" rtl="0" algn="ctr">
              <a:lnSpc>
                <a:spcPct val="167026"/>
              </a:lnSpc>
              <a:spcBef>
                <a:spcPts val="0"/>
              </a:spcBef>
              <a:spcAft>
                <a:spcPts val="0"/>
              </a:spcAft>
              <a:buNone/>
            </a:pPr>
            <a:r>
              <a:rPr b="0" i="0" lang="en-US" sz="2499" u="none" cap="none" strike="noStrike">
                <a:solidFill>
                  <a:srgbClr val="000000"/>
                </a:solidFill>
                <a:latin typeface="Cabin"/>
                <a:ea typeface="Cabin"/>
                <a:cs typeface="Cabin"/>
                <a:sym typeface="Cabin"/>
              </a:rPr>
              <a:t>for the presentation template</a:t>
            </a:r>
            <a:endParaRPr/>
          </a:p>
        </p:txBody>
      </p:sp>
      <p:sp>
        <p:nvSpPr>
          <p:cNvPr id="440" name="Google Shape;440;p26"/>
          <p:cNvSpPr txBox="1"/>
          <p:nvPr/>
        </p:nvSpPr>
        <p:spPr>
          <a:xfrm>
            <a:off x="5469562" y="2903667"/>
            <a:ext cx="7348800" cy="1293900"/>
          </a:xfrm>
          <a:prstGeom prst="rect">
            <a:avLst/>
          </a:prstGeom>
          <a:noFill/>
          <a:ln>
            <a:noFill/>
          </a:ln>
        </p:spPr>
        <p:txBody>
          <a:bodyPr anchorCtr="0" anchor="t" bIns="0" lIns="0" spcFirstLastPara="1" rIns="0" wrap="square" tIns="0">
            <a:spAutoFit/>
          </a:bodyPr>
          <a:lstStyle/>
          <a:p>
            <a:pPr indent="0" lvl="0" marL="0" marR="0" rtl="0" algn="ctr">
              <a:lnSpc>
                <a:spcPct val="194018"/>
              </a:lnSpc>
              <a:spcBef>
                <a:spcPts val="0"/>
              </a:spcBef>
              <a:spcAft>
                <a:spcPts val="0"/>
              </a:spcAft>
              <a:buNone/>
            </a:pPr>
            <a:r>
              <a:rPr b="1" i="0" lang="en-US" sz="2859" u="none" cap="none" strike="noStrike">
                <a:solidFill>
                  <a:srgbClr val="000000"/>
                </a:solidFill>
                <a:latin typeface="Cabin"/>
                <a:ea typeface="Cabin"/>
                <a:cs typeface="Cabin"/>
                <a:sym typeface="Cabin"/>
              </a:rPr>
              <a:t>This presentation template is free for</a:t>
            </a:r>
            <a:endParaRPr/>
          </a:p>
          <a:p>
            <a:pPr indent="0" lvl="1" marL="0" marR="0" rtl="0" algn="ctr">
              <a:lnSpc>
                <a:spcPct val="194018"/>
              </a:lnSpc>
              <a:spcBef>
                <a:spcPts val="0"/>
              </a:spcBef>
              <a:spcAft>
                <a:spcPts val="0"/>
              </a:spcAft>
              <a:buNone/>
            </a:pPr>
            <a:r>
              <a:rPr b="1" i="0" lang="en-US" sz="2859" u="none" cap="none" strike="noStrike">
                <a:solidFill>
                  <a:srgbClr val="000000"/>
                </a:solidFill>
                <a:latin typeface="Cabin"/>
                <a:ea typeface="Cabin"/>
                <a:cs typeface="Cabin"/>
                <a:sym typeface="Cabin"/>
              </a:rPr>
              <a:t>everyone to use thanks to the following:</a:t>
            </a:r>
            <a:endParaRPr/>
          </a:p>
        </p:txBody>
      </p:sp>
      <p:pic>
        <p:nvPicPr>
          <p:cNvPr id="441" name="Google Shape;441;p26"/>
          <p:cNvPicPr preferRelativeResize="0"/>
          <p:nvPr/>
        </p:nvPicPr>
        <p:blipFill>
          <a:blip r:embed="rId3">
            <a:alphaModFix/>
          </a:blip>
          <a:stretch>
            <a:fillRect/>
          </a:stretch>
        </p:blipFill>
        <p:spPr>
          <a:xfrm>
            <a:off x="6556200" y="4800550"/>
            <a:ext cx="5175599" cy="1293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CDC16"/>
        </a:solidFill>
      </p:bgPr>
    </p:bg>
    <p:spTree>
      <p:nvGrpSpPr>
        <p:cNvPr id="115" name="Shape 115"/>
        <p:cNvGrpSpPr/>
        <p:nvPr/>
      </p:nvGrpSpPr>
      <p:grpSpPr>
        <a:xfrm>
          <a:off x="0" y="0"/>
          <a:ext cx="0" cy="0"/>
          <a:chOff x="0" y="0"/>
          <a:chExt cx="0" cy="0"/>
        </a:xfrm>
      </p:grpSpPr>
      <p:pic>
        <p:nvPicPr>
          <p:cNvPr id="116" name="Google Shape;116;p10"/>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117" name="Google Shape;117;p10"/>
          <p:cNvGrpSpPr/>
          <p:nvPr/>
        </p:nvGrpSpPr>
        <p:grpSpPr>
          <a:xfrm>
            <a:off x="10102986" y="1056871"/>
            <a:ext cx="6736270" cy="1744348"/>
            <a:chOff x="0" y="-28575"/>
            <a:chExt cx="1689530" cy="437502"/>
          </a:xfrm>
        </p:grpSpPr>
        <p:sp>
          <p:nvSpPr>
            <p:cNvPr id="118" name="Google Shape;118;p10"/>
            <p:cNvSpPr/>
            <p:nvPr/>
          </p:nvSpPr>
          <p:spPr>
            <a:xfrm>
              <a:off x="0" y="0"/>
              <a:ext cx="1689530" cy="408927"/>
            </a:xfrm>
            <a:custGeom>
              <a:rect b="b" l="l" r="r" t="t"/>
              <a:pathLst>
                <a:path extrusionOk="0" h="408927" w="1689530">
                  <a:moveTo>
                    <a:pt x="0" y="0"/>
                  </a:moveTo>
                  <a:lnTo>
                    <a:pt x="1689530" y="0"/>
                  </a:lnTo>
                  <a:lnTo>
                    <a:pt x="1689530" y="408927"/>
                  </a:lnTo>
                  <a:lnTo>
                    <a:pt x="0" y="408927"/>
                  </a:lnTo>
                  <a:close/>
                </a:path>
              </a:pathLst>
            </a:custGeom>
            <a:solidFill>
              <a:srgbClr val="1176DC"/>
            </a:solidFill>
            <a:ln>
              <a:noFill/>
            </a:ln>
          </p:spPr>
        </p:sp>
        <p:sp>
          <p:nvSpPr>
            <p:cNvPr id="119" name="Google Shape;119;p10"/>
            <p:cNvSpPr txBox="1"/>
            <p:nvPr/>
          </p:nvSpPr>
          <p:spPr>
            <a:xfrm>
              <a:off x="0" y="-28575"/>
              <a:ext cx="1689530" cy="437502"/>
            </a:xfrm>
            <a:prstGeom prst="rect">
              <a:avLst/>
            </a:prstGeom>
            <a:noFill/>
            <a:ln>
              <a:noFill/>
            </a:ln>
          </p:spPr>
          <p:txBody>
            <a:bodyPr anchorCtr="0" anchor="ctr" bIns="50800" lIns="50800" spcFirstLastPara="1" rIns="50800" wrap="square" tIns="50800">
              <a:noAutofit/>
            </a:bodyPr>
            <a:lstStyle/>
            <a:p>
              <a:pPr indent="0" lvl="0" marL="0" marR="0" rtl="0" algn="ctr">
                <a:lnSpc>
                  <a:spcPct val="183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 name="Google Shape;120;p10"/>
          <p:cNvGrpSpPr/>
          <p:nvPr/>
        </p:nvGrpSpPr>
        <p:grpSpPr>
          <a:xfrm>
            <a:off x="0" y="-108496"/>
            <a:ext cx="8408303" cy="10395496"/>
            <a:chOff x="0" y="-28575"/>
            <a:chExt cx="2214533" cy="2737908"/>
          </a:xfrm>
        </p:grpSpPr>
        <p:sp>
          <p:nvSpPr>
            <p:cNvPr id="121" name="Google Shape;121;p10"/>
            <p:cNvSpPr/>
            <p:nvPr/>
          </p:nvSpPr>
          <p:spPr>
            <a:xfrm>
              <a:off x="0" y="0"/>
              <a:ext cx="2214533" cy="2709333"/>
            </a:xfrm>
            <a:custGeom>
              <a:rect b="b" l="l" r="r" t="t"/>
              <a:pathLst>
                <a:path extrusionOk="0" h="2709333" w="2214533">
                  <a:moveTo>
                    <a:pt x="0" y="0"/>
                  </a:moveTo>
                  <a:lnTo>
                    <a:pt x="2214533" y="0"/>
                  </a:lnTo>
                  <a:lnTo>
                    <a:pt x="2214533" y="2709333"/>
                  </a:lnTo>
                  <a:lnTo>
                    <a:pt x="0" y="2709333"/>
                  </a:lnTo>
                  <a:close/>
                </a:path>
              </a:pathLst>
            </a:custGeom>
            <a:solidFill>
              <a:srgbClr val="FFFFFF"/>
            </a:solidFill>
            <a:ln>
              <a:noFill/>
            </a:ln>
          </p:spPr>
        </p:sp>
        <p:sp>
          <p:nvSpPr>
            <p:cNvPr id="122" name="Google Shape;122;p10"/>
            <p:cNvSpPr txBox="1"/>
            <p:nvPr/>
          </p:nvSpPr>
          <p:spPr>
            <a:xfrm>
              <a:off x="0" y="-28575"/>
              <a:ext cx="2214533" cy="2737908"/>
            </a:xfrm>
            <a:prstGeom prst="rect">
              <a:avLst/>
            </a:prstGeom>
            <a:noFill/>
            <a:ln>
              <a:noFill/>
            </a:ln>
          </p:spPr>
          <p:txBody>
            <a:bodyPr anchorCtr="0" anchor="ctr" bIns="50800" lIns="50800" spcFirstLastPara="1" rIns="50800" wrap="square" tIns="50800">
              <a:noAutofit/>
            </a:bodyPr>
            <a:lstStyle/>
            <a:p>
              <a:pPr indent="0" lvl="0" marL="0" marR="0" rtl="0" algn="ctr">
                <a:lnSpc>
                  <a:spcPct val="183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23" name="Google Shape;123;p10"/>
          <p:cNvPicPr preferRelativeResize="0"/>
          <p:nvPr/>
        </p:nvPicPr>
        <p:blipFill rotWithShape="1">
          <a:blip r:embed="rId4">
            <a:alphaModFix/>
          </a:blip>
          <a:srcRect b="3987" l="0" r="0" t="3987"/>
          <a:stretch/>
        </p:blipFill>
        <p:spPr>
          <a:xfrm>
            <a:off x="0" y="0"/>
            <a:ext cx="8654242" cy="10287000"/>
          </a:xfrm>
          <a:prstGeom prst="rect">
            <a:avLst/>
          </a:prstGeom>
          <a:noFill/>
          <a:ln>
            <a:noFill/>
          </a:ln>
        </p:spPr>
      </p:pic>
      <p:pic>
        <p:nvPicPr>
          <p:cNvPr id="124" name="Google Shape;124;p10"/>
          <p:cNvPicPr preferRelativeResize="0"/>
          <p:nvPr/>
        </p:nvPicPr>
        <p:blipFill rotWithShape="1">
          <a:blip r:embed="rId5">
            <a:alphaModFix/>
          </a:blip>
          <a:srcRect b="36804" l="27372" r="34097" t="30871"/>
          <a:stretch/>
        </p:blipFill>
        <p:spPr>
          <a:xfrm flipH="1">
            <a:off x="837117" y="1269112"/>
            <a:ext cx="7170507" cy="9017888"/>
          </a:xfrm>
          <a:prstGeom prst="rect">
            <a:avLst/>
          </a:prstGeom>
          <a:noFill/>
          <a:ln>
            <a:noFill/>
          </a:ln>
        </p:spPr>
      </p:pic>
      <p:sp>
        <p:nvSpPr>
          <p:cNvPr id="125" name="Google Shape;125;p10"/>
          <p:cNvSpPr txBox="1"/>
          <p:nvPr/>
        </p:nvSpPr>
        <p:spPr>
          <a:xfrm>
            <a:off x="10222011" y="1137870"/>
            <a:ext cx="6498300" cy="1681500"/>
          </a:xfrm>
          <a:prstGeom prst="rect">
            <a:avLst/>
          </a:prstGeom>
          <a:noFill/>
          <a:ln>
            <a:noFill/>
          </a:ln>
        </p:spPr>
        <p:txBody>
          <a:bodyPr anchorCtr="0" anchor="t" bIns="0" lIns="0" spcFirstLastPara="1" rIns="0" wrap="square" tIns="0">
            <a:spAutoFit/>
          </a:bodyPr>
          <a:lstStyle/>
          <a:p>
            <a:pPr indent="0" lvl="0" marL="0" marR="0" rtl="0" algn="ctr">
              <a:lnSpc>
                <a:spcPct val="151995"/>
              </a:lnSpc>
              <a:spcBef>
                <a:spcPts val="0"/>
              </a:spcBef>
              <a:spcAft>
                <a:spcPts val="0"/>
              </a:spcAft>
              <a:buNone/>
            </a:pPr>
            <a:r>
              <a:rPr b="0" i="0" lang="en-US" sz="10924" u="none" cap="none" strike="noStrike">
                <a:solidFill>
                  <a:srgbClr val="9CDC16"/>
                </a:solidFill>
                <a:latin typeface="Bungee"/>
                <a:ea typeface="Bungee"/>
                <a:cs typeface="Bungee"/>
                <a:sym typeface="Bungee"/>
              </a:rPr>
              <a:t>Agenda</a:t>
            </a:r>
            <a:endParaRPr/>
          </a:p>
        </p:txBody>
      </p:sp>
      <p:sp>
        <p:nvSpPr>
          <p:cNvPr id="126" name="Google Shape;126;p10"/>
          <p:cNvSpPr txBox="1"/>
          <p:nvPr/>
        </p:nvSpPr>
        <p:spPr>
          <a:xfrm>
            <a:off x="10432102" y="3428998"/>
            <a:ext cx="554400" cy="5596800"/>
          </a:xfrm>
          <a:prstGeom prst="rect">
            <a:avLst/>
          </a:prstGeom>
          <a:noFill/>
          <a:ln>
            <a:noFill/>
          </a:ln>
        </p:spPr>
        <p:txBody>
          <a:bodyPr anchorCtr="0" anchor="t" bIns="0" lIns="0" spcFirstLastPara="1" rIns="0" wrap="square" tIns="0">
            <a:spAutoFit/>
          </a:bodyPr>
          <a:lstStyle/>
          <a:p>
            <a:pPr indent="0" lvl="0" marL="0" marR="0" rtl="0" algn="ctr">
              <a:lnSpc>
                <a:spcPct val="190000"/>
              </a:lnSpc>
              <a:spcBef>
                <a:spcPts val="0"/>
              </a:spcBef>
              <a:spcAft>
                <a:spcPts val="0"/>
              </a:spcAft>
              <a:buNone/>
            </a:pPr>
            <a:r>
              <a:rPr b="0" i="0" lang="en-US" sz="4228" u="none" cap="none" strike="noStrike">
                <a:solidFill>
                  <a:srgbClr val="000000"/>
                </a:solidFill>
                <a:latin typeface="Bungee"/>
                <a:ea typeface="Bungee"/>
                <a:cs typeface="Bungee"/>
                <a:sym typeface="Bungee"/>
              </a:rPr>
              <a:t>1</a:t>
            </a:r>
            <a:endParaRPr/>
          </a:p>
          <a:p>
            <a:pPr indent="0" lvl="0" marL="0" marR="0" rtl="0" algn="ctr">
              <a:lnSpc>
                <a:spcPct val="190000"/>
              </a:lnSpc>
              <a:spcBef>
                <a:spcPts val="0"/>
              </a:spcBef>
              <a:spcAft>
                <a:spcPts val="0"/>
              </a:spcAft>
              <a:buNone/>
            </a:pPr>
            <a:r>
              <a:rPr b="0" i="0" lang="en-US" sz="4228" u="none" cap="none" strike="noStrike">
                <a:solidFill>
                  <a:srgbClr val="000000"/>
                </a:solidFill>
                <a:latin typeface="Bungee"/>
                <a:ea typeface="Bungee"/>
                <a:cs typeface="Bungee"/>
                <a:sym typeface="Bungee"/>
              </a:rPr>
              <a:t>2</a:t>
            </a:r>
            <a:endParaRPr/>
          </a:p>
          <a:p>
            <a:pPr indent="0" lvl="0" marL="0" marR="0" rtl="0" algn="ctr">
              <a:lnSpc>
                <a:spcPct val="190000"/>
              </a:lnSpc>
              <a:spcBef>
                <a:spcPts val="0"/>
              </a:spcBef>
              <a:spcAft>
                <a:spcPts val="0"/>
              </a:spcAft>
              <a:buNone/>
            </a:pPr>
            <a:r>
              <a:rPr b="0" i="0" lang="en-US" sz="4228" u="none" cap="none" strike="noStrike">
                <a:solidFill>
                  <a:srgbClr val="000000"/>
                </a:solidFill>
                <a:latin typeface="Bungee"/>
                <a:ea typeface="Bungee"/>
                <a:cs typeface="Bungee"/>
                <a:sym typeface="Bungee"/>
              </a:rPr>
              <a:t>3</a:t>
            </a:r>
            <a:endParaRPr/>
          </a:p>
          <a:p>
            <a:pPr indent="0" lvl="0" marL="0" marR="0" rtl="0" algn="ctr">
              <a:lnSpc>
                <a:spcPct val="190000"/>
              </a:lnSpc>
              <a:spcBef>
                <a:spcPts val="0"/>
              </a:spcBef>
              <a:spcAft>
                <a:spcPts val="0"/>
              </a:spcAft>
              <a:buNone/>
            </a:pPr>
            <a:r>
              <a:rPr b="0" i="0" lang="en-US" sz="4228" u="none" cap="none" strike="noStrike">
                <a:solidFill>
                  <a:srgbClr val="000000"/>
                </a:solidFill>
                <a:latin typeface="Bungee"/>
                <a:ea typeface="Bungee"/>
                <a:cs typeface="Bungee"/>
                <a:sym typeface="Bungee"/>
              </a:rPr>
              <a:t>4</a:t>
            </a:r>
            <a:endParaRPr/>
          </a:p>
          <a:p>
            <a:pPr indent="0" lvl="0" marL="0" marR="0" rtl="0" algn="ctr">
              <a:lnSpc>
                <a:spcPct val="190000"/>
              </a:lnSpc>
              <a:spcBef>
                <a:spcPts val="0"/>
              </a:spcBef>
              <a:spcAft>
                <a:spcPts val="0"/>
              </a:spcAft>
              <a:buNone/>
            </a:pPr>
            <a:r>
              <a:rPr b="0" i="0" lang="en-US" sz="4228" u="none" cap="none" strike="noStrike">
                <a:solidFill>
                  <a:srgbClr val="000000"/>
                </a:solidFill>
                <a:latin typeface="Bungee"/>
                <a:ea typeface="Bungee"/>
                <a:cs typeface="Bungee"/>
                <a:sym typeface="Bungee"/>
              </a:rPr>
              <a:t>5</a:t>
            </a:r>
            <a:endParaRPr/>
          </a:p>
        </p:txBody>
      </p:sp>
      <p:sp>
        <p:nvSpPr>
          <p:cNvPr id="127" name="Google Shape;127;p10"/>
          <p:cNvSpPr txBox="1"/>
          <p:nvPr/>
        </p:nvSpPr>
        <p:spPr>
          <a:xfrm>
            <a:off x="11460935" y="3566538"/>
            <a:ext cx="5966100" cy="543000"/>
          </a:xfrm>
          <a:prstGeom prst="rect">
            <a:avLst/>
          </a:prstGeom>
          <a:noFill/>
          <a:ln>
            <a:noFill/>
          </a:ln>
        </p:spPr>
        <p:txBody>
          <a:bodyPr anchorCtr="0" anchor="t" bIns="0" lIns="0" spcFirstLastPara="1" rIns="0" wrap="square" tIns="0">
            <a:spAutoFit/>
          </a:bodyPr>
          <a:lstStyle/>
          <a:p>
            <a:pPr indent="0" lvl="0" marL="0" marR="0" rtl="0" algn="l">
              <a:lnSpc>
                <a:spcPct val="250000"/>
              </a:lnSpc>
              <a:spcBef>
                <a:spcPts val="0"/>
              </a:spcBef>
              <a:spcAft>
                <a:spcPts val="0"/>
              </a:spcAft>
              <a:buNone/>
            </a:pPr>
            <a:r>
              <a:rPr b="0" i="0" lang="en-US" sz="3528" u="none" cap="none" strike="noStrike">
                <a:solidFill>
                  <a:srgbClr val="000000"/>
                </a:solidFill>
                <a:latin typeface="Cabin"/>
                <a:ea typeface="Cabin"/>
                <a:cs typeface="Cabin"/>
                <a:sym typeface="Cabin"/>
              </a:rPr>
              <a:t>Write a main title here</a:t>
            </a:r>
            <a:endParaRPr/>
          </a:p>
        </p:txBody>
      </p:sp>
      <p:sp>
        <p:nvSpPr>
          <p:cNvPr id="128" name="Google Shape;128;p10"/>
          <p:cNvSpPr txBox="1"/>
          <p:nvPr/>
        </p:nvSpPr>
        <p:spPr>
          <a:xfrm>
            <a:off x="11460935" y="4766905"/>
            <a:ext cx="5966100" cy="543000"/>
          </a:xfrm>
          <a:prstGeom prst="rect">
            <a:avLst/>
          </a:prstGeom>
          <a:noFill/>
          <a:ln>
            <a:noFill/>
          </a:ln>
        </p:spPr>
        <p:txBody>
          <a:bodyPr anchorCtr="0" anchor="t" bIns="0" lIns="0" spcFirstLastPara="1" rIns="0" wrap="square" tIns="0">
            <a:spAutoFit/>
          </a:bodyPr>
          <a:lstStyle/>
          <a:p>
            <a:pPr indent="0" lvl="0" marL="0" marR="0" rtl="0" algn="l">
              <a:lnSpc>
                <a:spcPct val="250000"/>
              </a:lnSpc>
              <a:spcBef>
                <a:spcPts val="0"/>
              </a:spcBef>
              <a:spcAft>
                <a:spcPts val="0"/>
              </a:spcAft>
              <a:buNone/>
            </a:pPr>
            <a:r>
              <a:rPr b="0" i="0" lang="en-US" sz="3528" u="none" cap="none" strike="noStrike">
                <a:solidFill>
                  <a:srgbClr val="000000"/>
                </a:solidFill>
                <a:latin typeface="Cabin"/>
                <a:ea typeface="Cabin"/>
                <a:cs typeface="Cabin"/>
                <a:sym typeface="Cabin"/>
              </a:rPr>
              <a:t>Write a main title here</a:t>
            </a:r>
            <a:endParaRPr/>
          </a:p>
        </p:txBody>
      </p:sp>
      <p:sp>
        <p:nvSpPr>
          <p:cNvPr id="129" name="Google Shape;129;p10"/>
          <p:cNvSpPr txBox="1"/>
          <p:nvPr/>
        </p:nvSpPr>
        <p:spPr>
          <a:xfrm>
            <a:off x="11460935" y="5967271"/>
            <a:ext cx="5966100" cy="543000"/>
          </a:xfrm>
          <a:prstGeom prst="rect">
            <a:avLst/>
          </a:prstGeom>
          <a:noFill/>
          <a:ln>
            <a:noFill/>
          </a:ln>
        </p:spPr>
        <p:txBody>
          <a:bodyPr anchorCtr="0" anchor="t" bIns="0" lIns="0" spcFirstLastPara="1" rIns="0" wrap="square" tIns="0">
            <a:spAutoFit/>
          </a:bodyPr>
          <a:lstStyle/>
          <a:p>
            <a:pPr indent="0" lvl="0" marL="0" marR="0" rtl="0" algn="l">
              <a:lnSpc>
                <a:spcPct val="250000"/>
              </a:lnSpc>
              <a:spcBef>
                <a:spcPts val="0"/>
              </a:spcBef>
              <a:spcAft>
                <a:spcPts val="0"/>
              </a:spcAft>
              <a:buNone/>
            </a:pPr>
            <a:r>
              <a:rPr b="0" i="0" lang="en-US" sz="3528" u="none" cap="none" strike="noStrike">
                <a:solidFill>
                  <a:srgbClr val="000000"/>
                </a:solidFill>
                <a:latin typeface="Cabin"/>
                <a:ea typeface="Cabin"/>
                <a:cs typeface="Cabin"/>
                <a:sym typeface="Cabin"/>
              </a:rPr>
              <a:t>Write a main title here</a:t>
            </a:r>
            <a:endParaRPr/>
          </a:p>
        </p:txBody>
      </p:sp>
      <p:sp>
        <p:nvSpPr>
          <p:cNvPr id="130" name="Google Shape;130;p10"/>
          <p:cNvSpPr txBox="1"/>
          <p:nvPr/>
        </p:nvSpPr>
        <p:spPr>
          <a:xfrm>
            <a:off x="11460935" y="7167638"/>
            <a:ext cx="5966100" cy="543000"/>
          </a:xfrm>
          <a:prstGeom prst="rect">
            <a:avLst/>
          </a:prstGeom>
          <a:noFill/>
          <a:ln>
            <a:noFill/>
          </a:ln>
        </p:spPr>
        <p:txBody>
          <a:bodyPr anchorCtr="0" anchor="t" bIns="0" lIns="0" spcFirstLastPara="1" rIns="0" wrap="square" tIns="0">
            <a:spAutoFit/>
          </a:bodyPr>
          <a:lstStyle/>
          <a:p>
            <a:pPr indent="0" lvl="0" marL="0" marR="0" rtl="0" algn="l">
              <a:lnSpc>
                <a:spcPct val="250000"/>
              </a:lnSpc>
              <a:spcBef>
                <a:spcPts val="0"/>
              </a:spcBef>
              <a:spcAft>
                <a:spcPts val="0"/>
              </a:spcAft>
              <a:buNone/>
            </a:pPr>
            <a:r>
              <a:rPr b="0" i="0" lang="en-US" sz="3528" u="none" cap="none" strike="noStrike">
                <a:solidFill>
                  <a:srgbClr val="000000"/>
                </a:solidFill>
                <a:latin typeface="Cabin"/>
                <a:ea typeface="Cabin"/>
                <a:cs typeface="Cabin"/>
                <a:sym typeface="Cabin"/>
              </a:rPr>
              <a:t>Write a main title here</a:t>
            </a:r>
            <a:endParaRPr/>
          </a:p>
        </p:txBody>
      </p:sp>
      <p:sp>
        <p:nvSpPr>
          <p:cNvPr id="131" name="Google Shape;131;p10"/>
          <p:cNvSpPr txBox="1"/>
          <p:nvPr/>
        </p:nvSpPr>
        <p:spPr>
          <a:xfrm>
            <a:off x="11460935" y="8368005"/>
            <a:ext cx="5966100" cy="543000"/>
          </a:xfrm>
          <a:prstGeom prst="rect">
            <a:avLst/>
          </a:prstGeom>
          <a:noFill/>
          <a:ln>
            <a:noFill/>
          </a:ln>
        </p:spPr>
        <p:txBody>
          <a:bodyPr anchorCtr="0" anchor="t" bIns="0" lIns="0" spcFirstLastPara="1" rIns="0" wrap="square" tIns="0">
            <a:spAutoFit/>
          </a:bodyPr>
          <a:lstStyle/>
          <a:p>
            <a:pPr indent="0" lvl="0" marL="0" marR="0" rtl="0" algn="l">
              <a:lnSpc>
                <a:spcPct val="250000"/>
              </a:lnSpc>
              <a:spcBef>
                <a:spcPts val="0"/>
              </a:spcBef>
              <a:spcAft>
                <a:spcPts val="0"/>
              </a:spcAft>
              <a:buNone/>
            </a:pPr>
            <a:r>
              <a:rPr b="0" i="0" lang="en-US" sz="3528" u="none" cap="none" strike="noStrike">
                <a:solidFill>
                  <a:srgbClr val="000000"/>
                </a:solidFill>
                <a:latin typeface="Cabin"/>
                <a:ea typeface="Cabin"/>
                <a:cs typeface="Cabin"/>
                <a:sym typeface="Cabin"/>
              </a:rPr>
              <a:t>Write a main title here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76DC"/>
        </a:solidFill>
      </p:bgPr>
    </p:bg>
    <p:spTree>
      <p:nvGrpSpPr>
        <p:cNvPr id="135" name="Shape 135"/>
        <p:cNvGrpSpPr/>
        <p:nvPr/>
      </p:nvGrpSpPr>
      <p:grpSpPr>
        <a:xfrm>
          <a:off x="0" y="0"/>
          <a:ext cx="0" cy="0"/>
          <a:chOff x="0" y="0"/>
          <a:chExt cx="0" cy="0"/>
        </a:xfrm>
      </p:grpSpPr>
      <p:sp>
        <p:nvSpPr>
          <p:cNvPr id="136" name="Google Shape;136;p11"/>
          <p:cNvSpPr/>
          <p:nvPr/>
        </p:nvSpPr>
        <p:spPr>
          <a:xfrm>
            <a:off x="5621437" y="1640151"/>
            <a:ext cx="7045126" cy="7006698"/>
          </a:xfrm>
          <a:custGeom>
            <a:rect b="b" l="l" r="r" t="t"/>
            <a:pathLst>
              <a:path extrusionOk="0" h="7006698" w="7045126">
                <a:moveTo>
                  <a:pt x="0" y="0"/>
                </a:moveTo>
                <a:lnTo>
                  <a:pt x="7045126" y="0"/>
                </a:lnTo>
                <a:lnTo>
                  <a:pt x="7045126" y="7006698"/>
                </a:lnTo>
                <a:lnTo>
                  <a:pt x="0" y="7006698"/>
                </a:lnTo>
                <a:lnTo>
                  <a:pt x="0" y="0"/>
                </a:lnTo>
                <a:close/>
              </a:path>
            </a:pathLst>
          </a:custGeom>
          <a:blipFill rotWithShape="1">
            <a:blip r:embed="rId3">
              <a:alphaModFix/>
            </a:blip>
            <a:stretch>
              <a:fillRect b="0" l="0" r="0" t="0"/>
            </a:stretch>
          </a:blipFill>
          <a:ln>
            <a:noFill/>
          </a:ln>
        </p:spPr>
      </p:sp>
      <p:sp>
        <p:nvSpPr>
          <p:cNvPr id="137" name="Google Shape;137;p11"/>
          <p:cNvSpPr/>
          <p:nvPr/>
        </p:nvSpPr>
        <p:spPr>
          <a:xfrm rot="2403420">
            <a:off x="971450" y="5115100"/>
            <a:ext cx="5398886" cy="4551986"/>
          </a:xfrm>
          <a:custGeom>
            <a:rect b="b" l="l" r="r" t="t"/>
            <a:pathLst>
              <a:path extrusionOk="0" h="4551986" w="5398886">
                <a:moveTo>
                  <a:pt x="0" y="0"/>
                </a:moveTo>
                <a:lnTo>
                  <a:pt x="5398886" y="0"/>
                </a:lnTo>
                <a:lnTo>
                  <a:pt x="5398886" y="4551986"/>
                </a:lnTo>
                <a:lnTo>
                  <a:pt x="0" y="4551986"/>
                </a:lnTo>
                <a:lnTo>
                  <a:pt x="0" y="0"/>
                </a:lnTo>
                <a:close/>
              </a:path>
            </a:pathLst>
          </a:custGeom>
          <a:blipFill rotWithShape="1">
            <a:blip r:embed="rId4">
              <a:alphaModFix/>
            </a:blip>
            <a:stretch>
              <a:fillRect b="0" l="-15616" r="-10850" t="0"/>
            </a:stretch>
          </a:blipFill>
          <a:ln>
            <a:noFill/>
          </a:ln>
        </p:spPr>
      </p:sp>
      <p:sp>
        <p:nvSpPr>
          <p:cNvPr id="138" name="Google Shape;138;p11"/>
          <p:cNvSpPr txBox="1"/>
          <p:nvPr/>
        </p:nvSpPr>
        <p:spPr>
          <a:xfrm>
            <a:off x="6889193" y="3711017"/>
            <a:ext cx="4509600" cy="2731800"/>
          </a:xfrm>
          <a:prstGeom prst="rect">
            <a:avLst/>
          </a:prstGeom>
          <a:noFill/>
          <a:ln>
            <a:noFill/>
          </a:ln>
        </p:spPr>
        <p:txBody>
          <a:bodyPr anchorCtr="0" anchor="t" bIns="0" lIns="0" spcFirstLastPara="1" rIns="0" wrap="square" tIns="0">
            <a:spAutoFit/>
          </a:bodyPr>
          <a:lstStyle/>
          <a:p>
            <a:pPr indent="0" lvl="0" marL="0" marR="0" rtl="0" algn="ctr">
              <a:lnSpc>
                <a:spcPct val="152005"/>
              </a:lnSpc>
              <a:spcBef>
                <a:spcPts val="0"/>
              </a:spcBef>
              <a:spcAft>
                <a:spcPts val="0"/>
              </a:spcAft>
              <a:buNone/>
            </a:pPr>
            <a:r>
              <a:rPr b="0" i="0" lang="en-US" sz="17748" u="none" cap="none" strike="noStrike">
                <a:solidFill>
                  <a:srgbClr val="1176DC"/>
                </a:solidFill>
                <a:latin typeface="Bungee"/>
                <a:ea typeface="Bungee"/>
                <a:cs typeface="Bungee"/>
                <a:sym typeface="Bungee"/>
              </a:rPr>
              <a:t>01</a:t>
            </a:r>
            <a:endParaRPr/>
          </a:p>
        </p:txBody>
      </p:sp>
      <p:sp>
        <p:nvSpPr>
          <p:cNvPr id="139" name="Google Shape;139;p11"/>
          <p:cNvSpPr/>
          <p:nvPr/>
        </p:nvSpPr>
        <p:spPr>
          <a:xfrm rot="6083654">
            <a:off x="11710721" y="616141"/>
            <a:ext cx="9294220" cy="13941330"/>
          </a:xfrm>
          <a:custGeom>
            <a:rect b="b" l="l" r="r" t="t"/>
            <a:pathLst>
              <a:path extrusionOk="0" h="13945471" w="9296980">
                <a:moveTo>
                  <a:pt x="0" y="0"/>
                </a:moveTo>
                <a:lnTo>
                  <a:pt x="9296980" y="0"/>
                </a:lnTo>
                <a:lnTo>
                  <a:pt x="9296980" y="13945471"/>
                </a:lnTo>
                <a:lnTo>
                  <a:pt x="0" y="13945471"/>
                </a:lnTo>
                <a:lnTo>
                  <a:pt x="0" y="0"/>
                </a:lnTo>
                <a:close/>
              </a:path>
            </a:pathLst>
          </a:custGeom>
          <a:blipFill rotWithShape="1">
            <a:blip r:embed="rId5">
              <a:alphaModFix/>
            </a:blip>
            <a:stretch>
              <a:fillRect b="0" l="0" r="0" t="0"/>
            </a:stretch>
          </a:blipFill>
          <a:ln>
            <a:noFill/>
          </a:ln>
        </p:spPr>
      </p:sp>
      <p:sp>
        <p:nvSpPr>
          <p:cNvPr id="140" name="Google Shape;140;p11"/>
          <p:cNvSpPr/>
          <p:nvPr/>
        </p:nvSpPr>
        <p:spPr>
          <a:xfrm rot="-2700000">
            <a:off x="12837626" y="86589"/>
            <a:ext cx="4313569" cy="5002109"/>
          </a:xfrm>
          <a:custGeom>
            <a:rect b="b" l="l" r="r" t="t"/>
            <a:pathLst>
              <a:path extrusionOk="0" h="5002109" w="4313569">
                <a:moveTo>
                  <a:pt x="0" y="0"/>
                </a:moveTo>
                <a:lnTo>
                  <a:pt x="4313569" y="0"/>
                </a:lnTo>
                <a:lnTo>
                  <a:pt x="4313569" y="5002109"/>
                </a:lnTo>
                <a:lnTo>
                  <a:pt x="0" y="5002109"/>
                </a:lnTo>
                <a:lnTo>
                  <a:pt x="0" y="0"/>
                </a:lnTo>
                <a:close/>
              </a:path>
            </a:pathLst>
          </a:custGeom>
          <a:blipFill rotWithShape="1">
            <a:blip r:embed="rId6">
              <a:alphaModFix/>
            </a:blip>
            <a:stretch>
              <a:fillRect b="-5484" l="-138171" r="-38171" t="-53384"/>
            </a:stretch>
          </a:blipFill>
          <a:ln>
            <a:noFill/>
          </a:ln>
        </p:spPr>
      </p:sp>
      <p:sp>
        <p:nvSpPr>
          <p:cNvPr id="141" name="Google Shape;141;p11"/>
          <p:cNvSpPr/>
          <p:nvPr/>
        </p:nvSpPr>
        <p:spPr>
          <a:xfrm rot="5731129">
            <a:off x="-3550775" y="-830270"/>
            <a:ext cx="11465949" cy="6266005"/>
          </a:xfrm>
          <a:custGeom>
            <a:rect b="b" l="l" r="r" t="t"/>
            <a:pathLst>
              <a:path extrusionOk="0" h="6266005" w="11465949">
                <a:moveTo>
                  <a:pt x="0" y="0"/>
                </a:moveTo>
                <a:lnTo>
                  <a:pt x="11465950" y="0"/>
                </a:lnTo>
                <a:lnTo>
                  <a:pt x="11465950" y="6266005"/>
                </a:lnTo>
                <a:lnTo>
                  <a:pt x="0" y="6266005"/>
                </a:lnTo>
                <a:lnTo>
                  <a:pt x="0" y="0"/>
                </a:lnTo>
                <a:close/>
              </a:path>
            </a:pathLst>
          </a:custGeom>
          <a:blipFill rotWithShape="1">
            <a:blip r:embed="rId7">
              <a:alphaModFix/>
            </a:blip>
            <a:stretch>
              <a:fillRect b="0" l="0" r="-7658" t="-31335"/>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76DC"/>
        </a:solidFill>
      </p:bgPr>
    </p:bg>
    <p:spTree>
      <p:nvGrpSpPr>
        <p:cNvPr id="145" name="Shape 145"/>
        <p:cNvGrpSpPr/>
        <p:nvPr/>
      </p:nvGrpSpPr>
      <p:grpSpPr>
        <a:xfrm>
          <a:off x="0" y="0"/>
          <a:ext cx="0" cy="0"/>
          <a:chOff x="0" y="0"/>
          <a:chExt cx="0" cy="0"/>
        </a:xfrm>
      </p:grpSpPr>
      <p:grpSp>
        <p:nvGrpSpPr>
          <p:cNvPr id="146" name="Google Shape;146;p12"/>
          <p:cNvGrpSpPr/>
          <p:nvPr/>
        </p:nvGrpSpPr>
        <p:grpSpPr>
          <a:xfrm>
            <a:off x="7423364" y="1447953"/>
            <a:ext cx="2684909" cy="2684909"/>
            <a:chOff x="0" y="0"/>
            <a:chExt cx="812800" cy="812800"/>
          </a:xfrm>
        </p:grpSpPr>
        <p:sp>
          <p:nvSpPr>
            <p:cNvPr id="147" name="Google Shape;14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CDC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2"/>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83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9" name="Google Shape;149;p12"/>
          <p:cNvGrpSpPr/>
          <p:nvPr/>
        </p:nvGrpSpPr>
        <p:grpSpPr>
          <a:xfrm>
            <a:off x="7423364" y="6154138"/>
            <a:ext cx="2684909" cy="2684909"/>
            <a:chOff x="0" y="0"/>
            <a:chExt cx="812800" cy="812800"/>
          </a:xfrm>
        </p:grpSpPr>
        <p:sp>
          <p:nvSpPr>
            <p:cNvPr id="150" name="Google Shape;150;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CDC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2"/>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83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52" name="Google Shape;152;p12"/>
          <p:cNvPicPr preferRelativeResize="0"/>
          <p:nvPr/>
        </p:nvPicPr>
        <p:blipFill rotWithShape="1">
          <a:blip r:embed="rId3">
            <a:alphaModFix/>
          </a:blip>
          <a:srcRect b="0" l="48683" r="7941" t="24673"/>
          <a:stretch/>
        </p:blipFill>
        <p:spPr>
          <a:xfrm flipH="1">
            <a:off x="173466" y="559358"/>
            <a:ext cx="8401852" cy="9727642"/>
          </a:xfrm>
          <a:prstGeom prst="rect">
            <a:avLst/>
          </a:prstGeom>
          <a:noFill/>
          <a:ln>
            <a:noFill/>
          </a:ln>
        </p:spPr>
      </p:pic>
      <p:grpSp>
        <p:nvGrpSpPr>
          <p:cNvPr id="153" name="Google Shape;153;p12"/>
          <p:cNvGrpSpPr/>
          <p:nvPr/>
        </p:nvGrpSpPr>
        <p:grpSpPr>
          <a:xfrm>
            <a:off x="10623380" y="1353562"/>
            <a:ext cx="6635920" cy="2779300"/>
            <a:chOff x="0" y="-125855"/>
            <a:chExt cx="8847894" cy="3705734"/>
          </a:xfrm>
        </p:grpSpPr>
        <p:grpSp>
          <p:nvGrpSpPr>
            <p:cNvPr id="154" name="Google Shape;154;p12"/>
            <p:cNvGrpSpPr/>
            <p:nvPr/>
          </p:nvGrpSpPr>
          <p:grpSpPr>
            <a:xfrm>
              <a:off x="0" y="-125855"/>
              <a:ext cx="8847894" cy="3705734"/>
              <a:chOff x="0" y="-28575"/>
              <a:chExt cx="2008886" cy="841375"/>
            </a:xfrm>
          </p:grpSpPr>
          <p:sp>
            <p:nvSpPr>
              <p:cNvPr id="155" name="Google Shape;155;p12"/>
              <p:cNvSpPr/>
              <p:nvPr/>
            </p:nvSpPr>
            <p:spPr>
              <a:xfrm>
                <a:off x="0" y="0"/>
                <a:ext cx="2008886" cy="812800"/>
              </a:xfrm>
              <a:custGeom>
                <a:rect b="b" l="l" r="r" t="t"/>
                <a:pathLst>
                  <a:path extrusionOk="0" h="812800" w="2008886">
                    <a:moveTo>
                      <a:pt x="0" y="0"/>
                    </a:moveTo>
                    <a:lnTo>
                      <a:pt x="2008886" y="0"/>
                    </a:lnTo>
                    <a:lnTo>
                      <a:pt x="2008886" y="812800"/>
                    </a:lnTo>
                    <a:lnTo>
                      <a:pt x="0" y="812800"/>
                    </a:lnTo>
                    <a:close/>
                  </a:path>
                </a:pathLst>
              </a:custGeom>
              <a:solidFill>
                <a:srgbClr val="9CDC16"/>
              </a:solidFill>
              <a:ln>
                <a:noFill/>
              </a:ln>
            </p:spPr>
          </p:sp>
          <p:sp>
            <p:nvSpPr>
              <p:cNvPr id="156" name="Google Shape;156;p12"/>
              <p:cNvSpPr txBox="1"/>
              <p:nvPr/>
            </p:nvSpPr>
            <p:spPr>
              <a:xfrm>
                <a:off x="0" y="-28575"/>
                <a:ext cx="2008886" cy="841375"/>
              </a:xfrm>
              <a:prstGeom prst="rect">
                <a:avLst/>
              </a:prstGeom>
              <a:noFill/>
              <a:ln>
                <a:noFill/>
              </a:ln>
            </p:spPr>
            <p:txBody>
              <a:bodyPr anchorCtr="0" anchor="ctr" bIns="55775" lIns="55775" spcFirstLastPara="1" rIns="55775" wrap="square" tIns="55775">
                <a:noAutofit/>
              </a:bodyPr>
              <a:lstStyle/>
              <a:p>
                <a:pPr indent="0" lvl="0" marL="0" marR="0" rtl="0" algn="ctr">
                  <a:lnSpc>
                    <a:spcPct val="183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7" name="Google Shape;157;p12"/>
            <p:cNvSpPr/>
            <p:nvPr/>
          </p:nvSpPr>
          <p:spPr>
            <a:xfrm>
              <a:off x="0" y="0"/>
              <a:ext cx="8847894" cy="3579879"/>
            </a:xfrm>
            <a:custGeom>
              <a:rect b="b" l="l" r="r" t="t"/>
              <a:pathLst>
                <a:path extrusionOk="0" h="3579879" w="8847894">
                  <a:moveTo>
                    <a:pt x="0" y="0"/>
                  </a:moveTo>
                  <a:lnTo>
                    <a:pt x="8847894" y="0"/>
                  </a:lnTo>
                  <a:lnTo>
                    <a:pt x="8847894" y="3579879"/>
                  </a:lnTo>
                  <a:lnTo>
                    <a:pt x="0" y="3579879"/>
                  </a:lnTo>
                  <a:lnTo>
                    <a:pt x="0" y="0"/>
                  </a:lnTo>
                  <a:close/>
                </a:path>
              </a:pathLst>
            </a:custGeom>
            <a:blipFill rotWithShape="1">
              <a:blip r:embed="rId4">
                <a:alphaModFix amt="31999"/>
              </a:blip>
              <a:stretch>
                <a:fillRect b="-446422" l="-33779" r="-173534" t="-213109"/>
              </a:stretch>
            </a:blipFill>
            <a:ln>
              <a:noFill/>
            </a:ln>
          </p:spPr>
        </p:sp>
      </p:grpSp>
      <p:grpSp>
        <p:nvGrpSpPr>
          <p:cNvPr id="158" name="Google Shape;158;p12"/>
          <p:cNvGrpSpPr/>
          <p:nvPr/>
        </p:nvGrpSpPr>
        <p:grpSpPr>
          <a:xfrm>
            <a:off x="10623380" y="6059747"/>
            <a:ext cx="6635920" cy="2779300"/>
            <a:chOff x="0" y="-125855"/>
            <a:chExt cx="8847894" cy="3705734"/>
          </a:xfrm>
        </p:grpSpPr>
        <p:grpSp>
          <p:nvGrpSpPr>
            <p:cNvPr id="159" name="Google Shape;159;p12"/>
            <p:cNvGrpSpPr/>
            <p:nvPr/>
          </p:nvGrpSpPr>
          <p:grpSpPr>
            <a:xfrm>
              <a:off x="0" y="-125855"/>
              <a:ext cx="8847894" cy="3705734"/>
              <a:chOff x="0" y="-28575"/>
              <a:chExt cx="2008886" cy="841375"/>
            </a:xfrm>
          </p:grpSpPr>
          <p:sp>
            <p:nvSpPr>
              <p:cNvPr id="160" name="Google Shape;160;p12"/>
              <p:cNvSpPr/>
              <p:nvPr/>
            </p:nvSpPr>
            <p:spPr>
              <a:xfrm>
                <a:off x="0" y="0"/>
                <a:ext cx="2008886" cy="812800"/>
              </a:xfrm>
              <a:custGeom>
                <a:rect b="b" l="l" r="r" t="t"/>
                <a:pathLst>
                  <a:path extrusionOk="0" h="812800" w="2008886">
                    <a:moveTo>
                      <a:pt x="0" y="0"/>
                    </a:moveTo>
                    <a:lnTo>
                      <a:pt x="2008886" y="0"/>
                    </a:lnTo>
                    <a:lnTo>
                      <a:pt x="2008886" y="812800"/>
                    </a:lnTo>
                    <a:lnTo>
                      <a:pt x="0" y="812800"/>
                    </a:lnTo>
                    <a:close/>
                  </a:path>
                </a:pathLst>
              </a:custGeom>
              <a:solidFill>
                <a:srgbClr val="9CDC16"/>
              </a:solidFill>
              <a:ln>
                <a:noFill/>
              </a:ln>
            </p:spPr>
          </p:sp>
          <p:sp>
            <p:nvSpPr>
              <p:cNvPr id="161" name="Google Shape;161;p12"/>
              <p:cNvSpPr txBox="1"/>
              <p:nvPr/>
            </p:nvSpPr>
            <p:spPr>
              <a:xfrm>
                <a:off x="0" y="-28575"/>
                <a:ext cx="2008886" cy="841375"/>
              </a:xfrm>
              <a:prstGeom prst="rect">
                <a:avLst/>
              </a:prstGeom>
              <a:noFill/>
              <a:ln>
                <a:noFill/>
              </a:ln>
            </p:spPr>
            <p:txBody>
              <a:bodyPr anchorCtr="0" anchor="ctr" bIns="55775" lIns="55775" spcFirstLastPara="1" rIns="55775" wrap="square" tIns="55775">
                <a:noAutofit/>
              </a:bodyPr>
              <a:lstStyle/>
              <a:p>
                <a:pPr indent="0" lvl="0" marL="0" marR="0" rtl="0" algn="ctr">
                  <a:lnSpc>
                    <a:spcPct val="183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2" name="Google Shape;162;p12"/>
            <p:cNvSpPr/>
            <p:nvPr/>
          </p:nvSpPr>
          <p:spPr>
            <a:xfrm>
              <a:off x="0" y="0"/>
              <a:ext cx="8847894" cy="3579879"/>
            </a:xfrm>
            <a:custGeom>
              <a:rect b="b" l="l" r="r" t="t"/>
              <a:pathLst>
                <a:path extrusionOk="0" h="3579879" w="8847894">
                  <a:moveTo>
                    <a:pt x="0" y="0"/>
                  </a:moveTo>
                  <a:lnTo>
                    <a:pt x="8847894" y="0"/>
                  </a:lnTo>
                  <a:lnTo>
                    <a:pt x="8847894" y="3579879"/>
                  </a:lnTo>
                  <a:lnTo>
                    <a:pt x="0" y="3579879"/>
                  </a:lnTo>
                  <a:lnTo>
                    <a:pt x="0" y="0"/>
                  </a:lnTo>
                  <a:close/>
                </a:path>
              </a:pathLst>
            </a:custGeom>
            <a:blipFill rotWithShape="1">
              <a:blip r:embed="rId4">
                <a:alphaModFix amt="31999"/>
              </a:blip>
              <a:stretch>
                <a:fillRect b="-446422" l="-33779" r="-173534" t="-213109"/>
              </a:stretch>
            </a:blipFill>
            <a:ln>
              <a:noFill/>
            </a:ln>
          </p:spPr>
        </p:sp>
      </p:grpSp>
      <p:sp>
        <p:nvSpPr>
          <p:cNvPr id="163" name="Google Shape;163;p12"/>
          <p:cNvSpPr txBox="1"/>
          <p:nvPr/>
        </p:nvSpPr>
        <p:spPr>
          <a:xfrm>
            <a:off x="11584300" y="2337200"/>
            <a:ext cx="4713900" cy="1416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Cabin"/>
                <a:ea typeface="Cabin"/>
                <a:cs typeface="Cabin"/>
                <a:sym typeface="Cabin"/>
              </a:rPr>
              <a:t>Lorem ipsum dolor sit amet, consectetur adipiscing elit, sed do eiusmod tempor incididunt ut labore et dolore magna aliqua. Ut enim ad minim veniam, quis nostrud.</a:t>
            </a:r>
            <a:endParaRPr/>
          </a:p>
        </p:txBody>
      </p:sp>
      <p:sp>
        <p:nvSpPr>
          <p:cNvPr id="164" name="Google Shape;164;p12"/>
          <p:cNvSpPr txBox="1"/>
          <p:nvPr/>
        </p:nvSpPr>
        <p:spPr>
          <a:xfrm>
            <a:off x="11086394" y="1777392"/>
            <a:ext cx="5709900" cy="384600"/>
          </a:xfrm>
          <a:prstGeom prst="rect">
            <a:avLst/>
          </a:prstGeom>
          <a:noFill/>
          <a:ln>
            <a:noFill/>
          </a:ln>
        </p:spPr>
        <p:txBody>
          <a:bodyPr anchorCtr="0" anchor="t" bIns="0" lIns="0" spcFirstLastPara="1" rIns="0" wrap="square" tIns="0">
            <a:spAutoFit/>
          </a:bodyPr>
          <a:lstStyle/>
          <a:p>
            <a:pPr indent="0" lvl="0" marL="0" marR="0" rtl="0" algn="ctr">
              <a:lnSpc>
                <a:spcPct val="154021"/>
              </a:lnSpc>
              <a:spcBef>
                <a:spcPts val="0"/>
              </a:spcBef>
              <a:spcAft>
                <a:spcPts val="0"/>
              </a:spcAft>
              <a:buNone/>
            </a:pPr>
            <a:r>
              <a:rPr b="1" i="0" lang="en-US" sz="2499" u="none" cap="none" strike="noStrike">
                <a:solidFill>
                  <a:srgbClr val="000000"/>
                </a:solidFill>
                <a:latin typeface="Cabin"/>
                <a:ea typeface="Cabin"/>
                <a:cs typeface="Cabin"/>
                <a:sym typeface="Cabin"/>
              </a:rPr>
              <a:t>Write an important key point here</a:t>
            </a:r>
            <a:endParaRPr/>
          </a:p>
        </p:txBody>
      </p:sp>
      <p:sp>
        <p:nvSpPr>
          <p:cNvPr id="165" name="Google Shape;165;p12"/>
          <p:cNvSpPr txBox="1"/>
          <p:nvPr/>
        </p:nvSpPr>
        <p:spPr>
          <a:xfrm>
            <a:off x="11584362" y="7033875"/>
            <a:ext cx="4713900" cy="1416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Cabin"/>
                <a:ea typeface="Cabin"/>
                <a:cs typeface="Cabin"/>
                <a:sym typeface="Cabin"/>
              </a:rPr>
              <a:t>Lorem ipsum dolor sit amet, consectetur adipiscing elit, sed do eiusmod tempor incididunt ut labore et dolore magna aliqua. Ut enim ad minim veniam, quis nostrud.</a:t>
            </a:r>
            <a:endParaRPr/>
          </a:p>
        </p:txBody>
      </p:sp>
      <p:sp>
        <p:nvSpPr>
          <p:cNvPr id="166" name="Google Shape;166;p12"/>
          <p:cNvSpPr txBox="1"/>
          <p:nvPr/>
        </p:nvSpPr>
        <p:spPr>
          <a:xfrm>
            <a:off x="11086394" y="6474052"/>
            <a:ext cx="5709900" cy="384600"/>
          </a:xfrm>
          <a:prstGeom prst="rect">
            <a:avLst/>
          </a:prstGeom>
          <a:noFill/>
          <a:ln>
            <a:noFill/>
          </a:ln>
        </p:spPr>
        <p:txBody>
          <a:bodyPr anchorCtr="0" anchor="t" bIns="0" lIns="0" spcFirstLastPara="1" rIns="0" wrap="square" tIns="0">
            <a:spAutoFit/>
          </a:bodyPr>
          <a:lstStyle/>
          <a:p>
            <a:pPr indent="0" lvl="0" marL="0" marR="0" rtl="0" algn="ctr">
              <a:lnSpc>
                <a:spcPct val="154021"/>
              </a:lnSpc>
              <a:spcBef>
                <a:spcPts val="0"/>
              </a:spcBef>
              <a:spcAft>
                <a:spcPts val="0"/>
              </a:spcAft>
              <a:buNone/>
            </a:pPr>
            <a:r>
              <a:rPr b="1" i="0" lang="en-US" sz="2499" u="none" cap="none" strike="noStrike">
                <a:solidFill>
                  <a:srgbClr val="000000"/>
                </a:solidFill>
                <a:latin typeface="Cabin"/>
                <a:ea typeface="Cabin"/>
                <a:cs typeface="Cabin"/>
                <a:sym typeface="Cabin"/>
              </a:rPr>
              <a:t>Write an important key point here</a:t>
            </a:r>
            <a:endParaRPr/>
          </a:p>
        </p:txBody>
      </p:sp>
      <p:sp>
        <p:nvSpPr>
          <p:cNvPr id="167" name="Google Shape;167;p12"/>
          <p:cNvSpPr txBox="1"/>
          <p:nvPr/>
        </p:nvSpPr>
        <p:spPr>
          <a:xfrm>
            <a:off x="7946211" y="2108545"/>
            <a:ext cx="1639200" cy="1260300"/>
          </a:xfrm>
          <a:prstGeom prst="rect">
            <a:avLst/>
          </a:prstGeom>
          <a:noFill/>
          <a:ln>
            <a:noFill/>
          </a:ln>
        </p:spPr>
        <p:txBody>
          <a:bodyPr anchorCtr="0" anchor="t" bIns="0" lIns="0" spcFirstLastPara="1" rIns="0" wrap="square" tIns="0">
            <a:spAutoFit/>
          </a:bodyPr>
          <a:lstStyle/>
          <a:p>
            <a:pPr indent="0" lvl="0" marL="0" marR="0" rtl="0" algn="ctr">
              <a:lnSpc>
                <a:spcPct val="152021"/>
              </a:lnSpc>
              <a:spcBef>
                <a:spcPts val="0"/>
              </a:spcBef>
              <a:spcAft>
                <a:spcPts val="0"/>
              </a:spcAft>
              <a:buNone/>
            </a:pPr>
            <a:r>
              <a:rPr b="0" i="0" lang="en-US" sz="8187" u="none" cap="none" strike="noStrike">
                <a:solidFill>
                  <a:srgbClr val="1176DC"/>
                </a:solidFill>
                <a:latin typeface="Bungee"/>
                <a:ea typeface="Bungee"/>
                <a:cs typeface="Bungee"/>
                <a:sym typeface="Bungee"/>
              </a:rPr>
              <a:t>1</a:t>
            </a:r>
            <a:endParaRPr/>
          </a:p>
        </p:txBody>
      </p:sp>
      <p:sp>
        <p:nvSpPr>
          <p:cNvPr id="168" name="Google Shape;168;p12"/>
          <p:cNvSpPr txBox="1"/>
          <p:nvPr/>
        </p:nvSpPr>
        <p:spPr>
          <a:xfrm>
            <a:off x="7946211" y="6814730"/>
            <a:ext cx="1639200" cy="1260300"/>
          </a:xfrm>
          <a:prstGeom prst="rect">
            <a:avLst/>
          </a:prstGeom>
          <a:noFill/>
          <a:ln>
            <a:noFill/>
          </a:ln>
        </p:spPr>
        <p:txBody>
          <a:bodyPr anchorCtr="0" anchor="t" bIns="0" lIns="0" spcFirstLastPara="1" rIns="0" wrap="square" tIns="0">
            <a:spAutoFit/>
          </a:bodyPr>
          <a:lstStyle/>
          <a:p>
            <a:pPr indent="0" lvl="0" marL="0" marR="0" rtl="0" algn="ctr">
              <a:lnSpc>
                <a:spcPct val="152021"/>
              </a:lnSpc>
              <a:spcBef>
                <a:spcPts val="0"/>
              </a:spcBef>
              <a:spcAft>
                <a:spcPts val="0"/>
              </a:spcAft>
              <a:buNone/>
            </a:pPr>
            <a:r>
              <a:rPr b="0" i="0" lang="en-US" sz="8187" u="none" cap="none" strike="noStrike">
                <a:solidFill>
                  <a:srgbClr val="1176DC"/>
                </a:solidFill>
                <a:latin typeface="Bungee"/>
                <a:ea typeface="Bungee"/>
                <a:cs typeface="Bungee"/>
                <a:sym typeface="Bungee"/>
              </a:rPr>
              <a:t>2</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CDC16"/>
        </a:solidFill>
      </p:bgPr>
    </p:bg>
    <p:spTree>
      <p:nvGrpSpPr>
        <p:cNvPr id="172" name="Shape 172"/>
        <p:cNvGrpSpPr/>
        <p:nvPr/>
      </p:nvGrpSpPr>
      <p:grpSpPr>
        <a:xfrm>
          <a:off x="0" y="0"/>
          <a:ext cx="0" cy="0"/>
          <a:chOff x="0" y="0"/>
          <a:chExt cx="0" cy="0"/>
        </a:xfrm>
      </p:grpSpPr>
      <p:grpSp>
        <p:nvGrpSpPr>
          <p:cNvPr id="173" name="Google Shape;173;p13"/>
          <p:cNvGrpSpPr/>
          <p:nvPr/>
        </p:nvGrpSpPr>
        <p:grpSpPr>
          <a:xfrm>
            <a:off x="0" y="-108496"/>
            <a:ext cx="18288118" cy="5252252"/>
            <a:chOff x="0" y="-28575"/>
            <a:chExt cx="4816592" cy="1383300"/>
          </a:xfrm>
        </p:grpSpPr>
        <p:sp>
          <p:nvSpPr>
            <p:cNvPr id="174" name="Google Shape;174;p13"/>
            <p:cNvSpPr/>
            <p:nvPr/>
          </p:nvSpPr>
          <p:spPr>
            <a:xfrm>
              <a:off x="0" y="0"/>
              <a:ext cx="4816592" cy="1354667"/>
            </a:xfrm>
            <a:custGeom>
              <a:rect b="b" l="l" r="r" t="t"/>
              <a:pathLst>
                <a:path extrusionOk="0" h="1354667" w="4816592">
                  <a:moveTo>
                    <a:pt x="0" y="0"/>
                  </a:moveTo>
                  <a:lnTo>
                    <a:pt x="4816592" y="0"/>
                  </a:lnTo>
                  <a:lnTo>
                    <a:pt x="4816592" y="1354667"/>
                  </a:lnTo>
                  <a:lnTo>
                    <a:pt x="0" y="1354667"/>
                  </a:lnTo>
                  <a:close/>
                </a:path>
              </a:pathLst>
            </a:custGeom>
            <a:solidFill>
              <a:srgbClr val="1176DC"/>
            </a:solidFill>
            <a:ln>
              <a:noFill/>
            </a:ln>
          </p:spPr>
        </p:sp>
        <p:sp>
          <p:nvSpPr>
            <p:cNvPr id="175" name="Google Shape;175;p13"/>
            <p:cNvSpPr txBox="1"/>
            <p:nvPr/>
          </p:nvSpPr>
          <p:spPr>
            <a:xfrm>
              <a:off x="0" y="-28575"/>
              <a:ext cx="4816500" cy="1383300"/>
            </a:xfrm>
            <a:prstGeom prst="rect">
              <a:avLst/>
            </a:prstGeom>
            <a:noFill/>
            <a:ln>
              <a:noFill/>
            </a:ln>
          </p:spPr>
          <p:txBody>
            <a:bodyPr anchorCtr="0" anchor="ctr" bIns="50800" lIns="50800" spcFirstLastPara="1" rIns="50800" wrap="square" tIns="50800">
              <a:noAutofit/>
            </a:bodyPr>
            <a:lstStyle/>
            <a:p>
              <a:pPr indent="0" lvl="0" marL="0" marR="0" rtl="0" algn="ctr">
                <a:lnSpc>
                  <a:spcPct val="183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6" name="Google Shape;176;p13"/>
          <p:cNvSpPr/>
          <p:nvPr/>
        </p:nvSpPr>
        <p:spPr>
          <a:xfrm>
            <a:off x="5957853" y="2476500"/>
            <a:ext cx="6183001" cy="5518329"/>
          </a:xfrm>
          <a:custGeom>
            <a:rect b="b" l="l" r="r" t="t"/>
            <a:pathLst>
              <a:path extrusionOk="0" h="5518329" w="6183001">
                <a:moveTo>
                  <a:pt x="0" y="0"/>
                </a:moveTo>
                <a:lnTo>
                  <a:pt x="6183001" y="0"/>
                </a:lnTo>
                <a:lnTo>
                  <a:pt x="6183001" y="5518329"/>
                </a:lnTo>
                <a:lnTo>
                  <a:pt x="0" y="5518329"/>
                </a:lnTo>
                <a:lnTo>
                  <a:pt x="0" y="0"/>
                </a:lnTo>
                <a:close/>
              </a:path>
            </a:pathLst>
          </a:custGeom>
          <a:blipFill rotWithShape="1">
            <a:blip r:embed="rId3">
              <a:alphaModFix/>
            </a:blip>
            <a:stretch>
              <a:fillRect b="0" l="0" r="0" t="0"/>
            </a:stretch>
          </a:blipFill>
          <a:ln>
            <a:noFill/>
          </a:ln>
        </p:spPr>
      </p:sp>
      <p:sp>
        <p:nvSpPr>
          <p:cNvPr id="177" name="Google Shape;177;p13"/>
          <p:cNvSpPr/>
          <p:nvPr/>
        </p:nvSpPr>
        <p:spPr>
          <a:xfrm rot="-266558">
            <a:off x="-1258287" y="1210303"/>
            <a:ext cx="8521270" cy="4585083"/>
          </a:xfrm>
          <a:custGeom>
            <a:rect b="b" l="l" r="r" t="t"/>
            <a:pathLst>
              <a:path extrusionOk="0" h="4582764" w="8516959">
                <a:moveTo>
                  <a:pt x="0" y="0"/>
                </a:moveTo>
                <a:lnTo>
                  <a:pt x="8516959" y="0"/>
                </a:lnTo>
                <a:lnTo>
                  <a:pt x="8516959" y="4582764"/>
                </a:lnTo>
                <a:lnTo>
                  <a:pt x="0" y="4582764"/>
                </a:lnTo>
                <a:lnTo>
                  <a:pt x="0" y="0"/>
                </a:lnTo>
                <a:close/>
              </a:path>
            </a:pathLst>
          </a:custGeom>
          <a:blipFill rotWithShape="1">
            <a:blip r:embed="rId4">
              <a:alphaModFix/>
            </a:blip>
            <a:stretch>
              <a:fillRect b="-58356" l="-54937" r="-19979" t="-58356"/>
            </a:stretch>
          </a:blipFill>
          <a:ln>
            <a:noFill/>
          </a:ln>
        </p:spPr>
      </p:sp>
      <p:sp>
        <p:nvSpPr>
          <p:cNvPr id="178" name="Google Shape;178;p13"/>
          <p:cNvSpPr txBox="1"/>
          <p:nvPr/>
        </p:nvSpPr>
        <p:spPr>
          <a:xfrm>
            <a:off x="936982" y="6670985"/>
            <a:ext cx="5230800" cy="2707800"/>
          </a:xfrm>
          <a:prstGeom prst="rect">
            <a:avLst/>
          </a:prstGeom>
          <a:noFill/>
          <a:ln>
            <a:noFill/>
          </a:ln>
        </p:spPr>
        <p:txBody>
          <a:bodyPr anchorCtr="0" anchor="b" bIns="0" lIns="0" spcFirstLastPara="1" rIns="0" wrap="square" tIns="0">
            <a:noAutofit/>
          </a:bodyPr>
          <a:lstStyle/>
          <a:p>
            <a:pPr indent="0" lvl="0" marL="0" marR="0" rtl="0" algn="l">
              <a:lnSpc>
                <a:spcPct val="140000"/>
              </a:lnSpc>
              <a:spcBef>
                <a:spcPts val="0"/>
              </a:spcBef>
              <a:spcAft>
                <a:spcPts val="0"/>
              </a:spcAft>
              <a:buNone/>
            </a:pPr>
            <a:r>
              <a:rPr b="0" i="0" lang="en-US" sz="2199" u="none" cap="none" strike="noStrike">
                <a:solidFill>
                  <a:srgbClr val="000000"/>
                </a:solidFill>
                <a:latin typeface="Cabin"/>
                <a:ea typeface="Cabin"/>
                <a:cs typeface="Cabin"/>
                <a:sym typeface="Cabin"/>
              </a:rPr>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179" name="Google Shape;179;p13"/>
          <p:cNvSpPr txBox="1"/>
          <p:nvPr/>
        </p:nvSpPr>
        <p:spPr>
          <a:xfrm>
            <a:off x="12140854" y="743021"/>
            <a:ext cx="5183700" cy="27078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99" u="none" cap="none" strike="noStrike">
                <a:solidFill>
                  <a:srgbClr val="FFFFFF"/>
                </a:solidFill>
                <a:latin typeface="Cabin"/>
                <a:ea typeface="Cabin"/>
                <a:cs typeface="Cabin"/>
                <a:sym typeface="Cabin"/>
              </a:rPr>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180" name="Google Shape;180;p13"/>
          <p:cNvSpPr txBox="1"/>
          <p:nvPr/>
        </p:nvSpPr>
        <p:spPr>
          <a:xfrm>
            <a:off x="936982" y="625973"/>
            <a:ext cx="8689200" cy="1260300"/>
          </a:xfrm>
          <a:prstGeom prst="rect">
            <a:avLst/>
          </a:prstGeom>
          <a:noFill/>
          <a:ln>
            <a:noFill/>
          </a:ln>
        </p:spPr>
        <p:txBody>
          <a:bodyPr anchorCtr="0" anchor="t" bIns="0" lIns="0" spcFirstLastPara="1" rIns="0" wrap="square" tIns="0">
            <a:spAutoFit/>
          </a:bodyPr>
          <a:lstStyle/>
          <a:p>
            <a:pPr indent="0" lvl="0" marL="0" marR="0" rtl="0" algn="l">
              <a:lnSpc>
                <a:spcPct val="152021"/>
              </a:lnSpc>
              <a:spcBef>
                <a:spcPts val="0"/>
              </a:spcBef>
              <a:spcAft>
                <a:spcPts val="0"/>
              </a:spcAft>
              <a:buNone/>
            </a:pPr>
            <a:r>
              <a:rPr b="0" i="0" lang="en-US" sz="8187" u="none" cap="none" strike="noStrike">
                <a:solidFill>
                  <a:srgbClr val="9CDC16"/>
                </a:solidFill>
                <a:latin typeface="Bungee"/>
                <a:ea typeface="Bungee"/>
                <a:cs typeface="Bungee"/>
                <a:sym typeface="Bungee"/>
              </a:rPr>
              <a:t>lorem ipsum</a:t>
            </a:r>
            <a:endParaRPr/>
          </a:p>
        </p:txBody>
      </p:sp>
      <p:sp>
        <p:nvSpPr>
          <p:cNvPr id="181" name="Google Shape;181;p13"/>
          <p:cNvSpPr txBox="1"/>
          <p:nvPr/>
        </p:nvSpPr>
        <p:spPr>
          <a:xfrm>
            <a:off x="8570094" y="8060236"/>
            <a:ext cx="8689200" cy="1260300"/>
          </a:xfrm>
          <a:prstGeom prst="rect">
            <a:avLst/>
          </a:prstGeom>
          <a:noFill/>
          <a:ln>
            <a:noFill/>
          </a:ln>
        </p:spPr>
        <p:txBody>
          <a:bodyPr anchorCtr="0" anchor="t" bIns="0" lIns="0" spcFirstLastPara="1" rIns="0" wrap="square" tIns="0">
            <a:spAutoFit/>
          </a:bodyPr>
          <a:lstStyle/>
          <a:p>
            <a:pPr indent="0" lvl="0" marL="0" marR="0" rtl="0" algn="r">
              <a:lnSpc>
                <a:spcPct val="152021"/>
              </a:lnSpc>
              <a:spcBef>
                <a:spcPts val="0"/>
              </a:spcBef>
              <a:spcAft>
                <a:spcPts val="0"/>
              </a:spcAft>
              <a:buNone/>
            </a:pPr>
            <a:r>
              <a:rPr b="0" i="0" lang="en-US" sz="8187" u="none" cap="none" strike="noStrike">
                <a:solidFill>
                  <a:srgbClr val="1176DC"/>
                </a:solidFill>
                <a:latin typeface="Bungee"/>
                <a:ea typeface="Bungee"/>
                <a:cs typeface="Bungee"/>
                <a:sym typeface="Bungee"/>
              </a:rPr>
              <a:t>lorem ipsum</a:t>
            </a:r>
            <a:endParaRPr/>
          </a:p>
        </p:txBody>
      </p:sp>
      <p:pic>
        <p:nvPicPr>
          <p:cNvPr id="182" name="Google Shape;182;p13"/>
          <p:cNvPicPr preferRelativeResize="0"/>
          <p:nvPr/>
        </p:nvPicPr>
        <p:blipFill>
          <a:blip r:embed="rId5">
            <a:alphaModFix/>
          </a:blip>
          <a:stretch>
            <a:fillRect/>
          </a:stretch>
        </p:blipFill>
        <p:spPr>
          <a:xfrm>
            <a:off x="0" y="0"/>
            <a:ext cx="18288000" cy="10287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CDC16"/>
        </a:solidFill>
      </p:bgPr>
    </p:bg>
    <p:spTree>
      <p:nvGrpSpPr>
        <p:cNvPr id="186" name="Shape 186"/>
        <p:cNvGrpSpPr/>
        <p:nvPr/>
      </p:nvGrpSpPr>
      <p:grpSpPr>
        <a:xfrm>
          <a:off x="0" y="0"/>
          <a:ext cx="0" cy="0"/>
          <a:chOff x="0" y="0"/>
          <a:chExt cx="0" cy="0"/>
        </a:xfrm>
      </p:grpSpPr>
      <p:grpSp>
        <p:nvGrpSpPr>
          <p:cNvPr id="187" name="Google Shape;187;p14"/>
          <p:cNvGrpSpPr/>
          <p:nvPr/>
        </p:nvGrpSpPr>
        <p:grpSpPr>
          <a:xfrm>
            <a:off x="8375849" y="-137033"/>
            <a:ext cx="9912151" cy="5280533"/>
            <a:chOff x="0" y="-28575"/>
            <a:chExt cx="2066938" cy="1101127"/>
          </a:xfrm>
        </p:grpSpPr>
        <p:sp>
          <p:nvSpPr>
            <p:cNvPr id="188" name="Google Shape;188;p14"/>
            <p:cNvSpPr/>
            <p:nvPr/>
          </p:nvSpPr>
          <p:spPr>
            <a:xfrm>
              <a:off x="0" y="0"/>
              <a:ext cx="2066938" cy="1072552"/>
            </a:xfrm>
            <a:custGeom>
              <a:rect b="b" l="l" r="r" t="t"/>
              <a:pathLst>
                <a:path extrusionOk="0" h="1072552" w="2066938">
                  <a:moveTo>
                    <a:pt x="0" y="0"/>
                  </a:moveTo>
                  <a:lnTo>
                    <a:pt x="2066938" y="0"/>
                  </a:lnTo>
                  <a:lnTo>
                    <a:pt x="2066938" y="1072552"/>
                  </a:lnTo>
                  <a:lnTo>
                    <a:pt x="0" y="1072552"/>
                  </a:lnTo>
                  <a:close/>
                </a:path>
              </a:pathLst>
            </a:custGeom>
            <a:solidFill>
              <a:srgbClr val="1176DC"/>
            </a:solidFill>
            <a:ln>
              <a:noFill/>
            </a:ln>
          </p:spPr>
        </p:sp>
        <p:sp>
          <p:nvSpPr>
            <p:cNvPr id="189" name="Google Shape;189;p14"/>
            <p:cNvSpPr txBox="1"/>
            <p:nvPr/>
          </p:nvSpPr>
          <p:spPr>
            <a:xfrm>
              <a:off x="0" y="-28575"/>
              <a:ext cx="2066938" cy="1101127"/>
            </a:xfrm>
            <a:prstGeom prst="rect">
              <a:avLst/>
            </a:prstGeom>
            <a:noFill/>
            <a:ln>
              <a:noFill/>
            </a:ln>
          </p:spPr>
          <p:txBody>
            <a:bodyPr anchorCtr="0" anchor="ctr" bIns="64150" lIns="64150" spcFirstLastPara="1" rIns="64150" wrap="square" tIns="64150">
              <a:noAutofit/>
            </a:bodyPr>
            <a:lstStyle/>
            <a:p>
              <a:pPr indent="0" lvl="0" marL="0" marR="0" rtl="0" algn="ctr">
                <a:lnSpc>
                  <a:spcPct val="183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0" name="Google Shape;190;p14"/>
          <p:cNvSpPr/>
          <p:nvPr/>
        </p:nvSpPr>
        <p:spPr>
          <a:xfrm>
            <a:off x="0" y="5143500"/>
            <a:ext cx="9912151" cy="5143500"/>
          </a:xfrm>
          <a:custGeom>
            <a:rect b="b" l="l" r="r" t="t"/>
            <a:pathLst>
              <a:path extrusionOk="0" h="5143500" w="9912151">
                <a:moveTo>
                  <a:pt x="0" y="0"/>
                </a:moveTo>
                <a:lnTo>
                  <a:pt x="9912151" y="0"/>
                </a:lnTo>
                <a:lnTo>
                  <a:pt x="9912151" y="5143500"/>
                </a:lnTo>
                <a:lnTo>
                  <a:pt x="0" y="5143500"/>
                </a:lnTo>
                <a:lnTo>
                  <a:pt x="0" y="0"/>
                </a:lnTo>
                <a:close/>
              </a:path>
            </a:pathLst>
          </a:custGeom>
          <a:blipFill rotWithShape="1">
            <a:blip r:embed="rId3">
              <a:alphaModFix amt="31999"/>
            </a:blip>
            <a:stretch>
              <a:fillRect b="-127873" l="-25994" r="-110490" t="-227873"/>
            </a:stretch>
          </a:blipFill>
          <a:ln>
            <a:noFill/>
          </a:ln>
        </p:spPr>
      </p:sp>
      <p:sp>
        <p:nvSpPr>
          <p:cNvPr id="191" name="Google Shape;191;p14"/>
          <p:cNvSpPr/>
          <p:nvPr/>
        </p:nvSpPr>
        <p:spPr>
          <a:xfrm>
            <a:off x="8375849" y="0"/>
            <a:ext cx="9912151" cy="5143500"/>
          </a:xfrm>
          <a:custGeom>
            <a:rect b="b" l="l" r="r" t="t"/>
            <a:pathLst>
              <a:path extrusionOk="0" h="5143500" w="9912151">
                <a:moveTo>
                  <a:pt x="0" y="0"/>
                </a:moveTo>
                <a:lnTo>
                  <a:pt x="9912151" y="0"/>
                </a:lnTo>
                <a:lnTo>
                  <a:pt x="9912151" y="5143500"/>
                </a:lnTo>
                <a:lnTo>
                  <a:pt x="0" y="5143500"/>
                </a:lnTo>
                <a:lnTo>
                  <a:pt x="0" y="0"/>
                </a:lnTo>
                <a:close/>
              </a:path>
            </a:pathLst>
          </a:custGeom>
          <a:blipFill rotWithShape="1">
            <a:blip r:embed="rId3">
              <a:alphaModFix amt="31999"/>
            </a:blip>
            <a:stretch>
              <a:fillRect b="-326194" l="-31427" r="-167258" t="-149378"/>
            </a:stretch>
          </a:blipFill>
          <a:ln>
            <a:noFill/>
          </a:ln>
        </p:spPr>
      </p:sp>
      <p:pic>
        <p:nvPicPr>
          <p:cNvPr id="192" name="Google Shape;192;p14"/>
          <p:cNvPicPr preferRelativeResize="0"/>
          <p:nvPr/>
        </p:nvPicPr>
        <p:blipFill rotWithShape="1">
          <a:blip r:embed="rId4">
            <a:alphaModFix/>
          </a:blip>
          <a:srcRect b="36662" l="0" r="0" t="17280"/>
          <a:stretch/>
        </p:blipFill>
        <p:spPr>
          <a:xfrm flipH="1">
            <a:off x="0" y="0"/>
            <a:ext cx="8375849" cy="5143500"/>
          </a:xfrm>
          <a:prstGeom prst="rect">
            <a:avLst/>
          </a:prstGeom>
          <a:noFill/>
          <a:ln>
            <a:noFill/>
          </a:ln>
        </p:spPr>
      </p:pic>
      <p:pic>
        <p:nvPicPr>
          <p:cNvPr id="193" name="Google Shape;193;p14"/>
          <p:cNvPicPr preferRelativeResize="0"/>
          <p:nvPr/>
        </p:nvPicPr>
        <p:blipFill rotWithShape="1">
          <a:blip r:embed="rId5">
            <a:alphaModFix/>
          </a:blip>
          <a:srcRect b="21310" l="0" r="0" t="32632"/>
          <a:stretch/>
        </p:blipFill>
        <p:spPr>
          <a:xfrm>
            <a:off x="9912151" y="5143500"/>
            <a:ext cx="8375849" cy="5143500"/>
          </a:xfrm>
          <a:prstGeom prst="rect">
            <a:avLst/>
          </a:prstGeom>
          <a:noFill/>
          <a:ln>
            <a:noFill/>
          </a:ln>
        </p:spPr>
      </p:pic>
      <p:sp>
        <p:nvSpPr>
          <p:cNvPr id="194" name="Google Shape;194;p14"/>
          <p:cNvSpPr/>
          <p:nvPr/>
        </p:nvSpPr>
        <p:spPr>
          <a:xfrm rot="-77572">
            <a:off x="6040103" y="3622740"/>
            <a:ext cx="5731723" cy="2903127"/>
          </a:xfrm>
          <a:custGeom>
            <a:rect b="b" l="l" r="r" t="t"/>
            <a:pathLst>
              <a:path extrusionOk="0" h="2903127" w="5731723">
                <a:moveTo>
                  <a:pt x="0" y="0"/>
                </a:moveTo>
                <a:lnTo>
                  <a:pt x="5731723" y="0"/>
                </a:lnTo>
                <a:lnTo>
                  <a:pt x="5731723" y="2903128"/>
                </a:lnTo>
                <a:lnTo>
                  <a:pt x="0" y="2903128"/>
                </a:lnTo>
                <a:lnTo>
                  <a:pt x="0" y="0"/>
                </a:lnTo>
                <a:close/>
              </a:path>
            </a:pathLst>
          </a:custGeom>
          <a:blipFill rotWithShape="1">
            <a:blip r:embed="rId6">
              <a:alphaModFix/>
            </a:blip>
            <a:stretch>
              <a:fillRect b="-70033" l="-43806" r="-66335" t="-106560"/>
            </a:stretch>
          </a:blipFill>
          <a:ln>
            <a:noFill/>
          </a:ln>
        </p:spPr>
      </p:sp>
      <p:sp>
        <p:nvSpPr>
          <p:cNvPr id="195" name="Google Shape;195;p14"/>
          <p:cNvSpPr txBox="1"/>
          <p:nvPr/>
        </p:nvSpPr>
        <p:spPr>
          <a:xfrm>
            <a:off x="0" y="6480145"/>
            <a:ext cx="9912151" cy="1607485"/>
          </a:xfrm>
          <a:prstGeom prst="rect">
            <a:avLst/>
          </a:prstGeom>
          <a:noFill/>
          <a:ln>
            <a:noFill/>
          </a:ln>
        </p:spPr>
        <p:txBody>
          <a:bodyPr anchorCtr="0" anchor="t" bIns="0" lIns="0" spcFirstLastPara="1" rIns="0" wrap="square" tIns="0">
            <a:spAutoFit/>
          </a:bodyPr>
          <a:lstStyle/>
          <a:p>
            <a:pPr indent="0" lvl="0" marL="0" marR="0" rtl="0" algn="ctr">
              <a:lnSpc>
                <a:spcPct val="152012"/>
              </a:lnSpc>
              <a:spcBef>
                <a:spcPts val="0"/>
              </a:spcBef>
              <a:spcAft>
                <a:spcPts val="0"/>
              </a:spcAft>
              <a:buNone/>
            </a:pPr>
            <a:r>
              <a:rPr b="0" i="0" lang="en-US" sz="8023" u="none" cap="none" strike="noStrike">
                <a:solidFill>
                  <a:srgbClr val="1176DC"/>
                </a:solidFill>
                <a:latin typeface="Bungee"/>
                <a:ea typeface="Bungee"/>
                <a:cs typeface="Bungee"/>
                <a:sym typeface="Bungee"/>
              </a:rPr>
              <a:t>lorem ipsum</a:t>
            </a:r>
            <a:endParaRPr/>
          </a:p>
        </p:txBody>
      </p:sp>
      <p:sp>
        <p:nvSpPr>
          <p:cNvPr id="196" name="Google Shape;196;p14"/>
          <p:cNvSpPr txBox="1"/>
          <p:nvPr/>
        </p:nvSpPr>
        <p:spPr>
          <a:xfrm>
            <a:off x="8375849" y="1337403"/>
            <a:ext cx="9912151" cy="1607485"/>
          </a:xfrm>
          <a:prstGeom prst="rect">
            <a:avLst/>
          </a:prstGeom>
          <a:noFill/>
          <a:ln>
            <a:noFill/>
          </a:ln>
        </p:spPr>
        <p:txBody>
          <a:bodyPr anchorCtr="0" anchor="t" bIns="0" lIns="0" spcFirstLastPara="1" rIns="0" wrap="square" tIns="0">
            <a:spAutoFit/>
          </a:bodyPr>
          <a:lstStyle/>
          <a:p>
            <a:pPr indent="0" lvl="0" marL="0" marR="0" rtl="0" algn="ctr">
              <a:lnSpc>
                <a:spcPct val="152012"/>
              </a:lnSpc>
              <a:spcBef>
                <a:spcPts val="0"/>
              </a:spcBef>
              <a:spcAft>
                <a:spcPts val="0"/>
              </a:spcAft>
              <a:buNone/>
            </a:pPr>
            <a:r>
              <a:rPr b="0" i="0" lang="en-US" sz="8023" u="none" cap="none" strike="noStrike">
                <a:solidFill>
                  <a:srgbClr val="9CDC16"/>
                </a:solidFill>
                <a:latin typeface="Bungee"/>
                <a:ea typeface="Bungee"/>
                <a:cs typeface="Bungee"/>
                <a:sym typeface="Bungee"/>
              </a:rPr>
              <a:t>lorem ipsum</a:t>
            </a:r>
            <a:endParaRPr/>
          </a:p>
        </p:txBody>
      </p:sp>
      <p:sp>
        <p:nvSpPr>
          <p:cNvPr id="197" name="Google Shape;197;p14"/>
          <p:cNvSpPr txBox="1"/>
          <p:nvPr/>
        </p:nvSpPr>
        <p:spPr>
          <a:xfrm>
            <a:off x="820705" y="8142262"/>
            <a:ext cx="8270740" cy="416052"/>
          </a:xfrm>
          <a:prstGeom prst="rect">
            <a:avLst/>
          </a:prstGeom>
          <a:noFill/>
          <a:ln>
            <a:noFill/>
          </a:ln>
        </p:spPr>
        <p:txBody>
          <a:bodyPr anchorCtr="0" anchor="t" bIns="0" lIns="0" spcFirstLastPara="1" rIns="0" wrap="square" tIns="0">
            <a:spAutoFit/>
          </a:bodyPr>
          <a:lstStyle/>
          <a:p>
            <a:pPr indent="0" lvl="0" marL="0" marR="0" rtl="0" algn="ctr">
              <a:lnSpc>
                <a:spcPct val="162028"/>
              </a:lnSpc>
              <a:spcBef>
                <a:spcPts val="0"/>
              </a:spcBef>
              <a:spcAft>
                <a:spcPts val="0"/>
              </a:spcAft>
              <a:buNone/>
            </a:pPr>
            <a:r>
              <a:rPr b="0" i="0" lang="en-US" sz="2199" u="none" cap="none" strike="noStrike">
                <a:solidFill>
                  <a:srgbClr val="000000"/>
                </a:solidFill>
                <a:latin typeface="Cabin"/>
                <a:ea typeface="Cabin"/>
                <a:cs typeface="Cabin"/>
                <a:sym typeface="Cabin"/>
              </a:rPr>
              <a:t>Lorem ipsum dolor sit amet, consectetur adipiscing elit.</a:t>
            </a:r>
            <a:endParaRPr/>
          </a:p>
        </p:txBody>
      </p:sp>
      <p:sp>
        <p:nvSpPr>
          <p:cNvPr id="198" name="Google Shape;198;p14"/>
          <p:cNvSpPr txBox="1"/>
          <p:nvPr/>
        </p:nvSpPr>
        <p:spPr>
          <a:xfrm>
            <a:off x="9196554" y="2999520"/>
            <a:ext cx="8270740" cy="416052"/>
          </a:xfrm>
          <a:prstGeom prst="rect">
            <a:avLst/>
          </a:prstGeom>
          <a:noFill/>
          <a:ln>
            <a:noFill/>
          </a:ln>
        </p:spPr>
        <p:txBody>
          <a:bodyPr anchorCtr="0" anchor="t" bIns="0" lIns="0" spcFirstLastPara="1" rIns="0" wrap="square" tIns="0">
            <a:spAutoFit/>
          </a:bodyPr>
          <a:lstStyle/>
          <a:p>
            <a:pPr indent="0" lvl="0" marL="0" marR="0" rtl="0" algn="ctr">
              <a:lnSpc>
                <a:spcPct val="162028"/>
              </a:lnSpc>
              <a:spcBef>
                <a:spcPts val="0"/>
              </a:spcBef>
              <a:spcAft>
                <a:spcPts val="0"/>
              </a:spcAft>
              <a:buNone/>
            </a:pPr>
            <a:r>
              <a:rPr b="0" i="0" lang="en-US" sz="2199" u="none" cap="none" strike="noStrike">
                <a:solidFill>
                  <a:srgbClr val="FFFFFF"/>
                </a:solidFill>
                <a:latin typeface="Cabin"/>
                <a:ea typeface="Cabin"/>
                <a:cs typeface="Cabin"/>
                <a:sym typeface="Cabin"/>
              </a:rPr>
              <a:t>Lorem ipsum dolor sit amet, consectetur adipiscing elit.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76DC"/>
        </a:solidFill>
      </p:bgPr>
    </p:bg>
    <p:spTree>
      <p:nvGrpSpPr>
        <p:cNvPr id="202" name="Shape 202"/>
        <p:cNvGrpSpPr/>
        <p:nvPr/>
      </p:nvGrpSpPr>
      <p:grpSpPr>
        <a:xfrm>
          <a:off x="0" y="0"/>
          <a:ext cx="0" cy="0"/>
          <a:chOff x="0" y="0"/>
          <a:chExt cx="0" cy="0"/>
        </a:xfrm>
      </p:grpSpPr>
      <p:grpSp>
        <p:nvGrpSpPr>
          <p:cNvPr id="203" name="Google Shape;203;p15"/>
          <p:cNvGrpSpPr/>
          <p:nvPr/>
        </p:nvGrpSpPr>
        <p:grpSpPr>
          <a:xfrm>
            <a:off x="1103346" y="1246677"/>
            <a:ext cx="16081309" cy="1736175"/>
            <a:chOff x="0" y="-28575"/>
            <a:chExt cx="4033367" cy="435452"/>
          </a:xfrm>
        </p:grpSpPr>
        <p:sp>
          <p:nvSpPr>
            <p:cNvPr id="204" name="Google Shape;204;p15"/>
            <p:cNvSpPr/>
            <p:nvPr/>
          </p:nvSpPr>
          <p:spPr>
            <a:xfrm>
              <a:off x="0" y="0"/>
              <a:ext cx="4033367" cy="406877"/>
            </a:xfrm>
            <a:custGeom>
              <a:rect b="b" l="l" r="r" t="t"/>
              <a:pathLst>
                <a:path extrusionOk="0" h="406877" w="4033367">
                  <a:moveTo>
                    <a:pt x="0" y="0"/>
                  </a:moveTo>
                  <a:lnTo>
                    <a:pt x="4033367" y="0"/>
                  </a:lnTo>
                  <a:lnTo>
                    <a:pt x="4033367" y="406877"/>
                  </a:lnTo>
                  <a:lnTo>
                    <a:pt x="0" y="406877"/>
                  </a:lnTo>
                  <a:close/>
                </a:path>
              </a:pathLst>
            </a:custGeom>
            <a:solidFill>
              <a:srgbClr val="9CDC16"/>
            </a:solidFill>
            <a:ln>
              <a:noFill/>
            </a:ln>
          </p:spPr>
        </p:sp>
        <p:sp>
          <p:nvSpPr>
            <p:cNvPr id="205" name="Google Shape;205;p15"/>
            <p:cNvSpPr txBox="1"/>
            <p:nvPr/>
          </p:nvSpPr>
          <p:spPr>
            <a:xfrm>
              <a:off x="0" y="-28575"/>
              <a:ext cx="4033367" cy="435452"/>
            </a:xfrm>
            <a:prstGeom prst="rect">
              <a:avLst/>
            </a:prstGeom>
            <a:noFill/>
            <a:ln>
              <a:noFill/>
            </a:ln>
          </p:spPr>
          <p:txBody>
            <a:bodyPr anchorCtr="0" anchor="ctr" bIns="50800" lIns="50800" spcFirstLastPara="1" rIns="50800" wrap="square" tIns="50800">
              <a:noAutofit/>
            </a:bodyPr>
            <a:lstStyle/>
            <a:p>
              <a:pPr indent="0" lvl="0" marL="0" marR="0" rtl="0" algn="ctr">
                <a:lnSpc>
                  <a:spcPct val="183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6" name="Google Shape;206;p15"/>
          <p:cNvGrpSpPr/>
          <p:nvPr/>
        </p:nvGrpSpPr>
        <p:grpSpPr>
          <a:xfrm>
            <a:off x="2850047" y="5954041"/>
            <a:ext cx="12587905" cy="1736175"/>
            <a:chOff x="0" y="-28575"/>
            <a:chExt cx="3157183" cy="435452"/>
          </a:xfrm>
        </p:grpSpPr>
        <p:sp>
          <p:nvSpPr>
            <p:cNvPr id="207" name="Google Shape;207;p15"/>
            <p:cNvSpPr/>
            <p:nvPr/>
          </p:nvSpPr>
          <p:spPr>
            <a:xfrm>
              <a:off x="0" y="0"/>
              <a:ext cx="3157183" cy="406877"/>
            </a:xfrm>
            <a:custGeom>
              <a:rect b="b" l="l" r="r" t="t"/>
              <a:pathLst>
                <a:path extrusionOk="0" h="406877" w="3157183">
                  <a:moveTo>
                    <a:pt x="0" y="0"/>
                  </a:moveTo>
                  <a:lnTo>
                    <a:pt x="3157183" y="0"/>
                  </a:lnTo>
                  <a:lnTo>
                    <a:pt x="3157183" y="406877"/>
                  </a:lnTo>
                  <a:lnTo>
                    <a:pt x="0" y="406877"/>
                  </a:lnTo>
                  <a:close/>
                </a:path>
              </a:pathLst>
            </a:custGeom>
            <a:solidFill>
              <a:srgbClr val="9CDC16"/>
            </a:solidFill>
            <a:ln>
              <a:noFill/>
            </a:ln>
          </p:spPr>
        </p:sp>
        <p:sp>
          <p:nvSpPr>
            <p:cNvPr id="208" name="Google Shape;208;p15"/>
            <p:cNvSpPr txBox="1"/>
            <p:nvPr/>
          </p:nvSpPr>
          <p:spPr>
            <a:xfrm>
              <a:off x="0" y="-28575"/>
              <a:ext cx="3157183" cy="435452"/>
            </a:xfrm>
            <a:prstGeom prst="rect">
              <a:avLst/>
            </a:prstGeom>
            <a:noFill/>
            <a:ln>
              <a:noFill/>
            </a:ln>
          </p:spPr>
          <p:txBody>
            <a:bodyPr anchorCtr="0" anchor="ctr" bIns="50800" lIns="50800" spcFirstLastPara="1" rIns="50800" wrap="square" tIns="50800">
              <a:noAutofit/>
            </a:bodyPr>
            <a:lstStyle/>
            <a:p>
              <a:pPr indent="0" lvl="0" marL="0" marR="0" rtl="0" algn="ctr">
                <a:lnSpc>
                  <a:spcPct val="183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9" name="Google Shape;209;p15"/>
          <p:cNvGrpSpPr/>
          <p:nvPr/>
        </p:nvGrpSpPr>
        <p:grpSpPr>
          <a:xfrm>
            <a:off x="2078777" y="3600359"/>
            <a:ext cx="14130447" cy="1736175"/>
            <a:chOff x="0" y="-28575"/>
            <a:chExt cx="3544070" cy="435452"/>
          </a:xfrm>
        </p:grpSpPr>
        <p:sp>
          <p:nvSpPr>
            <p:cNvPr id="210" name="Google Shape;210;p15"/>
            <p:cNvSpPr/>
            <p:nvPr/>
          </p:nvSpPr>
          <p:spPr>
            <a:xfrm>
              <a:off x="0" y="0"/>
              <a:ext cx="3544070" cy="406877"/>
            </a:xfrm>
            <a:custGeom>
              <a:rect b="b" l="l" r="r" t="t"/>
              <a:pathLst>
                <a:path extrusionOk="0" h="406877" w="3544070">
                  <a:moveTo>
                    <a:pt x="0" y="0"/>
                  </a:moveTo>
                  <a:lnTo>
                    <a:pt x="3544070" y="0"/>
                  </a:lnTo>
                  <a:lnTo>
                    <a:pt x="3544070" y="406877"/>
                  </a:lnTo>
                  <a:lnTo>
                    <a:pt x="0" y="406877"/>
                  </a:lnTo>
                  <a:close/>
                </a:path>
              </a:pathLst>
            </a:custGeom>
            <a:solidFill>
              <a:srgbClr val="9CDC16"/>
            </a:solidFill>
            <a:ln>
              <a:noFill/>
            </a:ln>
          </p:spPr>
        </p:sp>
        <p:sp>
          <p:nvSpPr>
            <p:cNvPr id="211" name="Google Shape;211;p15"/>
            <p:cNvSpPr txBox="1"/>
            <p:nvPr/>
          </p:nvSpPr>
          <p:spPr>
            <a:xfrm>
              <a:off x="0" y="-28575"/>
              <a:ext cx="3544070" cy="435452"/>
            </a:xfrm>
            <a:prstGeom prst="rect">
              <a:avLst/>
            </a:prstGeom>
            <a:noFill/>
            <a:ln>
              <a:noFill/>
            </a:ln>
          </p:spPr>
          <p:txBody>
            <a:bodyPr anchorCtr="0" anchor="ctr" bIns="50800" lIns="50800" spcFirstLastPara="1" rIns="50800" wrap="square" tIns="50800">
              <a:noAutofit/>
            </a:bodyPr>
            <a:lstStyle/>
            <a:p>
              <a:pPr indent="0" lvl="0" marL="0" marR="0" rtl="0" algn="ctr">
                <a:lnSpc>
                  <a:spcPct val="183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2" name="Google Shape;212;p15"/>
          <p:cNvSpPr txBox="1"/>
          <p:nvPr/>
        </p:nvSpPr>
        <p:spPr>
          <a:xfrm>
            <a:off x="1825088" y="1515568"/>
            <a:ext cx="14637900" cy="6041700"/>
          </a:xfrm>
          <a:prstGeom prst="rect">
            <a:avLst/>
          </a:prstGeom>
          <a:noFill/>
          <a:ln>
            <a:noFill/>
          </a:ln>
        </p:spPr>
        <p:txBody>
          <a:bodyPr anchorCtr="0" anchor="t" bIns="0" lIns="0" spcFirstLastPara="1" rIns="0" wrap="square" tIns="0">
            <a:spAutoFit/>
          </a:bodyPr>
          <a:lstStyle/>
          <a:p>
            <a:pPr indent="0" lvl="0" marL="0" marR="0" rtl="0" algn="ctr">
              <a:lnSpc>
                <a:spcPct val="180000"/>
              </a:lnSpc>
              <a:spcBef>
                <a:spcPts val="0"/>
              </a:spcBef>
              <a:spcAft>
                <a:spcPts val="0"/>
              </a:spcAft>
              <a:buNone/>
            </a:pPr>
            <a:r>
              <a:rPr b="0" i="0" lang="en-US" sz="8533" u="none" cap="none" strike="noStrike">
                <a:solidFill>
                  <a:srgbClr val="1176DC"/>
                </a:solidFill>
                <a:latin typeface="Bungee"/>
                <a:ea typeface="Bungee"/>
                <a:cs typeface="Bungee"/>
                <a:sym typeface="Bungee"/>
              </a:rPr>
              <a:t>Lorem ipsum dolor sit amet, consectetur adipiscing elit.</a:t>
            </a:r>
            <a:endParaRPr/>
          </a:p>
        </p:txBody>
      </p:sp>
      <p:sp>
        <p:nvSpPr>
          <p:cNvPr id="213" name="Google Shape;213;p15"/>
          <p:cNvSpPr txBox="1"/>
          <p:nvPr/>
        </p:nvSpPr>
        <p:spPr>
          <a:xfrm>
            <a:off x="2850047" y="8290292"/>
            <a:ext cx="12587905" cy="636101"/>
          </a:xfrm>
          <a:prstGeom prst="rect">
            <a:avLst/>
          </a:prstGeom>
          <a:noFill/>
          <a:ln>
            <a:noFill/>
          </a:ln>
        </p:spPr>
        <p:txBody>
          <a:bodyPr anchorCtr="0" anchor="t" bIns="0" lIns="0" spcFirstLastPara="1" rIns="0" wrap="square" tIns="0">
            <a:spAutoFit/>
          </a:bodyPr>
          <a:lstStyle/>
          <a:p>
            <a:pPr indent="0" lvl="0" marL="0" marR="0" rtl="0" algn="ctr">
              <a:lnSpc>
                <a:spcPct val="162007"/>
              </a:lnSpc>
              <a:spcBef>
                <a:spcPts val="0"/>
              </a:spcBef>
              <a:spcAft>
                <a:spcPts val="0"/>
              </a:spcAft>
              <a:buNone/>
            </a:pPr>
            <a:r>
              <a:rPr b="0" i="0" lang="en-US" sz="3348" u="none" cap="none" strike="noStrike">
                <a:solidFill>
                  <a:srgbClr val="FFFFFF"/>
                </a:solidFill>
                <a:latin typeface="Cabin"/>
                <a:ea typeface="Cabin"/>
                <a:cs typeface="Cabin"/>
                <a:sym typeface="Cabin"/>
              </a:rPr>
              <a:t>Lorem ipsum dolor sit amet, consectetur adipiscing elit.</a:t>
            </a:r>
            <a:endParaRPr/>
          </a:p>
        </p:txBody>
      </p:sp>
      <p:sp>
        <p:nvSpPr>
          <p:cNvPr id="214" name="Google Shape;214;p15"/>
          <p:cNvSpPr/>
          <p:nvPr/>
        </p:nvSpPr>
        <p:spPr>
          <a:xfrm flipH="1">
            <a:off x="13687964" y="2982852"/>
            <a:ext cx="4600036" cy="6631665"/>
          </a:xfrm>
          <a:custGeom>
            <a:rect b="b" l="l" r="r" t="t"/>
            <a:pathLst>
              <a:path extrusionOk="0" h="6631665" w="4600036">
                <a:moveTo>
                  <a:pt x="4600036" y="0"/>
                </a:moveTo>
                <a:lnTo>
                  <a:pt x="0" y="0"/>
                </a:lnTo>
                <a:lnTo>
                  <a:pt x="0" y="6631665"/>
                </a:lnTo>
                <a:lnTo>
                  <a:pt x="4600036" y="6631665"/>
                </a:lnTo>
                <a:lnTo>
                  <a:pt x="4600036" y="0"/>
                </a:lnTo>
                <a:close/>
              </a:path>
            </a:pathLst>
          </a:custGeom>
          <a:blipFill rotWithShape="1">
            <a:blip r:embed="rId3">
              <a:alphaModFix/>
            </a:blip>
            <a:stretch>
              <a:fillRect b="0" l="0" r="0" t="-4045"/>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76DC"/>
        </a:solidFill>
      </p:bgPr>
    </p:bg>
    <p:spTree>
      <p:nvGrpSpPr>
        <p:cNvPr id="218" name="Shape 218"/>
        <p:cNvGrpSpPr/>
        <p:nvPr/>
      </p:nvGrpSpPr>
      <p:grpSpPr>
        <a:xfrm>
          <a:off x="0" y="0"/>
          <a:ext cx="0" cy="0"/>
          <a:chOff x="0" y="0"/>
          <a:chExt cx="0" cy="0"/>
        </a:xfrm>
      </p:grpSpPr>
      <p:pic>
        <p:nvPicPr>
          <p:cNvPr id="219" name="Google Shape;219;p16"/>
          <p:cNvPicPr preferRelativeResize="0"/>
          <p:nvPr/>
        </p:nvPicPr>
        <p:blipFill>
          <a:blip r:embed="rId3">
            <a:alphaModFix/>
          </a:blip>
          <a:stretch>
            <a:fillRect/>
          </a:stretch>
        </p:blipFill>
        <p:spPr>
          <a:xfrm>
            <a:off x="90833" y="274975"/>
            <a:ext cx="6469726" cy="6731000"/>
          </a:xfrm>
          <a:prstGeom prst="rect">
            <a:avLst/>
          </a:prstGeom>
          <a:noFill/>
          <a:ln>
            <a:noFill/>
          </a:ln>
        </p:spPr>
      </p:pic>
      <p:grpSp>
        <p:nvGrpSpPr>
          <p:cNvPr id="220" name="Google Shape;220;p16"/>
          <p:cNvGrpSpPr/>
          <p:nvPr/>
        </p:nvGrpSpPr>
        <p:grpSpPr>
          <a:xfrm>
            <a:off x="7853400" y="-108496"/>
            <a:ext cx="10434600" cy="10395496"/>
            <a:chOff x="0" y="-28575"/>
            <a:chExt cx="2748207" cy="2737908"/>
          </a:xfrm>
        </p:grpSpPr>
        <p:sp>
          <p:nvSpPr>
            <p:cNvPr id="221" name="Google Shape;221;p16"/>
            <p:cNvSpPr/>
            <p:nvPr/>
          </p:nvSpPr>
          <p:spPr>
            <a:xfrm>
              <a:off x="0" y="0"/>
              <a:ext cx="2748207" cy="2709333"/>
            </a:xfrm>
            <a:custGeom>
              <a:rect b="b" l="l" r="r" t="t"/>
              <a:pathLst>
                <a:path extrusionOk="0" h="2709333" w="2748207">
                  <a:moveTo>
                    <a:pt x="0" y="0"/>
                  </a:moveTo>
                  <a:lnTo>
                    <a:pt x="2748207" y="0"/>
                  </a:lnTo>
                  <a:lnTo>
                    <a:pt x="2748207" y="2709333"/>
                  </a:lnTo>
                  <a:lnTo>
                    <a:pt x="0" y="2709333"/>
                  </a:lnTo>
                  <a:close/>
                </a:path>
              </a:pathLst>
            </a:custGeom>
            <a:solidFill>
              <a:srgbClr val="9CDC16"/>
            </a:solidFill>
            <a:ln>
              <a:noFill/>
            </a:ln>
          </p:spPr>
        </p:sp>
        <p:sp>
          <p:nvSpPr>
            <p:cNvPr id="222" name="Google Shape;222;p16"/>
            <p:cNvSpPr txBox="1"/>
            <p:nvPr/>
          </p:nvSpPr>
          <p:spPr>
            <a:xfrm>
              <a:off x="0" y="-28575"/>
              <a:ext cx="2748207" cy="2737908"/>
            </a:xfrm>
            <a:prstGeom prst="rect">
              <a:avLst/>
            </a:prstGeom>
            <a:noFill/>
            <a:ln>
              <a:noFill/>
            </a:ln>
          </p:spPr>
          <p:txBody>
            <a:bodyPr anchorCtr="0" anchor="ctr" bIns="50800" lIns="50800" spcFirstLastPara="1" rIns="50800" wrap="square" tIns="50800">
              <a:noAutofit/>
            </a:bodyPr>
            <a:lstStyle/>
            <a:p>
              <a:pPr indent="0" lvl="0" marL="0" marR="0" rtl="0" algn="ctr">
                <a:lnSpc>
                  <a:spcPct val="183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3" name="Google Shape;223;p16"/>
          <p:cNvSpPr/>
          <p:nvPr/>
        </p:nvSpPr>
        <p:spPr>
          <a:xfrm flipH="1">
            <a:off x="-1342238" y="2461621"/>
            <a:ext cx="9926650" cy="8219720"/>
          </a:xfrm>
          <a:custGeom>
            <a:rect b="b" l="l" r="r" t="t"/>
            <a:pathLst>
              <a:path extrusionOk="0" h="8219720" w="9926650">
                <a:moveTo>
                  <a:pt x="9926650" y="0"/>
                </a:moveTo>
                <a:lnTo>
                  <a:pt x="0" y="0"/>
                </a:lnTo>
                <a:lnTo>
                  <a:pt x="0" y="8219720"/>
                </a:lnTo>
                <a:lnTo>
                  <a:pt x="9926650" y="8219720"/>
                </a:lnTo>
                <a:lnTo>
                  <a:pt x="9926650" y="0"/>
                </a:lnTo>
                <a:close/>
              </a:path>
            </a:pathLst>
          </a:custGeom>
          <a:blipFill rotWithShape="1">
            <a:blip r:embed="rId4">
              <a:alphaModFix/>
            </a:blip>
            <a:stretch>
              <a:fillRect b="-32664" l="0" r="0" t="-48472"/>
            </a:stretch>
          </a:blipFill>
          <a:ln>
            <a:noFill/>
          </a:ln>
        </p:spPr>
      </p:sp>
      <p:sp>
        <p:nvSpPr>
          <p:cNvPr id="224" name="Google Shape;224;p16"/>
          <p:cNvSpPr/>
          <p:nvPr/>
        </p:nvSpPr>
        <p:spPr>
          <a:xfrm rot="1824333">
            <a:off x="4876321" y="2966871"/>
            <a:ext cx="2541407" cy="1450912"/>
          </a:xfrm>
          <a:custGeom>
            <a:rect b="b" l="l" r="r" t="t"/>
            <a:pathLst>
              <a:path extrusionOk="0" h="1450912" w="2541407">
                <a:moveTo>
                  <a:pt x="0" y="0"/>
                </a:moveTo>
                <a:lnTo>
                  <a:pt x="2541407" y="0"/>
                </a:lnTo>
                <a:lnTo>
                  <a:pt x="2541407" y="1450912"/>
                </a:lnTo>
                <a:lnTo>
                  <a:pt x="0" y="1450912"/>
                </a:lnTo>
                <a:lnTo>
                  <a:pt x="0" y="0"/>
                </a:lnTo>
                <a:close/>
              </a:path>
            </a:pathLst>
          </a:custGeom>
          <a:blipFill rotWithShape="1">
            <a:blip r:embed="rId5">
              <a:alphaModFix/>
            </a:blip>
            <a:stretch>
              <a:fillRect b="0" l="0" r="0" t="0"/>
            </a:stretch>
          </a:blipFill>
          <a:ln>
            <a:noFill/>
          </a:ln>
        </p:spPr>
      </p:sp>
      <p:grpSp>
        <p:nvGrpSpPr>
          <p:cNvPr id="225" name="Google Shape;225;p16"/>
          <p:cNvGrpSpPr/>
          <p:nvPr/>
        </p:nvGrpSpPr>
        <p:grpSpPr>
          <a:xfrm>
            <a:off x="8882100" y="1080041"/>
            <a:ext cx="8377200" cy="3508595"/>
            <a:chOff x="0" y="-158880"/>
            <a:chExt cx="11169600" cy="4678127"/>
          </a:xfrm>
        </p:grpSpPr>
        <p:grpSp>
          <p:nvGrpSpPr>
            <p:cNvPr id="226" name="Google Shape;226;p16"/>
            <p:cNvGrpSpPr/>
            <p:nvPr/>
          </p:nvGrpSpPr>
          <p:grpSpPr>
            <a:xfrm>
              <a:off x="0" y="-158880"/>
              <a:ext cx="11169600" cy="4678127"/>
              <a:chOff x="0" y="-28575"/>
              <a:chExt cx="2008886" cy="841375"/>
            </a:xfrm>
          </p:grpSpPr>
          <p:sp>
            <p:nvSpPr>
              <p:cNvPr id="227" name="Google Shape;227;p16"/>
              <p:cNvSpPr/>
              <p:nvPr/>
            </p:nvSpPr>
            <p:spPr>
              <a:xfrm>
                <a:off x="0" y="0"/>
                <a:ext cx="2008886" cy="812800"/>
              </a:xfrm>
              <a:custGeom>
                <a:rect b="b" l="l" r="r" t="t"/>
                <a:pathLst>
                  <a:path extrusionOk="0" h="812800" w="2008886">
                    <a:moveTo>
                      <a:pt x="0" y="0"/>
                    </a:moveTo>
                    <a:lnTo>
                      <a:pt x="2008886" y="0"/>
                    </a:lnTo>
                    <a:lnTo>
                      <a:pt x="2008886" y="812800"/>
                    </a:lnTo>
                    <a:lnTo>
                      <a:pt x="0" y="812800"/>
                    </a:lnTo>
                    <a:close/>
                  </a:path>
                </a:pathLst>
              </a:custGeom>
              <a:solidFill>
                <a:srgbClr val="1176DC"/>
              </a:solidFill>
              <a:ln>
                <a:noFill/>
              </a:ln>
            </p:spPr>
          </p:sp>
          <p:sp>
            <p:nvSpPr>
              <p:cNvPr id="228" name="Google Shape;228;p16"/>
              <p:cNvSpPr txBox="1"/>
              <p:nvPr/>
            </p:nvSpPr>
            <p:spPr>
              <a:xfrm>
                <a:off x="0" y="-28575"/>
                <a:ext cx="2008886"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83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9" name="Google Shape;229;p16"/>
            <p:cNvSpPr/>
            <p:nvPr/>
          </p:nvSpPr>
          <p:spPr>
            <a:xfrm>
              <a:off x="0" y="0"/>
              <a:ext cx="11169600" cy="4519247"/>
            </a:xfrm>
            <a:custGeom>
              <a:rect b="b" l="l" r="r" t="t"/>
              <a:pathLst>
                <a:path extrusionOk="0" h="4519247" w="11169600">
                  <a:moveTo>
                    <a:pt x="0" y="0"/>
                  </a:moveTo>
                  <a:lnTo>
                    <a:pt x="11169600" y="0"/>
                  </a:lnTo>
                  <a:lnTo>
                    <a:pt x="11169600" y="4519247"/>
                  </a:lnTo>
                  <a:lnTo>
                    <a:pt x="0" y="4519247"/>
                  </a:lnTo>
                  <a:lnTo>
                    <a:pt x="0" y="0"/>
                  </a:lnTo>
                  <a:close/>
                </a:path>
              </a:pathLst>
            </a:custGeom>
            <a:blipFill rotWithShape="1">
              <a:blip r:embed="rId6">
                <a:alphaModFix amt="31999"/>
              </a:blip>
              <a:stretch>
                <a:fillRect b="-446422" l="-33779" r="-173534" t="-213109"/>
              </a:stretch>
            </a:blipFill>
            <a:ln>
              <a:noFill/>
            </a:ln>
          </p:spPr>
        </p:sp>
      </p:grpSp>
      <p:grpSp>
        <p:nvGrpSpPr>
          <p:cNvPr id="230" name="Google Shape;230;p16"/>
          <p:cNvGrpSpPr/>
          <p:nvPr/>
        </p:nvGrpSpPr>
        <p:grpSpPr>
          <a:xfrm>
            <a:off x="8882100" y="5579204"/>
            <a:ext cx="8377200" cy="3508595"/>
            <a:chOff x="0" y="-158880"/>
            <a:chExt cx="11169600" cy="4678127"/>
          </a:xfrm>
        </p:grpSpPr>
        <p:grpSp>
          <p:nvGrpSpPr>
            <p:cNvPr id="231" name="Google Shape;231;p16"/>
            <p:cNvGrpSpPr/>
            <p:nvPr/>
          </p:nvGrpSpPr>
          <p:grpSpPr>
            <a:xfrm>
              <a:off x="0" y="-158880"/>
              <a:ext cx="11169600" cy="4678127"/>
              <a:chOff x="0" y="-28575"/>
              <a:chExt cx="2008886" cy="841375"/>
            </a:xfrm>
          </p:grpSpPr>
          <p:sp>
            <p:nvSpPr>
              <p:cNvPr id="232" name="Google Shape;232;p16"/>
              <p:cNvSpPr/>
              <p:nvPr/>
            </p:nvSpPr>
            <p:spPr>
              <a:xfrm>
                <a:off x="0" y="0"/>
                <a:ext cx="2008886" cy="812800"/>
              </a:xfrm>
              <a:custGeom>
                <a:rect b="b" l="l" r="r" t="t"/>
                <a:pathLst>
                  <a:path extrusionOk="0" h="812800" w="2008886">
                    <a:moveTo>
                      <a:pt x="0" y="0"/>
                    </a:moveTo>
                    <a:lnTo>
                      <a:pt x="2008886" y="0"/>
                    </a:lnTo>
                    <a:lnTo>
                      <a:pt x="2008886" y="812800"/>
                    </a:lnTo>
                    <a:lnTo>
                      <a:pt x="0" y="812800"/>
                    </a:lnTo>
                    <a:close/>
                  </a:path>
                </a:pathLst>
              </a:custGeom>
              <a:solidFill>
                <a:srgbClr val="1176DC"/>
              </a:solidFill>
              <a:ln>
                <a:noFill/>
              </a:ln>
            </p:spPr>
          </p:sp>
          <p:sp>
            <p:nvSpPr>
              <p:cNvPr id="233" name="Google Shape;233;p16"/>
              <p:cNvSpPr txBox="1"/>
              <p:nvPr/>
            </p:nvSpPr>
            <p:spPr>
              <a:xfrm>
                <a:off x="0" y="-28575"/>
                <a:ext cx="2008886"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83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4" name="Google Shape;234;p16"/>
            <p:cNvSpPr/>
            <p:nvPr/>
          </p:nvSpPr>
          <p:spPr>
            <a:xfrm>
              <a:off x="0" y="0"/>
              <a:ext cx="11169600" cy="4519247"/>
            </a:xfrm>
            <a:custGeom>
              <a:rect b="b" l="l" r="r" t="t"/>
              <a:pathLst>
                <a:path extrusionOk="0" h="4519247" w="11169600">
                  <a:moveTo>
                    <a:pt x="0" y="0"/>
                  </a:moveTo>
                  <a:lnTo>
                    <a:pt x="11169600" y="0"/>
                  </a:lnTo>
                  <a:lnTo>
                    <a:pt x="11169600" y="4519247"/>
                  </a:lnTo>
                  <a:lnTo>
                    <a:pt x="0" y="4519247"/>
                  </a:lnTo>
                  <a:lnTo>
                    <a:pt x="0" y="0"/>
                  </a:lnTo>
                  <a:close/>
                </a:path>
              </a:pathLst>
            </a:custGeom>
            <a:blipFill rotWithShape="1">
              <a:blip r:embed="rId6">
                <a:alphaModFix amt="31999"/>
              </a:blip>
              <a:stretch>
                <a:fillRect b="-446422" l="-33779" r="-173534" t="-213109"/>
              </a:stretch>
            </a:blipFill>
            <a:ln>
              <a:noFill/>
            </a:ln>
          </p:spPr>
        </p:sp>
      </p:grpSp>
      <p:sp>
        <p:nvSpPr>
          <p:cNvPr id="235" name="Google Shape;235;p16"/>
          <p:cNvSpPr txBox="1"/>
          <p:nvPr/>
        </p:nvSpPr>
        <p:spPr>
          <a:xfrm>
            <a:off x="9483225" y="6422061"/>
            <a:ext cx="7175100" cy="1872600"/>
          </a:xfrm>
          <a:prstGeom prst="rect">
            <a:avLst/>
          </a:prstGeom>
          <a:noFill/>
          <a:ln>
            <a:noFill/>
          </a:ln>
        </p:spPr>
        <p:txBody>
          <a:bodyPr anchorCtr="0" anchor="ctr" bIns="0" lIns="0" spcFirstLastPara="1" rIns="0" wrap="square" tIns="0">
            <a:noAutofit/>
          </a:bodyPr>
          <a:lstStyle/>
          <a:p>
            <a:pPr indent="0" lvl="0" marL="0" marR="0" rtl="0" algn="ctr">
              <a:lnSpc>
                <a:spcPct val="151000"/>
              </a:lnSpc>
              <a:spcBef>
                <a:spcPts val="0"/>
              </a:spcBef>
              <a:spcAft>
                <a:spcPts val="0"/>
              </a:spcAft>
              <a:buNone/>
            </a:pPr>
            <a:r>
              <a:rPr b="1" i="0" lang="en-US" sz="2200" u="none" cap="none" strike="noStrike">
                <a:solidFill>
                  <a:srgbClr val="FFFFFF"/>
                </a:solidFill>
                <a:latin typeface="Cabin Medium"/>
                <a:ea typeface="Cabin Medium"/>
                <a:cs typeface="Cabin Medium"/>
                <a:sym typeface="Cabin Medium"/>
              </a:rPr>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236" name="Google Shape;236;p16"/>
          <p:cNvSpPr txBox="1"/>
          <p:nvPr/>
        </p:nvSpPr>
        <p:spPr>
          <a:xfrm>
            <a:off x="9483225" y="1932867"/>
            <a:ext cx="7175100" cy="1872600"/>
          </a:xfrm>
          <a:prstGeom prst="rect">
            <a:avLst/>
          </a:prstGeom>
          <a:noFill/>
          <a:ln>
            <a:noFill/>
          </a:ln>
        </p:spPr>
        <p:txBody>
          <a:bodyPr anchorCtr="0" anchor="ctr" bIns="0" lIns="0" spcFirstLastPara="1" rIns="0" wrap="square" tIns="0">
            <a:noAutofit/>
          </a:bodyPr>
          <a:lstStyle/>
          <a:p>
            <a:pPr indent="0" lvl="0" marL="0" marR="0" rtl="0" algn="ctr">
              <a:lnSpc>
                <a:spcPct val="151000"/>
              </a:lnSpc>
              <a:spcBef>
                <a:spcPts val="0"/>
              </a:spcBef>
              <a:spcAft>
                <a:spcPts val="0"/>
              </a:spcAft>
              <a:buNone/>
            </a:pPr>
            <a:r>
              <a:rPr b="1" i="0" lang="en-US" sz="2200" u="none" cap="none" strike="noStrike">
                <a:solidFill>
                  <a:srgbClr val="FFFFFF"/>
                </a:solidFill>
                <a:latin typeface="Cabin Medium"/>
                <a:ea typeface="Cabin Medium"/>
                <a:cs typeface="Cabin Medium"/>
                <a:sym typeface="Cabin Medium"/>
              </a:rPr>
              <a:t>Lorem ipsum dolor sit amet, consectetur adipiscing elit, sed do eiusmod tempor incididunt ut labore et dolore magna aliqua. Ut enim ad minim veniam, quis nostrud exercitation ullamco laboris nisi ut aliquip ex ea commodo consequat.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76DC"/>
        </a:solidFill>
      </p:bgPr>
    </p:bg>
    <p:spTree>
      <p:nvGrpSpPr>
        <p:cNvPr id="240" name="Shape 240"/>
        <p:cNvGrpSpPr/>
        <p:nvPr/>
      </p:nvGrpSpPr>
      <p:grpSpPr>
        <a:xfrm>
          <a:off x="0" y="0"/>
          <a:ext cx="0" cy="0"/>
          <a:chOff x="0" y="0"/>
          <a:chExt cx="0" cy="0"/>
        </a:xfrm>
      </p:grpSpPr>
      <p:pic>
        <p:nvPicPr>
          <p:cNvPr id="241" name="Google Shape;241;p17"/>
          <p:cNvPicPr preferRelativeResize="0"/>
          <p:nvPr/>
        </p:nvPicPr>
        <p:blipFill rotWithShape="1">
          <a:blip r:embed="rId3">
            <a:alphaModFix/>
          </a:blip>
          <a:srcRect b="28906" l="0" r="0" t="28906"/>
          <a:stretch/>
        </p:blipFill>
        <p:spPr>
          <a:xfrm>
            <a:off x="0" y="0"/>
            <a:ext cx="18288000" cy="5143500"/>
          </a:xfrm>
          <a:prstGeom prst="rect">
            <a:avLst/>
          </a:prstGeom>
          <a:noFill/>
          <a:ln>
            <a:noFill/>
          </a:ln>
        </p:spPr>
      </p:pic>
      <p:grpSp>
        <p:nvGrpSpPr>
          <p:cNvPr id="242" name="Google Shape;242;p17"/>
          <p:cNvGrpSpPr/>
          <p:nvPr/>
        </p:nvGrpSpPr>
        <p:grpSpPr>
          <a:xfrm>
            <a:off x="2132844" y="2009979"/>
            <a:ext cx="14022311" cy="6267041"/>
            <a:chOff x="0" y="0"/>
            <a:chExt cx="3693119" cy="1650579"/>
          </a:xfrm>
        </p:grpSpPr>
        <p:sp>
          <p:nvSpPr>
            <p:cNvPr id="243" name="Google Shape;243;p17"/>
            <p:cNvSpPr/>
            <p:nvPr/>
          </p:nvSpPr>
          <p:spPr>
            <a:xfrm>
              <a:off x="0" y="0"/>
              <a:ext cx="3693119" cy="1650579"/>
            </a:xfrm>
            <a:custGeom>
              <a:rect b="b" l="l" r="r" t="t"/>
              <a:pathLst>
                <a:path extrusionOk="0" h="1650579" w="3693119">
                  <a:moveTo>
                    <a:pt x="1846559" y="0"/>
                  </a:moveTo>
                  <a:cubicBezTo>
                    <a:pt x="826733" y="0"/>
                    <a:pt x="0" y="369495"/>
                    <a:pt x="0" y="825289"/>
                  </a:cubicBezTo>
                  <a:cubicBezTo>
                    <a:pt x="0" y="1281084"/>
                    <a:pt x="826733" y="1650579"/>
                    <a:pt x="1846559" y="1650579"/>
                  </a:cubicBezTo>
                  <a:cubicBezTo>
                    <a:pt x="2866386" y="1650579"/>
                    <a:pt x="3693119" y="1281084"/>
                    <a:pt x="3693119" y="825289"/>
                  </a:cubicBezTo>
                  <a:cubicBezTo>
                    <a:pt x="3693119" y="369495"/>
                    <a:pt x="2866386" y="0"/>
                    <a:pt x="1846559" y="0"/>
                  </a:cubicBezTo>
                  <a:close/>
                </a:path>
              </a:pathLst>
            </a:custGeom>
            <a:solidFill>
              <a:srgbClr val="9CDC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7"/>
            <p:cNvSpPr txBox="1"/>
            <p:nvPr/>
          </p:nvSpPr>
          <p:spPr>
            <a:xfrm>
              <a:off x="346230" y="126167"/>
              <a:ext cx="3000659" cy="1369670"/>
            </a:xfrm>
            <a:prstGeom prst="rect">
              <a:avLst/>
            </a:prstGeom>
            <a:noFill/>
            <a:ln>
              <a:noFill/>
            </a:ln>
          </p:spPr>
          <p:txBody>
            <a:bodyPr anchorCtr="0" anchor="ctr" bIns="50800" lIns="50800" spcFirstLastPara="1" rIns="50800" wrap="square" tIns="50800">
              <a:noAutofit/>
            </a:bodyPr>
            <a:lstStyle/>
            <a:p>
              <a:pPr indent="0" lvl="0" marL="0" marR="0" rtl="0" algn="ctr">
                <a:lnSpc>
                  <a:spcPct val="183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5" name="Google Shape;245;p17"/>
          <p:cNvSpPr/>
          <p:nvPr/>
        </p:nvSpPr>
        <p:spPr>
          <a:xfrm>
            <a:off x="7313438" y="633862"/>
            <a:ext cx="3661125" cy="2330839"/>
          </a:xfrm>
          <a:custGeom>
            <a:rect b="b" l="l" r="r" t="t"/>
            <a:pathLst>
              <a:path extrusionOk="0" h="2330839" w="3661125">
                <a:moveTo>
                  <a:pt x="0" y="0"/>
                </a:moveTo>
                <a:lnTo>
                  <a:pt x="3661124" y="0"/>
                </a:lnTo>
                <a:lnTo>
                  <a:pt x="3661124" y="2330839"/>
                </a:lnTo>
                <a:lnTo>
                  <a:pt x="0" y="2330839"/>
                </a:lnTo>
                <a:lnTo>
                  <a:pt x="0" y="0"/>
                </a:lnTo>
                <a:close/>
              </a:path>
            </a:pathLst>
          </a:custGeom>
          <a:blipFill rotWithShape="1">
            <a:blip r:embed="rId4">
              <a:alphaModFix/>
            </a:blip>
            <a:stretch>
              <a:fillRect b="-51673" l="0" r="0" t="-57750"/>
            </a:stretch>
          </a:blipFill>
          <a:ln>
            <a:noFill/>
          </a:ln>
        </p:spPr>
      </p:sp>
      <p:sp>
        <p:nvSpPr>
          <p:cNvPr id="246" name="Google Shape;246;p17"/>
          <p:cNvSpPr txBox="1"/>
          <p:nvPr/>
        </p:nvSpPr>
        <p:spPr>
          <a:xfrm>
            <a:off x="2981364" y="3476688"/>
            <a:ext cx="12325272" cy="3471287"/>
          </a:xfrm>
          <a:prstGeom prst="rect">
            <a:avLst/>
          </a:prstGeom>
          <a:noFill/>
          <a:ln>
            <a:noFill/>
          </a:ln>
        </p:spPr>
        <p:txBody>
          <a:bodyPr anchorCtr="0" anchor="t" bIns="0" lIns="0" spcFirstLastPara="1" rIns="0" wrap="square" tIns="0">
            <a:spAutoFit/>
          </a:bodyPr>
          <a:lstStyle/>
          <a:p>
            <a:pPr indent="0" lvl="0" marL="0" marR="0" rtl="0" algn="ctr">
              <a:lnSpc>
                <a:spcPct val="119007"/>
              </a:lnSpc>
              <a:spcBef>
                <a:spcPts val="0"/>
              </a:spcBef>
              <a:spcAft>
                <a:spcPts val="0"/>
              </a:spcAft>
              <a:buNone/>
            </a:pPr>
            <a:r>
              <a:rPr b="0" i="0" lang="en-US" sz="10796" u="none" cap="none" strike="noStrike">
                <a:solidFill>
                  <a:srgbClr val="1176DC"/>
                </a:solidFill>
                <a:latin typeface="Bungee"/>
                <a:ea typeface="Bungee"/>
                <a:cs typeface="Bungee"/>
                <a:sym typeface="Bungee"/>
              </a:rPr>
              <a:t>Write a main idea here</a:t>
            </a:r>
            <a:endParaRPr/>
          </a:p>
        </p:txBody>
      </p:sp>
      <p:sp>
        <p:nvSpPr>
          <p:cNvPr id="247" name="Google Shape;247;p17"/>
          <p:cNvSpPr txBox="1"/>
          <p:nvPr/>
        </p:nvSpPr>
        <p:spPr>
          <a:xfrm>
            <a:off x="1336713" y="8756650"/>
            <a:ext cx="15614574" cy="898525"/>
          </a:xfrm>
          <a:prstGeom prst="rect">
            <a:avLst/>
          </a:prstGeom>
          <a:noFill/>
          <a:ln>
            <a:noFill/>
          </a:ln>
        </p:spPr>
        <p:txBody>
          <a:bodyPr anchorCtr="0" anchor="t" bIns="0" lIns="0" spcFirstLastPara="1" rIns="0" wrap="square" tIns="0">
            <a:spAutoFit/>
          </a:bodyPr>
          <a:lstStyle/>
          <a:p>
            <a:pPr indent="0" lvl="0" marL="0" marR="0" rtl="0" algn="ctr">
              <a:lnSpc>
                <a:spcPct val="170000"/>
              </a:lnSpc>
              <a:spcBef>
                <a:spcPts val="0"/>
              </a:spcBef>
              <a:spcAft>
                <a:spcPts val="0"/>
              </a:spcAft>
              <a:buNone/>
            </a:pPr>
            <a:r>
              <a:rPr b="1" i="0" lang="en-US" sz="2200" u="none" cap="none" strike="noStrike">
                <a:solidFill>
                  <a:srgbClr val="FFFFFF"/>
                </a:solidFill>
                <a:latin typeface="Cabin Medium"/>
                <a:ea typeface="Cabin Medium"/>
                <a:cs typeface="Cabin Medium"/>
                <a:sym typeface="Cabin Medium"/>
              </a:rPr>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248" name="Google Shape;248;p17"/>
          <p:cNvSpPr/>
          <p:nvPr/>
        </p:nvSpPr>
        <p:spPr>
          <a:xfrm rot="1463902">
            <a:off x="14076732" y="1526577"/>
            <a:ext cx="3331415" cy="2973288"/>
          </a:xfrm>
          <a:custGeom>
            <a:rect b="b" l="l" r="r" t="t"/>
            <a:pathLst>
              <a:path extrusionOk="0" h="2973288" w="3331415">
                <a:moveTo>
                  <a:pt x="0" y="0"/>
                </a:moveTo>
                <a:lnTo>
                  <a:pt x="3331415" y="0"/>
                </a:lnTo>
                <a:lnTo>
                  <a:pt x="3331415" y="2973288"/>
                </a:lnTo>
                <a:lnTo>
                  <a:pt x="0" y="2973288"/>
                </a:lnTo>
                <a:lnTo>
                  <a:pt x="0" y="0"/>
                </a:lnTo>
                <a:close/>
              </a:path>
            </a:pathLst>
          </a:custGeom>
          <a:blipFill rotWithShape="1">
            <a:blip r:embed="rId5">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