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Press Start 2P"/>
      <p:regular r:id="rId24"/>
    </p:embeddedFont>
    <p:embeddedFont>
      <p:font typeface="Bungee"/>
      <p:regular r:id="rId25"/>
    </p:embeddedFont>
    <p:embeddedFont>
      <p:font typeface="Roboto Mon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ressStart2P-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Mono-regular.fntdata"/><Relationship Id="rId25" Type="http://schemas.openxmlformats.org/officeDocument/2006/relationships/font" Target="fonts/Bungee-regular.fntdata"/><Relationship Id="rId28" Type="http://schemas.openxmlformats.org/officeDocument/2006/relationships/font" Target="fonts/RobotoMono-italic.fntdata"/><Relationship Id="rId27" Type="http://schemas.openxmlformats.org/officeDocument/2006/relationships/font" Target="fonts/RobotoMon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Mon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411425" y="5104175"/>
            <a:ext cx="19110851" cy="5337599"/>
          </a:xfrm>
          <a:prstGeom prst="rect">
            <a:avLst/>
          </a:prstGeom>
          <a:noFill/>
          <a:ln>
            <a:noFill/>
          </a:ln>
        </p:spPr>
      </p:pic>
      <p:sp>
        <p:nvSpPr>
          <p:cNvPr id="11" name="Google Shape;11;p3"/>
          <p:cNvSpPr/>
          <p:nvPr/>
        </p:nvSpPr>
        <p:spPr>
          <a:xfrm>
            <a:off x="5061666" y="337345"/>
            <a:ext cx="8164668" cy="9612310"/>
          </a:xfrm>
          <a:custGeom>
            <a:rect b="b" l="l" r="r" t="t"/>
            <a:pathLst>
              <a:path extrusionOk="0" h="9612310" w="8164668">
                <a:moveTo>
                  <a:pt x="0" y="0"/>
                </a:moveTo>
                <a:lnTo>
                  <a:pt x="8164668" y="0"/>
                </a:lnTo>
                <a:lnTo>
                  <a:pt x="8164668" y="9612310"/>
                </a:lnTo>
                <a:lnTo>
                  <a:pt x="0" y="9612310"/>
                </a:lnTo>
                <a:lnTo>
                  <a:pt x="0" y="0"/>
                </a:lnTo>
                <a:close/>
              </a:path>
            </a:pathLst>
          </a:custGeom>
          <a:blipFill rotWithShape="1">
            <a:blip r:embed="rId3">
              <a:alphaModFix/>
            </a:blip>
            <a:stretch>
              <a:fillRect b="-3849" l="-13509" r="-13279" t="-3849"/>
            </a:stretch>
          </a:blipFill>
          <a:ln>
            <a:noFill/>
          </a:ln>
        </p:spPr>
      </p:sp>
      <p:sp>
        <p:nvSpPr>
          <p:cNvPr id="12" name="Google Shape;12;p3"/>
          <p:cNvSpPr/>
          <p:nvPr/>
        </p:nvSpPr>
        <p:spPr>
          <a:xfrm>
            <a:off x="6548072" y="913874"/>
            <a:ext cx="5191856" cy="4229626"/>
          </a:xfrm>
          <a:custGeom>
            <a:rect b="b" l="l" r="r" t="t"/>
            <a:pathLst>
              <a:path extrusionOk="0" h="4229626" w="5191856">
                <a:moveTo>
                  <a:pt x="0" y="0"/>
                </a:moveTo>
                <a:lnTo>
                  <a:pt x="5191856" y="0"/>
                </a:lnTo>
                <a:lnTo>
                  <a:pt x="5191856" y="4229626"/>
                </a:lnTo>
                <a:lnTo>
                  <a:pt x="0" y="4229626"/>
                </a:lnTo>
                <a:lnTo>
                  <a:pt x="0" y="0"/>
                </a:lnTo>
                <a:close/>
              </a:path>
            </a:pathLst>
          </a:custGeom>
          <a:blipFill rotWithShape="1">
            <a:blip r:embed="rId4">
              <a:alphaModFix/>
            </a:blip>
            <a:stretch>
              <a:fillRect b="-122364" l="-49868" r="-49517" t="-22379"/>
            </a:stretch>
          </a:blipFill>
          <a:ln>
            <a:noFill/>
          </a:ln>
        </p:spPr>
      </p:sp>
      <p:grpSp>
        <p:nvGrpSpPr>
          <p:cNvPr id="13" name="Google Shape;13;p3"/>
          <p:cNvGrpSpPr/>
          <p:nvPr/>
        </p:nvGrpSpPr>
        <p:grpSpPr>
          <a:xfrm>
            <a:off x="4890652" y="6624571"/>
            <a:ext cx="8660553" cy="1552710"/>
            <a:chOff x="-22013" y="-139976"/>
            <a:chExt cx="11547404" cy="2070279"/>
          </a:xfrm>
        </p:grpSpPr>
        <p:grpSp>
          <p:nvGrpSpPr>
            <p:cNvPr id="14" name="Google Shape;14;p3"/>
            <p:cNvGrpSpPr/>
            <p:nvPr/>
          </p:nvGrpSpPr>
          <p:grpSpPr>
            <a:xfrm>
              <a:off x="0" y="-139976"/>
              <a:ext cx="11525392" cy="2070279"/>
              <a:chOff x="0" y="-38100"/>
              <a:chExt cx="3137100" cy="563510"/>
            </a:xfrm>
          </p:grpSpPr>
          <p:sp>
            <p:nvSpPr>
              <p:cNvPr id="15" name="Google Shape;15;p3"/>
              <p:cNvSpPr/>
              <p:nvPr/>
            </p:nvSpPr>
            <p:spPr>
              <a:xfrm>
                <a:off x="0" y="0"/>
                <a:ext cx="3136981" cy="525410"/>
              </a:xfrm>
              <a:custGeom>
                <a:rect b="b" l="l" r="r" t="t"/>
                <a:pathLst>
                  <a:path extrusionOk="0" h="525410" w="3136981">
                    <a:moveTo>
                      <a:pt x="0" y="0"/>
                    </a:moveTo>
                    <a:lnTo>
                      <a:pt x="3136981" y="0"/>
                    </a:lnTo>
                    <a:lnTo>
                      <a:pt x="3136981" y="525410"/>
                    </a:lnTo>
                    <a:lnTo>
                      <a:pt x="0" y="525410"/>
                    </a:lnTo>
                    <a:close/>
                  </a:path>
                </a:pathLst>
              </a:custGeom>
              <a:gradFill>
                <a:gsLst>
                  <a:gs pos="0">
                    <a:srgbClr val="899BFC"/>
                  </a:gs>
                  <a:gs pos="100000">
                    <a:srgbClr val="FCFCFC"/>
                  </a:gs>
                </a:gsLst>
                <a:lin ang="5400012" scaled="0"/>
              </a:gradFill>
              <a:ln cap="sq" cmpd="sng" w="85725">
                <a:solidFill>
                  <a:srgbClr val="5067DC"/>
                </a:solidFill>
                <a:prstDash val="solid"/>
                <a:miter lim="8000"/>
                <a:headEnd len="sm" w="sm" type="none"/>
                <a:tailEnd len="sm" w="sm" type="none"/>
              </a:ln>
            </p:spPr>
          </p:sp>
          <p:sp>
            <p:nvSpPr>
              <p:cNvPr id="16" name="Google Shape;16;p3"/>
              <p:cNvSpPr txBox="1"/>
              <p:nvPr/>
            </p:nvSpPr>
            <p:spPr>
              <a:xfrm>
                <a:off x="0" y="-38100"/>
                <a:ext cx="3137100" cy="5634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3"/>
            <p:cNvGrpSpPr/>
            <p:nvPr/>
          </p:nvGrpSpPr>
          <p:grpSpPr>
            <a:xfrm>
              <a:off x="117963" y="1571810"/>
              <a:ext cx="11291089" cy="248215"/>
              <a:chOff x="0" y="-38100"/>
              <a:chExt cx="3073325" cy="67560"/>
            </a:xfrm>
          </p:grpSpPr>
          <p:sp>
            <p:nvSpPr>
              <p:cNvPr id="18" name="Google Shape;18;p3"/>
              <p:cNvSpPr/>
              <p:nvPr/>
            </p:nvSpPr>
            <p:spPr>
              <a:xfrm>
                <a:off x="0" y="0"/>
                <a:ext cx="3073325" cy="29460"/>
              </a:xfrm>
              <a:custGeom>
                <a:rect b="b" l="l" r="r" t="t"/>
                <a:pathLst>
                  <a:path extrusionOk="0" h="29460" w="3073325">
                    <a:moveTo>
                      <a:pt x="0" y="0"/>
                    </a:moveTo>
                    <a:lnTo>
                      <a:pt x="3073325" y="0"/>
                    </a:lnTo>
                    <a:lnTo>
                      <a:pt x="3073325" y="29460"/>
                    </a:lnTo>
                    <a:lnTo>
                      <a:pt x="0" y="29460"/>
                    </a:lnTo>
                    <a:close/>
                  </a:path>
                </a:pathLst>
              </a:custGeom>
              <a:solidFill>
                <a:srgbClr val="868686"/>
              </a:solidFill>
              <a:ln>
                <a:noFill/>
              </a:ln>
            </p:spPr>
          </p:sp>
          <p:sp>
            <p:nvSpPr>
              <p:cNvPr id="19" name="Google Shape;19;p3"/>
              <p:cNvSpPr txBox="1"/>
              <p:nvPr/>
            </p:nvSpPr>
            <p:spPr>
              <a:xfrm>
                <a:off x="0" y="-38100"/>
                <a:ext cx="3073200" cy="67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rot="-5400000">
              <a:off x="10454941" y="796937"/>
              <a:ext cx="1649948" cy="258264"/>
              <a:chOff x="0" y="-38100"/>
              <a:chExt cx="449100" cy="70297"/>
            </a:xfrm>
          </p:grpSpPr>
          <p:sp>
            <p:nvSpPr>
              <p:cNvPr id="21" name="Google Shape;21;p3"/>
              <p:cNvSpPr/>
              <p:nvPr/>
            </p:nvSpPr>
            <p:spPr>
              <a:xfrm>
                <a:off x="0" y="0"/>
                <a:ext cx="448999" cy="32197"/>
              </a:xfrm>
              <a:custGeom>
                <a:rect b="b" l="l" r="r" t="t"/>
                <a:pathLst>
                  <a:path extrusionOk="0" h="32197" w="448999">
                    <a:moveTo>
                      <a:pt x="0" y="0"/>
                    </a:moveTo>
                    <a:lnTo>
                      <a:pt x="448999" y="0"/>
                    </a:lnTo>
                    <a:lnTo>
                      <a:pt x="448999" y="32197"/>
                    </a:lnTo>
                    <a:lnTo>
                      <a:pt x="0" y="32197"/>
                    </a:lnTo>
                    <a:close/>
                  </a:path>
                </a:pathLst>
              </a:custGeom>
              <a:solidFill>
                <a:srgbClr val="868686"/>
              </a:solidFill>
              <a:ln>
                <a:noFill/>
              </a:ln>
            </p:spPr>
          </p:sp>
          <p:sp>
            <p:nvSpPr>
              <p:cNvPr id="22" name="Google Shape;22;p3"/>
              <p:cNvSpPr txBox="1"/>
              <p:nvPr/>
            </p:nvSpPr>
            <p:spPr>
              <a:xfrm>
                <a:off x="0" y="-38100"/>
                <a:ext cx="449100" cy="702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rot="-5400000">
              <a:off x="-717855" y="796937"/>
              <a:ext cx="1649948" cy="258264"/>
              <a:chOff x="0" y="-38100"/>
              <a:chExt cx="449100" cy="70297"/>
            </a:xfrm>
          </p:grpSpPr>
          <p:sp>
            <p:nvSpPr>
              <p:cNvPr id="24" name="Google Shape;24;p3"/>
              <p:cNvSpPr/>
              <p:nvPr/>
            </p:nvSpPr>
            <p:spPr>
              <a:xfrm>
                <a:off x="0" y="0"/>
                <a:ext cx="448999" cy="32197"/>
              </a:xfrm>
              <a:custGeom>
                <a:rect b="b" l="l" r="r" t="t"/>
                <a:pathLst>
                  <a:path extrusionOk="0" h="32197" w="448999">
                    <a:moveTo>
                      <a:pt x="0" y="0"/>
                    </a:moveTo>
                    <a:lnTo>
                      <a:pt x="448999" y="0"/>
                    </a:lnTo>
                    <a:lnTo>
                      <a:pt x="448999" y="32197"/>
                    </a:lnTo>
                    <a:lnTo>
                      <a:pt x="0" y="32197"/>
                    </a:lnTo>
                    <a:close/>
                  </a:path>
                </a:pathLst>
              </a:custGeom>
              <a:solidFill>
                <a:srgbClr val="FFFFFF"/>
              </a:solidFill>
              <a:ln>
                <a:noFill/>
              </a:ln>
            </p:spPr>
          </p:sp>
          <p:sp>
            <p:nvSpPr>
              <p:cNvPr id="25" name="Google Shape;25;p3"/>
              <p:cNvSpPr txBox="1"/>
              <p:nvPr/>
            </p:nvSpPr>
            <p:spPr>
              <a:xfrm>
                <a:off x="0" y="-38100"/>
                <a:ext cx="449100" cy="702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a:off x="117963" y="-38514"/>
              <a:ext cx="11291089" cy="248215"/>
              <a:chOff x="0" y="-38100"/>
              <a:chExt cx="3073325" cy="67560"/>
            </a:xfrm>
          </p:grpSpPr>
          <p:sp>
            <p:nvSpPr>
              <p:cNvPr id="27" name="Google Shape;27;p3"/>
              <p:cNvSpPr/>
              <p:nvPr/>
            </p:nvSpPr>
            <p:spPr>
              <a:xfrm>
                <a:off x="0" y="0"/>
                <a:ext cx="3073325" cy="29460"/>
              </a:xfrm>
              <a:custGeom>
                <a:rect b="b" l="l" r="r" t="t"/>
                <a:pathLst>
                  <a:path extrusionOk="0" h="29460" w="3073325">
                    <a:moveTo>
                      <a:pt x="0" y="0"/>
                    </a:moveTo>
                    <a:lnTo>
                      <a:pt x="3073325" y="0"/>
                    </a:lnTo>
                    <a:lnTo>
                      <a:pt x="3073325" y="29460"/>
                    </a:lnTo>
                    <a:lnTo>
                      <a:pt x="0" y="29460"/>
                    </a:lnTo>
                    <a:close/>
                  </a:path>
                </a:pathLst>
              </a:custGeom>
              <a:solidFill>
                <a:srgbClr val="FFFFFF"/>
              </a:solidFill>
              <a:ln>
                <a:noFill/>
              </a:ln>
            </p:spPr>
          </p:sp>
          <p:sp>
            <p:nvSpPr>
              <p:cNvPr id="28" name="Google Shape;28;p3"/>
              <p:cNvSpPr txBox="1"/>
              <p:nvPr/>
            </p:nvSpPr>
            <p:spPr>
              <a:xfrm>
                <a:off x="0" y="-38100"/>
                <a:ext cx="3073200" cy="67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9" name="Google Shape;29;p3"/>
          <p:cNvSpPr/>
          <p:nvPr/>
        </p:nvSpPr>
        <p:spPr>
          <a:xfrm>
            <a:off x="11848328" y="7386618"/>
            <a:ext cx="774847" cy="1356405"/>
          </a:xfrm>
          <a:custGeom>
            <a:rect b="b" l="l" r="r" t="t"/>
            <a:pathLst>
              <a:path extrusionOk="0" h="1356405" w="774847">
                <a:moveTo>
                  <a:pt x="0" y="0"/>
                </a:moveTo>
                <a:lnTo>
                  <a:pt x="774847" y="0"/>
                </a:lnTo>
                <a:lnTo>
                  <a:pt x="774847" y="1356405"/>
                </a:lnTo>
                <a:lnTo>
                  <a:pt x="0" y="1356405"/>
                </a:lnTo>
                <a:lnTo>
                  <a:pt x="0" y="0"/>
                </a:lnTo>
                <a:close/>
              </a:path>
            </a:pathLst>
          </a:custGeom>
          <a:blipFill rotWithShape="1">
            <a:blip r:embed="rId5">
              <a:alphaModFix/>
            </a:blip>
            <a:stretch>
              <a:fillRect b="0" l="0" r="0" t="0"/>
            </a:stretch>
          </a:blipFill>
          <a:ln>
            <a:noFill/>
          </a:ln>
        </p:spPr>
      </p:sp>
      <p:sp>
        <p:nvSpPr>
          <p:cNvPr id="30" name="Google Shape;30;p3"/>
          <p:cNvSpPr/>
          <p:nvPr/>
        </p:nvSpPr>
        <p:spPr>
          <a:xfrm>
            <a:off x="3296403" y="2666958"/>
            <a:ext cx="1607070" cy="1300266"/>
          </a:xfrm>
          <a:custGeom>
            <a:rect b="b" l="l" r="r" t="t"/>
            <a:pathLst>
              <a:path extrusionOk="0" h="1300266" w="1607070">
                <a:moveTo>
                  <a:pt x="0" y="0"/>
                </a:moveTo>
                <a:lnTo>
                  <a:pt x="1607070" y="0"/>
                </a:lnTo>
                <a:lnTo>
                  <a:pt x="1607070" y="1300266"/>
                </a:lnTo>
                <a:lnTo>
                  <a:pt x="0" y="1300266"/>
                </a:lnTo>
                <a:lnTo>
                  <a:pt x="0" y="0"/>
                </a:lnTo>
                <a:close/>
              </a:path>
            </a:pathLst>
          </a:custGeom>
          <a:blipFill rotWithShape="1">
            <a:blip r:embed="rId6">
              <a:alphaModFix/>
            </a:blip>
            <a:stretch>
              <a:fillRect b="0" l="0" r="0" t="0"/>
            </a:stretch>
          </a:blipFill>
          <a:ln>
            <a:noFill/>
          </a:ln>
        </p:spPr>
      </p:sp>
      <p:sp>
        <p:nvSpPr>
          <p:cNvPr id="31" name="Google Shape;31;p3"/>
          <p:cNvSpPr/>
          <p:nvPr/>
        </p:nvSpPr>
        <p:spPr>
          <a:xfrm>
            <a:off x="15080611" y="7743362"/>
            <a:ext cx="1481045" cy="1198300"/>
          </a:xfrm>
          <a:custGeom>
            <a:rect b="b" l="l" r="r" t="t"/>
            <a:pathLst>
              <a:path extrusionOk="0" h="1198300" w="1481045">
                <a:moveTo>
                  <a:pt x="0" y="0"/>
                </a:moveTo>
                <a:lnTo>
                  <a:pt x="1481045" y="0"/>
                </a:lnTo>
                <a:lnTo>
                  <a:pt x="1481045" y="1198300"/>
                </a:lnTo>
                <a:lnTo>
                  <a:pt x="0" y="1198300"/>
                </a:lnTo>
                <a:lnTo>
                  <a:pt x="0" y="0"/>
                </a:lnTo>
                <a:close/>
              </a:path>
            </a:pathLst>
          </a:custGeom>
          <a:blipFill rotWithShape="1">
            <a:blip r:embed="rId7">
              <a:alphaModFix/>
            </a:blip>
            <a:stretch>
              <a:fillRect b="0" l="0" r="0" t="0"/>
            </a:stretch>
          </a:blipFill>
          <a:ln>
            <a:noFill/>
          </a:ln>
        </p:spPr>
      </p:sp>
      <p:sp>
        <p:nvSpPr>
          <p:cNvPr id="32" name="Google Shape;32;p3"/>
          <p:cNvSpPr/>
          <p:nvPr/>
        </p:nvSpPr>
        <p:spPr>
          <a:xfrm>
            <a:off x="14422115" y="5667786"/>
            <a:ext cx="888797" cy="1142771"/>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1946991" y="6812853"/>
            <a:ext cx="888797" cy="1142771"/>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870507" y="755785"/>
            <a:ext cx="888797" cy="1142771"/>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1630606" y="4152370"/>
            <a:ext cx="317564" cy="31781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6" name="Google Shape;36;p3"/>
          <p:cNvSpPr/>
          <p:nvPr/>
        </p:nvSpPr>
        <p:spPr>
          <a:xfrm>
            <a:off x="870507" y="8941662"/>
            <a:ext cx="317564" cy="31781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7" name="Google Shape;37;p3"/>
          <p:cNvSpPr/>
          <p:nvPr/>
        </p:nvSpPr>
        <p:spPr>
          <a:xfrm>
            <a:off x="16906474" y="5410200"/>
            <a:ext cx="317564" cy="31781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8" name="Google Shape;38;p3"/>
          <p:cNvSpPr/>
          <p:nvPr/>
        </p:nvSpPr>
        <p:spPr>
          <a:xfrm>
            <a:off x="13714183" y="438916"/>
            <a:ext cx="317564" cy="31781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9" name="Google Shape;39;p3"/>
          <p:cNvSpPr/>
          <p:nvPr/>
        </p:nvSpPr>
        <p:spPr>
          <a:xfrm>
            <a:off x="13714183" y="4109867"/>
            <a:ext cx="317564" cy="31781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40" name="Google Shape;40;p3"/>
          <p:cNvSpPr/>
          <p:nvPr/>
        </p:nvSpPr>
        <p:spPr>
          <a:xfrm>
            <a:off x="17259300" y="9099981"/>
            <a:ext cx="317564" cy="31781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41" name="Google Shape;41;p3"/>
          <p:cNvSpPr/>
          <p:nvPr/>
        </p:nvSpPr>
        <p:spPr>
          <a:xfrm>
            <a:off x="14030568" y="8941662"/>
            <a:ext cx="317564" cy="31781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42" name="Google Shape;42;p3"/>
          <p:cNvSpPr/>
          <p:nvPr/>
        </p:nvSpPr>
        <p:spPr>
          <a:xfrm>
            <a:off x="4903473" y="1213356"/>
            <a:ext cx="317564" cy="31781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43" name="Google Shape;43;p3"/>
          <p:cNvSpPr/>
          <p:nvPr/>
        </p:nvSpPr>
        <p:spPr>
          <a:xfrm>
            <a:off x="16691416" y="1529994"/>
            <a:ext cx="381076" cy="381381"/>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44" name="Google Shape;44;p3"/>
          <p:cNvSpPr/>
          <p:nvPr/>
        </p:nvSpPr>
        <p:spPr>
          <a:xfrm>
            <a:off x="4376079" y="5984194"/>
            <a:ext cx="381076" cy="381381"/>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45" name="Google Shape;45;p3"/>
          <p:cNvSpPr txBox="1"/>
          <p:nvPr>
            <p:ph type="title"/>
          </p:nvPr>
        </p:nvSpPr>
        <p:spPr>
          <a:xfrm>
            <a:off x="7096175" y="1323375"/>
            <a:ext cx="4095600" cy="2829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rgbClr val="1439AE"/>
              </a:buClr>
              <a:buSzPts val="3600"/>
              <a:buFont typeface="Press Start 2P"/>
              <a:buNone/>
              <a:defRPr i="0" sz="3600" u="none" cap="none" strike="noStrike">
                <a:solidFill>
                  <a:srgbClr val="1439AE"/>
                </a:solidFill>
                <a:latin typeface="Press Start 2P"/>
                <a:ea typeface="Press Start 2P"/>
                <a:cs typeface="Press Start 2P"/>
                <a:sym typeface="Press Start 2P"/>
              </a:defRPr>
            </a:lvl1pPr>
            <a:lvl2pPr lvl="1">
              <a:spcBef>
                <a:spcPts val="0"/>
              </a:spcBef>
              <a:spcAft>
                <a:spcPts val="0"/>
              </a:spcAft>
              <a:buClr>
                <a:srgbClr val="1439AE"/>
              </a:buClr>
              <a:buSzPts val="1400"/>
              <a:buNone/>
              <a:defRPr sz="1800">
                <a:solidFill>
                  <a:srgbClr val="1439AE"/>
                </a:solidFill>
              </a:defRPr>
            </a:lvl2pPr>
            <a:lvl3pPr lvl="2">
              <a:spcBef>
                <a:spcPts val="0"/>
              </a:spcBef>
              <a:spcAft>
                <a:spcPts val="0"/>
              </a:spcAft>
              <a:buClr>
                <a:srgbClr val="1439AE"/>
              </a:buClr>
              <a:buSzPts val="1400"/>
              <a:buNone/>
              <a:defRPr sz="1800">
                <a:solidFill>
                  <a:srgbClr val="1439AE"/>
                </a:solidFill>
              </a:defRPr>
            </a:lvl3pPr>
            <a:lvl4pPr lvl="3">
              <a:spcBef>
                <a:spcPts val="0"/>
              </a:spcBef>
              <a:spcAft>
                <a:spcPts val="0"/>
              </a:spcAft>
              <a:buClr>
                <a:srgbClr val="1439AE"/>
              </a:buClr>
              <a:buSzPts val="1400"/>
              <a:buNone/>
              <a:defRPr sz="1800">
                <a:solidFill>
                  <a:srgbClr val="1439AE"/>
                </a:solidFill>
              </a:defRPr>
            </a:lvl4pPr>
            <a:lvl5pPr lvl="4">
              <a:spcBef>
                <a:spcPts val="0"/>
              </a:spcBef>
              <a:spcAft>
                <a:spcPts val="0"/>
              </a:spcAft>
              <a:buClr>
                <a:srgbClr val="1439AE"/>
              </a:buClr>
              <a:buSzPts val="1400"/>
              <a:buNone/>
              <a:defRPr sz="1800">
                <a:solidFill>
                  <a:srgbClr val="1439AE"/>
                </a:solidFill>
              </a:defRPr>
            </a:lvl5pPr>
            <a:lvl6pPr lvl="5">
              <a:spcBef>
                <a:spcPts val="0"/>
              </a:spcBef>
              <a:spcAft>
                <a:spcPts val="0"/>
              </a:spcAft>
              <a:buClr>
                <a:srgbClr val="1439AE"/>
              </a:buClr>
              <a:buSzPts val="1400"/>
              <a:buNone/>
              <a:defRPr sz="1800">
                <a:solidFill>
                  <a:srgbClr val="1439AE"/>
                </a:solidFill>
              </a:defRPr>
            </a:lvl6pPr>
            <a:lvl7pPr lvl="6">
              <a:spcBef>
                <a:spcPts val="0"/>
              </a:spcBef>
              <a:spcAft>
                <a:spcPts val="0"/>
              </a:spcAft>
              <a:buClr>
                <a:srgbClr val="1439AE"/>
              </a:buClr>
              <a:buSzPts val="1400"/>
              <a:buNone/>
              <a:defRPr sz="1800">
                <a:solidFill>
                  <a:srgbClr val="1439AE"/>
                </a:solidFill>
              </a:defRPr>
            </a:lvl7pPr>
            <a:lvl8pPr lvl="7">
              <a:spcBef>
                <a:spcPts val="0"/>
              </a:spcBef>
              <a:spcAft>
                <a:spcPts val="0"/>
              </a:spcAft>
              <a:buClr>
                <a:srgbClr val="1439AE"/>
              </a:buClr>
              <a:buSzPts val="1400"/>
              <a:buNone/>
              <a:defRPr sz="1800">
                <a:solidFill>
                  <a:srgbClr val="1439AE"/>
                </a:solidFill>
              </a:defRPr>
            </a:lvl8pPr>
            <a:lvl9pPr lvl="8">
              <a:spcBef>
                <a:spcPts val="0"/>
              </a:spcBef>
              <a:spcAft>
                <a:spcPts val="0"/>
              </a:spcAft>
              <a:buClr>
                <a:srgbClr val="1439AE"/>
              </a:buClr>
              <a:buSzPts val="1400"/>
              <a:buNone/>
              <a:defRPr sz="1800">
                <a:solidFill>
                  <a:srgbClr val="1439AE"/>
                </a:solidFill>
              </a:defRPr>
            </a:lvl9pPr>
          </a:lstStyle>
          <a:p/>
        </p:txBody>
      </p:sp>
      <p:sp>
        <p:nvSpPr>
          <p:cNvPr id="46" name="Google Shape;46;p3"/>
          <p:cNvSpPr txBox="1"/>
          <p:nvPr>
            <p:ph idx="1" type="subTitle"/>
          </p:nvPr>
        </p:nvSpPr>
        <p:spPr>
          <a:xfrm>
            <a:off x="7381925" y="4266400"/>
            <a:ext cx="3571800" cy="3177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3300"/>
              <a:buNone/>
              <a:defRPr b="1" sz="3300">
                <a:solidFill>
                  <a:schemeClr val="lt1"/>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47" name="Google Shape;47;p3"/>
          <p:cNvSpPr txBox="1"/>
          <p:nvPr>
            <p:ph idx="2" type="subTitle"/>
          </p:nvPr>
        </p:nvSpPr>
        <p:spPr>
          <a:xfrm>
            <a:off x="5397500" y="7093900"/>
            <a:ext cx="7540500" cy="5013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1439AE"/>
              </a:buClr>
              <a:buSzPts val="4100"/>
              <a:buNone/>
              <a:defRPr b="1" sz="4100">
                <a:solidFill>
                  <a:srgbClr val="1439AE"/>
                </a:solidFill>
              </a:defRPr>
            </a:lvl1pPr>
            <a:lvl2pPr lvl="1" rtl="0">
              <a:spcBef>
                <a:spcPts val="560"/>
              </a:spcBef>
              <a:spcAft>
                <a:spcPts val="0"/>
              </a:spcAft>
              <a:buClr>
                <a:srgbClr val="1439AE"/>
              </a:buClr>
              <a:buSzPts val="4100"/>
              <a:buNone/>
              <a:defRPr sz="4100">
                <a:solidFill>
                  <a:srgbClr val="1439AE"/>
                </a:solidFill>
              </a:defRPr>
            </a:lvl2pPr>
            <a:lvl3pPr lvl="2" rtl="0">
              <a:spcBef>
                <a:spcPts val="480"/>
              </a:spcBef>
              <a:spcAft>
                <a:spcPts val="0"/>
              </a:spcAft>
              <a:buClr>
                <a:srgbClr val="1439AE"/>
              </a:buClr>
              <a:buSzPts val="4100"/>
              <a:buNone/>
              <a:defRPr sz="4100">
                <a:solidFill>
                  <a:srgbClr val="1439AE"/>
                </a:solidFill>
              </a:defRPr>
            </a:lvl3pPr>
            <a:lvl4pPr lvl="3" rtl="0">
              <a:spcBef>
                <a:spcPts val="400"/>
              </a:spcBef>
              <a:spcAft>
                <a:spcPts val="0"/>
              </a:spcAft>
              <a:buClr>
                <a:srgbClr val="1439AE"/>
              </a:buClr>
              <a:buSzPts val="4100"/>
              <a:buNone/>
              <a:defRPr sz="4100">
                <a:solidFill>
                  <a:srgbClr val="1439AE"/>
                </a:solidFill>
              </a:defRPr>
            </a:lvl4pPr>
            <a:lvl5pPr lvl="4" rtl="0">
              <a:spcBef>
                <a:spcPts val="400"/>
              </a:spcBef>
              <a:spcAft>
                <a:spcPts val="0"/>
              </a:spcAft>
              <a:buClr>
                <a:srgbClr val="1439AE"/>
              </a:buClr>
              <a:buSzPts val="4100"/>
              <a:buNone/>
              <a:defRPr sz="4100">
                <a:solidFill>
                  <a:srgbClr val="1439AE"/>
                </a:solidFill>
              </a:defRPr>
            </a:lvl5pPr>
            <a:lvl6pPr lvl="5" rtl="0">
              <a:spcBef>
                <a:spcPts val="400"/>
              </a:spcBef>
              <a:spcAft>
                <a:spcPts val="0"/>
              </a:spcAft>
              <a:buClr>
                <a:srgbClr val="1439AE"/>
              </a:buClr>
              <a:buSzPts val="4100"/>
              <a:buNone/>
              <a:defRPr sz="4100">
                <a:solidFill>
                  <a:srgbClr val="1439AE"/>
                </a:solidFill>
              </a:defRPr>
            </a:lvl6pPr>
            <a:lvl7pPr lvl="6" rtl="0">
              <a:spcBef>
                <a:spcPts val="400"/>
              </a:spcBef>
              <a:spcAft>
                <a:spcPts val="0"/>
              </a:spcAft>
              <a:buClr>
                <a:srgbClr val="1439AE"/>
              </a:buClr>
              <a:buSzPts val="4100"/>
              <a:buNone/>
              <a:defRPr sz="4100">
                <a:solidFill>
                  <a:srgbClr val="1439AE"/>
                </a:solidFill>
              </a:defRPr>
            </a:lvl7pPr>
            <a:lvl8pPr lvl="7" rtl="0">
              <a:spcBef>
                <a:spcPts val="400"/>
              </a:spcBef>
              <a:spcAft>
                <a:spcPts val="0"/>
              </a:spcAft>
              <a:buClr>
                <a:srgbClr val="1439AE"/>
              </a:buClr>
              <a:buSzPts val="4100"/>
              <a:buNone/>
              <a:defRPr sz="4100">
                <a:solidFill>
                  <a:srgbClr val="1439AE"/>
                </a:solidFill>
              </a:defRPr>
            </a:lvl8pPr>
            <a:lvl9pPr lvl="8" rtl="0">
              <a:spcBef>
                <a:spcPts val="400"/>
              </a:spcBef>
              <a:spcAft>
                <a:spcPts val="0"/>
              </a:spcAft>
              <a:buClr>
                <a:srgbClr val="1439AE"/>
              </a:buClr>
              <a:buSzPts val="4100"/>
              <a:buNone/>
              <a:defRPr sz="4100">
                <a:solidFill>
                  <a:srgbClr val="1439AE"/>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48" name="Shape 48"/>
        <p:cNvGrpSpPr/>
        <p:nvPr/>
      </p:nvGrpSpPr>
      <p:grpSpPr>
        <a:xfrm>
          <a:off x="0" y="0"/>
          <a:ext cx="0" cy="0"/>
          <a:chOff x="0" y="0"/>
          <a:chExt cx="0" cy="0"/>
        </a:xfrm>
      </p:grpSpPr>
      <p:sp>
        <p:nvSpPr>
          <p:cNvPr id="49" name="Google Shape;49;p4"/>
          <p:cNvSpPr/>
          <p:nvPr/>
        </p:nvSpPr>
        <p:spPr>
          <a:xfrm>
            <a:off x="0" y="5410200"/>
            <a:ext cx="18288000" cy="5100824"/>
          </a:xfrm>
          <a:custGeom>
            <a:rect b="b" l="l" r="r" t="t"/>
            <a:pathLst>
              <a:path extrusionOk="0" h="5100824" w="18288000">
                <a:moveTo>
                  <a:pt x="0" y="0"/>
                </a:moveTo>
                <a:lnTo>
                  <a:pt x="18288000" y="0"/>
                </a:lnTo>
                <a:lnTo>
                  <a:pt x="18288000" y="5100824"/>
                </a:lnTo>
                <a:lnTo>
                  <a:pt x="0" y="5100824"/>
                </a:lnTo>
                <a:lnTo>
                  <a:pt x="0" y="0"/>
                </a:lnTo>
                <a:close/>
              </a:path>
            </a:pathLst>
          </a:custGeom>
          <a:blipFill rotWithShape="1">
            <a:blip r:embed="rId2">
              <a:alphaModFix/>
            </a:blip>
            <a:stretch>
              <a:fillRect b="-101669" l="0" r="0" t="0"/>
            </a:stretch>
          </a:blipFill>
          <a:ln>
            <a:noFill/>
          </a:ln>
        </p:spPr>
      </p:sp>
      <p:grpSp>
        <p:nvGrpSpPr>
          <p:cNvPr id="50" name="Google Shape;50;p4"/>
          <p:cNvGrpSpPr/>
          <p:nvPr/>
        </p:nvGrpSpPr>
        <p:grpSpPr>
          <a:xfrm>
            <a:off x="8297080" y="1114842"/>
            <a:ext cx="9202590" cy="10371239"/>
            <a:chOff x="0" y="-111995"/>
            <a:chExt cx="12270120" cy="13828319"/>
          </a:xfrm>
        </p:grpSpPr>
        <p:grpSp>
          <p:nvGrpSpPr>
            <p:cNvPr id="51" name="Google Shape;51;p4"/>
            <p:cNvGrpSpPr/>
            <p:nvPr/>
          </p:nvGrpSpPr>
          <p:grpSpPr>
            <a:xfrm>
              <a:off x="0" y="-111995"/>
              <a:ext cx="12270120" cy="13828319"/>
              <a:chOff x="0" y="-38100"/>
              <a:chExt cx="4174220" cy="4704310"/>
            </a:xfrm>
          </p:grpSpPr>
          <p:sp>
            <p:nvSpPr>
              <p:cNvPr id="52" name="Google Shape;52;p4"/>
              <p:cNvSpPr/>
              <p:nvPr/>
            </p:nvSpPr>
            <p:spPr>
              <a:xfrm>
                <a:off x="0" y="0"/>
                <a:ext cx="4174220" cy="4666210"/>
              </a:xfrm>
              <a:custGeom>
                <a:rect b="b" l="l" r="r" t="t"/>
                <a:pathLst>
                  <a:path extrusionOk="0" h="4666210" w="4174220">
                    <a:moveTo>
                      <a:pt x="0" y="0"/>
                    </a:moveTo>
                    <a:lnTo>
                      <a:pt x="4174220" y="0"/>
                    </a:lnTo>
                    <a:lnTo>
                      <a:pt x="4174220" y="4666210"/>
                    </a:lnTo>
                    <a:lnTo>
                      <a:pt x="0" y="4666210"/>
                    </a:lnTo>
                    <a:close/>
                  </a:path>
                </a:pathLst>
              </a:custGeom>
              <a:solidFill>
                <a:srgbClr val="FFFFFF">
                  <a:alpha val="41960"/>
                </a:srgbClr>
              </a:solidFill>
              <a:ln cap="sq" cmpd="sng" w="85725">
                <a:solidFill>
                  <a:srgbClr val="5067DC">
                    <a:alpha val="41960"/>
                  </a:srgbClr>
                </a:solidFill>
                <a:prstDash val="solid"/>
                <a:miter lim="8000"/>
                <a:headEnd len="sm" w="sm" type="none"/>
                <a:tailEnd len="sm" w="sm" type="none"/>
              </a:ln>
            </p:spPr>
          </p:sp>
          <p:sp>
            <p:nvSpPr>
              <p:cNvPr id="53" name="Google Shape;53;p4"/>
              <p:cNvSpPr txBox="1"/>
              <p:nvPr/>
            </p:nvSpPr>
            <p:spPr>
              <a:xfrm>
                <a:off x="0" y="-38100"/>
                <a:ext cx="4174200" cy="47043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4"/>
            <p:cNvGrpSpPr/>
            <p:nvPr/>
          </p:nvGrpSpPr>
          <p:grpSpPr>
            <a:xfrm rot="-5400000">
              <a:off x="-5996650" y="6129120"/>
              <a:ext cx="12323854" cy="303367"/>
              <a:chOff x="0" y="-38100"/>
              <a:chExt cx="4192500" cy="103200"/>
            </a:xfrm>
          </p:grpSpPr>
          <p:sp>
            <p:nvSpPr>
              <p:cNvPr id="55" name="Google Shape;55;p4"/>
              <p:cNvSpPr/>
              <p:nvPr/>
            </p:nvSpPr>
            <p:spPr>
              <a:xfrm>
                <a:off x="0" y="0"/>
                <a:ext cx="4192415" cy="65014"/>
              </a:xfrm>
              <a:custGeom>
                <a:rect b="b" l="l" r="r" t="t"/>
                <a:pathLst>
                  <a:path extrusionOk="0" h="65014" w="4192415">
                    <a:moveTo>
                      <a:pt x="0" y="0"/>
                    </a:moveTo>
                    <a:lnTo>
                      <a:pt x="4192415" y="0"/>
                    </a:lnTo>
                    <a:lnTo>
                      <a:pt x="4192415" y="65014"/>
                    </a:lnTo>
                    <a:lnTo>
                      <a:pt x="0" y="65014"/>
                    </a:lnTo>
                    <a:close/>
                  </a:path>
                </a:pathLst>
              </a:custGeom>
              <a:solidFill>
                <a:srgbClr val="FFFFFF"/>
              </a:solidFill>
              <a:ln>
                <a:noFill/>
              </a:ln>
            </p:spPr>
          </p:sp>
          <p:sp>
            <p:nvSpPr>
              <p:cNvPr id="56" name="Google Shape;56;p4"/>
              <p:cNvSpPr txBox="1"/>
              <p:nvPr/>
            </p:nvSpPr>
            <p:spPr>
              <a:xfrm>
                <a:off x="0" y="-38100"/>
                <a:ext cx="4192500" cy="1032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4"/>
            <p:cNvGrpSpPr/>
            <p:nvPr/>
          </p:nvGrpSpPr>
          <p:grpSpPr>
            <a:xfrm>
              <a:off x="316704" y="6947"/>
              <a:ext cx="11751089" cy="359878"/>
              <a:chOff x="0" y="-38100"/>
              <a:chExt cx="3997649" cy="122424"/>
            </a:xfrm>
          </p:grpSpPr>
          <p:sp>
            <p:nvSpPr>
              <p:cNvPr id="58" name="Google Shape;58;p4"/>
              <p:cNvSpPr/>
              <p:nvPr/>
            </p:nvSpPr>
            <p:spPr>
              <a:xfrm>
                <a:off x="0" y="0"/>
                <a:ext cx="3997649" cy="84324"/>
              </a:xfrm>
              <a:custGeom>
                <a:rect b="b" l="l" r="r" t="t"/>
                <a:pathLst>
                  <a:path extrusionOk="0" h="84324" w="3997649">
                    <a:moveTo>
                      <a:pt x="0" y="0"/>
                    </a:moveTo>
                    <a:lnTo>
                      <a:pt x="3997649" y="0"/>
                    </a:lnTo>
                    <a:lnTo>
                      <a:pt x="3997649" y="84324"/>
                    </a:lnTo>
                    <a:lnTo>
                      <a:pt x="0" y="84324"/>
                    </a:lnTo>
                    <a:close/>
                  </a:path>
                </a:pathLst>
              </a:custGeom>
              <a:solidFill>
                <a:srgbClr val="FFFFFF"/>
              </a:solidFill>
              <a:ln>
                <a:noFill/>
              </a:ln>
            </p:spPr>
          </p:sp>
          <p:sp>
            <p:nvSpPr>
              <p:cNvPr id="59" name="Google Shape;59;p4"/>
              <p:cNvSpPr txBox="1"/>
              <p:nvPr/>
            </p:nvSpPr>
            <p:spPr>
              <a:xfrm>
                <a:off x="0" y="-38100"/>
                <a:ext cx="3997500" cy="1224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 name="Google Shape;60;p4"/>
            <p:cNvGrpSpPr/>
            <p:nvPr/>
          </p:nvGrpSpPr>
          <p:grpSpPr>
            <a:xfrm rot="-5400000">
              <a:off x="5850167" y="6129120"/>
              <a:ext cx="12323854" cy="303367"/>
              <a:chOff x="0" y="-38100"/>
              <a:chExt cx="4192500" cy="103200"/>
            </a:xfrm>
          </p:grpSpPr>
          <p:sp>
            <p:nvSpPr>
              <p:cNvPr id="61" name="Google Shape;61;p4"/>
              <p:cNvSpPr/>
              <p:nvPr/>
            </p:nvSpPr>
            <p:spPr>
              <a:xfrm>
                <a:off x="0" y="0"/>
                <a:ext cx="4192415" cy="65014"/>
              </a:xfrm>
              <a:custGeom>
                <a:rect b="b" l="l" r="r" t="t"/>
                <a:pathLst>
                  <a:path extrusionOk="0" h="65014" w="4192415">
                    <a:moveTo>
                      <a:pt x="0" y="0"/>
                    </a:moveTo>
                    <a:lnTo>
                      <a:pt x="4192415" y="0"/>
                    </a:lnTo>
                    <a:lnTo>
                      <a:pt x="4192415" y="65014"/>
                    </a:lnTo>
                    <a:lnTo>
                      <a:pt x="0" y="65014"/>
                    </a:lnTo>
                    <a:close/>
                  </a:path>
                </a:pathLst>
              </a:custGeom>
              <a:solidFill>
                <a:srgbClr val="939CCC"/>
              </a:solidFill>
              <a:ln>
                <a:noFill/>
              </a:ln>
            </p:spPr>
          </p:sp>
          <p:sp>
            <p:nvSpPr>
              <p:cNvPr id="62" name="Google Shape;62;p4"/>
              <p:cNvSpPr txBox="1"/>
              <p:nvPr/>
            </p:nvSpPr>
            <p:spPr>
              <a:xfrm>
                <a:off x="0" y="-38100"/>
                <a:ext cx="4192500" cy="1032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4"/>
            <p:cNvGrpSpPr/>
            <p:nvPr/>
          </p:nvGrpSpPr>
          <p:grpSpPr>
            <a:xfrm>
              <a:off x="0" y="-111995"/>
              <a:ext cx="12270120" cy="13828319"/>
              <a:chOff x="0" y="-38100"/>
              <a:chExt cx="4174220" cy="4704310"/>
            </a:xfrm>
          </p:grpSpPr>
          <p:sp>
            <p:nvSpPr>
              <p:cNvPr id="64" name="Google Shape;64;p4"/>
              <p:cNvSpPr/>
              <p:nvPr/>
            </p:nvSpPr>
            <p:spPr>
              <a:xfrm>
                <a:off x="0" y="0"/>
                <a:ext cx="4174220" cy="4666210"/>
              </a:xfrm>
              <a:custGeom>
                <a:rect b="b" l="l" r="r" t="t"/>
                <a:pathLst>
                  <a:path extrusionOk="0" h="4666210" w="4174220">
                    <a:moveTo>
                      <a:pt x="0" y="0"/>
                    </a:moveTo>
                    <a:lnTo>
                      <a:pt x="4174220" y="0"/>
                    </a:lnTo>
                    <a:lnTo>
                      <a:pt x="4174220" y="4666210"/>
                    </a:lnTo>
                    <a:lnTo>
                      <a:pt x="0" y="4666210"/>
                    </a:lnTo>
                    <a:close/>
                  </a:path>
                </a:pathLst>
              </a:custGeom>
              <a:solidFill>
                <a:srgbClr val="000000">
                  <a:alpha val="0"/>
                </a:srgbClr>
              </a:solidFill>
              <a:ln cap="sq" cmpd="sng" w="85725">
                <a:solidFill>
                  <a:srgbClr val="5067DC"/>
                </a:solidFill>
                <a:prstDash val="solid"/>
                <a:miter lim="8000"/>
                <a:headEnd len="sm" w="sm" type="none"/>
                <a:tailEnd len="sm" w="sm" type="none"/>
              </a:ln>
            </p:spPr>
          </p:sp>
          <p:sp>
            <p:nvSpPr>
              <p:cNvPr id="65" name="Google Shape;65;p4"/>
              <p:cNvSpPr txBox="1"/>
              <p:nvPr/>
            </p:nvSpPr>
            <p:spPr>
              <a:xfrm>
                <a:off x="0" y="-38100"/>
                <a:ext cx="4174200" cy="47043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6" name="Google Shape;66;p4"/>
          <p:cNvSpPr/>
          <p:nvPr/>
        </p:nvSpPr>
        <p:spPr>
          <a:xfrm>
            <a:off x="2035547" y="3086100"/>
            <a:ext cx="4463787" cy="4114800"/>
          </a:xfrm>
          <a:custGeom>
            <a:rect b="b" l="l" r="r" t="t"/>
            <a:pathLst>
              <a:path extrusionOk="0" h="4114800" w="4463787">
                <a:moveTo>
                  <a:pt x="0" y="0"/>
                </a:moveTo>
                <a:lnTo>
                  <a:pt x="4463787" y="0"/>
                </a:lnTo>
                <a:lnTo>
                  <a:pt x="4463787" y="4114800"/>
                </a:lnTo>
                <a:lnTo>
                  <a:pt x="0" y="4114800"/>
                </a:lnTo>
                <a:lnTo>
                  <a:pt x="0" y="0"/>
                </a:lnTo>
                <a:close/>
              </a:path>
            </a:pathLst>
          </a:custGeom>
          <a:blipFill rotWithShape="1">
            <a:blip r:embed="rId3">
              <a:alphaModFix/>
            </a:blip>
            <a:stretch>
              <a:fillRect b="0" l="0" r="0" t="0"/>
            </a:stretch>
          </a:blipFill>
          <a:ln>
            <a:noFill/>
          </a:ln>
        </p:spPr>
      </p:sp>
      <p:grpSp>
        <p:nvGrpSpPr>
          <p:cNvPr id="67" name="Google Shape;67;p4"/>
          <p:cNvGrpSpPr/>
          <p:nvPr/>
        </p:nvGrpSpPr>
        <p:grpSpPr>
          <a:xfrm>
            <a:off x="15421672" y="2259947"/>
            <a:ext cx="1202151" cy="821531"/>
            <a:chOff x="0" y="0"/>
            <a:chExt cx="1602868" cy="1095375"/>
          </a:xfrm>
        </p:grpSpPr>
        <p:sp>
          <p:nvSpPr>
            <p:cNvPr id="68" name="Google Shape;68;p4"/>
            <p:cNvSpPr/>
            <p:nvPr/>
          </p:nvSpPr>
          <p:spPr>
            <a:xfrm>
              <a:off x="803682" y="0"/>
              <a:ext cx="799186" cy="1095375"/>
            </a:xfrm>
            <a:custGeom>
              <a:rect b="b" l="l" r="r" t="t"/>
              <a:pathLst>
                <a:path extrusionOk="0" h="6350000" w="4632960">
                  <a:moveTo>
                    <a:pt x="4050030" y="2884170"/>
                  </a:moveTo>
                  <a:lnTo>
                    <a:pt x="4050030" y="2307590"/>
                  </a:lnTo>
                  <a:lnTo>
                    <a:pt x="3483610" y="2307590"/>
                  </a:lnTo>
                  <a:lnTo>
                    <a:pt x="3483610" y="1731010"/>
                  </a:lnTo>
                  <a:lnTo>
                    <a:pt x="2896870" y="1731010"/>
                  </a:lnTo>
                  <a:lnTo>
                    <a:pt x="2896870" y="1154430"/>
                  </a:lnTo>
                  <a:lnTo>
                    <a:pt x="2330450" y="1154430"/>
                  </a:lnTo>
                  <a:lnTo>
                    <a:pt x="2330450" y="577850"/>
                  </a:lnTo>
                  <a:lnTo>
                    <a:pt x="1742440" y="577850"/>
                  </a:lnTo>
                  <a:lnTo>
                    <a:pt x="1742440" y="0"/>
                  </a:lnTo>
                  <a:lnTo>
                    <a:pt x="0" y="0"/>
                  </a:lnTo>
                  <a:lnTo>
                    <a:pt x="0" y="577850"/>
                  </a:lnTo>
                  <a:lnTo>
                    <a:pt x="588010" y="577850"/>
                  </a:lnTo>
                  <a:lnTo>
                    <a:pt x="588010" y="1155700"/>
                  </a:lnTo>
                  <a:lnTo>
                    <a:pt x="1154430" y="1155700"/>
                  </a:lnTo>
                  <a:lnTo>
                    <a:pt x="1154430" y="1732280"/>
                  </a:lnTo>
                  <a:lnTo>
                    <a:pt x="1741170" y="1732280"/>
                  </a:lnTo>
                  <a:lnTo>
                    <a:pt x="1741170" y="2310130"/>
                  </a:lnTo>
                  <a:lnTo>
                    <a:pt x="2307590" y="2310130"/>
                  </a:lnTo>
                  <a:lnTo>
                    <a:pt x="2307590" y="2886710"/>
                  </a:lnTo>
                  <a:lnTo>
                    <a:pt x="2890520" y="2886710"/>
                  </a:lnTo>
                  <a:lnTo>
                    <a:pt x="2890520" y="3460750"/>
                  </a:lnTo>
                  <a:lnTo>
                    <a:pt x="2307590" y="3460750"/>
                  </a:lnTo>
                  <a:lnTo>
                    <a:pt x="2307590" y="4039870"/>
                  </a:lnTo>
                  <a:lnTo>
                    <a:pt x="2308860" y="4039870"/>
                  </a:lnTo>
                  <a:lnTo>
                    <a:pt x="2307590" y="4039870"/>
                  </a:lnTo>
                  <a:lnTo>
                    <a:pt x="1741170" y="4039870"/>
                  </a:lnTo>
                  <a:lnTo>
                    <a:pt x="1741170" y="4617720"/>
                  </a:lnTo>
                  <a:lnTo>
                    <a:pt x="1153160" y="4617720"/>
                  </a:lnTo>
                  <a:lnTo>
                    <a:pt x="1153160" y="5194300"/>
                  </a:lnTo>
                  <a:lnTo>
                    <a:pt x="586740" y="5194300"/>
                  </a:lnTo>
                  <a:lnTo>
                    <a:pt x="586740" y="5772150"/>
                  </a:lnTo>
                  <a:lnTo>
                    <a:pt x="0" y="5772150"/>
                  </a:lnTo>
                  <a:lnTo>
                    <a:pt x="0" y="6350000"/>
                  </a:lnTo>
                  <a:lnTo>
                    <a:pt x="1742440" y="6350000"/>
                  </a:lnTo>
                  <a:lnTo>
                    <a:pt x="1742440" y="5772150"/>
                  </a:lnTo>
                  <a:lnTo>
                    <a:pt x="2329180" y="5772150"/>
                  </a:lnTo>
                  <a:lnTo>
                    <a:pt x="2329180" y="5195570"/>
                  </a:lnTo>
                  <a:lnTo>
                    <a:pt x="2895600" y="5195570"/>
                  </a:lnTo>
                  <a:lnTo>
                    <a:pt x="2895600" y="4618990"/>
                  </a:lnTo>
                  <a:lnTo>
                    <a:pt x="3483610" y="4618990"/>
                  </a:lnTo>
                  <a:lnTo>
                    <a:pt x="3483610" y="4039870"/>
                  </a:lnTo>
                  <a:lnTo>
                    <a:pt x="4050030" y="4039870"/>
                  </a:lnTo>
                  <a:lnTo>
                    <a:pt x="4050030" y="3462020"/>
                  </a:lnTo>
                  <a:lnTo>
                    <a:pt x="4632960" y="3462020"/>
                  </a:lnTo>
                  <a:lnTo>
                    <a:pt x="4632960" y="2884170"/>
                  </a:lnTo>
                  <a:close/>
                </a:path>
              </a:pathLst>
            </a:custGeom>
            <a:solidFill>
              <a:srgbClr val="5067DC"/>
            </a:solidFill>
            <a:ln>
              <a:noFill/>
            </a:ln>
          </p:spPr>
        </p:sp>
        <p:sp>
          <p:nvSpPr>
            <p:cNvPr id="69" name="Google Shape;69;p4"/>
            <p:cNvSpPr/>
            <p:nvPr/>
          </p:nvSpPr>
          <p:spPr>
            <a:xfrm>
              <a:off x="0" y="0"/>
              <a:ext cx="799186" cy="1095375"/>
            </a:xfrm>
            <a:custGeom>
              <a:rect b="b" l="l" r="r" t="t"/>
              <a:pathLst>
                <a:path extrusionOk="0" h="6350000" w="4632960">
                  <a:moveTo>
                    <a:pt x="4050030" y="2884170"/>
                  </a:moveTo>
                  <a:lnTo>
                    <a:pt x="4050030" y="2307590"/>
                  </a:lnTo>
                  <a:lnTo>
                    <a:pt x="3483610" y="2307590"/>
                  </a:lnTo>
                  <a:lnTo>
                    <a:pt x="3483610" y="1731010"/>
                  </a:lnTo>
                  <a:lnTo>
                    <a:pt x="2896870" y="1731010"/>
                  </a:lnTo>
                  <a:lnTo>
                    <a:pt x="2896870" y="1154430"/>
                  </a:lnTo>
                  <a:lnTo>
                    <a:pt x="2330450" y="1154430"/>
                  </a:lnTo>
                  <a:lnTo>
                    <a:pt x="2330450" y="577850"/>
                  </a:lnTo>
                  <a:lnTo>
                    <a:pt x="1742440" y="577850"/>
                  </a:lnTo>
                  <a:lnTo>
                    <a:pt x="1742440" y="0"/>
                  </a:lnTo>
                  <a:lnTo>
                    <a:pt x="0" y="0"/>
                  </a:lnTo>
                  <a:lnTo>
                    <a:pt x="0" y="577850"/>
                  </a:lnTo>
                  <a:lnTo>
                    <a:pt x="588010" y="577850"/>
                  </a:lnTo>
                  <a:lnTo>
                    <a:pt x="588010" y="1155700"/>
                  </a:lnTo>
                  <a:lnTo>
                    <a:pt x="1154430" y="1155700"/>
                  </a:lnTo>
                  <a:lnTo>
                    <a:pt x="1154430" y="1732280"/>
                  </a:lnTo>
                  <a:lnTo>
                    <a:pt x="1741170" y="1732280"/>
                  </a:lnTo>
                  <a:lnTo>
                    <a:pt x="1741170" y="2310130"/>
                  </a:lnTo>
                  <a:lnTo>
                    <a:pt x="2307590" y="2310130"/>
                  </a:lnTo>
                  <a:lnTo>
                    <a:pt x="2307590" y="2886710"/>
                  </a:lnTo>
                  <a:lnTo>
                    <a:pt x="2890520" y="2886710"/>
                  </a:lnTo>
                  <a:lnTo>
                    <a:pt x="2890520" y="3460750"/>
                  </a:lnTo>
                  <a:lnTo>
                    <a:pt x="2307590" y="3460750"/>
                  </a:lnTo>
                  <a:lnTo>
                    <a:pt x="2307590" y="4039870"/>
                  </a:lnTo>
                  <a:lnTo>
                    <a:pt x="2308860" y="4039870"/>
                  </a:lnTo>
                  <a:lnTo>
                    <a:pt x="2307590" y="4039870"/>
                  </a:lnTo>
                  <a:lnTo>
                    <a:pt x="1741170" y="4039870"/>
                  </a:lnTo>
                  <a:lnTo>
                    <a:pt x="1741170" y="4617720"/>
                  </a:lnTo>
                  <a:lnTo>
                    <a:pt x="1153160" y="4617720"/>
                  </a:lnTo>
                  <a:lnTo>
                    <a:pt x="1153160" y="5194300"/>
                  </a:lnTo>
                  <a:lnTo>
                    <a:pt x="586740" y="5194300"/>
                  </a:lnTo>
                  <a:lnTo>
                    <a:pt x="586740" y="5772150"/>
                  </a:lnTo>
                  <a:lnTo>
                    <a:pt x="0" y="5772150"/>
                  </a:lnTo>
                  <a:lnTo>
                    <a:pt x="0" y="6350000"/>
                  </a:lnTo>
                  <a:lnTo>
                    <a:pt x="1742440" y="6350000"/>
                  </a:lnTo>
                  <a:lnTo>
                    <a:pt x="1742440" y="5772150"/>
                  </a:lnTo>
                  <a:lnTo>
                    <a:pt x="2329180" y="5772150"/>
                  </a:lnTo>
                  <a:lnTo>
                    <a:pt x="2329180" y="5195570"/>
                  </a:lnTo>
                  <a:lnTo>
                    <a:pt x="2895600" y="5195570"/>
                  </a:lnTo>
                  <a:lnTo>
                    <a:pt x="2895600" y="4618990"/>
                  </a:lnTo>
                  <a:lnTo>
                    <a:pt x="3483610" y="4618990"/>
                  </a:lnTo>
                  <a:lnTo>
                    <a:pt x="3483610" y="4039870"/>
                  </a:lnTo>
                  <a:lnTo>
                    <a:pt x="4050030" y="4039870"/>
                  </a:lnTo>
                  <a:lnTo>
                    <a:pt x="4050030" y="3462020"/>
                  </a:lnTo>
                  <a:lnTo>
                    <a:pt x="4632960" y="3462020"/>
                  </a:lnTo>
                  <a:lnTo>
                    <a:pt x="4632960" y="2884170"/>
                  </a:lnTo>
                  <a:close/>
                </a:path>
              </a:pathLst>
            </a:custGeom>
            <a:solidFill>
              <a:srgbClr val="5067DC"/>
            </a:solidFill>
            <a:ln>
              <a:noFill/>
            </a:ln>
          </p:spPr>
        </p:sp>
      </p:grpSp>
      <p:sp>
        <p:nvSpPr>
          <p:cNvPr id="70" name="Google Shape;70;p4"/>
          <p:cNvSpPr/>
          <p:nvPr/>
        </p:nvSpPr>
        <p:spPr>
          <a:xfrm>
            <a:off x="6499334" y="1288047"/>
            <a:ext cx="381076" cy="381381"/>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71" name="Google Shape;71;p4"/>
          <p:cNvSpPr/>
          <p:nvPr/>
        </p:nvSpPr>
        <p:spPr>
          <a:xfrm>
            <a:off x="2035547" y="8884751"/>
            <a:ext cx="381076" cy="381381"/>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72" name="Google Shape;72;p4"/>
          <p:cNvSpPr/>
          <p:nvPr/>
        </p:nvSpPr>
        <p:spPr>
          <a:xfrm>
            <a:off x="1028700" y="3086100"/>
            <a:ext cx="381076" cy="381381"/>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73" name="Google Shape;73;p4"/>
          <p:cNvSpPr/>
          <p:nvPr/>
        </p:nvSpPr>
        <p:spPr>
          <a:xfrm>
            <a:off x="2849054" y="807236"/>
            <a:ext cx="888797" cy="1142771"/>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
          <p:cNvSpPr/>
          <p:nvPr/>
        </p:nvSpPr>
        <p:spPr>
          <a:xfrm>
            <a:off x="5606428" y="7923767"/>
            <a:ext cx="888797" cy="1142771"/>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4"/>
          <p:cNvSpPr txBox="1"/>
          <p:nvPr/>
        </p:nvSpPr>
        <p:spPr>
          <a:xfrm>
            <a:off x="9220409" y="3408038"/>
            <a:ext cx="554400" cy="5466600"/>
          </a:xfrm>
          <a:prstGeom prst="rect">
            <a:avLst/>
          </a:prstGeom>
          <a:noFill/>
          <a:ln>
            <a:noFill/>
          </a:ln>
        </p:spPr>
        <p:txBody>
          <a:bodyPr anchorCtr="0" anchor="t" bIns="0" lIns="0" spcFirstLastPara="1" rIns="0" wrap="square" tIns="0">
            <a:spAutoFit/>
          </a:bodyPr>
          <a:lstStyle/>
          <a:p>
            <a:pPr indent="0" lvl="0" marL="0" marR="0" rtl="0" algn="ctr">
              <a:lnSpc>
                <a:spcPct val="185000"/>
              </a:lnSpc>
              <a:spcBef>
                <a:spcPts val="0"/>
              </a:spcBef>
              <a:spcAft>
                <a:spcPts val="0"/>
              </a:spcAft>
              <a:buNone/>
            </a:pPr>
            <a:r>
              <a:rPr b="0" i="0" lang="en-US" sz="4228" u="none" cap="none" strike="noStrike">
                <a:solidFill>
                  <a:srgbClr val="3A52CF"/>
                </a:solidFill>
                <a:latin typeface="Bungee"/>
                <a:ea typeface="Bungee"/>
                <a:cs typeface="Bungee"/>
                <a:sym typeface="Bungee"/>
              </a:rPr>
              <a:t>1</a:t>
            </a:r>
            <a:endParaRPr/>
          </a:p>
          <a:p>
            <a:pPr indent="0" lvl="0" marL="0" marR="0" rtl="0" algn="ctr">
              <a:lnSpc>
                <a:spcPct val="185000"/>
              </a:lnSpc>
              <a:spcBef>
                <a:spcPts val="0"/>
              </a:spcBef>
              <a:spcAft>
                <a:spcPts val="0"/>
              </a:spcAft>
              <a:buNone/>
            </a:pPr>
            <a:r>
              <a:rPr b="0" i="0" lang="en-US" sz="4228" u="none" cap="none" strike="noStrike">
                <a:solidFill>
                  <a:srgbClr val="3A52CF"/>
                </a:solidFill>
                <a:latin typeface="Bungee"/>
                <a:ea typeface="Bungee"/>
                <a:cs typeface="Bungee"/>
                <a:sym typeface="Bungee"/>
              </a:rPr>
              <a:t>2</a:t>
            </a:r>
            <a:endParaRPr/>
          </a:p>
          <a:p>
            <a:pPr indent="0" lvl="0" marL="0" marR="0" rtl="0" algn="ctr">
              <a:lnSpc>
                <a:spcPct val="185000"/>
              </a:lnSpc>
              <a:spcBef>
                <a:spcPts val="0"/>
              </a:spcBef>
              <a:spcAft>
                <a:spcPts val="0"/>
              </a:spcAft>
              <a:buNone/>
            </a:pPr>
            <a:r>
              <a:rPr b="0" i="0" lang="en-US" sz="4228" u="none" cap="none" strike="noStrike">
                <a:solidFill>
                  <a:srgbClr val="3A52CF"/>
                </a:solidFill>
                <a:latin typeface="Bungee"/>
                <a:ea typeface="Bungee"/>
                <a:cs typeface="Bungee"/>
                <a:sym typeface="Bungee"/>
              </a:rPr>
              <a:t>3</a:t>
            </a:r>
            <a:endParaRPr/>
          </a:p>
          <a:p>
            <a:pPr indent="0" lvl="0" marL="0" marR="0" rtl="0" algn="ctr">
              <a:lnSpc>
                <a:spcPct val="185000"/>
              </a:lnSpc>
              <a:spcBef>
                <a:spcPts val="0"/>
              </a:spcBef>
              <a:spcAft>
                <a:spcPts val="0"/>
              </a:spcAft>
              <a:buNone/>
            </a:pPr>
            <a:r>
              <a:rPr b="0" i="0" lang="en-US" sz="4228" u="none" cap="none" strike="noStrike">
                <a:solidFill>
                  <a:srgbClr val="3A52CF"/>
                </a:solidFill>
                <a:latin typeface="Bungee"/>
                <a:ea typeface="Bungee"/>
                <a:cs typeface="Bungee"/>
                <a:sym typeface="Bungee"/>
              </a:rPr>
              <a:t>4</a:t>
            </a:r>
            <a:endParaRPr/>
          </a:p>
          <a:p>
            <a:pPr indent="0" lvl="0" marL="0" marR="0" rtl="0" algn="ctr">
              <a:lnSpc>
                <a:spcPct val="185000"/>
              </a:lnSpc>
              <a:spcBef>
                <a:spcPts val="0"/>
              </a:spcBef>
              <a:spcAft>
                <a:spcPts val="0"/>
              </a:spcAft>
              <a:buNone/>
            </a:pPr>
            <a:r>
              <a:rPr b="0" i="0" lang="en-US" sz="4228" u="none" cap="none" strike="noStrike">
                <a:solidFill>
                  <a:srgbClr val="3A52CF"/>
                </a:solidFill>
                <a:latin typeface="Bungee"/>
                <a:ea typeface="Bungee"/>
                <a:cs typeface="Bungee"/>
                <a:sym typeface="Bungee"/>
              </a:rPr>
              <a:t>5</a:t>
            </a:r>
            <a:endParaRPr/>
          </a:p>
        </p:txBody>
      </p:sp>
      <p:sp>
        <p:nvSpPr>
          <p:cNvPr id="76" name="Google Shape;76;p4"/>
          <p:cNvSpPr txBox="1"/>
          <p:nvPr>
            <p:ph type="title"/>
          </p:nvPr>
        </p:nvSpPr>
        <p:spPr>
          <a:xfrm>
            <a:off x="9392475" y="2192100"/>
            <a:ext cx="5754600" cy="1143000"/>
          </a:xfrm>
          <a:prstGeom prst="rect">
            <a:avLst/>
          </a:prstGeom>
        </p:spPr>
        <p:txBody>
          <a:bodyPr anchorCtr="0" anchor="t" bIns="45700" lIns="91425" spcFirstLastPara="1" rIns="91425" wrap="square" tIns="45700">
            <a:normAutofit/>
          </a:bodyPr>
          <a:lstStyle>
            <a:lvl1pPr lvl="0" algn="l">
              <a:spcBef>
                <a:spcPts val="0"/>
              </a:spcBef>
              <a:spcAft>
                <a:spcPts val="0"/>
              </a:spcAft>
              <a:buClr>
                <a:srgbClr val="5067DC"/>
              </a:buClr>
              <a:buSzPts val="7200"/>
              <a:buNone/>
              <a:defRPr sz="7200">
                <a:solidFill>
                  <a:srgbClr val="5067DC"/>
                </a:solidFill>
              </a:defRPr>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p:txBody>
      </p:sp>
      <p:sp>
        <p:nvSpPr>
          <p:cNvPr id="77" name="Google Shape;77;p4"/>
          <p:cNvSpPr txBox="1"/>
          <p:nvPr>
            <p:ph idx="1" type="subTitle"/>
          </p:nvPr>
        </p:nvSpPr>
        <p:spPr>
          <a:xfrm>
            <a:off x="10477500" y="8304500"/>
            <a:ext cx="5754600" cy="381300"/>
          </a:xfrm>
          <a:prstGeom prst="rect">
            <a:avLst/>
          </a:prstGeom>
        </p:spPr>
        <p:txBody>
          <a:bodyPr anchorCtr="0" anchor="ctr" bIns="45700" lIns="91425" spcFirstLastPara="1" rIns="91425" wrap="square" tIns="45700">
            <a:normAutofit/>
          </a:bodyPr>
          <a:lstStyle>
            <a:lvl1pPr lvl="0" algn="l">
              <a:spcBef>
                <a:spcPts val="640"/>
              </a:spcBef>
              <a:spcAft>
                <a:spcPts val="0"/>
              </a:spcAft>
              <a:buSzPts val="3100"/>
              <a:buNone/>
              <a:defRPr sz="3100"/>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78" name="Google Shape;78;p4"/>
          <p:cNvSpPr txBox="1"/>
          <p:nvPr>
            <p:ph idx="2" type="subTitle"/>
          </p:nvPr>
        </p:nvSpPr>
        <p:spPr>
          <a:xfrm>
            <a:off x="10477500" y="7127600"/>
            <a:ext cx="5754600" cy="381300"/>
          </a:xfrm>
          <a:prstGeom prst="rect">
            <a:avLst/>
          </a:prstGeom>
        </p:spPr>
        <p:txBody>
          <a:bodyPr anchorCtr="0" anchor="ctr" bIns="45700" lIns="91425" spcFirstLastPara="1" rIns="91425" wrap="square" tIns="45700">
            <a:normAutofit/>
          </a:bodyPr>
          <a:lstStyle>
            <a:lvl1pPr lvl="0" rtl="0" algn="l">
              <a:spcBef>
                <a:spcPts val="640"/>
              </a:spcBef>
              <a:spcAft>
                <a:spcPts val="0"/>
              </a:spcAft>
              <a:buSzPts val="3100"/>
              <a:buNone/>
              <a:defRPr sz="3100"/>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79" name="Google Shape;79;p4"/>
          <p:cNvSpPr txBox="1"/>
          <p:nvPr>
            <p:ph idx="3" type="subTitle"/>
          </p:nvPr>
        </p:nvSpPr>
        <p:spPr>
          <a:xfrm>
            <a:off x="10477500" y="5950700"/>
            <a:ext cx="5754600" cy="381300"/>
          </a:xfrm>
          <a:prstGeom prst="rect">
            <a:avLst/>
          </a:prstGeom>
        </p:spPr>
        <p:txBody>
          <a:bodyPr anchorCtr="0" anchor="ctr" bIns="45700" lIns="91425" spcFirstLastPara="1" rIns="91425" wrap="square" tIns="45700">
            <a:normAutofit/>
          </a:bodyPr>
          <a:lstStyle>
            <a:lvl1pPr lvl="0" rtl="0" algn="l">
              <a:spcBef>
                <a:spcPts val="640"/>
              </a:spcBef>
              <a:spcAft>
                <a:spcPts val="0"/>
              </a:spcAft>
              <a:buSzPts val="3100"/>
              <a:buNone/>
              <a:defRPr sz="3100"/>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80" name="Google Shape;80;p4"/>
          <p:cNvSpPr txBox="1"/>
          <p:nvPr>
            <p:ph idx="4" type="subTitle"/>
          </p:nvPr>
        </p:nvSpPr>
        <p:spPr>
          <a:xfrm>
            <a:off x="10477500" y="4773800"/>
            <a:ext cx="5754600" cy="381300"/>
          </a:xfrm>
          <a:prstGeom prst="rect">
            <a:avLst/>
          </a:prstGeom>
        </p:spPr>
        <p:txBody>
          <a:bodyPr anchorCtr="0" anchor="ctr" bIns="45700" lIns="91425" spcFirstLastPara="1" rIns="91425" wrap="square" tIns="45700">
            <a:normAutofit/>
          </a:bodyPr>
          <a:lstStyle>
            <a:lvl1pPr lvl="0" rtl="0" algn="l">
              <a:spcBef>
                <a:spcPts val="640"/>
              </a:spcBef>
              <a:spcAft>
                <a:spcPts val="0"/>
              </a:spcAft>
              <a:buSzPts val="3100"/>
              <a:buNone/>
              <a:defRPr sz="3100"/>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81" name="Google Shape;81;p4"/>
          <p:cNvSpPr txBox="1"/>
          <p:nvPr>
            <p:ph idx="5" type="subTitle"/>
          </p:nvPr>
        </p:nvSpPr>
        <p:spPr>
          <a:xfrm>
            <a:off x="10477500" y="3596900"/>
            <a:ext cx="5754600" cy="381300"/>
          </a:xfrm>
          <a:prstGeom prst="rect">
            <a:avLst/>
          </a:prstGeom>
        </p:spPr>
        <p:txBody>
          <a:bodyPr anchorCtr="0" anchor="ctr" bIns="45700" lIns="91425" spcFirstLastPara="1" rIns="91425" wrap="square" tIns="45700">
            <a:normAutofit/>
          </a:bodyPr>
          <a:lstStyle>
            <a:lvl1pPr lvl="0" rtl="0" algn="l">
              <a:spcBef>
                <a:spcPts val="640"/>
              </a:spcBef>
              <a:spcAft>
                <a:spcPts val="0"/>
              </a:spcAft>
              <a:buSzPts val="3100"/>
              <a:buNone/>
              <a:defRPr sz="3100"/>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82" name="Shape 82"/>
        <p:cNvGrpSpPr/>
        <p:nvPr/>
      </p:nvGrpSpPr>
      <p:grpSpPr>
        <a:xfrm>
          <a:off x="0" y="0"/>
          <a:ext cx="0" cy="0"/>
          <a:chOff x="0" y="0"/>
          <a:chExt cx="0" cy="0"/>
        </a:xfrm>
      </p:grpSpPr>
      <p:grpSp>
        <p:nvGrpSpPr>
          <p:cNvPr id="83" name="Google Shape;83;p5"/>
          <p:cNvGrpSpPr/>
          <p:nvPr/>
        </p:nvGrpSpPr>
        <p:grpSpPr>
          <a:xfrm>
            <a:off x="0" y="5286561"/>
            <a:ext cx="18288000" cy="5143500"/>
            <a:chOff x="0" y="0"/>
            <a:chExt cx="24384000" cy="6858000"/>
          </a:xfrm>
        </p:grpSpPr>
        <p:sp>
          <p:nvSpPr>
            <p:cNvPr id="84" name="Google Shape;84;p5"/>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2">
                <a:alphaModFix/>
              </a:blip>
              <a:stretch>
                <a:fillRect b="0" l="0" r="0" t="0"/>
              </a:stretch>
            </a:blipFill>
            <a:ln>
              <a:noFill/>
            </a:ln>
          </p:spPr>
        </p:sp>
        <p:sp>
          <p:nvSpPr>
            <p:cNvPr id="85" name="Google Shape;85;p5"/>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2">
                <a:alphaModFix/>
              </a:blip>
              <a:stretch>
                <a:fillRect b="0" l="0" r="0" t="0"/>
              </a:stretch>
            </a:blipFill>
            <a:ln>
              <a:noFill/>
            </a:ln>
          </p:spPr>
        </p:sp>
      </p:grpSp>
      <p:grpSp>
        <p:nvGrpSpPr>
          <p:cNvPr id="86" name="Google Shape;86;p5"/>
          <p:cNvGrpSpPr/>
          <p:nvPr/>
        </p:nvGrpSpPr>
        <p:grpSpPr>
          <a:xfrm>
            <a:off x="681307" y="1398525"/>
            <a:ext cx="16918089" cy="8213242"/>
            <a:chOff x="-9397" y="-111995"/>
            <a:chExt cx="22557452" cy="10950990"/>
          </a:xfrm>
        </p:grpSpPr>
        <p:grpSp>
          <p:nvGrpSpPr>
            <p:cNvPr id="87" name="Google Shape;87;p5"/>
            <p:cNvGrpSpPr/>
            <p:nvPr/>
          </p:nvGrpSpPr>
          <p:grpSpPr>
            <a:xfrm>
              <a:off x="0" y="-111995"/>
              <a:ext cx="22548055" cy="10950990"/>
              <a:chOff x="0" y="-38100"/>
              <a:chExt cx="7670711" cy="3725460"/>
            </a:xfrm>
          </p:grpSpPr>
          <p:sp>
            <p:nvSpPr>
              <p:cNvPr id="88" name="Google Shape;88;p5"/>
              <p:cNvSpPr/>
              <p:nvPr/>
            </p:nvSpPr>
            <p:spPr>
              <a:xfrm>
                <a:off x="0" y="0"/>
                <a:ext cx="7670711" cy="3687360"/>
              </a:xfrm>
              <a:custGeom>
                <a:rect b="b" l="l" r="r" t="t"/>
                <a:pathLst>
                  <a:path extrusionOk="0" h="3687360" w="7670711">
                    <a:moveTo>
                      <a:pt x="0" y="0"/>
                    </a:moveTo>
                    <a:lnTo>
                      <a:pt x="7670711" y="0"/>
                    </a:lnTo>
                    <a:lnTo>
                      <a:pt x="7670711" y="3687360"/>
                    </a:lnTo>
                    <a:lnTo>
                      <a:pt x="0" y="3687360"/>
                    </a:lnTo>
                    <a:close/>
                  </a:path>
                </a:pathLst>
              </a:custGeom>
              <a:solidFill>
                <a:srgbClr val="C4CDFE"/>
              </a:solidFill>
              <a:ln cap="sq" cmpd="sng" w="85725">
                <a:solidFill>
                  <a:srgbClr val="5067DC"/>
                </a:solidFill>
                <a:prstDash val="solid"/>
                <a:miter lim="8000"/>
                <a:headEnd len="sm" w="sm" type="none"/>
                <a:tailEnd len="sm" w="sm" type="none"/>
              </a:ln>
            </p:spPr>
          </p:sp>
          <p:sp>
            <p:nvSpPr>
              <p:cNvPr id="89" name="Google Shape;89;p5"/>
              <p:cNvSpPr txBox="1"/>
              <p:nvPr/>
            </p:nvSpPr>
            <p:spPr>
              <a:xfrm>
                <a:off x="0" y="-38100"/>
                <a:ext cx="7670700" cy="37254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5"/>
            <p:cNvGrpSpPr/>
            <p:nvPr/>
          </p:nvGrpSpPr>
          <p:grpSpPr>
            <a:xfrm rot="-5400000">
              <a:off x="-5198527" y="5283280"/>
              <a:ext cx="10639520" cy="261260"/>
              <a:chOff x="0" y="-38100"/>
              <a:chExt cx="3619500" cy="88879"/>
            </a:xfrm>
          </p:grpSpPr>
          <p:sp>
            <p:nvSpPr>
              <p:cNvPr id="91" name="Google Shape;91;p5"/>
              <p:cNvSpPr/>
              <p:nvPr/>
            </p:nvSpPr>
            <p:spPr>
              <a:xfrm>
                <a:off x="0" y="0"/>
                <a:ext cx="3619500" cy="50779"/>
              </a:xfrm>
              <a:custGeom>
                <a:rect b="b" l="l" r="r" t="t"/>
                <a:pathLst>
                  <a:path extrusionOk="0" h="50779" w="3619500">
                    <a:moveTo>
                      <a:pt x="0" y="0"/>
                    </a:moveTo>
                    <a:lnTo>
                      <a:pt x="3619500" y="0"/>
                    </a:lnTo>
                    <a:lnTo>
                      <a:pt x="3619500" y="50779"/>
                    </a:lnTo>
                    <a:lnTo>
                      <a:pt x="0" y="50779"/>
                    </a:lnTo>
                    <a:close/>
                  </a:path>
                </a:pathLst>
              </a:custGeom>
              <a:solidFill>
                <a:srgbClr val="FFFFFF"/>
              </a:solidFill>
              <a:ln>
                <a:noFill/>
              </a:ln>
            </p:spPr>
          </p:sp>
          <p:sp>
            <p:nvSpPr>
              <p:cNvPr id="92" name="Google Shape;92;p5"/>
              <p:cNvSpPr txBox="1"/>
              <p:nvPr/>
            </p:nvSpPr>
            <p:spPr>
              <a:xfrm>
                <a:off x="0" y="-38100"/>
                <a:ext cx="3619500" cy="888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5"/>
            <p:cNvGrpSpPr/>
            <p:nvPr/>
          </p:nvGrpSpPr>
          <p:grpSpPr>
            <a:xfrm>
              <a:off x="251865" y="-18005"/>
              <a:ext cx="22197046" cy="247808"/>
              <a:chOff x="0" y="-38100"/>
              <a:chExt cx="7551300" cy="84300"/>
            </a:xfrm>
          </p:grpSpPr>
          <p:sp>
            <p:nvSpPr>
              <p:cNvPr id="94" name="Google Shape;94;p5"/>
              <p:cNvSpPr/>
              <p:nvPr/>
            </p:nvSpPr>
            <p:spPr>
              <a:xfrm>
                <a:off x="0" y="0"/>
                <a:ext cx="7551254" cy="46191"/>
              </a:xfrm>
              <a:custGeom>
                <a:rect b="b" l="l" r="r" t="t"/>
                <a:pathLst>
                  <a:path extrusionOk="0" h="46191" w="7551254">
                    <a:moveTo>
                      <a:pt x="0" y="0"/>
                    </a:moveTo>
                    <a:lnTo>
                      <a:pt x="7551254" y="0"/>
                    </a:lnTo>
                    <a:lnTo>
                      <a:pt x="7551254" y="46191"/>
                    </a:lnTo>
                    <a:lnTo>
                      <a:pt x="0" y="46191"/>
                    </a:lnTo>
                    <a:close/>
                  </a:path>
                </a:pathLst>
              </a:custGeom>
              <a:solidFill>
                <a:srgbClr val="FFFFFF"/>
              </a:solidFill>
              <a:ln>
                <a:noFill/>
              </a:ln>
            </p:spPr>
          </p:sp>
          <p:sp>
            <p:nvSpPr>
              <p:cNvPr id="95" name="Google Shape;95;p5"/>
              <p:cNvSpPr txBox="1"/>
              <p:nvPr/>
            </p:nvSpPr>
            <p:spPr>
              <a:xfrm>
                <a:off x="0" y="-38100"/>
                <a:ext cx="7551300" cy="843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5"/>
            <p:cNvGrpSpPr/>
            <p:nvPr/>
          </p:nvGrpSpPr>
          <p:grpSpPr>
            <a:xfrm rot="-5400000">
              <a:off x="16998711" y="5283280"/>
              <a:ext cx="10639520" cy="261260"/>
              <a:chOff x="0" y="-38100"/>
              <a:chExt cx="3619500" cy="88879"/>
            </a:xfrm>
          </p:grpSpPr>
          <p:sp>
            <p:nvSpPr>
              <p:cNvPr id="97" name="Google Shape;97;p5"/>
              <p:cNvSpPr/>
              <p:nvPr/>
            </p:nvSpPr>
            <p:spPr>
              <a:xfrm>
                <a:off x="0" y="0"/>
                <a:ext cx="3619500" cy="50779"/>
              </a:xfrm>
              <a:custGeom>
                <a:rect b="b" l="l" r="r" t="t"/>
                <a:pathLst>
                  <a:path extrusionOk="0" h="50779" w="3619500">
                    <a:moveTo>
                      <a:pt x="0" y="0"/>
                    </a:moveTo>
                    <a:lnTo>
                      <a:pt x="3619500" y="0"/>
                    </a:lnTo>
                    <a:lnTo>
                      <a:pt x="3619500" y="50779"/>
                    </a:lnTo>
                    <a:lnTo>
                      <a:pt x="0" y="50779"/>
                    </a:lnTo>
                    <a:close/>
                  </a:path>
                </a:pathLst>
              </a:custGeom>
              <a:solidFill>
                <a:srgbClr val="939CCC"/>
              </a:solidFill>
              <a:ln>
                <a:noFill/>
              </a:ln>
            </p:spPr>
          </p:sp>
          <p:sp>
            <p:nvSpPr>
              <p:cNvPr id="98" name="Google Shape;98;p5"/>
              <p:cNvSpPr txBox="1"/>
              <p:nvPr/>
            </p:nvSpPr>
            <p:spPr>
              <a:xfrm>
                <a:off x="0" y="-38100"/>
                <a:ext cx="3619500" cy="888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5"/>
            <p:cNvGrpSpPr/>
            <p:nvPr/>
          </p:nvGrpSpPr>
          <p:grpSpPr>
            <a:xfrm>
              <a:off x="251865" y="10485891"/>
              <a:ext cx="22122280" cy="247808"/>
              <a:chOff x="0" y="-38100"/>
              <a:chExt cx="7525865" cy="84300"/>
            </a:xfrm>
          </p:grpSpPr>
          <p:sp>
            <p:nvSpPr>
              <p:cNvPr id="100" name="Google Shape;100;p5"/>
              <p:cNvSpPr/>
              <p:nvPr/>
            </p:nvSpPr>
            <p:spPr>
              <a:xfrm>
                <a:off x="0" y="0"/>
                <a:ext cx="7525865" cy="46191"/>
              </a:xfrm>
              <a:custGeom>
                <a:rect b="b" l="l" r="r" t="t"/>
                <a:pathLst>
                  <a:path extrusionOk="0" h="46191" w="7525865">
                    <a:moveTo>
                      <a:pt x="0" y="0"/>
                    </a:moveTo>
                    <a:lnTo>
                      <a:pt x="7525865" y="0"/>
                    </a:lnTo>
                    <a:lnTo>
                      <a:pt x="7525865" y="46191"/>
                    </a:lnTo>
                    <a:lnTo>
                      <a:pt x="0" y="46191"/>
                    </a:lnTo>
                    <a:close/>
                  </a:path>
                </a:pathLst>
              </a:custGeom>
              <a:solidFill>
                <a:srgbClr val="939CCC"/>
              </a:solidFill>
              <a:ln>
                <a:noFill/>
              </a:ln>
            </p:spPr>
          </p:sp>
          <p:sp>
            <p:nvSpPr>
              <p:cNvPr id="101" name="Google Shape;101;p5"/>
              <p:cNvSpPr txBox="1"/>
              <p:nvPr/>
            </p:nvSpPr>
            <p:spPr>
              <a:xfrm>
                <a:off x="0" y="-38100"/>
                <a:ext cx="7525800" cy="843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2" name="Google Shape;102;p5"/>
          <p:cNvGrpSpPr/>
          <p:nvPr/>
        </p:nvGrpSpPr>
        <p:grpSpPr>
          <a:xfrm>
            <a:off x="1685211" y="3050833"/>
            <a:ext cx="14917675" cy="4040695"/>
            <a:chOff x="0" y="-38100"/>
            <a:chExt cx="3928909" cy="1064209"/>
          </a:xfrm>
        </p:grpSpPr>
        <p:sp>
          <p:nvSpPr>
            <p:cNvPr id="103" name="Google Shape;103;p5"/>
            <p:cNvSpPr/>
            <p:nvPr/>
          </p:nvSpPr>
          <p:spPr>
            <a:xfrm>
              <a:off x="0" y="0"/>
              <a:ext cx="3928909" cy="1026109"/>
            </a:xfrm>
            <a:custGeom>
              <a:rect b="b" l="l" r="r" t="t"/>
              <a:pathLst>
                <a:path extrusionOk="0" h="1026109" w="3928909">
                  <a:moveTo>
                    <a:pt x="0" y="0"/>
                  </a:moveTo>
                  <a:lnTo>
                    <a:pt x="3928909" y="0"/>
                  </a:lnTo>
                  <a:lnTo>
                    <a:pt x="3928909" y="1026109"/>
                  </a:lnTo>
                  <a:lnTo>
                    <a:pt x="0" y="1026109"/>
                  </a:lnTo>
                  <a:close/>
                </a:path>
              </a:pathLst>
            </a:custGeom>
            <a:solidFill>
              <a:srgbClr val="5067DC"/>
            </a:solidFill>
            <a:ln>
              <a:noFill/>
            </a:ln>
          </p:spPr>
        </p:sp>
        <p:sp>
          <p:nvSpPr>
            <p:cNvPr id="104" name="Google Shape;104;p5"/>
            <p:cNvSpPr txBox="1"/>
            <p:nvPr/>
          </p:nvSpPr>
          <p:spPr>
            <a:xfrm>
              <a:off x="0" y="-38100"/>
              <a:ext cx="3928800" cy="106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5"/>
          <p:cNvSpPr/>
          <p:nvPr>
            <p:ph idx="2" type="pic"/>
          </p:nvPr>
        </p:nvSpPr>
        <p:spPr>
          <a:xfrm>
            <a:off x="1738275" y="3243925"/>
            <a:ext cx="14811600" cy="3799500"/>
          </a:xfrm>
          <a:prstGeom prst="rect">
            <a:avLst/>
          </a:prstGeom>
          <a:noFill/>
          <a:ln>
            <a:noFill/>
          </a:ln>
        </p:spPr>
      </p:sp>
      <p:grpSp>
        <p:nvGrpSpPr>
          <p:cNvPr id="106" name="Google Shape;106;p5"/>
          <p:cNvGrpSpPr/>
          <p:nvPr/>
        </p:nvGrpSpPr>
        <p:grpSpPr>
          <a:xfrm>
            <a:off x="0" y="-144662"/>
            <a:ext cx="18288118" cy="1036554"/>
            <a:chOff x="0" y="-38100"/>
            <a:chExt cx="4816592" cy="273000"/>
          </a:xfrm>
        </p:grpSpPr>
        <p:sp>
          <p:nvSpPr>
            <p:cNvPr id="107" name="Google Shape;107;p5"/>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108" name="Google Shape;108;p5"/>
            <p:cNvSpPr txBox="1"/>
            <p:nvPr/>
          </p:nvSpPr>
          <p:spPr>
            <a:xfrm>
              <a:off x="0" y="-38100"/>
              <a:ext cx="4816500" cy="2730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5"/>
          <p:cNvSpPr/>
          <p:nvPr/>
        </p:nvSpPr>
        <p:spPr>
          <a:xfrm>
            <a:off x="17170177" y="223297"/>
            <a:ext cx="460559" cy="460559"/>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rot="1378363">
            <a:off x="15869353" y="3028628"/>
            <a:ext cx="1050002" cy="883910"/>
          </a:xfrm>
          <a:custGeom>
            <a:rect b="b" l="l" r="r" t="t"/>
            <a:pathLst>
              <a:path extrusionOk="0" h="884574" w="1050790">
                <a:moveTo>
                  <a:pt x="0" y="0"/>
                </a:moveTo>
                <a:lnTo>
                  <a:pt x="1050790" y="0"/>
                </a:lnTo>
                <a:lnTo>
                  <a:pt x="1050790" y="884574"/>
                </a:lnTo>
                <a:lnTo>
                  <a:pt x="0" y="884574"/>
                </a:lnTo>
                <a:lnTo>
                  <a:pt x="0" y="0"/>
                </a:lnTo>
                <a:close/>
              </a:path>
            </a:pathLst>
          </a:custGeom>
          <a:blipFill rotWithShape="1">
            <a:blip r:embed="rId3">
              <a:alphaModFix/>
            </a:blip>
            <a:stretch>
              <a:fillRect b="0" l="0" r="0" t="0"/>
            </a:stretch>
          </a:blipFill>
          <a:ln>
            <a:noFill/>
          </a:ln>
        </p:spPr>
      </p:sp>
      <p:grpSp>
        <p:nvGrpSpPr>
          <p:cNvPr id="111" name="Google Shape;111;p5"/>
          <p:cNvGrpSpPr/>
          <p:nvPr/>
        </p:nvGrpSpPr>
        <p:grpSpPr>
          <a:xfrm>
            <a:off x="12124528" y="205548"/>
            <a:ext cx="3758237" cy="499495"/>
            <a:chOff x="0" y="0"/>
            <a:chExt cx="5010983" cy="665993"/>
          </a:xfrm>
        </p:grpSpPr>
        <p:sp>
          <p:nvSpPr>
            <p:cNvPr id="112" name="Google Shape;112;p5"/>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4">
                <a:alphaModFix amt="43000"/>
              </a:blip>
              <a:stretch>
                <a:fillRect b="0" l="0" r="0" t="0"/>
              </a:stretch>
            </a:blipFill>
            <a:ln>
              <a:noFill/>
            </a:ln>
          </p:spPr>
        </p:sp>
        <p:sp>
          <p:nvSpPr>
            <p:cNvPr id="113" name="Google Shape;113;p5"/>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4">
                <a:alphaModFix/>
              </a:blip>
              <a:stretch>
                <a:fillRect b="0" l="0" r="0" t="0"/>
              </a:stretch>
            </a:blipFill>
            <a:ln>
              <a:noFill/>
            </a:ln>
          </p:spPr>
        </p:sp>
        <p:sp>
          <p:nvSpPr>
            <p:cNvPr id="114" name="Google Shape;114;p5"/>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4">
                <a:alphaModFix/>
              </a:blip>
              <a:stretch>
                <a:fillRect b="0" l="0" r="0" t="0"/>
              </a:stretch>
            </a:blipFill>
            <a:ln>
              <a:noFill/>
            </a:ln>
          </p:spPr>
        </p:sp>
        <p:sp>
          <p:nvSpPr>
            <p:cNvPr id="115" name="Google Shape;115;p5"/>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4">
                <a:alphaModFix/>
              </a:blip>
              <a:stretch>
                <a:fillRect b="0" l="0" r="0" t="0"/>
              </a:stretch>
            </a:blipFill>
            <a:ln>
              <a:noFill/>
            </a:ln>
          </p:spPr>
        </p:sp>
        <p:sp>
          <p:nvSpPr>
            <p:cNvPr id="116" name="Google Shape;116;p5"/>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4">
                <a:alphaModFix/>
              </a:blip>
              <a:stretch>
                <a:fillRect b="0" l="0" r="0" t="0"/>
              </a:stretch>
            </a:blipFill>
            <a:ln>
              <a:noFill/>
            </a:ln>
          </p:spPr>
        </p:sp>
      </p:grpSp>
      <p:sp>
        <p:nvSpPr>
          <p:cNvPr id="117" name="Google Shape;117;p5"/>
          <p:cNvSpPr txBox="1"/>
          <p:nvPr>
            <p:ph type="title"/>
          </p:nvPr>
        </p:nvSpPr>
        <p:spPr>
          <a:xfrm>
            <a:off x="653825" y="188881"/>
            <a:ext cx="14108100" cy="1143000"/>
          </a:xfrm>
          <a:prstGeom prst="rect">
            <a:avLst/>
          </a:prstGeom>
        </p:spPr>
        <p:txBody>
          <a:bodyPr anchorCtr="0" anchor="t" bIns="45700" lIns="91425" spcFirstLastPara="1" rIns="91425" wrap="square" tIns="45700">
            <a:normAutofit/>
          </a:bodyPr>
          <a:lstStyle>
            <a:lvl1pPr lvl="0" algn="l">
              <a:spcBef>
                <a:spcPts val="0"/>
              </a:spcBef>
              <a:spcAft>
                <a:spcPts val="0"/>
              </a:spcAft>
              <a:buSzPts val="3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5"/>
          <p:cNvSpPr txBox="1"/>
          <p:nvPr>
            <p:ph idx="3" type="title"/>
          </p:nvPr>
        </p:nvSpPr>
        <p:spPr>
          <a:xfrm>
            <a:off x="2216350" y="2041742"/>
            <a:ext cx="13848000" cy="769200"/>
          </a:xfrm>
          <a:prstGeom prst="rect">
            <a:avLst/>
          </a:prstGeom>
        </p:spPr>
        <p:txBody>
          <a:bodyPr anchorCtr="0" anchor="t" bIns="45700" lIns="91425" spcFirstLastPara="1" rIns="91425" wrap="square" tIns="45700">
            <a:normAutofit/>
          </a:bodyPr>
          <a:lstStyle>
            <a:lvl1pPr lvl="0">
              <a:spcBef>
                <a:spcPts val="0"/>
              </a:spcBef>
              <a:spcAft>
                <a:spcPts val="0"/>
              </a:spcAft>
              <a:buClr>
                <a:srgbClr val="5067DC"/>
              </a:buClr>
              <a:buSzPts val="4950"/>
              <a:buNone/>
              <a:defRPr sz="4950">
                <a:solidFill>
                  <a:srgbClr val="5067DC"/>
                </a:solidFill>
              </a:defRPr>
            </a:lvl1pPr>
            <a:lvl2pPr lvl="1">
              <a:spcBef>
                <a:spcPts val="0"/>
              </a:spcBef>
              <a:spcAft>
                <a:spcPts val="0"/>
              </a:spcAft>
              <a:buSzPts val="4950"/>
              <a:buNone/>
              <a:defRPr sz="4950"/>
            </a:lvl2pPr>
            <a:lvl3pPr lvl="2">
              <a:spcBef>
                <a:spcPts val="0"/>
              </a:spcBef>
              <a:spcAft>
                <a:spcPts val="0"/>
              </a:spcAft>
              <a:buSzPts val="4950"/>
              <a:buNone/>
              <a:defRPr sz="4950"/>
            </a:lvl3pPr>
            <a:lvl4pPr lvl="3">
              <a:spcBef>
                <a:spcPts val="0"/>
              </a:spcBef>
              <a:spcAft>
                <a:spcPts val="0"/>
              </a:spcAft>
              <a:buSzPts val="4950"/>
              <a:buNone/>
              <a:defRPr sz="4950"/>
            </a:lvl4pPr>
            <a:lvl5pPr lvl="4">
              <a:spcBef>
                <a:spcPts val="0"/>
              </a:spcBef>
              <a:spcAft>
                <a:spcPts val="0"/>
              </a:spcAft>
              <a:buSzPts val="4950"/>
              <a:buNone/>
              <a:defRPr sz="4950"/>
            </a:lvl5pPr>
            <a:lvl6pPr lvl="5">
              <a:spcBef>
                <a:spcPts val="0"/>
              </a:spcBef>
              <a:spcAft>
                <a:spcPts val="0"/>
              </a:spcAft>
              <a:buSzPts val="4950"/>
              <a:buNone/>
              <a:defRPr sz="4950"/>
            </a:lvl6pPr>
            <a:lvl7pPr lvl="6">
              <a:spcBef>
                <a:spcPts val="0"/>
              </a:spcBef>
              <a:spcAft>
                <a:spcPts val="0"/>
              </a:spcAft>
              <a:buSzPts val="4950"/>
              <a:buNone/>
              <a:defRPr sz="4950"/>
            </a:lvl7pPr>
            <a:lvl8pPr lvl="7">
              <a:spcBef>
                <a:spcPts val="0"/>
              </a:spcBef>
              <a:spcAft>
                <a:spcPts val="0"/>
              </a:spcAft>
              <a:buSzPts val="4950"/>
              <a:buNone/>
              <a:defRPr sz="4950"/>
            </a:lvl8pPr>
            <a:lvl9pPr lvl="8">
              <a:spcBef>
                <a:spcPts val="0"/>
              </a:spcBef>
              <a:spcAft>
                <a:spcPts val="0"/>
              </a:spcAft>
              <a:buSzPts val="4950"/>
              <a:buNone/>
              <a:defRPr sz="4950"/>
            </a:lvl9pPr>
          </a:lstStyle>
          <a:p/>
        </p:txBody>
      </p:sp>
      <p:sp>
        <p:nvSpPr>
          <p:cNvPr id="119" name="Google Shape;119;p5"/>
          <p:cNvSpPr txBox="1"/>
          <p:nvPr>
            <p:ph idx="1" type="body"/>
          </p:nvPr>
        </p:nvSpPr>
        <p:spPr>
          <a:xfrm>
            <a:off x="2216350" y="7583500"/>
            <a:ext cx="13848000" cy="1318800"/>
          </a:xfrm>
          <a:prstGeom prst="rect">
            <a:avLst/>
          </a:prstGeom>
        </p:spPr>
        <p:txBody>
          <a:bodyPr anchorCtr="0" anchor="ctr" bIns="45700" lIns="91425" spcFirstLastPara="1" rIns="91425" wrap="square" tIns="45700">
            <a:normAutofit/>
          </a:bodyPr>
          <a:lstStyle>
            <a:lvl1pPr indent="-361950" lvl="0" marL="457200">
              <a:spcBef>
                <a:spcPts val="640"/>
              </a:spcBef>
              <a:spcAft>
                <a:spcPts val="0"/>
              </a:spcAft>
              <a:buSzPts val="21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120" name="Shape 120"/>
        <p:cNvGrpSpPr/>
        <p:nvPr/>
      </p:nvGrpSpPr>
      <p:grpSpPr>
        <a:xfrm>
          <a:off x="0" y="0"/>
          <a:ext cx="0" cy="0"/>
          <a:chOff x="0" y="0"/>
          <a:chExt cx="0" cy="0"/>
        </a:xfrm>
      </p:grpSpPr>
      <p:grpSp>
        <p:nvGrpSpPr>
          <p:cNvPr id="121" name="Google Shape;121;p6"/>
          <p:cNvGrpSpPr/>
          <p:nvPr/>
        </p:nvGrpSpPr>
        <p:grpSpPr>
          <a:xfrm>
            <a:off x="0" y="-144662"/>
            <a:ext cx="18288118" cy="1036554"/>
            <a:chOff x="0" y="-38100"/>
            <a:chExt cx="4816592" cy="273000"/>
          </a:xfrm>
        </p:grpSpPr>
        <p:sp>
          <p:nvSpPr>
            <p:cNvPr id="122" name="Google Shape;122;p6"/>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123" name="Google Shape;123;p6"/>
            <p:cNvSpPr txBox="1"/>
            <p:nvPr/>
          </p:nvSpPr>
          <p:spPr>
            <a:xfrm>
              <a:off x="0" y="-38100"/>
              <a:ext cx="4816500" cy="2730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6"/>
          <p:cNvSpPr/>
          <p:nvPr/>
        </p:nvSpPr>
        <p:spPr>
          <a:xfrm>
            <a:off x="17170177" y="223297"/>
            <a:ext cx="460559" cy="460559"/>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 name="Google Shape;125;p6"/>
          <p:cNvGrpSpPr/>
          <p:nvPr/>
        </p:nvGrpSpPr>
        <p:grpSpPr>
          <a:xfrm>
            <a:off x="0" y="5286561"/>
            <a:ext cx="18288000" cy="5143500"/>
            <a:chOff x="0" y="0"/>
            <a:chExt cx="24384000" cy="6858000"/>
          </a:xfrm>
        </p:grpSpPr>
        <p:sp>
          <p:nvSpPr>
            <p:cNvPr id="126" name="Google Shape;126;p6"/>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2">
                <a:alphaModFix/>
              </a:blip>
              <a:stretch>
                <a:fillRect b="0" l="0" r="0" t="0"/>
              </a:stretch>
            </a:blipFill>
            <a:ln>
              <a:noFill/>
            </a:ln>
          </p:spPr>
        </p:sp>
        <p:sp>
          <p:nvSpPr>
            <p:cNvPr id="127" name="Google Shape;127;p6"/>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2">
                <a:alphaModFix/>
              </a:blip>
              <a:stretch>
                <a:fillRect b="0" l="0" r="0" t="0"/>
              </a:stretch>
            </a:blipFill>
            <a:ln>
              <a:noFill/>
            </a:ln>
          </p:spPr>
        </p:sp>
      </p:grpSp>
      <p:sp>
        <p:nvSpPr>
          <p:cNvPr id="128" name="Google Shape;128;p6"/>
          <p:cNvSpPr/>
          <p:nvPr/>
        </p:nvSpPr>
        <p:spPr>
          <a:xfrm>
            <a:off x="2459360" y="3319960"/>
            <a:ext cx="1536338" cy="2123080"/>
          </a:xfrm>
          <a:custGeom>
            <a:rect b="b" l="l" r="r" t="t"/>
            <a:pathLst>
              <a:path extrusionOk="0" h="2123080" w="1536338">
                <a:moveTo>
                  <a:pt x="0" y="0"/>
                </a:moveTo>
                <a:lnTo>
                  <a:pt x="1536337" y="0"/>
                </a:lnTo>
                <a:lnTo>
                  <a:pt x="1536337" y="2123080"/>
                </a:lnTo>
                <a:lnTo>
                  <a:pt x="0" y="2123080"/>
                </a:lnTo>
                <a:lnTo>
                  <a:pt x="0" y="0"/>
                </a:lnTo>
                <a:close/>
              </a:path>
            </a:pathLst>
          </a:custGeom>
          <a:blipFill rotWithShape="1">
            <a:blip r:embed="rId3">
              <a:alphaModFix/>
            </a:blip>
            <a:stretch>
              <a:fillRect b="0" l="0" r="0" t="0"/>
            </a:stretch>
          </a:blipFill>
          <a:ln>
            <a:noFill/>
          </a:ln>
        </p:spPr>
      </p:sp>
      <p:sp>
        <p:nvSpPr>
          <p:cNvPr id="129" name="Google Shape;129;p6"/>
          <p:cNvSpPr/>
          <p:nvPr/>
        </p:nvSpPr>
        <p:spPr>
          <a:xfrm>
            <a:off x="14068085" y="3415059"/>
            <a:ext cx="1676337" cy="1932883"/>
          </a:xfrm>
          <a:custGeom>
            <a:rect b="b" l="l" r="r" t="t"/>
            <a:pathLst>
              <a:path extrusionOk="0" h="1932883" w="1676337">
                <a:moveTo>
                  <a:pt x="0" y="0"/>
                </a:moveTo>
                <a:lnTo>
                  <a:pt x="1676337" y="0"/>
                </a:lnTo>
                <a:lnTo>
                  <a:pt x="1676337" y="1932882"/>
                </a:lnTo>
                <a:lnTo>
                  <a:pt x="0" y="1932882"/>
                </a:lnTo>
                <a:lnTo>
                  <a:pt x="0" y="0"/>
                </a:lnTo>
                <a:close/>
              </a:path>
            </a:pathLst>
          </a:custGeom>
          <a:blipFill rotWithShape="1">
            <a:blip r:embed="rId4">
              <a:alphaModFix/>
            </a:blip>
            <a:stretch>
              <a:fillRect b="0" l="0" r="0" t="0"/>
            </a:stretch>
          </a:blipFill>
          <a:ln>
            <a:noFill/>
          </a:ln>
        </p:spPr>
      </p:sp>
      <p:grpSp>
        <p:nvGrpSpPr>
          <p:cNvPr id="130" name="Google Shape;130;p6"/>
          <p:cNvGrpSpPr/>
          <p:nvPr/>
        </p:nvGrpSpPr>
        <p:grpSpPr>
          <a:xfrm>
            <a:off x="752494" y="5948216"/>
            <a:ext cx="5236225" cy="8189308"/>
            <a:chOff x="-35173" y="-87"/>
            <a:chExt cx="6981634" cy="10919078"/>
          </a:xfrm>
        </p:grpSpPr>
        <p:grpSp>
          <p:nvGrpSpPr>
            <p:cNvPr id="131" name="Google Shape;131;p6"/>
            <p:cNvGrpSpPr/>
            <p:nvPr/>
          </p:nvGrpSpPr>
          <p:grpSpPr>
            <a:xfrm rot="-5400000">
              <a:off x="-2003896" y="1968635"/>
              <a:ext cx="10919078" cy="6981634"/>
              <a:chOff x="0" y="-19050"/>
              <a:chExt cx="5913712" cy="3781214"/>
            </a:xfrm>
          </p:grpSpPr>
          <p:sp>
            <p:nvSpPr>
              <p:cNvPr id="132" name="Google Shape;132;p6"/>
              <p:cNvSpPr/>
              <p:nvPr/>
            </p:nvSpPr>
            <p:spPr>
              <a:xfrm>
                <a:off x="0" y="0"/>
                <a:ext cx="5913712" cy="3762164"/>
              </a:xfrm>
              <a:custGeom>
                <a:rect b="b" l="l" r="r" t="t"/>
                <a:pathLst>
                  <a:path extrusionOk="0" h="3762164" w="5913712">
                    <a:moveTo>
                      <a:pt x="0" y="0"/>
                    </a:moveTo>
                    <a:lnTo>
                      <a:pt x="5913712" y="0"/>
                    </a:lnTo>
                    <a:lnTo>
                      <a:pt x="5913712" y="3762164"/>
                    </a:lnTo>
                    <a:lnTo>
                      <a:pt x="0" y="3762164"/>
                    </a:lnTo>
                    <a:close/>
                  </a:path>
                </a:pathLst>
              </a:custGeom>
              <a:solidFill>
                <a:srgbClr val="C4CDFE"/>
              </a:solidFill>
              <a:ln cap="sq" cmpd="sng" w="85725">
                <a:solidFill>
                  <a:srgbClr val="5067DC"/>
                </a:solidFill>
                <a:prstDash val="solid"/>
                <a:miter lim="8000"/>
                <a:headEnd len="sm" w="sm" type="none"/>
                <a:tailEnd len="sm" w="sm" type="none"/>
              </a:ln>
            </p:spPr>
          </p:sp>
          <p:sp>
            <p:nvSpPr>
              <p:cNvPr id="133" name="Google Shape;133;p6"/>
              <p:cNvSpPr txBox="1"/>
              <p:nvPr/>
            </p:nvSpPr>
            <p:spPr>
              <a:xfrm>
                <a:off x="0" y="-19050"/>
                <a:ext cx="5913600" cy="3781200"/>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6"/>
            <p:cNvGrpSpPr/>
            <p:nvPr/>
          </p:nvGrpSpPr>
          <p:grpSpPr>
            <a:xfrm rot="-5400000">
              <a:off x="-5221833" y="5374597"/>
              <a:ext cx="10687491" cy="157365"/>
              <a:chOff x="0" y="-38100"/>
              <a:chExt cx="5788286" cy="85228"/>
            </a:xfrm>
          </p:grpSpPr>
          <p:sp>
            <p:nvSpPr>
              <p:cNvPr id="135" name="Google Shape;135;p6"/>
              <p:cNvSpPr/>
              <p:nvPr/>
            </p:nvSpPr>
            <p:spPr>
              <a:xfrm>
                <a:off x="0" y="0"/>
                <a:ext cx="5788286" cy="47128"/>
              </a:xfrm>
              <a:custGeom>
                <a:rect b="b" l="l" r="r" t="t"/>
                <a:pathLst>
                  <a:path extrusionOk="0" h="47128" w="5788286">
                    <a:moveTo>
                      <a:pt x="0" y="0"/>
                    </a:moveTo>
                    <a:lnTo>
                      <a:pt x="5788286" y="0"/>
                    </a:lnTo>
                    <a:lnTo>
                      <a:pt x="5788286" y="47128"/>
                    </a:lnTo>
                    <a:lnTo>
                      <a:pt x="0" y="47128"/>
                    </a:lnTo>
                    <a:close/>
                  </a:path>
                </a:pathLst>
              </a:custGeom>
              <a:solidFill>
                <a:srgbClr val="FFFFFF"/>
              </a:solidFill>
              <a:ln>
                <a:noFill/>
              </a:ln>
            </p:spPr>
          </p:sp>
          <p:sp>
            <p:nvSpPr>
              <p:cNvPr id="136" name="Google Shape;136;p6"/>
              <p:cNvSpPr txBox="1"/>
              <p:nvPr/>
            </p:nvSpPr>
            <p:spPr>
              <a:xfrm>
                <a:off x="0" y="-38100"/>
                <a:ext cx="5788200" cy="85200"/>
              </a:xfrm>
              <a:prstGeom prst="rect">
                <a:avLst/>
              </a:prstGeom>
              <a:noFill/>
              <a:ln>
                <a:noFill/>
              </a:ln>
            </p:spPr>
            <p:txBody>
              <a:bodyPr anchorCtr="0" anchor="ctr" bIns="18525" lIns="18525" spcFirstLastPara="1" rIns="18525" wrap="square" tIns="185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6"/>
            <p:cNvGrpSpPr/>
            <p:nvPr/>
          </p:nvGrpSpPr>
          <p:grpSpPr>
            <a:xfrm rot="10800000">
              <a:off x="113523" y="109619"/>
              <a:ext cx="6765280" cy="137937"/>
              <a:chOff x="0" y="-19050"/>
              <a:chExt cx="3664038" cy="74706"/>
            </a:xfrm>
          </p:grpSpPr>
          <p:sp>
            <p:nvSpPr>
              <p:cNvPr id="138" name="Google Shape;138;p6"/>
              <p:cNvSpPr/>
              <p:nvPr/>
            </p:nvSpPr>
            <p:spPr>
              <a:xfrm>
                <a:off x="0" y="0"/>
                <a:ext cx="3664038" cy="55656"/>
              </a:xfrm>
              <a:custGeom>
                <a:rect b="b" l="l" r="r" t="t"/>
                <a:pathLst>
                  <a:path extrusionOk="0" h="55656" w="3664038">
                    <a:moveTo>
                      <a:pt x="0" y="0"/>
                    </a:moveTo>
                    <a:lnTo>
                      <a:pt x="3664038" y="0"/>
                    </a:lnTo>
                    <a:lnTo>
                      <a:pt x="3664038" y="55656"/>
                    </a:lnTo>
                    <a:lnTo>
                      <a:pt x="0" y="55656"/>
                    </a:lnTo>
                    <a:close/>
                  </a:path>
                </a:pathLst>
              </a:custGeom>
              <a:solidFill>
                <a:srgbClr val="939CCC"/>
              </a:solidFill>
              <a:ln>
                <a:noFill/>
              </a:ln>
            </p:spPr>
          </p:sp>
          <p:sp>
            <p:nvSpPr>
              <p:cNvPr id="139" name="Google Shape;139;p6"/>
              <p:cNvSpPr txBox="1"/>
              <p:nvPr/>
            </p:nvSpPr>
            <p:spPr>
              <a:xfrm>
                <a:off x="0" y="-19050"/>
                <a:ext cx="3663900" cy="74700"/>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6"/>
            <p:cNvGrpSpPr/>
            <p:nvPr/>
          </p:nvGrpSpPr>
          <p:grpSpPr>
            <a:xfrm rot="-5400000">
              <a:off x="1459992" y="5378214"/>
              <a:ext cx="10687491" cy="150131"/>
              <a:chOff x="0" y="-19050"/>
              <a:chExt cx="5788286" cy="81310"/>
            </a:xfrm>
          </p:grpSpPr>
          <p:sp>
            <p:nvSpPr>
              <p:cNvPr id="141" name="Google Shape;141;p6"/>
              <p:cNvSpPr/>
              <p:nvPr/>
            </p:nvSpPr>
            <p:spPr>
              <a:xfrm>
                <a:off x="0" y="0"/>
                <a:ext cx="5788286" cy="62260"/>
              </a:xfrm>
              <a:custGeom>
                <a:rect b="b" l="l" r="r" t="t"/>
                <a:pathLst>
                  <a:path extrusionOk="0" h="62260" w="5788286">
                    <a:moveTo>
                      <a:pt x="0" y="0"/>
                    </a:moveTo>
                    <a:lnTo>
                      <a:pt x="5788286" y="0"/>
                    </a:lnTo>
                    <a:lnTo>
                      <a:pt x="5788286" y="62260"/>
                    </a:lnTo>
                    <a:lnTo>
                      <a:pt x="0" y="62260"/>
                    </a:lnTo>
                    <a:close/>
                  </a:path>
                </a:pathLst>
              </a:custGeom>
              <a:solidFill>
                <a:srgbClr val="939CCC"/>
              </a:solidFill>
              <a:ln>
                <a:noFill/>
              </a:ln>
            </p:spPr>
          </p:sp>
          <p:sp>
            <p:nvSpPr>
              <p:cNvPr id="142" name="Google Shape;142;p6"/>
              <p:cNvSpPr txBox="1"/>
              <p:nvPr/>
            </p:nvSpPr>
            <p:spPr>
              <a:xfrm>
                <a:off x="0" y="-19050"/>
                <a:ext cx="5788200" cy="81300"/>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3" name="Google Shape;143;p6"/>
          <p:cNvGrpSpPr/>
          <p:nvPr/>
        </p:nvGrpSpPr>
        <p:grpSpPr>
          <a:xfrm>
            <a:off x="12274972" y="5948216"/>
            <a:ext cx="5236225" cy="8189308"/>
            <a:chOff x="-35173" y="-87"/>
            <a:chExt cx="6981634" cy="10919078"/>
          </a:xfrm>
        </p:grpSpPr>
        <p:grpSp>
          <p:nvGrpSpPr>
            <p:cNvPr id="144" name="Google Shape;144;p6"/>
            <p:cNvGrpSpPr/>
            <p:nvPr/>
          </p:nvGrpSpPr>
          <p:grpSpPr>
            <a:xfrm rot="-5400000">
              <a:off x="-2003896" y="1968635"/>
              <a:ext cx="10919078" cy="6981634"/>
              <a:chOff x="0" y="-19050"/>
              <a:chExt cx="5913712" cy="3781214"/>
            </a:xfrm>
          </p:grpSpPr>
          <p:sp>
            <p:nvSpPr>
              <p:cNvPr id="145" name="Google Shape;145;p6"/>
              <p:cNvSpPr/>
              <p:nvPr/>
            </p:nvSpPr>
            <p:spPr>
              <a:xfrm>
                <a:off x="0" y="0"/>
                <a:ext cx="5913712" cy="3762164"/>
              </a:xfrm>
              <a:custGeom>
                <a:rect b="b" l="l" r="r" t="t"/>
                <a:pathLst>
                  <a:path extrusionOk="0" h="3762164" w="5913712">
                    <a:moveTo>
                      <a:pt x="0" y="0"/>
                    </a:moveTo>
                    <a:lnTo>
                      <a:pt x="5913712" y="0"/>
                    </a:lnTo>
                    <a:lnTo>
                      <a:pt x="5913712" y="3762164"/>
                    </a:lnTo>
                    <a:lnTo>
                      <a:pt x="0" y="3762164"/>
                    </a:lnTo>
                    <a:close/>
                  </a:path>
                </a:pathLst>
              </a:custGeom>
              <a:solidFill>
                <a:srgbClr val="C4CDFE"/>
              </a:solidFill>
              <a:ln cap="sq" cmpd="sng" w="85725">
                <a:solidFill>
                  <a:srgbClr val="5067DC"/>
                </a:solidFill>
                <a:prstDash val="solid"/>
                <a:miter lim="8000"/>
                <a:headEnd len="sm" w="sm" type="none"/>
                <a:tailEnd len="sm" w="sm" type="none"/>
              </a:ln>
            </p:spPr>
          </p:sp>
          <p:sp>
            <p:nvSpPr>
              <p:cNvPr id="146" name="Google Shape;146;p6"/>
              <p:cNvSpPr txBox="1"/>
              <p:nvPr/>
            </p:nvSpPr>
            <p:spPr>
              <a:xfrm>
                <a:off x="0" y="-19050"/>
                <a:ext cx="5913600" cy="3781200"/>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6"/>
            <p:cNvGrpSpPr/>
            <p:nvPr/>
          </p:nvGrpSpPr>
          <p:grpSpPr>
            <a:xfrm rot="-5400000">
              <a:off x="-5221833" y="5374597"/>
              <a:ext cx="10687491" cy="157365"/>
              <a:chOff x="0" y="-38100"/>
              <a:chExt cx="5788286" cy="85228"/>
            </a:xfrm>
          </p:grpSpPr>
          <p:sp>
            <p:nvSpPr>
              <p:cNvPr id="148" name="Google Shape;148;p6"/>
              <p:cNvSpPr/>
              <p:nvPr/>
            </p:nvSpPr>
            <p:spPr>
              <a:xfrm>
                <a:off x="0" y="0"/>
                <a:ext cx="5788286" cy="47128"/>
              </a:xfrm>
              <a:custGeom>
                <a:rect b="b" l="l" r="r" t="t"/>
                <a:pathLst>
                  <a:path extrusionOk="0" h="47128" w="5788286">
                    <a:moveTo>
                      <a:pt x="0" y="0"/>
                    </a:moveTo>
                    <a:lnTo>
                      <a:pt x="5788286" y="0"/>
                    </a:lnTo>
                    <a:lnTo>
                      <a:pt x="5788286" y="47128"/>
                    </a:lnTo>
                    <a:lnTo>
                      <a:pt x="0" y="47128"/>
                    </a:lnTo>
                    <a:close/>
                  </a:path>
                </a:pathLst>
              </a:custGeom>
              <a:solidFill>
                <a:srgbClr val="FFFFFF"/>
              </a:solidFill>
              <a:ln>
                <a:noFill/>
              </a:ln>
            </p:spPr>
          </p:sp>
          <p:sp>
            <p:nvSpPr>
              <p:cNvPr id="149" name="Google Shape;149;p6"/>
              <p:cNvSpPr txBox="1"/>
              <p:nvPr/>
            </p:nvSpPr>
            <p:spPr>
              <a:xfrm>
                <a:off x="0" y="-38100"/>
                <a:ext cx="5788200" cy="85200"/>
              </a:xfrm>
              <a:prstGeom prst="rect">
                <a:avLst/>
              </a:prstGeom>
              <a:noFill/>
              <a:ln>
                <a:noFill/>
              </a:ln>
            </p:spPr>
            <p:txBody>
              <a:bodyPr anchorCtr="0" anchor="ctr" bIns="18525" lIns="18525" spcFirstLastPara="1" rIns="18525" wrap="square" tIns="185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6"/>
            <p:cNvGrpSpPr/>
            <p:nvPr/>
          </p:nvGrpSpPr>
          <p:grpSpPr>
            <a:xfrm rot="10800000">
              <a:off x="113523" y="109619"/>
              <a:ext cx="6765280" cy="137937"/>
              <a:chOff x="0" y="-19050"/>
              <a:chExt cx="3664038" cy="74706"/>
            </a:xfrm>
          </p:grpSpPr>
          <p:sp>
            <p:nvSpPr>
              <p:cNvPr id="151" name="Google Shape;151;p6"/>
              <p:cNvSpPr/>
              <p:nvPr/>
            </p:nvSpPr>
            <p:spPr>
              <a:xfrm>
                <a:off x="0" y="0"/>
                <a:ext cx="3664038" cy="55656"/>
              </a:xfrm>
              <a:custGeom>
                <a:rect b="b" l="l" r="r" t="t"/>
                <a:pathLst>
                  <a:path extrusionOk="0" h="55656" w="3664038">
                    <a:moveTo>
                      <a:pt x="0" y="0"/>
                    </a:moveTo>
                    <a:lnTo>
                      <a:pt x="3664038" y="0"/>
                    </a:lnTo>
                    <a:lnTo>
                      <a:pt x="3664038" y="55656"/>
                    </a:lnTo>
                    <a:lnTo>
                      <a:pt x="0" y="55656"/>
                    </a:lnTo>
                    <a:close/>
                  </a:path>
                </a:pathLst>
              </a:custGeom>
              <a:solidFill>
                <a:srgbClr val="939CCC"/>
              </a:solidFill>
              <a:ln>
                <a:noFill/>
              </a:ln>
            </p:spPr>
          </p:sp>
          <p:sp>
            <p:nvSpPr>
              <p:cNvPr id="152" name="Google Shape;152;p6"/>
              <p:cNvSpPr txBox="1"/>
              <p:nvPr/>
            </p:nvSpPr>
            <p:spPr>
              <a:xfrm>
                <a:off x="0" y="-19050"/>
                <a:ext cx="3663900" cy="74700"/>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6"/>
            <p:cNvGrpSpPr/>
            <p:nvPr/>
          </p:nvGrpSpPr>
          <p:grpSpPr>
            <a:xfrm rot="-5400000">
              <a:off x="1459992" y="5378214"/>
              <a:ext cx="10687491" cy="150131"/>
              <a:chOff x="0" y="-19050"/>
              <a:chExt cx="5788286" cy="81310"/>
            </a:xfrm>
          </p:grpSpPr>
          <p:sp>
            <p:nvSpPr>
              <p:cNvPr id="154" name="Google Shape;154;p6"/>
              <p:cNvSpPr/>
              <p:nvPr/>
            </p:nvSpPr>
            <p:spPr>
              <a:xfrm>
                <a:off x="0" y="0"/>
                <a:ext cx="5788286" cy="62260"/>
              </a:xfrm>
              <a:custGeom>
                <a:rect b="b" l="l" r="r" t="t"/>
                <a:pathLst>
                  <a:path extrusionOk="0" h="62260" w="5788286">
                    <a:moveTo>
                      <a:pt x="0" y="0"/>
                    </a:moveTo>
                    <a:lnTo>
                      <a:pt x="5788286" y="0"/>
                    </a:lnTo>
                    <a:lnTo>
                      <a:pt x="5788286" y="62260"/>
                    </a:lnTo>
                    <a:lnTo>
                      <a:pt x="0" y="62260"/>
                    </a:lnTo>
                    <a:close/>
                  </a:path>
                </a:pathLst>
              </a:custGeom>
              <a:solidFill>
                <a:srgbClr val="939CCC"/>
              </a:solidFill>
              <a:ln>
                <a:noFill/>
              </a:ln>
            </p:spPr>
          </p:sp>
          <p:sp>
            <p:nvSpPr>
              <p:cNvPr id="155" name="Google Shape;155;p6"/>
              <p:cNvSpPr txBox="1"/>
              <p:nvPr/>
            </p:nvSpPr>
            <p:spPr>
              <a:xfrm>
                <a:off x="0" y="-19050"/>
                <a:ext cx="5788200" cy="81300"/>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56" name="Google Shape;156;p6"/>
          <p:cNvSpPr/>
          <p:nvPr/>
        </p:nvSpPr>
        <p:spPr>
          <a:xfrm>
            <a:off x="8302450" y="1731958"/>
            <a:ext cx="1683100" cy="1683100"/>
          </a:xfrm>
          <a:custGeom>
            <a:rect b="b" l="l" r="r" t="t"/>
            <a:pathLst>
              <a:path extrusionOk="0" h="1683100" w="1683100">
                <a:moveTo>
                  <a:pt x="0" y="0"/>
                </a:moveTo>
                <a:lnTo>
                  <a:pt x="1683100" y="0"/>
                </a:lnTo>
                <a:lnTo>
                  <a:pt x="1683100" y="1683101"/>
                </a:lnTo>
                <a:lnTo>
                  <a:pt x="0" y="1683101"/>
                </a:lnTo>
                <a:lnTo>
                  <a:pt x="0" y="0"/>
                </a:lnTo>
                <a:close/>
              </a:path>
            </a:pathLst>
          </a:custGeom>
          <a:blipFill rotWithShape="1">
            <a:blip r:embed="rId5">
              <a:alphaModFix/>
            </a:blip>
            <a:stretch>
              <a:fillRect b="0" l="0" r="0" t="0"/>
            </a:stretch>
          </a:blipFill>
          <a:ln>
            <a:noFill/>
          </a:ln>
        </p:spPr>
      </p:sp>
      <p:grpSp>
        <p:nvGrpSpPr>
          <p:cNvPr id="157" name="Google Shape;157;p6"/>
          <p:cNvGrpSpPr/>
          <p:nvPr/>
        </p:nvGrpSpPr>
        <p:grpSpPr>
          <a:xfrm>
            <a:off x="6512718" y="4237145"/>
            <a:ext cx="5236225" cy="8189308"/>
            <a:chOff x="-35173" y="-87"/>
            <a:chExt cx="6981634" cy="10919078"/>
          </a:xfrm>
        </p:grpSpPr>
        <p:grpSp>
          <p:nvGrpSpPr>
            <p:cNvPr id="158" name="Google Shape;158;p6"/>
            <p:cNvGrpSpPr/>
            <p:nvPr/>
          </p:nvGrpSpPr>
          <p:grpSpPr>
            <a:xfrm rot="-5400000">
              <a:off x="-2003896" y="1968635"/>
              <a:ext cx="10919078" cy="6981634"/>
              <a:chOff x="0" y="-19050"/>
              <a:chExt cx="5913712" cy="3781214"/>
            </a:xfrm>
          </p:grpSpPr>
          <p:sp>
            <p:nvSpPr>
              <p:cNvPr id="159" name="Google Shape;159;p6"/>
              <p:cNvSpPr/>
              <p:nvPr/>
            </p:nvSpPr>
            <p:spPr>
              <a:xfrm>
                <a:off x="0" y="0"/>
                <a:ext cx="5913712" cy="3762164"/>
              </a:xfrm>
              <a:custGeom>
                <a:rect b="b" l="l" r="r" t="t"/>
                <a:pathLst>
                  <a:path extrusionOk="0" h="3762164" w="5913712">
                    <a:moveTo>
                      <a:pt x="0" y="0"/>
                    </a:moveTo>
                    <a:lnTo>
                      <a:pt x="5913712" y="0"/>
                    </a:lnTo>
                    <a:lnTo>
                      <a:pt x="5913712" y="3762164"/>
                    </a:lnTo>
                    <a:lnTo>
                      <a:pt x="0" y="3762164"/>
                    </a:lnTo>
                    <a:close/>
                  </a:path>
                </a:pathLst>
              </a:custGeom>
              <a:solidFill>
                <a:srgbClr val="C4CDFE"/>
              </a:solidFill>
              <a:ln cap="sq" cmpd="sng" w="85725">
                <a:solidFill>
                  <a:srgbClr val="5067DC"/>
                </a:solidFill>
                <a:prstDash val="solid"/>
                <a:miter lim="8000"/>
                <a:headEnd len="sm" w="sm" type="none"/>
                <a:tailEnd len="sm" w="sm" type="none"/>
              </a:ln>
            </p:spPr>
          </p:sp>
          <p:sp>
            <p:nvSpPr>
              <p:cNvPr id="160" name="Google Shape;160;p6"/>
              <p:cNvSpPr txBox="1"/>
              <p:nvPr/>
            </p:nvSpPr>
            <p:spPr>
              <a:xfrm>
                <a:off x="0" y="-19050"/>
                <a:ext cx="5913600" cy="3781200"/>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6"/>
            <p:cNvGrpSpPr/>
            <p:nvPr/>
          </p:nvGrpSpPr>
          <p:grpSpPr>
            <a:xfrm rot="-5400000">
              <a:off x="-5221833" y="5374597"/>
              <a:ext cx="10687491" cy="157365"/>
              <a:chOff x="0" y="-38100"/>
              <a:chExt cx="5788286" cy="85228"/>
            </a:xfrm>
          </p:grpSpPr>
          <p:sp>
            <p:nvSpPr>
              <p:cNvPr id="162" name="Google Shape;162;p6"/>
              <p:cNvSpPr/>
              <p:nvPr/>
            </p:nvSpPr>
            <p:spPr>
              <a:xfrm>
                <a:off x="0" y="0"/>
                <a:ext cx="5788286" cy="47128"/>
              </a:xfrm>
              <a:custGeom>
                <a:rect b="b" l="l" r="r" t="t"/>
                <a:pathLst>
                  <a:path extrusionOk="0" h="47128" w="5788286">
                    <a:moveTo>
                      <a:pt x="0" y="0"/>
                    </a:moveTo>
                    <a:lnTo>
                      <a:pt x="5788286" y="0"/>
                    </a:lnTo>
                    <a:lnTo>
                      <a:pt x="5788286" y="47128"/>
                    </a:lnTo>
                    <a:lnTo>
                      <a:pt x="0" y="47128"/>
                    </a:lnTo>
                    <a:close/>
                  </a:path>
                </a:pathLst>
              </a:custGeom>
              <a:solidFill>
                <a:srgbClr val="FFFFFF"/>
              </a:solidFill>
              <a:ln>
                <a:noFill/>
              </a:ln>
            </p:spPr>
          </p:sp>
          <p:sp>
            <p:nvSpPr>
              <p:cNvPr id="163" name="Google Shape;163;p6"/>
              <p:cNvSpPr txBox="1"/>
              <p:nvPr/>
            </p:nvSpPr>
            <p:spPr>
              <a:xfrm>
                <a:off x="0" y="-38100"/>
                <a:ext cx="5788200" cy="85200"/>
              </a:xfrm>
              <a:prstGeom prst="rect">
                <a:avLst/>
              </a:prstGeom>
              <a:noFill/>
              <a:ln>
                <a:noFill/>
              </a:ln>
            </p:spPr>
            <p:txBody>
              <a:bodyPr anchorCtr="0" anchor="ctr" bIns="18525" lIns="18525" spcFirstLastPara="1" rIns="18525" wrap="square" tIns="185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6"/>
            <p:cNvGrpSpPr/>
            <p:nvPr/>
          </p:nvGrpSpPr>
          <p:grpSpPr>
            <a:xfrm rot="10800000">
              <a:off x="113523" y="109619"/>
              <a:ext cx="6765280" cy="137937"/>
              <a:chOff x="0" y="-19050"/>
              <a:chExt cx="3664038" cy="74706"/>
            </a:xfrm>
          </p:grpSpPr>
          <p:sp>
            <p:nvSpPr>
              <p:cNvPr id="165" name="Google Shape;165;p6"/>
              <p:cNvSpPr/>
              <p:nvPr/>
            </p:nvSpPr>
            <p:spPr>
              <a:xfrm>
                <a:off x="0" y="0"/>
                <a:ext cx="3664038" cy="55656"/>
              </a:xfrm>
              <a:custGeom>
                <a:rect b="b" l="l" r="r" t="t"/>
                <a:pathLst>
                  <a:path extrusionOk="0" h="55656" w="3664038">
                    <a:moveTo>
                      <a:pt x="0" y="0"/>
                    </a:moveTo>
                    <a:lnTo>
                      <a:pt x="3664038" y="0"/>
                    </a:lnTo>
                    <a:lnTo>
                      <a:pt x="3664038" y="55656"/>
                    </a:lnTo>
                    <a:lnTo>
                      <a:pt x="0" y="55656"/>
                    </a:lnTo>
                    <a:close/>
                  </a:path>
                </a:pathLst>
              </a:custGeom>
              <a:solidFill>
                <a:srgbClr val="939CCC"/>
              </a:solidFill>
              <a:ln>
                <a:noFill/>
              </a:ln>
            </p:spPr>
          </p:sp>
          <p:sp>
            <p:nvSpPr>
              <p:cNvPr id="166" name="Google Shape;166;p6"/>
              <p:cNvSpPr txBox="1"/>
              <p:nvPr/>
            </p:nvSpPr>
            <p:spPr>
              <a:xfrm>
                <a:off x="0" y="-19050"/>
                <a:ext cx="3663900" cy="74700"/>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6"/>
            <p:cNvGrpSpPr/>
            <p:nvPr/>
          </p:nvGrpSpPr>
          <p:grpSpPr>
            <a:xfrm rot="-5400000">
              <a:off x="1459992" y="5378214"/>
              <a:ext cx="10687491" cy="150131"/>
              <a:chOff x="0" y="-19050"/>
              <a:chExt cx="5788286" cy="81310"/>
            </a:xfrm>
          </p:grpSpPr>
          <p:sp>
            <p:nvSpPr>
              <p:cNvPr id="168" name="Google Shape;168;p6"/>
              <p:cNvSpPr/>
              <p:nvPr/>
            </p:nvSpPr>
            <p:spPr>
              <a:xfrm>
                <a:off x="0" y="0"/>
                <a:ext cx="5788286" cy="62260"/>
              </a:xfrm>
              <a:custGeom>
                <a:rect b="b" l="l" r="r" t="t"/>
                <a:pathLst>
                  <a:path extrusionOk="0" h="62260" w="5788286">
                    <a:moveTo>
                      <a:pt x="0" y="0"/>
                    </a:moveTo>
                    <a:lnTo>
                      <a:pt x="5788286" y="0"/>
                    </a:lnTo>
                    <a:lnTo>
                      <a:pt x="5788286" y="62260"/>
                    </a:lnTo>
                    <a:lnTo>
                      <a:pt x="0" y="62260"/>
                    </a:lnTo>
                    <a:close/>
                  </a:path>
                </a:pathLst>
              </a:custGeom>
              <a:solidFill>
                <a:srgbClr val="939CCC"/>
              </a:solidFill>
              <a:ln>
                <a:noFill/>
              </a:ln>
            </p:spPr>
          </p:sp>
          <p:sp>
            <p:nvSpPr>
              <p:cNvPr id="169" name="Google Shape;169;p6"/>
              <p:cNvSpPr txBox="1"/>
              <p:nvPr/>
            </p:nvSpPr>
            <p:spPr>
              <a:xfrm>
                <a:off x="0" y="-19050"/>
                <a:ext cx="5788200" cy="81300"/>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0" name="Google Shape;170;p6"/>
          <p:cNvGrpSpPr/>
          <p:nvPr/>
        </p:nvGrpSpPr>
        <p:grpSpPr>
          <a:xfrm>
            <a:off x="12124528" y="205548"/>
            <a:ext cx="3758237" cy="499495"/>
            <a:chOff x="0" y="0"/>
            <a:chExt cx="5010983" cy="665993"/>
          </a:xfrm>
        </p:grpSpPr>
        <p:sp>
          <p:nvSpPr>
            <p:cNvPr id="171" name="Google Shape;171;p6"/>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mt="43000"/>
              </a:blip>
              <a:stretch>
                <a:fillRect b="0" l="0" r="0" t="0"/>
              </a:stretch>
            </a:blipFill>
            <a:ln>
              <a:noFill/>
            </a:ln>
          </p:spPr>
        </p:sp>
        <p:sp>
          <p:nvSpPr>
            <p:cNvPr id="172" name="Google Shape;172;p6"/>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173" name="Google Shape;173;p6"/>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174" name="Google Shape;174;p6"/>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175" name="Google Shape;175;p6"/>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grpSp>
      <p:sp>
        <p:nvSpPr>
          <p:cNvPr id="176" name="Google Shape;176;p6"/>
          <p:cNvSpPr txBox="1"/>
          <p:nvPr>
            <p:ph type="title"/>
          </p:nvPr>
        </p:nvSpPr>
        <p:spPr>
          <a:xfrm>
            <a:off x="653825" y="188881"/>
            <a:ext cx="14108100" cy="1143000"/>
          </a:xfrm>
          <a:prstGeom prst="rect">
            <a:avLst/>
          </a:prstGeom>
        </p:spPr>
        <p:txBody>
          <a:bodyPr anchorCtr="0" anchor="t" bIns="45700" lIns="91425" spcFirstLastPara="1" rIns="91425" wrap="square" tIns="45700">
            <a:normAutofit/>
          </a:bodyPr>
          <a:lstStyle>
            <a:lvl1pPr lvl="0" algn="l">
              <a:spcBef>
                <a:spcPts val="0"/>
              </a:spcBef>
              <a:spcAft>
                <a:spcPts val="0"/>
              </a:spcAft>
              <a:buSzPts val="3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7" name="Google Shape;177;p6"/>
          <p:cNvSpPr txBox="1"/>
          <p:nvPr>
            <p:ph idx="1" type="subTitle"/>
          </p:nvPr>
        </p:nvSpPr>
        <p:spPr>
          <a:xfrm>
            <a:off x="1349675" y="6628625"/>
            <a:ext cx="3755700" cy="1036500"/>
          </a:xfrm>
          <a:prstGeom prst="rect">
            <a:avLst/>
          </a:prstGeom>
        </p:spPr>
        <p:txBody>
          <a:bodyPr anchorCtr="0" anchor="t" bIns="45700" lIns="91425" spcFirstLastPara="1" rIns="91425" wrap="square" tIns="45700">
            <a:normAutofit/>
          </a:bodyPr>
          <a:lstStyle>
            <a:lvl1pPr lvl="0">
              <a:spcBef>
                <a:spcPts val="640"/>
              </a:spcBef>
              <a:spcAft>
                <a:spcPts val="0"/>
              </a:spcAft>
              <a:buClr>
                <a:srgbClr val="3A52CF"/>
              </a:buClr>
              <a:buSzPts val="3400"/>
              <a:buNone/>
              <a:defRPr b="1" sz="3400">
                <a:solidFill>
                  <a:srgbClr val="3A52CF"/>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178" name="Google Shape;178;p6"/>
          <p:cNvSpPr txBox="1"/>
          <p:nvPr>
            <p:ph idx="2" type="body"/>
          </p:nvPr>
        </p:nvSpPr>
        <p:spPr>
          <a:xfrm>
            <a:off x="1528175" y="7853250"/>
            <a:ext cx="3398700" cy="19329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179" name="Google Shape;179;p6"/>
          <p:cNvSpPr txBox="1"/>
          <p:nvPr>
            <p:ph idx="3" type="subTitle"/>
          </p:nvPr>
        </p:nvSpPr>
        <p:spPr>
          <a:xfrm>
            <a:off x="7254000" y="4984963"/>
            <a:ext cx="3755700" cy="10365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3A52CF"/>
              </a:buClr>
              <a:buSzPts val="3400"/>
              <a:buNone/>
              <a:defRPr b="1" sz="3400">
                <a:solidFill>
                  <a:srgbClr val="3A52CF"/>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80" name="Google Shape;180;p6"/>
          <p:cNvSpPr txBox="1"/>
          <p:nvPr>
            <p:ph idx="4" type="body"/>
          </p:nvPr>
        </p:nvSpPr>
        <p:spPr>
          <a:xfrm>
            <a:off x="7432500" y="6209588"/>
            <a:ext cx="3398700" cy="19329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81" name="Google Shape;181;p6"/>
          <p:cNvSpPr txBox="1"/>
          <p:nvPr>
            <p:ph idx="5" type="subTitle"/>
          </p:nvPr>
        </p:nvSpPr>
        <p:spPr>
          <a:xfrm>
            <a:off x="13015238" y="6628625"/>
            <a:ext cx="3755700" cy="10365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3A52CF"/>
              </a:buClr>
              <a:buSzPts val="3400"/>
              <a:buNone/>
              <a:defRPr b="1" sz="3400">
                <a:solidFill>
                  <a:srgbClr val="3A52CF"/>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82" name="Google Shape;182;p6"/>
          <p:cNvSpPr txBox="1"/>
          <p:nvPr>
            <p:ph idx="6" type="body"/>
          </p:nvPr>
        </p:nvSpPr>
        <p:spPr>
          <a:xfrm>
            <a:off x="13193738" y="7853250"/>
            <a:ext cx="3398700" cy="19329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183" name="Shape 183"/>
        <p:cNvGrpSpPr/>
        <p:nvPr/>
      </p:nvGrpSpPr>
      <p:grpSpPr>
        <a:xfrm>
          <a:off x="0" y="0"/>
          <a:ext cx="0" cy="0"/>
          <a:chOff x="0" y="0"/>
          <a:chExt cx="0" cy="0"/>
        </a:xfrm>
      </p:grpSpPr>
      <p:grpSp>
        <p:nvGrpSpPr>
          <p:cNvPr id="184" name="Google Shape;184;p7"/>
          <p:cNvGrpSpPr/>
          <p:nvPr/>
        </p:nvGrpSpPr>
        <p:grpSpPr>
          <a:xfrm>
            <a:off x="0" y="-144662"/>
            <a:ext cx="18288118" cy="1036554"/>
            <a:chOff x="0" y="-38100"/>
            <a:chExt cx="4816592" cy="273000"/>
          </a:xfrm>
        </p:grpSpPr>
        <p:sp>
          <p:nvSpPr>
            <p:cNvPr id="185" name="Google Shape;185;p7"/>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186" name="Google Shape;186;p7"/>
            <p:cNvSpPr txBox="1"/>
            <p:nvPr/>
          </p:nvSpPr>
          <p:spPr>
            <a:xfrm>
              <a:off x="0" y="-38100"/>
              <a:ext cx="4816500" cy="2730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7"/>
          <p:cNvSpPr/>
          <p:nvPr/>
        </p:nvSpPr>
        <p:spPr>
          <a:xfrm>
            <a:off x="17170177" y="223297"/>
            <a:ext cx="460559" cy="460559"/>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8" name="Google Shape;188;p7"/>
          <p:cNvGrpSpPr/>
          <p:nvPr/>
        </p:nvGrpSpPr>
        <p:grpSpPr>
          <a:xfrm rot="-5400000">
            <a:off x="-731797" y="2889044"/>
            <a:ext cx="8204807" cy="5236225"/>
            <a:chOff x="-20665" y="-35174"/>
            <a:chExt cx="10939743" cy="6981634"/>
          </a:xfrm>
        </p:grpSpPr>
        <p:grpSp>
          <p:nvGrpSpPr>
            <p:cNvPr id="189" name="Google Shape;189;p7"/>
            <p:cNvGrpSpPr/>
            <p:nvPr/>
          </p:nvGrpSpPr>
          <p:grpSpPr>
            <a:xfrm>
              <a:off x="0" y="-35174"/>
              <a:ext cx="10919078" cy="6981634"/>
              <a:chOff x="0" y="-19050"/>
              <a:chExt cx="5913712" cy="3781214"/>
            </a:xfrm>
          </p:grpSpPr>
          <p:sp>
            <p:nvSpPr>
              <p:cNvPr id="190" name="Google Shape;190;p7"/>
              <p:cNvSpPr/>
              <p:nvPr/>
            </p:nvSpPr>
            <p:spPr>
              <a:xfrm>
                <a:off x="0" y="0"/>
                <a:ext cx="5913712" cy="3762164"/>
              </a:xfrm>
              <a:custGeom>
                <a:rect b="b" l="l" r="r" t="t"/>
                <a:pathLst>
                  <a:path extrusionOk="0" h="3762164" w="5913712">
                    <a:moveTo>
                      <a:pt x="0" y="0"/>
                    </a:moveTo>
                    <a:lnTo>
                      <a:pt x="5913712" y="0"/>
                    </a:lnTo>
                    <a:lnTo>
                      <a:pt x="5913712" y="3762164"/>
                    </a:lnTo>
                    <a:lnTo>
                      <a:pt x="0" y="3762164"/>
                    </a:lnTo>
                    <a:close/>
                  </a:path>
                </a:pathLst>
              </a:custGeom>
              <a:solidFill>
                <a:srgbClr val="C4CDFE"/>
              </a:solidFill>
              <a:ln cap="sq" cmpd="sng" w="85725">
                <a:solidFill>
                  <a:srgbClr val="5067DC"/>
                </a:solidFill>
                <a:prstDash val="solid"/>
                <a:miter lim="8000"/>
                <a:headEnd len="sm" w="sm" type="none"/>
                <a:tailEnd len="sm" w="sm" type="none"/>
              </a:ln>
            </p:spPr>
          </p:sp>
          <p:sp>
            <p:nvSpPr>
              <p:cNvPr id="191" name="Google Shape;191;p7"/>
              <p:cNvSpPr txBox="1"/>
              <p:nvPr/>
            </p:nvSpPr>
            <p:spPr>
              <a:xfrm>
                <a:off x="0" y="-19050"/>
                <a:ext cx="5913600" cy="3781200"/>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7"/>
            <p:cNvGrpSpPr/>
            <p:nvPr/>
          </p:nvGrpSpPr>
          <p:grpSpPr>
            <a:xfrm rot="-5400000">
              <a:off x="-3358727" y="3398111"/>
              <a:ext cx="6818755" cy="142631"/>
              <a:chOff x="0" y="-38100"/>
              <a:chExt cx="3693000" cy="77248"/>
            </a:xfrm>
          </p:grpSpPr>
          <p:sp>
            <p:nvSpPr>
              <p:cNvPr id="193" name="Google Shape;193;p7"/>
              <p:cNvSpPr/>
              <p:nvPr/>
            </p:nvSpPr>
            <p:spPr>
              <a:xfrm>
                <a:off x="0" y="0"/>
                <a:ext cx="3692927" cy="39148"/>
              </a:xfrm>
              <a:custGeom>
                <a:rect b="b" l="l" r="r" t="t"/>
                <a:pathLst>
                  <a:path extrusionOk="0" h="39148" w="3692927">
                    <a:moveTo>
                      <a:pt x="0" y="0"/>
                    </a:moveTo>
                    <a:lnTo>
                      <a:pt x="3692927" y="0"/>
                    </a:lnTo>
                    <a:lnTo>
                      <a:pt x="3692927" y="39148"/>
                    </a:lnTo>
                    <a:lnTo>
                      <a:pt x="0" y="39148"/>
                    </a:lnTo>
                    <a:close/>
                  </a:path>
                </a:pathLst>
              </a:custGeom>
              <a:solidFill>
                <a:srgbClr val="FFFFFF"/>
              </a:solidFill>
              <a:ln>
                <a:noFill/>
              </a:ln>
            </p:spPr>
          </p:sp>
          <p:sp>
            <p:nvSpPr>
              <p:cNvPr id="194" name="Google Shape;194;p7"/>
              <p:cNvSpPr txBox="1"/>
              <p:nvPr/>
            </p:nvSpPr>
            <p:spPr>
              <a:xfrm>
                <a:off x="0" y="-38100"/>
                <a:ext cx="3693000" cy="771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7"/>
            <p:cNvGrpSpPr/>
            <p:nvPr/>
          </p:nvGrpSpPr>
          <p:grpSpPr>
            <a:xfrm>
              <a:off x="121965" y="-10111"/>
              <a:ext cx="10749034" cy="157365"/>
              <a:chOff x="0" y="-38100"/>
              <a:chExt cx="5821617" cy="85228"/>
            </a:xfrm>
          </p:grpSpPr>
          <p:sp>
            <p:nvSpPr>
              <p:cNvPr id="196" name="Google Shape;196;p7"/>
              <p:cNvSpPr/>
              <p:nvPr/>
            </p:nvSpPr>
            <p:spPr>
              <a:xfrm>
                <a:off x="0" y="0"/>
                <a:ext cx="5821617" cy="47128"/>
              </a:xfrm>
              <a:custGeom>
                <a:rect b="b" l="l" r="r" t="t"/>
                <a:pathLst>
                  <a:path extrusionOk="0" h="47128" w="5821617">
                    <a:moveTo>
                      <a:pt x="0" y="0"/>
                    </a:moveTo>
                    <a:lnTo>
                      <a:pt x="5821617" y="0"/>
                    </a:lnTo>
                    <a:lnTo>
                      <a:pt x="5821617" y="47128"/>
                    </a:lnTo>
                    <a:lnTo>
                      <a:pt x="0" y="47128"/>
                    </a:lnTo>
                    <a:close/>
                  </a:path>
                </a:pathLst>
              </a:custGeom>
              <a:solidFill>
                <a:srgbClr val="FFFFFF"/>
              </a:solidFill>
              <a:ln>
                <a:noFill/>
              </a:ln>
            </p:spPr>
          </p:sp>
          <p:sp>
            <p:nvSpPr>
              <p:cNvPr id="197" name="Google Shape;197;p7"/>
              <p:cNvSpPr txBox="1"/>
              <p:nvPr/>
            </p:nvSpPr>
            <p:spPr>
              <a:xfrm>
                <a:off x="0" y="-38100"/>
                <a:ext cx="5821500" cy="852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7"/>
            <p:cNvGrpSpPr/>
            <p:nvPr/>
          </p:nvGrpSpPr>
          <p:grpSpPr>
            <a:xfrm rot="-5400000">
              <a:off x="7407809" y="3415696"/>
              <a:ext cx="6818755" cy="107460"/>
              <a:chOff x="0" y="-19050"/>
              <a:chExt cx="3693000" cy="58200"/>
            </a:xfrm>
          </p:grpSpPr>
          <p:sp>
            <p:nvSpPr>
              <p:cNvPr id="199" name="Google Shape;199;p7"/>
              <p:cNvSpPr/>
              <p:nvPr/>
            </p:nvSpPr>
            <p:spPr>
              <a:xfrm>
                <a:off x="0" y="0"/>
                <a:ext cx="3692927" cy="39148"/>
              </a:xfrm>
              <a:custGeom>
                <a:rect b="b" l="l" r="r" t="t"/>
                <a:pathLst>
                  <a:path extrusionOk="0" h="39148" w="3692927">
                    <a:moveTo>
                      <a:pt x="0" y="0"/>
                    </a:moveTo>
                    <a:lnTo>
                      <a:pt x="3692927" y="0"/>
                    </a:lnTo>
                    <a:lnTo>
                      <a:pt x="3692927" y="39148"/>
                    </a:lnTo>
                    <a:lnTo>
                      <a:pt x="0" y="39148"/>
                    </a:lnTo>
                    <a:close/>
                  </a:path>
                </a:pathLst>
              </a:custGeom>
              <a:solidFill>
                <a:srgbClr val="939CCC"/>
              </a:solidFill>
              <a:ln>
                <a:noFill/>
              </a:ln>
            </p:spPr>
          </p:sp>
          <p:sp>
            <p:nvSpPr>
              <p:cNvPr id="200" name="Google Shape;200;p7"/>
              <p:cNvSpPr txBox="1"/>
              <p:nvPr/>
            </p:nvSpPr>
            <p:spPr>
              <a:xfrm>
                <a:off x="0" y="-19050"/>
                <a:ext cx="3693000" cy="58200"/>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7"/>
            <p:cNvGrpSpPr/>
            <p:nvPr/>
          </p:nvGrpSpPr>
          <p:grpSpPr>
            <a:xfrm>
              <a:off x="121965" y="6756613"/>
              <a:ext cx="10712892" cy="122416"/>
              <a:chOff x="0" y="-19050"/>
              <a:chExt cx="5802043" cy="66300"/>
            </a:xfrm>
          </p:grpSpPr>
          <p:sp>
            <p:nvSpPr>
              <p:cNvPr id="202" name="Google Shape;202;p7"/>
              <p:cNvSpPr/>
              <p:nvPr/>
            </p:nvSpPr>
            <p:spPr>
              <a:xfrm>
                <a:off x="0" y="0"/>
                <a:ext cx="5802043" cy="47128"/>
              </a:xfrm>
              <a:custGeom>
                <a:rect b="b" l="l" r="r" t="t"/>
                <a:pathLst>
                  <a:path extrusionOk="0" h="47128" w="5802043">
                    <a:moveTo>
                      <a:pt x="0" y="0"/>
                    </a:moveTo>
                    <a:lnTo>
                      <a:pt x="5802043" y="0"/>
                    </a:lnTo>
                    <a:lnTo>
                      <a:pt x="5802043" y="47128"/>
                    </a:lnTo>
                    <a:lnTo>
                      <a:pt x="0" y="47128"/>
                    </a:lnTo>
                    <a:close/>
                  </a:path>
                </a:pathLst>
              </a:custGeom>
              <a:solidFill>
                <a:srgbClr val="939CCC"/>
              </a:solidFill>
              <a:ln>
                <a:noFill/>
              </a:ln>
            </p:spPr>
          </p:sp>
          <p:sp>
            <p:nvSpPr>
              <p:cNvPr id="203" name="Google Shape;203;p7"/>
              <p:cNvSpPr txBox="1"/>
              <p:nvPr/>
            </p:nvSpPr>
            <p:spPr>
              <a:xfrm>
                <a:off x="0" y="-19050"/>
                <a:ext cx="5802000" cy="66300"/>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04" name="Google Shape;204;p7"/>
          <p:cNvGrpSpPr/>
          <p:nvPr/>
        </p:nvGrpSpPr>
        <p:grpSpPr>
          <a:xfrm rot="-5400000">
            <a:off x="5028428" y="2889044"/>
            <a:ext cx="8204807" cy="5236225"/>
            <a:chOff x="-20665" y="-35174"/>
            <a:chExt cx="10939743" cy="6981634"/>
          </a:xfrm>
        </p:grpSpPr>
        <p:grpSp>
          <p:nvGrpSpPr>
            <p:cNvPr id="205" name="Google Shape;205;p7"/>
            <p:cNvGrpSpPr/>
            <p:nvPr/>
          </p:nvGrpSpPr>
          <p:grpSpPr>
            <a:xfrm>
              <a:off x="0" y="-35174"/>
              <a:ext cx="10919078" cy="6981634"/>
              <a:chOff x="0" y="-19050"/>
              <a:chExt cx="5913712" cy="3781214"/>
            </a:xfrm>
          </p:grpSpPr>
          <p:sp>
            <p:nvSpPr>
              <p:cNvPr id="206" name="Google Shape;206;p7"/>
              <p:cNvSpPr/>
              <p:nvPr/>
            </p:nvSpPr>
            <p:spPr>
              <a:xfrm>
                <a:off x="0" y="0"/>
                <a:ext cx="5913712" cy="3762164"/>
              </a:xfrm>
              <a:custGeom>
                <a:rect b="b" l="l" r="r" t="t"/>
                <a:pathLst>
                  <a:path extrusionOk="0" h="3762164" w="5913712">
                    <a:moveTo>
                      <a:pt x="0" y="0"/>
                    </a:moveTo>
                    <a:lnTo>
                      <a:pt x="5913712" y="0"/>
                    </a:lnTo>
                    <a:lnTo>
                      <a:pt x="5913712" y="3762164"/>
                    </a:lnTo>
                    <a:lnTo>
                      <a:pt x="0" y="3762164"/>
                    </a:lnTo>
                    <a:close/>
                  </a:path>
                </a:pathLst>
              </a:custGeom>
              <a:solidFill>
                <a:srgbClr val="C4CDFE"/>
              </a:solidFill>
              <a:ln cap="sq" cmpd="sng" w="85725">
                <a:solidFill>
                  <a:srgbClr val="5067DC"/>
                </a:solidFill>
                <a:prstDash val="solid"/>
                <a:miter lim="8000"/>
                <a:headEnd len="sm" w="sm" type="none"/>
                <a:tailEnd len="sm" w="sm" type="none"/>
              </a:ln>
            </p:spPr>
          </p:sp>
          <p:sp>
            <p:nvSpPr>
              <p:cNvPr id="207" name="Google Shape;207;p7"/>
              <p:cNvSpPr txBox="1"/>
              <p:nvPr/>
            </p:nvSpPr>
            <p:spPr>
              <a:xfrm>
                <a:off x="0" y="-19050"/>
                <a:ext cx="5913600" cy="3781200"/>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7"/>
            <p:cNvGrpSpPr/>
            <p:nvPr/>
          </p:nvGrpSpPr>
          <p:grpSpPr>
            <a:xfrm rot="-5400000">
              <a:off x="-3358727" y="3398111"/>
              <a:ext cx="6818755" cy="142631"/>
              <a:chOff x="0" y="-38100"/>
              <a:chExt cx="3693000" cy="77248"/>
            </a:xfrm>
          </p:grpSpPr>
          <p:sp>
            <p:nvSpPr>
              <p:cNvPr id="209" name="Google Shape;209;p7"/>
              <p:cNvSpPr/>
              <p:nvPr/>
            </p:nvSpPr>
            <p:spPr>
              <a:xfrm>
                <a:off x="0" y="0"/>
                <a:ext cx="3692927" cy="39148"/>
              </a:xfrm>
              <a:custGeom>
                <a:rect b="b" l="l" r="r" t="t"/>
                <a:pathLst>
                  <a:path extrusionOk="0" h="39148" w="3692927">
                    <a:moveTo>
                      <a:pt x="0" y="0"/>
                    </a:moveTo>
                    <a:lnTo>
                      <a:pt x="3692927" y="0"/>
                    </a:lnTo>
                    <a:lnTo>
                      <a:pt x="3692927" y="39148"/>
                    </a:lnTo>
                    <a:lnTo>
                      <a:pt x="0" y="39148"/>
                    </a:lnTo>
                    <a:close/>
                  </a:path>
                </a:pathLst>
              </a:custGeom>
              <a:solidFill>
                <a:srgbClr val="FFFFFF"/>
              </a:solidFill>
              <a:ln>
                <a:noFill/>
              </a:ln>
            </p:spPr>
          </p:sp>
          <p:sp>
            <p:nvSpPr>
              <p:cNvPr id="210" name="Google Shape;210;p7"/>
              <p:cNvSpPr txBox="1"/>
              <p:nvPr/>
            </p:nvSpPr>
            <p:spPr>
              <a:xfrm>
                <a:off x="0" y="-38100"/>
                <a:ext cx="3693000" cy="771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7"/>
            <p:cNvGrpSpPr/>
            <p:nvPr/>
          </p:nvGrpSpPr>
          <p:grpSpPr>
            <a:xfrm>
              <a:off x="121965" y="-10111"/>
              <a:ext cx="10749034" cy="157365"/>
              <a:chOff x="0" y="-38100"/>
              <a:chExt cx="5821617" cy="85228"/>
            </a:xfrm>
          </p:grpSpPr>
          <p:sp>
            <p:nvSpPr>
              <p:cNvPr id="212" name="Google Shape;212;p7"/>
              <p:cNvSpPr/>
              <p:nvPr/>
            </p:nvSpPr>
            <p:spPr>
              <a:xfrm>
                <a:off x="0" y="0"/>
                <a:ext cx="5821617" cy="47128"/>
              </a:xfrm>
              <a:custGeom>
                <a:rect b="b" l="l" r="r" t="t"/>
                <a:pathLst>
                  <a:path extrusionOk="0" h="47128" w="5821617">
                    <a:moveTo>
                      <a:pt x="0" y="0"/>
                    </a:moveTo>
                    <a:lnTo>
                      <a:pt x="5821617" y="0"/>
                    </a:lnTo>
                    <a:lnTo>
                      <a:pt x="5821617" y="47128"/>
                    </a:lnTo>
                    <a:lnTo>
                      <a:pt x="0" y="47128"/>
                    </a:lnTo>
                    <a:close/>
                  </a:path>
                </a:pathLst>
              </a:custGeom>
              <a:solidFill>
                <a:srgbClr val="FFFFFF"/>
              </a:solidFill>
              <a:ln>
                <a:noFill/>
              </a:ln>
            </p:spPr>
          </p:sp>
          <p:sp>
            <p:nvSpPr>
              <p:cNvPr id="213" name="Google Shape;213;p7"/>
              <p:cNvSpPr txBox="1"/>
              <p:nvPr/>
            </p:nvSpPr>
            <p:spPr>
              <a:xfrm>
                <a:off x="0" y="-38100"/>
                <a:ext cx="5821500" cy="852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7"/>
            <p:cNvGrpSpPr/>
            <p:nvPr/>
          </p:nvGrpSpPr>
          <p:grpSpPr>
            <a:xfrm rot="-5400000">
              <a:off x="7407809" y="3415696"/>
              <a:ext cx="6818755" cy="107460"/>
              <a:chOff x="0" y="-19050"/>
              <a:chExt cx="3693000" cy="58200"/>
            </a:xfrm>
          </p:grpSpPr>
          <p:sp>
            <p:nvSpPr>
              <p:cNvPr id="215" name="Google Shape;215;p7"/>
              <p:cNvSpPr/>
              <p:nvPr/>
            </p:nvSpPr>
            <p:spPr>
              <a:xfrm>
                <a:off x="0" y="0"/>
                <a:ext cx="3692927" cy="39148"/>
              </a:xfrm>
              <a:custGeom>
                <a:rect b="b" l="l" r="r" t="t"/>
                <a:pathLst>
                  <a:path extrusionOk="0" h="39148" w="3692927">
                    <a:moveTo>
                      <a:pt x="0" y="0"/>
                    </a:moveTo>
                    <a:lnTo>
                      <a:pt x="3692927" y="0"/>
                    </a:lnTo>
                    <a:lnTo>
                      <a:pt x="3692927" y="39148"/>
                    </a:lnTo>
                    <a:lnTo>
                      <a:pt x="0" y="39148"/>
                    </a:lnTo>
                    <a:close/>
                  </a:path>
                </a:pathLst>
              </a:custGeom>
              <a:solidFill>
                <a:srgbClr val="939CCC"/>
              </a:solidFill>
              <a:ln>
                <a:noFill/>
              </a:ln>
            </p:spPr>
          </p:sp>
          <p:sp>
            <p:nvSpPr>
              <p:cNvPr id="216" name="Google Shape;216;p7"/>
              <p:cNvSpPr txBox="1"/>
              <p:nvPr/>
            </p:nvSpPr>
            <p:spPr>
              <a:xfrm>
                <a:off x="0" y="-19050"/>
                <a:ext cx="3693000" cy="58200"/>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7"/>
            <p:cNvGrpSpPr/>
            <p:nvPr/>
          </p:nvGrpSpPr>
          <p:grpSpPr>
            <a:xfrm>
              <a:off x="121965" y="6756613"/>
              <a:ext cx="10712892" cy="122416"/>
              <a:chOff x="0" y="-19050"/>
              <a:chExt cx="5802043" cy="66300"/>
            </a:xfrm>
          </p:grpSpPr>
          <p:sp>
            <p:nvSpPr>
              <p:cNvPr id="218" name="Google Shape;218;p7"/>
              <p:cNvSpPr/>
              <p:nvPr/>
            </p:nvSpPr>
            <p:spPr>
              <a:xfrm>
                <a:off x="0" y="0"/>
                <a:ext cx="5802043" cy="47128"/>
              </a:xfrm>
              <a:custGeom>
                <a:rect b="b" l="l" r="r" t="t"/>
                <a:pathLst>
                  <a:path extrusionOk="0" h="47128" w="5802043">
                    <a:moveTo>
                      <a:pt x="0" y="0"/>
                    </a:moveTo>
                    <a:lnTo>
                      <a:pt x="5802043" y="0"/>
                    </a:lnTo>
                    <a:lnTo>
                      <a:pt x="5802043" y="47128"/>
                    </a:lnTo>
                    <a:lnTo>
                      <a:pt x="0" y="47128"/>
                    </a:lnTo>
                    <a:close/>
                  </a:path>
                </a:pathLst>
              </a:custGeom>
              <a:solidFill>
                <a:srgbClr val="939CCC"/>
              </a:solidFill>
              <a:ln>
                <a:noFill/>
              </a:ln>
            </p:spPr>
          </p:sp>
          <p:sp>
            <p:nvSpPr>
              <p:cNvPr id="219" name="Google Shape;219;p7"/>
              <p:cNvSpPr txBox="1"/>
              <p:nvPr/>
            </p:nvSpPr>
            <p:spPr>
              <a:xfrm>
                <a:off x="0" y="-19050"/>
                <a:ext cx="5802000" cy="66300"/>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20" name="Google Shape;220;p7"/>
          <p:cNvGrpSpPr/>
          <p:nvPr/>
        </p:nvGrpSpPr>
        <p:grpSpPr>
          <a:xfrm rot="-5400000">
            <a:off x="10788652" y="2889044"/>
            <a:ext cx="8204807" cy="5236225"/>
            <a:chOff x="-20665" y="-35174"/>
            <a:chExt cx="10939743" cy="6981634"/>
          </a:xfrm>
        </p:grpSpPr>
        <p:grpSp>
          <p:nvGrpSpPr>
            <p:cNvPr id="221" name="Google Shape;221;p7"/>
            <p:cNvGrpSpPr/>
            <p:nvPr/>
          </p:nvGrpSpPr>
          <p:grpSpPr>
            <a:xfrm>
              <a:off x="0" y="-35174"/>
              <a:ext cx="10919078" cy="6981634"/>
              <a:chOff x="0" y="-19050"/>
              <a:chExt cx="5913712" cy="3781214"/>
            </a:xfrm>
          </p:grpSpPr>
          <p:sp>
            <p:nvSpPr>
              <p:cNvPr id="222" name="Google Shape;222;p7"/>
              <p:cNvSpPr/>
              <p:nvPr/>
            </p:nvSpPr>
            <p:spPr>
              <a:xfrm>
                <a:off x="0" y="0"/>
                <a:ext cx="5913712" cy="3762164"/>
              </a:xfrm>
              <a:custGeom>
                <a:rect b="b" l="l" r="r" t="t"/>
                <a:pathLst>
                  <a:path extrusionOk="0" h="3762164" w="5913712">
                    <a:moveTo>
                      <a:pt x="0" y="0"/>
                    </a:moveTo>
                    <a:lnTo>
                      <a:pt x="5913712" y="0"/>
                    </a:lnTo>
                    <a:lnTo>
                      <a:pt x="5913712" y="3762164"/>
                    </a:lnTo>
                    <a:lnTo>
                      <a:pt x="0" y="3762164"/>
                    </a:lnTo>
                    <a:close/>
                  </a:path>
                </a:pathLst>
              </a:custGeom>
              <a:solidFill>
                <a:srgbClr val="C4CDFE"/>
              </a:solidFill>
              <a:ln cap="sq" cmpd="sng" w="85725">
                <a:solidFill>
                  <a:srgbClr val="5067DC"/>
                </a:solidFill>
                <a:prstDash val="solid"/>
                <a:miter lim="8000"/>
                <a:headEnd len="sm" w="sm" type="none"/>
                <a:tailEnd len="sm" w="sm" type="none"/>
              </a:ln>
            </p:spPr>
          </p:sp>
          <p:sp>
            <p:nvSpPr>
              <p:cNvPr id="223" name="Google Shape;223;p7"/>
              <p:cNvSpPr txBox="1"/>
              <p:nvPr/>
            </p:nvSpPr>
            <p:spPr>
              <a:xfrm>
                <a:off x="0" y="-19050"/>
                <a:ext cx="5913600" cy="3781200"/>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7"/>
            <p:cNvGrpSpPr/>
            <p:nvPr/>
          </p:nvGrpSpPr>
          <p:grpSpPr>
            <a:xfrm rot="-5400000">
              <a:off x="-3358727" y="3398111"/>
              <a:ext cx="6818755" cy="142631"/>
              <a:chOff x="0" y="-38100"/>
              <a:chExt cx="3693000" cy="77248"/>
            </a:xfrm>
          </p:grpSpPr>
          <p:sp>
            <p:nvSpPr>
              <p:cNvPr id="225" name="Google Shape;225;p7"/>
              <p:cNvSpPr/>
              <p:nvPr/>
            </p:nvSpPr>
            <p:spPr>
              <a:xfrm>
                <a:off x="0" y="0"/>
                <a:ext cx="3692927" cy="39148"/>
              </a:xfrm>
              <a:custGeom>
                <a:rect b="b" l="l" r="r" t="t"/>
                <a:pathLst>
                  <a:path extrusionOk="0" h="39148" w="3692927">
                    <a:moveTo>
                      <a:pt x="0" y="0"/>
                    </a:moveTo>
                    <a:lnTo>
                      <a:pt x="3692927" y="0"/>
                    </a:lnTo>
                    <a:lnTo>
                      <a:pt x="3692927" y="39148"/>
                    </a:lnTo>
                    <a:lnTo>
                      <a:pt x="0" y="39148"/>
                    </a:lnTo>
                    <a:close/>
                  </a:path>
                </a:pathLst>
              </a:custGeom>
              <a:solidFill>
                <a:srgbClr val="FFFFFF"/>
              </a:solidFill>
              <a:ln>
                <a:noFill/>
              </a:ln>
            </p:spPr>
          </p:sp>
          <p:sp>
            <p:nvSpPr>
              <p:cNvPr id="226" name="Google Shape;226;p7"/>
              <p:cNvSpPr txBox="1"/>
              <p:nvPr/>
            </p:nvSpPr>
            <p:spPr>
              <a:xfrm>
                <a:off x="0" y="-38100"/>
                <a:ext cx="3693000" cy="771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7"/>
            <p:cNvGrpSpPr/>
            <p:nvPr/>
          </p:nvGrpSpPr>
          <p:grpSpPr>
            <a:xfrm>
              <a:off x="121965" y="-10111"/>
              <a:ext cx="10749034" cy="157365"/>
              <a:chOff x="0" y="-38100"/>
              <a:chExt cx="5821617" cy="85228"/>
            </a:xfrm>
          </p:grpSpPr>
          <p:sp>
            <p:nvSpPr>
              <p:cNvPr id="228" name="Google Shape;228;p7"/>
              <p:cNvSpPr/>
              <p:nvPr/>
            </p:nvSpPr>
            <p:spPr>
              <a:xfrm>
                <a:off x="0" y="0"/>
                <a:ext cx="5821617" cy="47128"/>
              </a:xfrm>
              <a:custGeom>
                <a:rect b="b" l="l" r="r" t="t"/>
                <a:pathLst>
                  <a:path extrusionOk="0" h="47128" w="5821617">
                    <a:moveTo>
                      <a:pt x="0" y="0"/>
                    </a:moveTo>
                    <a:lnTo>
                      <a:pt x="5821617" y="0"/>
                    </a:lnTo>
                    <a:lnTo>
                      <a:pt x="5821617" y="47128"/>
                    </a:lnTo>
                    <a:lnTo>
                      <a:pt x="0" y="47128"/>
                    </a:lnTo>
                    <a:close/>
                  </a:path>
                </a:pathLst>
              </a:custGeom>
              <a:solidFill>
                <a:srgbClr val="FFFFFF"/>
              </a:solidFill>
              <a:ln>
                <a:noFill/>
              </a:ln>
            </p:spPr>
          </p:sp>
          <p:sp>
            <p:nvSpPr>
              <p:cNvPr id="229" name="Google Shape;229;p7"/>
              <p:cNvSpPr txBox="1"/>
              <p:nvPr/>
            </p:nvSpPr>
            <p:spPr>
              <a:xfrm>
                <a:off x="0" y="-38100"/>
                <a:ext cx="5821500" cy="8520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7"/>
            <p:cNvGrpSpPr/>
            <p:nvPr/>
          </p:nvGrpSpPr>
          <p:grpSpPr>
            <a:xfrm rot="-5400000">
              <a:off x="7407809" y="3415696"/>
              <a:ext cx="6818755" cy="107460"/>
              <a:chOff x="0" y="-19050"/>
              <a:chExt cx="3693000" cy="58200"/>
            </a:xfrm>
          </p:grpSpPr>
          <p:sp>
            <p:nvSpPr>
              <p:cNvPr id="231" name="Google Shape;231;p7"/>
              <p:cNvSpPr/>
              <p:nvPr/>
            </p:nvSpPr>
            <p:spPr>
              <a:xfrm>
                <a:off x="0" y="0"/>
                <a:ext cx="3692927" cy="39148"/>
              </a:xfrm>
              <a:custGeom>
                <a:rect b="b" l="l" r="r" t="t"/>
                <a:pathLst>
                  <a:path extrusionOk="0" h="39148" w="3692927">
                    <a:moveTo>
                      <a:pt x="0" y="0"/>
                    </a:moveTo>
                    <a:lnTo>
                      <a:pt x="3692927" y="0"/>
                    </a:lnTo>
                    <a:lnTo>
                      <a:pt x="3692927" y="39148"/>
                    </a:lnTo>
                    <a:lnTo>
                      <a:pt x="0" y="39148"/>
                    </a:lnTo>
                    <a:close/>
                  </a:path>
                </a:pathLst>
              </a:custGeom>
              <a:solidFill>
                <a:srgbClr val="939CCC"/>
              </a:solidFill>
              <a:ln>
                <a:noFill/>
              </a:ln>
            </p:spPr>
          </p:sp>
          <p:sp>
            <p:nvSpPr>
              <p:cNvPr id="232" name="Google Shape;232;p7"/>
              <p:cNvSpPr txBox="1"/>
              <p:nvPr/>
            </p:nvSpPr>
            <p:spPr>
              <a:xfrm>
                <a:off x="0" y="-19050"/>
                <a:ext cx="3693000" cy="58200"/>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7"/>
            <p:cNvGrpSpPr/>
            <p:nvPr/>
          </p:nvGrpSpPr>
          <p:grpSpPr>
            <a:xfrm>
              <a:off x="121965" y="6756613"/>
              <a:ext cx="10712892" cy="122416"/>
              <a:chOff x="0" y="-19050"/>
              <a:chExt cx="5802043" cy="66300"/>
            </a:xfrm>
          </p:grpSpPr>
          <p:sp>
            <p:nvSpPr>
              <p:cNvPr id="234" name="Google Shape;234;p7"/>
              <p:cNvSpPr/>
              <p:nvPr/>
            </p:nvSpPr>
            <p:spPr>
              <a:xfrm>
                <a:off x="0" y="0"/>
                <a:ext cx="5802043" cy="47128"/>
              </a:xfrm>
              <a:custGeom>
                <a:rect b="b" l="l" r="r" t="t"/>
                <a:pathLst>
                  <a:path extrusionOk="0" h="47128" w="5802043">
                    <a:moveTo>
                      <a:pt x="0" y="0"/>
                    </a:moveTo>
                    <a:lnTo>
                      <a:pt x="5802043" y="0"/>
                    </a:lnTo>
                    <a:lnTo>
                      <a:pt x="5802043" y="47128"/>
                    </a:lnTo>
                    <a:lnTo>
                      <a:pt x="0" y="47128"/>
                    </a:lnTo>
                    <a:close/>
                  </a:path>
                </a:pathLst>
              </a:custGeom>
              <a:solidFill>
                <a:srgbClr val="939CCC"/>
              </a:solidFill>
              <a:ln>
                <a:noFill/>
              </a:ln>
            </p:spPr>
          </p:sp>
          <p:sp>
            <p:nvSpPr>
              <p:cNvPr id="235" name="Google Shape;235;p7"/>
              <p:cNvSpPr txBox="1"/>
              <p:nvPr/>
            </p:nvSpPr>
            <p:spPr>
              <a:xfrm>
                <a:off x="0" y="-19050"/>
                <a:ext cx="5802000" cy="66300"/>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36" name="Google Shape;236;p7"/>
          <p:cNvGrpSpPr/>
          <p:nvPr/>
        </p:nvGrpSpPr>
        <p:grpSpPr>
          <a:xfrm>
            <a:off x="1343196" y="2347879"/>
            <a:ext cx="4081288" cy="4014083"/>
            <a:chOff x="0" y="-38100"/>
            <a:chExt cx="1074900" cy="1057200"/>
          </a:xfrm>
        </p:grpSpPr>
        <p:sp>
          <p:nvSpPr>
            <p:cNvPr id="237" name="Google Shape;237;p7"/>
            <p:cNvSpPr/>
            <p:nvPr/>
          </p:nvSpPr>
          <p:spPr>
            <a:xfrm>
              <a:off x="0" y="0"/>
              <a:ext cx="1074874" cy="1019085"/>
            </a:xfrm>
            <a:custGeom>
              <a:rect b="b" l="l" r="r" t="t"/>
              <a:pathLst>
                <a:path extrusionOk="0" h="1019085" w="1074874">
                  <a:moveTo>
                    <a:pt x="0" y="0"/>
                  </a:moveTo>
                  <a:lnTo>
                    <a:pt x="1074874" y="0"/>
                  </a:lnTo>
                  <a:lnTo>
                    <a:pt x="1074874" y="1019085"/>
                  </a:lnTo>
                  <a:lnTo>
                    <a:pt x="0" y="1019085"/>
                  </a:lnTo>
                  <a:close/>
                </a:path>
              </a:pathLst>
            </a:custGeom>
            <a:solidFill>
              <a:srgbClr val="5067DC"/>
            </a:solidFill>
            <a:ln>
              <a:noFill/>
            </a:ln>
          </p:spPr>
        </p:sp>
        <p:sp>
          <p:nvSpPr>
            <p:cNvPr id="238" name="Google Shape;238;p7"/>
            <p:cNvSpPr txBox="1"/>
            <p:nvPr/>
          </p:nvSpPr>
          <p:spPr>
            <a:xfrm>
              <a:off x="0" y="-38100"/>
              <a:ext cx="1074900" cy="10572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7"/>
          <p:cNvGrpSpPr/>
          <p:nvPr/>
        </p:nvGrpSpPr>
        <p:grpSpPr>
          <a:xfrm>
            <a:off x="7103420" y="2347879"/>
            <a:ext cx="4081288" cy="4014083"/>
            <a:chOff x="0" y="-38100"/>
            <a:chExt cx="1074900" cy="1057200"/>
          </a:xfrm>
        </p:grpSpPr>
        <p:sp>
          <p:nvSpPr>
            <p:cNvPr id="240" name="Google Shape;240;p7"/>
            <p:cNvSpPr/>
            <p:nvPr/>
          </p:nvSpPr>
          <p:spPr>
            <a:xfrm>
              <a:off x="0" y="0"/>
              <a:ext cx="1074874" cy="1019085"/>
            </a:xfrm>
            <a:custGeom>
              <a:rect b="b" l="l" r="r" t="t"/>
              <a:pathLst>
                <a:path extrusionOk="0" h="1019085" w="1074874">
                  <a:moveTo>
                    <a:pt x="0" y="0"/>
                  </a:moveTo>
                  <a:lnTo>
                    <a:pt x="1074874" y="0"/>
                  </a:lnTo>
                  <a:lnTo>
                    <a:pt x="1074874" y="1019085"/>
                  </a:lnTo>
                  <a:lnTo>
                    <a:pt x="0" y="1019085"/>
                  </a:lnTo>
                  <a:close/>
                </a:path>
              </a:pathLst>
            </a:custGeom>
            <a:solidFill>
              <a:srgbClr val="5067DC"/>
            </a:solidFill>
            <a:ln>
              <a:noFill/>
            </a:ln>
          </p:spPr>
        </p:sp>
        <p:sp>
          <p:nvSpPr>
            <p:cNvPr id="241" name="Google Shape;241;p7"/>
            <p:cNvSpPr txBox="1"/>
            <p:nvPr/>
          </p:nvSpPr>
          <p:spPr>
            <a:xfrm>
              <a:off x="0" y="-38100"/>
              <a:ext cx="1074900" cy="10572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7"/>
          <p:cNvGrpSpPr/>
          <p:nvPr/>
        </p:nvGrpSpPr>
        <p:grpSpPr>
          <a:xfrm>
            <a:off x="12863644" y="2347879"/>
            <a:ext cx="4081288" cy="4014083"/>
            <a:chOff x="0" y="-38100"/>
            <a:chExt cx="1074900" cy="1057200"/>
          </a:xfrm>
        </p:grpSpPr>
        <p:sp>
          <p:nvSpPr>
            <p:cNvPr id="243" name="Google Shape;243;p7"/>
            <p:cNvSpPr/>
            <p:nvPr/>
          </p:nvSpPr>
          <p:spPr>
            <a:xfrm>
              <a:off x="0" y="0"/>
              <a:ext cx="1074874" cy="1019085"/>
            </a:xfrm>
            <a:custGeom>
              <a:rect b="b" l="l" r="r" t="t"/>
              <a:pathLst>
                <a:path extrusionOk="0" h="1019085" w="1074874">
                  <a:moveTo>
                    <a:pt x="0" y="0"/>
                  </a:moveTo>
                  <a:lnTo>
                    <a:pt x="1074874" y="0"/>
                  </a:lnTo>
                  <a:lnTo>
                    <a:pt x="1074874" y="1019085"/>
                  </a:lnTo>
                  <a:lnTo>
                    <a:pt x="0" y="1019085"/>
                  </a:lnTo>
                  <a:close/>
                </a:path>
              </a:pathLst>
            </a:custGeom>
            <a:solidFill>
              <a:srgbClr val="5067DC"/>
            </a:solidFill>
            <a:ln>
              <a:noFill/>
            </a:ln>
          </p:spPr>
        </p:sp>
        <p:sp>
          <p:nvSpPr>
            <p:cNvPr id="244" name="Google Shape;244;p7"/>
            <p:cNvSpPr txBox="1"/>
            <p:nvPr/>
          </p:nvSpPr>
          <p:spPr>
            <a:xfrm>
              <a:off x="0" y="-38100"/>
              <a:ext cx="1074900" cy="10572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5" name="Google Shape;245;p7"/>
          <p:cNvPicPr preferRelativeResize="0"/>
          <p:nvPr/>
        </p:nvPicPr>
        <p:blipFill rotWithShape="1">
          <a:blip r:embed="rId2">
            <a:alphaModFix/>
          </a:blip>
          <a:srcRect b="38258" l="20942" r="19033" t="23742"/>
          <a:stretch/>
        </p:blipFill>
        <p:spPr>
          <a:xfrm>
            <a:off x="7143445" y="2527485"/>
            <a:ext cx="4001110" cy="3799453"/>
          </a:xfrm>
          <a:prstGeom prst="rect">
            <a:avLst/>
          </a:prstGeom>
          <a:noFill/>
          <a:ln>
            <a:noFill/>
          </a:ln>
        </p:spPr>
      </p:pic>
      <p:sp>
        <p:nvSpPr>
          <p:cNvPr id="246" name="Google Shape;246;p7"/>
          <p:cNvSpPr txBox="1"/>
          <p:nvPr/>
        </p:nvSpPr>
        <p:spPr>
          <a:xfrm>
            <a:off x="1872881" y="1691346"/>
            <a:ext cx="3021900" cy="7695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4999" u="none" cap="none" strike="noStrike">
                <a:solidFill>
                  <a:srgbClr val="5067DC"/>
                </a:solidFill>
                <a:latin typeface="Press Start 2P"/>
                <a:ea typeface="Press Start 2P"/>
                <a:cs typeface="Press Start 2P"/>
                <a:sym typeface="Press Start 2P"/>
              </a:rPr>
              <a:t>01</a:t>
            </a:r>
            <a:endParaRPr/>
          </a:p>
        </p:txBody>
      </p:sp>
      <p:sp>
        <p:nvSpPr>
          <p:cNvPr id="247" name="Google Shape;247;p7"/>
          <p:cNvSpPr txBox="1"/>
          <p:nvPr/>
        </p:nvSpPr>
        <p:spPr>
          <a:xfrm>
            <a:off x="13393329" y="1691346"/>
            <a:ext cx="3021900" cy="7695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4999" u="none" cap="none" strike="noStrike">
                <a:solidFill>
                  <a:srgbClr val="5067DC"/>
                </a:solidFill>
                <a:latin typeface="Press Start 2P"/>
                <a:ea typeface="Press Start 2P"/>
                <a:cs typeface="Press Start 2P"/>
                <a:sym typeface="Press Start 2P"/>
              </a:rPr>
              <a:t>03</a:t>
            </a:r>
            <a:endParaRPr/>
          </a:p>
        </p:txBody>
      </p:sp>
      <p:sp>
        <p:nvSpPr>
          <p:cNvPr id="248" name="Google Shape;248;p7"/>
          <p:cNvSpPr txBox="1"/>
          <p:nvPr/>
        </p:nvSpPr>
        <p:spPr>
          <a:xfrm>
            <a:off x="7633105" y="1691346"/>
            <a:ext cx="3021900" cy="7695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4999" u="none" cap="none" strike="noStrike">
                <a:solidFill>
                  <a:srgbClr val="5067DC"/>
                </a:solidFill>
                <a:latin typeface="Press Start 2P"/>
                <a:ea typeface="Press Start 2P"/>
                <a:cs typeface="Press Start 2P"/>
                <a:sym typeface="Press Start 2P"/>
              </a:rPr>
              <a:t>02</a:t>
            </a:r>
            <a:endParaRPr/>
          </a:p>
        </p:txBody>
      </p:sp>
      <p:grpSp>
        <p:nvGrpSpPr>
          <p:cNvPr id="249" name="Google Shape;249;p7"/>
          <p:cNvGrpSpPr/>
          <p:nvPr/>
        </p:nvGrpSpPr>
        <p:grpSpPr>
          <a:xfrm>
            <a:off x="12124528" y="205548"/>
            <a:ext cx="3758237" cy="499495"/>
            <a:chOff x="0" y="0"/>
            <a:chExt cx="5010983" cy="665993"/>
          </a:xfrm>
        </p:grpSpPr>
        <p:sp>
          <p:nvSpPr>
            <p:cNvPr id="250" name="Google Shape;250;p7"/>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3">
                <a:alphaModFix amt="43000"/>
              </a:blip>
              <a:stretch>
                <a:fillRect b="0" l="0" r="0" t="0"/>
              </a:stretch>
            </a:blipFill>
            <a:ln>
              <a:noFill/>
            </a:ln>
          </p:spPr>
        </p:sp>
        <p:sp>
          <p:nvSpPr>
            <p:cNvPr id="251" name="Google Shape;251;p7"/>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3">
                <a:alphaModFix/>
              </a:blip>
              <a:stretch>
                <a:fillRect b="0" l="0" r="0" t="0"/>
              </a:stretch>
            </a:blipFill>
            <a:ln>
              <a:noFill/>
            </a:ln>
          </p:spPr>
        </p:sp>
        <p:sp>
          <p:nvSpPr>
            <p:cNvPr id="252" name="Google Shape;252;p7"/>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3">
                <a:alphaModFix/>
              </a:blip>
              <a:stretch>
                <a:fillRect b="0" l="0" r="0" t="0"/>
              </a:stretch>
            </a:blipFill>
            <a:ln>
              <a:noFill/>
            </a:ln>
          </p:spPr>
        </p:sp>
        <p:sp>
          <p:nvSpPr>
            <p:cNvPr id="253" name="Google Shape;253;p7"/>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3">
                <a:alphaModFix/>
              </a:blip>
              <a:stretch>
                <a:fillRect b="0" l="0" r="0" t="0"/>
              </a:stretch>
            </a:blipFill>
            <a:ln>
              <a:noFill/>
            </a:ln>
          </p:spPr>
        </p:sp>
        <p:sp>
          <p:nvSpPr>
            <p:cNvPr id="254" name="Google Shape;254;p7"/>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3">
                <a:alphaModFix/>
              </a:blip>
              <a:stretch>
                <a:fillRect b="0" l="0" r="0" t="0"/>
              </a:stretch>
            </a:blipFill>
            <a:ln>
              <a:noFill/>
            </a:ln>
          </p:spPr>
        </p:sp>
      </p:grpSp>
      <p:sp>
        <p:nvSpPr>
          <p:cNvPr id="255" name="Google Shape;255;p7"/>
          <p:cNvSpPr txBox="1"/>
          <p:nvPr>
            <p:ph type="title"/>
          </p:nvPr>
        </p:nvSpPr>
        <p:spPr>
          <a:xfrm>
            <a:off x="653825" y="188881"/>
            <a:ext cx="14108100" cy="1143000"/>
          </a:xfrm>
          <a:prstGeom prst="rect">
            <a:avLst/>
          </a:prstGeom>
        </p:spPr>
        <p:txBody>
          <a:bodyPr anchorCtr="0" anchor="t" bIns="45700" lIns="91425" spcFirstLastPara="1" rIns="91425" wrap="square" tIns="45700">
            <a:normAutofit/>
          </a:bodyPr>
          <a:lstStyle>
            <a:lvl1pPr lvl="0" algn="l">
              <a:spcBef>
                <a:spcPts val="0"/>
              </a:spcBef>
              <a:spcAft>
                <a:spcPts val="0"/>
              </a:spcAft>
              <a:buSzPts val="3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7"/>
          <p:cNvSpPr txBox="1"/>
          <p:nvPr>
            <p:ph idx="1" type="body"/>
          </p:nvPr>
        </p:nvSpPr>
        <p:spPr>
          <a:xfrm>
            <a:off x="1528175" y="6932425"/>
            <a:ext cx="3398700" cy="1932900"/>
          </a:xfrm>
          <a:prstGeom prst="rect">
            <a:avLst/>
          </a:prstGeom>
        </p:spPr>
        <p:txBody>
          <a:bodyPr anchorCtr="0" anchor="ctr" bIns="45700" lIns="91425" spcFirstLastPara="1" rIns="91425" wrap="square" tIns="45700">
            <a:normAutofit/>
          </a:bodyPr>
          <a:lstStyle>
            <a:lvl1pPr indent="-361950" lvl="0" marL="457200">
              <a:spcBef>
                <a:spcPts val="640"/>
              </a:spcBef>
              <a:spcAft>
                <a:spcPts val="0"/>
              </a:spcAft>
              <a:buSzPts val="21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257" name="Google Shape;257;p7"/>
          <p:cNvSpPr txBox="1"/>
          <p:nvPr>
            <p:ph idx="2" type="body"/>
          </p:nvPr>
        </p:nvSpPr>
        <p:spPr>
          <a:xfrm>
            <a:off x="7431488" y="6932425"/>
            <a:ext cx="3398700" cy="1932900"/>
          </a:xfrm>
          <a:prstGeom prst="rect">
            <a:avLst/>
          </a:prstGeom>
        </p:spPr>
        <p:txBody>
          <a:bodyPr anchorCtr="0" anchor="ctr" bIns="45700" lIns="91425" spcFirstLastPara="1" rIns="91425" wrap="square" tIns="45700">
            <a:norm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258" name="Google Shape;258;p7"/>
          <p:cNvSpPr txBox="1"/>
          <p:nvPr>
            <p:ph idx="3" type="body"/>
          </p:nvPr>
        </p:nvSpPr>
        <p:spPr>
          <a:xfrm>
            <a:off x="13191700" y="6932425"/>
            <a:ext cx="3398700" cy="1932900"/>
          </a:xfrm>
          <a:prstGeom prst="rect">
            <a:avLst/>
          </a:prstGeom>
        </p:spPr>
        <p:txBody>
          <a:bodyPr anchorCtr="0" anchor="ctr" bIns="45700" lIns="91425" spcFirstLastPara="1" rIns="91425" wrap="square" tIns="45700">
            <a:norm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259" name="Google Shape;259;p7"/>
          <p:cNvSpPr/>
          <p:nvPr>
            <p:ph idx="4" type="pic"/>
          </p:nvPr>
        </p:nvSpPr>
        <p:spPr>
          <a:xfrm>
            <a:off x="7143450" y="2524125"/>
            <a:ext cx="4011900" cy="3799500"/>
          </a:xfrm>
          <a:prstGeom prst="rect">
            <a:avLst/>
          </a:prstGeom>
          <a:noFill/>
          <a:ln>
            <a:noFill/>
          </a:ln>
        </p:spPr>
      </p:sp>
      <p:sp>
        <p:nvSpPr>
          <p:cNvPr id="260" name="Google Shape;260;p7"/>
          <p:cNvSpPr/>
          <p:nvPr>
            <p:ph idx="5" type="pic"/>
          </p:nvPr>
        </p:nvSpPr>
        <p:spPr>
          <a:xfrm>
            <a:off x="12898338" y="2524125"/>
            <a:ext cx="4011900" cy="3799500"/>
          </a:xfrm>
          <a:prstGeom prst="rect">
            <a:avLst/>
          </a:prstGeom>
          <a:noFill/>
          <a:ln>
            <a:noFill/>
          </a:ln>
        </p:spPr>
      </p:sp>
      <p:sp>
        <p:nvSpPr>
          <p:cNvPr id="261" name="Google Shape;261;p7"/>
          <p:cNvSpPr/>
          <p:nvPr>
            <p:ph idx="6" type="pic"/>
          </p:nvPr>
        </p:nvSpPr>
        <p:spPr>
          <a:xfrm>
            <a:off x="1377890" y="2524125"/>
            <a:ext cx="4011900" cy="3799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262" name="Shape 262"/>
        <p:cNvGrpSpPr/>
        <p:nvPr/>
      </p:nvGrpSpPr>
      <p:grpSpPr>
        <a:xfrm>
          <a:off x="0" y="0"/>
          <a:ext cx="0" cy="0"/>
          <a:chOff x="0" y="0"/>
          <a:chExt cx="0" cy="0"/>
        </a:xfrm>
      </p:grpSpPr>
      <p:grpSp>
        <p:nvGrpSpPr>
          <p:cNvPr id="263" name="Google Shape;263;p8"/>
          <p:cNvGrpSpPr/>
          <p:nvPr/>
        </p:nvGrpSpPr>
        <p:grpSpPr>
          <a:xfrm>
            <a:off x="0" y="-144662"/>
            <a:ext cx="18288118" cy="1036554"/>
            <a:chOff x="0" y="-38100"/>
            <a:chExt cx="4816592" cy="273000"/>
          </a:xfrm>
        </p:grpSpPr>
        <p:sp>
          <p:nvSpPr>
            <p:cNvPr id="264" name="Google Shape;264;p8"/>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265" name="Google Shape;265;p8"/>
            <p:cNvSpPr txBox="1"/>
            <p:nvPr/>
          </p:nvSpPr>
          <p:spPr>
            <a:xfrm>
              <a:off x="0" y="-38100"/>
              <a:ext cx="4816500" cy="2730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6" name="Google Shape;266;p8"/>
          <p:cNvSpPr/>
          <p:nvPr/>
        </p:nvSpPr>
        <p:spPr>
          <a:xfrm>
            <a:off x="17170177" y="223297"/>
            <a:ext cx="460559" cy="460559"/>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8"/>
          <p:cNvGrpSpPr/>
          <p:nvPr/>
        </p:nvGrpSpPr>
        <p:grpSpPr>
          <a:xfrm>
            <a:off x="0" y="5286561"/>
            <a:ext cx="18288000" cy="5143500"/>
            <a:chOff x="0" y="0"/>
            <a:chExt cx="24384000" cy="6858000"/>
          </a:xfrm>
        </p:grpSpPr>
        <p:sp>
          <p:nvSpPr>
            <p:cNvPr id="268" name="Google Shape;268;p8"/>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2">
                <a:alphaModFix/>
              </a:blip>
              <a:stretch>
                <a:fillRect b="0" l="0" r="0" t="0"/>
              </a:stretch>
            </a:blipFill>
            <a:ln>
              <a:noFill/>
            </a:ln>
          </p:spPr>
        </p:sp>
        <p:sp>
          <p:nvSpPr>
            <p:cNvPr id="269" name="Google Shape;269;p8"/>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2">
                <a:alphaModFix/>
              </a:blip>
              <a:stretch>
                <a:fillRect b="0" l="0" r="0" t="0"/>
              </a:stretch>
            </a:blipFill>
            <a:ln>
              <a:noFill/>
            </a:ln>
          </p:spPr>
        </p:sp>
      </p:grpSp>
      <p:grpSp>
        <p:nvGrpSpPr>
          <p:cNvPr id="270" name="Google Shape;270;p8"/>
          <p:cNvGrpSpPr/>
          <p:nvPr/>
        </p:nvGrpSpPr>
        <p:grpSpPr>
          <a:xfrm>
            <a:off x="1467344" y="1760339"/>
            <a:ext cx="7405635" cy="7332647"/>
            <a:chOff x="0" y="-38100"/>
            <a:chExt cx="1704600" cy="1687800"/>
          </a:xfrm>
        </p:grpSpPr>
        <p:sp>
          <p:nvSpPr>
            <p:cNvPr id="271" name="Google Shape;271;p8"/>
            <p:cNvSpPr/>
            <p:nvPr/>
          </p:nvSpPr>
          <p:spPr>
            <a:xfrm>
              <a:off x="0" y="0"/>
              <a:ext cx="1704530" cy="1649610"/>
            </a:xfrm>
            <a:custGeom>
              <a:rect b="b" l="l" r="r" t="t"/>
              <a:pathLst>
                <a:path extrusionOk="0" h="1649610" w="1704530">
                  <a:moveTo>
                    <a:pt x="0" y="0"/>
                  </a:moveTo>
                  <a:lnTo>
                    <a:pt x="1704530" y="0"/>
                  </a:lnTo>
                  <a:lnTo>
                    <a:pt x="1704530" y="1649610"/>
                  </a:lnTo>
                  <a:lnTo>
                    <a:pt x="0" y="1649610"/>
                  </a:lnTo>
                  <a:close/>
                </a:path>
              </a:pathLst>
            </a:custGeom>
            <a:solidFill>
              <a:srgbClr val="5067DC"/>
            </a:solidFill>
            <a:ln>
              <a:noFill/>
            </a:ln>
          </p:spPr>
        </p:sp>
        <p:sp>
          <p:nvSpPr>
            <p:cNvPr id="272" name="Google Shape;272;p8"/>
            <p:cNvSpPr txBox="1"/>
            <p:nvPr/>
          </p:nvSpPr>
          <p:spPr>
            <a:xfrm>
              <a:off x="0" y="-38100"/>
              <a:ext cx="1704600" cy="16878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3" name="Google Shape;273;p8"/>
          <p:cNvSpPr/>
          <p:nvPr>
            <p:ph idx="2" type="pic"/>
          </p:nvPr>
        </p:nvSpPr>
        <p:spPr>
          <a:xfrm>
            <a:off x="1519875" y="1973250"/>
            <a:ext cx="7300500" cy="7071900"/>
          </a:xfrm>
          <a:prstGeom prst="rect">
            <a:avLst/>
          </a:prstGeom>
          <a:noFill/>
          <a:ln>
            <a:noFill/>
          </a:ln>
        </p:spPr>
      </p:sp>
      <p:grpSp>
        <p:nvGrpSpPr>
          <p:cNvPr id="274" name="Google Shape;274;p8"/>
          <p:cNvGrpSpPr/>
          <p:nvPr/>
        </p:nvGrpSpPr>
        <p:grpSpPr>
          <a:xfrm>
            <a:off x="9412544" y="1973363"/>
            <a:ext cx="7408157" cy="7071858"/>
            <a:chOff x="-73610" y="140"/>
            <a:chExt cx="9877543" cy="9429143"/>
          </a:xfrm>
        </p:grpSpPr>
        <p:grpSp>
          <p:nvGrpSpPr>
            <p:cNvPr id="275" name="Google Shape;275;p8"/>
            <p:cNvGrpSpPr/>
            <p:nvPr/>
          </p:nvGrpSpPr>
          <p:grpSpPr>
            <a:xfrm rot="-5400000">
              <a:off x="150590" y="-224060"/>
              <a:ext cx="9429143" cy="9877543"/>
              <a:chOff x="0" y="-38100"/>
              <a:chExt cx="4880509" cy="5112600"/>
            </a:xfrm>
          </p:grpSpPr>
          <p:sp>
            <p:nvSpPr>
              <p:cNvPr id="276" name="Google Shape;276;p8"/>
              <p:cNvSpPr/>
              <p:nvPr/>
            </p:nvSpPr>
            <p:spPr>
              <a:xfrm>
                <a:off x="0" y="0"/>
                <a:ext cx="4880509" cy="5074393"/>
              </a:xfrm>
              <a:custGeom>
                <a:rect b="b" l="l" r="r" t="t"/>
                <a:pathLst>
                  <a:path extrusionOk="0" h="5074393" w="4880509">
                    <a:moveTo>
                      <a:pt x="0" y="0"/>
                    </a:moveTo>
                    <a:lnTo>
                      <a:pt x="4880509" y="0"/>
                    </a:lnTo>
                    <a:lnTo>
                      <a:pt x="4880509" y="5074393"/>
                    </a:lnTo>
                    <a:lnTo>
                      <a:pt x="0" y="5074393"/>
                    </a:lnTo>
                    <a:close/>
                  </a:path>
                </a:pathLst>
              </a:custGeom>
              <a:solidFill>
                <a:srgbClr val="C4CDFE"/>
              </a:solidFill>
              <a:ln cap="sq" cmpd="sng" w="85725">
                <a:solidFill>
                  <a:srgbClr val="5067DC"/>
                </a:solidFill>
                <a:prstDash val="solid"/>
                <a:miter lim="8000"/>
                <a:headEnd len="sm" w="sm" type="none"/>
                <a:tailEnd len="sm" w="sm" type="none"/>
              </a:ln>
            </p:spPr>
          </p:sp>
          <p:sp>
            <p:nvSpPr>
              <p:cNvPr id="277" name="Google Shape;277;p8"/>
              <p:cNvSpPr txBox="1"/>
              <p:nvPr/>
            </p:nvSpPr>
            <p:spPr>
              <a:xfrm>
                <a:off x="0" y="-38100"/>
                <a:ext cx="4880400" cy="5112600"/>
              </a:xfrm>
              <a:prstGeom prst="rect">
                <a:avLst/>
              </a:prstGeom>
              <a:noFill/>
              <a:ln>
                <a:noFill/>
              </a:ln>
            </p:spPr>
            <p:txBody>
              <a:bodyPr anchorCtr="0" anchor="ctr" bIns="18525" lIns="18525" spcFirstLastPara="1" rIns="18525" wrap="square" tIns="1852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8"/>
            <p:cNvGrpSpPr/>
            <p:nvPr/>
          </p:nvGrpSpPr>
          <p:grpSpPr>
            <a:xfrm rot="-5400000">
              <a:off x="-4469697" y="4634388"/>
              <a:ext cx="9205227" cy="173915"/>
              <a:chOff x="0" y="-38100"/>
              <a:chExt cx="4764610" cy="90018"/>
            </a:xfrm>
          </p:grpSpPr>
          <p:sp>
            <p:nvSpPr>
              <p:cNvPr id="279" name="Google Shape;279;p8"/>
              <p:cNvSpPr/>
              <p:nvPr/>
            </p:nvSpPr>
            <p:spPr>
              <a:xfrm>
                <a:off x="0" y="0"/>
                <a:ext cx="4764610" cy="51918"/>
              </a:xfrm>
              <a:custGeom>
                <a:rect b="b" l="l" r="r" t="t"/>
                <a:pathLst>
                  <a:path extrusionOk="0" h="51918" w="4764610">
                    <a:moveTo>
                      <a:pt x="0" y="0"/>
                    </a:moveTo>
                    <a:lnTo>
                      <a:pt x="4764610" y="0"/>
                    </a:lnTo>
                    <a:lnTo>
                      <a:pt x="4764610" y="51918"/>
                    </a:lnTo>
                    <a:lnTo>
                      <a:pt x="0" y="51918"/>
                    </a:lnTo>
                    <a:close/>
                  </a:path>
                </a:pathLst>
              </a:custGeom>
              <a:solidFill>
                <a:srgbClr val="FFFFFF"/>
              </a:solidFill>
              <a:ln>
                <a:noFill/>
              </a:ln>
            </p:spPr>
          </p:sp>
          <p:sp>
            <p:nvSpPr>
              <p:cNvPr id="280" name="Google Shape;280;p8"/>
              <p:cNvSpPr txBox="1"/>
              <p:nvPr/>
            </p:nvSpPr>
            <p:spPr>
              <a:xfrm>
                <a:off x="0" y="-38100"/>
                <a:ext cx="4764600" cy="90000"/>
              </a:xfrm>
              <a:prstGeom prst="rect">
                <a:avLst/>
              </a:prstGeom>
              <a:noFill/>
              <a:ln>
                <a:noFill/>
              </a:ln>
            </p:spPr>
            <p:txBody>
              <a:bodyPr anchorCtr="0" anchor="ctr" bIns="18525" lIns="18525" spcFirstLastPara="1" rIns="18525" wrap="square" tIns="185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8"/>
            <p:cNvGrpSpPr/>
            <p:nvPr/>
          </p:nvGrpSpPr>
          <p:grpSpPr>
            <a:xfrm>
              <a:off x="219875" y="9150043"/>
              <a:ext cx="9357091" cy="173915"/>
              <a:chOff x="0" y="-38100"/>
              <a:chExt cx="4843215" cy="90018"/>
            </a:xfrm>
          </p:grpSpPr>
          <p:sp>
            <p:nvSpPr>
              <p:cNvPr id="282" name="Google Shape;282;p8"/>
              <p:cNvSpPr/>
              <p:nvPr/>
            </p:nvSpPr>
            <p:spPr>
              <a:xfrm>
                <a:off x="0" y="0"/>
                <a:ext cx="4843215" cy="51918"/>
              </a:xfrm>
              <a:custGeom>
                <a:rect b="b" l="l" r="r" t="t"/>
                <a:pathLst>
                  <a:path extrusionOk="0" h="51918" w="4843215">
                    <a:moveTo>
                      <a:pt x="0" y="0"/>
                    </a:moveTo>
                    <a:lnTo>
                      <a:pt x="4843215" y="0"/>
                    </a:lnTo>
                    <a:lnTo>
                      <a:pt x="4843215" y="51918"/>
                    </a:lnTo>
                    <a:lnTo>
                      <a:pt x="0" y="51918"/>
                    </a:lnTo>
                    <a:close/>
                  </a:path>
                </a:pathLst>
              </a:custGeom>
              <a:solidFill>
                <a:srgbClr val="FFFFFF"/>
              </a:solidFill>
              <a:ln>
                <a:noFill/>
              </a:ln>
            </p:spPr>
          </p:sp>
          <p:sp>
            <p:nvSpPr>
              <p:cNvPr id="283" name="Google Shape;283;p8"/>
              <p:cNvSpPr txBox="1"/>
              <p:nvPr/>
            </p:nvSpPr>
            <p:spPr>
              <a:xfrm>
                <a:off x="0" y="-38100"/>
                <a:ext cx="4843200" cy="90000"/>
              </a:xfrm>
              <a:prstGeom prst="rect">
                <a:avLst/>
              </a:prstGeom>
              <a:noFill/>
              <a:ln>
                <a:noFill/>
              </a:ln>
            </p:spPr>
            <p:txBody>
              <a:bodyPr anchorCtr="0" anchor="ctr" bIns="18525" lIns="18525" spcFirstLastPara="1" rIns="18525" wrap="square" tIns="185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8"/>
            <p:cNvGrpSpPr/>
            <p:nvPr/>
          </p:nvGrpSpPr>
          <p:grpSpPr>
            <a:xfrm>
              <a:off x="219875" y="44987"/>
              <a:ext cx="9357091" cy="173915"/>
              <a:chOff x="0" y="-38100"/>
              <a:chExt cx="4843215" cy="90018"/>
            </a:xfrm>
          </p:grpSpPr>
          <p:sp>
            <p:nvSpPr>
              <p:cNvPr id="285" name="Google Shape;285;p8"/>
              <p:cNvSpPr/>
              <p:nvPr/>
            </p:nvSpPr>
            <p:spPr>
              <a:xfrm>
                <a:off x="0" y="0"/>
                <a:ext cx="4843215" cy="51918"/>
              </a:xfrm>
              <a:custGeom>
                <a:rect b="b" l="l" r="r" t="t"/>
                <a:pathLst>
                  <a:path extrusionOk="0" h="51918" w="4843215">
                    <a:moveTo>
                      <a:pt x="0" y="0"/>
                    </a:moveTo>
                    <a:lnTo>
                      <a:pt x="4843215" y="0"/>
                    </a:lnTo>
                    <a:lnTo>
                      <a:pt x="4843215" y="51918"/>
                    </a:lnTo>
                    <a:lnTo>
                      <a:pt x="0" y="51918"/>
                    </a:lnTo>
                    <a:close/>
                  </a:path>
                </a:pathLst>
              </a:custGeom>
              <a:solidFill>
                <a:srgbClr val="939CCC"/>
              </a:solidFill>
              <a:ln>
                <a:noFill/>
              </a:ln>
            </p:spPr>
          </p:sp>
          <p:sp>
            <p:nvSpPr>
              <p:cNvPr id="286" name="Google Shape;286;p8"/>
              <p:cNvSpPr txBox="1"/>
              <p:nvPr/>
            </p:nvSpPr>
            <p:spPr>
              <a:xfrm>
                <a:off x="0" y="-38100"/>
                <a:ext cx="4843200" cy="90000"/>
              </a:xfrm>
              <a:prstGeom prst="rect">
                <a:avLst/>
              </a:prstGeom>
              <a:noFill/>
              <a:ln>
                <a:noFill/>
              </a:ln>
            </p:spPr>
            <p:txBody>
              <a:bodyPr anchorCtr="0" anchor="ctr" bIns="18525" lIns="18525" spcFirstLastPara="1" rIns="18525" wrap="square" tIns="1852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8"/>
            <p:cNvGrpSpPr/>
            <p:nvPr/>
          </p:nvGrpSpPr>
          <p:grpSpPr>
            <a:xfrm rot="-5400000">
              <a:off x="4987841" y="4634388"/>
              <a:ext cx="9205227" cy="173915"/>
              <a:chOff x="0" y="-38100"/>
              <a:chExt cx="4764610" cy="90018"/>
            </a:xfrm>
          </p:grpSpPr>
          <p:sp>
            <p:nvSpPr>
              <p:cNvPr id="288" name="Google Shape;288;p8"/>
              <p:cNvSpPr/>
              <p:nvPr/>
            </p:nvSpPr>
            <p:spPr>
              <a:xfrm>
                <a:off x="0" y="0"/>
                <a:ext cx="4764610" cy="51918"/>
              </a:xfrm>
              <a:custGeom>
                <a:rect b="b" l="l" r="r" t="t"/>
                <a:pathLst>
                  <a:path extrusionOk="0" h="51918" w="4764610">
                    <a:moveTo>
                      <a:pt x="0" y="0"/>
                    </a:moveTo>
                    <a:lnTo>
                      <a:pt x="4764610" y="0"/>
                    </a:lnTo>
                    <a:lnTo>
                      <a:pt x="4764610" y="51918"/>
                    </a:lnTo>
                    <a:lnTo>
                      <a:pt x="0" y="51918"/>
                    </a:lnTo>
                    <a:close/>
                  </a:path>
                </a:pathLst>
              </a:custGeom>
              <a:solidFill>
                <a:srgbClr val="939CCC"/>
              </a:solidFill>
              <a:ln>
                <a:noFill/>
              </a:ln>
            </p:spPr>
          </p:sp>
          <p:sp>
            <p:nvSpPr>
              <p:cNvPr id="289" name="Google Shape;289;p8"/>
              <p:cNvSpPr txBox="1"/>
              <p:nvPr/>
            </p:nvSpPr>
            <p:spPr>
              <a:xfrm>
                <a:off x="0" y="-38100"/>
                <a:ext cx="4764600" cy="90000"/>
              </a:xfrm>
              <a:prstGeom prst="rect">
                <a:avLst/>
              </a:prstGeom>
              <a:noFill/>
              <a:ln>
                <a:noFill/>
              </a:ln>
            </p:spPr>
            <p:txBody>
              <a:bodyPr anchorCtr="0" anchor="ctr" bIns="18525" lIns="18525" spcFirstLastPara="1" rIns="18525" wrap="square" tIns="1852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90" name="Google Shape;290;p8"/>
          <p:cNvSpPr/>
          <p:nvPr/>
        </p:nvSpPr>
        <p:spPr>
          <a:xfrm rot="1367103">
            <a:off x="9088967" y="1517326"/>
            <a:ext cx="2864475" cy="1692644"/>
          </a:xfrm>
          <a:custGeom>
            <a:rect b="b" l="l" r="r" t="t"/>
            <a:pathLst>
              <a:path extrusionOk="0" h="1691661" w="2862811">
                <a:moveTo>
                  <a:pt x="0" y="0"/>
                </a:moveTo>
                <a:lnTo>
                  <a:pt x="2862811" y="0"/>
                </a:lnTo>
                <a:lnTo>
                  <a:pt x="2862811" y="1691661"/>
                </a:lnTo>
                <a:lnTo>
                  <a:pt x="0" y="1691661"/>
                </a:lnTo>
                <a:lnTo>
                  <a:pt x="0" y="0"/>
                </a:lnTo>
                <a:close/>
              </a:path>
            </a:pathLst>
          </a:custGeom>
          <a:blipFill rotWithShape="1">
            <a:blip r:embed="rId3">
              <a:alphaModFix/>
            </a:blip>
            <a:stretch>
              <a:fillRect b="0" l="0" r="0" t="0"/>
            </a:stretch>
          </a:blipFill>
          <a:ln>
            <a:noFill/>
          </a:ln>
        </p:spPr>
      </p:sp>
      <p:sp>
        <p:nvSpPr>
          <p:cNvPr id="291" name="Google Shape;291;p8"/>
          <p:cNvSpPr/>
          <p:nvPr/>
        </p:nvSpPr>
        <p:spPr>
          <a:xfrm>
            <a:off x="15765919" y="7748786"/>
            <a:ext cx="1636256" cy="1724025"/>
          </a:xfrm>
          <a:custGeom>
            <a:rect b="b" l="l" r="r" t="t"/>
            <a:pathLst>
              <a:path extrusionOk="0" h="1724025" w="1636256">
                <a:moveTo>
                  <a:pt x="0" y="0"/>
                </a:moveTo>
                <a:lnTo>
                  <a:pt x="1636256" y="0"/>
                </a:lnTo>
                <a:lnTo>
                  <a:pt x="1636256" y="1724025"/>
                </a:lnTo>
                <a:lnTo>
                  <a:pt x="0" y="1724025"/>
                </a:lnTo>
                <a:lnTo>
                  <a:pt x="0" y="0"/>
                </a:lnTo>
                <a:close/>
              </a:path>
            </a:pathLst>
          </a:custGeom>
          <a:blipFill rotWithShape="1">
            <a:blip r:embed="rId4">
              <a:alphaModFix/>
            </a:blip>
            <a:stretch>
              <a:fillRect b="0" l="0" r="0" t="0"/>
            </a:stretch>
          </a:blipFill>
          <a:ln>
            <a:noFill/>
          </a:ln>
        </p:spPr>
      </p:sp>
      <p:grpSp>
        <p:nvGrpSpPr>
          <p:cNvPr id="292" name="Google Shape;292;p8"/>
          <p:cNvGrpSpPr/>
          <p:nvPr/>
        </p:nvGrpSpPr>
        <p:grpSpPr>
          <a:xfrm>
            <a:off x="12124528" y="205548"/>
            <a:ext cx="3758237" cy="499495"/>
            <a:chOff x="0" y="0"/>
            <a:chExt cx="5010983" cy="665993"/>
          </a:xfrm>
        </p:grpSpPr>
        <p:sp>
          <p:nvSpPr>
            <p:cNvPr id="293" name="Google Shape;293;p8"/>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5">
                <a:alphaModFix amt="43000"/>
              </a:blip>
              <a:stretch>
                <a:fillRect b="0" l="0" r="0" t="0"/>
              </a:stretch>
            </a:blipFill>
            <a:ln>
              <a:noFill/>
            </a:ln>
          </p:spPr>
        </p:sp>
        <p:sp>
          <p:nvSpPr>
            <p:cNvPr id="294" name="Google Shape;294;p8"/>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5">
                <a:alphaModFix/>
              </a:blip>
              <a:stretch>
                <a:fillRect b="0" l="0" r="0" t="0"/>
              </a:stretch>
            </a:blipFill>
            <a:ln>
              <a:noFill/>
            </a:ln>
          </p:spPr>
        </p:sp>
        <p:sp>
          <p:nvSpPr>
            <p:cNvPr id="295" name="Google Shape;295;p8"/>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5">
                <a:alphaModFix/>
              </a:blip>
              <a:stretch>
                <a:fillRect b="0" l="0" r="0" t="0"/>
              </a:stretch>
            </a:blipFill>
            <a:ln>
              <a:noFill/>
            </a:ln>
          </p:spPr>
        </p:sp>
        <p:sp>
          <p:nvSpPr>
            <p:cNvPr id="296" name="Google Shape;296;p8"/>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5">
                <a:alphaModFix/>
              </a:blip>
              <a:stretch>
                <a:fillRect b="0" l="0" r="0" t="0"/>
              </a:stretch>
            </a:blipFill>
            <a:ln>
              <a:noFill/>
            </a:ln>
          </p:spPr>
        </p:sp>
        <p:sp>
          <p:nvSpPr>
            <p:cNvPr id="297" name="Google Shape;297;p8"/>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5">
                <a:alphaModFix/>
              </a:blip>
              <a:stretch>
                <a:fillRect b="0" l="0" r="0" t="0"/>
              </a:stretch>
            </a:blipFill>
            <a:ln>
              <a:noFill/>
            </a:ln>
          </p:spPr>
        </p:sp>
      </p:grpSp>
      <p:sp>
        <p:nvSpPr>
          <p:cNvPr id="298" name="Google Shape;298;p8"/>
          <p:cNvSpPr txBox="1"/>
          <p:nvPr>
            <p:ph type="title"/>
          </p:nvPr>
        </p:nvSpPr>
        <p:spPr>
          <a:xfrm>
            <a:off x="653825" y="188881"/>
            <a:ext cx="14108100" cy="1143000"/>
          </a:xfrm>
          <a:prstGeom prst="rect">
            <a:avLst/>
          </a:prstGeom>
        </p:spPr>
        <p:txBody>
          <a:bodyPr anchorCtr="0" anchor="t" bIns="45700" lIns="91425" spcFirstLastPara="1" rIns="91425" wrap="square" tIns="45700">
            <a:normAutofit/>
          </a:bodyPr>
          <a:lstStyle>
            <a:lvl1pPr lvl="0" algn="l">
              <a:spcBef>
                <a:spcPts val="0"/>
              </a:spcBef>
              <a:spcAft>
                <a:spcPts val="0"/>
              </a:spcAft>
              <a:buSzPts val="33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8"/>
          <p:cNvSpPr txBox="1"/>
          <p:nvPr>
            <p:ph idx="1" type="body"/>
          </p:nvPr>
        </p:nvSpPr>
        <p:spPr>
          <a:xfrm>
            <a:off x="10089775" y="2518825"/>
            <a:ext cx="6053700" cy="5672700"/>
          </a:xfrm>
          <a:prstGeom prst="rect">
            <a:avLst/>
          </a:prstGeom>
        </p:spPr>
        <p:txBody>
          <a:bodyPr anchorCtr="0" anchor="ctr" bIns="45700" lIns="91425" spcFirstLastPara="1" rIns="91425" wrap="square" tIns="45700">
            <a:normAutofit/>
          </a:bodyPr>
          <a:lstStyle>
            <a:lvl1pPr indent="-361950" lvl="0" marL="457200">
              <a:spcBef>
                <a:spcPts val="640"/>
              </a:spcBef>
              <a:spcAft>
                <a:spcPts val="0"/>
              </a:spcAft>
              <a:buSzPts val="21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700"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089950" y="556425"/>
            <a:ext cx="141081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3350"/>
              <a:buFont typeface="Press Start 2P"/>
              <a:buNone/>
              <a:defRPr i="0" sz="3350" u="none" cap="none" strike="noStrike">
                <a:solidFill>
                  <a:schemeClr val="lt1"/>
                </a:solidFill>
                <a:latin typeface="Press Start 2P"/>
                <a:ea typeface="Press Start 2P"/>
                <a:cs typeface="Press Start 2P"/>
                <a:sym typeface="Press Start 2P"/>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223520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Roboto Mono"/>
              <a:buChar char="•"/>
              <a:defRPr i="0" sz="2100" u="none" cap="none" strike="noStrike">
                <a:solidFill>
                  <a:schemeClr val="dk1"/>
                </a:solidFill>
                <a:latin typeface="Roboto Mono"/>
                <a:ea typeface="Roboto Mono"/>
                <a:cs typeface="Roboto Mono"/>
                <a:sym typeface="Roboto Mono"/>
              </a:defRPr>
            </a:lvl1pPr>
            <a:lvl2pPr indent="-361950" lvl="1" marL="914400" marR="0" rtl="0" algn="ctr">
              <a:spcBef>
                <a:spcPts val="560"/>
              </a:spcBef>
              <a:spcAft>
                <a:spcPts val="0"/>
              </a:spcAft>
              <a:buClr>
                <a:schemeClr val="dk1"/>
              </a:buClr>
              <a:buSzPts val="2100"/>
              <a:buFont typeface="Roboto Mono"/>
              <a:buChar char="–"/>
              <a:defRPr i="0" sz="2100" u="none" cap="none" strike="noStrike">
                <a:solidFill>
                  <a:schemeClr val="dk1"/>
                </a:solidFill>
                <a:latin typeface="Roboto Mono"/>
                <a:ea typeface="Roboto Mono"/>
                <a:cs typeface="Roboto Mono"/>
                <a:sym typeface="Roboto Mono"/>
              </a:defRPr>
            </a:lvl2pPr>
            <a:lvl3pPr indent="-361950" lvl="2" marL="1371600" marR="0" rtl="0" algn="ctr">
              <a:spcBef>
                <a:spcPts val="480"/>
              </a:spcBef>
              <a:spcAft>
                <a:spcPts val="0"/>
              </a:spcAft>
              <a:buClr>
                <a:schemeClr val="dk1"/>
              </a:buClr>
              <a:buSzPts val="2100"/>
              <a:buFont typeface="Roboto Mono"/>
              <a:buChar char="•"/>
              <a:defRPr i="0" sz="2100" u="none" cap="none" strike="noStrike">
                <a:solidFill>
                  <a:schemeClr val="dk1"/>
                </a:solidFill>
                <a:latin typeface="Roboto Mono"/>
                <a:ea typeface="Roboto Mono"/>
                <a:cs typeface="Roboto Mono"/>
                <a:sym typeface="Roboto Mono"/>
              </a:defRPr>
            </a:lvl3pPr>
            <a:lvl4pPr indent="-361950" lvl="3" marL="1828800" marR="0" rtl="0" algn="ctr">
              <a:spcBef>
                <a:spcPts val="400"/>
              </a:spcBef>
              <a:spcAft>
                <a:spcPts val="0"/>
              </a:spcAft>
              <a:buClr>
                <a:schemeClr val="dk1"/>
              </a:buClr>
              <a:buSzPts val="2100"/>
              <a:buFont typeface="Roboto Mono"/>
              <a:buChar char="–"/>
              <a:defRPr i="0" sz="2100" u="none" cap="none" strike="noStrike">
                <a:solidFill>
                  <a:schemeClr val="dk1"/>
                </a:solidFill>
                <a:latin typeface="Roboto Mono"/>
                <a:ea typeface="Roboto Mono"/>
                <a:cs typeface="Roboto Mono"/>
                <a:sym typeface="Roboto Mono"/>
              </a:defRPr>
            </a:lvl4pPr>
            <a:lvl5pPr indent="-361950" lvl="4" marL="2286000" marR="0" rtl="0" algn="ctr">
              <a:spcBef>
                <a:spcPts val="400"/>
              </a:spcBef>
              <a:spcAft>
                <a:spcPts val="0"/>
              </a:spcAft>
              <a:buClr>
                <a:schemeClr val="dk1"/>
              </a:buClr>
              <a:buSzPts val="2100"/>
              <a:buFont typeface="Roboto Mono"/>
              <a:buChar char="»"/>
              <a:defRPr i="0" sz="2100" u="none" cap="none" strike="noStrike">
                <a:solidFill>
                  <a:schemeClr val="dk1"/>
                </a:solidFill>
                <a:latin typeface="Roboto Mono"/>
                <a:ea typeface="Roboto Mono"/>
                <a:cs typeface="Roboto Mono"/>
                <a:sym typeface="Roboto Mono"/>
              </a:defRPr>
            </a:lvl5pPr>
            <a:lvl6pPr indent="-361950" lvl="5" marL="2743200" marR="0" rtl="0" algn="ctr">
              <a:spcBef>
                <a:spcPts val="400"/>
              </a:spcBef>
              <a:spcAft>
                <a:spcPts val="0"/>
              </a:spcAft>
              <a:buClr>
                <a:schemeClr val="dk1"/>
              </a:buClr>
              <a:buSzPts val="2100"/>
              <a:buFont typeface="Roboto Mono"/>
              <a:buChar char="•"/>
              <a:defRPr i="0" sz="2100" u="none" cap="none" strike="noStrike">
                <a:solidFill>
                  <a:schemeClr val="dk1"/>
                </a:solidFill>
                <a:latin typeface="Roboto Mono"/>
                <a:ea typeface="Roboto Mono"/>
                <a:cs typeface="Roboto Mono"/>
                <a:sym typeface="Roboto Mono"/>
              </a:defRPr>
            </a:lvl6pPr>
            <a:lvl7pPr indent="-361950" lvl="6" marL="3200400" marR="0" rtl="0" algn="ctr">
              <a:spcBef>
                <a:spcPts val="400"/>
              </a:spcBef>
              <a:spcAft>
                <a:spcPts val="0"/>
              </a:spcAft>
              <a:buClr>
                <a:schemeClr val="dk1"/>
              </a:buClr>
              <a:buSzPts val="2100"/>
              <a:buFont typeface="Roboto Mono"/>
              <a:buChar char="•"/>
              <a:defRPr i="0" sz="2100" u="none" cap="none" strike="noStrike">
                <a:solidFill>
                  <a:schemeClr val="dk1"/>
                </a:solidFill>
                <a:latin typeface="Roboto Mono"/>
                <a:ea typeface="Roboto Mono"/>
                <a:cs typeface="Roboto Mono"/>
                <a:sym typeface="Roboto Mono"/>
              </a:defRPr>
            </a:lvl7pPr>
            <a:lvl8pPr indent="-361950" lvl="7" marL="3657600" marR="0" rtl="0" algn="ctr">
              <a:spcBef>
                <a:spcPts val="400"/>
              </a:spcBef>
              <a:spcAft>
                <a:spcPts val="0"/>
              </a:spcAft>
              <a:buClr>
                <a:schemeClr val="dk1"/>
              </a:buClr>
              <a:buSzPts val="2100"/>
              <a:buFont typeface="Roboto Mono"/>
              <a:buChar char="•"/>
              <a:defRPr i="0" sz="2100" u="none" cap="none" strike="noStrike">
                <a:solidFill>
                  <a:schemeClr val="dk1"/>
                </a:solidFill>
                <a:latin typeface="Roboto Mono"/>
                <a:ea typeface="Roboto Mono"/>
                <a:cs typeface="Roboto Mono"/>
                <a:sym typeface="Roboto Mono"/>
              </a:defRPr>
            </a:lvl8pPr>
            <a:lvl9pPr indent="-361950" lvl="8" marL="4114800" marR="0" rtl="0" algn="ctr">
              <a:spcBef>
                <a:spcPts val="400"/>
              </a:spcBef>
              <a:spcAft>
                <a:spcPts val="0"/>
              </a:spcAft>
              <a:buClr>
                <a:schemeClr val="dk1"/>
              </a:buClr>
              <a:buSzPts val="2100"/>
              <a:buFont typeface="Roboto Mono"/>
              <a:buChar char="•"/>
              <a:defRPr i="0" sz="2100" u="none" cap="none" strike="noStrike">
                <a:solidFill>
                  <a:schemeClr val="dk1"/>
                </a:solidFill>
                <a:latin typeface="Roboto Mono"/>
                <a:ea typeface="Roboto Mono"/>
                <a:cs typeface="Roboto Mono"/>
                <a:sym typeface="Roboto Mon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62.png"/><Relationship Id="rId5" Type="http://schemas.openxmlformats.org/officeDocument/2006/relationships/image" Target="../media/image43.png"/><Relationship Id="rId6"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58.png"/><Relationship Id="rId5" Type="http://schemas.openxmlformats.org/officeDocument/2006/relationships/image" Target="../media/image34.png"/><Relationship Id="rId6" Type="http://schemas.openxmlformats.org/officeDocument/2006/relationships/image" Target="../media/image31.png"/><Relationship Id="rId7" Type="http://schemas.openxmlformats.org/officeDocument/2006/relationships/image" Target="../media/image7.png"/><Relationship Id="rId8"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41.png"/><Relationship Id="rId11" Type="http://schemas.openxmlformats.org/officeDocument/2006/relationships/image" Target="../media/image40.png"/><Relationship Id="rId10" Type="http://schemas.openxmlformats.org/officeDocument/2006/relationships/image" Target="../media/image61.png"/><Relationship Id="rId12" Type="http://schemas.openxmlformats.org/officeDocument/2006/relationships/image" Target="../media/image7.png"/><Relationship Id="rId9" Type="http://schemas.openxmlformats.org/officeDocument/2006/relationships/image" Target="../media/image36.png"/><Relationship Id="rId5" Type="http://schemas.openxmlformats.org/officeDocument/2006/relationships/image" Target="../media/image30.png"/><Relationship Id="rId6" Type="http://schemas.openxmlformats.org/officeDocument/2006/relationships/image" Target="../media/image37.png"/><Relationship Id="rId7" Type="http://schemas.openxmlformats.org/officeDocument/2006/relationships/image" Target="../media/image39.png"/><Relationship Id="rId8"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3.jpg"/><Relationship Id="rId4" Type="http://schemas.openxmlformats.org/officeDocument/2006/relationships/image" Target="../media/image64.png"/><Relationship Id="rId5" Type="http://schemas.openxmlformats.org/officeDocument/2006/relationships/image" Target="../media/image27.png"/><Relationship Id="rId6"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51.png"/><Relationship Id="rId5" Type="http://schemas.openxmlformats.org/officeDocument/2006/relationships/image" Target="../media/image67.png"/><Relationship Id="rId6"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5.png"/><Relationship Id="rId4" Type="http://schemas.openxmlformats.org/officeDocument/2006/relationships/image" Target="../media/image6.png"/><Relationship Id="rId5" Type="http://schemas.openxmlformats.org/officeDocument/2006/relationships/image" Target="../media/image52.png"/><Relationship Id="rId6" Type="http://schemas.openxmlformats.org/officeDocument/2006/relationships/image" Target="../media/image82.png"/><Relationship Id="rId7" Type="http://schemas.openxmlformats.org/officeDocument/2006/relationships/image" Target="../media/image7.png"/></Relationships>
</file>

<file path=ppt/slides/_rels/slide17.xml.rels><?xml version="1.0" encoding="UTF-8" standalone="yes"?><Relationships xmlns="http://schemas.openxmlformats.org/package/2006/relationships"><Relationship Id="rId20" Type="http://schemas.openxmlformats.org/officeDocument/2006/relationships/image" Target="../media/image83.png"/><Relationship Id="rId22" Type="http://schemas.openxmlformats.org/officeDocument/2006/relationships/image" Target="../media/image35.png"/><Relationship Id="rId21" Type="http://schemas.openxmlformats.org/officeDocument/2006/relationships/image" Target="../media/image15.png"/><Relationship Id="rId24" Type="http://schemas.openxmlformats.org/officeDocument/2006/relationships/image" Target="../media/image32.png"/><Relationship Id="rId23"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58.png"/><Relationship Id="rId26" Type="http://schemas.openxmlformats.org/officeDocument/2006/relationships/image" Target="../media/image43.png"/><Relationship Id="rId25" Type="http://schemas.openxmlformats.org/officeDocument/2006/relationships/image" Target="../media/image62.png"/><Relationship Id="rId28" Type="http://schemas.openxmlformats.org/officeDocument/2006/relationships/image" Target="../media/image45.png"/><Relationship Id="rId27"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8.png"/><Relationship Id="rId29" Type="http://schemas.openxmlformats.org/officeDocument/2006/relationships/image" Target="../media/image30.png"/><Relationship Id="rId7" Type="http://schemas.openxmlformats.org/officeDocument/2006/relationships/image" Target="../media/image27.png"/><Relationship Id="rId8" Type="http://schemas.openxmlformats.org/officeDocument/2006/relationships/image" Target="../media/image29.png"/><Relationship Id="rId31" Type="http://schemas.openxmlformats.org/officeDocument/2006/relationships/image" Target="../media/image39.png"/><Relationship Id="rId30" Type="http://schemas.openxmlformats.org/officeDocument/2006/relationships/image" Target="../media/image3.png"/><Relationship Id="rId11" Type="http://schemas.openxmlformats.org/officeDocument/2006/relationships/image" Target="../media/image31.png"/><Relationship Id="rId33" Type="http://schemas.openxmlformats.org/officeDocument/2006/relationships/image" Target="../media/image7.png"/><Relationship Id="rId10" Type="http://schemas.openxmlformats.org/officeDocument/2006/relationships/image" Target="../media/image34.png"/><Relationship Id="rId32" Type="http://schemas.openxmlformats.org/officeDocument/2006/relationships/image" Target="../media/image84.png"/><Relationship Id="rId13" Type="http://schemas.openxmlformats.org/officeDocument/2006/relationships/image" Target="../media/image67.png"/><Relationship Id="rId12" Type="http://schemas.openxmlformats.org/officeDocument/2006/relationships/image" Target="../media/image51.png"/><Relationship Id="rId15" Type="http://schemas.openxmlformats.org/officeDocument/2006/relationships/image" Target="../media/image55.png"/><Relationship Id="rId14" Type="http://schemas.openxmlformats.org/officeDocument/2006/relationships/image" Target="../media/image19.png"/><Relationship Id="rId17" Type="http://schemas.openxmlformats.org/officeDocument/2006/relationships/image" Target="../media/image82.png"/><Relationship Id="rId16" Type="http://schemas.openxmlformats.org/officeDocument/2006/relationships/image" Target="../media/image52.png"/><Relationship Id="rId19" Type="http://schemas.openxmlformats.org/officeDocument/2006/relationships/image" Target="../media/image11.png"/><Relationship Id="rId18"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80.pn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7.jpg"/><Relationship Id="rId5" Type="http://schemas.openxmlformats.org/officeDocument/2006/relationships/image" Target="../media/image11.png"/><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jpg"/><Relationship Id="rId4" Type="http://schemas.openxmlformats.org/officeDocument/2006/relationships/image" Target="../media/image13.jpg"/><Relationship Id="rId5" Type="http://schemas.openxmlformats.org/officeDocument/2006/relationships/image" Target="../media/image21.jp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0.jp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8.jpg"/><Relationship Id="rId10" Type="http://schemas.openxmlformats.org/officeDocument/2006/relationships/image" Target="../media/image7.png"/><Relationship Id="rId9" Type="http://schemas.openxmlformats.org/officeDocument/2006/relationships/image" Target="../media/image29.png"/><Relationship Id="rId5" Type="http://schemas.openxmlformats.org/officeDocument/2006/relationships/image" Target="../media/image22.jpg"/><Relationship Id="rId6" Type="http://schemas.openxmlformats.org/officeDocument/2006/relationships/image" Target="../media/image25.jpg"/><Relationship Id="rId7" Type="http://schemas.openxmlformats.org/officeDocument/2006/relationships/image" Target="../media/image23.jpg"/><Relationship Id="rId8"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42.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303" name="Shape 303"/>
        <p:cNvGrpSpPr/>
        <p:nvPr/>
      </p:nvGrpSpPr>
      <p:grpSpPr>
        <a:xfrm>
          <a:off x="0" y="0"/>
          <a:ext cx="0" cy="0"/>
          <a:chOff x="0" y="0"/>
          <a:chExt cx="0" cy="0"/>
        </a:xfrm>
      </p:grpSpPr>
      <p:pic>
        <p:nvPicPr>
          <p:cNvPr id="304" name="Google Shape;304;p9"/>
          <p:cNvPicPr preferRelativeResize="0"/>
          <p:nvPr/>
        </p:nvPicPr>
        <p:blipFill>
          <a:blip r:embed="rId3">
            <a:alphaModFix/>
          </a:blip>
          <a:stretch>
            <a:fillRect/>
          </a:stretch>
        </p:blipFill>
        <p:spPr>
          <a:xfrm>
            <a:off x="-411425" y="5104175"/>
            <a:ext cx="19110851" cy="5337599"/>
          </a:xfrm>
          <a:prstGeom prst="rect">
            <a:avLst/>
          </a:prstGeom>
          <a:noFill/>
          <a:ln>
            <a:noFill/>
          </a:ln>
        </p:spPr>
      </p:pic>
      <p:sp>
        <p:nvSpPr>
          <p:cNvPr id="305" name="Google Shape;305;p9"/>
          <p:cNvSpPr/>
          <p:nvPr/>
        </p:nvSpPr>
        <p:spPr>
          <a:xfrm>
            <a:off x="5061666" y="337345"/>
            <a:ext cx="8164668" cy="9612310"/>
          </a:xfrm>
          <a:custGeom>
            <a:rect b="b" l="l" r="r" t="t"/>
            <a:pathLst>
              <a:path extrusionOk="0" h="9612310" w="8164668">
                <a:moveTo>
                  <a:pt x="0" y="0"/>
                </a:moveTo>
                <a:lnTo>
                  <a:pt x="8164668" y="0"/>
                </a:lnTo>
                <a:lnTo>
                  <a:pt x="8164668" y="9612310"/>
                </a:lnTo>
                <a:lnTo>
                  <a:pt x="0" y="9612310"/>
                </a:lnTo>
                <a:lnTo>
                  <a:pt x="0" y="0"/>
                </a:lnTo>
                <a:close/>
              </a:path>
            </a:pathLst>
          </a:custGeom>
          <a:blipFill rotWithShape="1">
            <a:blip r:embed="rId4">
              <a:alphaModFix/>
            </a:blip>
            <a:stretch>
              <a:fillRect b="-3846" l="-13509" r="-13282" t="-3847"/>
            </a:stretch>
          </a:blipFill>
          <a:ln>
            <a:noFill/>
          </a:ln>
        </p:spPr>
      </p:sp>
      <p:sp>
        <p:nvSpPr>
          <p:cNvPr id="306" name="Google Shape;306;p9"/>
          <p:cNvSpPr/>
          <p:nvPr/>
        </p:nvSpPr>
        <p:spPr>
          <a:xfrm>
            <a:off x="6548072" y="913874"/>
            <a:ext cx="5191856" cy="4229626"/>
          </a:xfrm>
          <a:custGeom>
            <a:rect b="b" l="l" r="r" t="t"/>
            <a:pathLst>
              <a:path extrusionOk="0" h="4229626" w="5191856">
                <a:moveTo>
                  <a:pt x="0" y="0"/>
                </a:moveTo>
                <a:lnTo>
                  <a:pt x="5191856" y="0"/>
                </a:lnTo>
                <a:lnTo>
                  <a:pt x="5191856" y="4229626"/>
                </a:lnTo>
                <a:lnTo>
                  <a:pt x="0" y="4229626"/>
                </a:lnTo>
                <a:lnTo>
                  <a:pt x="0" y="0"/>
                </a:lnTo>
                <a:close/>
              </a:path>
            </a:pathLst>
          </a:custGeom>
          <a:blipFill rotWithShape="1">
            <a:blip r:embed="rId5">
              <a:alphaModFix/>
            </a:blip>
            <a:stretch>
              <a:fillRect b="-122372" l="-49873" r="-49516" t="-22372"/>
            </a:stretch>
          </a:blipFill>
          <a:ln>
            <a:noFill/>
          </a:ln>
        </p:spPr>
      </p:sp>
      <p:grpSp>
        <p:nvGrpSpPr>
          <p:cNvPr id="307" name="Google Shape;307;p9"/>
          <p:cNvGrpSpPr/>
          <p:nvPr/>
        </p:nvGrpSpPr>
        <p:grpSpPr>
          <a:xfrm>
            <a:off x="4890650" y="6624571"/>
            <a:ext cx="8660223" cy="1552709"/>
            <a:chOff x="-22014" y="-139975"/>
            <a:chExt cx="11546964" cy="2070277"/>
          </a:xfrm>
        </p:grpSpPr>
        <p:grpSp>
          <p:nvGrpSpPr>
            <p:cNvPr id="308" name="Google Shape;308;p9"/>
            <p:cNvGrpSpPr/>
            <p:nvPr/>
          </p:nvGrpSpPr>
          <p:grpSpPr>
            <a:xfrm>
              <a:off x="0" y="-139975"/>
              <a:ext cx="11524950" cy="2070277"/>
              <a:chOff x="0" y="-38100"/>
              <a:chExt cx="3136981" cy="563510"/>
            </a:xfrm>
          </p:grpSpPr>
          <p:sp>
            <p:nvSpPr>
              <p:cNvPr id="309" name="Google Shape;309;p9"/>
              <p:cNvSpPr/>
              <p:nvPr/>
            </p:nvSpPr>
            <p:spPr>
              <a:xfrm>
                <a:off x="0" y="0"/>
                <a:ext cx="3136981" cy="525410"/>
              </a:xfrm>
              <a:custGeom>
                <a:rect b="b" l="l" r="r" t="t"/>
                <a:pathLst>
                  <a:path extrusionOk="0" h="525410" w="3136981">
                    <a:moveTo>
                      <a:pt x="0" y="0"/>
                    </a:moveTo>
                    <a:lnTo>
                      <a:pt x="3136981" y="0"/>
                    </a:lnTo>
                    <a:lnTo>
                      <a:pt x="3136981" y="525410"/>
                    </a:lnTo>
                    <a:lnTo>
                      <a:pt x="0" y="525410"/>
                    </a:lnTo>
                    <a:close/>
                  </a:path>
                </a:pathLst>
              </a:custGeom>
              <a:gradFill>
                <a:gsLst>
                  <a:gs pos="0">
                    <a:srgbClr val="899BFC"/>
                  </a:gs>
                  <a:gs pos="100000">
                    <a:srgbClr val="FCFCFC"/>
                  </a:gs>
                </a:gsLst>
                <a:lin ang="5400000" scaled="0"/>
              </a:gradFill>
              <a:ln cap="sq" cmpd="sng" w="85725">
                <a:solidFill>
                  <a:srgbClr val="5067DC"/>
                </a:solidFill>
                <a:prstDash val="solid"/>
                <a:miter lim="8000"/>
                <a:headEnd len="sm" w="sm" type="none"/>
                <a:tailEnd len="sm" w="sm" type="none"/>
              </a:ln>
            </p:spPr>
          </p:sp>
          <p:sp>
            <p:nvSpPr>
              <p:cNvPr id="310" name="Google Shape;310;p9"/>
              <p:cNvSpPr txBox="1"/>
              <p:nvPr/>
            </p:nvSpPr>
            <p:spPr>
              <a:xfrm>
                <a:off x="0" y="-38100"/>
                <a:ext cx="3136981" cy="56351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9"/>
            <p:cNvGrpSpPr/>
            <p:nvPr/>
          </p:nvGrpSpPr>
          <p:grpSpPr>
            <a:xfrm>
              <a:off x="117963" y="1571811"/>
              <a:ext cx="11291086" cy="248213"/>
              <a:chOff x="0" y="-38100"/>
              <a:chExt cx="3073325" cy="67560"/>
            </a:xfrm>
          </p:grpSpPr>
          <p:sp>
            <p:nvSpPr>
              <p:cNvPr id="312" name="Google Shape;312;p9"/>
              <p:cNvSpPr/>
              <p:nvPr/>
            </p:nvSpPr>
            <p:spPr>
              <a:xfrm>
                <a:off x="0" y="0"/>
                <a:ext cx="3073325" cy="29460"/>
              </a:xfrm>
              <a:custGeom>
                <a:rect b="b" l="l" r="r" t="t"/>
                <a:pathLst>
                  <a:path extrusionOk="0" h="29460" w="3073325">
                    <a:moveTo>
                      <a:pt x="0" y="0"/>
                    </a:moveTo>
                    <a:lnTo>
                      <a:pt x="3073325" y="0"/>
                    </a:lnTo>
                    <a:lnTo>
                      <a:pt x="3073325" y="29460"/>
                    </a:lnTo>
                    <a:lnTo>
                      <a:pt x="0" y="29460"/>
                    </a:lnTo>
                    <a:close/>
                  </a:path>
                </a:pathLst>
              </a:custGeom>
              <a:solidFill>
                <a:srgbClr val="868686"/>
              </a:solidFill>
              <a:ln>
                <a:noFill/>
              </a:ln>
            </p:spPr>
          </p:sp>
          <p:sp>
            <p:nvSpPr>
              <p:cNvPr id="313" name="Google Shape;313;p9"/>
              <p:cNvSpPr txBox="1"/>
              <p:nvPr/>
            </p:nvSpPr>
            <p:spPr>
              <a:xfrm>
                <a:off x="0" y="-38100"/>
                <a:ext cx="3073325" cy="6756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9"/>
            <p:cNvGrpSpPr/>
            <p:nvPr/>
          </p:nvGrpSpPr>
          <p:grpSpPr>
            <a:xfrm rot="-5400000">
              <a:off x="10455126" y="797120"/>
              <a:ext cx="1649578" cy="258267"/>
              <a:chOff x="0" y="-38100"/>
              <a:chExt cx="448999" cy="70297"/>
            </a:xfrm>
          </p:grpSpPr>
          <p:sp>
            <p:nvSpPr>
              <p:cNvPr id="315" name="Google Shape;315;p9"/>
              <p:cNvSpPr/>
              <p:nvPr/>
            </p:nvSpPr>
            <p:spPr>
              <a:xfrm>
                <a:off x="0" y="0"/>
                <a:ext cx="448999" cy="32197"/>
              </a:xfrm>
              <a:custGeom>
                <a:rect b="b" l="l" r="r" t="t"/>
                <a:pathLst>
                  <a:path extrusionOk="0" h="32197" w="448999">
                    <a:moveTo>
                      <a:pt x="0" y="0"/>
                    </a:moveTo>
                    <a:lnTo>
                      <a:pt x="448999" y="0"/>
                    </a:lnTo>
                    <a:lnTo>
                      <a:pt x="448999" y="32197"/>
                    </a:lnTo>
                    <a:lnTo>
                      <a:pt x="0" y="32197"/>
                    </a:lnTo>
                    <a:close/>
                  </a:path>
                </a:pathLst>
              </a:custGeom>
              <a:solidFill>
                <a:srgbClr val="868686"/>
              </a:solidFill>
              <a:ln>
                <a:noFill/>
              </a:ln>
            </p:spPr>
          </p:sp>
          <p:sp>
            <p:nvSpPr>
              <p:cNvPr id="316" name="Google Shape;316;p9"/>
              <p:cNvSpPr txBox="1"/>
              <p:nvPr/>
            </p:nvSpPr>
            <p:spPr>
              <a:xfrm>
                <a:off x="0" y="-38100"/>
                <a:ext cx="448999" cy="70297"/>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9"/>
            <p:cNvGrpSpPr/>
            <p:nvPr/>
          </p:nvGrpSpPr>
          <p:grpSpPr>
            <a:xfrm rot="-5400000">
              <a:off x="-717670" y="797120"/>
              <a:ext cx="1649578" cy="258267"/>
              <a:chOff x="0" y="-38100"/>
              <a:chExt cx="448999" cy="70297"/>
            </a:xfrm>
          </p:grpSpPr>
          <p:sp>
            <p:nvSpPr>
              <p:cNvPr id="318" name="Google Shape;318;p9"/>
              <p:cNvSpPr/>
              <p:nvPr/>
            </p:nvSpPr>
            <p:spPr>
              <a:xfrm>
                <a:off x="0" y="0"/>
                <a:ext cx="448999" cy="32197"/>
              </a:xfrm>
              <a:custGeom>
                <a:rect b="b" l="l" r="r" t="t"/>
                <a:pathLst>
                  <a:path extrusionOk="0" h="32197" w="448999">
                    <a:moveTo>
                      <a:pt x="0" y="0"/>
                    </a:moveTo>
                    <a:lnTo>
                      <a:pt x="448999" y="0"/>
                    </a:lnTo>
                    <a:lnTo>
                      <a:pt x="448999" y="32197"/>
                    </a:lnTo>
                    <a:lnTo>
                      <a:pt x="0" y="32197"/>
                    </a:lnTo>
                    <a:close/>
                  </a:path>
                </a:pathLst>
              </a:custGeom>
              <a:solidFill>
                <a:srgbClr val="FFFFFF"/>
              </a:solidFill>
              <a:ln>
                <a:noFill/>
              </a:ln>
            </p:spPr>
          </p:sp>
          <p:sp>
            <p:nvSpPr>
              <p:cNvPr id="319" name="Google Shape;319;p9"/>
              <p:cNvSpPr txBox="1"/>
              <p:nvPr/>
            </p:nvSpPr>
            <p:spPr>
              <a:xfrm>
                <a:off x="0" y="-38100"/>
                <a:ext cx="448999" cy="70297"/>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9"/>
            <p:cNvGrpSpPr/>
            <p:nvPr/>
          </p:nvGrpSpPr>
          <p:grpSpPr>
            <a:xfrm>
              <a:off x="117963" y="-38513"/>
              <a:ext cx="11291086" cy="248213"/>
              <a:chOff x="0" y="-38100"/>
              <a:chExt cx="3073325" cy="67560"/>
            </a:xfrm>
          </p:grpSpPr>
          <p:sp>
            <p:nvSpPr>
              <p:cNvPr id="321" name="Google Shape;321;p9"/>
              <p:cNvSpPr/>
              <p:nvPr/>
            </p:nvSpPr>
            <p:spPr>
              <a:xfrm>
                <a:off x="0" y="0"/>
                <a:ext cx="3073325" cy="29460"/>
              </a:xfrm>
              <a:custGeom>
                <a:rect b="b" l="l" r="r" t="t"/>
                <a:pathLst>
                  <a:path extrusionOk="0" h="29460" w="3073325">
                    <a:moveTo>
                      <a:pt x="0" y="0"/>
                    </a:moveTo>
                    <a:lnTo>
                      <a:pt x="3073325" y="0"/>
                    </a:lnTo>
                    <a:lnTo>
                      <a:pt x="3073325" y="29460"/>
                    </a:lnTo>
                    <a:lnTo>
                      <a:pt x="0" y="29460"/>
                    </a:lnTo>
                    <a:close/>
                  </a:path>
                </a:pathLst>
              </a:custGeom>
              <a:solidFill>
                <a:srgbClr val="FFFFFF"/>
              </a:solidFill>
              <a:ln>
                <a:noFill/>
              </a:ln>
            </p:spPr>
          </p:sp>
          <p:sp>
            <p:nvSpPr>
              <p:cNvPr id="322" name="Google Shape;322;p9"/>
              <p:cNvSpPr txBox="1"/>
              <p:nvPr/>
            </p:nvSpPr>
            <p:spPr>
              <a:xfrm>
                <a:off x="0" y="-38100"/>
                <a:ext cx="3073325" cy="6756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23" name="Google Shape;323;p9"/>
          <p:cNvSpPr/>
          <p:nvPr/>
        </p:nvSpPr>
        <p:spPr>
          <a:xfrm>
            <a:off x="11848328" y="7386618"/>
            <a:ext cx="774847" cy="1356405"/>
          </a:xfrm>
          <a:custGeom>
            <a:rect b="b" l="l" r="r" t="t"/>
            <a:pathLst>
              <a:path extrusionOk="0" h="1356405" w="774847">
                <a:moveTo>
                  <a:pt x="0" y="0"/>
                </a:moveTo>
                <a:lnTo>
                  <a:pt x="774847" y="0"/>
                </a:lnTo>
                <a:lnTo>
                  <a:pt x="774847" y="1356405"/>
                </a:lnTo>
                <a:lnTo>
                  <a:pt x="0" y="1356405"/>
                </a:lnTo>
                <a:lnTo>
                  <a:pt x="0" y="0"/>
                </a:lnTo>
                <a:close/>
              </a:path>
            </a:pathLst>
          </a:custGeom>
          <a:blipFill rotWithShape="1">
            <a:blip r:embed="rId6">
              <a:alphaModFix/>
            </a:blip>
            <a:stretch>
              <a:fillRect b="0" l="0" r="0" t="0"/>
            </a:stretch>
          </a:blipFill>
          <a:ln>
            <a:noFill/>
          </a:ln>
        </p:spPr>
      </p:sp>
      <p:sp>
        <p:nvSpPr>
          <p:cNvPr id="324" name="Google Shape;324;p9"/>
          <p:cNvSpPr/>
          <p:nvPr/>
        </p:nvSpPr>
        <p:spPr>
          <a:xfrm>
            <a:off x="3296403" y="2666958"/>
            <a:ext cx="1607070" cy="1300266"/>
          </a:xfrm>
          <a:custGeom>
            <a:rect b="b" l="l" r="r" t="t"/>
            <a:pathLst>
              <a:path extrusionOk="0" h="1300266" w="1607070">
                <a:moveTo>
                  <a:pt x="0" y="0"/>
                </a:moveTo>
                <a:lnTo>
                  <a:pt x="1607070" y="0"/>
                </a:lnTo>
                <a:lnTo>
                  <a:pt x="1607070" y="1300266"/>
                </a:lnTo>
                <a:lnTo>
                  <a:pt x="0" y="1300266"/>
                </a:lnTo>
                <a:lnTo>
                  <a:pt x="0" y="0"/>
                </a:lnTo>
                <a:close/>
              </a:path>
            </a:pathLst>
          </a:custGeom>
          <a:blipFill rotWithShape="1">
            <a:blip r:embed="rId7">
              <a:alphaModFix/>
            </a:blip>
            <a:stretch>
              <a:fillRect b="0" l="0" r="0" t="0"/>
            </a:stretch>
          </a:blipFill>
          <a:ln>
            <a:noFill/>
          </a:ln>
        </p:spPr>
      </p:sp>
      <p:sp>
        <p:nvSpPr>
          <p:cNvPr id="325" name="Google Shape;325;p9"/>
          <p:cNvSpPr/>
          <p:nvPr/>
        </p:nvSpPr>
        <p:spPr>
          <a:xfrm>
            <a:off x="15080611" y="7743362"/>
            <a:ext cx="1481045" cy="1198300"/>
          </a:xfrm>
          <a:custGeom>
            <a:rect b="b" l="l" r="r" t="t"/>
            <a:pathLst>
              <a:path extrusionOk="0" h="1198300" w="1481045">
                <a:moveTo>
                  <a:pt x="0" y="0"/>
                </a:moveTo>
                <a:lnTo>
                  <a:pt x="1481045" y="0"/>
                </a:lnTo>
                <a:lnTo>
                  <a:pt x="1481045" y="1198300"/>
                </a:lnTo>
                <a:lnTo>
                  <a:pt x="0" y="1198300"/>
                </a:lnTo>
                <a:lnTo>
                  <a:pt x="0" y="0"/>
                </a:lnTo>
                <a:close/>
              </a:path>
            </a:pathLst>
          </a:custGeom>
          <a:blipFill rotWithShape="1">
            <a:blip r:embed="rId8">
              <a:alphaModFix/>
            </a:blip>
            <a:stretch>
              <a:fillRect b="0" l="0" r="0" t="0"/>
            </a:stretch>
          </a:blipFill>
          <a:ln>
            <a:noFill/>
          </a:ln>
        </p:spPr>
      </p:sp>
      <p:sp>
        <p:nvSpPr>
          <p:cNvPr id="326" name="Google Shape;326;p9"/>
          <p:cNvSpPr/>
          <p:nvPr/>
        </p:nvSpPr>
        <p:spPr>
          <a:xfrm>
            <a:off x="14422115" y="5667786"/>
            <a:ext cx="892675" cy="1147759"/>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9"/>
          <p:cNvSpPr/>
          <p:nvPr/>
        </p:nvSpPr>
        <p:spPr>
          <a:xfrm>
            <a:off x="1946991" y="6812853"/>
            <a:ext cx="892675" cy="1147759"/>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9"/>
          <p:cNvSpPr/>
          <p:nvPr/>
        </p:nvSpPr>
        <p:spPr>
          <a:xfrm>
            <a:off x="870507" y="755785"/>
            <a:ext cx="892675" cy="1147759"/>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9"/>
          <p:cNvSpPr/>
          <p:nvPr/>
        </p:nvSpPr>
        <p:spPr>
          <a:xfrm>
            <a:off x="1630606" y="4152370"/>
            <a:ext cx="316385" cy="31663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30" name="Google Shape;330;p9"/>
          <p:cNvSpPr/>
          <p:nvPr/>
        </p:nvSpPr>
        <p:spPr>
          <a:xfrm>
            <a:off x="870507" y="8941662"/>
            <a:ext cx="316385" cy="31663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31" name="Google Shape;331;p9"/>
          <p:cNvSpPr/>
          <p:nvPr/>
        </p:nvSpPr>
        <p:spPr>
          <a:xfrm>
            <a:off x="16906474" y="5410200"/>
            <a:ext cx="316385" cy="31663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32" name="Google Shape;332;p9"/>
          <p:cNvSpPr/>
          <p:nvPr/>
        </p:nvSpPr>
        <p:spPr>
          <a:xfrm>
            <a:off x="13714183" y="438916"/>
            <a:ext cx="316385" cy="31663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33" name="Google Shape;333;p9"/>
          <p:cNvSpPr/>
          <p:nvPr/>
        </p:nvSpPr>
        <p:spPr>
          <a:xfrm>
            <a:off x="13714183" y="4109867"/>
            <a:ext cx="316385" cy="31663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34" name="Google Shape;334;p9"/>
          <p:cNvSpPr/>
          <p:nvPr/>
        </p:nvSpPr>
        <p:spPr>
          <a:xfrm>
            <a:off x="17259300" y="9099981"/>
            <a:ext cx="316385" cy="31663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35" name="Google Shape;335;p9"/>
          <p:cNvSpPr/>
          <p:nvPr/>
        </p:nvSpPr>
        <p:spPr>
          <a:xfrm>
            <a:off x="14030568" y="8941662"/>
            <a:ext cx="316385" cy="31663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36" name="Google Shape;336;p9"/>
          <p:cNvSpPr/>
          <p:nvPr/>
        </p:nvSpPr>
        <p:spPr>
          <a:xfrm>
            <a:off x="4903473" y="1213356"/>
            <a:ext cx="316385" cy="316638"/>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37" name="Google Shape;337;p9"/>
          <p:cNvSpPr/>
          <p:nvPr/>
        </p:nvSpPr>
        <p:spPr>
          <a:xfrm>
            <a:off x="16691416" y="1529994"/>
            <a:ext cx="373250" cy="373549"/>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38" name="Google Shape;338;p9"/>
          <p:cNvSpPr/>
          <p:nvPr/>
        </p:nvSpPr>
        <p:spPr>
          <a:xfrm>
            <a:off x="4376079" y="5984194"/>
            <a:ext cx="373250" cy="373549"/>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39" name="Google Shape;339;p9"/>
          <p:cNvSpPr txBox="1"/>
          <p:nvPr/>
        </p:nvSpPr>
        <p:spPr>
          <a:xfrm>
            <a:off x="7310874" y="2787581"/>
            <a:ext cx="3666300" cy="124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74" u="none" cap="none" strike="noStrike">
                <a:solidFill>
                  <a:srgbClr val="1439AE"/>
                </a:solidFill>
                <a:latin typeface="Press Start 2P"/>
                <a:ea typeface="Press Start 2P"/>
                <a:cs typeface="Press Start 2P"/>
                <a:sym typeface="Press Start 2P"/>
              </a:rPr>
              <a:t>GAME</a:t>
            </a:r>
            <a:endParaRPr/>
          </a:p>
          <a:p>
            <a:pPr indent="0" lvl="0" marL="0" marR="0" rtl="0" algn="ctr">
              <a:lnSpc>
                <a:spcPct val="120000"/>
              </a:lnSpc>
              <a:spcBef>
                <a:spcPts val="0"/>
              </a:spcBef>
              <a:spcAft>
                <a:spcPts val="0"/>
              </a:spcAft>
              <a:buNone/>
            </a:pPr>
            <a:r>
              <a:rPr b="0" i="0" lang="en-US" sz="3674" u="none" cap="none" strike="noStrike">
                <a:solidFill>
                  <a:srgbClr val="1439AE"/>
                </a:solidFill>
                <a:latin typeface="Press Start 2P"/>
                <a:ea typeface="Press Start 2P"/>
                <a:cs typeface="Press Start 2P"/>
                <a:sym typeface="Press Start 2P"/>
              </a:rPr>
              <a:t>CONSOLE</a:t>
            </a:r>
            <a:endParaRPr/>
          </a:p>
        </p:txBody>
      </p:sp>
      <p:sp>
        <p:nvSpPr>
          <p:cNvPr id="340" name="Google Shape;340;p9"/>
          <p:cNvSpPr txBox="1"/>
          <p:nvPr/>
        </p:nvSpPr>
        <p:spPr>
          <a:xfrm>
            <a:off x="6891952" y="1517524"/>
            <a:ext cx="4504200" cy="13467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49" u="none" cap="none" strike="noStrike">
                <a:solidFill>
                  <a:srgbClr val="1439AE"/>
                </a:solidFill>
                <a:latin typeface="Press Start 2P"/>
                <a:ea typeface="Press Start 2P"/>
                <a:cs typeface="Press Start 2P"/>
                <a:sym typeface="Press Start 2P"/>
              </a:rPr>
              <a:t>Y2K</a:t>
            </a:r>
            <a:endParaRPr/>
          </a:p>
        </p:txBody>
      </p:sp>
      <p:sp>
        <p:nvSpPr>
          <p:cNvPr id="341" name="Google Shape;341;p9"/>
          <p:cNvSpPr txBox="1"/>
          <p:nvPr/>
        </p:nvSpPr>
        <p:spPr>
          <a:xfrm>
            <a:off x="6742624" y="7132326"/>
            <a:ext cx="4802700" cy="6348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i="0" lang="en-US" sz="4124" u="none" cap="none" strike="noStrike">
                <a:solidFill>
                  <a:srgbClr val="3A52CF"/>
                </a:solidFill>
                <a:latin typeface="Roboto Mono"/>
                <a:ea typeface="Roboto Mono"/>
                <a:cs typeface="Roboto Mono"/>
                <a:sym typeface="Roboto Mono"/>
              </a:rPr>
              <a:t>Press Start!</a:t>
            </a:r>
            <a:endParaRPr/>
          </a:p>
        </p:txBody>
      </p:sp>
      <p:sp>
        <p:nvSpPr>
          <p:cNvPr id="342" name="Google Shape;342;p9"/>
          <p:cNvSpPr txBox="1"/>
          <p:nvPr/>
        </p:nvSpPr>
        <p:spPr>
          <a:xfrm>
            <a:off x="7310874" y="4076170"/>
            <a:ext cx="3666252" cy="563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300" u="none" cap="none" strike="noStrike">
                <a:solidFill>
                  <a:srgbClr val="FFFFFF"/>
                </a:solidFill>
                <a:latin typeface="Roboto Mono"/>
                <a:ea typeface="Roboto Mono"/>
                <a:cs typeface="Roboto Mono"/>
                <a:sym typeface="Roboto Mono"/>
              </a:rPr>
              <a:t>BACKGROUND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814" name="Shape 814"/>
        <p:cNvGrpSpPr/>
        <p:nvPr/>
      </p:nvGrpSpPr>
      <p:grpSpPr>
        <a:xfrm>
          <a:off x="0" y="0"/>
          <a:ext cx="0" cy="0"/>
          <a:chOff x="0" y="0"/>
          <a:chExt cx="0" cy="0"/>
        </a:xfrm>
      </p:grpSpPr>
      <p:grpSp>
        <p:nvGrpSpPr>
          <p:cNvPr id="815" name="Google Shape;815;p18"/>
          <p:cNvGrpSpPr/>
          <p:nvPr/>
        </p:nvGrpSpPr>
        <p:grpSpPr>
          <a:xfrm>
            <a:off x="0" y="5286561"/>
            <a:ext cx="18288000" cy="5143500"/>
            <a:chOff x="0" y="0"/>
            <a:chExt cx="24384000" cy="6858000"/>
          </a:xfrm>
        </p:grpSpPr>
        <p:sp>
          <p:nvSpPr>
            <p:cNvPr id="816" name="Google Shape;816;p18"/>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sp>
          <p:nvSpPr>
            <p:cNvPr id="817" name="Google Shape;817;p18"/>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grpSp>
      <p:grpSp>
        <p:nvGrpSpPr>
          <p:cNvPr id="818" name="Google Shape;818;p18"/>
          <p:cNvGrpSpPr/>
          <p:nvPr/>
        </p:nvGrpSpPr>
        <p:grpSpPr>
          <a:xfrm>
            <a:off x="0" y="-144661"/>
            <a:ext cx="18288000" cy="1036201"/>
            <a:chOff x="0" y="-38100"/>
            <a:chExt cx="4816593" cy="272909"/>
          </a:xfrm>
        </p:grpSpPr>
        <p:sp>
          <p:nvSpPr>
            <p:cNvPr id="819" name="Google Shape;819;p18"/>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820" name="Google Shape;820;p18"/>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1" name="Google Shape;821;p18"/>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8"/>
          <p:cNvSpPr txBox="1"/>
          <p:nvPr/>
        </p:nvSpPr>
        <p:spPr>
          <a:xfrm>
            <a:off x="2405235" y="2231259"/>
            <a:ext cx="13477530" cy="5653403"/>
          </a:xfrm>
          <a:prstGeom prst="rect">
            <a:avLst/>
          </a:prstGeom>
          <a:noFill/>
          <a:ln>
            <a:noFill/>
          </a:ln>
        </p:spPr>
        <p:txBody>
          <a:bodyPr anchorCtr="0" anchor="t" bIns="0" lIns="0" spcFirstLastPara="1" rIns="0" wrap="square" tIns="0">
            <a:spAutoFit/>
          </a:bodyPr>
          <a:lstStyle/>
          <a:p>
            <a:pPr indent="0" lvl="1" marL="0" marR="0" rtl="0" algn="ctr">
              <a:lnSpc>
                <a:spcPct val="250027"/>
              </a:lnSpc>
              <a:spcBef>
                <a:spcPts val="0"/>
              </a:spcBef>
              <a:spcAft>
                <a:spcPts val="0"/>
              </a:spcAft>
              <a:buNone/>
            </a:pPr>
            <a:r>
              <a:rPr b="0" i="0" lang="en-US" sz="3662" u="none" cap="none" strike="noStrike">
                <a:solidFill>
                  <a:srgbClr val="5067DC"/>
                </a:solidFill>
                <a:latin typeface="Press Start 2P"/>
                <a:ea typeface="Press Start 2P"/>
                <a:cs typeface="Press Start 2P"/>
                <a:sym typeface="Press Start 2P"/>
              </a:rPr>
              <a:t>Lorem ipsum dolor sit amet, consectetur adipiscing elit, sed do eiusmod tempor incididunt ut labore et dolore magna aliqua.</a:t>
            </a:r>
            <a:endParaRPr/>
          </a:p>
        </p:txBody>
      </p:sp>
      <p:sp>
        <p:nvSpPr>
          <p:cNvPr id="823" name="Google Shape;823;p18"/>
          <p:cNvSpPr/>
          <p:nvPr/>
        </p:nvSpPr>
        <p:spPr>
          <a:xfrm>
            <a:off x="15292331" y="5503662"/>
            <a:ext cx="1877845" cy="4114800"/>
          </a:xfrm>
          <a:custGeom>
            <a:rect b="b" l="l" r="r" t="t"/>
            <a:pathLst>
              <a:path extrusionOk="0" h="4114800" w="1877845">
                <a:moveTo>
                  <a:pt x="0" y="0"/>
                </a:moveTo>
                <a:lnTo>
                  <a:pt x="1877846" y="0"/>
                </a:lnTo>
                <a:lnTo>
                  <a:pt x="1877846" y="4114800"/>
                </a:lnTo>
                <a:lnTo>
                  <a:pt x="0" y="4114800"/>
                </a:lnTo>
                <a:lnTo>
                  <a:pt x="0" y="0"/>
                </a:lnTo>
                <a:close/>
              </a:path>
            </a:pathLst>
          </a:custGeom>
          <a:blipFill rotWithShape="1">
            <a:blip r:embed="rId4">
              <a:alphaModFix/>
            </a:blip>
            <a:stretch>
              <a:fillRect b="0" l="0" r="0" t="0"/>
            </a:stretch>
          </a:blipFill>
          <a:ln>
            <a:noFill/>
          </a:ln>
        </p:spPr>
      </p:sp>
      <p:sp>
        <p:nvSpPr>
          <p:cNvPr id="824" name="Google Shape;824;p18"/>
          <p:cNvSpPr/>
          <p:nvPr/>
        </p:nvSpPr>
        <p:spPr>
          <a:xfrm>
            <a:off x="-803587" y="5980171"/>
            <a:ext cx="3664575" cy="3278129"/>
          </a:xfrm>
          <a:custGeom>
            <a:rect b="b" l="l" r="r" t="t"/>
            <a:pathLst>
              <a:path extrusionOk="0" h="3278129" w="3664575">
                <a:moveTo>
                  <a:pt x="0" y="0"/>
                </a:moveTo>
                <a:lnTo>
                  <a:pt x="3664574" y="0"/>
                </a:lnTo>
                <a:lnTo>
                  <a:pt x="3664574" y="3278129"/>
                </a:lnTo>
                <a:lnTo>
                  <a:pt x="0" y="3278129"/>
                </a:lnTo>
                <a:lnTo>
                  <a:pt x="0" y="0"/>
                </a:lnTo>
                <a:close/>
              </a:path>
            </a:pathLst>
          </a:custGeom>
          <a:blipFill rotWithShape="1">
            <a:blip r:embed="rId5">
              <a:alphaModFix/>
            </a:blip>
            <a:stretch>
              <a:fillRect b="0" l="0" r="0" t="0"/>
            </a:stretch>
          </a:blipFill>
          <a:ln>
            <a:noFill/>
          </a:ln>
        </p:spPr>
      </p:sp>
      <p:grpSp>
        <p:nvGrpSpPr>
          <p:cNvPr id="825" name="Google Shape;825;p18"/>
          <p:cNvGrpSpPr/>
          <p:nvPr/>
        </p:nvGrpSpPr>
        <p:grpSpPr>
          <a:xfrm>
            <a:off x="12124528" y="205548"/>
            <a:ext cx="3758237" cy="499494"/>
            <a:chOff x="0" y="0"/>
            <a:chExt cx="5010983" cy="665993"/>
          </a:xfrm>
        </p:grpSpPr>
        <p:sp>
          <p:nvSpPr>
            <p:cNvPr id="826" name="Google Shape;826;p18"/>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mt="43000"/>
              </a:blip>
              <a:stretch>
                <a:fillRect b="0" l="0" r="0" t="0"/>
              </a:stretch>
            </a:blipFill>
            <a:ln>
              <a:noFill/>
            </a:ln>
          </p:spPr>
        </p:sp>
        <p:sp>
          <p:nvSpPr>
            <p:cNvPr id="827" name="Google Shape;827;p18"/>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828" name="Google Shape;828;p18"/>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829" name="Google Shape;829;p18"/>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830" name="Google Shape;830;p18"/>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grpSp>
      <p:sp>
        <p:nvSpPr>
          <p:cNvPr id="831" name="Google Shape;831;p18"/>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835" name="Shape 835"/>
        <p:cNvGrpSpPr/>
        <p:nvPr/>
      </p:nvGrpSpPr>
      <p:grpSpPr>
        <a:xfrm>
          <a:off x="0" y="0"/>
          <a:ext cx="0" cy="0"/>
          <a:chOff x="0" y="0"/>
          <a:chExt cx="0" cy="0"/>
        </a:xfrm>
      </p:grpSpPr>
      <p:grpSp>
        <p:nvGrpSpPr>
          <p:cNvPr id="836" name="Google Shape;836;p19"/>
          <p:cNvGrpSpPr/>
          <p:nvPr/>
        </p:nvGrpSpPr>
        <p:grpSpPr>
          <a:xfrm>
            <a:off x="0" y="-144661"/>
            <a:ext cx="18288000" cy="1036201"/>
            <a:chOff x="0" y="-38100"/>
            <a:chExt cx="4816593" cy="272909"/>
          </a:xfrm>
        </p:grpSpPr>
        <p:sp>
          <p:nvSpPr>
            <p:cNvPr id="837" name="Google Shape;837;p19"/>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838" name="Google Shape;838;p19"/>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9" name="Google Shape;839;p19"/>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0" name="Google Shape;840;p19"/>
          <p:cNvGrpSpPr/>
          <p:nvPr/>
        </p:nvGrpSpPr>
        <p:grpSpPr>
          <a:xfrm>
            <a:off x="0" y="5286561"/>
            <a:ext cx="18288000" cy="5143500"/>
            <a:chOff x="0" y="0"/>
            <a:chExt cx="24384000" cy="6858000"/>
          </a:xfrm>
        </p:grpSpPr>
        <p:sp>
          <p:nvSpPr>
            <p:cNvPr id="841" name="Google Shape;841;p19"/>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sp>
          <p:nvSpPr>
            <p:cNvPr id="842" name="Google Shape;842;p19"/>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grpSp>
      <p:grpSp>
        <p:nvGrpSpPr>
          <p:cNvPr id="843" name="Google Shape;843;p19"/>
          <p:cNvGrpSpPr/>
          <p:nvPr/>
        </p:nvGrpSpPr>
        <p:grpSpPr>
          <a:xfrm rot="-5400000">
            <a:off x="12807996" y="4698277"/>
            <a:ext cx="2363727" cy="7449519"/>
            <a:chOff x="0" y="-66675"/>
            <a:chExt cx="1631258" cy="5141068"/>
          </a:xfrm>
        </p:grpSpPr>
        <p:sp>
          <p:nvSpPr>
            <p:cNvPr id="844" name="Google Shape;844;p19"/>
            <p:cNvSpPr/>
            <p:nvPr/>
          </p:nvSpPr>
          <p:spPr>
            <a:xfrm>
              <a:off x="0" y="0"/>
              <a:ext cx="1631258" cy="5074393"/>
            </a:xfrm>
            <a:custGeom>
              <a:rect b="b" l="l" r="r" t="t"/>
              <a:pathLst>
                <a:path extrusionOk="0" h="5074393" w="1631258">
                  <a:moveTo>
                    <a:pt x="0" y="0"/>
                  </a:moveTo>
                  <a:lnTo>
                    <a:pt x="1631258" y="0"/>
                  </a:lnTo>
                  <a:lnTo>
                    <a:pt x="1631258" y="5074393"/>
                  </a:lnTo>
                  <a:lnTo>
                    <a:pt x="0" y="5074393"/>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845" name="Google Shape;845;p19"/>
            <p:cNvSpPr txBox="1"/>
            <p:nvPr/>
          </p:nvSpPr>
          <p:spPr>
            <a:xfrm>
              <a:off x="0" y="-66675"/>
              <a:ext cx="1631258" cy="5141068"/>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6" name="Google Shape;846;p19"/>
          <p:cNvGrpSpPr/>
          <p:nvPr/>
        </p:nvGrpSpPr>
        <p:grpSpPr>
          <a:xfrm>
            <a:off x="10447580" y="9385826"/>
            <a:ext cx="7096963" cy="135522"/>
            <a:chOff x="0" y="-38100"/>
            <a:chExt cx="4897763" cy="93526"/>
          </a:xfrm>
        </p:grpSpPr>
        <p:sp>
          <p:nvSpPr>
            <p:cNvPr id="847" name="Google Shape;847;p19"/>
            <p:cNvSpPr/>
            <p:nvPr/>
          </p:nvSpPr>
          <p:spPr>
            <a:xfrm>
              <a:off x="0" y="0"/>
              <a:ext cx="4897763" cy="55426"/>
            </a:xfrm>
            <a:custGeom>
              <a:rect b="b" l="l" r="r" t="t"/>
              <a:pathLst>
                <a:path extrusionOk="0" h="55426" w="4897763">
                  <a:moveTo>
                    <a:pt x="0" y="0"/>
                  </a:moveTo>
                  <a:lnTo>
                    <a:pt x="4897763" y="0"/>
                  </a:lnTo>
                  <a:lnTo>
                    <a:pt x="4897763" y="55426"/>
                  </a:lnTo>
                  <a:lnTo>
                    <a:pt x="0" y="55426"/>
                  </a:lnTo>
                  <a:close/>
                </a:path>
              </a:pathLst>
            </a:custGeom>
            <a:solidFill>
              <a:srgbClr val="FFFFFF"/>
            </a:solidFill>
            <a:ln>
              <a:noFill/>
            </a:ln>
          </p:spPr>
        </p:sp>
        <p:sp>
          <p:nvSpPr>
            <p:cNvPr id="848" name="Google Shape;848;p19"/>
            <p:cNvSpPr txBox="1"/>
            <p:nvPr/>
          </p:nvSpPr>
          <p:spPr>
            <a:xfrm>
              <a:off x="0" y="-38100"/>
              <a:ext cx="4897763" cy="93526"/>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9" name="Google Shape;849;p19"/>
          <p:cNvGrpSpPr/>
          <p:nvPr/>
        </p:nvGrpSpPr>
        <p:grpSpPr>
          <a:xfrm rot="-5400000">
            <a:off x="16427490" y="8367457"/>
            <a:ext cx="2251003" cy="171079"/>
            <a:chOff x="0" y="-38100"/>
            <a:chExt cx="1553464" cy="118065"/>
          </a:xfrm>
        </p:grpSpPr>
        <p:sp>
          <p:nvSpPr>
            <p:cNvPr id="850" name="Google Shape;850;p19"/>
            <p:cNvSpPr/>
            <p:nvPr/>
          </p:nvSpPr>
          <p:spPr>
            <a:xfrm>
              <a:off x="0" y="0"/>
              <a:ext cx="1553464" cy="79965"/>
            </a:xfrm>
            <a:custGeom>
              <a:rect b="b" l="l" r="r" t="t"/>
              <a:pathLst>
                <a:path extrusionOk="0" h="79965" w="1553464">
                  <a:moveTo>
                    <a:pt x="0" y="0"/>
                  </a:moveTo>
                  <a:lnTo>
                    <a:pt x="1553464" y="0"/>
                  </a:lnTo>
                  <a:lnTo>
                    <a:pt x="1553464" y="79965"/>
                  </a:lnTo>
                  <a:lnTo>
                    <a:pt x="0" y="79965"/>
                  </a:lnTo>
                  <a:close/>
                </a:path>
              </a:pathLst>
            </a:custGeom>
            <a:solidFill>
              <a:srgbClr val="939CCC"/>
            </a:solidFill>
            <a:ln>
              <a:noFill/>
            </a:ln>
          </p:spPr>
        </p:sp>
        <p:sp>
          <p:nvSpPr>
            <p:cNvPr id="851" name="Google Shape;851;p19"/>
            <p:cNvSpPr txBox="1"/>
            <p:nvPr/>
          </p:nvSpPr>
          <p:spPr>
            <a:xfrm>
              <a:off x="0" y="-38100"/>
              <a:ext cx="1553464" cy="118065"/>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2" name="Google Shape;852;p19"/>
          <p:cNvGrpSpPr/>
          <p:nvPr/>
        </p:nvGrpSpPr>
        <p:grpSpPr>
          <a:xfrm rot="-5400000">
            <a:off x="9362570" y="8347176"/>
            <a:ext cx="2193853" cy="134248"/>
            <a:chOff x="0" y="-38100"/>
            <a:chExt cx="1514024" cy="92647"/>
          </a:xfrm>
        </p:grpSpPr>
        <p:sp>
          <p:nvSpPr>
            <p:cNvPr id="853" name="Google Shape;853;p19"/>
            <p:cNvSpPr/>
            <p:nvPr/>
          </p:nvSpPr>
          <p:spPr>
            <a:xfrm>
              <a:off x="0" y="0"/>
              <a:ext cx="1514024" cy="54547"/>
            </a:xfrm>
            <a:custGeom>
              <a:rect b="b" l="l" r="r" t="t"/>
              <a:pathLst>
                <a:path extrusionOk="0" h="54547" w="1514024">
                  <a:moveTo>
                    <a:pt x="0" y="0"/>
                  </a:moveTo>
                  <a:lnTo>
                    <a:pt x="1514024" y="0"/>
                  </a:lnTo>
                  <a:lnTo>
                    <a:pt x="1514024" y="54547"/>
                  </a:lnTo>
                  <a:lnTo>
                    <a:pt x="0" y="54547"/>
                  </a:lnTo>
                  <a:close/>
                </a:path>
              </a:pathLst>
            </a:custGeom>
            <a:solidFill>
              <a:srgbClr val="FFFFFF"/>
            </a:solidFill>
            <a:ln>
              <a:noFill/>
            </a:ln>
          </p:spPr>
        </p:sp>
        <p:sp>
          <p:nvSpPr>
            <p:cNvPr id="854" name="Google Shape;854;p19"/>
            <p:cNvSpPr txBox="1"/>
            <p:nvPr/>
          </p:nvSpPr>
          <p:spPr>
            <a:xfrm>
              <a:off x="0" y="-38100"/>
              <a:ext cx="1514024" cy="92647"/>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5" name="Google Shape;855;p19"/>
          <p:cNvSpPr/>
          <p:nvPr/>
        </p:nvSpPr>
        <p:spPr>
          <a:xfrm>
            <a:off x="9525591" y="7784098"/>
            <a:ext cx="1773593" cy="1118976"/>
          </a:xfrm>
          <a:custGeom>
            <a:rect b="b" l="l" r="r" t="t"/>
            <a:pathLst>
              <a:path extrusionOk="0" h="1118976" w="1773593">
                <a:moveTo>
                  <a:pt x="0" y="0"/>
                </a:moveTo>
                <a:lnTo>
                  <a:pt x="1773593" y="0"/>
                </a:lnTo>
                <a:lnTo>
                  <a:pt x="1773593" y="1118976"/>
                </a:lnTo>
                <a:lnTo>
                  <a:pt x="0" y="1118976"/>
                </a:lnTo>
                <a:lnTo>
                  <a:pt x="0" y="0"/>
                </a:lnTo>
                <a:close/>
              </a:path>
            </a:pathLst>
          </a:custGeom>
          <a:blipFill rotWithShape="1">
            <a:blip r:embed="rId4">
              <a:alphaModFix/>
            </a:blip>
            <a:stretch>
              <a:fillRect b="0" l="0" r="0" t="0"/>
            </a:stretch>
          </a:blipFill>
          <a:ln>
            <a:noFill/>
          </a:ln>
        </p:spPr>
      </p:sp>
      <p:grpSp>
        <p:nvGrpSpPr>
          <p:cNvPr id="856" name="Google Shape;856;p19"/>
          <p:cNvGrpSpPr/>
          <p:nvPr/>
        </p:nvGrpSpPr>
        <p:grpSpPr>
          <a:xfrm rot="-5400000">
            <a:off x="12807996" y="-1072290"/>
            <a:ext cx="2363727" cy="7449519"/>
            <a:chOff x="0" y="-66675"/>
            <a:chExt cx="1631258" cy="5141068"/>
          </a:xfrm>
        </p:grpSpPr>
        <p:sp>
          <p:nvSpPr>
            <p:cNvPr id="857" name="Google Shape;857;p19"/>
            <p:cNvSpPr/>
            <p:nvPr/>
          </p:nvSpPr>
          <p:spPr>
            <a:xfrm>
              <a:off x="0" y="0"/>
              <a:ext cx="1631258" cy="5074393"/>
            </a:xfrm>
            <a:custGeom>
              <a:rect b="b" l="l" r="r" t="t"/>
              <a:pathLst>
                <a:path extrusionOk="0" h="5074393" w="1631258">
                  <a:moveTo>
                    <a:pt x="0" y="0"/>
                  </a:moveTo>
                  <a:lnTo>
                    <a:pt x="1631258" y="0"/>
                  </a:lnTo>
                  <a:lnTo>
                    <a:pt x="1631258" y="5074393"/>
                  </a:lnTo>
                  <a:lnTo>
                    <a:pt x="0" y="5074393"/>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858" name="Google Shape;858;p19"/>
            <p:cNvSpPr txBox="1"/>
            <p:nvPr/>
          </p:nvSpPr>
          <p:spPr>
            <a:xfrm>
              <a:off x="0" y="-66675"/>
              <a:ext cx="1631258" cy="5141068"/>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9" name="Google Shape;859;p19"/>
          <p:cNvGrpSpPr/>
          <p:nvPr/>
        </p:nvGrpSpPr>
        <p:grpSpPr>
          <a:xfrm rot="-5400000">
            <a:off x="12807996" y="1810675"/>
            <a:ext cx="2363727" cy="7449519"/>
            <a:chOff x="0" y="-66675"/>
            <a:chExt cx="1631258" cy="5141068"/>
          </a:xfrm>
        </p:grpSpPr>
        <p:sp>
          <p:nvSpPr>
            <p:cNvPr id="860" name="Google Shape;860;p19"/>
            <p:cNvSpPr/>
            <p:nvPr/>
          </p:nvSpPr>
          <p:spPr>
            <a:xfrm>
              <a:off x="0" y="0"/>
              <a:ext cx="1631258" cy="5074393"/>
            </a:xfrm>
            <a:custGeom>
              <a:rect b="b" l="l" r="r" t="t"/>
              <a:pathLst>
                <a:path extrusionOk="0" h="5074393" w="1631258">
                  <a:moveTo>
                    <a:pt x="0" y="0"/>
                  </a:moveTo>
                  <a:lnTo>
                    <a:pt x="1631258" y="0"/>
                  </a:lnTo>
                  <a:lnTo>
                    <a:pt x="1631258" y="5074393"/>
                  </a:lnTo>
                  <a:lnTo>
                    <a:pt x="0" y="5074393"/>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861" name="Google Shape;861;p19"/>
            <p:cNvSpPr txBox="1"/>
            <p:nvPr/>
          </p:nvSpPr>
          <p:spPr>
            <a:xfrm>
              <a:off x="0" y="-66675"/>
              <a:ext cx="1631258" cy="5141068"/>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2" name="Google Shape;862;p19"/>
          <p:cNvGrpSpPr/>
          <p:nvPr/>
        </p:nvGrpSpPr>
        <p:grpSpPr>
          <a:xfrm rot="-5400000">
            <a:off x="9362570" y="5468310"/>
            <a:ext cx="2193853" cy="134248"/>
            <a:chOff x="0" y="-38100"/>
            <a:chExt cx="1514024" cy="92647"/>
          </a:xfrm>
        </p:grpSpPr>
        <p:sp>
          <p:nvSpPr>
            <p:cNvPr id="863" name="Google Shape;863;p19"/>
            <p:cNvSpPr/>
            <p:nvPr/>
          </p:nvSpPr>
          <p:spPr>
            <a:xfrm>
              <a:off x="0" y="0"/>
              <a:ext cx="1514024" cy="54547"/>
            </a:xfrm>
            <a:custGeom>
              <a:rect b="b" l="l" r="r" t="t"/>
              <a:pathLst>
                <a:path extrusionOk="0" h="54547" w="1514024">
                  <a:moveTo>
                    <a:pt x="0" y="0"/>
                  </a:moveTo>
                  <a:lnTo>
                    <a:pt x="1514024" y="0"/>
                  </a:lnTo>
                  <a:lnTo>
                    <a:pt x="1514024" y="54547"/>
                  </a:lnTo>
                  <a:lnTo>
                    <a:pt x="0" y="54547"/>
                  </a:lnTo>
                  <a:close/>
                </a:path>
              </a:pathLst>
            </a:custGeom>
            <a:solidFill>
              <a:srgbClr val="FFFFFF"/>
            </a:solidFill>
            <a:ln>
              <a:noFill/>
            </a:ln>
          </p:spPr>
        </p:sp>
        <p:sp>
          <p:nvSpPr>
            <p:cNvPr id="864" name="Google Shape;864;p19"/>
            <p:cNvSpPr txBox="1"/>
            <p:nvPr/>
          </p:nvSpPr>
          <p:spPr>
            <a:xfrm>
              <a:off x="0" y="-38100"/>
              <a:ext cx="1514024" cy="92647"/>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5" name="Google Shape;865;p19"/>
          <p:cNvSpPr/>
          <p:nvPr/>
        </p:nvSpPr>
        <p:spPr>
          <a:xfrm>
            <a:off x="9706150" y="4861512"/>
            <a:ext cx="1371400" cy="1376405"/>
          </a:xfrm>
          <a:custGeom>
            <a:rect b="b" l="l" r="r" t="t"/>
            <a:pathLst>
              <a:path extrusionOk="0" h="1376405" w="1371400">
                <a:moveTo>
                  <a:pt x="0" y="0"/>
                </a:moveTo>
                <a:lnTo>
                  <a:pt x="1371400" y="0"/>
                </a:lnTo>
                <a:lnTo>
                  <a:pt x="1371400" y="1376406"/>
                </a:lnTo>
                <a:lnTo>
                  <a:pt x="0" y="1376406"/>
                </a:lnTo>
                <a:lnTo>
                  <a:pt x="0" y="0"/>
                </a:lnTo>
                <a:close/>
              </a:path>
            </a:pathLst>
          </a:custGeom>
          <a:blipFill rotWithShape="1">
            <a:blip r:embed="rId5">
              <a:alphaModFix/>
            </a:blip>
            <a:stretch>
              <a:fillRect b="0" l="0" r="0" t="0"/>
            </a:stretch>
          </a:blipFill>
          <a:ln>
            <a:noFill/>
          </a:ln>
        </p:spPr>
      </p:sp>
      <p:grpSp>
        <p:nvGrpSpPr>
          <p:cNvPr id="866" name="Google Shape;866;p19"/>
          <p:cNvGrpSpPr/>
          <p:nvPr/>
        </p:nvGrpSpPr>
        <p:grpSpPr>
          <a:xfrm>
            <a:off x="10526620" y="3615258"/>
            <a:ext cx="7017923" cy="135522"/>
            <a:chOff x="0" y="-38100"/>
            <a:chExt cx="4843215" cy="93526"/>
          </a:xfrm>
        </p:grpSpPr>
        <p:sp>
          <p:nvSpPr>
            <p:cNvPr id="867" name="Google Shape;867;p19"/>
            <p:cNvSpPr/>
            <p:nvPr/>
          </p:nvSpPr>
          <p:spPr>
            <a:xfrm>
              <a:off x="0" y="0"/>
              <a:ext cx="4843215" cy="55426"/>
            </a:xfrm>
            <a:custGeom>
              <a:rect b="b" l="l" r="r" t="t"/>
              <a:pathLst>
                <a:path extrusionOk="0" h="55426" w="4843215">
                  <a:moveTo>
                    <a:pt x="0" y="0"/>
                  </a:moveTo>
                  <a:lnTo>
                    <a:pt x="4843215" y="0"/>
                  </a:lnTo>
                  <a:lnTo>
                    <a:pt x="4843215" y="55426"/>
                  </a:lnTo>
                  <a:lnTo>
                    <a:pt x="0" y="55426"/>
                  </a:lnTo>
                  <a:close/>
                </a:path>
              </a:pathLst>
            </a:custGeom>
            <a:solidFill>
              <a:srgbClr val="FFFFFF"/>
            </a:solidFill>
            <a:ln>
              <a:noFill/>
            </a:ln>
          </p:spPr>
        </p:sp>
        <p:sp>
          <p:nvSpPr>
            <p:cNvPr id="868" name="Google Shape;868;p19"/>
            <p:cNvSpPr txBox="1"/>
            <p:nvPr/>
          </p:nvSpPr>
          <p:spPr>
            <a:xfrm>
              <a:off x="0" y="-38100"/>
              <a:ext cx="4843215" cy="93526"/>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 name="Google Shape;869;p19"/>
          <p:cNvGrpSpPr/>
          <p:nvPr/>
        </p:nvGrpSpPr>
        <p:grpSpPr>
          <a:xfrm>
            <a:off x="10447580" y="6498223"/>
            <a:ext cx="7096963" cy="135522"/>
            <a:chOff x="0" y="-38100"/>
            <a:chExt cx="4897763" cy="93526"/>
          </a:xfrm>
        </p:grpSpPr>
        <p:sp>
          <p:nvSpPr>
            <p:cNvPr id="870" name="Google Shape;870;p19"/>
            <p:cNvSpPr/>
            <p:nvPr/>
          </p:nvSpPr>
          <p:spPr>
            <a:xfrm>
              <a:off x="0" y="0"/>
              <a:ext cx="4897763" cy="55426"/>
            </a:xfrm>
            <a:custGeom>
              <a:rect b="b" l="l" r="r" t="t"/>
              <a:pathLst>
                <a:path extrusionOk="0" h="55426" w="4897763">
                  <a:moveTo>
                    <a:pt x="0" y="0"/>
                  </a:moveTo>
                  <a:lnTo>
                    <a:pt x="4897763" y="0"/>
                  </a:lnTo>
                  <a:lnTo>
                    <a:pt x="4897763" y="55426"/>
                  </a:lnTo>
                  <a:lnTo>
                    <a:pt x="0" y="55426"/>
                  </a:lnTo>
                  <a:close/>
                </a:path>
              </a:pathLst>
            </a:custGeom>
            <a:solidFill>
              <a:srgbClr val="FFFFFF"/>
            </a:solidFill>
            <a:ln>
              <a:noFill/>
            </a:ln>
          </p:spPr>
        </p:sp>
        <p:sp>
          <p:nvSpPr>
            <p:cNvPr id="871" name="Google Shape;871;p19"/>
            <p:cNvSpPr txBox="1"/>
            <p:nvPr/>
          </p:nvSpPr>
          <p:spPr>
            <a:xfrm>
              <a:off x="0" y="-38100"/>
              <a:ext cx="4897763" cy="93526"/>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2" name="Google Shape;872;p19"/>
          <p:cNvGrpSpPr/>
          <p:nvPr/>
        </p:nvGrpSpPr>
        <p:grpSpPr>
          <a:xfrm>
            <a:off x="10526620" y="1501720"/>
            <a:ext cx="7017923" cy="161314"/>
            <a:chOff x="0" y="-38100"/>
            <a:chExt cx="4843215" cy="111326"/>
          </a:xfrm>
        </p:grpSpPr>
        <p:sp>
          <p:nvSpPr>
            <p:cNvPr id="873" name="Google Shape;873;p19"/>
            <p:cNvSpPr/>
            <p:nvPr/>
          </p:nvSpPr>
          <p:spPr>
            <a:xfrm>
              <a:off x="0" y="0"/>
              <a:ext cx="4843215" cy="73226"/>
            </a:xfrm>
            <a:custGeom>
              <a:rect b="b" l="l" r="r" t="t"/>
              <a:pathLst>
                <a:path extrusionOk="0" h="73226" w="4843215">
                  <a:moveTo>
                    <a:pt x="0" y="0"/>
                  </a:moveTo>
                  <a:lnTo>
                    <a:pt x="4843215" y="0"/>
                  </a:lnTo>
                  <a:lnTo>
                    <a:pt x="4843215" y="73226"/>
                  </a:lnTo>
                  <a:lnTo>
                    <a:pt x="0" y="73226"/>
                  </a:lnTo>
                  <a:close/>
                </a:path>
              </a:pathLst>
            </a:custGeom>
            <a:solidFill>
              <a:srgbClr val="939CCC"/>
            </a:solidFill>
            <a:ln>
              <a:noFill/>
            </a:ln>
          </p:spPr>
        </p:sp>
        <p:sp>
          <p:nvSpPr>
            <p:cNvPr id="874" name="Google Shape;874;p19"/>
            <p:cNvSpPr txBox="1"/>
            <p:nvPr/>
          </p:nvSpPr>
          <p:spPr>
            <a:xfrm>
              <a:off x="0" y="-38100"/>
              <a:ext cx="4843215" cy="111326"/>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5" name="Google Shape;875;p19"/>
          <p:cNvGrpSpPr/>
          <p:nvPr/>
        </p:nvGrpSpPr>
        <p:grpSpPr>
          <a:xfrm>
            <a:off x="10526620" y="4380656"/>
            <a:ext cx="7017923" cy="161314"/>
            <a:chOff x="0" y="-38100"/>
            <a:chExt cx="4843215" cy="111326"/>
          </a:xfrm>
        </p:grpSpPr>
        <p:sp>
          <p:nvSpPr>
            <p:cNvPr id="876" name="Google Shape;876;p19"/>
            <p:cNvSpPr/>
            <p:nvPr/>
          </p:nvSpPr>
          <p:spPr>
            <a:xfrm>
              <a:off x="0" y="0"/>
              <a:ext cx="4843215" cy="73226"/>
            </a:xfrm>
            <a:custGeom>
              <a:rect b="b" l="l" r="r" t="t"/>
              <a:pathLst>
                <a:path extrusionOk="0" h="73226" w="4843215">
                  <a:moveTo>
                    <a:pt x="0" y="0"/>
                  </a:moveTo>
                  <a:lnTo>
                    <a:pt x="4843215" y="0"/>
                  </a:lnTo>
                  <a:lnTo>
                    <a:pt x="4843215" y="73226"/>
                  </a:lnTo>
                  <a:lnTo>
                    <a:pt x="0" y="73226"/>
                  </a:lnTo>
                  <a:close/>
                </a:path>
              </a:pathLst>
            </a:custGeom>
            <a:solidFill>
              <a:srgbClr val="939CCC"/>
            </a:solidFill>
            <a:ln>
              <a:noFill/>
            </a:ln>
          </p:spPr>
        </p:sp>
        <p:sp>
          <p:nvSpPr>
            <p:cNvPr id="877" name="Google Shape;877;p19"/>
            <p:cNvSpPr txBox="1"/>
            <p:nvPr/>
          </p:nvSpPr>
          <p:spPr>
            <a:xfrm>
              <a:off x="0" y="-38100"/>
              <a:ext cx="4843215" cy="111326"/>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8" name="Google Shape;878;p19"/>
          <p:cNvGrpSpPr/>
          <p:nvPr/>
        </p:nvGrpSpPr>
        <p:grpSpPr>
          <a:xfrm>
            <a:off x="10526620" y="7262165"/>
            <a:ext cx="7017923" cy="161314"/>
            <a:chOff x="0" y="-38100"/>
            <a:chExt cx="4843215" cy="111326"/>
          </a:xfrm>
        </p:grpSpPr>
        <p:sp>
          <p:nvSpPr>
            <p:cNvPr id="879" name="Google Shape;879;p19"/>
            <p:cNvSpPr/>
            <p:nvPr/>
          </p:nvSpPr>
          <p:spPr>
            <a:xfrm>
              <a:off x="0" y="0"/>
              <a:ext cx="4843215" cy="73226"/>
            </a:xfrm>
            <a:custGeom>
              <a:rect b="b" l="l" r="r" t="t"/>
              <a:pathLst>
                <a:path extrusionOk="0" h="73226" w="4843215">
                  <a:moveTo>
                    <a:pt x="0" y="0"/>
                  </a:moveTo>
                  <a:lnTo>
                    <a:pt x="4843215" y="0"/>
                  </a:lnTo>
                  <a:lnTo>
                    <a:pt x="4843215" y="73226"/>
                  </a:lnTo>
                  <a:lnTo>
                    <a:pt x="0" y="73226"/>
                  </a:lnTo>
                  <a:close/>
                </a:path>
              </a:pathLst>
            </a:custGeom>
            <a:solidFill>
              <a:srgbClr val="939CCC"/>
            </a:solidFill>
            <a:ln>
              <a:noFill/>
            </a:ln>
          </p:spPr>
        </p:sp>
        <p:sp>
          <p:nvSpPr>
            <p:cNvPr id="880" name="Google Shape;880;p19"/>
            <p:cNvSpPr txBox="1"/>
            <p:nvPr/>
          </p:nvSpPr>
          <p:spPr>
            <a:xfrm>
              <a:off x="0" y="-38100"/>
              <a:ext cx="4843215" cy="111326"/>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1" name="Google Shape;881;p19"/>
          <p:cNvGrpSpPr/>
          <p:nvPr/>
        </p:nvGrpSpPr>
        <p:grpSpPr>
          <a:xfrm rot="-5400000">
            <a:off x="9362570" y="2586730"/>
            <a:ext cx="2193853" cy="134248"/>
            <a:chOff x="0" y="-38100"/>
            <a:chExt cx="1514024" cy="92647"/>
          </a:xfrm>
        </p:grpSpPr>
        <p:sp>
          <p:nvSpPr>
            <p:cNvPr id="882" name="Google Shape;882;p19"/>
            <p:cNvSpPr/>
            <p:nvPr/>
          </p:nvSpPr>
          <p:spPr>
            <a:xfrm>
              <a:off x="0" y="0"/>
              <a:ext cx="1514024" cy="54547"/>
            </a:xfrm>
            <a:custGeom>
              <a:rect b="b" l="l" r="r" t="t"/>
              <a:pathLst>
                <a:path extrusionOk="0" h="54547" w="1514024">
                  <a:moveTo>
                    <a:pt x="0" y="0"/>
                  </a:moveTo>
                  <a:lnTo>
                    <a:pt x="1514024" y="0"/>
                  </a:lnTo>
                  <a:lnTo>
                    <a:pt x="1514024" y="54547"/>
                  </a:lnTo>
                  <a:lnTo>
                    <a:pt x="0" y="54547"/>
                  </a:lnTo>
                  <a:close/>
                </a:path>
              </a:pathLst>
            </a:custGeom>
            <a:solidFill>
              <a:srgbClr val="FFFFFF"/>
            </a:solidFill>
            <a:ln>
              <a:noFill/>
            </a:ln>
          </p:spPr>
        </p:sp>
        <p:sp>
          <p:nvSpPr>
            <p:cNvPr id="883" name="Google Shape;883;p19"/>
            <p:cNvSpPr txBox="1"/>
            <p:nvPr/>
          </p:nvSpPr>
          <p:spPr>
            <a:xfrm>
              <a:off x="0" y="-38100"/>
              <a:ext cx="1514024" cy="92647"/>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4" name="Google Shape;884;p19"/>
          <p:cNvSpPr/>
          <p:nvPr/>
        </p:nvSpPr>
        <p:spPr>
          <a:xfrm>
            <a:off x="9872686" y="1906655"/>
            <a:ext cx="1060352" cy="1443549"/>
          </a:xfrm>
          <a:custGeom>
            <a:rect b="b" l="l" r="r" t="t"/>
            <a:pathLst>
              <a:path extrusionOk="0" h="1443549" w="1060352">
                <a:moveTo>
                  <a:pt x="0" y="0"/>
                </a:moveTo>
                <a:lnTo>
                  <a:pt x="1060352" y="0"/>
                </a:lnTo>
                <a:lnTo>
                  <a:pt x="1060352" y="1443548"/>
                </a:lnTo>
                <a:lnTo>
                  <a:pt x="0" y="1443548"/>
                </a:lnTo>
                <a:lnTo>
                  <a:pt x="0" y="0"/>
                </a:lnTo>
                <a:close/>
              </a:path>
            </a:pathLst>
          </a:custGeom>
          <a:blipFill rotWithShape="1">
            <a:blip r:embed="rId6">
              <a:alphaModFix/>
            </a:blip>
            <a:stretch>
              <a:fillRect b="0" l="0" r="0" t="0"/>
            </a:stretch>
          </a:blipFill>
          <a:ln>
            <a:noFill/>
          </a:ln>
        </p:spPr>
      </p:sp>
      <p:grpSp>
        <p:nvGrpSpPr>
          <p:cNvPr id="885" name="Google Shape;885;p19"/>
          <p:cNvGrpSpPr/>
          <p:nvPr/>
        </p:nvGrpSpPr>
        <p:grpSpPr>
          <a:xfrm rot="-5400000">
            <a:off x="16427490" y="2596890"/>
            <a:ext cx="2251003" cy="171079"/>
            <a:chOff x="0" y="-38100"/>
            <a:chExt cx="1553464" cy="118065"/>
          </a:xfrm>
        </p:grpSpPr>
        <p:sp>
          <p:nvSpPr>
            <p:cNvPr id="886" name="Google Shape;886;p19"/>
            <p:cNvSpPr/>
            <p:nvPr/>
          </p:nvSpPr>
          <p:spPr>
            <a:xfrm>
              <a:off x="0" y="0"/>
              <a:ext cx="1553464" cy="79965"/>
            </a:xfrm>
            <a:custGeom>
              <a:rect b="b" l="l" r="r" t="t"/>
              <a:pathLst>
                <a:path extrusionOk="0" h="79965" w="1553464">
                  <a:moveTo>
                    <a:pt x="0" y="0"/>
                  </a:moveTo>
                  <a:lnTo>
                    <a:pt x="1553464" y="0"/>
                  </a:lnTo>
                  <a:lnTo>
                    <a:pt x="1553464" y="79965"/>
                  </a:lnTo>
                  <a:lnTo>
                    <a:pt x="0" y="79965"/>
                  </a:lnTo>
                  <a:close/>
                </a:path>
              </a:pathLst>
            </a:custGeom>
            <a:solidFill>
              <a:srgbClr val="939CCC"/>
            </a:solidFill>
            <a:ln>
              <a:noFill/>
            </a:ln>
          </p:spPr>
        </p:sp>
        <p:sp>
          <p:nvSpPr>
            <p:cNvPr id="887" name="Google Shape;887;p19"/>
            <p:cNvSpPr txBox="1"/>
            <p:nvPr/>
          </p:nvSpPr>
          <p:spPr>
            <a:xfrm>
              <a:off x="0" y="-38100"/>
              <a:ext cx="1553464" cy="118065"/>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8" name="Google Shape;888;p19"/>
          <p:cNvGrpSpPr/>
          <p:nvPr/>
        </p:nvGrpSpPr>
        <p:grpSpPr>
          <a:xfrm rot="-5400000">
            <a:off x="16427490" y="5479855"/>
            <a:ext cx="2251003" cy="171079"/>
            <a:chOff x="0" y="-38100"/>
            <a:chExt cx="1553464" cy="118065"/>
          </a:xfrm>
        </p:grpSpPr>
        <p:sp>
          <p:nvSpPr>
            <p:cNvPr id="889" name="Google Shape;889;p19"/>
            <p:cNvSpPr/>
            <p:nvPr/>
          </p:nvSpPr>
          <p:spPr>
            <a:xfrm>
              <a:off x="0" y="0"/>
              <a:ext cx="1553464" cy="79965"/>
            </a:xfrm>
            <a:custGeom>
              <a:rect b="b" l="l" r="r" t="t"/>
              <a:pathLst>
                <a:path extrusionOk="0" h="79965" w="1553464">
                  <a:moveTo>
                    <a:pt x="0" y="0"/>
                  </a:moveTo>
                  <a:lnTo>
                    <a:pt x="1553464" y="0"/>
                  </a:lnTo>
                  <a:lnTo>
                    <a:pt x="1553464" y="79965"/>
                  </a:lnTo>
                  <a:lnTo>
                    <a:pt x="0" y="79965"/>
                  </a:lnTo>
                  <a:close/>
                </a:path>
              </a:pathLst>
            </a:custGeom>
            <a:solidFill>
              <a:srgbClr val="939CCC"/>
            </a:solidFill>
            <a:ln>
              <a:noFill/>
            </a:ln>
          </p:spPr>
        </p:sp>
        <p:sp>
          <p:nvSpPr>
            <p:cNvPr id="890" name="Google Shape;890;p19"/>
            <p:cNvSpPr txBox="1"/>
            <p:nvPr/>
          </p:nvSpPr>
          <p:spPr>
            <a:xfrm>
              <a:off x="0" y="-38100"/>
              <a:ext cx="1553464" cy="118065"/>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1" name="Google Shape;891;p19"/>
          <p:cNvGrpSpPr/>
          <p:nvPr/>
        </p:nvGrpSpPr>
        <p:grpSpPr>
          <a:xfrm>
            <a:off x="1621471" y="1966796"/>
            <a:ext cx="6469131" cy="6991187"/>
            <a:chOff x="0" y="0"/>
            <a:chExt cx="686946" cy="742382"/>
          </a:xfrm>
        </p:grpSpPr>
        <p:sp>
          <p:nvSpPr>
            <p:cNvPr id="892" name="Google Shape;892;p19"/>
            <p:cNvSpPr/>
            <p:nvPr/>
          </p:nvSpPr>
          <p:spPr>
            <a:xfrm>
              <a:off x="0" y="0"/>
              <a:ext cx="686946" cy="742382"/>
            </a:xfrm>
            <a:custGeom>
              <a:rect b="b" l="l" r="r" t="t"/>
              <a:pathLst>
                <a:path extrusionOk="0" h="742382" w="686946">
                  <a:moveTo>
                    <a:pt x="229106" y="19070"/>
                  </a:moveTo>
                  <a:cubicBezTo>
                    <a:pt x="264210" y="7556"/>
                    <a:pt x="304362" y="0"/>
                    <a:pt x="343658" y="0"/>
                  </a:cubicBezTo>
                  <a:cubicBezTo>
                    <a:pt x="382955" y="0"/>
                    <a:pt x="420769" y="6476"/>
                    <a:pt x="455616" y="17990"/>
                  </a:cubicBezTo>
                  <a:cubicBezTo>
                    <a:pt x="456358" y="18350"/>
                    <a:pt x="457099" y="18350"/>
                    <a:pt x="457840" y="18710"/>
                  </a:cubicBezTo>
                  <a:cubicBezTo>
                    <a:pt x="588705" y="64765"/>
                    <a:pt x="685092" y="186379"/>
                    <a:pt x="686946" y="326938"/>
                  </a:cubicBezTo>
                  <a:lnTo>
                    <a:pt x="686946" y="742382"/>
                  </a:lnTo>
                  <a:lnTo>
                    <a:pt x="0" y="742382"/>
                  </a:lnTo>
                  <a:lnTo>
                    <a:pt x="0" y="327246"/>
                  </a:lnTo>
                  <a:cubicBezTo>
                    <a:pt x="1854" y="185660"/>
                    <a:pt x="96758" y="64045"/>
                    <a:pt x="229106" y="19070"/>
                  </a:cubicBezTo>
                  <a:close/>
                </a:path>
              </a:pathLst>
            </a:custGeom>
            <a:solidFill>
              <a:srgbClr val="C4CDFE"/>
            </a:solidFill>
            <a:ln cap="sq" cmpd="sng" w="85725">
              <a:solidFill>
                <a:srgbClr val="5067D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9"/>
            <p:cNvSpPr txBox="1"/>
            <p:nvPr/>
          </p:nvSpPr>
          <p:spPr>
            <a:xfrm>
              <a:off x="0" y="88900"/>
              <a:ext cx="686946" cy="653482"/>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4" name="Google Shape;894;p19"/>
          <p:cNvSpPr txBox="1"/>
          <p:nvPr/>
        </p:nvSpPr>
        <p:spPr>
          <a:xfrm>
            <a:off x="11465692" y="7584073"/>
            <a:ext cx="55209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sp>
        <p:nvSpPr>
          <p:cNvPr id="895" name="Google Shape;895;p19"/>
          <p:cNvSpPr txBox="1"/>
          <p:nvPr/>
        </p:nvSpPr>
        <p:spPr>
          <a:xfrm>
            <a:off x="11275192" y="1849505"/>
            <a:ext cx="55209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sp>
        <p:nvSpPr>
          <p:cNvPr id="896" name="Google Shape;896;p19"/>
          <p:cNvSpPr txBox="1"/>
          <p:nvPr/>
        </p:nvSpPr>
        <p:spPr>
          <a:xfrm>
            <a:off x="11465692" y="4732470"/>
            <a:ext cx="55209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grpSp>
        <p:nvGrpSpPr>
          <p:cNvPr id="897" name="Google Shape;897;p19"/>
          <p:cNvGrpSpPr/>
          <p:nvPr/>
        </p:nvGrpSpPr>
        <p:grpSpPr>
          <a:xfrm>
            <a:off x="12124528" y="205548"/>
            <a:ext cx="3758237" cy="499494"/>
            <a:chOff x="0" y="0"/>
            <a:chExt cx="5010983" cy="665993"/>
          </a:xfrm>
        </p:grpSpPr>
        <p:sp>
          <p:nvSpPr>
            <p:cNvPr id="898" name="Google Shape;898;p19"/>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mt="43000"/>
              </a:blip>
              <a:stretch>
                <a:fillRect b="0" l="0" r="0" t="0"/>
              </a:stretch>
            </a:blipFill>
            <a:ln>
              <a:noFill/>
            </a:ln>
          </p:spPr>
        </p:sp>
        <p:sp>
          <p:nvSpPr>
            <p:cNvPr id="899" name="Google Shape;899;p19"/>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900" name="Google Shape;900;p19"/>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901" name="Google Shape;901;p19"/>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902" name="Google Shape;902;p19"/>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grpSp>
      <p:sp>
        <p:nvSpPr>
          <p:cNvPr id="903" name="Google Shape;903;p19"/>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pic>
        <p:nvPicPr>
          <p:cNvPr id="904" name="Google Shape;904;p19"/>
          <p:cNvPicPr preferRelativeResize="0"/>
          <p:nvPr/>
        </p:nvPicPr>
        <p:blipFill>
          <a:blip r:embed="rId8">
            <a:alphaModFix/>
          </a:blip>
          <a:stretch>
            <a:fillRect/>
          </a:stretch>
        </p:blipFill>
        <p:spPr>
          <a:xfrm>
            <a:off x="1677150" y="2008050"/>
            <a:ext cx="6357900" cy="6894900"/>
          </a:xfrm>
          <a:prstGeom prst="round2SameRect">
            <a:avLst>
              <a:gd fmla="val 16667" name="adj1"/>
              <a:gd fmla="val 0" name="adj2"/>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908" name="Shape 908"/>
        <p:cNvGrpSpPr/>
        <p:nvPr/>
      </p:nvGrpSpPr>
      <p:grpSpPr>
        <a:xfrm>
          <a:off x="0" y="0"/>
          <a:ext cx="0" cy="0"/>
          <a:chOff x="0" y="0"/>
          <a:chExt cx="0" cy="0"/>
        </a:xfrm>
      </p:grpSpPr>
      <p:grpSp>
        <p:nvGrpSpPr>
          <p:cNvPr id="909" name="Google Shape;909;p20"/>
          <p:cNvGrpSpPr/>
          <p:nvPr/>
        </p:nvGrpSpPr>
        <p:grpSpPr>
          <a:xfrm>
            <a:off x="0" y="5286561"/>
            <a:ext cx="18288000" cy="5143500"/>
            <a:chOff x="0" y="0"/>
            <a:chExt cx="24384000" cy="6858000"/>
          </a:xfrm>
        </p:grpSpPr>
        <p:sp>
          <p:nvSpPr>
            <p:cNvPr id="910" name="Google Shape;910;p20"/>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sp>
          <p:nvSpPr>
            <p:cNvPr id="911" name="Google Shape;911;p20"/>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grpSp>
      <p:grpSp>
        <p:nvGrpSpPr>
          <p:cNvPr id="912" name="Google Shape;912;p20"/>
          <p:cNvGrpSpPr/>
          <p:nvPr/>
        </p:nvGrpSpPr>
        <p:grpSpPr>
          <a:xfrm>
            <a:off x="0" y="-144661"/>
            <a:ext cx="18288000" cy="1036201"/>
            <a:chOff x="0" y="-38100"/>
            <a:chExt cx="4816593" cy="272909"/>
          </a:xfrm>
        </p:grpSpPr>
        <p:sp>
          <p:nvSpPr>
            <p:cNvPr id="913" name="Google Shape;913;p20"/>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914" name="Google Shape;914;p20"/>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5" name="Google Shape;915;p20"/>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0"/>
          <p:cNvSpPr/>
          <p:nvPr/>
        </p:nvSpPr>
        <p:spPr>
          <a:xfrm flipH="1" rot="940487">
            <a:off x="6199301" y="1841819"/>
            <a:ext cx="4300802" cy="3631562"/>
          </a:xfrm>
          <a:custGeom>
            <a:rect b="b" l="l" r="r" t="t"/>
            <a:pathLst>
              <a:path extrusionOk="0" h="3631562" w="4300802">
                <a:moveTo>
                  <a:pt x="4300802" y="0"/>
                </a:moveTo>
                <a:lnTo>
                  <a:pt x="0" y="0"/>
                </a:lnTo>
                <a:lnTo>
                  <a:pt x="0" y="3631562"/>
                </a:lnTo>
                <a:lnTo>
                  <a:pt x="4300802" y="3631562"/>
                </a:lnTo>
                <a:lnTo>
                  <a:pt x="4300802" y="0"/>
                </a:lnTo>
                <a:close/>
              </a:path>
            </a:pathLst>
          </a:custGeom>
          <a:blipFill rotWithShape="1">
            <a:blip r:embed="rId4">
              <a:alphaModFix/>
            </a:blip>
            <a:stretch>
              <a:fillRect b="0" l="0" r="0" t="0"/>
            </a:stretch>
          </a:blipFill>
          <a:ln>
            <a:noFill/>
          </a:ln>
        </p:spPr>
      </p:sp>
      <p:sp>
        <p:nvSpPr>
          <p:cNvPr id="917" name="Google Shape;917;p20"/>
          <p:cNvSpPr/>
          <p:nvPr/>
        </p:nvSpPr>
        <p:spPr>
          <a:xfrm rot="-780511">
            <a:off x="8796813" y="3418112"/>
            <a:ext cx="1845538" cy="4060184"/>
          </a:xfrm>
          <a:custGeom>
            <a:rect b="b" l="l" r="r" t="t"/>
            <a:pathLst>
              <a:path extrusionOk="0" h="4060184" w="1845538">
                <a:moveTo>
                  <a:pt x="0" y="0"/>
                </a:moveTo>
                <a:lnTo>
                  <a:pt x="1845538" y="0"/>
                </a:lnTo>
                <a:lnTo>
                  <a:pt x="1845538" y="4060184"/>
                </a:lnTo>
                <a:lnTo>
                  <a:pt x="0" y="4060184"/>
                </a:lnTo>
                <a:lnTo>
                  <a:pt x="0" y="0"/>
                </a:lnTo>
                <a:close/>
              </a:path>
            </a:pathLst>
          </a:custGeom>
          <a:blipFill rotWithShape="1">
            <a:blip r:embed="rId5">
              <a:alphaModFix/>
            </a:blip>
            <a:stretch>
              <a:fillRect b="0" l="0" r="0" t="0"/>
            </a:stretch>
          </a:blipFill>
          <a:ln>
            <a:noFill/>
          </a:ln>
        </p:spPr>
      </p:sp>
      <p:sp>
        <p:nvSpPr>
          <p:cNvPr id="918" name="Google Shape;918;p20"/>
          <p:cNvSpPr/>
          <p:nvPr/>
        </p:nvSpPr>
        <p:spPr>
          <a:xfrm>
            <a:off x="13203487" y="1480758"/>
            <a:ext cx="3721742" cy="3667410"/>
          </a:xfrm>
          <a:custGeom>
            <a:rect b="b" l="l" r="r" t="t"/>
            <a:pathLst>
              <a:path extrusionOk="0" h="3667410" w="3721742">
                <a:moveTo>
                  <a:pt x="0" y="0"/>
                </a:moveTo>
                <a:lnTo>
                  <a:pt x="3721742" y="0"/>
                </a:lnTo>
                <a:lnTo>
                  <a:pt x="3721742" y="3667410"/>
                </a:lnTo>
                <a:lnTo>
                  <a:pt x="0" y="3667410"/>
                </a:lnTo>
                <a:lnTo>
                  <a:pt x="0" y="0"/>
                </a:lnTo>
                <a:close/>
              </a:path>
            </a:pathLst>
          </a:custGeom>
          <a:blipFill rotWithShape="1">
            <a:blip r:embed="rId6">
              <a:alphaModFix/>
            </a:blip>
            <a:stretch>
              <a:fillRect b="0" l="0" r="0" t="0"/>
            </a:stretch>
          </a:blipFill>
          <a:ln>
            <a:noFill/>
          </a:ln>
        </p:spPr>
      </p:sp>
      <p:sp>
        <p:nvSpPr>
          <p:cNvPr id="919" name="Google Shape;919;p20"/>
          <p:cNvSpPr/>
          <p:nvPr/>
        </p:nvSpPr>
        <p:spPr>
          <a:xfrm>
            <a:off x="1362771" y="1480758"/>
            <a:ext cx="3721742" cy="3667410"/>
          </a:xfrm>
          <a:custGeom>
            <a:rect b="b" l="l" r="r" t="t"/>
            <a:pathLst>
              <a:path extrusionOk="0" h="3667410" w="3721742">
                <a:moveTo>
                  <a:pt x="0" y="0"/>
                </a:moveTo>
                <a:lnTo>
                  <a:pt x="3721742" y="0"/>
                </a:lnTo>
                <a:lnTo>
                  <a:pt x="3721742" y="3667410"/>
                </a:lnTo>
                <a:lnTo>
                  <a:pt x="0" y="3667410"/>
                </a:lnTo>
                <a:lnTo>
                  <a:pt x="0" y="0"/>
                </a:lnTo>
                <a:close/>
              </a:path>
            </a:pathLst>
          </a:custGeom>
          <a:blipFill rotWithShape="1">
            <a:blip r:embed="rId6">
              <a:alphaModFix/>
            </a:blip>
            <a:stretch>
              <a:fillRect b="0" l="0" r="0" t="0"/>
            </a:stretch>
          </a:blipFill>
          <a:ln>
            <a:noFill/>
          </a:ln>
        </p:spPr>
      </p:sp>
      <p:sp>
        <p:nvSpPr>
          <p:cNvPr id="920" name="Google Shape;920;p20"/>
          <p:cNvSpPr/>
          <p:nvPr/>
        </p:nvSpPr>
        <p:spPr>
          <a:xfrm>
            <a:off x="13203487" y="5929218"/>
            <a:ext cx="3721742" cy="3667410"/>
          </a:xfrm>
          <a:custGeom>
            <a:rect b="b" l="l" r="r" t="t"/>
            <a:pathLst>
              <a:path extrusionOk="0" h="3667410" w="3721742">
                <a:moveTo>
                  <a:pt x="0" y="0"/>
                </a:moveTo>
                <a:lnTo>
                  <a:pt x="3721742" y="0"/>
                </a:lnTo>
                <a:lnTo>
                  <a:pt x="3721742" y="3667410"/>
                </a:lnTo>
                <a:lnTo>
                  <a:pt x="0" y="3667410"/>
                </a:lnTo>
                <a:lnTo>
                  <a:pt x="0" y="0"/>
                </a:lnTo>
                <a:close/>
              </a:path>
            </a:pathLst>
          </a:custGeom>
          <a:blipFill rotWithShape="1">
            <a:blip r:embed="rId7">
              <a:alphaModFix/>
            </a:blip>
            <a:stretch>
              <a:fillRect b="0" l="0" r="0" t="0"/>
            </a:stretch>
          </a:blipFill>
          <a:ln>
            <a:noFill/>
          </a:ln>
        </p:spPr>
      </p:sp>
      <p:sp>
        <p:nvSpPr>
          <p:cNvPr id="921" name="Google Shape;921;p20"/>
          <p:cNvSpPr/>
          <p:nvPr/>
        </p:nvSpPr>
        <p:spPr>
          <a:xfrm>
            <a:off x="1362771" y="5929218"/>
            <a:ext cx="3721742" cy="3667410"/>
          </a:xfrm>
          <a:custGeom>
            <a:rect b="b" l="l" r="r" t="t"/>
            <a:pathLst>
              <a:path extrusionOk="0" h="3667410" w="3721742">
                <a:moveTo>
                  <a:pt x="0" y="0"/>
                </a:moveTo>
                <a:lnTo>
                  <a:pt x="3721742" y="0"/>
                </a:lnTo>
                <a:lnTo>
                  <a:pt x="3721742" y="3667410"/>
                </a:lnTo>
                <a:lnTo>
                  <a:pt x="0" y="3667410"/>
                </a:lnTo>
                <a:lnTo>
                  <a:pt x="0" y="0"/>
                </a:lnTo>
                <a:close/>
              </a:path>
            </a:pathLst>
          </a:custGeom>
          <a:blipFill rotWithShape="1">
            <a:blip r:embed="rId7">
              <a:alphaModFix/>
            </a:blip>
            <a:stretch>
              <a:fillRect b="0" l="0" r="0" t="0"/>
            </a:stretch>
          </a:blipFill>
          <a:ln>
            <a:noFill/>
          </a:ln>
        </p:spPr>
      </p:sp>
      <p:sp>
        <p:nvSpPr>
          <p:cNvPr id="922" name="Google Shape;922;p20"/>
          <p:cNvSpPr txBox="1"/>
          <p:nvPr/>
        </p:nvSpPr>
        <p:spPr>
          <a:xfrm>
            <a:off x="5579141" y="7989570"/>
            <a:ext cx="7129718" cy="1365885"/>
          </a:xfrm>
          <a:prstGeom prst="rect">
            <a:avLst/>
          </a:prstGeom>
          <a:noFill/>
          <a:ln>
            <a:noFill/>
          </a:ln>
        </p:spPr>
        <p:txBody>
          <a:bodyPr anchorCtr="0" anchor="t" bIns="0" lIns="0" spcFirstLastPara="1" rIns="0" wrap="square" tIns="0">
            <a:spAutoFit/>
          </a:bodyPr>
          <a:lstStyle/>
          <a:p>
            <a:pPr indent="0" lvl="0" marL="0" marR="0" rtl="0" algn="ctr">
              <a:lnSpc>
                <a:spcPct val="186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pic>
        <p:nvPicPr>
          <p:cNvPr id="923" name="Google Shape;923;p20"/>
          <p:cNvPicPr preferRelativeResize="0"/>
          <p:nvPr/>
        </p:nvPicPr>
        <p:blipFill rotWithShape="1">
          <a:blip r:embed="rId8">
            <a:alphaModFix/>
          </a:blip>
          <a:srcRect b="0" l="0" r="0" t="0"/>
          <a:stretch/>
        </p:blipFill>
        <p:spPr>
          <a:xfrm>
            <a:off x="1680592" y="1771413"/>
            <a:ext cx="3086100" cy="3086100"/>
          </a:xfrm>
          <a:prstGeom prst="rect">
            <a:avLst/>
          </a:prstGeom>
          <a:noFill/>
          <a:ln>
            <a:noFill/>
          </a:ln>
        </p:spPr>
      </p:pic>
      <p:sp>
        <p:nvSpPr>
          <p:cNvPr id="924" name="Google Shape;924;p20"/>
          <p:cNvSpPr txBox="1"/>
          <p:nvPr/>
        </p:nvSpPr>
        <p:spPr>
          <a:xfrm>
            <a:off x="2382015" y="3065899"/>
            <a:ext cx="1756500" cy="605700"/>
          </a:xfrm>
          <a:prstGeom prst="rect">
            <a:avLst/>
          </a:prstGeom>
          <a:noFill/>
          <a:ln>
            <a:noFill/>
          </a:ln>
        </p:spPr>
        <p:txBody>
          <a:bodyPr anchorCtr="0" anchor="t" bIns="0" lIns="0" spcFirstLastPara="1" rIns="0" wrap="square" tIns="0">
            <a:spAutoFit/>
          </a:bodyPr>
          <a:lstStyle/>
          <a:p>
            <a:pPr indent="0" lvl="0" marL="0" marR="0" rtl="0" algn="ctr">
              <a:lnSpc>
                <a:spcPct val="140061"/>
              </a:lnSpc>
              <a:spcBef>
                <a:spcPts val="0"/>
              </a:spcBef>
              <a:spcAft>
                <a:spcPts val="0"/>
              </a:spcAft>
              <a:buNone/>
            </a:pPr>
            <a:r>
              <a:rPr b="0" i="0" lang="en-US" sz="3934" u="none" cap="none" strike="noStrike">
                <a:solidFill>
                  <a:srgbClr val="3A52CF"/>
                </a:solidFill>
                <a:latin typeface="Press Start 2P"/>
                <a:ea typeface="Press Start 2P"/>
                <a:cs typeface="Press Start 2P"/>
                <a:sym typeface="Press Start 2P"/>
              </a:rPr>
              <a:t>85%</a:t>
            </a:r>
            <a:endParaRPr/>
          </a:p>
        </p:txBody>
      </p:sp>
      <p:pic>
        <p:nvPicPr>
          <p:cNvPr id="925" name="Google Shape;925;p20"/>
          <p:cNvPicPr preferRelativeResize="0"/>
          <p:nvPr/>
        </p:nvPicPr>
        <p:blipFill rotWithShape="1">
          <a:blip r:embed="rId9">
            <a:alphaModFix/>
          </a:blip>
          <a:srcRect b="0" l="0" r="0" t="0"/>
          <a:stretch/>
        </p:blipFill>
        <p:spPr>
          <a:xfrm>
            <a:off x="13521308" y="1771413"/>
            <a:ext cx="3086100" cy="3086100"/>
          </a:xfrm>
          <a:prstGeom prst="rect">
            <a:avLst/>
          </a:prstGeom>
          <a:noFill/>
          <a:ln>
            <a:noFill/>
          </a:ln>
        </p:spPr>
      </p:pic>
      <p:sp>
        <p:nvSpPr>
          <p:cNvPr id="926" name="Google Shape;926;p20"/>
          <p:cNvSpPr txBox="1"/>
          <p:nvPr/>
        </p:nvSpPr>
        <p:spPr>
          <a:xfrm>
            <a:off x="14222731" y="3065899"/>
            <a:ext cx="1756500" cy="605700"/>
          </a:xfrm>
          <a:prstGeom prst="rect">
            <a:avLst/>
          </a:prstGeom>
          <a:noFill/>
          <a:ln>
            <a:noFill/>
          </a:ln>
        </p:spPr>
        <p:txBody>
          <a:bodyPr anchorCtr="0" anchor="t" bIns="0" lIns="0" spcFirstLastPara="1" rIns="0" wrap="square" tIns="0">
            <a:spAutoFit/>
          </a:bodyPr>
          <a:lstStyle/>
          <a:p>
            <a:pPr indent="0" lvl="0" marL="0" marR="0" rtl="0" algn="ctr">
              <a:lnSpc>
                <a:spcPct val="140061"/>
              </a:lnSpc>
              <a:spcBef>
                <a:spcPts val="0"/>
              </a:spcBef>
              <a:spcAft>
                <a:spcPts val="0"/>
              </a:spcAft>
              <a:buNone/>
            </a:pPr>
            <a:r>
              <a:rPr b="0" i="0" lang="en-US" sz="3934" u="none" cap="none" strike="noStrike">
                <a:solidFill>
                  <a:srgbClr val="3A52CF"/>
                </a:solidFill>
                <a:latin typeface="Press Start 2P"/>
                <a:ea typeface="Press Start 2P"/>
                <a:cs typeface="Press Start 2P"/>
                <a:sym typeface="Press Start 2P"/>
              </a:rPr>
              <a:t>20%</a:t>
            </a:r>
            <a:endParaRPr/>
          </a:p>
        </p:txBody>
      </p:sp>
      <p:pic>
        <p:nvPicPr>
          <p:cNvPr id="927" name="Google Shape;927;p20"/>
          <p:cNvPicPr preferRelativeResize="0"/>
          <p:nvPr/>
        </p:nvPicPr>
        <p:blipFill rotWithShape="1">
          <a:blip r:embed="rId10">
            <a:alphaModFix/>
          </a:blip>
          <a:srcRect b="0" l="0" r="0" t="0"/>
          <a:stretch/>
        </p:blipFill>
        <p:spPr>
          <a:xfrm>
            <a:off x="13521308" y="6219873"/>
            <a:ext cx="3086100" cy="3086100"/>
          </a:xfrm>
          <a:prstGeom prst="rect">
            <a:avLst/>
          </a:prstGeom>
          <a:noFill/>
          <a:ln>
            <a:noFill/>
          </a:ln>
        </p:spPr>
      </p:pic>
      <p:sp>
        <p:nvSpPr>
          <p:cNvPr id="928" name="Google Shape;928;p20"/>
          <p:cNvSpPr txBox="1"/>
          <p:nvPr/>
        </p:nvSpPr>
        <p:spPr>
          <a:xfrm>
            <a:off x="14222731" y="7577434"/>
            <a:ext cx="1756500" cy="605700"/>
          </a:xfrm>
          <a:prstGeom prst="rect">
            <a:avLst/>
          </a:prstGeom>
          <a:noFill/>
          <a:ln>
            <a:noFill/>
          </a:ln>
        </p:spPr>
        <p:txBody>
          <a:bodyPr anchorCtr="0" anchor="t" bIns="0" lIns="0" spcFirstLastPara="1" rIns="0" wrap="square" tIns="0">
            <a:spAutoFit/>
          </a:bodyPr>
          <a:lstStyle/>
          <a:p>
            <a:pPr indent="0" lvl="0" marL="0" marR="0" rtl="0" algn="ctr">
              <a:lnSpc>
                <a:spcPct val="140061"/>
              </a:lnSpc>
              <a:spcBef>
                <a:spcPts val="0"/>
              </a:spcBef>
              <a:spcAft>
                <a:spcPts val="0"/>
              </a:spcAft>
              <a:buNone/>
            </a:pPr>
            <a:r>
              <a:rPr b="0" i="0" lang="en-US" sz="3934" u="none" cap="none" strike="noStrike">
                <a:solidFill>
                  <a:srgbClr val="FFFFFF"/>
                </a:solidFill>
                <a:latin typeface="Press Start 2P"/>
                <a:ea typeface="Press Start 2P"/>
                <a:cs typeface="Press Start 2P"/>
                <a:sym typeface="Press Start 2P"/>
              </a:rPr>
              <a:t>75%</a:t>
            </a:r>
            <a:endParaRPr/>
          </a:p>
        </p:txBody>
      </p:sp>
      <p:pic>
        <p:nvPicPr>
          <p:cNvPr id="929" name="Google Shape;929;p20"/>
          <p:cNvPicPr preferRelativeResize="0"/>
          <p:nvPr/>
        </p:nvPicPr>
        <p:blipFill rotWithShape="1">
          <a:blip r:embed="rId11">
            <a:alphaModFix/>
          </a:blip>
          <a:srcRect b="0" l="0" r="0" t="0"/>
          <a:stretch/>
        </p:blipFill>
        <p:spPr>
          <a:xfrm>
            <a:off x="1680592" y="6219873"/>
            <a:ext cx="3086100" cy="3086100"/>
          </a:xfrm>
          <a:prstGeom prst="rect">
            <a:avLst/>
          </a:prstGeom>
          <a:noFill/>
          <a:ln>
            <a:noFill/>
          </a:ln>
        </p:spPr>
      </p:pic>
      <p:sp>
        <p:nvSpPr>
          <p:cNvPr id="930" name="Google Shape;930;p20"/>
          <p:cNvSpPr txBox="1"/>
          <p:nvPr/>
        </p:nvSpPr>
        <p:spPr>
          <a:xfrm>
            <a:off x="2382015" y="7577434"/>
            <a:ext cx="1756500" cy="605700"/>
          </a:xfrm>
          <a:prstGeom prst="rect">
            <a:avLst/>
          </a:prstGeom>
          <a:noFill/>
          <a:ln>
            <a:noFill/>
          </a:ln>
        </p:spPr>
        <p:txBody>
          <a:bodyPr anchorCtr="0" anchor="t" bIns="0" lIns="0" spcFirstLastPara="1" rIns="0" wrap="square" tIns="0">
            <a:spAutoFit/>
          </a:bodyPr>
          <a:lstStyle/>
          <a:p>
            <a:pPr indent="0" lvl="0" marL="0" marR="0" rtl="0" algn="ctr">
              <a:lnSpc>
                <a:spcPct val="140061"/>
              </a:lnSpc>
              <a:spcBef>
                <a:spcPts val="0"/>
              </a:spcBef>
              <a:spcAft>
                <a:spcPts val="0"/>
              </a:spcAft>
              <a:buNone/>
            </a:pPr>
            <a:r>
              <a:rPr b="0" i="0" lang="en-US" sz="3934" u="none" cap="none" strike="noStrike">
                <a:solidFill>
                  <a:srgbClr val="FFFFFF"/>
                </a:solidFill>
                <a:latin typeface="Press Start 2P"/>
                <a:ea typeface="Press Start 2P"/>
                <a:cs typeface="Press Start 2P"/>
                <a:sym typeface="Press Start 2P"/>
              </a:rPr>
              <a:t>40%</a:t>
            </a:r>
            <a:endParaRPr/>
          </a:p>
        </p:txBody>
      </p:sp>
      <p:grpSp>
        <p:nvGrpSpPr>
          <p:cNvPr id="931" name="Google Shape;931;p20"/>
          <p:cNvGrpSpPr/>
          <p:nvPr/>
        </p:nvGrpSpPr>
        <p:grpSpPr>
          <a:xfrm>
            <a:off x="12124528" y="205548"/>
            <a:ext cx="3758237" cy="499494"/>
            <a:chOff x="0" y="0"/>
            <a:chExt cx="5010983" cy="665993"/>
          </a:xfrm>
        </p:grpSpPr>
        <p:sp>
          <p:nvSpPr>
            <p:cNvPr id="932" name="Google Shape;932;p20"/>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12">
                <a:alphaModFix amt="43000"/>
              </a:blip>
              <a:stretch>
                <a:fillRect b="0" l="0" r="0" t="0"/>
              </a:stretch>
            </a:blipFill>
            <a:ln>
              <a:noFill/>
            </a:ln>
          </p:spPr>
        </p:sp>
        <p:sp>
          <p:nvSpPr>
            <p:cNvPr id="933" name="Google Shape;933;p20"/>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12">
                <a:alphaModFix/>
              </a:blip>
              <a:stretch>
                <a:fillRect b="0" l="0" r="0" t="0"/>
              </a:stretch>
            </a:blipFill>
            <a:ln>
              <a:noFill/>
            </a:ln>
          </p:spPr>
        </p:sp>
        <p:sp>
          <p:nvSpPr>
            <p:cNvPr id="934" name="Google Shape;934;p20"/>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12">
                <a:alphaModFix/>
              </a:blip>
              <a:stretch>
                <a:fillRect b="0" l="0" r="0" t="0"/>
              </a:stretch>
            </a:blipFill>
            <a:ln>
              <a:noFill/>
            </a:ln>
          </p:spPr>
        </p:sp>
        <p:sp>
          <p:nvSpPr>
            <p:cNvPr id="935" name="Google Shape;935;p20"/>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12">
                <a:alphaModFix/>
              </a:blip>
              <a:stretch>
                <a:fillRect b="0" l="0" r="0" t="0"/>
              </a:stretch>
            </a:blipFill>
            <a:ln>
              <a:noFill/>
            </a:ln>
          </p:spPr>
        </p:sp>
        <p:sp>
          <p:nvSpPr>
            <p:cNvPr id="936" name="Google Shape;936;p20"/>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12">
                <a:alphaModFix/>
              </a:blip>
              <a:stretch>
                <a:fillRect b="0" l="0" r="0" t="0"/>
              </a:stretch>
            </a:blipFill>
            <a:ln>
              <a:noFill/>
            </a:ln>
          </p:spPr>
        </p:sp>
      </p:grpSp>
      <p:sp>
        <p:nvSpPr>
          <p:cNvPr id="937" name="Google Shape;937;p20"/>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941" name="Shape 941"/>
        <p:cNvGrpSpPr/>
        <p:nvPr/>
      </p:nvGrpSpPr>
      <p:grpSpPr>
        <a:xfrm>
          <a:off x="0" y="0"/>
          <a:ext cx="0" cy="0"/>
          <a:chOff x="0" y="0"/>
          <a:chExt cx="0" cy="0"/>
        </a:xfrm>
      </p:grpSpPr>
      <p:pic>
        <p:nvPicPr>
          <p:cNvPr id="942" name="Google Shape;942;p21"/>
          <p:cNvPicPr preferRelativeResize="0"/>
          <p:nvPr/>
        </p:nvPicPr>
        <p:blipFill rotWithShape="1">
          <a:blip r:embed="rId3">
            <a:alphaModFix/>
          </a:blip>
          <a:srcRect b="9288" l="0" r="0" t="13673"/>
          <a:stretch/>
        </p:blipFill>
        <p:spPr>
          <a:xfrm>
            <a:off x="0" y="891540"/>
            <a:ext cx="18288000" cy="9395460"/>
          </a:xfrm>
          <a:prstGeom prst="rect">
            <a:avLst/>
          </a:prstGeom>
          <a:noFill/>
          <a:ln>
            <a:noFill/>
          </a:ln>
        </p:spPr>
      </p:pic>
      <p:pic>
        <p:nvPicPr>
          <p:cNvPr id="943" name="Google Shape;943;p21"/>
          <p:cNvPicPr preferRelativeResize="0"/>
          <p:nvPr/>
        </p:nvPicPr>
        <p:blipFill rotWithShape="1">
          <a:blip r:embed="rId4">
            <a:alphaModFix/>
          </a:blip>
          <a:srcRect b="41190" l="19172" r="19178" t="0"/>
          <a:stretch/>
        </p:blipFill>
        <p:spPr>
          <a:xfrm>
            <a:off x="0" y="7750150"/>
            <a:ext cx="18592799" cy="2693325"/>
          </a:xfrm>
          <a:prstGeom prst="rect">
            <a:avLst/>
          </a:prstGeom>
          <a:noFill/>
          <a:ln>
            <a:noFill/>
          </a:ln>
        </p:spPr>
      </p:pic>
      <p:sp>
        <p:nvSpPr>
          <p:cNvPr id="944" name="Google Shape;944;p21"/>
          <p:cNvSpPr/>
          <p:nvPr/>
        </p:nvSpPr>
        <p:spPr>
          <a:xfrm rot="-994394">
            <a:off x="1510767" y="6849708"/>
            <a:ext cx="1358963" cy="1445705"/>
          </a:xfrm>
          <a:custGeom>
            <a:rect b="b" l="l" r="r" t="t"/>
            <a:pathLst>
              <a:path extrusionOk="0" h="1445705" w="1358963">
                <a:moveTo>
                  <a:pt x="0" y="0"/>
                </a:moveTo>
                <a:lnTo>
                  <a:pt x="1358962" y="0"/>
                </a:lnTo>
                <a:lnTo>
                  <a:pt x="1358962" y="1445706"/>
                </a:lnTo>
                <a:lnTo>
                  <a:pt x="0" y="1445706"/>
                </a:lnTo>
                <a:lnTo>
                  <a:pt x="0" y="0"/>
                </a:lnTo>
                <a:close/>
              </a:path>
            </a:pathLst>
          </a:custGeom>
          <a:blipFill rotWithShape="1">
            <a:blip r:embed="rId5">
              <a:alphaModFix/>
            </a:blip>
            <a:stretch>
              <a:fillRect b="0" l="0" r="0" t="0"/>
            </a:stretch>
          </a:blipFill>
          <a:ln>
            <a:noFill/>
          </a:ln>
        </p:spPr>
      </p:sp>
      <p:sp>
        <p:nvSpPr>
          <p:cNvPr id="945" name="Google Shape;945;p21"/>
          <p:cNvSpPr/>
          <p:nvPr/>
        </p:nvSpPr>
        <p:spPr>
          <a:xfrm rot="1523103">
            <a:off x="14424178" y="2351743"/>
            <a:ext cx="1358963" cy="1445705"/>
          </a:xfrm>
          <a:custGeom>
            <a:rect b="b" l="l" r="r" t="t"/>
            <a:pathLst>
              <a:path extrusionOk="0" h="1445705" w="1358963">
                <a:moveTo>
                  <a:pt x="0" y="0"/>
                </a:moveTo>
                <a:lnTo>
                  <a:pt x="1358962" y="0"/>
                </a:lnTo>
                <a:lnTo>
                  <a:pt x="1358962" y="1445705"/>
                </a:lnTo>
                <a:lnTo>
                  <a:pt x="0" y="1445705"/>
                </a:lnTo>
                <a:lnTo>
                  <a:pt x="0" y="0"/>
                </a:lnTo>
                <a:close/>
              </a:path>
            </a:pathLst>
          </a:custGeom>
          <a:blipFill rotWithShape="1">
            <a:blip r:embed="rId5">
              <a:alphaModFix/>
            </a:blip>
            <a:stretch>
              <a:fillRect b="0" l="0" r="0" t="0"/>
            </a:stretch>
          </a:blipFill>
          <a:ln>
            <a:noFill/>
          </a:ln>
        </p:spPr>
      </p:sp>
      <p:grpSp>
        <p:nvGrpSpPr>
          <p:cNvPr id="946" name="Google Shape;946;p21"/>
          <p:cNvGrpSpPr/>
          <p:nvPr/>
        </p:nvGrpSpPr>
        <p:grpSpPr>
          <a:xfrm>
            <a:off x="0" y="-144661"/>
            <a:ext cx="18288000" cy="1036201"/>
            <a:chOff x="0" y="-38100"/>
            <a:chExt cx="4816593" cy="272909"/>
          </a:xfrm>
        </p:grpSpPr>
        <p:sp>
          <p:nvSpPr>
            <p:cNvPr id="947" name="Google Shape;947;p21"/>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948" name="Google Shape;948;p21"/>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9" name="Google Shape;949;p21"/>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1"/>
          <p:cNvSpPr txBox="1"/>
          <p:nvPr/>
        </p:nvSpPr>
        <p:spPr>
          <a:xfrm>
            <a:off x="888888" y="1985332"/>
            <a:ext cx="6015644" cy="2340452"/>
          </a:xfrm>
          <a:prstGeom prst="rect">
            <a:avLst/>
          </a:prstGeom>
          <a:noFill/>
          <a:ln>
            <a:noFill/>
          </a:ln>
        </p:spPr>
        <p:txBody>
          <a:bodyPr anchorCtr="0" anchor="t" bIns="0" lIns="0" spcFirstLastPara="1" rIns="0" wrap="square" tIns="0">
            <a:spAutoFit/>
          </a:bodyPr>
          <a:lstStyle/>
          <a:p>
            <a:pPr indent="0" lvl="0" marL="0" marR="0" rtl="0" algn="l">
              <a:lnSpc>
                <a:spcPct val="158992"/>
              </a:lnSpc>
              <a:spcBef>
                <a:spcPts val="0"/>
              </a:spcBef>
              <a:spcAft>
                <a:spcPts val="0"/>
              </a:spcAft>
              <a:buNone/>
            </a:pPr>
            <a:r>
              <a:rPr b="0" i="0" lang="en-US" sz="6016" u="none" cap="none" strike="noStrike">
                <a:solidFill>
                  <a:srgbClr val="3A52CF"/>
                </a:solidFill>
                <a:latin typeface="Press Start 2P"/>
                <a:ea typeface="Press Start 2P"/>
                <a:cs typeface="Press Start 2P"/>
                <a:sym typeface="Press Start 2P"/>
              </a:rPr>
              <a:t>Did You Know?</a:t>
            </a:r>
            <a:endParaRPr/>
          </a:p>
        </p:txBody>
      </p:sp>
      <p:sp>
        <p:nvSpPr>
          <p:cNvPr id="951" name="Google Shape;951;p21"/>
          <p:cNvSpPr txBox="1"/>
          <p:nvPr/>
        </p:nvSpPr>
        <p:spPr>
          <a:xfrm>
            <a:off x="12316977" y="4627245"/>
            <a:ext cx="5085198" cy="1800225"/>
          </a:xfrm>
          <a:prstGeom prst="rect">
            <a:avLst/>
          </a:prstGeom>
          <a:noFill/>
          <a:ln>
            <a:noFill/>
          </a:ln>
        </p:spPr>
        <p:txBody>
          <a:bodyPr anchorCtr="0" anchor="t" bIns="0" lIns="0" spcFirstLastPara="1" rIns="0" wrap="square" tIns="0">
            <a:spAutoFit/>
          </a:bodyPr>
          <a:lstStyle/>
          <a:p>
            <a:pPr indent="0" lvl="0" marL="0" marR="0" rtl="0" algn="r">
              <a:lnSpc>
                <a:spcPct val="180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grpSp>
        <p:nvGrpSpPr>
          <p:cNvPr id="952" name="Google Shape;952;p21"/>
          <p:cNvGrpSpPr/>
          <p:nvPr/>
        </p:nvGrpSpPr>
        <p:grpSpPr>
          <a:xfrm>
            <a:off x="12124528" y="205548"/>
            <a:ext cx="3758237" cy="499494"/>
            <a:chOff x="0" y="0"/>
            <a:chExt cx="5010983" cy="665993"/>
          </a:xfrm>
        </p:grpSpPr>
        <p:sp>
          <p:nvSpPr>
            <p:cNvPr id="953" name="Google Shape;953;p21"/>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mt="43000"/>
              </a:blip>
              <a:stretch>
                <a:fillRect b="0" l="0" r="0" t="0"/>
              </a:stretch>
            </a:blipFill>
            <a:ln>
              <a:noFill/>
            </a:ln>
          </p:spPr>
        </p:sp>
        <p:sp>
          <p:nvSpPr>
            <p:cNvPr id="954" name="Google Shape;954;p21"/>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955" name="Google Shape;955;p21"/>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956" name="Google Shape;956;p21"/>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957" name="Google Shape;957;p21"/>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grpSp>
      <p:sp>
        <p:nvSpPr>
          <p:cNvPr id="958" name="Google Shape;958;p21"/>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962" name="Shape 962"/>
        <p:cNvGrpSpPr/>
        <p:nvPr/>
      </p:nvGrpSpPr>
      <p:grpSpPr>
        <a:xfrm>
          <a:off x="0" y="0"/>
          <a:ext cx="0" cy="0"/>
          <a:chOff x="0" y="0"/>
          <a:chExt cx="0" cy="0"/>
        </a:xfrm>
      </p:grpSpPr>
      <p:grpSp>
        <p:nvGrpSpPr>
          <p:cNvPr id="963" name="Google Shape;963;p22"/>
          <p:cNvGrpSpPr/>
          <p:nvPr/>
        </p:nvGrpSpPr>
        <p:grpSpPr>
          <a:xfrm>
            <a:off x="1708496" y="2534203"/>
            <a:ext cx="1752047" cy="1752047"/>
            <a:chOff x="0" y="0"/>
            <a:chExt cx="2336063" cy="2336063"/>
          </a:xfrm>
        </p:grpSpPr>
        <p:sp>
          <p:nvSpPr>
            <p:cNvPr id="964" name="Google Shape;964;p22"/>
            <p:cNvSpPr/>
            <p:nvPr/>
          </p:nvSpPr>
          <p:spPr>
            <a:xfrm>
              <a:off x="0" y="0"/>
              <a:ext cx="2336063" cy="233606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65" name="Google Shape;965;p22"/>
            <p:cNvSpPr/>
            <p:nvPr/>
          </p:nvSpPr>
          <p:spPr>
            <a:xfrm>
              <a:off x="156894" y="171363"/>
              <a:ext cx="2054544" cy="2018719"/>
            </a:xfrm>
            <a:custGeom>
              <a:rect b="b" l="l" r="r" t="t"/>
              <a:pathLst>
                <a:path extrusionOk="0" h="6351053" w="6407158">
                  <a:moveTo>
                    <a:pt x="6407158" y="2268596"/>
                  </a:moveTo>
                  <a:lnTo>
                    <a:pt x="6407158" y="4083727"/>
                  </a:lnTo>
                  <a:lnTo>
                    <a:pt x="6197003" y="4083727"/>
                  </a:lnTo>
                  <a:lnTo>
                    <a:pt x="6197003" y="4537193"/>
                  </a:lnTo>
                  <a:lnTo>
                    <a:pt x="5733125" y="4537193"/>
                  </a:lnTo>
                  <a:lnTo>
                    <a:pt x="5733125" y="4990658"/>
                  </a:lnTo>
                  <a:lnTo>
                    <a:pt x="5289750" y="4990658"/>
                  </a:lnTo>
                  <a:lnTo>
                    <a:pt x="5289750" y="5444123"/>
                  </a:lnTo>
                  <a:lnTo>
                    <a:pt x="4864314" y="5444123"/>
                  </a:lnTo>
                  <a:lnTo>
                    <a:pt x="4864314" y="5897588"/>
                  </a:lnTo>
                  <a:lnTo>
                    <a:pt x="4233850" y="5897588"/>
                  </a:lnTo>
                  <a:lnTo>
                    <a:pt x="4233850" y="6351053"/>
                  </a:lnTo>
                  <a:lnTo>
                    <a:pt x="2138709" y="6351053"/>
                  </a:lnTo>
                  <a:lnTo>
                    <a:pt x="2138709" y="5897588"/>
                  </a:lnTo>
                  <a:lnTo>
                    <a:pt x="1508245" y="5897588"/>
                  </a:lnTo>
                  <a:lnTo>
                    <a:pt x="1508245" y="5444123"/>
                  </a:lnTo>
                  <a:lnTo>
                    <a:pt x="1082810" y="5444123"/>
                  </a:lnTo>
                  <a:lnTo>
                    <a:pt x="1082810" y="4990658"/>
                  </a:lnTo>
                  <a:lnTo>
                    <a:pt x="639434" y="4990658"/>
                  </a:lnTo>
                  <a:lnTo>
                    <a:pt x="639434" y="4537193"/>
                  </a:lnTo>
                  <a:lnTo>
                    <a:pt x="210155" y="4537193"/>
                  </a:lnTo>
                  <a:lnTo>
                    <a:pt x="210155" y="4083727"/>
                  </a:lnTo>
                  <a:lnTo>
                    <a:pt x="0" y="4083727"/>
                  </a:lnTo>
                  <a:lnTo>
                    <a:pt x="0" y="2268596"/>
                  </a:lnTo>
                  <a:lnTo>
                    <a:pt x="210155" y="2268596"/>
                  </a:lnTo>
                  <a:lnTo>
                    <a:pt x="210155" y="1815131"/>
                  </a:lnTo>
                  <a:lnTo>
                    <a:pt x="639434" y="1815131"/>
                  </a:lnTo>
                  <a:lnTo>
                    <a:pt x="639434" y="1361666"/>
                  </a:lnTo>
                  <a:lnTo>
                    <a:pt x="1082810" y="1361666"/>
                  </a:lnTo>
                  <a:lnTo>
                    <a:pt x="1082810" y="906930"/>
                  </a:lnTo>
                  <a:lnTo>
                    <a:pt x="1508245" y="906930"/>
                  </a:lnTo>
                  <a:lnTo>
                    <a:pt x="1508245" y="453465"/>
                  </a:lnTo>
                  <a:lnTo>
                    <a:pt x="2138709" y="453465"/>
                  </a:lnTo>
                  <a:lnTo>
                    <a:pt x="2138709" y="0"/>
                  </a:lnTo>
                  <a:lnTo>
                    <a:pt x="4235131" y="0"/>
                  </a:lnTo>
                  <a:lnTo>
                    <a:pt x="4235131" y="453465"/>
                  </a:lnTo>
                  <a:lnTo>
                    <a:pt x="4865596" y="453465"/>
                  </a:lnTo>
                  <a:lnTo>
                    <a:pt x="4865596" y="906930"/>
                  </a:lnTo>
                  <a:lnTo>
                    <a:pt x="5291031" y="906930"/>
                  </a:lnTo>
                  <a:lnTo>
                    <a:pt x="5291031" y="1360396"/>
                  </a:lnTo>
                  <a:lnTo>
                    <a:pt x="5734407" y="1360396"/>
                  </a:lnTo>
                  <a:lnTo>
                    <a:pt x="5734407" y="1813861"/>
                  </a:lnTo>
                  <a:lnTo>
                    <a:pt x="6198285" y="1813861"/>
                  </a:lnTo>
                  <a:lnTo>
                    <a:pt x="6198285" y="2267326"/>
                  </a:lnTo>
                  <a:lnTo>
                    <a:pt x="6407158" y="2267326"/>
                  </a:lnTo>
                  <a:close/>
                </a:path>
              </a:pathLst>
            </a:custGeom>
            <a:solidFill>
              <a:srgbClr val="FFFFFF"/>
            </a:solidFill>
            <a:ln>
              <a:noFill/>
            </a:ln>
          </p:spPr>
        </p:sp>
        <p:sp>
          <p:nvSpPr>
            <p:cNvPr id="966" name="Google Shape;966;p22"/>
            <p:cNvSpPr txBox="1"/>
            <p:nvPr/>
          </p:nvSpPr>
          <p:spPr>
            <a:xfrm>
              <a:off x="234110" y="763335"/>
              <a:ext cx="1963727" cy="933364"/>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US" sz="4221" u="none" cap="none" strike="noStrike">
                  <a:solidFill>
                    <a:srgbClr val="5067DC"/>
                  </a:solidFill>
                  <a:latin typeface="Press Start 2P"/>
                  <a:ea typeface="Press Start 2P"/>
                  <a:cs typeface="Press Start 2P"/>
                  <a:sym typeface="Press Start 2P"/>
                </a:rPr>
                <a:t>01</a:t>
              </a:r>
              <a:endParaRPr/>
            </a:p>
          </p:txBody>
        </p:sp>
      </p:grpSp>
      <p:grpSp>
        <p:nvGrpSpPr>
          <p:cNvPr id="967" name="Google Shape;967;p22"/>
          <p:cNvGrpSpPr/>
          <p:nvPr/>
        </p:nvGrpSpPr>
        <p:grpSpPr>
          <a:xfrm>
            <a:off x="3970524" y="3310847"/>
            <a:ext cx="1600978" cy="198760"/>
            <a:chOff x="0" y="0"/>
            <a:chExt cx="2134637" cy="265013"/>
          </a:xfrm>
        </p:grpSpPr>
        <p:sp>
          <p:nvSpPr>
            <p:cNvPr id="968" name="Google Shape;968;p22"/>
            <p:cNvSpPr/>
            <p:nvPr/>
          </p:nvSpPr>
          <p:spPr>
            <a:xfrm>
              <a:off x="0"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69" name="Google Shape;969;p22"/>
            <p:cNvSpPr/>
            <p:nvPr/>
          </p:nvSpPr>
          <p:spPr>
            <a:xfrm>
              <a:off x="934812"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70" name="Google Shape;970;p22"/>
            <p:cNvSpPr/>
            <p:nvPr/>
          </p:nvSpPr>
          <p:spPr>
            <a:xfrm>
              <a:off x="1869624"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grpSp>
      <p:grpSp>
        <p:nvGrpSpPr>
          <p:cNvPr id="971" name="Google Shape;971;p22"/>
          <p:cNvGrpSpPr/>
          <p:nvPr/>
        </p:nvGrpSpPr>
        <p:grpSpPr>
          <a:xfrm>
            <a:off x="-406832" y="3310847"/>
            <a:ext cx="1600978" cy="198760"/>
            <a:chOff x="0" y="0"/>
            <a:chExt cx="2134637" cy="265013"/>
          </a:xfrm>
        </p:grpSpPr>
        <p:sp>
          <p:nvSpPr>
            <p:cNvPr id="972" name="Google Shape;972;p22"/>
            <p:cNvSpPr/>
            <p:nvPr/>
          </p:nvSpPr>
          <p:spPr>
            <a:xfrm>
              <a:off x="0"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73" name="Google Shape;973;p22"/>
            <p:cNvSpPr/>
            <p:nvPr/>
          </p:nvSpPr>
          <p:spPr>
            <a:xfrm>
              <a:off x="934812"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74" name="Google Shape;974;p22"/>
            <p:cNvSpPr/>
            <p:nvPr/>
          </p:nvSpPr>
          <p:spPr>
            <a:xfrm>
              <a:off x="1869624"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grpSp>
      <p:grpSp>
        <p:nvGrpSpPr>
          <p:cNvPr id="975" name="Google Shape;975;p22"/>
          <p:cNvGrpSpPr/>
          <p:nvPr/>
        </p:nvGrpSpPr>
        <p:grpSpPr>
          <a:xfrm>
            <a:off x="8343511" y="3310847"/>
            <a:ext cx="1600978" cy="198760"/>
            <a:chOff x="0" y="0"/>
            <a:chExt cx="2134637" cy="265013"/>
          </a:xfrm>
        </p:grpSpPr>
        <p:sp>
          <p:nvSpPr>
            <p:cNvPr id="976" name="Google Shape;976;p22"/>
            <p:cNvSpPr/>
            <p:nvPr/>
          </p:nvSpPr>
          <p:spPr>
            <a:xfrm>
              <a:off x="0"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77" name="Google Shape;977;p22"/>
            <p:cNvSpPr/>
            <p:nvPr/>
          </p:nvSpPr>
          <p:spPr>
            <a:xfrm>
              <a:off x="934812"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78" name="Google Shape;978;p22"/>
            <p:cNvSpPr/>
            <p:nvPr/>
          </p:nvSpPr>
          <p:spPr>
            <a:xfrm>
              <a:off x="1869624"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grpSp>
      <p:grpSp>
        <p:nvGrpSpPr>
          <p:cNvPr id="979" name="Google Shape;979;p22"/>
          <p:cNvGrpSpPr/>
          <p:nvPr/>
        </p:nvGrpSpPr>
        <p:grpSpPr>
          <a:xfrm>
            <a:off x="12720867" y="3310847"/>
            <a:ext cx="1600978" cy="198760"/>
            <a:chOff x="0" y="0"/>
            <a:chExt cx="2134637" cy="265013"/>
          </a:xfrm>
        </p:grpSpPr>
        <p:sp>
          <p:nvSpPr>
            <p:cNvPr id="980" name="Google Shape;980;p22"/>
            <p:cNvSpPr/>
            <p:nvPr/>
          </p:nvSpPr>
          <p:spPr>
            <a:xfrm>
              <a:off x="0"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81" name="Google Shape;981;p22"/>
            <p:cNvSpPr/>
            <p:nvPr/>
          </p:nvSpPr>
          <p:spPr>
            <a:xfrm>
              <a:off x="934812"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82" name="Google Shape;982;p22"/>
            <p:cNvSpPr/>
            <p:nvPr/>
          </p:nvSpPr>
          <p:spPr>
            <a:xfrm>
              <a:off x="1869624"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grpSp>
      <p:grpSp>
        <p:nvGrpSpPr>
          <p:cNvPr id="983" name="Google Shape;983;p22"/>
          <p:cNvGrpSpPr/>
          <p:nvPr/>
        </p:nvGrpSpPr>
        <p:grpSpPr>
          <a:xfrm>
            <a:off x="17084329" y="3310847"/>
            <a:ext cx="1600978" cy="198760"/>
            <a:chOff x="0" y="0"/>
            <a:chExt cx="2134637" cy="265013"/>
          </a:xfrm>
        </p:grpSpPr>
        <p:sp>
          <p:nvSpPr>
            <p:cNvPr id="984" name="Google Shape;984;p22"/>
            <p:cNvSpPr/>
            <p:nvPr/>
          </p:nvSpPr>
          <p:spPr>
            <a:xfrm>
              <a:off x="0"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85" name="Google Shape;985;p22"/>
            <p:cNvSpPr/>
            <p:nvPr/>
          </p:nvSpPr>
          <p:spPr>
            <a:xfrm>
              <a:off x="934812"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86" name="Google Shape;986;p22"/>
            <p:cNvSpPr/>
            <p:nvPr/>
          </p:nvSpPr>
          <p:spPr>
            <a:xfrm>
              <a:off x="1869624" y="0"/>
              <a:ext cx="265013" cy="26501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grpSp>
      <p:grpSp>
        <p:nvGrpSpPr>
          <p:cNvPr id="987" name="Google Shape;987;p22"/>
          <p:cNvGrpSpPr/>
          <p:nvPr/>
        </p:nvGrpSpPr>
        <p:grpSpPr>
          <a:xfrm>
            <a:off x="6081483" y="2534203"/>
            <a:ext cx="1752047" cy="1752047"/>
            <a:chOff x="0" y="0"/>
            <a:chExt cx="2336063" cy="2336063"/>
          </a:xfrm>
        </p:grpSpPr>
        <p:sp>
          <p:nvSpPr>
            <p:cNvPr id="988" name="Google Shape;988;p22"/>
            <p:cNvSpPr/>
            <p:nvPr/>
          </p:nvSpPr>
          <p:spPr>
            <a:xfrm>
              <a:off x="0" y="0"/>
              <a:ext cx="2336063" cy="233606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89" name="Google Shape;989;p22"/>
            <p:cNvSpPr/>
            <p:nvPr/>
          </p:nvSpPr>
          <p:spPr>
            <a:xfrm>
              <a:off x="156894" y="171363"/>
              <a:ext cx="2054544" cy="2018719"/>
            </a:xfrm>
            <a:custGeom>
              <a:rect b="b" l="l" r="r" t="t"/>
              <a:pathLst>
                <a:path extrusionOk="0" h="6351053" w="6407158">
                  <a:moveTo>
                    <a:pt x="6407158" y="2268596"/>
                  </a:moveTo>
                  <a:lnTo>
                    <a:pt x="6407158" y="4083727"/>
                  </a:lnTo>
                  <a:lnTo>
                    <a:pt x="6197003" y="4083727"/>
                  </a:lnTo>
                  <a:lnTo>
                    <a:pt x="6197003" y="4537193"/>
                  </a:lnTo>
                  <a:lnTo>
                    <a:pt x="5733125" y="4537193"/>
                  </a:lnTo>
                  <a:lnTo>
                    <a:pt x="5733125" y="4990658"/>
                  </a:lnTo>
                  <a:lnTo>
                    <a:pt x="5289750" y="4990658"/>
                  </a:lnTo>
                  <a:lnTo>
                    <a:pt x="5289750" y="5444123"/>
                  </a:lnTo>
                  <a:lnTo>
                    <a:pt x="4864314" y="5444123"/>
                  </a:lnTo>
                  <a:lnTo>
                    <a:pt x="4864314" y="5897588"/>
                  </a:lnTo>
                  <a:lnTo>
                    <a:pt x="4233850" y="5897588"/>
                  </a:lnTo>
                  <a:lnTo>
                    <a:pt x="4233850" y="6351053"/>
                  </a:lnTo>
                  <a:lnTo>
                    <a:pt x="2138709" y="6351053"/>
                  </a:lnTo>
                  <a:lnTo>
                    <a:pt x="2138709" y="5897588"/>
                  </a:lnTo>
                  <a:lnTo>
                    <a:pt x="1508245" y="5897588"/>
                  </a:lnTo>
                  <a:lnTo>
                    <a:pt x="1508245" y="5444123"/>
                  </a:lnTo>
                  <a:lnTo>
                    <a:pt x="1082810" y="5444123"/>
                  </a:lnTo>
                  <a:lnTo>
                    <a:pt x="1082810" y="4990658"/>
                  </a:lnTo>
                  <a:lnTo>
                    <a:pt x="639434" y="4990658"/>
                  </a:lnTo>
                  <a:lnTo>
                    <a:pt x="639434" y="4537193"/>
                  </a:lnTo>
                  <a:lnTo>
                    <a:pt x="210155" y="4537193"/>
                  </a:lnTo>
                  <a:lnTo>
                    <a:pt x="210155" y="4083727"/>
                  </a:lnTo>
                  <a:lnTo>
                    <a:pt x="0" y="4083727"/>
                  </a:lnTo>
                  <a:lnTo>
                    <a:pt x="0" y="2268596"/>
                  </a:lnTo>
                  <a:lnTo>
                    <a:pt x="210155" y="2268596"/>
                  </a:lnTo>
                  <a:lnTo>
                    <a:pt x="210155" y="1815131"/>
                  </a:lnTo>
                  <a:lnTo>
                    <a:pt x="639434" y="1815131"/>
                  </a:lnTo>
                  <a:lnTo>
                    <a:pt x="639434" y="1361666"/>
                  </a:lnTo>
                  <a:lnTo>
                    <a:pt x="1082810" y="1361666"/>
                  </a:lnTo>
                  <a:lnTo>
                    <a:pt x="1082810" y="906930"/>
                  </a:lnTo>
                  <a:lnTo>
                    <a:pt x="1508245" y="906930"/>
                  </a:lnTo>
                  <a:lnTo>
                    <a:pt x="1508245" y="453465"/>
                  </a:lnTo>
                  <a:lnTo>
                    <a:pt x="2138709" y="453465"/>
                  </a:lnTo>
                  <a:lnTo>
                    <a:pt x="2138709" y="0"/>
                  </a:lnTo>
                  <a:lnTo>
                    <a:pt x="4235131" y="0"/>
                  </a:lnTo>
                  <a:lnTo>
                    <a:pt x="4235131" y="453465"/>
                  </a:lnTo>
                  <a:lnTo>
                    <a:pt x="4865596" y="453465"/>
                  </a:lnTo>
                  <a:lnTo>
                    <a:pt x="4865596" y="906930"/>
                  </a:lnTo>
                  <a:lnTo>
                    <a:pt x="5291031" y="906930"/>
                  </a:lnTo>
                  <a:lnTo>
                    <a:pt x="5291031" y="1360396"/>
                  </a:lnTo>
                  <a:lnTo>
                    <a:pt x="5734407" y="1360396"/>
                  </a:lnTo>
                  <a:lnTo>
                    <a:pt x="5734407" y="1813861"/>
                  </a:lnTo>
                  <a:lnTo>
                    <a:pt x="6198285" y="1813861"/>
                  </a:lnTo>
                  <a:lnTo>
                    <a:pt x="6198285" y="2267326"/>
                  </a:lnTo>
                  <a:lnTo>
                    <a:pt x="6407158" y="2267326"/>
                  </a:lnTo>
                  <a:close/>
                </a:path>
              </a:pathLst>
            </a:custGeom>
            <a:solidFill>
              <a:srgbClr val="FFFFFF"/>
            </a:solidFill>
            <a:ln>
              <a:noFill/>
            </a:ln>
          </p:spPr>
        </p:sp>
        <p:sp>
          <p:nvSpPr>
            <p:cNvPr id="990" name="Google Shape;990;p22"/>
            <p:cNvSpPr txBox="1"/>
            <p:nvPr/>
          </p:nvSpPr>
          <p:spPr>
            <a:xfrm>
              <a:off x="211568" y="763335"/>
              <a:ext cx="1963727" cy="933364"/>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US" sz="4221" u="none" cap="none" strike="noStrike">
                  <a:solidFill>
                    <a:srgbClr val="5067DC"/>
                  </a:solidFill>
                  <a:latin typeface="Press Start 2P"/>
                  <a:ea typeface="Press Start 2P"/>
                  <a:cs typeface="Press Start 2P"/>
                  <a:sym typeface="Press Start 2P"/>
                </a:rPr>
                <a:t>02</a:t>
              </a:r>
              <a:endParaRPr/>
            </a:p>
          </p:txBody>
        </p:sp>
      </p:grpSp>
      <p:grpSp>
        <p:nvGrpSpPr>
          <p:cNvPr id="991" name="Google Shape;991;p22"/>
          <p:cNvGrpSpPr/>
          <p:nvPr/>
        </p:nvGrpSpPr>
        <p:grpSpPr>
          <a:xfrm>
            <a:off x="10454470" y="2534203"/>
            <a:ext cx="1752047" cy="1752047"/>
            <a:chOff x="0" y="0"/>
            <a:chExt cx="2336063" cy="2336063"/>
          </a:xfrm>
        </p:grpSpPr>
        <p:sp>
          <p:nvSpPr>
            <p:cNvPr id="992" name="Google Shape;992;p22"/>
            <p:cNvSpPr/>
            <p:nvPr/>
          </p:nvSpPr>
          <p:spPr>
            <a:xfrm>
              <a:off x="0" y="0"/>
              <a:ext cx="2336063" cy="233606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93" name="Google Shape;993;p22"/>
            <p:cNvSpPr/>
            <p:nvPr/>
          </p:nvSpPr>
          <p:spPr>
            <a:xfrm>
              <a:off x="156894" y="171363"/>
              <a:ext cx="2054544" cy="2018719"/>
            </a:xfrm>
            <a:custGeom>
              <a:rect b="b" l="l" r="r" t="t"/>
              <a:pathLst>
                <a:path extrusionOk="0" h="6351053" w="6407158">
                  <a:moveTo>
                    <a:pt x="6407158" y="2268596"/>
                  </a:moveTo>
                  <a:lnTo>
                    <a:pt x="6407158" y="4083727"/>
                  </a:lnTo>
                  <a:lnTo>
                    <a:pt x="6197003" y="4083727"/>
                  </a:lnTo>
                  <a:lnTo>
                    <a:pt x="6197003" y="4537193"/>
                  </a:lnTo>
                  <a:lnTo>
                    <a:pt x="5733125" y="4537193"/>
                  </a:lnTo>
                  <a:lnTo>
                    <a:pt x="5733125" y="4990658"/>
                  </a:lnTo>
                  <a:lnTo>
                    <a:pt x="5289750" y="4990658"/>
                  </a:lnTo>
                  <a:lnTo>
                    <a:pt x="5289750" y="5444123"/>
                  </a:lnTo>
                  <a:lnTo>
                    <a:pt x="4864314" y="5444123"/>
                  </a:lnTo>
                  <a:lnTo>
                    <a:pt x="4864314" y="5897588"/>
                  </a:lnTo>
                  <a:lnTo>
                    <a:pt x="4233850" y="5897588"/>
                  </a:lnTo>
                  <a:lnTo>
                    <a:pt x="4233850" y="6351053"/>
                  </a:lnTo>
                  <a:lnTo>
                    <a:pt x="2138709" y="6351053"/>
                  </a:lnTo>
                  <a:lnTo>
                    <a:pt x="2138709" y="5897588"/>
                  </a:lnTo>
                  <a:lnTo>
                    <a:pt x="1508245" y="5897588"/>
                  </a:lnTo>
                  <a:lnTo>
                    <a:pt x="1508245" y="5444123"/>
                  </a:lnTo>
                  <a:lnTo>
                    <a:pt x="1082810" y="5444123"/>
                  </a:lnTo>
                  <a:lnTo>
                    <a:pt x="1082810" y="4990658"/>
                  </a:lnTo>
                  <a:lnTo>
                    <a:pt x="639434" y="4990658"/>
                  </a:lnTo>
                  <a:lnTo>
                    <a:pt x="639434" y="4537193"/>
                  </a:lnTo>
                  <a:lnTo>
                    <a:pt x="210155" y="4537193"/>
                  </a:lnTo>
                  <a:lnTo>
                    <a:pt x="210155" y="4083727"/>
                  </a:lnTo>
                  <a:lnTo>
                    <a:pt x="0" y="4083727"/>
                  </a:lnTo>
                  <a:lnTo>
                    <a:pt x="0" y="2268596"/>
                  </a:lnTo>
                  <a:lnTo>
                    <a:pt x="210155" y="2268596"/>
                  </a:lnTo>
                  <a:lnTo>
                    <a:pt x="210155" y="1815131"/>
                  </a:lnTo>
                  <a:lnTo>
                    <a:pt x="639434" y="1815131"/>
                  </a:lnTo>
                  <a:lnTo>
                    <a:pt x="639434" y="1361666"/>
                  </a:lnTo>
                  <a:lnTo>
                    <a:pt x="1082810" y="1361666"/>
                  </a:lnTo>
                  <a:lnTo>
                    <a:pt x="1082810" y="906930"/>
                  </a:lnTo>
                  <a:lnTo>
                    <a:pt x="1508245" y="906930"/>
                  </a:lnTo>
                  <a:lnTo>
                    <a:pt x="1508245" y="453465"/>
                  </a:lnTo>
                  <a:lnTo>
                    <a:pt x="2138709" y="453465"/>
                  </a:lnTo>
                  <a:lnTo>
                    <a:pt x="2138709" y="0"/>
                  </a:lnTo>
                  <a:lnTo>
                    <a:pt x="4235131" y="0"/>
                  </a:lnTo>
                  <a:lnTo>
                    <a:pt x="4235131" y="453465"/>
                  </a:lnTo>
                  <a:lnTo>
                    <a:pt x="4865596" y="453465"/>
                  </a:lnTo>
                  <a:lnTo>
                    <a:pt x="4865596" y="906930"/>
                  </a:lnTo>
                  <a:lnTo>
                    <a:pt x="5291031" y="906930"/>
                  </a:lnTo>
                  <a:lnTo>
                    <a:pt x="5291031" y="1360396"/>
                  </a:lnTo>
                  <a:lnTo>
                    <a:pt x="5734407" y="1360396"/>
                  </a:lnTo>
                  <a:lnTo>
                    <a:pt x="5734407" y="1813861"/>
                  </a:lnTo>
                  <a:lnTo>
                    <a:pt x="6198285" y="1813861"/>
                  </a:lnTo>
                  <a:lnTo>
                    <a:pt x="6198285" y="2267326"/>
                  </a:lnTo>
                  <a:lnTo>
                    <a:pt x="6407158" y="2267326"/>
                  </a:lnTo>
                  <a:close/>
                </a:path>
              </a:pathLst>
            </a:custGeom>
            <a:solidFill>
              <a:srgbClr val="FFFFFF"/>
            </a:solidFill>
            <a:ln>
              <a:noFill/>
            </a:ln>
          </p:spPr>
        </p:sp>
        <p:sp>
          <p:nvSpPr>
            <p:cNvPr id="994" name="Google Shape;994;p22"/>
            <p:cNvSpPr txBox="1"/>
            <p:nvPr/>
          </p:nvSpPr>
          <p:spPr>
            <a:xfrm>
              <a:off x="216968" y="763335"/>
              <a:ext cx="1963727" cy="933364"/>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US" sz="4221" u="none" cap="none" strike="noStrike">
                  <a:solidFill>
                    <a:srgbClr val="5067DC"/>
                  </a:solidFill>
                  <a:latin typeface="Press Start 2P"/>
                  <a:ea typeface="Press Start 2P"/>
                  <a:cs typeface="Press Start 2P"/>
                  <a:sym typeface="Press Start 2P"/>
                </a:rPr>
                <a:t>03</a:t>
              </a:r>
              <a:endParaRPr/>
            </a:p>
          </p:txBody>
        </p:sp>
      </p:grpSp>
      <p:grpSp>
        <p:nvGrpSpPr>
          <p:cNvPr id="995" name="Google Shape;995;p22"/>
          <p:cNvGrpSpPr/>
          <p:nvPr/>
        </p:nvGrpSpPr>
        <p:grpSpPr>
          <a:xfrm>
            <a:off x="14827457" y="2534203"/>
            <a:ext cx="1752047" cy="1752047"/>
            <a:chOff x="0" y="0"/>
            <a:chExt cx="2336063" cy="2336063"/>
          </a:xfrm>
        </p:grpSpPr>
        <p:sp>
          <p:nvSpPr>
            <p:cNvPr id="996" name="Google Shape;996;p22"/>
            <p:cNvSpPr/>
            <p:nvPr/>
          </p:nvSpPr>
          <p:spPr>
            <a:xfrm>
              <a:off x="0" y="0"/>
              <a:ext cx="2336063" cy="2336063"/>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997" name="Google Shape;997;p22"/>
            <p:cNvSpPr/>
            <p:nvPr/>
          </p:nvSpPr>
          <p:spPr>
            <a:xfrm>
              <a:off x="156894" y="171363"/>
              <a:ext cx="2054544" cy="2018719"/>
            </a:xfrm>
            <a:custGeom>
              <a:rect b="b" l="l" r="r" t="t"/>
              <a:pathLst>
                <a:path extrusionOk="0" h="6351053" w="6407158">
                  <a:moveTo>
                    <a:pt x="6407158" y="2268596"/>
                  </a:moveTo>
                  <a:lnTo>
                    <a:pt x="6407158" y="4083727"/>
                  </a:lnTo>
                  <a:lnTo>
                    <a:pt x="6197003" y="4083727"/>
                  </a:lnTo>
                  <a:lnTo>
                    <a:pt x="6197003" y="4537193"/>
                  </a:lnTo>
                  <a:lnTo>
                    <a:pt x="5733125" y="4537193"/>
                  </a:lnTo>
                  <a:lnTo>
                    <a:pt x="5733125" y="4990658"/>
                  </a:lnTo>
                  <a:lnTo>
                    <a:pt x="5289750" y="4990658"/>
                  </a:lnTo>
                  <a:lnTo>
                    <a:pt x="5289750" y="5444123"/>
                  </a:lnTo>
                  <a:lnTo>
                    <a:pt x="4864314" y="5444123"/>
                  </a:lnTo>
                  <a:lnTo>
                    <a:pt x="4864314" y="5897588"/>
                  </a:lnTo>
                  <a:lnTo>
                    <a:pt x="4233850" y="5897588"/>
                  </a:lnTo>
                  <a:lnTo>
                    <a:pt x="4233850" y="6351053"/>
                  </a:lnTo>
                  <a:lnTo>
                    <a:pt x="2138709" y="6351053"/>
                  </a:lnTo>
                  <a:lnTo>
                    <a:pt x="2138709" y="5897588"/>
                  </a:lnTo>
                  <a:lnTo>
                    <a:pt x="1508245" y="5897588"/>
                  </a:lnTo>
                  <a:lnTo>
                    <a:pt x="1508245" y="5444123"/>
                  </a:lnTo>
                  <a:lnTo>
                    <a:pt x="1082810" y="5444123"/>
                  </a:lnTo>
                  <a:lnTo>
                    <a:pt x="1082810" y="4990658"/>
                  </a:lnTo>
                  <a:lnTo>
                    <a:pt x="639434" y="4990658"/>
                  </a:lnTo>
                  <a:lnTo>
                    <a:pt x="639434" y="4537193"/>
                  </a:lnTo>
                  <a:lnTo>
                    <a:pt x="210155" y="4537193"/>
                  </a:lnTo>
                  <a:lnTo>
                    <a:pt x="210155" y="4083727"/>
                  </a:lnTo>
                  <a:lnTo>
                    <a:pt x="0" y="4083727"/>
                  </a:lnTo>
                  <a:lnTo>
                    <a:pt x="0" y="2268596"/>
                  </a:lnTo>
                  <a:lnTo>
                    <a:pt x="210155" y="2268596"/>
                  </a:lnTo>
                  <a:lnTo>
                    <a:pt x="210155" y="1815131"/>
                  </a:lnTo>
                  <a:lnTo>
                    <a:pt x="639434" y="1815131"/>
                  </a:lnTo>
                  <a:lnTo>
                    <a:pt x="639434" y="1361666"/>
                  </a:lnTo>
                  <a:lnTo>
                    <a:pt x="1082810" y="1361666"/>
                  </a:lnTo>
                  <a:lnTo>
                    <a:pt x="1082810" y="906930"/>
                  </a:lnTo>
                  <a:lnTo>
                    <a:pt x="1508245" y="906930"/>
                  </a:lnTo>
                  <a:lnTo>
                    <a:pt x="1508245" y="453465"/>
                  </a:lnTo>
                  <a:lnTo>
                    <a:pt x="2138709" y="453465"/>
                  </a:lnTo>
                  <a:lnTo>
                    <a:pt x="2138709" y="0"/>
                  </a:lnTo>
                  <a:lnTo>
                    <a:pt x="4235131" y="0"/>
                  </a:lnTo>
                  <a:lnTo>
                    <a:pt x="4235131" y="453465"/>
                  </a:lnTo>
                  <a:lnTo>
                    <a:pt x="4865596" y="453465"/>
                  </a:lnTo>
                  <a:lnTo>
                    <a:pt x="4865596" y="906930"/>
                  </a:lnTo>
                  <a:lnTo>
                    <a:pt x="5291031" y="906930"/>
                  </a:lnTo>
                  <a:lnTo>
                    <a:pt x="5291031" y="1360396"/>
                  </a:lnTo>
                  <a:lnTo>
                    <a:pt x="5734407" y="1360396"/>
                  </a:lnTo>
                  <a:lnTo>
                    <a:pt x="5734407" y="1813861"/>
                  </a:lnTo>
                  <a:lnTo>
                    <a:pt x="6198285" y="1813861"/>
                  </a:lnTo>
                  <a:lnTo>
                    <a:pt x="6198285" y="2267326"/>
                  </a:lnTo>
                  <a:lnTo>
                    <a:pt x="6407158" y="2267326"/>
                  </a:lnTo>
                  <a:close/>
                </a:path>
              </a:pathLst>
            </a:custGeom>
            <a:solidFill>
              <a:srgbClr val="FFFFFF"/>
            </a:solidFill>
            <a:ln>
              <a:noFill/>
            </a:ln>
          </p:spPr>
        </p:sp>
        <p:sp>
          <p:nvSpPr>
            <p:cNvPr id="998" name="Google Shape;998;p22"/>
            <p:cNvSpPr txBox="1"/>
            <p:nvPr/>
          </p:nvSpPr>
          <p:spPr>
            <a:xfrm>
              <a:off x="229668" y="763335"/>
              <a:ext cx="1963727" cy="933364"/>
            </a:xfrm>
            <a:prstGeom prst="rect">
              <a:avLst/>
            </a:prstGeom>
            <a:noFill/>
            <a:ln>
              <a:noFill/>
            </a:ln>
          </p:spPr>
          <p:txBody>
            <a:bodyPr anchorCtr="0" anchor="t" bIns="0" lIns="0" spcFirstLastPara="1" rIns="0" wrap="square" tIns="0">
              <a:spAutoFit/>
            </a:bodyPr>
            <a:lstStyle/>
            <a:p>
              <a:pPr indent="0" lvl="0" marL="0" marR="0" rtl="0" algn="ctr">
                <a:lnSpc>
                  <a:spcPct val="139990"/>
                </a:lnSpc>
                <a:spcBef>
                  <a:spcPts val="0"/>
                </a:spcBef>
                <a:spcAft>
                  <a:spcPts val="0"/>
                </a:spcAft>
                <a:buNone/>
              </a:pPr>
              <a:r>
                <a:rPr b="0" i="0" lang="en-US" sz="4221" u="none" cap="none" strike="noStrike">
                  <a:solidFill>
                    <a:srgbClr val="5067DC"/>
                  </a:solidFill>
                  <a:latin typeface="Press Start 2P"/>
                  <a:ea typeface="Press Start 2P"/>
                  <a:cs typeface="Press Start 2P"/>
                  <a:sym typeface="Press Start 2P"/>
                </a:rPr>
                <a:t>04</a:t>
              </a:r>
              <a:endParaRPr/>
            </a:p>
          </p:txBody>
        </p:sp>
      </p:grpSp>
      <p:grpSp>
        <p:nvGrpSpPr>
          <p:cNvPr id="999" name="Google Shape;999;p22"/>
          <p:cNvGrpSpPr/>
          <p:nvPr/>
        </p:nvGrpSpPr>
        <p:grpSpPr>
          <a:xfrm>
            <a:off x="0" y="-144661"/>
            <a:ext cx="18288000" cy="1036201"/>
            <a:chOff x="0" y="-38100"/>
            <a:chExt cx="4816593" cy="272909"/>
          </a:xfrm>
        </p:grpSpPr>
        <p:sp>
          <p:nvSpPr>
            <p:cNvPr id="1000" name="Google Shape;1000;p22"/>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1001" name="Google Shape;1001;p22"/>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2" name="Google Shape;1002;p22"/>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3" name="Google Shape;1003;p22"/>
          <p:cNvGrpSpPr/>
          <p:nvPr/>
        </p:nvGrpSpPr>
        <p:grpSpPr>
          <a:xfrm>
            <a:off x="0" y="5286561"/>
            <a:ext cx="18288000" cy="5143500"/>
            <a:chOff x="0" y="0"/>
            <a:chExt cx="24384000" cy="6858000"/>
          </a:xfrm>
        </p:grpSpPr>
        <p:sp>
          <p:nvSpPr>
            <p:cNvPr id="1004" name="Google Shape;1004;p22"/>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sp>
          <p:nvSpPr>
            <p:cNvPr id="1005" name="Google Shape;1005;p22"/>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grpSp>
      <p:sp>
        <p:nvSpPr>
          <p:cNvPr id="1006" name="Google Shape;1006;p22"/>
          <p:cNvSpPr txBox="1"/>
          <p:nvPr/>
        </p:nvSpPr>
        <p:spPr>
          <a:xfrm>
            <a:off x="1013568" y="4610100"/>
            <a:ext cx="3141902" cy="973074"/>
          </a:xfrm>
          <a:prstGeom prst="rect">
            <a:avLst/>
          </a:prstGeom>
          <a:noFill/>
          <a:ln>
            <a:noFill/>
          </a:ln>
        </p:spPr>
        <p:txBody>
          <a:bodyPr anchorCtr="0" anchor="t" bIns="0" lIns="0" spcFirstLastPara="1" rIns="0" wrap="square" tIns="0">
            <a:spAutoFit/>
          </a:bodyPr>
          <a:lstStyle/>
          <a:p>
            <a:pPr indent="0" lvl="0" marL="0" marR="0" rtl="0" algn="ctr">
              <a:lnSpc>
                <a:spcPct val="141014"/>
              </a:lnSpc>
              <a:spcBef>
                <a:spcPts val="0"/>
              </a:spcBef>
              <a:spcAft>
                <a:spcPts val="0"/>
              </a:spcAft>
              <a:buNone/>
            </a:pPr>
            <a:r>
              <a:rPr b="1" i="0" lang="en-US" sz="2799" u="none" cap="none" strike="noStrike">
                <a:solidFill>
                  <a:srgbClr val="000000"/>
                </a:solidFill>
                <a:latin typeface="Roboto Mono"/>
                <a:ea typeface="Roboto Mono"/>
                <a:cs typeface="Roboto Mono"/>
                <a:sym typeface="Roboto Mono"/>
              </a:rPr>
              <a:t>Write a main idea here</a:t>
            </a:r>
            <a:endParaRPr/>
          </a:p>
        </p:txBody>
      </p:sp>
      <p:sp>
        <p:nvSpPr>
          <p:cNvPr id="1007" name="Google Shape;1007;p22"/>
          <p:cNvSpPr txBox="1"/>
          <p:nvPr/>
        </p:nvSpPr>
        <p:spPr>
          <a:xfrm>
            <a:off x="5386556" y="4610100"/>
            <a:ext cx="3141902" cy="973074"/>
          </a:xfrm>
          <a:prstGeom prst="rect">
            <a:avLst/>
          </a:prstGeom>
          <a:noFill/>
          <a:ln>
            <a:noFill/>
          </a:ln>
        </p:spPr>
        <p:txBody>
          <a:bodyPr anchorCtr="0" anchor="t" bIns="0" lIns="0" spcFirstLastPara="1" rIns="0" wrap="square" tIns="0">
            <a:spAutoFit/>
          </a:bodyPr>
          <a:lstStyle/>
          <a:p>
            <a:pPr indent="0" lvl="0" marL="0" marR="0" rtl="0" algn="ctr">
              <a:lnSpc>
                <a:spcPct val="141014"/>
              </a:lnSpc>
              <a:spcBef>
                <a:spcPts val="0"/>
              </a:spcBef>
              <a:spcAft>
                <a:spcPts val="0"/>
              </a:spcAft>
              <a:buNone/>
            </a:pPr>
            <a:r>
              <a:rPr b="1" i="0" lang="en-US" sz="2799" u="none" cap="none" strike="noStrike">
                <a:solidFill>
                  <a:srgbClr val="000000"/>
                </a:solidFill>
                <a:latin typeface="Roboto Mono"/>
                <a:ea typeface="Roboto Mono"/>
                <a:cs typeface="Roboto Mono"/>
                <a:sym typeface="Roboto Mono"/>
              </a:rPr>
              <a:t>Write a main idea here</a:t>
            </a:r>
            <a:endParaRPr/>
          </a:p>
        </p:txBody>
      </p:sp>
      <p:sp>
        <p:nvSpPr>
          <p:cNvPr id="1008" name="Google Shape;1008;p22"/>
          <p:cNvSpPr txBox="1"/>
          <p:nvPr/>
        </p:nvSpPr>
        <p:spPr>
          <a:xfrm>
            <a:off x="9759543" y="4610100"/>
            <a:ext cx="3141902" cy="973074"/>
          </a:xfrm>
          <a:prstGeom prst="rect">
            <a:avLst/>
          </a:prstGeom>
          <a:noFill/>
          <a:ln>
            <a:noFill/>
          </a:ln>
        </p:spPr>
        <p:txBody>
          <a:bodyPr anchorCtr="0" anchor="t" bIns="0" lIns="0" spcFirstLastPara="1" rIns="0" wrap="square" tIns="0">
            <a:spAutoFit/>
          </a:bodyPr>
          <a:lstStyle/>
          <a:p>
            <a:pPr indent="0" lvl="0" marL="0" marR="0" rtl="0" algn="ctr">
              <a:lnSpc>
                <a:spcPct val="141014"/>
              </a:lnSpc>
              <a:spcBef>
                <a:spcPts val="0"/>
              </a:spcBef>
              <a:spcAft>
                <a:spcPts val="0"/>
              </a:spcAft>
              <a:buNone/>
            </a:pPr>
            <a:r>
              <a:rPr b="1" i="0" lang="en-US" sz="2799" u="none" cap="none" strike="noStrike">
                <a:solidFill>
                  <a:srgbClr val="000000"/>
                </a:solidFill>
                <a:latin typeface="Roboto Mono"/>
                <a:ea typeface="Roboto Mono"/>
                <a:cs typeface="Roboto Mono"/>
                <a:sym typeface="Roboto Mono"/>
              </a:rPr>
              <a:t>Write a main idea here</a:t>
            </a:r>
            <a:endParaRPr/>
          </a:p>
        </p:txBody>
      </p:sp>
      <p:sp>
        <p:nvSpPr>
          <p:cNvPr id="1009" name="Google Shape;1009;p22"/>
          <p:cNvSpPr txBox="1"/>
          <p:nvPr/>
        </p:nvSpPr>
        <p:spPr>
          <a:xfrm>
            <a:off x="14132530" y="4610100"/>
            <a:ext cx="3141902" cy="973074"/>
          </a:xfrm>
          <a:prstGeom prst="rect">
            <a:avLst/>
          </a:prstGeom>
          <a:noFill/>
          <a:ln>
            <a:noFill/>
          </a:ln>
        </p:spPr>
        <p:txBody>
          <a:bodyPr anchorCtr="0" anchor="t" bIns="0" lIns="0" spcFirstLastPara="1" rIns="0" wrap="square" tIns="0">
            <a:spAutoFit/>
          </a:bodyPr>
          <a:lstStyle/>
          <a:p>
            <a:pPr indent="0" lvl="0" marL="0" marR="0" rtl="0" algn="ctr">
              <a:lnSpc>
                <a:spcPct val="141014"/>
              </a:lnSpc>
              <a:spcBef>
                <a:spcPts val="0"/>
              </a:spcBef>
              <a:spcAft>
                <a:spcPts val="0"/>
              </a:spcAft>
              <a:buNone/>
            </a:pPr>
            <a:r>
              <a:rPr b="1" i="0" lang="en-US" sz="2799" u="none" cap="none" strike="noStrike">
                <a:solidFill>
                  <a:srgbClr val="000000"/>
                </a:solidFill>
                <a:latin typeface="Roboto Mono"/>
                <a:ea typeface="Roboto Mono"/>
                <a:cs typeface="Roboto Mono"/>
                <a:sym typeface="Roboto Mono"/>
              </a:rPr>
              <a:t>Write a main idea here</a:t>
            </a:r>
            <a:endParaRPr/>
          </a:p>
        </p:txBody>
      </p:sp>
      <p:sp>
        <p:nvSpPr>
          <p:cNvPr id="1010" name="Google Shape;1010;p22"/>
          <p:cNvSpPr txBox="1"/>
          <p:nvPr/>
        </p:nvSpPr>
        <p:spPr>
          <a:xfrm>
            <a:off x="819374" y="6050620"/>
            <a:ext cx="3530400" cy="246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sp>
        <p:nvSpPr>
          <p:cNvPr id="1011" name="Google Shape;1011;p22"/>
          <p:cNvSpPr txBox="1"/>
          <p:nvPr/>
        </p:nvSpPr>
        <p:spPr>
          <a:xfrm>
            <a:off x="5192362" y="6050620"/>
            <a:ext cx="3530400" cy="246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sp>
        <p:nvSpPr>
          <p:cNvPr id="1012" name="Google Shape;1012;p22"/>
          <p:cNvSpPr txBox="1"/>
          <p:nvPr/>
        </p:nvSpPr>
        <p:spPr>
          <a:xfrm>
            <a:off x="9565349" y="6050620"/>
            <a:ext cx="3530400" cy="246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sp>
        <p:nvSpPr>
          <p:cNvPr id="1013" name="Google Shape;1013;p22"/>
          <p:cNvSpPr txBox="1"/>
          <p:nvPr/>
        </p:nvSpPr>
        <p:spPr>
          <a:xfrm>
            <a:off x="13938336" y="6050620"/>
            <a:ext cx="3530400" cy="246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grpSp>
        <p:nvGrpSpPr>
          <p:cNvPr id="1014" name="Google Shape;1014;p22"/>
          <p:cNvGrpSpPr/>
          <p:nvPr/>
        </p:nvGrpSpPr>
        <p:grpSpPr>
          <a:xfrm>
            <a:off x="12124528" y="205548"/>
            <a:ext cx="3758237" cy="499494"/>
            <a:chOff x="0" y="0"/>
            <a:chExt cx="5010983" cy="665993"/>
          </a:xfrm>
        </p:grpSpPr>
        <p:sp>
          <p:nvSpPr>
            <p:cNvPr id="1015" name="Google Shape;1015;p22"/>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4">
                <a:alphaModFix amt="43000"/>
              </a:blip>
              <a:stretch>
                <a:fillRect b="0" l="0" r="0" t="0"/>
              </a:stretch>
            </a:blipFill>
            <a:ln>
              <a:noFill/>
            </a:ln>
          </p:spPr>
        </p:sp>
        <p:sp>
          <p:nvSpPr>
            <p:cNvPr id="1016" name="Google Shape;1016;p22"/>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4">
                <a:alphaModFix/>
              </a:blip>
              <a:stretch>
                <a:fillRect b="0" l="0" r="0" t="0"/>
              </a:stretch>
            </a:blipFill>
            <a:ln>
              <a:noFill/>
            </a:ln>
          </p:spPr>
        </p:sp>
        <p:sp>
          <p:nvSpPr>
            <p:cNvPr id="1017" name="Google Shape;1017;p22"/>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4">
                <a:alphaModFix/>
              </a:blip>
              <a:stretch>
                <a:fillRect b="0" l="0" r="0" t="0"/>
              </a:stretch>
            </a:blipFill>
            <a:ln>
              <a:noFill/>
            </a:ln>
          </p:spPr>
        </p:sp>
        <p:sp>
          <p:nvSpPr>
            <p:cNvPr id="1018" name="Google Shape;1018;p22"/>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4">
                <a:alphaModFix/>
              </a:blip>
              <a:stretch>
                <a:fillRect b="0" l="0" r="0" t="0"/>
              </a:stretch>
            </a:blipFill>
            <a:ln>
              <a:noFill/>
            </a:ln>
          </p:spPr>
        </p:sp>
        <p:sp>
          <p:nvSpPr>
            <p:cNvPr id="1019" name="Google Shape;1019;p22"/>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4">
                <a:alphaModFix/>
              </a:blip>
              <a:stretch>
                <a:fillRect b="0" l="0" r="0" t="0"/>
              </a:stretch>
            </a:blipFill>
            <a:ln>
              <a:noFill/>
            </a:ln>
          </p:spPr>
        </p:sp>
      </p:grpSp>
      <p:sp>
        <p:nvSpPr>
          <p:cNvPr id="1020" name="Google Shape;1020;p22"/>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1024" name="Shape 1024"/>
        <p:cNvGrpSpPr/>
        <p:nvPr/>
      </p:nvGrpSpPr>
      <p:grpSpPr>
        <a:xfrm>
          <a:off x="0" y="0"/>
          <a:ext cx="0" cy="0"/>
          <a:chOff x="0" y="0"/>
          <a:chExt cx="0" cy="0"/>
        </a:xfrm>
      </p:grpSpPr>
      <p:grpSp>
        <p:nvGrpSpPr>
          <p:cNvPr id="1025" name="Google Shape;1025;p23"/>
          <p:cNvGrpSpPr/>
          <p:nvPr/>
        </p:nvGrpSpPr>
        <p:grpSpPr>
          <a:xfrm>
            <a:off x="0" y="-144661"/>
            <a:ext cx="18288000" cy="1036201"/>
            <a:chOff x="0" y="-38100"/>
            <a:chExt cx="4816593" cy="272909"/>
          </a:xfrm>
        </p:grpSpPr>
        <p:sp>
          <p:nvSpPr>
            <p:cNvPr id="1026" name="Google Shape;1026;p23"/>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1027" name="Google Shape;1027;p23"/>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8" name="Google Shape;1028;p23"/>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9" name="Google Shape;1029;p23"/>
          <p:cNvGrpSpPr/>
          <p:nvPr/>
        </p:nvGrpSpPr>
        <p:grpSpPr>
          <a:xfrm>
            <a:off x="1021891" y="2029921"/>
            <a:ext cx="7449519" cy="3014231"/>
            <a:chOff x="-128818" y="0"/>
            <a:chExt cx="9932692" cy="4018974"/>
          </a:xfrm>
        </p:grpSpPr>
        <p:grpSp>
          <p:nvGrpSpPr>
            <p:cNvPr id="1030" name="Google Shape;1030;p23"/>
            <p:cNvGrpSpPr/>
            <p:nvPr/>
          </p:nvGrpSpPr>
          <p:grpSpPr>
            <a:xfrm rot="-5400000">
              <a:off x="2828041" y="-2956859"/>
              <a:ext cx="4018974" cy="9932692"/>
              <a:chOff x="0" y="-66675"/>
              <a:chExt cx="2080183" cy="5141068"/>
            </a:xfrm>
          </p:grpSpPr>
          <p:sp>
            <p:nvSpPr>
              <p:cNvPr id="1031" name="Google Shape;1031;p23"/>
              <p:cNvSpPr/>
              <p:nvPr/>
            </p:nvSpPr>
            <p:spPr>
              <a:xfrm>
                <a:off x="0" y="0"/>
                <a:ext cx="2080183" cy="5074393"/>
              </a:xfrm>
              <a:custGeom>
                <a:rect b="b" l="l" r="r" t="t"/>
                <a:pathLst>
                  <a:path extrusionOk="0" h="5074393" w="2080183">
                    <a:moveTo>
                      <a:pt x="0" y="0"/>
                    </a:moveTo>
                    <a:lnTo>
                      <a:pt x="2080183" y="0"/>
                    </a:lnTo>
                    <a:lnTo>
                      <a:pt x="2080183" y="5074393"/>
                    </a:lnTo>
                    <a:lnTo>
                      <a:pt x="0" y="5074393"/>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1032" name="Google Shape;1032;p23"/>
              <p:cNvSpPr txBox="1"/>
              <p:nvPr/>
            </p:nvSpPr>
            <p:spPr>
              <a:xfrm>
                <a:off x="0" y="-66675"/>
                <a:ext cx="2080183" cy="5141068"/>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3" name="Google Shape;1033;p23"/>
            <p:cNvGrpSpPr/>
            <p:nvPr/>
          </p:nvGrpSpPr>
          <p:grpSpPr>
            <a:xfrm rot="-5400000">
              <a:off x="-1765147" y="1922614"/>
              <a:ext cx="3796129" cy="173917"/>
              <a:chOff x="0" y="-38100"/>
              <a:chExt cx="1964841" cy="90018"/>
            </a:xfrm>
          </p:grpSpPr>
          <p:sp>
            <p:nvSpPr>
              <p:cNvPr id="1034" name="Google Shape;1034;p23"/>
              <p:cNvSpPr/>
              <p:nvPr/>
            </p:nvSpPr>
            <p:spPr>
              <a:xfrm>
                <a:off x="0" y="0"/>
                <a:ext cx="1964841" cy="51918"/>
              </a:xfrm>
              <a:custGeom>
                <a:rect b="b" l="l" r="r" t="t"/>
                <a:pathLst>
                  <a:path extrusionOk="0" h="51918" w="1964841">
                    <a:moveTo>
                      <a:pt x="0" y="0"/>
                    </a:moveTo>
                    <a:lnTo>
                      <a:pt x="1964841" y="0"/>
                    </a:lnTo>
                    <a:lnTo>
                      <a:pt x="1964841" y="51918"/>
                    </a:lnTo>
                    <a:lnTo>
                      <a:pt x="0" y="51918"/>
                    </a:lnTo>
                    <a:close/>
                  </a:path>
                </a:pathLst>
              </a:custGeom>
              <a:solidFill>
                <a:srgbClr val="FFFFFF"/>
              </a:solidFill>
              <a:ln>
                <a:noFill/>
              </a:ln>
            </p:spPr>
          </p:sp>
          <p:sp>
            <p:nvSpPr>
              <p:cNvPr id="1035" name="Google Shape;1035;p23"/>
              <p:cNvSpPr txBox="1"/>
              <p:nvPr/>
            </p:nvSpPr>
            <p:spPr>
              <a:xfrm>
                <a:off x="0" y="-38100"/>
                <a:ext cx="1964841" cy="90018"/>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6" name="Google Shape;1036;p23"/>
            <p:cNvGrpSpPr/>
            <p:nvPr/>
          </p:nvGrpSpPr>
          <p:grpSpPr>
            <a:xfrm>
              <a:off x="219875" y="3732021"/>
              <a:ext cx="9357231" cy="175615"/>
              <a:chOff x="0" y="-38100"/>
              <a:chExt cx="4843215" cy="90897"/>
            </a:xfrm>
          </p:grpSpPr>
          <p:sp>
            <p:nvSpPr>
              <p:cNvPr id="1037" name="Google Shape;1037;p23"/>
              <p:cNvSpPr/>
              <p:nvPr/>
            </p:nvSpPr>
            <p:spPr>
              <a:xfrm>
                <a:off x="0" y="0"/>
                <a:ext cx="4843215" cy="52797"/>
              </a:xfrm>
              <a:custGeom>
                <a:rect b="b" l="l" r="r" t="t"/>
                <a:pathLst>
                  <a:path extrusionOk="0" h="52797" w="4843215">
                    <a:moveTo>
                      <a:pt x="0" y="0"/>
                    </a:moveTo>
                    <a:lnTo>
                      <a:pt x="4843215" y="0"/>
                    </a:lnTo>
                    <a:lnTo>
                      <a:pt x="4843215" y="52797"/>
                    </a:lnTo>
                    <a:lnTo>
                      <a:pt x="0" y="52797"/>
                    </a:lnTo>
                    <a:close/>
                  </a:path>
                </a:pathLst>
              </a:custGeom>
              <a:solidFill>
                <a:srgbClr val="FFFFFF"/>
              </a:solidFill>
              <a:ln>
                <a:noFill/>
              </a:ln>
            </p:spPr>
          </p:sp>
          <p:sp>
            <p:nvSpPr>
              <p:cNvPr id="1038" name="Google Shape;1038;p23"/>
              <p:cNvSpPr txBox="1"/>
              <p:nvPr/>
            </p:nvSpPr>
            <p:spPr>
              <a:xfrm>
                <a:off x="0" y="-38100"/>
                <a:ext cx="4843215" cy="90897"/>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9" name="Google Shape;1039;p23"/>
            <p:cNvGrpSpPr/>
            <p:nvPr/>
          </p:nvGrpSpPr>
          <p:grpSpPr>
            <a:xfrm>
              <a:off x="219875" y="37897"/>
              <a:ext cx="9480400" cy="188316"/>
              <a:chOff x="0" y="-38100"/>
              <a:chExt cx="4906966" cy="97470"/>
            </a:xfrm>
          </p:grpSpPr>
          <p:sp>
            <p:nvSpPr>
              <p:cNvPr id="1040" name="Google Shape;1040;p23"/>
              <p:cNvSpPr/>
              <p:nvPr/>
            </p:nvSpPr>
            <p:spPr>
              <a:xfrm>
                <a:off x="0" y="0"/>
                <a:ext cx="4906966" cy="59370"/>
              </a:xfrm>
              <a:custGeom>
                <a:rect b="b" l="l" r="r" t="t"/>
                <a:pathLst>
                  <a:path extrusionOk="0" h="59370" w="4906966">
                    <a:moveTo>
                      <a:pt x="0" y="0"/>
                    </a:moveTo>
                    <a:lnTo>
                      <a:pt x="4906966" y="0"/>
                    </a:lnTo>
                    <a:lnTo>
                      <a:pt x="4906966" y="59370"/>
                    </a:lnTo>
                    <a:lnTo>
                      <a:pt x="0" y="59370"/>
                    </a:lnTo>
                    <a:close/>
                  </a:path>
                </a:pathLst>
              </a:custGeom>
              <a:solidFill>
                <a:srgbClr val="939CCC"/>
              </a:solidFill>
              <a:ln>
                <a:noFill/>
              </a:ln>
            </p:spPr>
          </p:sp>
          <p:sp>
            <p:nvSpPr>
              <p:cNvPr id="1041" name="Google Shape;1041;p23"/>
              <p:cNvSpPr txBox="1"/>
              <p:nvPr/>
            </p:nvSpPr>
            <p:spPr>
              <a:xfrm>
                <a:off x="0" y="-38100"/>
                <a:ext cx="4906965" cy="97470"/>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2" name="Google Shape;1042;p23"/>
            <p:cNvGrpSpPr/>
            <p:nvPr/>
          </p:nvGrpSpPr>
          <p:grpSpPr>
            <a:xfrm rot="-5400000">
              <a:off x="7703820" y="1911184"/>
              <a:ext cx="3796129" cy="196777"/>
              <a:chOff x="0" y="-38100"/>
              <a:chExt cx="1964841" cy="101850"/>
            </a:xfrm>
          </p:grpSpPr>
          <p:sp>
            <p:nvSpPr>
              <p:cNvPr id="1043" name="Google Shape;1043;p23"/>
              <p:cNvSpPr/>
              <p:nvPr/>
            </p:nvSpPr>
            <p:spPr>
              <a:xfrm>
                <a:off x="0" y="0"/>
                <a:ext cx="1964841" cy="63750"/>
              </a:xfrm>
              <a:custGeom>
                <a:rect b="b" l="l" r="r" t="t"/>
                <a:pathLst>
                  <a:path extrusionOk="0" h="63750" w="1964841">
                    <a:moveTo>
                      <a:pt x="0" y="0"/>
                    </a:moveTo>
                    <a:lnTo>
                      <a:pt x="1964841" y="0"/>
                    </a:lnTo>
                    <a:lnTo>
                      <a:pt x="1964841" y="63750"/>
                    </a:lnTo>
                    <a:lnTo>
                      <a:pt x="0" y="63750"/>
                    </a:lnTo>
                    <a:close/>
                  </a:path>
                </a:pathLst>
              </a:custGeom>
              <a:solidFill>
                <a:srgbClr val="939CCC"/>
              </a:solidFill>
              <a:ln>
                <a:noFill/>
              </a:ln>
            </p:spPr>
          </p:sp>
          <p:sp>
            <p:nvSpPr>
              <p:cNvPr id="1044" name="Google Shape;1044;p23"/>
              <p:cNvSpPr txBox="1"/>
              <p:nvPr/>
            </p:nvSpPr>
            <p:spPr>
              <a:xfrm>
                <a:off x="0" y="-38100"/>
                <a:ext cx="1964841" cy="101850"/>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5" name="Google Shape;1045;p23"/>
            <p:cNvSpPr txBox="1"/>
            <p:nvPr/>
          </p:nvSpPr>
          <p:spPr>
            <a:xfrm>
              <a:off x="1248846" y="795232"/>
              <a:ext cx="7306181" cy="2258949"/>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grpSp>
      <p:grpSp>
        <p:nvGrpSpPr>
          <p:cNvPr id="1046" name="Google Shape;1046;p23"/>
          <p:cNvGrpSpPr/>
          <p:nvPr/>
        </p:nvGrpSpPr>
        <p:grpSpPr>
          <a:xfrm>
            <a:off x="9719976" y="2029921"/>
            <a:ext cx="7449519" cy="3014231"/>
            <a:chOff x="-128818" y="0"/>
            <a:chExt cx="9932692" cy="4018974"/>
          </a:xfrm>
        </p:grpSpPr>
        <p:grpSp>
          <p:nvGrpSpPr>
            <p:cNvPr id="1047" name="Google Shape;1047;p23"/>
            <p:cNvGrpSpPr/>
            <p:nvPr/>
          </p:nvGrpSpPr>
          <p:grpSpPr>
            <a:xfrm rot="-5400000">
              <a:off x="2828041" y="-2956859"/>
              <a:ext cx="4018974" cy="9932692"/>
              <a:chOff x="0" y="-66675"/>
              <a:chExt cx="2080183" cy="5141068"/>
            </a:xfrm>
          </p:grpSpPr>
          <p:sp>
            <p:nvSpPr>
              <p:cNvPr id="1048" name="Google Shape;1048;p23"/>
              <p:cNvSpPr/>
              <p:nvPr/>
            </p:nvSpPr>
            <p:spPr>
              <a:xfrm>
                <a:off x="0" y="0"/>
                <a:ext cx="2080183" cy="5074393"/>
              </a:xfrm>
              <a:custGeom>
                <a:rect b="b" l="l" r="r" t="t"/>
                <a:pathLst>
                  <a:path extrusionOk="0" h="5074393" w="2080183">
                    <a:moveTo>
                      <a:pt x="0" y="0"/>
                    </a:moveTo>
                    <a:lnTo>
                      <a:pt x="2080183" y="0"/>
                    </a:lnTo>
                    <a:lnTo>
                      <a:pt x="2080183" y="5074393"/>
                    </a:lnTo>
                    <a:lnTo>
                      <a:pt x="0" y="5074393"/>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1049" name="Google Shape;1049;p23"/>
              <p:cNvSpPr txBox="1"/>
              <p:nvPr/>
            </p:nvSpPr>
            <p:spPr>
              <a:xfrm>
                <a:off x="0" y="-66675"/>
                <a:ext cx="2080183" cy="5141068"/>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0" name="Google Shape;1050;p23"/>
            <p:cNvGrpSpPr/>
            <p:nvPr/>
          </p:nvGrpSpPr>
          <p:grpSpPr>
            <a:xfrm rot="-5400000">
              <a:off x="-1765147" y="1922614"/>
              <a:ext cx="3796129" cy="173917"/>
              <a:chOff x="0" y="-38100"/>
              <a:chExt cx="1964841" cy="90018"/>
            </a:xfrm>
          </p:grpSpPr>
          <p:sp>
            <p:nvSpPr>
              <p:cNvPr id="1051" name="Google Shape;1051;p23"/>
              <p:cNvSpPr/>
              <p:nvPr/>
            </p:nvSpPr>
            <p:spPr>
              <a:xfrm>
                <a:off x="0" y="0"/>
                <a:ext cx="1964841" cy="51918"/>
              </a:xfrm>
              <a:custGeom>
                <a:rect b="b" l="l" r="r" t="t"/>
                <a:pathLst>
                  <a:path extrusionOk="0" h="51918" w="1964841">
                    <a:moveTo>
                      <a:pt x="0" y="0"/>
                    </a:moveTo>
                    <a:lnTo>
                      <a:pt x="1964841" y="0"/>
                    </a:lnTo>
                    <a:lnTo>
                      <a:pt x="1964841" y="51918"/>
                    </a:lnTo>
                    <a:lnTo>
                      <a:pt x="0" y="51918"/>
                    </a:lnTo>
                    <a:close/>
                  </a:path>
                </a:pathLst>
              </a:custGeom>
              <a:solidFill>
                <a:srgbClr val="FFFFFF"/>
              </a:solidFill>
              <a:ln>
                <a:noFill/>
              </a:ln>
            </p:spPr>
          </p:sp>
          <p:sp>
            <p:nvSpPr>
              <p:cNvPr id="1052" name="Google Shape;1052;p23"/>
              <p:cNvSpPr txBox="1"/>
              <p:nvPr/>
            </p:nvSpPr>
            <p:spPr>
              <a:xfrm>
                <a:off x="0" y="-38100"/>
                <a:ext cx="1964841" cy="90018"/>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3" name="Google Shape;1053;p23"/>
            <p:cNvGrpSpPr/>
            <p:nvPr/>
          </p:nvGrpSpPr>
          <p:grpSpPr>
            <a:xfrm>
              <a:off x="219875" y="3732021"/>
              <a:ext cx="9357231" cy="175615"/>
              <a:chOff x="0" y="-38100"/>
              <a:chExt cx="4843215" cy="90897"/>
            </a:xfrm>
          </p:grpSpPr>
          <p:sp>
            <p:nvSpPr>
              <p:cNvPr id="1054" name="Google Shape;1054;p23"/>
              <p:cNvSpPr/>
              <p:nvPr/>
            </p:nvSpPr>
            <p:spPr>
              <a:xfrm>
                <a:off x="0" y="0"/>
                <a:ext cx="4843215" cy="52797"/>
              </a:xfrm>
              <a:custGeom>
                <a:rect b="b" l="l" r="r" t="t"/>
                <a:pathLst>
                  <a:path extrusionOk="0" h="52797" w="4843215">
                    <a:moveTo>
                      <a:pt x="0" y="0"/>
                    </a:moveTo>
                    <a:lnTo>
                      <a:pt x="4843215" y="0"/>
                    </a:lnTo>
                    <a:lnTo>
                      <a:pt x="4843215" y="52797"/>
                    </a:lnTo>
                    <a:lnTo>
                      <a:pt x="0" y="52797"/>
                    </a:lnTo>
                    <a:close/>
                  </a:path>
                </a:pathLst>
              </a:custGeom>
              <a:solidFill>
                <a:srgbClr val="FFFFFF"/>
              </a:solidFill>
              <a:ln>
                <a:noFill/>
              </a:ln>
            </p:spPr>
          </p:sp>
          <p:sp>
            <p:nvSpPr>
              <p:cNvPr id="1055" name="Google Shape;1055;p23"/>
              <p:cNvSpPr txBox="1"/>
              <p:nvPr/>
            </p:nvSpPr>
            <p:spPr>
              <a:xfrm>
                <a:off x="0" y="-38100"/>
                <a:ext cx="4843215" cy="90897"/>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6" name="Google Shape;1056;p23"/>
            <p:cNvGrpSpPr/>
            <p:nvPr/>
          </p:nvGrpSpPr>
          <p:grpSpPr>
            <a:xfrm>
              <a:off x="219875" y="37897"/>
              <a:ext cx="9480400" cy="188316"/>
              <a:chOff x="0" y="-38100"/>
              <a:chExt cx="4906966" cy="97470"/>
            </a:xfrm>
          </p:grpSpPr>
          <p:sp>
            <p:nvSpPr>
              <p:cNvPr id="1057" name="Google Shape;1057;p23"/>
              <p:cNvSpPr/>
              <p:nvPr/>
            </p:nvSpPr>
            <p:spPr>
              <a:xfrm>
                <a:off x="0" y="0"/>
                <a:ext cx="4906966" cy="59370"/>
              </a:xfrm>
              <a:custGeom>
                <a:rect b="b" l="l" r="r" t="t"/>
                <a:pathLst>
                  <a:path extrusionOk="0" h="59370" w="4906966">
                    <a:moveTo>
                      <a:pt x="0" y="0"/>
                    </a:moveTo>
                    <a:lnTo>
                      <a:pt x="4906966" y="0"/>
                    </a:lnTo>
                    <a:lnTo>
                      <a:pt x="4906966" y="59370"/>
                    </a:lnTo>
                    <a:lnTo>
                      <a:pt x="0" y="59370"/>
                    </a:lnTo>
                    <a:close/>
                  </a:path>
                </a:pathLst>
              </a:custGeom>
              <a:solidFill>
                <a:srgbClr val="939CCC"/>
              </a:solidFill>
              <a:ln>
                <a:noFill/>
              </a:ln>
            </p:spPr>
          </p:sp>
          <p:sp>
            <p:nvSpPr>
              <p:cNvPr id="1058" name="Google Shape;1058;p23"/>
              <p:cNvSpPr txBox="1"/>
              <p:nvPr/>
            </p:nvSpPr>
            <p:spPr>
              <a:xfrm>
                <a:off x="0" y="-38100"/>
                <a:ext cx="4906965" cy="97470"/>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9" name="Google Shape;1059;p23"/>
            <p:cNvGrpSpPr/>
            <p:nvPr/>
          </p:nvGrpSpPr>
          <p:grpSpPr>
            <a:xfrm rot="-5400000">
              <a:off x="7703820" y="1911184"/>
              <a:ext cx="3796129" cy="196777"/>
              <a:chOff x="0" y="-38100"/>
              <a:chExt cx="1964841" cy="101850"/>
            </a:xfrm>
          </p:grpSpPr>
          <p:sp>
            <p:nvSpPr>
              <p:cNvPr id="1060" name="Google Shape;1060;p23"/>
              <p:cNvSpPr/>
              <p:nvPr/>
            </p:nvSpPr>
            <p:spPr>
              <a:xfrm>
                <a:off x="0" y="0"/>
                <a:ext cx="1964841" cy="63750"/>
              </a:xfrm>
              <a:custGeom>
                <a:rect b="b" l="l" r="r" t="t"/>
                <a:pathLst>
                  <a:path extrusionOk="0" h="63750" w="1964841">
                    <a:moveTo>
                      <a:pt x="0" y="0"/>
                    </a:moveTo>
                    <a:lnTo>
                      <a:pt x="1964841" y="0"/>
                    </a:lnTo>
                    <a:lnTo>
                      <a:pt x="1964841" y="63750"/>
                    </a:lnTo>
                    <a:lnTo>
                      <a:pt x="0" y="63750"/>
                    </a:lnTo>
                    <a:close/>
                  </a:path>
                </a:pathLst>
              </a:custGeom>
              <a:solidFill>
                <a:srgbClr val="939CCC"/>
              </a:solidFill>
              <a:ln>
                <a:noFill/>
              </a:ln>
            </p:spPr>
          </p:sp>
          <p:sp>
            <p:nvSpPr>
              <p:cNvPr id="1061" name="Google Shape;1061;p23"/>
              <p:cNvSpPr txBox="1"/>
              <p:nvPr/>
            </p:nvSpPr>
            <p:spPr>
              <a:xfrm>
                <a:off x="0" y="-38100"/>
                <a:ext cx="1964841" cy="101850"/>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2" name="Google Shape;1062;p23"/>
            <p:cNvSpPr txBox="1"/>
            <p:nvPr/>
          </p:nvSpPr>
          <p:spPr>
            <a:xfrm>
              <a:off x="1248846" y="795232"/>
              <a:ext cx="7306181" cy="2258949"/>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grpSp>
      <p:grpSp>
        <p:nvGrpSpPr>
          <p:cNvPr id="1063" name="Google Shape;1063;p23"/>
          <p:cNvGrpSpPr/>
          <p:nvPr/>
        </p:nvGrpSpPr>
        <p:grpSpPr>
          <a:xfrm>
            <a:off x="0" y="5286561"/>
            <a:ext cx="18288000" cy="5143500"/>
            <a:chOff x="0" y="0"/>
            <a:chExt cx="24384000" cy="6858000"/>
          </a:xfrm>
        </p:grpSpPr>
        <p:sp>
          <p:nvSpPr>
            <p:cNvPr id="1064" name="Google Shape;1064;p23"/>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sp>
          <p:nvSpPr>
            <p:cNvPr id="1065" name="Google Shape;1065;p23"/>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grpSp>
      <p:grpSp>
        <p:nvGrpSpPr>
          <p:cNvPr id="1066" name="Google Shape;1066;p23"/>
          <p:cNvGrpSpPr/>
          <p:nvPr/>
        </p:nvGrpSpPr>
        <p:grpSpPr>
          <a:xfrm>
            <a:off x="1021891" y="5921236"/>
            <a:ext cx="7449519" cy="3014231"/>
            <a:chOff x="-128818" y="0"/>
            <a:chExt cx="9932692" cy="4018974"/>
          </a:xfrm>
        </p:grpSpPr>
        <p:grpSp>
          <p:nvGrpSpPr>
            <p:cNvPr id="1067" name="Google Shape;1067;p23"/>
            <p:cNvGrpSpPr/>
            <p:nvPr/>
          </p:nvGrpSpPr>
          <p:grpSpPr>
            <a:xfrm rot="-5400000">
              <a:off x="2828041" y="-2956859"/>
              <a:ext cx="4018974" cy="9932692"/>
              <a:chOff x="0" y="-66675"/>
              <a:chExt cx="2080183" cy="5141068"/>
            </a:xfrm>
          </p:grpSpPr>
          <p:sp>
            <p:nvSpPr>
              <p:cNvPr id="1068" name="Google Shape;1068;p23"/>
              <p:cNvSpPr/>
              <p:nvPr/>
            </p:nvSpPr>
            <p:spPr>
              <a:xfrm>
                <a:off x="0" y="0"/>
                <a:ext cx="2080183" cy="5074393"/>
              </a:xfrm>
              <a:custGeom>
                <a:rect b="b" l="l" r="r" t="t"/>
                <a:pathLst>
                  <a:path extrusionOk="0" h="5074393" w="2080183">
                    <a:moveTo>
                      <a:pt x="0" y="0"/>
                    </a:moveTo>
                    <a:lnTo>
                      <a:pt x="2080183" y="0"/>
                    </a:lnTo>
                    <a:lnTo>
                      <a:pt x="2080183" y="5074393"/>
                    </a:lnTo>
                    <a:lnTo>
                      <a:pt x="0" y="5074393"/>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1069" name="Google Shape;1069;p23"/>
              <p:cNvSpPr txBox="1"/>
              <p:nvPr/>
            </p:nvSpPr>
            <p:spPr>
              <a:xfrm>
                <a:off x="0" y="-66675"/>
                <a:ext cx="2080183" cy="5141068"/>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0" name="Google Shape;1070;p23"/>
            <p:cNvGrpSpPr/>
            <p:nvPr/>
          </p:nvGrpSpPr>
          <p:grpSpPr>
            <a:xfrm rot="-5400000">
              <a:off x="-1765147" y="1922614"/>
              <a:ext cx="3796129" cy="173917"/>
              <a:chOff x="0" y="-38100"/>
              <a:chExt cx="1964841" cy="90018"/>
            </a:xfrm>
          </p:grpSpPr>
          <p:sp>
            <p:nvSpPr>
              <p:cNvPr id="1071" name="Google Shape;1071;p23"/>
              <p:cNvSpPr/>
              <p:nvPr/>
            </p:nvSpPr>
            <p:spPr>
              <a:xfrm>
                <a:off x="0" y="0"/>
                <a:ext cx="1964841" cy="51918"/>
              </a:xfrm>
              <a:custGeom>
                <a:rect b="b" l="l" r="r" t="t"/>
                <a:pathLst>
                  <a:path extrusionOk="0" h="51918" w="1964841">
                    <a:moveTo>
                      <a:pt x="0" y="0"/>
                    </a:moveTo>
                    <a:lnTo>
                      <a:pt x="1964841" y="0"/>
                    </a:lnTo>
                    <a:lnTo>
                      <a:pt x="1964841" y="51918"/>
                    </a:lnTo>
                    <a:lnTo>
                      <a:pt x="0" y="51918"/>
                    </a:lnTo>
                    <a:close/>
                  </a:path>
                </a:pathLst>
              </a:custGeom>
              <a:solidFill>
                <a:srgbClr val="FFFFFF"/>
              </a:solidFill>
              <a:ln>
                <a:noFill/>
              </a:ln>
            </p:spPr>
          </p:sp>
          <p:sp>
            <p:nvSpPr>
              <p:cNvPr id="1072" name="Google Shape;1072;p23"/>
              <p:cNvSpPr txBox="1"/>
              <p:nvPr/>
            </p:nvSpPr>
            <p:spPr>
              <a:xfrm>
                <a:off x="0" y="-38100"/>
                <a:ext cx="1964841" cy="90018"/>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3" name="Google Shape;1073;p23"/>
            <p:cNvGrpSpPr/>
            <p:nvPr/>
          </p:nvGrpSpPr>
          <p:grpSpPr>
            <a:xfrm>
              <a:off x="219875" y="3732021"/>
              <a:ext cx="9357231" cy="175615"/>
              <a:chOff x="0" y="-38100"/>
              <a:chExt cx="4843215" cy="90897"/>
            </a:xfrm>
          </p:grpSpPr>
          <p:sp>
            <p:nvSpPr>
              <p:cNvPr id="1074" name="Google Shape;1074;p23"/>
              <p:cNvSpPr/>
              <p:nvPr/>
            </p:nvSpPr>
            <p:spPr>
              <a:xfrm>
                <a:off x="0" y="0"/>
                <a:ext cx="4843215" cy="52797"/>
              </a:xfrm>
              <a:custGeom>
                <a:rect b="b" l="l" r="r" t="t"/>
                <a:pathLst>
                  <a:path extrusionOk="0" h="52797" w="4843215">
                    <a:moveTo>
                      <a:pt x="0" y="0"/>
                    </a:moveTo>
                    <a:lnTo>
                      <a:pt x="4843215" y="0"/>
                    </a:lnTo>
                    <a:lnTo>
                      <a:pt x="4843215" y="52797"/>
                    </a:lnTo>
                    <a:lnTo>
                      <a:pt x="0" y="52797"/>
                    </a:lnTo>
                    <a:close/>
                  </a:path>
                </a:pathLst>
              </a:custGeom>
              <a:solidFill>
                <a:srgbClr val="FFFFFF"/>
              </a:solidFill>
              <a:ln>
                <a:noFill/>
              </a:ln>
            </p:spPr>
          </p:sp>
          <p:sp>
            <p:nvSpPr>
              <p:cNvPr id="1075" name="Google Shape;1075;p23"/>
              <p:cNvSpPr txBox="1"/>
              <p:nvPr/>
            </p:nvSpPr>
            <p:spPr>
              <a:xfrm>
                <a:off x="0" y="-38100"/>
                <a:ext cx="4843215" cy="90897"/>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6" name="Google Shape;1076;p23"/>
            <p:cNvGrpSpPr/>
            <p:nvPr/>
          </p:nvGrpSpPr>
          <p:grpSpPr>
            <a:xfrm>
              <a:off x="219875" y="37897"/>
              <a:ext cx="9480400" cy="188316"/>
              <a:chOff x="0" y="-38100"/>
              <a:chExt cx="4906966" cy="97470"/>
            </a:xfrm>
          </p:grpSpPr>
          <p:sp>
            <p:nvSpPr>
              <p:cNvPr id="1077" name="Google Shape;1077;p23"/>
              <p:cNvSpPr/>
              <p:nvPr/>
            </p:nvSpPr>
            <p:spPr>
              <a:xfrm>
                <a:off x="0" y="0"/>
                <a:ext cx="4906966" cy="59370"/>
              </a:xfrm>
              <a:custGeom>
                <a:rect b="b" l="l" r="r" t="t"/>
                <a:pathLst>
                  <a:path extrusionOk="0" h="59370" w="4906966">
                    <a:moveTo>
                      <a:pt x="0" y="0"/>
                    </a:moveTo>
                    <a:lnTo>
                      <a:pt x="4906966" y="0"/>
                    </a:lnTo>
                    <a:lnTo>
                      <a:pt x="4906966" y="59370"/>
                    </a:lnTo>
                    <a:lnTo>
                      <a:pt x="0" y="59370"/>
                    </a:lnTo>
                    <a:close/>
                  </a:path>
                </a:pathLst>
              </a:custGeom>
              <a:solidFill>
                <a:srgbClr val="939CCC"/>
              </a:solidFill>
              <a:ln>
                <a:noFill/>
              </a:ln>
            </p:spPr>
          </p:sp>
          <p:sp>
            <p:nvSpPr>
              <p:cNvPr id="1078" name="Google Shape;1078;p23"/>
              <p:cNvSpPr txBox="1"/>
              <p:nvPr/>
            </p:nvSpPr>
            <p:spPr>
              <a:xfrm>
                <a:off x="0" y="-38100"/>
                <a:ext cx="4906965" cy="97470"/>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9" name="Google Shape;1079;p23"/>
            <p:cNvGrpSpPr/>
            <p:nvPr/>
          </p:nvGrpSpPr>
          <p:grpSpPr>
            <a:xfrm rot="-5400000">
              <a:off x="7703820" y="1911184"/>
              <a:ext cx="3796129" cy="196777"/>
              <a:chOff x="0" y="-38100"/>
              <a:chExt cx="1964841" cy="101850"/>
            </a:xfrm>
          </p:grpSpPr>
          <p:sp>
            <p:nvSpPr>
              <p:cNvPr id="1080" name="Google Shape;1080;p23"/>
              <p:cNvSpPr/>
              <p:nvPr/>
            </p:nvSpPr>
            <p:spPr>
              <a:xfrm>
                <a:off x="0" y="0"/>
                <a:ext cx="1964841" cy="63750"/>
              </a:xfrm>
              <a:custGeom>
                <a:rect b="b" l="l" r="r" t="t"/>
                <a:pathLst>
                  <a:path extrusionOk="0" h="63750" w="1964841">
                    <a:moveTo>
                      <a:pt x="0" y="0"/>
                    </a:moveTo>
                    <a:lnTo>
                      <a:pt x="1964841" y="0"/>
                    </a:lnTo>
                    <a:lnTo>
                      <a:pt x="1964841" y="63750"/>
                    </a:lnTo>
                    <a:lnTo>
                      <a:pt x="0" y="63750"/>
                    </a:lnTo>
                    <a:close/>
                  </a:path>
                </a:pathLst>
              </a:custGeom>
              <a:solidFill>
                <a:srgbClr val="939CCC"/>
              </a:solidFill>
              <a:ln>
                <a:noFill/>
              </a:ln>
            </p:spPr>
          </p:sp>
          <p:sp>
            <p:nvSpPr>
              <p:cNvPr id="1081" name="Google Shape;1081;p23"/>
              <p:cNvSpPr txBox="1"/>
              <p:nvPr/>
            </p:nvSpPr>
            <p:spPr>
              <a:xfrm>
                <a:off x="0" y="-38100"/>
                <a:ext cx="1964841" cy="101850"/>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2" name="Google Shape;1082;p23"/>
            <p:cNvSpPr txBox="1"/>
            <p:nvPr/>
          </p:nvSpPr>
          <p:spPr>
            <a:xfrm>
              <a:off x="1248846" y="795232"/>
              <a:ext cx="7306181" cy="2258949"/>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grpSp>
      <p:grpSp>
        <p:nvGrpSpPr>
          <p:cNvPr id="1083" name="Google Shape;1083;p23"/>
          <p:cNvGrpSpPr/>
          <p:nvPr/>
        </p:nvGrpSpPr>
        <p:grpSpPr>
          <a:xfrm>
            <a:off x="9719976" y="5921236"/>
            <a:ext cx="7449519" cy="3014231"/>
            <a:chOff x="-128818" y="0"/>
            <a:chExt cx="9932692" cy="4018974"/>
          </a:xfrm>
        </p:grpSpPr>
        <p:grpSp>
          <p:nvGrpSpPr>
            <p:cNvPr id="1084" name="Google Shape;1084;p23"/>
            <p:cNvGrpSpPr/>
            <p:nvPr/>
          </p:nvGrpSpPr>
          <p:grpSpPr>
            <a:xfrm rot="-5400000">
              <a:off x="2828041" y="-2956859"/>
              <a:ext cx="4018974" cy="9932692"/>
              <a:chOff x="0" y="-66675"/>
              <a:chExt cx="2080183" cy="5141068"/>
            </a:xfrm>
          </p:grpSpPr>
          <p:sp>
            <p:nvSpPr>
              <p:cNvPr id="1085" name="Google Shape;1085;p23"/>
              <p:cNvSpPr/>
              <p:nvPr/>
            </p:nvSpPr>
            <p:spPr>
              <a:xfrm>
                <a:off x="0" y="0"/>
                <a:ext cx="2080183" cy="5074393"/>
              </a:xfrm>
              <a:custGeom>
                <a:rect b="b" l="l" r="r" t="t"/>
                <a:pathLst>
                  <a:path extrusionOk="0" h="5074393" w="2080183">
                    <a:moveTo>
                      <a:pt x="0" y="0"/>
                    </a:moveTo>
                    <a:lnTo>
                      <a:pt x="2080183" y="0"/>
                    </a:lnTo>
                    <a:lnTo>
                      <a:pt x="2080183" y="5074393"/>
                    </a:lnTo>
                    <a:lnTo>
                      <a:pt x="0" y="5074393"/>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1086" name="Google Shape;1086;p23"/>
              <p:cNvSpPr txBox="1"/>
              <p:nvPr/>
            </p:nvSpPr>
            <p:spPr>
              <a:xfrm>
                <a:off x="0" y="-66675"/>
                <a:ext cx="2080183" cy="5141068"/>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7" name="Google Shape;1087;p23"/>
            <p:cNvGrpSpPr/>
            <p:nvPr/>
          </p:nvGrpSpPr>
          <p:grpSpPr>
            <a:xfrm rot="-5400000">
              <a:off x="-1765147" y="1922614"/>
              <a:ext cx="3796129" cy="173917"/>
              <a:chOff x="0" y="-38100"/>
              <a:chExt cx="1964841" cy="90018"/>
            </a:xfrm>
          </p:grpSpPr>
          <p:sp>
            <p:nvSpPr>
              <p:cNvPr id="1088" name="Google Shape;1088;p23"/>
              <p:cNvSpPr/>
              <p:nvPr/>
            </p:nvSpPr>
            <p:spPr>
              <a:xfrm>
                <a:off x="0" y="0"/>
                <a:ext cx="1964841" cy="51918"/>
              </a:xfrm>
              <a:custGeom>
                <a:rect b="b" l="l" r="r" t="t"/>
                <a:pathLst>
                  <a:path extrusionOk="0" h="51918" w="1964841">
                    <a:moveTo>
                      <a:pt x="0" y="0"/>
                    </a:moveTo>
                    <a:lnTo>
                      <a:pt x="1964841" y="0"/>
                    </a:lnTo>
                    <a:lnTo>
                      <a:pt x="1964841" y="51918"/>
                    </a:lnTo>
                    <a:lnTo>
                      <a:pt x="0" y="51918"/>
                    </a:lnTo>
                    <a:close/>
                  </a:path>
                </a:pathLst>
              </a:custGeom>
              <a:solidFill>
                <a:srgbClr val="FFFFFF"/>
              </a:solidFill>
              <a:ln>
                <a:noFill/>
              </a:ln>
            </p:spPr>
          </p:sp>
          <p:sp>
            <p:nvSpPr>
              <p:cNvPr id="1089" name="Google Shape;1089;p23"/>
              <p:cNvSpPr txBox="1"/>
              <p:nvPr/>
            </p:nvSpPr>
            <p:spPr>
              <a:xfrm>
                <a:off x="0" y="-38100"/>
                <a:ext cx="1964841" cy="90018"/>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0" name="Google Shape;1090;p23"/>
            <p:cNvGrpSpPr/>
            <p:nvPr/>
          </p:nvGrpSpPr>
          <p:grpSpPr>
            <a:xfrm>
              <a:off x="219875" y="3732021"/>
              <a:ext cx="9357231" cy="175615"/>
              <a:chOff x="0" y="-38100"/>
              <a:chExt cx="4843215" cy="90897"/>
            </a:xfrm>
          </p:grpSpPr>
          <p:sp>
            <p:nvSpPr>
              <p:cNvPr id="1091" name="Google Shape;1091;p23"/>
              <p:cNvSpPr/>
              <p:nvPr/>
            </p:nvSpPr>
            <p:spPr>
              <a:xfrm>
                <a:off x="0" y="0"/>
                <a:ext cx="4843215" cy="52797"/>
              </a:xfrm>
              <a:custGeom>
                <a:rect b="b" l="l" r="r" t="t"/>
                <a:pathLst>
                  <a:path extrusionOk="0" h="52797" w="4843215">
                    <a:moveTo>
                      <a:pt x="0" y="0"/>
                    </a:moveTo>
                    <a:lnTo>
                      <a:pt x="4843215" y="0"/>
                    </a:lnTo>
                    <a:lnTo>
                      <a:pt x="4843215" y="52797"/>
                    </a:lnTo>
                    <a:lnTo>
                      <a:pt x="0" y="52797"/>
                    </a:lnTo>
                    <a:close/>
                  </a:path>
                </a:pathLst>
              </a:custGeom>
              <a:solidFill>
                <a:srgbClr val="FFFFFF"/>
              </a:solidFill>
              <a:ln>
                <a:noFill/>
              </a:ln>
            </p:spPr>
          </p:sp>
          <p:sp>
            <p:nvSpPr>
              <p:cNvPr id="1092" name="Google Shape;1092;p23"/>
              <p:cNvSpPr txBox="1"/>
              <p:nvPr/>
            </p:nvSpPr>
            <p:spPr>
              <a:xfrm>
                <a:off x="0" y="-38100"/>
                <a:ext cx="4843215" cy="90897"/>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3" name="Google Shape;1093;p23"/>
            <p:cNvGrpSpPr/>
            <p:nvPr/>
          </p:nvGrpSpPr>
          <p:grpSpPr>
            <a:xfrm>
              <a:off x="219875" y="37897"/>
              <a:ext cx="9480400" cy="188316"/>
              <a:chOff x="0" y="-38100"/>
              <a:chExt cx="4906966" cy="97470"/>
            </a:xfrm>
          </p:grpSpPr>
          <p:sp>
            <p:nvSpPr>
              <p:cNvPr id="1094" name="Google Shape;1094;p23"/>
              <p:cNvSpPr/>
              <p:nvPr/>
            </p:nvSpPr>
            <p:spPr>
              <a:xfrm>
                <a:off x="0" y="0"/>
                <a:ext cx="4906966" cy="59370"/>
              </a:xfrm>
              <a:custGeom>
                <a:rect b="b" l="l" r="r" t="t"/>
                <a:pathLst>
                  <a:path extrusionOk="0" h="59370" w="4906966">
                    <a:moveTo>
                      <a:pt x="0" y="0"/>
                    </a:moveTo>
                    <a:lnTo>
                      <a:pt x="4906966" y="0"/>
                    </a:lnTo>
                    <a:lnTo>
                      <a:pt x="4906966" y="59370"/>
                    </a:lnTo>
                    <a:lnTo>
                      <a:pt x="0" y="59370"/>
                    </a:lnTo>
                    <a:close/>
                  </a:path>
                </a:pathLst>
              </a:custGeom>
              <a:solidFill>
                <a:srgbClr val="939CCC"/>
              </a:solidFill>
              <a:ln>
                <a:noFill/>
              </a:ln>
            </p:spPr>
          </p:sp>
          <p:sp>
            <p:nvSpPr>
              <p:cNvPr id="1095" name="Google Shape;1095;p23"/>
              <p:cNvSpPr txBox="1"/>
              <p:nvPr/>
            </p:nvSpPr>
            <p:spPr>
              <a:xfrm>
                <a:off x="0" y="-38100"/>
                <a:ext cx="4906965" cy="97470"/>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6" name="Google Shape;1096;p23"/>
            <p:cNvGrpSpPr/>
            <p:nvPr/>
          </p:nvGrpSpPr>
          <p:grpSpPr>
            <a:xfrm rot="-5400000">
              <a:off x="7703820" y="1911184"/>
              <a:ext cx="3796129" cy="196777"/>
              <a:chOff x="0" y="-38100"/>
              <a:chExt cx="1964841" cy="101850"/>
            </a:xfrm>
          </p:grpSpPr>
          <p:sp>
            <p:nvSpPr>
              <p:cNvPr id="1097" name="Google Shape;1097;p23"/>
              <p:cNvSpPr/>
              <p:nvPr/>
            </p:nvSpPr>
            <p:spPr>
              <a:xfrm>
                <a:off x="0" y="0"/>
                <a:ext cx="1964841" cy="63750"/>
              </a:xfrm>
              <a:custGeom>
                <a:rect b="b" l="l" r="r" t="t"/>
                <a:pathLst>
                  <a:path extrusionOk="0" h="63750" w="1964841">
                    <a:moveTo>
                      <a:pt x="0" y="0"/>
                    </a:moveTo>
                    <a:lnTo>
                      <a:pt x="1964841" y="0"/>
                    </a:lnTo>
                    <a:lnTo>
                      <a:pt x="1964841" y="63750"/>
                    </a:lnTo>
                    <a:lnTo>
                      <a:pt x="0" y="63750"/>
                    </a:lnTo>
                    <a:close/>
                  </a:path>
                </a:pathLst>
              </a:custGeom>
              <a:solidFill>
                <a:srgbClr val="939CCC"/>
              </a:solidFill>
              <a:ln>
                <a:noFill/>
              </a:ln>
            </p:spPr>
          </p:sp>
          <p:sp>
            <p:nvSpPr>
              <p:cNvPr id="1098" name="Google Shape;1098;p23"/>
              <p:cNvSpPr txBox="1"/>
              <p:nvPr/>
            </p:nvSpPr>
            <p:spPr>
              <a:xfrm>
                <a:off x="0" y="-38100"/>
                <a:ext cx="1964841" cy="101850"/>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9" name="Google Shape;1099;p23"/>
            <p:cNvSpPr txBox="1"/>
            <p:nvPr/>
          </p:nvSpPr>
          <p:spPr>
            <a:xfrm>
              <a:off x="1248846" y="795232"/>
              <a:ext cx="7306181" cy="2258949"/>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grpSp>
      <p:sp>
        <p:nvSpPr>
          <p:cNvPr id="1100" name="Google Shape;1100;p23"/>
          <p:cNvSpPr/>
          <p:nvPr/>
        </p:nvSpPr>
        <p:spPr>
          <a:xfrm>
            <a:off x="7500859" y="1380168"/>
            <a:ext cx="1643141" cy="2156868"/>
          </a:xfrm>
          <a:custGeom>
            <a:rect b="b" l="l" r="r" t="t"/>
            <a:pathLst>
              <a:path extrusionOk="0" h="2156868" w="1643141">
                <a:moveTo>
                  <a:pt x="0" y="0"/>
                </a:moveTo>
                <a:lnTo>
                  <a:pt x="1643141" y="0"/>
                </a:lnTo>
                <a:lnTo>
                  <a:pt x="1643141" y="2156868"/>
                </a:lnTo>
                <a:lnTo>
                  <a:pt x="0" y="2156868"/>
                </a:lnTo>
                <a:lnTo>
                  <a:pt x="0" y="0"/>
                </a:lnTo>
                <a:close/>
              </a:path>
            </a:pathLst>
          </a:custGeom>
          <a:blipFill rotWithShape="1">
            <a:blip r:embed="rId4">
              <a:alphaModFix/>
            </a:blip>
            <a:stretch>
              <a:fillRect b="0" l="0" r="0" t="0"/>
            </a:stretch>
          </a:blipFill>
          <a:ln>
            <a:noFill/>
          </a:ln>
        </p:spPr>
      </p:sp>
      <p:sp>
        <p:nvSpPr>
          <p:cNvPr id="1101" name="Google Shape;1101;p23"/>
          <p:cNvSpPr/>
          <p:nvPr/>
        </p:nvSpPr>
        <p:spPr>
          <a:xfrm>
            <a:off x="16453782" y="7428351"/>
            <a:ext cx="1259977" cy="1745559"/>
          </a:xfrm>
          <a:custGeom>
            <a:rect b="b" l="l" r="r" t="t"/>
            <a:pathLst>
              <a:path extrusionOk="0" h="1745559" w="1259977">
                <a:moveTo>
                  <a:pt x="0" y="0"/>
                </a:moveTo>
                <a:lnTo>
                  <a:pt x="1259976" y="0"/>
                </a:lnTo>
                <a:lnTo>
                  <a:pt x="1259976" y="1745559"/>
                </a:lnTo>
                <a:lnTo>
                  <a:pt x="0" y="1745559"/>
                </a:lnTo>
                <a:lnTo>
                  <a:pt x="0" y="0"/>
                </a:lnTo>
                <a:close/>
              </a:path>
            </a:pathLst>
          </a:custGeom>
          <a:blipFill rotWithShape="1">
            <a:blip r:embed="rId5">
              <a:alphaModFix/>
            </a:blip>
            <a:stretch>
              <a:fillRect b="0" l="0" r="0" t="0"/>
            </a:stretch>
          </a:blipFill>
          <a:ln>
            <a:noFill/>
          </a:ln>
        </p:spPr>
      </p:sp>
      <p:grpSp>
        <p:nvGrpSpPr>
          <p:cNvPr id="1102" name="Google Shape;1102;p23"/>
          <p:cNvGrpSpPr/>
          <p:nvPr/>
        </p:nvGrpSpPr>
        <p:grpSpPr>
          <a:xfrm>
            <a:off x="12124528" y="205548"/>
            <a:ext cx="3758237" cy="499494"/>
            <a:chOff x="0" y="0"/>
            <a:chExt cx="5010983" cy="665993"/>
          </a:xfrm>
        </p:grpSpPr>
        <p:sp>
          <p:nvSpPr>
            <p:cNvPr id="1103" name="Google Shape;1103;p23"/>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mt="43000"/>
              </a:blip>
              <a:stretch>
                <a:fillRect b="0" l="0" r="0" t="0"/>
              </a:stretch>
            </a:blipFill>
            <a:ln>
              <a:noFill/>
            </a:ln>
          </p:spPr>
        </p:sp>
        <p:sp>
          <p:nvSpPr>
            <p:cNvPr id="1104" name="Google Shape;1104;p23"/>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1105" name="Google Shape;1105;p23"/>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1106" name="Google Shape;1106;p23"/>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1107" name="Google Shape;1107;p23"/>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grpSp>
      <p:sp>
        <p:nvSpPr>
          <p:cNvPr id="1108" name="Google Shape;1108;p23"/>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1112" name="Shape 1112"/>
        <p:cNvGrpSpPr/>
        <p:nvPr/>
      </p:nvGrpSpPr>
      <p:grpSpPr>
        <a:xfrm>
          <a:off x="0" y="0"/>
          <a:ext cx="0" cy="0"/>
          <a:chOff x="0" y="0"/>
          <a:chExt cx="0" cy="0"/>
        </a:xfrm>
      </p:grpSpPr>
      <p:grpSp>
        <p:nvGrpSpPr>
          <p:cNvPr id="1113" name="Google Shape;1113;p24"/>
          <p:cNvGrpSpPr/>
          <p:nvPr/>
        </p:nvGrpSpPr>
        <p:grpSpPr>
          <a:xfrm>
            <a:off x="0" y="-144661"/>
            <a:ext cx="18288000" cy="1036201"/>
            <a:chOff x="0" y="-38100"/>
            <a:chExt cx="4816593" cy="272909"/>
          </a:xfrm>
        </p:grpSpPr>
        <p:sp>
          <p:nvSpPr>
            <p:cNvPr id="1114" name="Google Shape;1114;p24"/>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1115" name="Google Shape;1115;p24"/>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6" name="Google Shape;1116;p24"/>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4"/>
          <p:cNvSpPr/>
          <p:nvPr/>
        </p:nvSpPr>
        <p:spPr>
          <a:xfrm>
            <a:off x="-720399" y="1742230"/>
            <a:ext cx="1550640" cy="1550640"/>
          </a:xfrm>
          <a:custGeom>
            <a:rect b="b" l="l" r="r" t="t"/>
            <a:pathLst>
              <a:path extrusionOk="0" h="1550640" w="1550640">
                <a:moveTo>
                  <a:pt x="0" y="0"/>
                </a:moveTo>
                <a:lnTo>
                  <a:pt x="1550641" y="0"/>
                </a:lnTo>
                <a:lnTo>
                  <a:pt x="1550641" y="1550641"/>
                </a:lnTo>
                <a:lnTo>
                  <a:pt x="0" y="1550641"/>
                </a:lnTo>
                <a:lnTo>
                  <a:pt x="0" y="0"/>
                </a:lnTo>
                <a:close/>
              </a:path>
            </a:pathLst>
          </a:custGeom>
          <a:blipFill rotWithShape="1">
            <a:blip r:embed="rId3">
              <a:alphaModFix/>
            </a:blip>
            <a:stretch>
              <a:fillRect b="0" l="0" r="0" t="0"/>
            </a:stretch>
          </a:blipFill>
          <a:ln>
            <a:noFill/>
          </a:ln>
        </p:spPr>
      </p:sp>
      <p:sp>
        <p:nvSpPr>
          <p:cNvPr id="1118" name="Google Shape;1118;p24"/>
          <p:cNvSpPr/>
          <p:nvPr/>
        </p:nvSpPr>
        <p:spPr>
          <a:xfrm>
            <a:off x="1337469" y="1742230"/>
            <a:ext cx="1550640" cy="1550640"/>
          </a:xfrm>
          <a:custGeom>
            <a:rect b="b" l="l" r="r" t="t"/>
            <a:pathLst>
              <a:path extrusionOk="0" h="1550640" w="1550640">
                <a:moveTo>
                  <a:pt x="0" y="0"/>
                </a:moveTo>
                <a:lnTo>
                  <a:pt x="1550641" y="0"/>
                </a:lnTo>
                <a:lnTo>
                  <a:pt x="1550641" y="1550641"/>
                </a:lnTo>
                <a:lnTo>
                  <a:pt x="0" y="1550641"/>
                </a:lnTo>
                <a:lnTo>
                  <a:pt x="0" y="0"/>
                </a:lnTo>
                <a:close/>
              </a:path>
            </a:pathLst>
          </a:custGeom>
          <a:blipFill rotWithShape="1">
            <a:blip r:embed="rId3">
              <a:alphaModFix/>
            </a:blip>
            <a:stretch>
              <a:fillRect b="0" l="0" r="0" t="0"/>
            </a:stretch>
          </a:blipFill>
          <a:ln>
            <a:noFill/>
          </a:ln>
        </p:spPr>
      </p:sp>
      <p:sp>
        <p:nvSpPr>
          <p:cNvPr id="1119" name="Google Shape;1119;p24"/>
          <p:cNvSpPr/>
          <p:nvPr/>
        </p:nvSpPr>
        <p:spPr>
          <a:xfrm>
            <a:off x="3392935" y="1742230"/>
            <a:ext cx="1550640" cy="1550640"/>
          </a:xfrm>
          <a:custGeom>
            <a:rect b="b" l="l" r="r" t="t"/>
            <a:pathLst>
              <a:path extrusionOk="0" h="1550640" w="1550640">
                <a:moveTo>
                  <a:pt x="0" y="0"/>
                </a:moveTo>
                <a:lnTo>
                  <a:pt x="1550640" y="0"/>
                </a:lnTo>
                <a:lnTo>
                  <a:pt x="1550640" y="1550641"/>
                </a:lnTo>
                <a:lnTo>
                  <a:pt x="0" y="1550641"/>
                </a:lnTo>
                <a:lnTo>
                  <a:pt x="0" y="0"/>
                </a:lnTo>
                <a:close/>
              </a:path>
            </a:pathLst>
          </a:custGeom>
          <a:blipFill rotWithShape="1">
            <a:blip r:embed="rId3">
              <a:alphaModFix/>
            </a:blip>
            <a:stretch>
              <a:fillRect b="0" l="0" r="0" t="0"/>
            </a:stretch>
          </a:blipFill>
          <a:ln>
            <a:noFill/>
          </a:ln>
        </p:spPr>
      </p:sp>
      <p:grpSp>
        <p:nvGrpSpPr>
          <p:cNvPr id="1120" name="Google Shape;1120;p24"/>
          <p:cNvGrpSpPr/>
          <p:nvPr/>
        </p:nvGrpSpPr>
        <p:grpSpPr>
          <a:xfrm>
            <a:off x="0" y="5286561"/>
            <a:ext cx="18288000" cy="5143500"/>
            <a:chOff x="0" y="0"/>
            <a:chExt cx="24384000" cy="6858000"/>
          </a:xfrm>
        </p:grpSpPr>
        <p:sp>
          <p:nvSpPr>
            <p:cNvPr id="1121" name="Google Shape;1121;p24"/>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4">
                <a:alphaModFix/>
              </a:blip>
              <a:stretch>
                <a:fillRect b="0" l="0" r="0" t="0"/>
              </a:stretch>
            </a:blipFill>
            <a:ln>
              <a:noFill/>
            </a:ln>
          </p:spPr>
        </p:sp>
        <p:sp>
          <p:nvSpPr>
            <p:cNvPr id="1122" name="Google Shape;1122;p24"/>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4">
                <a:alphaModFix/>
              </a:blip>
              <a:stretch>
                <a:fillRect b="0" l="0" r="0" t="0"/>
              </a:stretch>
            </a:blipFill>
            <a:ln>
              <a:noFill/>
            </a:ln>
          </p:spPr>
        </p:sp>
      </p:grpSp>
      <p:sp>
        <p:nvSpPr>
          <p:cNvPr id="1123" name="Google Shape;1123;p24"/>
          <p:cNvSpPr txBox="1"/>
          <p:nvPr/>
        </p:nvSpPr>
        <p:spPr>
          <a:xfrm>
            <a:off x="1108916" y="4894224"/>
            <a:ext cx="6622511" cy="4358411"/>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US" sz="12534" u="none" cap="none" strike="noStrike">
                <a:solidFill>
                  <a:srgbClr val="5067DC"/>
                </a:solidFill>
                <a:latin typeface="Press Start 2P"/>
                <a:ea typeface="Press Start 2P"/>
                <a:cs typeface="Press Start 2P"/>
                <a:sym typeface="Press Start 2P"/>
              </a:rPr>
              <a:t>GAME</a:t>
            </a:r>
            <a:endParaRPr/>
          </a:p>
          <a:p>
            <a:pPr indent="0" lvl="0" marL="0" marR="0" rtl="0" algn="l">
              <a:lnSpc>
                <a:spcPct val="139995"/>
              </a:lnSpc>
              <a:spcBef>
                <a:spcPts val="0"/>
              </a:spcBef>
              <a:spcAft>
                <a:spcPts val="0"/>
              </a:spcAft>
              <a:buNone/>
            </a:pPr>
            <a:r>
              <a:rPr b="0" i="0" lang="en-US" sz="12534" u="none" cap="none" strike="noStrike">
                <a:solidFill>
                  <a:srgbClr val="5067DC"/>
                </a:solidFill>
                <a:latin typeface="Press Start 2P"/>
                <a:ea typeface="Press Start 2P"/>
                <a:cs typeface="Press Start 2P"/>
                <a:sym typeface="Press Start 2P"/>
              </a:rPr>
              <a:t>OVER</a:t>
            </a:r>
            <a:endParaRPr/>
          </a:p>
        </p:txBody>
      </p:sp>
      <p:sp>
        <p:nvSpPr>
          <p:cNvPr id="1124" name="Google Shape;1124;p24"/>
          <p:cNvSpPr txBox="1"/>
          <p:nvPr/>
        </p:nvSpPr>
        <p:spPr>
          <a:xfrm>
            <a:off x="12307616" y="1504105"/>
            <a:ext cx="9998617" cy="436974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12533" u="none" cap="none" strike="noStrike">
                <a:solidFill>
                  <a:srgbClr val="5067DC"/>
                </a:solidFill>
                <a:latin typeface="Press Start 2P"/>
                <a:ea typeface="Press Start 2P"/>
                <a:cs typeface="Press Start 2P"/>
                <a:sym typeface="Press Start 2P"/>
              </a:rPr>
              <a:t>GAME</a:t>
            </a:r>
            <a:endParaRPr/>
          </a:p>
          <a:p>
            <a:pPr indent="0" lvl="0" marL="0" marR="0" rtl="0" algn="ctr">
              <a:lnSpc>
                <a:spcPct val="140006"/>
              </a:lnSpc>
              <a:spcBef>
                <a:spcPts val="0"/>
              </a:spcBef>
              <a:spcAft>
                <a:spcPts val="0"/>
              </a:spcAft>
              <a:buNone/>
            </a:pPr>
            <a:r>
              <a:rPr b="0" i="0" lang="en-US" sz="12533" u="none" cap="none" strike="noStrike">
                <a:solidFill>
                  <a:srgbClr val="5067DC"/>
                </a:solidFill>
                <a:latin typeface="Press Start 2P"/>
                <a:ea typeface="Press Start 2P"/>
                <a:cs typeface="Press Start 2P"/>
                <a:sym typeface="Press Start 2P"/>
              </a:rPr>
              <a:t>OVER</a:t>
            </a:r>
            <a:endParaRPr/>
          </a:p>
        </p:txBody>
      </p:sp>
      <p:sp>
        <p:nvSpPr>
          <p:cNvPr id="1125" name="Google Shape;1125;p24"/>
          <p:cNvSpPr/>
          <p:nvPr/>
        </p:nvSpPr>
        <p:spPr>
          <a:xfrm>
            <a:off x="12820068" y="4440392"/>
            <a:ext cx="1844914" cy="1613461"/>
          </a:xfrm>
          <a:custGeom>
            <a:rect b="b" l="l" r="r" t="t"/>
            <a:pathLst>
              <a:path extrusionOk="0" h="1613461" w="1844914">
                <a:moveTo>
                  <a:pt x="0" y="0"/>
                </a:moveTo>
                <a:lnTo>
                  <a:pt x="1844914" y="0"/>
                </a:lnTo>
                <a:lnTo>
                  <a:pt x="1844914" y="1613461"/>
                </a:lnTo>
                <a:lnTo>
                  <a:pt x="0" y="1613461"/>
                </a:lnTo>
                <a:lnTo>
                  <a:pt x="0" y="0"/>
                </a:lnTo>
                <a:close/>
              </a:path>
            </a:pathLst>
          </a:custGeom>
          <a:blipFill rotWithShape="1">
            <a:blip r:embed="rId5">
              <a:alphaModFix/>
            </a:blip>
            <a:stretch>
              <a:fillRect b="0" l="0" r="0" t="0"/>
            </a:stretch>
          </a:blipFill>
          <a:ln>
            <a:noFill/>
          </a:ln>
        </p:spPr>
      </p:sp>
      <p:sp>
        <p:nvSpPr>
          <p:cNvPr id="1126" name="Google Shape;1126;p24"/>
          <p:cNvSpPr/>
          <p:nvPr/>
        </p:nvSpPr>
        <p:spPr>
          <a:xfrm>
            <a:off x="13182484" y="7629601"/>
            <a:ext cx="1519132" cy="1628699"/>
          </a:xfrm>
          <a:custGeom>
            <a:rect b="b" l="l" r="r" t="t"/>
            <a:pathLst>
              <a:path extrusionOk="0" h="1628699" w="1519132">
                <a:moveTo>
                  <a:pt x="0" y="0"/>
                </a:moveTo>
                <a:lnTo>
                  <a:pt x="1519132" y="0"/>
                </a:lnTo>
                <a:lnTo>
                  <a:pt x="1519132" y="1628699"/>
                </a:lnTo>
                <a:lnTo>
                  <a:pt x="0" y="1628699"/>
                </a:lnTo>
                <a:lnTo>
                  <a:pt x="0" y="0"/>
                </a:lnTo>
                <a:close/>
              </a:path>
            </a:pathLst>
          </a:custGeom>
          <a:blipFill rotWithShape="1">
            <a:blip r:embed="rId6">
              <a:alphaModFix/>
            </a:blip>
            <a:stretch>
              <a:fillRect b="0" l="0" r="0" t="0"/>
            </a:stretch>
          </a:blipFill>
          <a:ln>
            <a:noFill/>
          </a:ln>
        </p:spPr>
      </p:sp>
      <p:sp>
        <p:nvSpPr>
          <p:cNvPr id="1127" name="Google Shape;1127;p24"/>
          <p:cNvSpPr/>
          <p:nvPr/>
        </p:nvSpPr>
        <p:spPr>
          <a:xfrm>
            <a:off x="15223955" y="7629601"/>
            <a:ext cx="1519132" cy="1628699"/>
          </a:xfrm>
          <a:custGeom>
            <a:rect b="b" l="l" r="r" t="t"/>
            <a:pathLst>
              <a:path extrusionOk="0" h="1628699" w="1519132">
                <a:moveTo>
                  <a:pt x="0" y="0"/>
                </a:moveTo>
                <a:lnTo>
                  <a:pt x="1519132" y="0"/>
                </a:lnTo>
                <a:lnTo>
                  <a:pt x="1519132" y="1628699"/>
                </a:lnTo>
                <a:lnTo>
                  <a:pt x="0" y="1628699"/>
                </a:lnTo>
                <a:lnTo>
                  <a:pt x="0" y="0"/>
                </a:lnTo>
                <a:close/>
              </a:path>
            </a:pathLst>
          </a:custGeom>
          <a:blipFill rotWithShape="1">
            <a:blip r:embed="rId6">
              <a:alphaModFix/>
            </a:blip>
            <a:stretch>
              <a:fillRect b="0" l="0" r="0" t="0"/>
            </a:stretch>
          </a:blipFill>
          <a:ln>
            <a:noFill/>
          </a:ln>
        </p:spPr>
      </p:sp>
      <p:sp>
        <p:nvSpPr>
          <p:cNvPr id="1128" name="Google Shape;1128;p24"/>
          <p:cNvSpPr/>
          <p:nvPr/>
        </p:nvSpPr>
        <p:spPr>
          <a:xfrm>
            <a:off x="17265427" y="7629601"/>
            <a:ext cx="1519132" cy="1628699"/>
          </a:xfrm>
          <a:custGeom>
            <a:rect b="b" l="l" r="r" t="t"/>
            <a:pathLst>
              <a:path extrusionOk="0" h="1628699" w="1519132">
                <a:moveTo>
                  <a:pt x="0" y="0"/>
                </a:moveTo>
                <a:lnTo>
                  <a:pt x="1519131" y="0"/>
                </a:lnTo>
                <a:lnTo>
                  <a:pt x="1519131" y="1628699"/>
                </a:lnTo>
                <a:lnTo>
                  <a:pt x="0" y="1628699"/>
                </a:lnTo>
                <a:lnTo>
                  <a:pt x="0" y="0"/>
                </a:lnTo>
                <a:close/>
              </a:path>
            </a:pathLst>
          </a:custGeom>
          <a:blipFill rotWithShape="1">
            <a:blip r:embed="rId6">
              <a:alphaModFix/>
            </a:blip>
            <a:stretch>
              <a:fillRect b="0" l="0" r="0" t="0"/>
            </a:stretch>
          </a:blipFill>
          <a:ln>
            <a:noFill/>
          </a:ln>
        </p:spPr>
      </p:sp>
      <p:grpSp>
        <p:nvGrpSpPr>
          <p:cNvPr id="1129" name="Google Shape;1129;p24"/>
          <p:cNvGrpSpPr/>
          <p:nvPr/>
        </p:nvGrpSpPr>
        <p:grpSpPr>
          <a:xfrm>
            <a:off x="8250998" y="8470054"/>
            <a:ext cx="2283070" cy="519564"/>
            <a:chOff x="0" y="0"/>
            <a:chExt cx="3044093" cy="692752"/>
          </a:xfrm>
        </p:grpSpPr>
        <p:sp>
          <p:nvSpPr>
            <p:cNvPr id="1130" name="Google Shape;1130;p24"/>
            <p:cNvSpPr/>
            <p:nvPr/>
          </p:nvSpPr>
          <p:spPr>
            <a:xfrm>
              <a:off x="0" y="0"/>
              <a:ext cx="692752" cy="692752"/>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1131" name="Google Shape;1131;p24"/>
            <p:cNvSpPr/>
            <p:nvPr/>
          </p:nvSpPr>
          <p:spPr>
            <a:xfrm>
              <a:off x="1175989" y="0"/>
              <a:ext cx="692752" cy="692752"/>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sp>
          <p:nvSpPr>
            <p:cNvPr id="1132" name="Google Shape;1132;p24"/>
            <p:cNvSpPr/>
            <p:nvPr/>
          </p:nvSpPr>
          <p:spPr>
            <a:xfrm>
              <a:off x="2351341" y="0"/>
              <a:ext cx="692752" cy="692752"/>
            </a:xfrm>
            <a:custGeom>
              <a:rect b="b" l="l" r="r" t="t"/>
              <a:pathLst>
                <a:path extrusionOk="0" h="6350000" w="6350000">
                  <a:moveTo>
                    <a:pt x="6350000" y="2268220"/>
                  </a:moveTo>
                  <a:lnTo>
                    <a:pt x="6350000" y="4083050"/>
                  </a:lnTo>
                  <a:lnTo>
                    <a:pt x="6141720" y="4083050"/>
                  </a:lnTo>
                  <a:lnTo>
                    <a:pt x="6141720" y="4536440"/>
                  </a:lnTo>
                  <a:lnTo>
                    <a:pt x="5681980" y="4536440"/>
                  </a:lnTo>
                  <a:lnTo>
                    <a:pt x="5681980" y="4989830"/>
                  </a:lnTo>
                  <a:lnTo>
                    <a:pt x="5242560" y="4989830"/>
                  </a:lnTo>
                  <a:lnTo>
                    <a:pt x="5242560" y="5443220"/>
                  </a:lnTo>
                  <a:lnTo>
                    <a:pt x="4820920" y="5443220"/>
                  </a:lnTo>
                  <a:lnTo>
                    <a:pt x="4820920" y="5896610"/>
                  </a:lnTo>
                  <a:lnTo>
                    <a:pt x="4196080" y="5896610"/>
                  </a:lnTo>
                  <a:lnTo>
                    <a:pt x="4196080" y="6350000"/>
                  </a:lnTo>
                  <a:lnTo>
                    <a:pt x="2119630" y="6350000"/>
                  </a:lnTo>
                  <a:lnTo>
                    <a:pt x="2119630" y="5896610"/>
                  </a:lnTo>
                  <a:lnTo>
                    <a:pt x="1494790" y="5896610"/>
                  </a:lnTo>
                  <a:lnTo>
                    <a:pt x="1494790" y="5443220"/>
                  </a:lnTo>
                  <a:lnTo>
                    <a:pt x="1073150" y="5443220"/>
                  </a:lnTo>
                  <a:lnTo>
                    <a:pt x="1073150" y="4989830"/>
                  </a:lnTo>
                  <a:lnTo>
                    <a:pt x="633730" y="4989830"/>
                  </a:lnTo>
                  <a:lnTo>
                    <a:pt x="633730" y="4536440"/>
                  </a:lnTo>
                  <a:lnTo>
                    <a:pt x="208280" y="4536440"/>
                  </a:lnTo>
                  <a:lnTo>
                    <a:pt x="208280" y="4083050"/>
                  </a:lnTo>
                  <a:lnTo>
                    <a:pt x="0" y="4083050"/>
                  </a:lnTo>
                  <a:lnTo>
                    <a:pt x="0" y="2268220"/>
                  </a:lnTo>
                  <a:lnTo>
                    <a:pt x="208280" y="2268220"/>
                  </a:lnTo>
                  <a:lnTo>
                    <a:pt x="208280" y="1814830"/>
                  </a:lnTo>
                  <a:lnTo>
                    <a:pt x="633730" y="1814830"/>
                  </a:lnTo>
                  <a:lnTo>
                    <a:pt x="633730" y="1361440"/>
                  </a:lnTo>
                  <a:lnTo>
                    <a:pt x="1073150" y="1361440"/>
                  </a:lnTo>
                  <a:lnTo>
                    <a:pt x="1073150" y="906780"/>
                  </a:lnTo>
                  <a:lnTo>
                    <a:pt x="1494790" y="906780"/>
                  </a:lnTo>
                  <a:lnTo>
                    <a:pt x="1494790" y="453390"/>
                  </a:lnTo>
                  <a:lnTo>
                    <a:pt x="2119630" y="453390"/>
                  </a:lnTo>
                  <a:lnTo>
                    <a:pt x="2119630" y="0"/>
                  </a:lnTo>
                  <a:lnTo>
                    <a:pt x="4197350" y="0"/>
                  </a:lnTo>
                  <a:lnTo>
                    <a:pt x="4197350" y="453390"/>
                  </a:lnTo>
                  <a:lnTo>
                    <a:pt x="4822190" y="453390"/>
                  </a:lnTo>
                  <a:lnTo>
                    <a:pt x="4822190" y="906780"/>
                  </a:lnTo>
                  <a:lnTo>
                    <a:pt x="5243830" y="906780"/>
                  </a:lnTo>
                  <a:lnTo>
                    <a:pt x="5243830" y="1360170"/>
                  </a:lnTo>
                  <a:lnTo>
                    <a:pt x="5683250" y="1360170"/>
                  </a:lnTo>
                  <a:lnTo>
                    <a:pt x="5683250" y="1813560"/>
                  </a:lnTo>
                  <a:lnTo>
                    <a:pt x="6142990" y="1813560"/>
                  </a:lnTo>
                  <a:lnTo>
                    <a:pt x="6142990" y="2266950"/>
                  </a:lnTo>
                  <a:lnTo>
                    <a:pt x="6350000" y="2266950"/>
                  </a:lnTo>
                  <a:close/>
                </a:path>
              </a:pathLst>
            </a:custGeom>
            <a:solidFill>
              <a:srgbClr val="5067DC"/>
            </a:solidFill>
            <a:ln>
              <a:noFill/>
            </a:ln>
          </p:spPr>
        </p:sp>
      </p:grpSp>
      <p:grpSp>
        <p:nvGrpSpPr>
          <p:cNvPr id="1133" name="Google Shape;1133;p24"/>
          <p:cNvGrpSpPr/>
          <p:nvPr/>
        </p:nvGrpSpPr>
        <p:grpSpPr>
          <a:xfrm>
            <a:off x="12124528" y="205548"/>
            <a:ext cx="3758237" cy="499494"/>
            <a:chOff x="0" y="0"/>
            <a:chExt cx="5010983" cy="665993"/>
          </a:xfrm>
        </p:grpSpPr>
        <p:sp>
          <p:nvSpPr>
            <p:cNvPr id="1134" name="Google Shape;1134;p24"/>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mt="43000"/>
              </a:blip>
              <a:stretch>
                <a:fillRect b="0" l="0" r="0" t="0"/>
              </a:stretch>
            </a:blipFill>
            <a:ln>
              <a:noFill/>
            </a:ln>
          </p:spPr>
        </p:sp>
        <p:sp>
          <p:nvSpPr>
            <p:cNvPr id="1135" name="Google Shape;1135;p24"/>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1136" name="Google Shape;1136;p24"/>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1137" name="Google Shape;1137;p24"/>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1138" name="Google Shape;1138;p24"/>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grpSp>
      <p:sp>
        <p:nvSpPr>
          <p:cNvPr id="1139" name="Google Shape;1139;p24"/>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1143" name="Shape 1143"/>
        <p:cNvGrpSpPr/>
        <p:nvPr/>
      </p:nvGrpSpPr>
      <p:grpSpPr>
        <a:xfrm>
          <a:off x="0" y="0"/>
          <a:ext cx="0" cy="0"/>
          <a:chOff x="0" y="0"/>
          <a:chExt cx="0" cy="0"/>
        </a:xfrm>
      </p:grpSpPr>
      <p:grpSp>
        <p:nvGrpSpPr>
          <p:cNvPr id="1144" name="Google Shape;1144;p25"/>
          <p:cNvGrpSpPr/>
          <p:nvPr/>
        </p:nvGrpSpPr>
        <p:grpSpPr>
          <a:xfrm>
            <a:off x="0" y="-144661"/>
            <a:ext cx="18288000" cy="1036201"/>
            <a:chOff x="0" y="-38100"/>
            <a:chExt cx="4816593" cy="272909"/>
          </a:xfrm>
        </p:grpSpPr>
        <p:sp>
          <p:nvSpPr>
            <p:cNvPr id="1145" name="Google Shape;1145;p25"/>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1146" name="Google Shape;1146;p25"/>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7" name="Google Shape;1147;p25"/>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5"/>
          <p:cNvSpPr txBox="1"/>
          <p:nvPr/>
        </p:nvSpPr>
        <p:spPr>
          <a:xfrm>
            <a:off x="653827" y="-1317251"/>
            <a:ext cx="108771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t/>
            </a:r>
            <a:endParaRPr/>
          </a:p>
        </p:txBody>
      </p:sp>
      <p:grpSp>
        <p:nvGrpSpPr>
          <p:cNvPr id="1149" name="Google Shape;1149;p25"/>
          <p:cNvGrpSpPr/>
          <p:nvPr/>
        </p:nvGrpSpPr>
        <p:grpSpPr>
          <a:xfrm>
            <a:off x="0" y="5286561"/>
            <a:ext cx="18288000" cy="5143500"/>
            <a:chOff x="0" y="0"/>
            <a:chExt cx="24384000" cy="6858000"/>
          </a:xfrm>
        </p:grpSpPr>
        <p:sp>
          <p:nvSpPr>
            <p:cNvPr id="1150" name="Google Shape;1150;p25"/>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sp>
          <p:nvSpPr>
            <p:cNvPr id="1151" name="Google Shape;1151;p25"/>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grpSp>
      <p:grpSp>
        <p:nvGrpSpPr>
          <p:cNvPr id="1152" name="Google Shape;1152;p25"/>
          <p:cNvGrpSpPr/>
          <p:nvPr/>
        </p:nvGrpSpPr>
        <p:grpSpPr>
          <a:xfrm>
            <a:off x="653827" y="8146164"/>
            <a:ext cx="1213817" cy="1112135"/>
            <a:chOff x="0" y="0"/>
            <a:chExt cx="1618422" cy="1482848"/>
          </a:xfrm>
        </p:grpSpPr>
        <p:grpSp>
          <p:nvGrpSpPr>
            <p:cNvPr id="1153" name="Google Shape;1153;p25"/>
            <p:cNvGrpSpPr/>
            <p:nvPr/>
          </p:nvGrpSpPr>
          <p:grpSpPr>
            <a:xfrm>
              <a:off x="369200" y="0"/>
              <a:ext cx="880022" cy="880022"/>
              <a:chOff x="0" y="0"/>
              <a:chExt cx="812800" cy="812800"/>
            </a:xfrm>
          </p:grpSpPr>
          <p:sp>
            <p:nvSpPr>
              <p:cNvPr id="1154" name="Google Shape;11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5"/>
              <p:cNvSpPr txBox="1"/>
              <p:nvPr/>
            </p:nvSpPr>
            <p:spPr>
              <a:xfrm>
                <a:off x="76200" y="171450"/>
                <a:ext cx="660400" cy="56515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56" name="Google Shape;1156;p25"/>
            <p:cNvSpPr txBox="1"/>
            <p:nvPr/>
          </p:nvSpPr>
          <p:spPr>
            <a:xfrm>
              <a:off x="0" y="987972"/>
              <a:ext cx="1618422"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#5067DC</a:t>
              </a:r>
              <a:endParaRPr/>
            </a:p>
          </p:txBody>
        </p:sp>
      </p:grpSp>
      <p:grpSp>
        <p:nvGrpSpPr>
          <p:cNvPr id="1157" name="Google Shape;1157;p25"/>
          <p:cNvGrpSpPr/>
          <p:nvPr/>
        </p:nvGrpSpPr>
        <p:grpSpPr>
          <a:xfrm>
            <a:off x="2129658" y="8146164"/>
            <a:ext cx="1213817" cy="1112135"/>
            <a:chOff x="0" y="0"/>
            <a:chExt cx="1618422" cy="1482848"/>
          </a:xfrm>
        </p:grpSpPr>
        <p:grpSp>
          <p:nvGrpSpPr>
            <p:cNvPr id="1158" name="Google Shape;1158;p25"/>
            <p:cNvGrpSpPr/>
            <p:nvPr/>
          </p:nvGrpSpPr>
          <p:grpSpPr>
            <a:xfrm>
              <a:off x="369200" y="0"/>
              <a:ext cx="880022" cy="880022"/>
              <a:chOff x="0" y="0"/>
              <a:chExt cx="812800" cy="812800"/>
            </a:xfrm>
          </p:grpSpPr>
          <p:sp>
            <p:nvSpPr>
              <p:cNvPr id="1159" name="Google Shape;115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98A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5"/>
              <p:cNvSpPr txBox="1"/>
              <p:nvPr/>
            </p:nvSpPr>
            <p:spPr>
              <a:xfrm>
                <a:off x="76200" y="171450"/>
                <a:ext cx="660400" cy="56515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61" name="Google Shape;1161;p25"/>
            <p:cNvSpPr txBox="1"/>
            <p:nvPr/>
          </p:nvSpPr>
          <p:spPr>
            <a:xfrm>
              <a:off x="0" y="987972"/>
              <a:ext cx="1618422"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#98A4E4</a:t>
              </a:r>
              <a:endParaRPr/>
            </a:p>
          </p:txBody>
        </p:sp>
      </p:grpSp>
      <p:grpSp>
        <p:nvGrpSpPr>
          <p:cNvPr id="1162" name="Google Shape;1162;p25"/>
          <p:cNvGrpSpPr/>
          <p:nvPr/>
        </p:nvGrpSpPr>
        <p:grpSpPr>
          <a:xfrm>
            <a:off x="3610174" y="8146164"/>
            <a:ext cx="1213817" cy="1112135"/>
            <a:chOff x="0" y="0"/>
            <a:chExt cx="1618422" cy="1482848"/>
          </a:xfrm>
        </p:grpSpPr>
        <p:grpSp>
          <p:nvGrpSpPr>
            <p:cNvPr id="1163" name="Google Shape;1163;p25"/>
            <p:cNvGrpSpPr/>
            <p:nvPr/>
          </p:nvGrpSpPr>
          <p:grpSpPr>
            <a:xfrm>
              <a:off x="369200" y="0"/>
              <a:ext cx="880022" cy="880022"/>
              <a:chOff x="0" y="0"/>
              <a:chExt cx="812800" cy="812800"/>
            </a:xfrm>
          </p:grpSpPr>
          <p:sp>
            <p:nvSpPr>
              <p:cNvPr id="1164" name="Google Shape;116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4C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5"/>
              <p:cNvSpPr txBox="1"/>
              <p:nvPr/>
            </p:nvSpPr>
            <p:spPr>
              <a:xfrm>
                <a:off x="76200" y="171450"/>
                <a:ext cx="660400" cy="56515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66" name="Google Shape;1166;p25"/>
            <p:cNvSpPr txBox="1"/>
            <p:nvPr/>
          </p:nvSpPr>
          <p:spPr>
            <a:xfrm>
              <a:off x="0" y="987972"/>
              <a:ext cx="1618422"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#C4CDFE</a:t>
              </a:r>
              <a:endParaRPr/>
            </a:p>
          </p:txBody>
        </p:sp>
      </p:grpSp>
      <p:sp>
        <p:nvSpPr>
          <p:cNvPr id="1167" name="Google Shape;1167;p25"/>
          <p:cNvSpPr txBox="1"/>
          <p:nvPr/>
        </p:nvSpPr>
        <p:spPr>
          <a:xfrm>
            <a:off x="833913" y="7152795"/>
            <a:ext cx="2776261" cy="657497"/>
          </a:xfrm>
          <a:prstGeom prst="rect">
            <a:avLst/>
          </a:prstGeom>
          <a:noFill/>
          <a:ln>
            <a:noFill/>
          </a:ln>
        </p:spPr>
        <p:txBody>
          <a:bodyPr anchorCtr="0" anchor="t" bIns="0" lIns="0" spcFirstLastPara="1" rIns="0" wrap="square" tIns="0">
            <a:spAutoFit/>
          </a:bodyPr>
          <a:lstStyle/>
          <a:p>
            <a:pPr indent="0" lvl="0" marL="0" marR="0" rtl="0" algn="l">
              <a:lnSpc>
                <a:spcPct val="167026"/>
              </a:lnSpc>
              <a:spcBef>
                <a:spcPts val="0"/>
              </a:spcBef>
              <a:spcAft>
                <a:spcPts val="0"/>
              </a:spcAft>
              <a:buNone/>
            </a:pPr>
            <a:r>
              <a:rPr b="0" i="0" lang="en-US" sz="3336" u="none" cap="none" strike="noStrike">
                <a:solidFill>
                  <a:srgbClr val="3A52CF"/>
                </a:solidFill>
                <a:latin typeface="Press Start 2P"/>
                <a:ea typeface="Press Start 2P"/>
                <a:cs typeface="Press Start 2P"/>
                <a:sym typeface="Press Start 2P"/>
              </a:rPr>
              <a:t>COLORS</a:t>
            </a:r>
            <a:endParaRPr/>
          </a:p>
        </p:txBody>
      </p:sp>
      <p:sp>
        <p:nvSpPr>
          <p:cNvPr id="1168" name="Google Shape;1168;p25"/>
          <p:cNvSpPr txBox="1"/>
          <p:nvPr/>
        </p:nvSpPr>
        <p:spPr>
          <a:xfrm>
            <a:off x="833913" y="5790831"/>
            <a:ext cx="3444051" cy="814070"/>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1" i="0" lang="en-US" sz="2000" u="none" cap="none" strike="noStrike">
                <a:solidFill>
                  <a:srgbClr val="000000"/>
                </a:solidFill>
                <a:latin typeface="Roboto Mono"/>
                <a:ea typeface="Roboto Mono"/>
                <a:cs typeface="Roboto Mono"/>
                <a:sym typeface="Roboto Mono"/>
              </a:rPr>
              <a:t>You can find these fonts online too.</a:t>
            </a:r>
            <a:endParaRPr/>
          </a:p>
        </p:txBody>
      </p:sp>
      <p:sp>
        <p:nvSpPr>
          <p:cNvPr id="1169" name="Google Shape;1169;p25"/>
          <p:cNvSpPr txBox="1"/>
          <p:nvPr/>
        </p:nvSpPr>
        <p:spPr>
          <a:xfrm>
            <a:off x="833913" y="2882367"/>
            <a:ext cx="3143299" cy="468757"/>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0" i="0" lang="en-US" sz="2199" u="none" cap="none" strike="noStrike">
                <a:solidFill>
                  <a:srgbClr val="000000"/>
                </a:solidFill>
                <a:latin typeface="Bungee"/>
                <a:ea typeface="Bungee"/>
                <a:cs typeface="Bungee"/>
                <a:sym typeface="Bungee"/>
              </a:rPr>
              <a:t>Titles :</a:t>
            </a:r>
            <a:endParaRPr/>
          </a:p>
        </p:txBody>
      </p:sp>
      <p:sp>
        <p:nvSpPr>
          <p:cNvPr id="1170" name="Google Shape;1170;p25"/>
          <p:cNvSpPr txBox="1"/>
          <p:nvPr/>
        </p:nvSpPr>
        <p:spPr>
          <a:xfrm>
            <a:off x="833913" y="3316145"/>
            <a:ext cx="3143299"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Roboto Mono"/>
                <a:ea typeface="Roboto Mono"/>
                <a:cs typeface="Roboto Mono"/>
                <a:sym typeface="Roboto Mono"/>
              </a:rPr>
              <a:t>Press Start 2P</a:t>
            </a:r>
            <a:endParaRPr/>
          </a:p>
        </p:txBody>
      </p:sp>
      <p:sp>
        <p:nvSpPr>
          <p:cNvPr id="1171" name="Google Shape;1171;p25"/>
          <p:cNvSpPr txBox="1"/>
          <p:nvPr/>
        </p:nvSpPr>
        <p:spPr>
          <a:xfrm>
            <a:off x="833913" y="3788748"/>
            <a:ext cx="3143299" cy="468757"/>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Bungee"/>
                <a:ea typeface="Bungee"/>
                <a:cs typeface="Bungee"/>
                <a:sym typeface="Bungee"/>
              </a:rPr>
              <a:t>Headers :</a:t>
            </a:r>
            <a:endParaRPr/>
          </a:p>
        </p:txBody>
      </p:sp>
      <p:sp>
        <p:nvSpPr>
          <p:cNvPr id="1172" name="Google Shape;1172;p25"/>
          <p:cNvSpPr txBox="1"/>
          <p:nvPr/>
        </p:nvSpPr>
        <p:spPr>
          <a:xfrm>
            <a:off x="833913" y="4203475"/>
            <a:ext cx="3805306"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Roboto Mono"/>
                <a:ea typeface="Roboto Mono"/>
                <a:cs typeface="Roboto Mono"/>
                <a:sym typeface="Roboto Mono"/>
              </a:rPr>
              <a:t>Roboto Mono</a:t>
            </a:r>
            <a:endParaRPr/>
          </a:p>
        </p:txBody>
      </p:sp>
      <p:sp>
        <p:nvSpPr>
          <p:cNvPr id="1173" name="Google Shape;1173;p25"/>
          <p:cNvSpPr txBox="1"/>
          <p:nvPr/>
        </p:nvSpPr>
        <p:spPr>
          <a:xfrm>
            <a:off x="833913" y="4676078"/>
            <a:ext cx="3143299" cy="468757"/>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Bungee"/>
                <a:ea typeface="Bungee"/>
                <a:cs typeface="Bungee"/>
                <a:sym typeface="Bungee"/>
              </a:rPr>
              <a:t>Body Copy :</a:t>
            </a:r>
            <a:endParaRPr/>
          </a:p>
        </p:txBody>
      </p:sp>
      <p:sp>
        <p:nvSpPr>
          <p:cNvPr id="1174" name="Google Shape;1174;p25"/>
          <p:cNvSpPr txBox="1"/>
          <p:nvPr/>
        </p:nvSpPr>
        <p:spPr>
          <a:xfrm>
            <a:off x="833913" y="5109856"/>
            <a:ext cx="4293101"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Roboto Mono"/>
                <a:ea typeface="Roboto Mono"/>
                <a:cs typeface="Roboto Mono"/>
                <a:sym typeface="Roboto Mono"/>
              </a:rPr>
              <a:t>Roboto Mono</a:t>
            </a:r>
            <a:endParaRPr/>
          </a:p>
        </p:txBody>
      </p:sp>
      <p:sp>
        <p:nvSpPr>
          <p:cNvPr id="1175" name="Google Shape;1175;p25"/>
          <p:cNvSpPr txBox="1"/>
          <p:nvPr/>
        </p:nvSpPr>
        <p:spPr>
          <a:xfrm>
            <a:off x="833913" y="1752147"/>
            <a:ext cx="5278595" cy="863520"/>
          </a:xfrm>
          <a:prstGeom prst="rect">
            <a:avLst/>
          </a:prstGeom>
          <a:noFill/>
          <a:ln>
            <a:noFill/>
          </a:ln>
        </p:spPr>
        <p:txBody>
          <a:bodyPr anchorCtr="0" anchor="t" bIns="0" lIns="0" spcFirstLastPara="1" rIns="0" wrap="square" tIns="0">
            <a:spAutoFit/>
          </a:bodyPr>
          <a:lstStyle/>
          <a:p>
            <a:pPr indent="0" lvl="0" marL="0" marR="0" rtl="0" algn="l">
              <a:lnSpc>
                <a:spcPct val="154982"/>
              </a:lnSpc>
              <a:spcBef>
                <a:spcPts val="0"/>
              </a:spcBef>
              <a:spcAft>
                <a:spcPts val="0"/>
              </a:spcAft>
              <a:buNone/>
            </a:pPr>
            <a:r>
              <a:rPr b="1" i="0" lang="en-US" sz="2268" u="none" cap="none" strike="noStrike">
                <a:solidFill>
                  <a:srgbClr val="000000"/>
                </a:solidFill>
                <a:latin typeface="Roboto Mono"/>
                <a:ea typeface="Roboto Mono"/>
                <a:cs typeface="Roboto Mono"/>
                <a:sym typeface="Roboto Mono"/>
              </a:rPr>
              <a:t>This presentation template uses the following free fonts:</a:t>
            </a:r>
            <a:endParaRPr/>
          </a:p>
        </p:txBody>
      </p:sp>
      <p:sp>
        <p:nvSpPr>
          <p:cNvPr id="1176" name="Google Shape;1176;p25"/>
          <p:cNvSpPr/>
          <p:nvPr/>
        </p:nvSpPr>
        <p:spPr>
          <a:xfrm>
            <a:off x="7036880" y="3234160"/>
            <a:ext cx="818188" cy="1130661"/>
          </a:xfrm>
          <a:custGeom>
            <a:rect b="b" l="l" r="r" t="t"/>
            <a:pathLst>
              <a:path extrusionOk="0" h="1130661" w="818188">
                <a:moveTo>
                  <a:pt x="0" y="0"/>
                </a:moveTo>
                <a:lnTo>
                  <a:pt x="818187" y="0"/>
                </a:lnTo>
                <a:lnTo>
                  <a:pt x="818187" y="1130661"/>
                </a:lnTo>
                <a:lnTo>
                  <a:pt x="0" y="1130661"/>
                </a:lnTo>
                <a:lnTo>
                  <a:pt x="0" y="0"/>
                </a:lnTo>
                <a:close/>
              </a:path>
            </a:pathLst>
          </a:custGeom>
          <a:blipFill rotWithShape="1">
            <a:blip r:embed="rId4">
              <a:alphaModFix/>
            </a:blip>
            <a:stretch>
              <a:fillRect b="0" l="0" r="0" t="0"/>
            </a:stretch>
          </a:blipFill>
          <a:ln>
            <a:noFill/>
          </a:ln>
        </p:spPr>
      </p:sp>
      <p:sp>
        <p:nvSpPr>
          <p:cNvPr id="1177" name="Google Shape;1177;p25"/>
          <p:cNvSpPr/>
          <p:nvPr/>
        </p:nvSpPr>
        <p:spPr>
          <a:xfrm>
            <a:off x="11748692" y="3284805"/>
            <a:ext cx="892745" cy="1029370"/>
          </a:xfrm>
          <a:custGeom>
            <a:rect b="b" l="l" r="r" t="t"/>
            <a:pathLst>
              <a:path extrusionOk="0" h="1029370" w="892745">
                <a:moveTo>
                  <a:pt x="0" y="0"/>
                </a:moveTo>
                <a:lnTo>
                  <a:pt x="892745" y="0"/>
                </a:lnTo>
                <a:lnTo>
                  <a:pt x="892745" y="1029371"/>
                </a:lnTo>
                <a:lnTo>
                  <a:pt x="0" y="1029371"/>
                </a:lnTo>
                <a:lnTo>
                  <a:pt x="0" y="0"/>
                </a:lnTo>
                <a:close/>
              </a:path>
            </a:pathLst>
          </a:custGeom>
          <a:blipFill rotWithShape="1">
            <a:blip r:embed="rId5">
              <a:alphaModFix/>
            </a:blip>
            <a:stretch>
              <a:fillRect b="0" l="0" r="0" t="0"/>
            </a:stretch>
          </a:blipFill>
          <a:ln>
            <a:noFill/>
          </a:ln>
        </p:spPr>
      </p:sp>
      <p:sp>
        <p:nvSpPr>
          <p:cNvPr id="1178" name="Google Shape;1178;p25"/>
          <p:cNvSpPr/>
          <p:nvPr/>
        </p:nvSpPr>
        <p:spPr>
          <a:xfrm>
            <a:off x="14848201" y="3351317"/>
            <a:ext cx="896347" cy="896347"/>
          </a:xfrm>
          <a:custGeom>
            <a:rect b="b" l="l" r="r" t="t"/>
            <a:pathLst>
              <a:path extrusionOk="0" h="896347" w="896347">
                <a:moveTo>
                  <a:pt x="0" y="0"/>
                </a:moveTo>
                <a:lnTo>
                  <a:pt x="896347" y="0"/>
                </a:lnTo>
                <a:lnTo>
                  <a:pt x="896347" y="896347"/>
                </a:lnTo>
                <a:lnTo>
                  <a:pt x="0" y="896347"/>
                </a:lnTo>
                <a:lnTo>
                  <a:pt x="0" y="0"/>
                </a:lnTo>
                <a:close/>
              </a:path>
            </a:pathLst>
          </a:custGeom>
          <a:blipFill rotWithShape="1">
            <a:blip r:embed="rId6">
              <a:alphaModFix/>
            </a:blip>
            <a:stretch>
              <a:fillRect b="0" l="0" r="0" t="0"/>
            </a:stretch>
          </a:blipFill>
          <a:ln>
            <a:noFill/>
          </a:ln>
        </p:spPr>
      </p:sp>
      <p:sp>
        <p:nvSpPr>
          <p:cNvPr id="1179" name="Google Shape;1179;p25"/>
          <p:cNvSpPr/>
          <p:nvPr/>
        </p:nvSpPr>
        <p:spPr>
          <a:xfrm>
            <a:off x="11568890" y="1842191"/>
            <a:ext cx="874870" cy="930713"/>
          </a:xfrm>
          <a:custGeom>
            <a:rect b="b" l="l" r="r" t="t"/>
            <a:pathLst>
              <a:path extrusionOk="0" h="930713" w="874870">
                <a:moveTo>
                  <a:pt x="0" y="0"/>
                </a:moveTo>
                <a:lnTo>
                  <a:pt x="874870" y="0"/>
                </a:lnTo>
                <a:lnTo>
                  <a:pt x="874870" y="930713"/>
                </a:lnTo>
                <a:lnTo>
                  <a:pt x="0" y="930713"/>
                </a:lnTo>
                <a:lnTo>
                  <a:pt x="0" y="0"/>
                </a:lnTo>
                <a:close/>
              </a:path>
            </a:pathLst>
          </a:custGeom>
          <a:blipFill rotWithShape="1">
            <a:blip r:embed="rId7">
              <a:alphaModFix/>
            </a:blip>
            <a:stretch>
              <a:fillRect b="0" l="0" r="0" t="0"/>
            </a:stretch>
          </a:blipFill>
          <a:ln>
            <a:noFill/>
          </a:ln>
        </p:spPr>
      </p:sp>
      <p:sp>
        <p:nvSpPr>
          <p:cNvPr id="1180" name="Google Shape;1180;p25"/>
          <p:cNvSpPr/>
          <p:nvPr/>
        </p:nvSpPr>
        <p:spPr>
          <a:xfrm>
            <a:off x="10060109" y="1859704"/>
            <a:ext cx="736092" cy="895688"/>
          </a:xfrm>
          <a:custGeom>
            <a:rect b="b" l="l" r="r" t="t"/>
            <a:pathLst>
              <a:path extrusionOk="0" h="895688" w="736092">
                <a:moveTo>
                  <a:pt x="0" y="0"/>
                </a:moveTo>
                <a:lnTo>
                  <a:pt x="736092" y="0"/>
                </a:lnTo>
                <a:lnTo>
                  <a:pt x="736092" y="895687"/>
                </a:lnTo>
                <a:lnTo>
                  <a:pt x="0" y="895687"/>
                </a:lnTo>
                <a:lnTo>
                  <a:pt x="0" y="0"/>
                </a:lnTo>
                <a:close/>
              </a:path>
            </a:pathLst>
          </a:custGeom>
          <a:blipFill rotWithShape="1">
            <a:blip r:embed="rId8">
              <a:alphaModFix/>
            </a:blip>
            <a:stretch>
              <a:fillRect b="0" l="0" r="0" t="0"/>
            </a:stretch>
          </a:blipFill>
          <a:ln>
            <a:noFill/>
          </a:ln>
        </p:spPr>
      </p:sp>
      <p:sp>
        <p:nvSpPr>
          <p:cNvPr id="1181" name="Google Shape;1181;p25"/>
          <p:cNvSpPr/>
          <p:nvPr/>
        </p:nvSpPr>
        <p:spPr>
          <a:xfrm>
            <a:off x="6923609" y="1977983"/>
            <a:ext cx="1044728" cy="659129"/>
          </a:xfrm>
          <a:custGeom>
            <a:rect b="b" l="l" r="r" t="t"/>
            <a:pathLst>
              <a:path extrusionOk="0" h="659129" w="1044728">
                <a:moveTo>
                  <a:pt x="0" y="0"/>
                </a:moveTo>
                <a:lnTo>
                  <a:pt x="1044729" y="0"/>
                </a:lnTo>
                <a:lnTo>
                  <a:pt x="1044729" y="659129"/>
                </a:lnTo>
                <a:lnTo>
                  <a:pt x="0" y="659129"/>
                </a:lnTo>
                <a:lnTo>
                  <a:pt x="0" y="0"/>
                </a:lnTo>
                <a:close/>
              </a:path>
            </a:pathLst>
          </a:custGeom>
          <a:blipFill rotWithShape="1">
            <a:blip r:embed="rId9">
              <a:alphaModFix/>
            </a:blip>
            <a:stretch>
              <a:fillRect b="0" l="0" r="0" t="0"/>
            </a:stretch>
          </a:blipFill>
          <a:ln>
            <a:noFill/>
          </a:ln>
        </p:spPr>
      </p:sp>
      <p:sp>
        <p:nvSpPr>
          <p:cNvPr id="1182" name="Google Shape;1182;p25"/>
          <p:cNvSpPr/>
          <p:nvPr/>
        </p:nvSpPr>
        <p:spPr>
          <a:xfrm>
            <a:off x="10149790" y="3394107"/>
            <a:ext cx="807818" cy="810767"/>
          </a:xfrm>
          <a:custGeom>
            <a:rect b="b" l="l" r="r" t="t"/>
            <a:pathLst>
              <a:path extrusionOk="0" h="810767" w="807818">
                <a:moveTo>
                  <a:pt x="0" y="0"/>
                </a:moveTo>
                <a:lnTo>
                  <a:pt x="807819" y="0"/>
                </a:lnTo>
                <a:lnTo>
                  <a:pt x="807819" y="810767"/>
                </a:lnTo>
                <a:lnTo>
                  <a:pt x="0" y="810767"/>
                </a:lnTo>
                <a:lnTo>
                  <a:pt x="0" y="0"/>
                </a:lnTo>
                <a:close/>
              </a:path>
            </a:pathLst>
          </a:custGeom>
          <a:blipFill rotWithShape="1">
            <a:blip r:embed="rId10">
              <a:alphaModFix/>
            </a:blip>
            <a:stretch>
              <a:fillRect b="0" l="0" r="0" t="0"/>
            </a:stretch>
          </a:blipFill>
          <a:ln>
            <a:noFill/>
          </a:ln>
        </p:spPr>
      </p:sp>
      <p:sp>
        <p:nvSpPr>
          <p:cNvPr id="1183" name="Google Shape;1183;p25"/>
          <p:cNvSpPr/>
          <p:nvPr/>
        </p:nvSpPr>
        <p:spPr>
          <a:xfrm>
            <a:off x="13432521" y="3374332"/>
            <a:ext cx="624596" cy="850317"/>
          </a:xfrm>
          <a:custGeom>
            <a:rect b="b" l="l" r="r" t="t"/>
            <a:pathLst>
              <a:path extrusionOk="0" h="850317" w="624596">
                <a:moveTo>
                  <a:pt x="0" y="0"/>
                </a:moveTo>
                <a:lnTo>
                  <a:pt x="624596" y="0"/>
                </a:lnTo>
                <a:lnTo>
                  <a:pt x="624596" y="850317"/>
                </a:lnTo>
                <a:lnTo>
                  <a:pt x="0" y="850317"/>
                </a:lnTo>
                <a:lnTo>
                  <a:pt x="0" y="0"/>
                </a:lnTo>
                <a:close/>
              </a:path>
            </a:pathLst>
          </a:custGeom>
          <a:blipFill rotWithShape="1">
            <a:blip r:embed="rId11">
              <a:alphaModFix/>
            </a:blip>
            <a:stretch>
              <a:fillRect b="0" l="0" r="0" t="0"/>
            </a:stretch>
          </a:blipFill>
          <a:ln>
            <a:noFill/>
          </a:ln>
        </p:spPr>
      </p:sp>
      <p:sp>
        <p:nvSpPr>
          <p:cNvPr id="1184" name="Google Shape;1184;p25"/>
          <p:cNvSpPr/>
          <p:nvPr/>
        </p:nvSpPr>
        <p:spPr>
          <a:xfrm>
            <a:off x="8646151" y="3331823"/>
            <a:ext cx="712556" cy="935336"/>
          </a:xfrm>
          <a:custGeom>
            <a:rect b="b" l="l" r="r" t="t"/>
            <a:pathLst>
              <a:path extrusionOk="0" h="935336" w="712556">
                <a:moveTo>
                  <a:pt x="0" y="0"/>
                </a:moveTo>
                <a:lnTo>
                  <a:pt x="712556" y="0"/>
                </a:lnTo>
                <a:lnTo>
                  <a:pt x="712556" y="935335"/>
                </a:lnTo>
                <a:lnTo>
                  <a:pt x="0" y="935335"/>
                </a:lnTo>
                <a:lnTo>
                  <a:pt x="0" y="0"/>
                </a:lnTo>
                <a:close/>
              </a:path>
            </a:pathLst>
          </a:custGeom>
          <a:blipFill rotWithShape="1">
            <a:blip r:embed="rId12">
              <a:alphaModFix/>
            </a:blip>
            <a:stretch>
              <a:fillRect b="0" l="0" r="0" t="0"/>
            </a:stretch>
          </a:blipFill>
          <a:ln>
            <a:noFill/>
          </a:ln>
        </p:spPr>
      </p:sp>
      <p:sp>
        <p:nvSpPr>
          <p:cNvPr id="1185" name="Google Shape;1185;p25"/>
          <p:cNvSpPr/>
          <p:nvPr/>
        </p:nvSpPr>
        <p:spPr>
          <a:xfrm>
            <a:off x="8741026" y="1929062"/>
            <a:ext cx="546395" cy="756970"/>
          </a:xfrm>
          <a:custGeom>
            <a:rect b="b" l="l" r="r" t="t"/>
            <a:pathLst>
              <a:path extrusionOk="0" h="756970" w="546395">
                <a:moveTo>
                  <a:pt x="0" y="0"/>
                </a:moveTo>
                <a:lnTo>
                  <a:pt x="546395" y="0"/>
                </a:lnTo>
                <a:lnTo>
                  <a:pt x="546395" y="756970"/>
                </a:lnTo>
                <a:lnTo>
                  <a:pt x="0" y="756970"/>
                </a:lnTo>
                <a:lnTo>
                  <a:pt x="0" y="0"/>
                </a:lnTo>
                <a:close/>
              </a:path>
            </a:pathLst>
          </a:custGeom>
          <a:blipFill rotWithShape="1">
            <a:blip r:embed="rId13">
              <a:alphaModFix/>
            </a:blip>
            <a:stretch>
              <a:fillRect b="0" l="0" r="0" t="0"/>
            </a:stretch>
          </a:blipFill>
          <a:ln>
            <a:noFill/>
          </a:ln>
        </p:spPr>
      </p:sp>
      <p:sp>
        <p:nvSpPr>
          <p:cNvPr id="1186" name="Google Shape;1186;p25"/>
          <p:cNvSpPr/>
          <p:nvPr/>
        </p:nvSpPr>
        <p:spPr>
          <a:xfrm rot="10800000">
            <a:off x="16535631" y="3334134"/>
            <a:ext cx="935817" cy="930713"/>
          </a:xfrm>
          <a:custGeom>
            <a:rect b="b" l="l" r="r" t="t"/>
            <a:pathLst>
              <a:path extrusionOk="0" h="930713" w="935817">
                <a:moveTo>
                  <a:pt x="0" y="0"/>
                </a:moveTo>
                <a:lnTo>
                  <a:pt x="935818" y="0"/>
                </a:lnTo>
                <a:lnTo>
                  <a:pt x="935818" y="930713"/>
                </a:lnTo>
                <a:lnTo>
                  <a:pt x="0" y="930713"/>
                </a:lnTo>
                <a:lnTo>
                  <a:pt x="0" y="0"/>
                </a:lnTo>
                <a:close/>
              </a:path>
            </a:pathLst>
          </a:custGeom>
          <a:blipFill rotWithShape="1">
            <a:blip r:embed="rId14">
              <a:alphaModFix/>
            </a:blip>
            <a:stretch>
              <a:fillRect b="0" l="0" r="0" t="0"/>
            </a:stretch>
          </a:blipFill>
          <a:ln>
            <a:noFill/>
          </a:ln>
        </p:spPr>
      </p:sp>
      <p:sp>
        <p:nvSpPr>
          <p:cNvPr id="1187" name="Google Shape;1187;p25"/>
          <p:cNvSpPr/>
          <p:nvPr/>
        </p:nvSpPr>
        <p:spPr>
          <a:xfrm>
            <a:off x="13216448" y="1889257"/>
            <a:ext cx="836581" cy="836581"/>
          </a:xfrm>
          <a:custGeom>
            <a:rect b="b" l="l" r="r" t="t"/>
            <a:pathLst>
              <a:path extrusionOk="0" h="836581" w="836581">
                <a:moveTo>
                  <a:pt x="0" y="0"/>
                </a:moveTo>
                <a:lnTo>
                  <a:pt x="836581" y="0"/>
                </a:lnTo>
                <a:lnTo>
                  <a:pt x="836581" y="836581"/>
                </a:lnTo>
                <a:lnTo>
                  <a:pt x="0" y="836581"/>
                </a:lnTo>
                <a:lnTo>
                  <a:pt x="0" y="0"/>
                </a:lnTo>
                <a:close/>
              </a:path>
            </a:pathLst>
          </a:custGeom>
          <a:blipFill rotWithShape="1">
            <a:blip r:embed="rId15">
              <a:alphaModFix/>
            </a:blip>
            <a:stretch>
              <a:fillRect b="0" l="0" r="0" t="0"/>
            </a:stretch>
          </a:blipFill>
          <a:ln>
            <a:noFill/>
          </a:ln>
        </p:spPr>
      </p:sp>
      <p:sp>
        <p:nvSpPr>
          <p:cNvPr id="1188" name="Google Shape;1188;p25"/>
          <p:cNvSpPr/>
          <p:nvPr/>
        </p:nvSpPr>
        <p:spPr>
          <a:xfrm>
            <a:off x="14825717" y="1872311"/>
            <a:ext cx="995344" cy="870473"/>
          </a:xfrm>
          <a:custGeom>
            <a:rect b="b" l="l" r="r" t="t"/>
            <a:pathLst>
              <a:path extrusionOk="0" h="870473" w="995344">
                <a:moveTo>
                  <a:pt x="0" y="0"/>
                </a:moveTo>
                <a:lnTo>
                  <a:pt x="995344" y="0"/>
                </a:lnTo>
                <a:lnTo>
                  <a:pt x="995344" y="870473"/>
                </a:lnTo>
                <a:lnTo>
                  <a:pt x="0" y="870473"/>
                </a:lnTo>
                <a:lnTo>
                  <a:pt x="0" y="0"/>
                </a:lnTo>
                <a:close/>
              </a:path>
            </a:pathLst>
          </a:custGeom>
          <a:blipFill rotWithShape="1">
            <a:blip r:embed="rId16">
              <a:alphaModFix/>
            </a:blip>
            <a:stretch>
              <a:fillRect b="0" l="0" r="0" t="0"/>
            </a:stretch>
          </a:blipFill>
          <a:ln>
            <a:noFill/>
          </a:ln>
        </p:spPr>
      </p:sp>
      <p:sp>
        <p:nvSpPr>
          <p:cNvPr id="1189" name="Google Shape;1189;p25"/>
          <p:cNvSpPr/>
          <p:nvPr/>
        </p:nvSpPr>
        <p:spPr>
          <a:xfrm>
            <a:off x="16593749" y="1868200"/>
            <a:ext cx="819582" cy="878694"/>
          </a:xfrm>
          <a:custGeom>
            <a:rect b="b" l="l" r="r" t="t"/>
            <a:pathLst>
              <a:path extrusionOk="0" h="878694" w="819582">
                <a:moveTo>
                  <a:pt x="0" y="0"/>
                </a:moveTo>
                <a:lnTo>
                  <a:pt x="819582" y="0"/>
                </a:lnTo>
                <a:lnTo>
                  <a:pt x="819582" y="878694"/>
                </a:lnTo>
                <a:lnTo>
                  <a:pt x="0" y="878694"/>
                </a:lnTo>
                <a:lnTo>
                  <a:pt x="0" y="0"/>
                </a:lnTo>
                <a:close/>
              </a:path>
            </a:pathLst>
          </a:custGeom>
          <a:blipFill rotWithShape="1">
            <a:blip r:embed="rId17">
              <a:alphaModFix/>
            </a:blip>
            <a:stretch>
              <a:fillRect b="0" l="0" r="0" t="0"/>
            </a:stretch>
          </a:blipFill>
          <a:ln>
            <a:noFill/>
          </a:ln>
        </p:spPr>
      </p:sp>
      <p:sp>
        <p:nvSpPr>
          <p:cNvPr id="1190" name="Google Shape;1190;p25"/>
          <p:cNvSpPr/>
          <p:nvPr/>
        </p:nvSpPr>
        <p:spPr>
          <a:xfrm>
            <a:off x="6855992" y="4967510"/>
            <a:ext cx="1179962" cy="954697"/>
          </a:xfrm>
          <a:custGeom>
            <a:rect b="b" l="l" r="r" t="t"/>
            <a:pathLst>
              <a:path extrusionOk="0" h="954697" w="1179962">
                <a:moveTo>
                  <a:pt x="0" y="0"/>
                </a:moveTo>
                <a:lnTo>
                  <a:pt x="1179963" y="0"/>
                </a:lnTo>
                <a:lnTo>
                  <a:pt x="1179963" y="954696"/>
                </a:lnTo>
                <a:lnTo>
                  <a:pt x="0" y="954696"/>
                </a:lnTo>
                <a:lnTo>
                  <a:pt x="0" y="0"/>
                </a:lnTo>
                <a:close/>
              </a:path>
            </a:pathLst>
          </a:custGeom>
          <a:blipFill rotWithShape="1">
            <a:blip r:embed="rId18">
              <a:alphaModFix/>
            </a:blip>
            <a:stretch>
              <a:fillRect b="0" l="0" r="0" t="0"/>
            </a:stretch>
          </a:blipFill>
          <a:ln>
            <a:noFill/>
          </a:ln>
        </p:spPr>
      </p:sp>
      <p:sp>
        <p:nvSpPr>
          <p:cNvPr id="1191" name="Google Shape;1191;p25"/>
          <p:cNvSpPr/>
          <p:nvPr/>
        </p:nvSpPr>
        <p:spPr>
          <a:xfrm>
            <a:off x="14810322" y="5023582"/>
            <a:ext cx="655431" cy="842721"/>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2" name="Google Shape;1192;p25"/>
          <p:cNvGrpSpPr/>
          <p:nvPr/>
        </p:nvGrpSpPr>
        <p:grpSpPr>
          <a:xfrm>
            <a:off x="10889853" y="5141564"/>
            <a:ext cx="885133" cy="606588"/>
            <a:chOff x="0" y="0"/>
            <a:chExt cx="1180178" cy="808784"/>
          </a:xfrm>
        </p:grpSpPr>
        <p:sp>
          <p:nvSpPr>
            <p:cNvPr id="1193" name="Google Shape;1193;p25"/>
            <p:cNvSpPr/>
            <p:nvPr/>
          </p:nvSpPr>
          <p:spPr>
            <a:xfrm>
              <a:off x="590089" y="0"/>
              <a:ext cx="590089" cy="808784"/>
            </a:xfrm>
            <a:custGeom>
              <a:rect b="b" l="l" r="r" t="t"/>
              <a:pathLst>
                <a:path extrusionOk="0" h="6350000" w="4632960">
                  <a:moveTo>
                    <a:pt x="4050030" y="2884170"/>
                  </a:moveTo>
                  <a:lnTo>
                    <a:pt x="4050030" y="2307590"/>
                  </a:lnTo>
                  <a:lnTo>
                    <a:pt x="3483610" y="2307590"/>
                  </a:lnTo>
                  <a:lnTo>
                    <a:pt x="3483610" y="1731010"/>
                  </a:lnTo>
                  <a:lnTo>
                    <a:pt x="2896870" y="1731010"/>
                  </a:lnTo>
                  <a:lnTo>
                    <a:pt x="2896870" y="1154430"/>
                  </a:lnTo>
                  <a:lnTo>
                    <a:pt x="2330450" y="1154430"/>
                  </a:lnTo>
                  <a:lnTo>
                    <a:pt x="2330450" y="577850"/>
                  </a:lnTo>
                  <a:lnTo>
                    <a:pt x="1742440" y="577850"/>
                  </a:lnTo>
                  <a:lnTo>
                    <a:pt x="1742440" y="0"/>
                  </a:lnTo>
                  <a:lnTo>
                    <a:pt x="0" y="0"/>
                  </a:lnTo>
                  <a:lnTo>
                    <a:pt x="0" y="577850"/>
                  </a:lnTo>
                  <a:lnTo>
                    <a:pt x="588010" y="577850"/>
                  </a:lnTo>
                  <a:lnTo>
                    <a:pt x="588010" y="1155700"/>
                  </a:lnTo>
                  <a:lnTo>
                    <a:pt x="1154430" y="1155700"/>
                  </a:lnTo>
                  <a:lnTo>
                    <a:pt x="1154430" y="1732280"/>
                  </a:lnTo>
                  <a:lnTo>
                    <a:pt x="1741170" y="1732280"/>
                  </a:lnTo>
                  <a:lnTo>
                    <a:pt x="1741170" y="2310130"/>
                  </a:lnTo>
                  <a:lnTo>
                    <a:pt x="2307590" y="2310130"/>
                  </a:lnTo>
                  <a:lnTo>
                    <a:pt x="2307590" y="2886710"/>
                  </a:lnTo>
                  <a:lnTo>
                    <a:pt x="2890520" y="2886710"/>
                  </a:lnTo>
                  <a:lnTo>
                    <a:pt x="2890520" y="3460750"/>
                  </a:lnTo>
                  <a:lnTo>
                    <a:pt x="2307590" y="3460750"/>
                  </a:lnTo>
                  <a:lnTo>
                    <a:pt x="2307590" y="4039870"/>
                  </a:lnTo>
                  <a:lnTo>
                    <a:pt x="2308860" y="4039870"/>
                  </a:lnTo>
                  <a:lnTo>
                    <a:pt x="2307590" y="4039870"/>
                  </a:lnTo>
                  <a:lnTo>
                    <a:pt x="1741170" y="4039870"/>
                  </a:lnTo>
                  <a:lnTo>
                    <a:pt x="1741170" y="4617720"/>
                  </a:lnTo>
                  <a:lnTo>
                    <a:pt x="1153160" y="4617720"/>
                  </a:lnTo>
                  <a:lnTo>
                    <a:pt x="1153160" y="5194300"/>
                  </a:lnTo>
                  <a:lnTo>
                    <a:pt x="586740" y="5194300"/>
                  </a:lnTo>
                  <a:lnTo>
                    <a:pt x="586740" y="5772150"/>
                  </a:lnTo>
                  <a:lnTo>
                    <a:pt x="0" y="5772150"/>
                  </a:lnTo>
                  <a:lnTo>
                    <a:pt x="0" y="6350000"/>
                  </a:lnTo>
                  <a:lnTo>
                    <a:pt x="1742440" y="6350000"/>
                  </a:lnTo>
                  <a:lnTo>
                    <a:pt x="1742440" y="5772150"/>
                  </a:lnTo>
                  <a:lnTo>
                    <a:pt x="2329180" y="5772150"/>
                  </a:lnTo>
                  <a:lnTo>
                    <a:pt x="2329180" y="5195570"/>
                  </a:lnTo>
                  <a:lnTo>
                    <a:pt x="2895600" y="5195570"/>
                  </a:lnTo>
                  <a:lnTo>
                    <a:pt x="2895600" y="4618990"/>
                  </a:lnTo>
                  <a:lnTo>
                    <a:pt x="3483610" y="4618990"/>
                  </a:lnTo>
                  <a:lnTo>
                    <a:pt x="3483610" y="4039870"/>
                  </a:lnTo>
                  <a:lnTo>
                    <a:pt x="4050030" y="4039870"/>
                  </a:lnTo>
                  <a:lnTo>
                    <a:pt x="4050030" y="3462020"/>
                  </a:lnTo>
                  <a:lnTo>
                    <a:pt x="4632960" y="3462020"/>
                  </a:lnTo>
                  <a:lnTo>
                    <a:pt x="4632960" y="2884170"/>
                  </a:lnTo>
                  <a:close/>
                </a:path>
              </a:pathLst>
            </a:custGeom>
            <a:solidFill>
              <a:srgbClr val="5067DC"/>
            </a:solidFill>
            <a:ln>
              <a:noFill/>
            </a:ln>
          </p:spPr>
        </p:sp>
        <p:sp>
          <p:nvSpPr>
            <p:cNvPr id="1194" name="Google Shape;1194;p25"/>
            <p:cNvSpPr/>
            <p:nvPr/>
          </p:nvSpPr>
          <p:spPr>
            <a:xfrm>
              <a:off x="0" y="0"/>
              <a:ext cx="590089" cy="808784"/>
            </a:xfrm>
            <a:custGeom>
              <a:rect b="b" l="l" r="r" t="t"/>
              <a:pathLst>
                <a:path extrusionOk="0" h="6350000" w="4632960">
                  <a:moveTo>
                    <a:pt x="4050030" y="2884170"/>
                  </a:moveTo>
                  <a:lnTo>
                    <a:pt x="4050030" y="2307590"/>
                  </a:lnTo>
                  <a:lnTo>
                    <a:pt x="3483610" y="2307590"/>
                  </a:lnTo>
                  <a:lnTo>
                    <a:pt x="3483610" y="1731010"/>
                  </a:lnTo>
                  <a:lnTo>
                    <a:pt x="2896870" y="1731010"/>
                  </a:lnTo>
                  <a:lnTo>
                    <a:pt x="2896870" y="1154430"/>
                  </a:lnTo>
                  <a:lnTo>
                    <a:pt x="2330450" y="1154430"/>
                  </a:lnTo>
                  <a:lnTo>
                    <a:pt x="2330450" y="577850"/>
                  </a:lnTo>
                  <a:lnTo>
                    <a:pt x="1742440" y="577850"/>
                  </a:lnTo>
                  <a:lnTo>
                    <a:pt x="1742440" y="0"/>
                  </a:lnTo>
                  <a:lnTo>
                    <a:pt x="0" y="0"/>
                  </a:lnTo>
                  <a:lnTo>
                    <a:pt x="0" y="577850"/>
                  </a:lnTo>
                  <a:lnTo>
                    <a:pt x="588010" y="577850"/>
                  </a:lnTo>
                  <a:lnTo>
                    <a:pt x="588010" y="1155700"/>
                  </a:lnTo>
                  <a:lnTo>
                    <a:pt x="1154430" y="1155700"/>
                  </a:lnTo>
                  <a:lnTo>
                    <a:pt x="1154430" y="1732280"/>
                  </a:lnTo>
                  <a:lnTo>
                    <a:pt x="1741170" y="1732280"/>
                  </a:lnTo>
                  <a:lnTo>
                    <a:pt x="1741170" y="2310130"/>
                  </a:lnTo>
                  <a:lnTo>
                    <a:pt x="2307590" y="2310130"/>
                  </a:lnTo>
                  <a:lnTo>
                    <a:pt x="2307590" y="2886710"/>
                  </a:lnTo>
                  <a:lnTo>
                    <a:pt x="2890520" y="2886710"/>
                  </a:lnTo>
                  <a:lnTo>
                    <a:pt x="2890520" y="3460750"/>
                  </a:lnTo>
                  <a:lnTo>
                    <a:pt x="2307590" y="3460750"/>
                  </a:lnTo>
                  <a:lnTo>
                    <a:pt x="2307590" y="4039870"/>
                  </a:lnTo>
                  <a:lnTo>
                    <a:pt x="2308860" y="4039870"/>
                  </a:lnTo>
                  <a:lnTo>
                    <a:pt x="2307590" y="4039870"/>
                  </a:lnTo>
                  <a:lnTo>
                    <a:pt x="1741170" y="4039870"/>
                  </a:lnTo>
                  <a:lnTo>
                    <a:pt x="1741170" y="4617720"/>
                  </a:lnTo>
                  <a:lnTo>
                    <a:pt x="1153160" y="4617720"/>
                  </a:lnTo>
                  <a:lnTo>
                    <a:pt x="1153160" y="5194300"/>
                  </a:lnTo>
                  <a:lnTo>
                    <a:pt x="586740" y="5194300"/>
                  </a:lnTo>
                  <a:lnTo>
                    <a:pt x="586740" y="5772150"/>
                  </a:lnTo>
                  <a:lnTo>
                    <a:pt x="0" y="5772150"/>
                  </a:lnTo>
                  <a:lnTo>
                    <a:pt x="0" y="6350000"/>
                  </a:lnTo>
                  <a:lnTo>
                    <a:pt x="1742440" y="6350000"/>
                  </a:lnTo>
                  <a:lnTo>
                    <a:pt x="1742440" y="5772150"/>
                  </a:lnTo>
                  <a:lnTo>
                    <a:pt x="2329180" y="5772150"/>
                  </a:lnTo>
                  <a:lnTo>
                    <a:pt x="2329180" y="5195570"/>
                  </a:lnTo>
                  <a:lnTo>
                    <a:pt x="2895600" y="5195570"/>
                  </a:lnTo>
                  <a:lnTo>
                    <a:pt x="2895600" y="4618990"/>
                  </a:lnTo>
                  <a:lnTo>
                    <a:pt x="3483610" y="4618990"/>
                  </a:lnTo>
                  <a:lnTo>
                    <a:pt x="3483610" y="4039870"/>
                  </a:lnTo>
                  <a:lnTo>
                    <a:pt x="4050030" y="4039870"/>
                  </a:lnTo>
                  <a:lnTo>
                    <a:pt x="4050030" y="3462020"/>
                  </a:lnTo>
                  <a:lnTo>
                    <a:pt x="4632960" y="3462020"/>
                  </a:lnTo>
                  <a:lnTo>
                    <a:pt x="4632960" y="2884170"/>
                  </a:lnTo>
                  <a:close/>
                </a:path>
              </a:pathLst>
            </a:custGeom>
            <a:solidFill>
              <a:srgbClr val="5067DC"/>
            </a:solidFill>
            <a:ln>
              <a:noFill/>
            </a:ln>
          </p:spPr>
        </p:sp>
      </p:grpSp>
      <p:sp>
        <p:nvSpPr>
          <p:cNvPr id="1195" name="Google Shape;1195;p25"/>
          <p:cNvSpPr/>
          <p:nvPr/>
        </p:nvSpPr>
        <p:spPr>
          <a:xfrm>
            <a:off x="9077142" y="5120117"/>
            <a:ext cx="771523" cy="649482"/>
          </a:xfrm>
          <a:custGeom>
            <a:rect b="b" l="l" r="r" t="t"/>
            <a:pathLst>
              <a:path extrusionOk="0" h="649482" w="771523">
                <a:moveTo>
                  <a:pt x="0" y="0"/>
                </a:moveTo>
                <a:lnTo>
                  <a:pt x="771524" y="0"/>
                </a:lnTo>
                <a:lnTo>
                  <a:pt x="771524" y="649482"/>
                </a:lnTo>
                <a:lnTo>
                  <a:pt x="0" y="649482"/>
                </a:lnTo>
                <a:lnTo>
                  <a:pt x="0" y="0"/>
                </a:lnTo>
                <a:close/>
              </a:path>
            </a:pathLst>
          </a:custGeom>
          <a:blipFill rotWithShape="1">
            <a:blip r:embed="rId19">
              <a:alphaModFix/>
            </a:blip>
            <a:stretch>
              <a:fillRect b="0" l="0" r="0" t="0"/>
            </a:stretch>
          </a:blipFill>
          <a:ln>
            <a:noFill/>
          </a:ln>
        </p:spPr>
      </p:sp>
      <p:sp>
        <p:nvSpPr>
          <p:cNvPr id="1196" name="Google Shape;1196;p25"/>
          <p:cNvSpPr/>
          <p:nvPr/>
        </p:nvSpPr>
        <p:spPr>
          <a:xfrm flipH="1">
            <a:off x="12816174" y="5042522"/>
            <a:ext cx="952960" cy="804671"/>
          </a:xfrm>
          <a:custGeom>
            <a:rect b="b" l="l" r="r" t="t"/>
            <a:pathLst>
              <a:path extrusionOk="0" h="804671" w="952960">
                <a:moveTo>
                  <a:pt x="952960" y="0"/>
                </a:moveTo>
                <a:lnTo>
                  <a:pt x="0" y="0"/>
                </a:lnTo>
                <a:lnTo>
                  <a:pt x="0" y="804672"/>
                </a:lnTo>
                <a:lnTo>
                  <a:pt x="952960" y="804672"/>
                </a:lnTo>
                <a:lnTo>
                  <a:pt x="952960" y="0"/>
                </a:lnTo>
                <a:close/>
              </a:path>
            </a:pathLst>
          </a:custGeom>
          <a:blipFill rotWithShape="1">
            <a:blip r:embed="rId20">
              <a:alphaModFix/>
            </a:blip>
            <a:stretch>
              <a:fillRect b="0" l="0" r="0" t="0"/>
            </a:stretch>
          </a:blipFill>
          <a:ln>
            <a:noFill/>
          </a:ln>
        </p:spPr>
      </p:sp>
      <p:sp>
        <p:nvSpPr>
          <p:cNvPr id="1197" name="Google Shape;1197;p25"/>
          <p:cNvSpPr/>
          <p:nvPr/>
        </p:nvSpPr>
        <p:spPr>
          <a:xfrm>
            <a:off x="16507109" y="4921798"/>
            <a:ext cx="992862" cy="1046119"/>
          </a:xfrm>
          <a:custGeom>
            <a:rect b="b" l="l" r="r" t="t"/>
            <a:pathLst>
              <a:path extrusionOk="0" h="1046119" w="992862">
                <a:moveTo>
                  <a:pt x="0" y="0"/>
                </a:moveTo>
                <a:lnTo>
                  <a:pt x="992862" y="0"/>
                </a:lnTo>
                <a:lnTo>
                  <a:pt x="992862" y="1046120"/>
                </a:lnTo>
                <a:lnTo>
                  <a:pt x="0" y="1046120"/>
                </a:lnTo>
                <a:lnTo>
                  <a:pt x="0" y="0"/>
                </a:lnTo>
                <a:close/>
              </a:path>
            </a:pathLst>
          </a:custGeom>
          <a:blipFill rotWithShape="1">
            <a:blip r:embed="rId21">
              <a:alphaModFix/>
            </a:blip>
            <a:stretch>
              <a:fillRect b="0" l="0" r="0" t="0"/>
            </a:stretch>
          </a:blipFill>
          <a:ln>
            <a:noFill/>
          </a:ln>
        </p:spPr>
      </p:sp>
      <p:sp>
        <p:nvSpPr>
          <p:cNvPr id="1198" name="Google Shape;1198;p25"/>
          <p:cNvSpPr/>
          <p:nvPr/>
        </p:nvSpPr>
        <p:spPr>
          <a:xfrm>
            <a:off x="6813027" y="6371906"/>
            <a:ext cx="1265893" cy="1164622"/>
          </a:xfrm>
          <a:custGeom>
            <a:rect b="b" l="l" r="r" t="t"/>
            <a:pathLst>
              <a:path extrusionOk="0" h="1164622" w="1265893">
                <a:moveTo>
                  <a:pt x="0" y="0"/>
                </a:moveTo>
                <a:lnTo>
                  <a:pt x="1265893" y="0"/>
                </a:lnTo>
                <a:lnTo>
                  <a:pt x="1265893" y="1164621"/>
                </a:lnTo>
                <a:lnTo>
                  <a:pt x="0" y="1164621"/>
                </a:lnTo>
                <a:lnTo>
                  <a:pt x="0" y="0"/>
                </a:lnTo>
                <a:close/>
              </a:path>
            </a:pathLst>
          </a:custGeom>
          <a:blipFill rotWithShape="1">
            <a:blip r:embed="rId22">
              <a:alphaModFix/>
            </a:blip>
            <a:stretch>
              <a:fillRect b="0" l="0" r="0" t="0"/>
            </a:stretch>
          </a:blipFill>
          <a:ln>
            <a:noFill/>
          </a:ln>
        </p:spPr>
      </p:sp>
      <p:sp>
        <p:nvSpPr>
          <p:cNvPr id="1199" name="Google Shape;1199;p25"/>
          <p:cNvSpPr/>
          <p:nvPr/>
        </p:nvSpPr>
        <p:spPr>
          <a:xfrm>
            <a:off x="13154139" y="6376771"/>
            <a:ext cx="1104496" cy="1154891"/>
          </a:xfrm>
          <a:custGeom>
            <a:rect b="b" l="l" r="r" t="t"/>
            <a:pathLst>
              <a:path extrusionOk="0" h="1154891" w="1104496">
                <a:moveTo>
                  <a:pt x="0" y="0"/>
                </a:moveTo>
                <a:lnTo>
                  <a:pt x="1104497" y="0"/>
                </a:lnTo>
                <a:lnTo>
                  <a:pt x="1104497" y="1154891"/>
                </a:lnTo>
                <a:lnTo>
                  <a:pt x="0" y="1154891"/>
                </a:lnTo>
                <a:lnTo>
                  <a:pt x="0" y="0"/>
                </a:lnTo>
                <a:close/>
              </a:path>
            </a:pathLst>
          </a:custGeom>
          <a:blipFill rotWithShape="1">
            <a:blip r:embed="rId23">
              <a:alphaModFix/>
            </a:blip>
            <a:stretch>
              <a:fillRect b="0" l="0" r="0" t="0"/>
            </a:stretch>
          </a:blipFill>
          <a:ln>
            <a:noFill/>
          </a:ln>
        </p:spPr>
      </p:sp>
      <p:sp>
        <p:nvSpPr>
          <p:cNvPr id="1200" name="Google Shape;1200;p25"/>
          <p:cNvSpPr/>
          <p:nvPr/>
        </p:nvSpPr>
        <p:spPr>
          <a:xfrm>
            <a:off x="8934200" y="6399538"/>
            <a:ext cx="877401" cy="1109357"/>
          </a:xfrm>
          <a:custGeom>
            <a:rect b="b" l="l" r="r" t="t"/>
            <a:pathLst>
              <a:path extrusionOk="0" h="1109357" w="877401">
                <a:moveTo>
                  <a:pt x="0" y="0"/>
                </a:moveTo>
                <a:lnTo>
                  <a:pt x="877401" y="0"/>
                </a:lnTo>
                <a:lnTo>
                  <a:pt x="877401" y="1109357"/>
                </a:lnTo>
                <a:lnTo>
                  <a:pt x="0" y="1109357"/>
                </a:lnTo>
                <a:lnTo>
                  <a:pt x="0" y="0"/>
                </a:lnTo>
                <a:close/>
              </a:path>
            </a:pathLst>
          </a:custGeom>
          <a:blipFill rotWithShape="1">
            <a:blip r:embed="rId24">
              <a:alphaModFix/>
            </a:blip>
            <a:stretch>
              <a:fillRect b="0" l="0" r="0" t="0"/>
            </a:stretch>
          </a:blipFill>
          <a:ln>
            <a:noFill/>
          </a:ln>
        </p:spPr>
      </p:sp>
      <p:sp>
        <p:nvSpPr>
          <p:cNvPr id="1201" name="Google Shape;1201;p25"/>
          <p:cNvSpPr/>
          <p:nvPr/>
        </p:nvSpPr>
        <p:spPr>
          <a:xfrm>
            <a:off x="15113915" y="6380636"/>
            <a:ext cx="523523" cy="1147162"/>
          </a:xfrm>
          <a:custGeom>
            <a:rect b="b" l="l" r="r" t="t"/>
            <a:pathLst>
              <a:path extrusionOk="0" h="1147162" w="523523">
                <a:moveTo>
                  <a:pt x="0" y="0"/>
                </a:moveTo>
                <a:lnTo>
                  <a:pt x="523523" y="0"/>
                </a:lnTo>
                <a:lnTo>
                  <a:pt x="523523" y="1147162"/>
                </a:lnTo>
                <a:lnTo>
                  <a:pt x="0" y="1147162"/>
                </a:lnTo>
                <a:lnTo>
                  <a:pt x="0" y="0"/>
                </a:lnTo>
                <a:close/>
              </a:path>
            </a:pathLst>
          </a:custGeom>
          <a:blipFill rotWithShape="1">
            <a:blip r:embed="rId25">
              <a:alphaModFix/>
            </a:blip>
            <a:stretch>
              <a:fillRect b="0" l="0" r="0" t="0"/>
            </a:stretch>
          </a:blipFill>
          <a:ln>
            <a:noFill/>
          </a:ln>
        </p:spPr>
      </p:sp>
      <p:sp>
        <p:nvSpPr>
          <p:cNvPr id="1202" name="Google Shape;1202;p25"/>
          <p:cNvSpPr/>
          <p:nvPr/>
        </p:nvSpPr>
        <p:spPr>
          <a:xfrm>
            <a:off x="16492718" y="6497263"/>
            <a:ext cx="1021644" cy="913907"/>
          </a:xfrm>
          <a:custGeom>
            <a:rect b="b" l="l" r="r" t="t"/>
            <a:pathLst>
              <a:path extrusionOk="0" h="913907" w="1021644">
                <a:moveTo>
                  <a:pt x="0" y="0"/>
                </a:moveTo>
                <a:lnTo>
                  <a:pt x="1021644" y="0"/>
                </a:lnTo>
                <a:lnTo>
                  <a:pt x="1021644" y="913907"/>
                </a:lnTo>
                <a:lnTo>
                  <a:pt x="0" y="913907"/>
                </a:lnTo>
                <a:lnTo>
                  <a:pt x="0" y="0"/>
                </a:lnTo>
                <a:close/>
              </a:path>
            </a:pathLst>
          </a:custGeom>
          <a:blipFill rotWithShape="1">
            <a:blip r:embed="rId26">
              <a:alphaModFix/>
            </a:blip>
            <a:stretch>
              <a:fillRect b="0" l="0" r="0" t="0"/>
            </a:stretch>
          </a:blipFill>
          <a:ln>
            <a:noFill/>
          </a:ln>
        </p:spPr>
      </p:sp>
      <p:sp>
        <p:nvSpPr>
          <p:cNvPr id="1203" name="Google Shape;1203;p25"/>
          <p:cNvSpPr/>
          <p:nvPr/>
        </p:nvSpPr>
        <p:spPr>
          <a:xfrm>
            <a:off x="10666880" y="6472041"/>
            <a:ext cx="1631980" cy="964352"/>
          </a:xfrm>
          <a:custGeom>
            <a:rect b="b" l="l" r="r" t="t"/>
            <a:pathLst>
              <a:path extrusionOk="0" h="964352" w="1631980">
                <a:moveTo>
                  <a:pt x="0" y="0"/>
                </a:moveTo>
                <a:lnTo>
                  <a:pt x="1631980" y="0"/>
                </a:lnTo>
                <a:lnTo>
                  <a:pt x="1631980" y="964351"/>
                </a:lnTo>
                <a:lnTo>
                  <a:pt x="0" y="964351"/>
                </a:lnTo>
                <a:lnTo>
                  <a:pt x="0" y="0"/>
                </a:lnTo>
                <a:close/>
              </a:path>
            </a:pathLst>
          </a:custGeom>
          <a:blipFill rotWithShape="1">
            <a:blip r:embed="rId27">
              <a:alphaModFix/>
            </a:blip>
            <a:stretch>
              <a:fillRect b="0" l="0" r="0" t="0"/>
            </a:stretch>
          </a:blipFill>
          <a:ln>
            <a:noFill/>
          </a:ln>
        </p:spPr>
      </p:sp>
      <p:sp>
        <p:nvSpPr>
          <p:cNvPr id="1204" name="Google Shape;1204;p25"/>
          <p:cNvSpPr/>
          <p:nvPr/>
        </p:nvSpPr>
        <p:spPr>
          <a:xfrm>
            <a:off x="6773882" y="8243692"/>
            <a:ext cx="1344184" cy="830950"/>
          </a:xfrm>
          <a:custGeom>
            <a:rect b="b" l="l" r="r" t="t"/>
            <a:pathLst>
              <a:path extrusionOk="0" h="830950" w="1344184">
                <a:moveTo>
                  <a:pt x="0" y="0"/>
                </a:moveTo>
                <a:lnTo>
                  <a:pt x="1344183" y="0"/>
                </a:lnTo>
                <a:lnTo>
                  <a:pt x="1344183" y="830950"/>
                </a:lnTo>
                <a:lnTo>
                  <a:pt x="0" y="830950"/>
                </a:lnTo>
                <a:lnTo>
                  <a:pt x="0" y="0"/>
                </a:lnTo>
                <a:close/>
              </a:path>
            </a:pathLst>
          </a:custGeom>
          <a:blipFill rotWithShape="1">
            <a:blip r:embed="rId28">
              <a:alphaModFix/>
            </a:blip>
            <a:stretch>
              <a:fillRect b="0" l="0" r="0" t="0"/>
            </a:stretch>
          </a:blipFill>
          <a:ln>
            <a:noFill/>
          </a:ln>
        </p:spPr>
      </p:sp>
      <p:sp>
        <p:nvSpPr>
          <p:cNvPr id="1205" name="Google Shape;1205;p25"/>
          <p:cNvSpPr/>
          <p:nvPr/>
        </p:nvSpPr>
        <p:spPr>
          <a:xfrm>
            <a:off x="10475647" y="8161071"/>
            <a:ext cx="452814" cy="996191"/>
          </a:xfrm>
          <a:custGeom>
            <a:rect b="b" l="l" r="r" t="t"/>
            <a:pathLst>
              <a:path extrusionOk="0" h="996191" w="452814">
                <a:moveTo>
                  <a:pt x="0" y="0"/>
                </a:moveTo>
                <a:lnTo>
                  <a:pt x="452814" y="0"/>
                </a:lnTo>
                <a:lnTo>
                  <a:pt x="452814" y="996191"/>
                </a:lnTo>
                <a:lnTo>
                  <a:pt x="0" y="996191"/>
                </a:lnTo>
                <a:lnTo>
                  <a:pt x="0" y="0"/>
                </a:lnTo>
                <a:close/>
              </a:path>
            </a:pathLst>
          </a:custGeom>
          <a:blipFill rotWithShape="1">
            <a:blip r:embed="rId29">
              <a:alphaModFix/>
            </a:blip>
            <a:stretch>
              <a:fillRect b="0" l="0" r="0" t="0"/>
            </a:stretch>
          </a:blipFill>
          <a:ln>
            <a:noFill/>
          </a:ln>
        </p:spPr>
      </p:sp>
      <p:sp>
        <p:nvSpPr>
          <p:cNvPr id="1206" name="Google Shape;1206;p25"/>
          <p:cNvSpPr/>
          <p:nvPr/>
        </p:nvSpPr>
        <p:spPr>
          <a:xfrm>
            <a:off x="8680059" y="8090592"/>
            <a:ext cx="1233595" cy="1137150"/>
          </a:xfrm>
          <a:custGeom>
            <a:rect b="b" l="l" r="r" t="t"/>
            <a:pathLst>
              <a:path extrusionOk="0" h="1137150" w="1233595">
                <a:moveTo>
                  <a:pt x="0" y="0"/>
                </a:moveTo>
                <a:lnTo>
                  <a:pt x="1233595" y="0"/>
                </a:lnTo>
                <a:lnTo>
                  <a:pt x="1233595" y="1137150"/>
                </a:lnTo>
                <a:lnTo>
                  <a:pt x="0" y="1137150"/>
                </a:lnTo>
                <a:lnTo>
                  <a:pt x="0" y="0"/>
                </a:lnTo>
                <a:close/>
              </a:path>
            </a:pathLst>
          </a:custGeom>
          <a:blipFill rotWithShape="1">
            <a:blip r:embed="rId30">
              <a:alphaModFix/>
            </a:blip>
            <a:stretch>
              <a:fillRect b="0" l="0" r="0" t="0"/>
            </a:stretch>
          </a:blipFill>
          <a:ln>
            <a:noFill/>
          </a:ln>
        </p:spPr>
      </p:sp>
      <p:sp>
        <p:nvSpPr>
          <p:cNvPr id="1207" name="Google Shape;1207;p25"/>
          <p:cNvSpPr/>
          <p:nvPr/>
        </p:nvSpPr>
        <p:spPr>
          <a:xfrm>
            <a:off x="11490454" y="8060033"/>
            <a:ext cx="1216019" cy="1198267"/>
          </a:xfrm>
          <a:custGeom>
            <a:rect b="b" l="l" r="r" t="t"/>
            <a:pathLst>
              <a:path extrusionOk="0" h="1198267" w="1216019">
                <a:moveTo>
                  <a:pt x="0" y="0"/>
                </a:moveTo>
                <a:lnTo>
                  <a:pt x="1216019" y="0"/>
                </a:lnTo>
                <a:lnTo>
                  <a:pt x="1216019" y="1198267"/>
                </a:lnTo>
                <a:lnTo>
                  <a:pt x="0" y="1198267"/>
                </a:lnTo>
                <a:lnTo>
                  <a:pt x="0" y="0"/>
                </a:lnTo>
                <a:close/>
              </a:path>
            </a:pathLst>
          </a:custGeom>
          <a:blipFill rotWithShape="1">
            <a:blip r:embed="rId31">
              <a:alphaModFix/>
            </a:blip>
            <a:stretch>
              <a:fillRect b="0" l="0" r="0" t="0"/>
            </a:stretch>
          </a:blipFill>
          <a:ln>
            <a:noFill/>
          </a:ln>
        </p:spPr>
      </p:sp>
      <p:sp>
        <p:nvSpPr>
          <p:cNvPr id="1208" name="Google Shape;1208;p25"/>
          <p:cNvSpPr/>
          <p:nvPr/>
        </p:nvSpPr>
        <p:spPr>
          <a:xfrm>
            <a:off x="13268466" y="8370205"/>
            <a:ext cx="577461" cy="577923"/>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1209" name="Google Shape;1209;p25"/>
          <p:cNvSpPr/>
          <p:nvPr/>
        </p:nvSpPr>
        <p:spPr>
          <a:xfrm>
            <a:off x="14407921" y="8188967"/>
            <a:ext cx="3092051" cy="940399"/>
          </a:xfrm>
          <a:custGeom>
            <a:rect b="b" l="l" r="r" t="t"/>
            <a:pathLst>
              <a:path extrusionOk="0" h="940399" w="3092051">
                <a:moveTo>
                  <a:pt x="0" y="0"/>
                </a:moveTo>
                <a:lnTo>
                  <a:pt x="3092050" y="0"/>
                </a:lnTo>
                <a:lnTo>
                  <a:pt x="3092050" y="940399"/>
                </a:lnTo>
                <a:lnTo>
                  <a:pt x="0" y="940399"/>
                </a:lnTo>
                <a:lnTo>
                  <a:pt x="0" y="0"/>
                </a:lnTo>
                <a:close/>
              </a:path>
            </a:pathLst>
          </a:custGeom>
          <a:blipFill rotWithShape="1">
            <a:blip r:embed="rId32">
              <a:alphaModFix/>
            </a:blip>
            <a:stretch>
              <a:fillRect b="-42470" l="0" r="0" t="-42471"/>
            </a:stretch>
          </a:blipFill>
          <a:ln>
            <a:noFill/>
          </a:ln>
        </p:spPr>
      </p:sp>
      <p:grpSp>
        <p:nvGrpSpPr>
          <p:cNvPr id="1210" name="Google Shape;1210;p25"/>
          <p:cNvGrpSpPr/>
          <p:nvPr/>
        </p:nvGrpSpPr>
        <p:grpSpPr>
          <a:xfrm>
            <a:off x="12124528" y="205548"/>
            <a:ext cx="3758237" cy="499494"/>
            <a:chOff x="0" y="0"/>
            <a:chExt cx="5010983" cy="665993"/>
          </a:xfrm>
        </p:grpSpPr>
        <p:sp>
          <p:nvSpPr>
            <p:cNvPr id="1211" name="Google Shape;1211;p25"/>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33">
                <a:alphaModFix amt="43000"/>
              </a:blip>
              <a:stretch>
                <a:fillRect b="0" l="0" r="0" t="0"/>
              </a:stretch>
            </a:blipFill>
            <a:ln>
              <a:noFill/>
            </a:ln>
          </p:spPr>
        </p:sp>
        <p:sp>
          <p:nvSpPr>
            <p:cNvPr id="1212" name="Google Shape;1212;p25"/>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33">
                <a:alphaModFix/>
              </a:blip>
              <a:stretch>
                <a:fillRect b="0" l="0" r="0" t="0"/>
              </a:stretch>
            </a:blipFill>
            <a:ln>
              <a:noFill/>
            </a:ln>
          </p:spPr>
        </p:sp>
        <p:sp>
          <p:nvSpPr>
            <p:cNvPr id="1213" name="Google Shape;1213;p25"/>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33">
                <a:alphaModFix/>
              </a:blip>
              <a:stretch>
                <a:fillRect b="0" l="0" r="0" t="0"/>
              </a:stretch>
            </a:blipFill>
            <a:ln>
              <a:noFill/>
            </a:ln>
          </p:spPr>
        </p:sp>
        <p:sp>
          <p:nvSpPr>
            <p:cNvPr id="1214" name="Google Shape;1214;p25"/>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33">
                <a:alphaModFix/>
              </a:blip>
              <a:stretch>
                <a:fillRect b="0" l="0" r="0" t="0"/>
              </a:stretch>
            </a:blipFill>
            <a:ln>
              <a:noFill/>
            </a:ln>
          </p:spPr>
        </p:sp>
        <p:sp>
          <p:nvSpPr>
            <p:cNvPr id="1215" name="Google Shape;1215;p25"/>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33">
                <a:alphaModFix/>
              </a:blip>
              <a:stretch>
                <a:fillRect b="0" l="0" r="0" t="0"/>
              </a:stretch>
            </a:blipFill>
            <a:ln>
              <a:noFill/>
            </a:ln>
          </p:spPr>
        </p:sp>
      </p:grpSp>
      <p:sp>
        <p:nvSpPr>
          <p:cNvPr id="1216" name="Google Shape;1216;p25"/>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None/>
            </a:pPr>
            <a:r>
              <a:rPr lang="en-US" sz="3350">
                <a:solidFill>
                  <a:schemeClr val="lt1"/>
                </a:solidFill>
                <a:latin typeface="Press Start 2P"/>
                <a:ea typeface="Press Start 2P"/>
                <a:cs typeface="Press Start 2P"/>
                <a:sym typeface="Press Start 2P"/>
              </a:rPr>
              <a:t>Resource Page</a:t>
            </a:r>
            <a:endParaRPr sz="3350">
              <a:solidFill>
                <a:srgbClr val="FFFFFF"/>
              </a:solidFill>
              <a:latin typeface="Press Start 2P"/>
              <a:ea typeface="Press Start 2P"/>
              <a:cs typeface="Press Start 2P"/>
              <a:sym typeface="Press Start 2P"/>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1220" name="Shape 1220"/>
        <p:cNvGrpSpPr/>
        <p:nvPr/>
      </p:nvGrpSpPr>
      <p:grpSpPr>
        <a:xfrm>
          <a:off x="0" y="0"/>
          <a:ext cx="0" cy="0"/>
          <a:chOff x="0" y="0"/>
          <a:chExt cx="0" cy="0"/>
        </a:xfrm>
      </p:grpSpPr>
      <p:grpSp>
        <p:nvGrpSpPr>
          <p:cNvPr id="1221" name="Google Shape;1221;p26"/>
          <p:cNvGrpSpPr/>
          <p:nvPr/>
        </p:nvGrpSpPr>
        <p:grpSpPr>
          <a:xfrm>
            <a:off x="0" y="5286561"/>
            <a:ext cx="18288000" cy="5143500"/>
            <a:chOff x="0" y="0"/>
            <a:chExt cx="24384000" cy="6858000"/>
          </a:xfrm>
        </p:grpSpPr>
        <p:sp>
          <p:nvSpPr>
            <p:cNvPr id="1222" name="Google Shape;1222;p26"/>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sp>
          <p:nvSpPr>
            <p:cNvPr id="1223" name="Google Shape;1223;p26"/>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grpSp>
      <p:grpSp>
        <p:nvGrpSpPr>
          <p:cNvPr id="1224" name="Google Shape;1224;p26"/>
          <p:cNvGrpSpPr/>
          <p:nvPr/>
        </p:nvGrpSpPr>
        <p:grpSpPr>
          <a:xfrm>
            <a:off x="0" y="-144661"/>
            <a:ext cx="18288000" cy="1036201"/>
            <a:chOff x="0" y="-38100"/>
            <a:chExt cx="4816593" cy="272909"/>
          </a:xfrm>
        </p:grpSpPr>
        <p:sp>
          <p:nvSpPr>
            <p:cNvPr id="1225" name="Google Shape;1225;p26"/>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1226" name="Google Shape;1226;p26"/>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7" name="Google Shape;1227;p26"/>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6"/>
          <p:cNvSpPr/>
          <p:nvPr/>
        </p:nvSpPr>
        <p:spPr>
          <a:xfrm>
            <a:off x="6629051" y="4924897"/>
            <a:ext cx="5029898" cy="1257475"/>
          </a:xfrm>
          <a:custGeom>
            <a:rect b="b" l="l" r="r" t="t"/>
            <a:pathLst>
              <a:path extrusionOk="0" h="1257475" w="5029898">
                <a:moveTo>
                  <a:pt x="0" y="0"/>
                </a:moveTo>
                <a:lnTo>
                  <a:pt x="5029898" y="0"/>
                </a:lnTo>
                <a:lnTo>
                  <a:pt x="5029898" y="1257475"/>
                </a:lnTo>
                <a:lnTo>
                  <a:pt x="0" y="1257475"/>
                </a:lnTo>
                <a:lnTo>
                  <a:pt x="0" y="0"/>
                </a:lnTo>
                <a:close/>
              </a:path>
            </a:pathLst>
          </a:custGeom>
          <a:blipFill rotWithShape="1">
            <a:blip r:embed="rId4">
              <a:alphaModFix/>
            </a:blip>
            <a:stretch>
              <a:fillRect b="0" l="0" r="0" t="0"/>
            </a:stretch>
          </a:blipFill>
          <a:ln>
            <a:noFill/>
          </a:ln>
        </p:spPr>
      </p:sp>
      <p:sp>
        <p:nvSpPr>
          <p:cNvPr id="1229" name="Google Shape;1229;p26"/>
          <p:cNvSpPr txBox="1"/>
          <p:nvPr/>
        </p:nvSpPr>
        <p:spPr>
          <a:xfrm>
            <a:off x="5265636" y="7842897"/>
            <a:ext cx="7756728" cy="771593"/>
          </a:xfrm>
          <a:prstGeom prst="rect">
            <a:avLst/>
          </a:prstGeom>
          <a:noFill/>
          <a:ln>
            <a:noFill/>
          </a:ln>
        </p:spPr>
        <p:txBody>
          <a:bodyPr anchorCtr="0" anchor="t" bIns="0" lIns="0" spcFirstLastPara="1" rIns="0" wrap="square" tIns="0">
            <a:spAutoFit/>
          </a:bodyPr>
          <a:lstStyle/>
          <a:p>
            <a:pPr indent="0" lvl="0" marL="0" marR="0" rtl="0" algn="ctr">
              <a:lnSpc>
                <a:spcPct val="113012"/>
              </a:lnSpc>
              <a:spcBef>
                <a:spcPts val="0"/>
              </a:spcBef>
              <a:spcAft>
                <a:spcPts val="0"/>
              </a:spcAft>
              <a:buNone/>
            </a:pPr>
            <a:r>
              <a:rPr b="1" i="0" lang="en-US" sz="5364" u="none" cap="none" strike="noStrike">
                <a:solidFill>
                  <a:srgbClr val="000000"/>
                </a:solidFill>
                <a:latin typeface="Roboto Mono"/>
                <a:ea typeface="Roboto Mono"/>
                <a:cs typeface="Roboto Mono"/>
                <a:sym typeface="Roboto Mono"/>
              </a:rPr>
              <a:t>Pexels &amp; Pixabay</a:t>
            </a:r>
            <a:endParaRPr/>
          </a:p>
        </p:txBody>
      </p:sp>
      <p:sp>
        <p:nvSpPr>
          <p:cNvPr id="1230" name="Google Shape;1230;p26"/>
          <p:cNvSpPr txBox="1"/>
          <p:nvPr/>
        </p:nvSpPr>
        <p:spPr>
          <a:xfrm>
            <a:off x="6094486" y="8759824"/>
            <a:ext cx="6099028" cy="534163"/>
          </a:xfrm>
          <a:prstGeom prst="rect">
            <a:avLst/>
          </a:prstGeom>
          <a:noFill/>
          <a:ln>
            <a:noFill/>
          </a:ln>
        </p:spPr>
        <p:txBody>
          <a:bodyPr anchorCtr="0" anchor="t" bIns="0" lIns="0" spcFirstLastPara="1" rIns="0" wrap="square" tIns="0">
            <a:spAutoFit/>
          </a:bodyPr>
          <a:lstStyle/>
          <a:p>
            <a:pPr indent="0" lvl="1" marL="0" marR="0" rtl="0" algn="ctr">
              <a:lnSpc>
                <a:spcPct val="167024"/>
              </a:lnSpc>
              <a:spcBef>
                <a:spcPts val="0"/>
              </a:spcBef>
              <a:spcAft>
                <a:spcPts val="0"/>
              </a:spcAft>
              <a:buNone/>
            </a:pPr>
            <a:r>
              <a:rPr b="0" i="0" lang="en-US" sz="2699" u="none" cap="none" strike="noStrike">
                <a:solidFill>
                  <a:srgbClr val="000000"/>
                </a:solidFill>
                <a:latin typeface="Roboto Mono"/>
                <a:ea typeface="Roboto Mono"/>
                <a:cs typeface="Roboto Mono"/>
                <a:sym typeface="Roboto Mono"/>
              </a:rPr>
              <a:t>for the photos</a:t>
            </a:r>
            <a:endParaRPr/>
          </a:p>
        </p:txBody>
      </p:sp>
      <p:sp>
        <p:nvSpPr>
          <p:cNvPr id="1231" name="Google Shape;1231;p26"/>
          <p:cNvSpPr txBox="1"/>
          <p:nvPr/>
        </p:nvSpPr>
        <p:spPr>
          <a:xfrm>
            <a:off x="5856289" y="6449072"/>
            <a:ext cx="6575421" cy="534163"/>
          </a:xfrm>
          <a:prstGeom prst="rect">
            <a:avLst/>
          </a:prstGeom>
          <a:noFill/>
          <a:ln>
            <a:noFill/>
          </a:ln>
        </p:spPr>
        <p:txBody>
          <a:bodyPr anchorCtr="0" anchor="t" bIns="0" lIns="0" spcFirstLastPara="1" rIns="0" wrap="square" tIns="0">
            <a:spAutoFit/>
          </a:bodyPr>
          <a:lstStyle/>
          <a:p>
            <a:pPr indent="0" lvl="1" marL="0" marR="0" rtl="0" algn="ctr">
              <a:lnSpc>
                <a:spcPct val="167024"/>
              </a:lnSpc>
              <a:spcBef>
                <a:spcPts val="0"/>
              </a:spcBef>
              <a:spcAft>
                <a:spcPts val="0"/>
              </a:spcAft>
              <a:buNone/>
            </a:pPr>
            <a:r>
              <a:rPr b="0" i="0" lang="en-US" sz="2699" u="none" cap="none" strike="noStrike">
                <a:solidFill>
                  <a:srgbClr val="000000"/>
                </a:solidFill>
                <a:latin typeface="Roboto Mono"/>
                <a:ea typeface="Roboto Mono"/>
                <a:cs typeface="Roboto Mono"/>
                <a:sym typeface="Roboto Mono"/>
              </a:rPr>
              <a:t>for the presentation template</a:t>
            </a:r>
            <a:endParaRPr/>
          </a:p>
        </p:txBody>
      </p:sp>
      <p:sp>
        <p:nvSpPr>
          <p:cNvPr id="1232" name="Google Shape;1232;p26"/>
          <p:cNvSpPr txBox="1"/>
          <p:nvPr/>
        </p:nvSpPr>
        <p:spPr>
          <a:xfrm>
            <a:off x="3407099" y="1709134"/>
            <a:ext cx="11473800" cy="2398200"/>
          </a:xfrm>
          <a:prstGeom prst="rect">
            <a:avLst/>
          </a:prstGeom>
          <a:noFill/>
          <a:ln>
            <a:noFill/>
          </a:ln>
        </p:spPr>
        <p:txBody>
          <a:bodyPr anchorCtr="0" anchor="t" bIns="0" lIns="0" spcFirstLastPara="1" rIns="0" wrap="square" tIns="0">
            <a:spAutoFit/>
          </a:bodyPr>
          <a:lstStyle/>
          <a:p>
            <a:pPr indent="0" lvl="1" marL="0" marR="0" rtl="0" algn="ctr">
              <a:lnSpc>
                <a:spcPct val="200000"/>
              </a:lnSpc>
              <a:spcBef>
                <a:spcPts val="0"/>
              </a:spcBef>
              <a:spcAft>
                <a:spcPts val="0"/>
              </a:spcAft>
              <a:buNone/>
            </a:pPr>
            <a:r>
              <a:rPr b="0" i="0" lang="en-US" sz="3116" u="none" cap="none" strike="noStrike">
                <a:solidFill>
                  <a:srgbClr val="FFFFFF"/>
                </a:solidFill>
                <a:latin typeface="Press Start 2P"/>
                <a:ea typeface="Press Start 2P"/>
                <a:cs typeface="Press Start 2P"/>
                <a:sym typeface="Press Start 2P"/>
              </a:rPr>
              <a:t>This presentation template is free for everyone to use thanks to the following:</a:t>
            </a:r>
            <a:endParaRPr/>
          </a:p>
        </p:txBody>
      </p:sp>
      <p:grpSp>
        <p:nvGrpSpPr>
          <p:cNvPr id="1233" name="Google Shape;1233;p26"/>
          <p:cNvGrpSpPr/>
          <p:nvPr/>
        </p:nvGrpSpPr>
        <p:grpSpPr>
          <a:xfrm>
            <a:off x="12124528" y="205548"/>
            <a:ext cx="3758237" cy="499494"/>
            <a:chOff x="0" y="0"/>
            <a:chExt cx="5010983" cy="665993"/>
          </a:xfrm>
        </p:grpSpPr>
        <p:sp>
          <p:nvSpPr>
            <p:cNvPr id="1234" name="Google Shape;1234;p26"/>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5">
                <a:alphaModFix amt="43000"/>
              </a:blip>
              <a:stretch>
                <a:fillRect b="0" l="0" r="0" t="0"/>
              </a:stretch>
            </a:blipFill>
            <a:ln>
              <a:noFill/>
            </a:ln>
          </p:spPr>
        </p:sp>
        <p:sp>
          <p:nvSpPr>
            <p:cNvPr id="1235" name="Google Shape;1235;p26"/>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5">
                <a:alphaModFix/>
              </a:blip>
              <a:stretch>
                <a:fillRect b="0" l="0" r="0" t="0"/>
              </a:stretch>
            </a:blipFill>
            <a:ln>
              <a:noFill/>
            </a:ln>
          </p:spPr>
        </p:sp>
        <p:sp>
          <p:nvSpPr>
            <p:cNvPr id="1236" name="Google Shape;1236;p26"/>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5">
                <a:alphaModFix/>
              </a:blip>
              <a:stretch>
                <a:fillRect b="0" l="0" r="0" t="0"/>
              </a:stretch>
            </a:blipFill>
            <a:ln>
              <a:noFill/>
            </a:ln>
          </p:spPr>
        </p:sp>
        <p:sp>
          <p:nvSpPr>
            <p:cNvPr id="1237" name="Google Shape;1237;p26"/>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5">
                <a:alphaModFix/>
              </a:blip>
              <a:stretch>
                <a:fillRect b="0" l="0" r="0" t="0"/>
              </a:stretch>
            </a:blipFill>
            <a:ln>
              <a:noFill/>
            </a:ln>
          </p:spPr>
        </p:sp>
        <p:sp>
          <p:nvSpPr>
            <p:cNvPr id="1238" name="Google Shape;1238;p26"/>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5">
                <a:alphaModFix/>
              </a:blip>
              <a:stretch>
                <a:fillRect b="0" l="0" r="0" t="0"/>
              </a:stretch>
            </a:blipFill>
            <a:ln>
              <a:noFill/>
            </a:ln>
          </p:spPr>
        </p:sp>
      </p:grpSp>
      <p:sp>
        <p:nvSpPr>
          <p:cNvPr id="1239" name="Google Shape;1239;p26"/>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None/>
            </a:pPr>
            <a:r>
              <a:rPr lang="en-US" sz="3350">
                <a:solidFill>
                  <a:schemeClr val="lt1"/>
                </a:solidFill>
                <a:latin typeface="Press Start 2P"/>
                <a:ea typeface="Press Start 2P"/>
                <a:cs typeface="Press Start 2P"/>
                <a:sym typeface="Press Start 2P"/>
              </a:rPr>
              <a:t>Credits</a:t>
            </a:r>
            <a:endParaRPr sz="3350">
              <a:solidFill>
                <a:srgbClr val="FFFFFF"/>
              </a:solidFill>
              <a:latin typeface="Press Start 2P"/>
              <a:ea typeface="Press Start 2P"/>
              <a:cs typeface="Press Start 2P"/>
              <a:sym typeface="Press Start 2P"/>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346" name="Shape 346"/>
        <p:cNvGrpSpPr/>
        <p:nvPr/>
      </p:nvGrpSpPr>
      <p:grpSpPr>
        <a:xfrm>
          <a:off x="0" y="0"/>
          <a:ext cx="0" cy="0"/>
          <a:chOff x="0" y="0"/>
          <a:chExt cx="0" cy="0"/>
        </a:xfrm>
      </p:grpSpPr>
      <p:sp>
        <p:nvSpPr>
          <p:cNvPr id="347" name="Google Shape;347;p10"/>
          <p:cNvSpPr/>
          <p:nvPr/>
        </p:nvSpPr>
        <p:spPr>
          <a:xfrm>
            <a:off x="0" y="5410200"/>
            <a:ext cx="18288000" cy="5100824"/>
          </a:xfrm>
          <a:custGeom>
            <a:rect b="b" l="l" r="r" t="t"/>
            <a:pathLst>
              <a:path extrusionOk="0" h="5100824" w="18288000">
                <a:moveTo>
                  <a:pt x="0" y="0"/>
                </a:moveTo>
                <a:lnTo>
                  <a:pt x="18288000" y="0"/>
                </a:lnTo>
                <a:lnTo>
                  <a:pt x="18288000" y="5100824"/>
                </a:lnTo>
                <a:lnTo>
                  <a:pt x="0" y="5100824"/>
                </a:lnTo>
                <a:lnTo>
                  <a:pt x="0" y="0"/>
                </a:lnTo>
                <a:close/>
              </a:path>
            </a:pathLst>
          </a:custGeom>
          <a:blipFill rotWithShape="1">
            <a:blip r:embed="rId3">
              <a:alphaModFix/>
            </a:blip>
            <a:stretch>
              <a:fillRect b="-101669" l="0" r="0" t="0"/>
            </a:stretch>
          </a:blipFill>
          <a:ln>
            <a:noFill/>
          </a:ln>
        </p:spPr>
      </p:sp>
      <p:grpSp>
        <p:nvGrpSpPr>
          <p:cNvPr id="348" name="Google Shape;348;p10"/>
          <p:cNvGrpSpPr/>
          <p:nvPr/>
        </p:nvGrpSpPr>
        <p:grpSpPr>
          <a:xfrm>
            <a:off x="8297080" y="1114841"/>
            <a:ext cx="9202724" cy="10371392"/>
            <a:chOff x="0" y="-111997"/>
            <a:chExt cx="12270299" cy="13828524"/>
          </a:xfrm>
        </p:grpSpPr>
        <p:grpSp>
          <p:nvGrpSpPr>
            <p:cNvPr id="349" name="Google Shape;349;p10"/>
            <p:cNvGrpSpPr/>
            <p:nvPr/>
          </p:nvGrpSpPr>
          <p:grpSpPr>
            <a:xfrm>
              <a:off x="0" y="-111997"/>
              <a:ext cx="12270299" cy="13828524"/>
              <a:chOff x="0" y="-38100"/>
              <a:chExt cx="4174220" cy="4704310"/>
            </a:xfrm>
          </p:grpSpPr>
          <p:sp>
            <p:nvSpPr>
              <p:cNvPr id="350" name="Google Shape;350;p10"/>
              <p:cNvSpPr/>
              <p:nvPr/>
            </p:nvSpPr>
            <p:spPr>
              <a:xfrm>
                <a:off x="0" y="0"/>
                <a:ext cx="4174220" cy="4666210"/>
              </a:xfrm>
              <a:custGeom>
                <a:rect b="b" l="l" r="r" t="t"/>
                <a:pathLst>
                  <a:path extrusionOk="0" h="4666210" w="4174220">
                    <a:moveTo>
                      <a:pt x="0" y="0"/>
                    </a:moveTo>
                    <a:lnTo>
                      <a:pt x="4174220" y="0"/>
                    </a:lnTo>
                    <a:lnTo>
                      <a:pt x="4174220" y="4666210"/>
                    </a:lnTo>
                    <a:lnTo>
                      <a:pt x="0" y="4666210"/>
                    </a:lnTo>
                    <a:close/>
                  </a:path>
                </a:pathLst>
              </a:custGeom>
              <a:solidFill>
                <a:srgbClr val="FFFFFF">
                  <a:alpha val="41960"/>
                </a:srgbClr>
              </a:solidFill>
              <a:ln cap="sq" cmpd="sng" w="85725">
                <a:solidFill>
                  <a:srgbClr val="5067DC">
                    <a:alpha val="41960"/>
                  </a:srgbClr>
                </a:solidFill>
                <a:prstDash val="solid"/>
                <a:miter lim="8000"/>
                <a:headEnd len="sm" w="sm" type="none"/>
                <a:tailEnd len="sm" w="sm" type="none"/>
              </a:ln>
            </p:spPr>
          </p:sp>
          <p:sp>
            <p:nvSpPr>
              <p:cNvPr id="351" name="Google Shape;351;p10"/>
              <p:cNvSpPr txBox="1"/>
              <p:nvPr/>
            </p:nvSpPr>
            <p:spPr>
              <a:xfrm>
                <a:off x="0" y="-38100"/>
                <a:ext cx="4174220" cy="470431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0"/>
            <p:cNvGrpSpPr/>
            <p:nvPr/>
          </p:nvGrpSpPr>
          <p:grpSpPr>
            <a:xfrm rot="-5400000">
              <a:off x="-5996742" y="6129284"/>
              <a:ext cx="12323785" cy="303109"/>
              <a:chOff x="0" y="-38100"/>
              <a:chExt cx="4192415" cy="103114"/>
            </a:xfrm>
          </p:grpSpPr>
          <p:sp>
            <p:nvSpPr>
              <p:cNvPr id="353" name="Google Shape;353;p10"/>
              <p:cNvSpPr/>
              <p:nvPr/>
            </p:nvSpPr>
            <p:spPr>
              <a:xfrm>
                <a:off x="0" y="0"/>
                <a:ext cx="4192415" cy="65014"/>
              </a:xfrm>
              <a:custGeom>
                <a:rect b="b" l="l" r="r" t="t"/>
                <a:pathLst>
                  <a:path extrusionOk="0" h="65014" w="4192415">
                    <a:moveTo>
                      <a:pt x="0" y="0"/>
                    </a:moveTo>
                    <a:lnTo>
                      <a:pt x="4192415" y="0"/>
                    </a:lnTo>
                    <a:lnTo>
                      <a:pt x="4192415" y="65014"/>
                    </a:lnTo>
                    <a:lnTo>
                      <a:pt x="0" y="65014"/>
                    </a:lnTo>
                    <a:close/>
                  </a:path>
                </a:pathLst>
              </a:custGeom>
              <a:solidFill>
                <a:srgbClr val="FFFFFF"/>
              </a:solidFill>
              <a:ln>
                <a:noFill/>
              </a:ln>
            </p:spPr>
          </p:sp>
          <p:sp>
            <p:nvSpPr>
              <p:cNvPr id="354" name="Google Shape;354;p10"/>
              <p:cNvSpPr txBox="1"/>
              <p:nvPr/>
            </p:nvSpPr>
            <p:spPr>
              <a:xfrm>
                <a:off x="0" y="-38100"/>
                <a:ext cx="4192415" cy="103114"/>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0"/>
            <p:cNvGrpSpPr/>
            <p:nvPr/>
          </p:nvGrpSpPr>
          <p:grpSpPr>
            <a:xfrm>
              <a:off x="316704" y="6949"/>
              <a:ext cx="11751261" cy="359872"/>
              <a:chOff x="0" y="-38100"/>
              <a:chExt cx="3997649" cy="122424"/>
            </a:xfrm>
          </p:grpSpPr>
          <p:sp>
            <p:nvSpPr>
              <p:cNvPr id="356" name="Google Shape;356;p10"/>
              <p:cNvSpPr/>
              <p:nvPr/>
            </p:nvSpPr>
            <p:spPr>
              <a:xfrm>
                <a:off x="0" y="0"/>
                <a:ext cx="3997649" cy="84324"/>
              </a:xfrm>
              <a:custGeom>
                <a:rect b="b" l="l" r="r" t="t"/>
                <a:pathLst>
                  <a:path extrusionOk="0" h="84324" w="3997649">
                    <a:moveTo>
                      <a:pt x="0" y="0"/>
                    </a:moveTo>
                    <a:lnTo>
                      <a:pt x="3997649" y="0"/>
                    </a:lnTo>
                    <a:lnTo>
                      <a:pt x="3997649" y="84324"/>
                    </a:lnTo>
                    <a:lnTo>
                      <a:pt x="0" y="84324"/>
                    </a:lnTo>
                    <a:close/>
                  </a:path>
                </a:pathLst>
              </a:custGeom>
              <a:solidFill>
                <a:srgbClr val="FFFFFF"/>
              </a:solidFill>
              <a:ln>
                <a:noFill/>
              </a:ln>
            </p:spPr>
          </p:sp>
          <p:sp>
            <p:nvSpPr>
              <p:cNvPr id="357" name="Google Shape;357;p10"/>
              <p:cNvSpPr txBox="1"/>
              <p:nvPr/>
            </p:nvSpPr>
            <p:spPr>
              <a:xfrm>
                <a:off x="0" y="-38100"/>
                <a:ext cx="3997649" cy="122424"/>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10"/>
            <p:cNvGrpSpPr/>
            <p:nvPr/>
          </p:nvGrpSpPr>
          <p:grpSpPr>
            <a:xfrm rot="-5400000">
              <a:off x="5850075" y="6129284"/>
              <a:ext cx="12323785" cy="303109"/>
              <a:chOff x="0" y="-38100"/>
              <a:chExt cx="4192415" cy="103114"/>
            </a:xfrm>
          </p:grpSpPr>
          <p:sp>
            <p:nvSpPr>
              <p:cNvPr id="359" name="Google Shape;359;p10"/>
              <p:cNvSpPr/>
              <p:nvPr/>
            </p:nvSpPr>
            <p:spPr>
              <a:xfrm>
                <a:off x="0" y="0"/>
                <a:ext cx="4192415" cy="65014"/>
              </a:xfrm>
              <a:custGeom>
                <a:rect b="b" l="l" r="r" t="t"/>
                <a:pathLst>
                  <a:path extrusionOk="0" h="65014" w="4192415">
                    <a:moveTo>
                      <a:pt x="0" y="0"/>
                    </a:moveTo>
                    <a:lnTo>
                      <a:pt x="4192415" y="0"/>
                    </a:lnTo>
                    <a:lnTo>
                      <a:pt x="4192415" y="65014"/>
                    </a:lnTo>
                    <a:lnTo>
                      <a:pt x="0" y="65014"/>
                    </a:lnTo>
                    <a:close/>
                  </a:path>
                </a:pathLst>
              </a:custGeom>
              <a:solidFill>
                <a:srgbClr val="939CCC"/>
              </a:solidFill>
              <a:ln>
                <a:noFill/>
              </a:ln>
            </p:spPr>
          </p:sp>
          <p:sp>
            <p:nvSpPr>
              <p:cNvPr id="360" name="Google Shape;360;p10"/>
              <p:cNvSpPr txBox="1"/>
              <p:nvPr/>
            </p:nvSpPr>
            <p:spPr>
              <a:xfrm>
                <a:off x="0" y="-38100"/>
                <a:ext cx="4192415" cy="103114"/>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10"/>
            <p:cNvGrpSpPr/>
            <p:nvPr/>
          </p:nvGrpSpPr>
          <p:grpSpPr>
            <a:xfrm>
              <a:off x="0" y="-111997"/>
              <a:ext cx="12270299" cy="13828524"/>
              <a:chOff x="0" y="-38100"/>
              <a:chExt cx="4174220" cy="4704310"/>
            </a:xfrm>
          </p:grpSpPr>
          <p:sp>
            <p:nvSpPr>
              <p:cNvPr id="362" name="Google Shape;362;p10"/>
              <p:cNvSpPr/>
              <p:nvPr/>
            </p:nvSpPr>
            <p:spPr>
              <a:xfrm>
                <a:off x="0" y="0"/>
                <a:ext cx="4174220" cy="4666210"/>
              </a:xfrm>
              <a:custGeom>
                <a:rect b="b" l="l" r="r" t="t"/>
                <a:pathLst>
                  <a:path extrusionOk="0" h="4666210" w="4174220">
                    <a:moveTo>
                      <a:pt x="0" y="0"/>
                    </a:moveTo>
                    <a:lnTo>
                      <a:pt x="4174220" y="0"/>
                    </a:lnTo>
                    <a:lnTo>
                      <a:pt x="4174220" y="4666210"/>
                    </a:lnTo>
                    <a:lnTo>
                      <a:pt x="0" y="4666210"/>
                    </a:lnTo>
                    <a:close/>
                  </a:path>
                </a:pathLst>
              </a:custGeom>
              <a:solidFill>
                <a:srgbClr val="000000">
                  <a:alpha val="0"/>
                </a:srgbClr>
              </a:solidFill>
              <a:ln cap="sq" cmpd="sng" w="85725">
                <a:solidFill>
                  <a:srgbClr val="5067DC"/>
                </a:solidFill>
                <a:prstDash val="solid"/>
                <a:miter lim="8000"/>
                <a:headEnd len="sm" w="sm" type="none"/>
                <a:tailEnd len="sm" w="sm" type="none"/>
              </a:ln>
            </p:spPr>
          </p:sp>
          <p:sp>
            <p:nvSpPr>
              <p:cNvPr id="363" name="Google Shape;363;p10"/>
              <p:cNvSpPr txBox="1"/>
              <p:nvPr/>
            </p:nvSpPr>
            <p:spPr>
              <a:xfrm>
                <a:off x="0" y="-38100"/>
                <a:ext cx="4174220" cy="470431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64" name="Google Shape;364;p10"/>
          <p:cNvSpPr/>
          <p:nvPr/>
        </p:nvSpPr>
        <p:spPr>
          <a:xfrm>
            <a:off x="2035547" y="3086100"/>
            <a:ext cx="4463787" cy="4114800"/>
          </a:xfrm>
          <a:custGeom>
            <a:rect b="b" l="l" r="r" t="t"/>
            <a:pathLst>
              <a:path extrusionOk="0" h="4114800" w="4463787">
                <a:moveTo>
                  <a:pt x="0" y="0"/>
                </a:moveTo>
                <a:lnTo>
                  <a:pt x="4463787" y="0"/>
                </a:lnTo>
                <a:lnTo>
                  <a:pt x="4463787" y="4114800"/>
                </a:lnTo>
                <a:lnTo>
                  <a:pt x="0" y="4114800"/>
                </a:lnTo>
                <a:lnTo>
                  <a:pt x="0" y="0"/>
                </a:lnTo>
                <a:close/>
              </a:path>
            </a:pathLst>
          </a:custGeom>
          <a:blipFill rotWithShape="1">
            <a:blip r:embed="rId4">
              <a:alphaModFix/>
            </a:blip>
            <a:stretch>
              <a:fillRect b="0" l="0" r="0" t="0"/>
            </a:stretch>
          </a:blipFill>
          <a:ln>
            <a:noFill/>
          </a:ln>
        </p:spPr>
      </p:sp>
      <p:sp>
        <p:nvSpPr>
          <p:cNvPr id="365" name="Google Shape;365;p10"/>
          <p:cNvSpPr txBox="1"/>
          <p:nvPr/>
        </p:nvSpPr>
        <p:spPr>
          <a:xfrm>
            <a:off x="9391940" y="1993927"/>
            <a:ext cx="6138223" cy="1235713"/>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US" sz="7224" u="none" cap="none" strike="noStrike">
                <a:solidFill>
                  <a:srgbClr val="5067DC"/>
                </a:solidFill>
                <a:latin typeface="Press Start 2P"/>
                <a:ea typeface="Press Start 2P"/>
                <a:cs typeface="Press Start 2P"/>
                <a:sym typeface="Press Start 2P"/>
              </a:rPr>
              <a:t>Agenda</a:t>
            </a:r>
            <a:endParaRPr/>
          </a:p>
        </p:txBody>
      </p:sp>
      <p:grpSp>
        <p:nvGrpSpPr>
          <p:cNvPr id="366" name="Google Shape;366;p10"/>
          <p:cNvGrpSpPr/>
          <p:nvPr/>
        </p:nvGrpSpPr>
        <p:grpSpPr>
          <a:xfrm>
            <a:off x="15421672" y="2259947"/>
            <a:ext cx="1205523" cy="826153"/>
            <a:chOff x="0" y="0"/>
            <a:chExt cx="1607364" cy="1101538"/>
          </a:xfrm>
        </p:grpSpPr>
        <p:sp>
          <p:nvSpPr>
            <p:cNvPr id="367" name="Google Shape;367;p10"/>
            <p:cNvSpPr/>
            <p:nvPr/>
          </p:nvSpPr>
          <p:spPr>
            <a:xfrm>
              <a:off x="803682" y="0"/>
              <a:ext cx="803682" cy="1101538"/>
            </a:xfrm>
            <a:custGeom>
              <a:rect b="b" l="l" r="r" t="t"/>
              <a:pathLst>
                <a:path extrusionOk="0" h="6350000" w="4632960">
                  <a:moveTo>
                    <a:pt x="4050030" y="2884170"/>
                  </a:moveTo>
                  <a:lnTo>
                    <a:pt x="4050030" y="2307590"/>
                  </a:lnTo>
                  <a:lnTo>
                    <a:pt x="3483610" y="2307590"/>
                  </a:lnTo>
                  <a:lnTo>
                    <a:pt x="3483610" y="1731010"/>
                  </a:lnTo>
                  <a:lnTo>
                    <a:pt x="2896870" y="1731010"/>
                  </a:lnTo>
                  <a:lnTo>
                    <a:pt x="2896870" y="1154430"/>
                  </a:lnTo>
                  <a:lnTo>
                    <a:pt x="2330450" y="1154430"/>
                  </a:lnTo>
                  <a:lnTo>
                    <a:pt x="2330450" y="577850"/>
                  </a:lnTo>
                  <a:lnTo>
                    <a:pt x="1742440" y="577850"/>
                  </a:lnTo>
                  <a:lnTo>
                    <a:pt x="1742440" y="0"/>
                  </a:lnTo>
                  <a:lnTo>
                    <a:pt x="0" y="0"/>
                  </a:lnTo>
                  <a:lnTo>
                    <a:pt x="0" y="577850"/>
                  </a:lnTo>
                  <a:lnTo>
                    <a:pt x="588010" y="577850"/>
                  </a:lnTo>
                  <a:lnTo>
                    <a:pt x="588010" y="1155700"/>
                  </a:lnTo>
                  <a:lnTo>
                    <a:pt x="1154430" y="1155700"/>
                  </a:lnTo>
                  <a:lnTo>
                    <a:pt x="1154430" y="1732280"/>
                  </a:lnTo>
                  <a:lnTo>
                    <a:pt x="1741170" y="1732280"/>
                  </a:lnTo>
                  <a:lnTo>
                    <a:pt x="1741170" y="2310130"/>
                  </a:lnTo>
                  <a:lnTo>
                    <a:pt x="2307590" y="2310130"/>
                  </a:lnTo>
                  <a:lnTo>
                    <a:pt x="2307590" y="2886710"/>
                  </a:lnTo>
                  <a:lnTo>
                    <a:pt x="2890520" y="2886710"/>
                  </a:lnTo>
                  <a:lnTo>
                    <a:pt x="2890520" y="3460750"/>
                  </a:lnTo>
                  <a:lnTo>
                    <a:pt x="2307590" y="3460750"/>
                  </a:lnTo>
                  <a:lnTo>
                    <a:pt x="2307590" y="4039870"/>
                  </a:lnTo>
                  <a:lnTo>
                    <a:pt x="2308860" y="4039870"/>
                  </a:lnTo>
                  <a:lnTo>
                    <a:pt x="2307590" y="4039870"/>
                  </a:lnTo>
                  <a:lnTo>
                    <a:pt x="1741170" y="4039870"/>
                  </a:lnTo>
                  <a:lnTo>
                    <a:pt x="1741170" y="4617720"/>
                  </a:lnTo>
                  <a:lnTo>
                    <a:pt x="1153160" y="4617720"/>
                  </a:lnTo>
                  <a:lnTo>
                    <a:pt x="1153160" y="5194300"/>
                  </a:lnTo>
                  <a:lnTo>
                    <a:pt x="586740" y="5194300"/>
                  </a:lnTo>
                  <a:lnTo>
                    <a:pt x="586740" y="5772150"/>
                  </a:lnTo>
                  <a:lnTo>
                    <a:pt x="0" y="5772150"/>
                  </a:lnTo>
                  <a:lnTo>
                    <a:pt x="0" y="6350000"/>
                  </a:lnTo>
                  <a:lnTo>
                    <a:pt x="1742440" y="6350000"/>
                  </a:lnTo>
                  <a:lnTo>
                    <a:pt x="1742440" y="5772150"/>
                  </a:lnTo>
                  <a:lnTo>
                    <a:pt x="2329180" y="5772150"/>
                  </a:lnTo>
                  <a:lnTo>
                    <a:pt x="2329180" y="5195570"/>
                  </a:lnTo>
                  <a:lnTo>
                    <a:pt x="2895600" y="5195570"/>
                  </a:lnTo>
                  <a:lnTo>
                    <a:pt x="2895600" y="4618990"/>
                  </a:lnTo>
                  <a:lnTo>
                    <a:pt x="3483610" y="4618990"/>
                  </a:lnTo>
                  <a:lnTo>
                    <a:pt x="3483610" y="4039870"/>
                  </a:lnTo>
                  <a:lnTo>
                    <a:pt x="4050030" y="4039870"/>
                  </a:lnTo>
                  <a:lnTo>
                    <a:pt x="4050030" y="3462020"/>
                  </a:lnTo>
                  <a:lnTo>
                    <a:pt x="4632960" y="3462020"/>
                  </a:lnTo>
                  <a:lnTo>
                    <a:pt x="4632960" y="2884170"/>
                  </a:lnTo>
                  <a:close/>
                </a:path>
              </a:pathLst>
            </a:custGeom>
            <a:solidFill>
              <a:srgbClr val="5067DC"/>
            </a:solidFill>
            <a:ln>
              <a:noFill/>
            </a:ln>
          </p:spPr>
        </p:sp>
        <p:sp>
          <p:nvSpPr>
            <p:cNvPr id="368" name="Google Shape;368;p10"/>
            <p:cNvSpPr/>
            <p:nvPr/>
          </p:nvSpPr>
          <p:spPr>
            <a:xfrm>
              <a:off x="0" y="0"/>
              <a:ext cx="803682" cy="1101538"/>
            </a:xfrm>
            <a:custGeom>
              <a:rect b="b" l="l" r="r" t="t"/>
              <a:pathLst>
                <a:path extrusionOk="0" h="6350000" w="4632960">
                  <a:moveTo>
                    <a:pt x="4050030" y="2884170"/>
                  </a:moveTo>
                  <a:lnTo>
                    <a:pt x="4050030" y="2307590"/>
                  </a:lnTo>
                  <a:lnTo>
                    <a:pt x="3483610" y="2307590"/>
                  </a:lnTo>
                  <a:lnTo>
                    <a:pt x="3483610" y="1731010"/>
                  </a:lnTo>
                  <a:lnTo>
                    <a:pt x="2896870" y="1731010"/>
                  </a:lnTo>
                  <a:lnTo>
                    <a:pt x="2896870" y="1154430"/>
                  </a:lnTo>
                  <a:lnTo>
                    <a:pt x="2330450" y="1154430"/>
                  </a:lnTo>
                  <a:lnTo>
                    <a:pt x="2330450" y="577850"/>
                  </a:lnTo>
                  <a:lnTo>
                    <a:pt x="1742440" y="577850"/>
                  </a:lnTo>
                  <a:lnTo>
                    <a:pt x="1742440" y="0"/>
                  </a:lnTo>
                  <a:lnTo>
                    <a:pt x="0" y="0"/>
                  </a:lnTo>
                  <a:lnTo>
                    <a:pt x="0" y="577850"/>
                  </a:lnTo>
                  <a:lnTo>
                    <a:pt x="588010" y="577850"/>
                  </a:lnTo>
                  <a:lnTo>
                    <a:pt x="588010" y="1155700"/>
                  </a:lnTo>
                  <a:lnTo>
                    <a:pt x="1154430" y="1155700"/>
                  </a:lnTo>
                  <a:lnTo>
                    <a:pt x="1154430" y="1732280"/>
                  </a:lnTo>
                  <a:lnTo>
                    <a:pt x="1741170" y="1732280"/>
                  </a:lnTo>
                  <a:lnTo>
                    <a:pt x="1741170" y="2310130"/>
                  </a:lnTo>
                  <a:lnTo>
                    <a:pt x="2307590" y="2310130"/>
                  </a:lnTo>
                  <a:lnTo>
                    <a:pt x="2307590" y="2886710"/>
                  </a:lnTo>
                  <a:lnTo>
                    <a:pt x="2890520" y="2886710"/>
                  </a:lnTo>
                  <a:lnTo>
                    <a:pt x="2890520" y="3460750"/>
                  </a:lnTo>
                  <a:lnTo>
                    <a:pt x="2307590" y="3460750"/>
                  </a:lnTo>
                  <a:lnTo>
                    <a:pt x="2307590" y="4039870"/>
                  </a:lnTo>
                  <a:lnTo>
                    <a:pt x="2308860" y="4039870"/>
                  </a:lnTo>
                  <a:lnTo>
                    <a:pt x="2307590" y="4039870"/>
                  </a:lnTo>
                  <a:lnTo>
                    <a:pt x="1741170" y="4039870"/>
                  </a:lnTo>
                  <a:lnTo>
                    <a:pt x="1741170" y="4617720"/>
                  </a:lnTo>
                  <a:lnTo>
                    <a:pt x="1153160" y="4617720"/>
                  </a:lnTo>
                  <a:lnTo>
                    <a:pt x="1153160" y="5194300"/>
                  </a:lnTo>
                  <a:lnTo>
                    <a:pt x="586740" y="5194300"/>
                  </a:lnTo>
                  <a:lnTo>
                    <a:pt x="586740" y="5772150"/>
                  </a:lnTo>
                  <a:lnTo>
                    <a:pt x="0" y="5772150"/>
                  </a:lnTo>
                  <a:lnTo>
                    <a:pt x="0" y="6350000"/>
                  </a:lnTo>
                  <a:lnTo>
                    <a:pt x="1742440" y="6350000"/>
                  </a:lnTo>
                  <a:lnTo>
                    <a:pt x="1742440" y="5772150"/>
                  </a:lnTo>
                  <a:lnTo>
                    <a:pt x="2329180" y="5772150"/>
                  </a:lnTo>
                  <a:lnTo>
                    <a:pt x="2329180" y="5195570"/>
                  </a:lnTo>
                  <a:lnTo>
                    <a:pt x="2895600" y="5195570"/>
                  </a:lnTo>
                  <a:lnTo>
                    <a:pt x="2895600" y="4618990"/>
                  </a:lnTo>
                  <a:lnTo>
                    <a:pt x="3483610" y="4618990"/>
                  </a:lnTo>
                  <a:lnTo>
                    <a:pt x="3483610" y="4039870"/>
                  </a:lnTo>
                  <a:lnTo>
                    <a:pt x="4050030" y="4039870"/>
                  </a:lnTo>
                  <a:lnTo>
                    <a:pt x="4050030" y="3462020"/>
                  </a:lnTo>
                  <a:lnTo>
                    <a:pt x="4632960" y="3462020"/>
                  </a:lnTo>
                  <a:lnTo>
                    <a:pt x="4632960" y="2884170"/>
                  </a:lnTo>
                  <a:close/>
                </a:path>
              </a:pathLst>
            </a:custGeom>
            <a:solidFill>
              <a:srgbClr val="5067DC"/>
            </a:solidFill>
            <a:ln>
              <a:noFill/>
            </a:ln>
          </p:spPr>
        </p:sp>
      </p:grpSp>
      <p:sp>
        <p:nvSpPr>
          <p:cNvPr id="369" name="Google Shape;369;p10"/>
          <p:cNvSpPr/>
          <p:nvPr/>
        </p:nvSpPr>
        <p:spPr>
          <a:xfrm>
            <a:off x="6499334" y="1288047"/>
            <a:ext cx="373250" cy="373549"/>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70" name="Google Shape;370;p10"/>
          <p:cNvSpPr/>
          <p:nvPr/>
        </p:nvSpPr>
        <p:spPr>
          <a:xfrm>
            <a:off x="2035547" y="8884751"/>
            <a:ext cx="373250" cy="373549"/>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71" name="Google Shape;371;p10"/>
          <p:cNvSpPr/>
          <p:nvPr/>
        </p:nvSpPr>
        <p:spPr>
          <a:xfrm>
            <a:off x="1028700" y="3086100"/>
            <a:ext cx="373250" cy="373549"/>
          </a:xfrm>
          <a:custGeom>
            <a:rect b="b" l="l" r="r" t="t"/>
            <a:pathLst>
              <a:path extrusionOk="0" h="6356350" w="6351270">
                <a:moveTo>
                  <a:pt x="5642610" y="2120900"/>
                </a:moveTo>
                <a:lnTo>
                  <a:pt x="5642610" y="1414780"/>
                </a:lnTo>
                <a:lnTo>
                  <a:pt x="4936490" y="1414780"/>
                </a:lnTo>
                <a:lnTo>
                  <a:pt x="4936490" y="708660"/>
                </a:lnTo>
                <a:lnTo>
                  <a:pt x="4230370" y="708660"/>
                </a:lnTo>
                <a:lnTo>
                  <a:pt x="4230370" y="0"/>
                </a:lnTo>
                <a:lnTo>
                  <a:pt x="2113280" y="0"/>
                </a:lnTo>
                <a:lnTo>
                  <a:pt x="2113280" y="709930"/>
                </a:lnTo>
                <a:lnTo>
                  <a:pt x="1409700" y="709930"/>
                </a:lnTo>
                <a:lnTo>
                  <a:pt x="1409700" y="1416050"/>
                </a:lnTo>
                <a:lnTo>
                  <a:pt x="704850" y="1416050"/>
                </a:lnTo>
                <a:lnTo>
                  <a:pt x="704850" y="2120900"/>
                </a:lnTo>
                <a:lnTo>
                  <a:pt x="0" y="2120900"/>
                </a:lnTo>
                <a:lnTo>
                  <a:pt x="0" y="4237990"/>
                </a:lnTo>
                <a:lnTo>
                  <a:pt x="704850" y="4237990"/>
                </a:lnTo>
                <a:lnTo>
                  <a:pt x="704850" y="4944110"/>
                </a:lnTo>
                <a:lnTo>
                  <a:pt x="1409700" y="4944110"/>
                </a:lnTo>
                <a:lnTo>
                  <a:pt x="1409700" y="5650230"/>
                </a:lnTo>
                <a:lnTo>
                  <a:pt x="2115820" y="5650230"/>
                </a:lnTo>
                <a:lnTo>
                  <a:pt x="2115820" y="6356350"/>
                </a:lnTo>
                <a:lnTo>
                  <a:pt x="4232910" y="6356350"/>
                </a:lnTo>
                <a:lnTo>
                  <a:pt x="4232910" y="5650230"/>
                </a:lnTo>
                <a:lnTo>
                  <a:pt x="4939030" y="5650230"/>
                </a:lnTo>
                <a:lnTo>
                  <a:pt x="4939030" y="4944110"/>
                </a:lnTo>
                <a:lnTo>
                  <a:pt x="5645150" y="4944110"/>
                </a:lnTo>
                <a:lnTo>
                  <a:pt x="5645150" y="4237990"/>
                </a:lnTo>
                <a:lnTo>
                  <a:pt x="6351270" y="4237990"/>
                </a:lnTo>
                <a:lnTo>
                  <a:pt x="6351270" y="2120900"/>
                </a:lnTo>
                <a:lnTo>
                  <a:pt x="5642610" y="2120900"/>
                </a:lnTo>
                <a:close/>
                <a:moveTo>
                  <a:pt x="4937760" y="3531870"/>
                </a:moveTo>
                <a:lnTo>
                  <a:pt x="4231640" y="3531870"/>
                </a:lnTo>
                <a:lnTo>
                  <a:pt x="4231640" y="4237990"/>
                </a:lnTo>
                <a:lnTo>
                  <a:pt x="3525520" y="4237990"/>
                </a:lnTo>
                <a:lnTo>
                  <a:pt x="3525520" y="4944110"/>
                </a:lnTo>
                <a:lnTo>
                  <a:pt x="2819400" y="4944110"/>
                </a:lnTo>
                <a:lnTo>
                  <a:pt x="2819400" y="4237990"/>
                </a:lnTo>
                <a:lnTo>
                  <a:pt x="2113280" y="4237990"/>
                </a:lnTo>
                <a:lnTo>
                  <a:pt x="2113280" y="3531870"/>
                </a:lnTo>
                <a:lnTo>
                  <a:pt x="1409700" y="3531870"/>
                </a:lnTo>
                <a:lnTo>
                  <a:pt x="1409700" y="2825750"/>
                </a:lnTo>
                <a:lnTo>
                  <a:pt x="2115820" y="2825750"/>
                </a:lnTo>
                <a:lnTo>
                  <a:pt x="2115820" y="2120900"/>
                </a:lnTo>
                <a:lnTo>
                  <a:pt x="2821940" y="2120900"/>
                </a:lnTo>
                <a:lnTo>
                  <a:pt x="2821940" y="1414780"/>
                </a:lnTo>
                <a:lnTo>
                  <a:pt x="3528060" y="1414780"/>
                </a:lnTo>
                <a:lnTo>
                  <a:pt x="3528060" y="2120900"/>
                </a:lnTo>
                <a:lnTo>
                  <a:pt x="4234180" y="2120900"/>
                </a:lnTo>
                <a:lnTo>
                  <a:pt x="4234180" y="2827020"/>
                </a:lnTo>
                <a:lnTo>
                  <a:pt x="4940300" y="2827020"/>
                </a:lnTo>
                <a:lnTo>
                  <a:pt x="4940300" y="3531870"/>
                </a:lnTo>
                <a:lnTo>
                  <a:pt x="4937760" y="3531870"/>
                </a:lnTo>
                <a:close/>
              </a:path>
            </a:pathLst>
          </a:custGeom>
          <a:solidFill>
            <a:srgbClr val="5067DC"/>
          </a:solidFill>
          <a:ln>
            <a:noFill/>
          </a:ln>
        </p:spPr>
      </p:sp>
      <p:sp>
        <p:nvSpPr>
          <p:cNvPr id="372" name="Google Shape;372;p10"/>
          <p:cNvSpPr/>
          <p:nvPr/>
        </p:nvSpPr>
        <p:spPr>
          <a:xfrm>
            <a:off x="2849054" y="807236"/>
            <a:ext cx="892675" cy="1147759"/>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0"/>
          <p:cNvSpPr/>
          <p:nvPr/>
        </p:nvSpPr>
        <p:spPr>
          <a:xfrm>
            <a:off x="5606428" y="7923767"/>
            <a:ext cx="892675" cy="1147759"/>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0"/>
          <p:cNvSpPr txBox="1"/>
          <p:nvPr/>
        </p:nvSpPr>
        <p:spPr>
          <a:xfrm>
            <a:off x="9220409" y="3408038"/>
            <a:ext cx="554400" cy="5466600"/>
          </a:xfrm>
          <a:prstGeom prst="rect">
            <a:avLst/>
          </a:prstGeom>
          <a:noFill/>
          <a:ln>
            <a:noFill/>
          </a:ln>
        </p:spPr>
        <p:txBody>
          <a:bodyPr anchorCtr="0" anchor="t" bIns="0" lIns="0" spcFirstLastPara="1" rIns="0" wrap="square" tIns="0">
            <a:spAutoFit/>
          </a:bodyPr>
          <a:lstStyle/>
          <a:p>
            <a:pPr indent="0" lvl="0" marL="0" marR="0" rtl="0" algn="ctr">
              <a:lnSpc>
                <a:spcPct val="185000"/>
              </a:lnSpc>
              <a:spcBef>
                <a:spcPts val="0"/>
              </a:spcBef>
              <a:spcAft>
                <a:spcPts val="0"/>
              </a:spcAft>
              <a:buNone/>
            </a:pPr>
            <a:r>
              <a:rPr b="0" i="0" lang="en-US" sz="4228" u="none" cap="none" strike="noStrike">
                <a:solidFill>
                  <a:srgbClr val="3A52CF"/>
                </a:solidFill>
                <a:latin typeface="Bungee"/>
                <a:ea typeface="Bungee"/>
                <a:cs typeface="Bungee"/>
                <a:sym typeface="Bungee"/>
              </a:rPr>
              <a:t>1</a:t>
            </a:r>
            <a:endParaRPr/>
          </a:p>
          <a:p>
            <a:pPr indent="0" lvl="0" marL="0" marR="0" rtl="0" algn="ctr">
              <a:lnSpc>
                <a:spcPct val="185000"/>
              </a:lnSpc>
              <a:spcBef>
                <a:spcPts val="0"/>
              </a:spcBef>
              <a:spcAft>
                <a:spcPts val="0"/>
              </a:spcAft>
              <a:buNone/>
            </a:pPr>
            <a:r>
              <a:rPr b="0" i="0" lang="en-US" sz="4228" u="none" cap="none" strike="noStrike">
                <a:solidFill>
                  <a:srgbClr val="3A52CF"/>
                </a:solidFill>
                <a:latin typeface="Bungee"/>
                <a:ea typeface="Bungee"/>
                <a:cs typeface="Bungee"/>
                <a:sym typeface="Bungee"/>
              </a:rPr>
              <a:t>2</a:t>
            </a:r>
            <a:endParaRPr/>
          </a:p>
          <a:p>
            <a:pPr indent="0" lvl="0" marL="0" marR="0" rtl="0" algn="ctr">
              <a:lnSpc>
                <a:spcPct val="185000"/>
              </a:lnSpc>
              <a:spcBef>
                <a:spcPts val="0"/>
              </a:spcBef>
              <a:spcAft>
                <a:spcPts val="0"/>
              </a:spcAft>
              <a:buNone/>
            </a:pPr>
            <a:r>
              <a:rPr b="0" i="0" lang="en-US" sz="4228" u="none" cap="none" strike="noStrike">
                <a:solidFill>
                  <a:srgbClr val="3A52CF"/>
                </a:solidFill>
                <a:latin typeface="Bungee"/>
                <a:ea typeface="Bungee"/>
                <a:cs typeface="Bungee"/>
                <a:sym typeface="Bungee"/>
              </a:rPr>
              <a:t>3</a:t>
            </a:r>
            <a:endParaRPr/>
          </a:p>
          <a:p>
            <a:pPr indent="0" lvl="0" marL="0" marR="0" rtl="0" algn="ctr">
              <a:lnSpc>
                <a:spcPct val="185000"/>
              </a:lnSpc>
              <a:spcBef>
                <a:spcPts val="0"/>
              </a:spcBef>
              <a:spcAft>
                <a:spcPts val="0"/>
              </a:spcAft>
              <a:buNone/>
            </a:pPr>
            <a:r>
              <a:rPr b="0" i="0" lang="en-US" sz="4228" u="none" cap="none" strike="noStrike">
                <a:solidFill>
                  <a:srgbClr val="3A52CF"/>
                </a:solidFill>
                <a:latin typeface="Bungee"/>
                <a:ea typeface="Bungee"/>
                <a:cs typeface="Bungee"/>
                <a:sym typeface="Bungee"/>
              </a:rPr>
              <a:t>4</a:t>
            </a:r>
            <a:endParaRPr/>
          </a:p>
          <a:p>
            <a:pPr indent="0" lvl="0" marL="0" marR="0" rtl="0" algn="ctr">
              <a:lnSpc>
                <a:spcPct val="185000"/>
              </a:lnSpc>
              <a:spcBef>
                <a:spcPts val="0"/>
              </a:spcBef>
              <a:spcAft>
                <a:spcPts val="0"/>
              </a:spcAft>
              <a:buNone/>
            </a:pPr>
            <a:r>
              <a:rPr b="0" i="0" lang="en-US" sz="4228" u="none" cap="none" strike="noStrike">
                <a:solidFill>
                  <a:srgbClr val="3A52CF"/>
                </a:solidFill>
                <a:latin typeface="Bungee"/>
                <a:ea typeface="Bungee"/>
                <a:cs typeface="Bungee"/>
                <a:sym typeface="Bungee"/>
              </a:rPr>
              <a:t>5</a:t>
            </a:r>
            <a:endParaRPr/>
          </a:p>
        </p:txBody>
      </p:sp>
      <p:sp>
        <p:nvSpPr>
          <p:cNvPr id="375" name="Google Shape;375;p10"/>
          <p:cNvSpPr txBox="1"/>
          <p:nvPr/>
        </p:nvSpPr>
        <p:spPr>
          <a:xfrm>
            <a:off x="10249242" y="3496339"/>
            <a:ext cx="6377953" cy="863179"/>
          </a:xfrm>
          <a:prstGeom prst="rect">
            <a:avLst/>
          </a:prstGeom>
          <a:noFill/>
          <a:ln>
            <a:noFill/>
          </a:ln>
        </p:spPr>
        <p:txBody>
          <a:bodyPr anchorCtr="0" anchor="t" bIns="0" lIns="0" spcFirstLastPara="1" rIns="0" wrap="square" tIns="0">
            <a:spAutoFit/>
          </a:bodyPr>
          <a:lstStyle/>
          <a:p>
            <a:pPr indent="0" lvl="0" marL="0" marR="0" rtl="0" algn="l">
              <a:lnSpc>
                <a:spcPct val="250063"/>
              </a:lnSpc>
              <a:spcBef>
                <a:spcPts val="0"/>
              </a:spcBef>
              <a:spcAft>
                <a:spcPts val="0"/>
              </a:spcAft>
              <a:buNone/>
            </a:pPr>
            <a:r>
              <a:rPr b="0" i="0" lang="en-US" sz="3134" u="none" cap="none" strike="noStrike">
                <a:solidFill>
                  <a:srgbClr val="000000"/>
                </a:solidFill>
                <a:latin typeface="Roboto Mono"/>
                <a:ea typeface="Roboto Mono"/>
                <a:cs typeface="Roboto Mono"/>
                <a:sym typeface="Roboto Mono"/>
              </a:rPr>
              <a:t>Write a main title here</a:t>
            </a:r>
            <a:endParaRPr/>
          </a:p>
        </p:txBody>
      </p:sp>
      <p:sp>
        <p:nvSpPr>
          <p:cNvPr id="376" name="Google Shape;376;p10"/>
          <p:cNvSpPr txBox="1"/>
          <p:nvPr/>
        </p:nvSpPr>
        <p:spPr>
          <a:xfrm>
            <a:off x="10249242" y="4690677"/>
            <a:ext cx="6378000" cy="863100"/>
          </a:xfrm>
          <a:prstGeom prst="rect">
            <a:avLst/>
          </a:prstGeom>
          <a:noFill/>
          <a:ln>
            <a:noFill/>
          </a:ln>
        </p:spPr>
        <p:txBody>
          <a:bodyPr anchorCtr="0" anchor="t" bIns="0" lIns="0" spcFirstLastPara="1" rIns="0" wrap="square" tIns="0">
            <a:spAutoFit/>
          </a:bodyPr>
          <a:lstStyle/>
          <a:p>
            <a:pPr indent="0" lvl="0" marL="0" marR="0" rtl="0" algn="l">
              <a:lnSpc>
                <a:spcPct val="250063"/>
              </a:lnSpc>
              <a:spcBef>
                <a:spcPts val="0"/>
              </a:spcBef>
              <a:spcAft>
                <a:spcPts val="0"/>
              </a:spcAft>
              <a:buNone/>
            </a:pPr>
            <a:r>
              <a:rPr b="0" i="0" lang="en-US" sz="3134" u="none" cap="none" strike="noStrike">
                <a:solidFill>
                  <a:srgbClr val="000000"/>
                </a:solidFill>
                <a:latin typeface="Roboto Mono"/>
                <a:ea typeface="Roboto Mono"/>
                <a:cs typeface="Roboto Mono"/>
                <a:sym typeface="Roboto Mono"/>
              </a:rPr>
              <a:t>Write a main title here</a:t>
            </a:r>
            <a:endParaRPr/>
          </a:p>
        </p:txBody>
      </p:sp>
      <p:sp>
        <p:nvSpPr>
          <p:cNvPr id="377" name="Google Shape;377;p10"/>
          <p:cNvSpPr txBox="1"/>
          <p:nvPr/>
        </p:nvSpPr>
        <p:spPr>
          <a:xfrm>
            <a:off x="10249242" y="5885015"/>
            <a:ext cx="6377953" cy="863179"/>
          </a:xfrm>
          <a:prstGeom prst="rect">
            <a:avLst/>
          </a:prstGeom>
          <a:noFill/>
          <a:ln>
            <a:noFill/>
          </a:ln>
        </p:spPr>
        <p:txBody>
          <a:bodyPr anchorCtr="0" anchor="t" bIns="0" lIns="0" spcFirstLastPara="1" rIns="0" wrap="square" tIns="0">
            <a:spAutoFit/>
          </a:bodyPr>
          <a:lstStyle/>
          <a:p>
            <a:pPr indent="0" lvl="0" marL="0" marR="0" rtl="0" algn="l">
              <a:lnSpc>
                <a:spcPct val="250063"/>
              </a:lnSpc>
              <a:spcBef>
                <a:spcPts val="0"/>
              </a:spcBef>
              <a:spcAft>
                <a:spcPts val="0"/>
              </a:spcAft>
              <a:buNone/>
            </a:pPr>
            <a:r>
              <a:rPr b="0" i="0" lang="en-US" sz="3134" u="none" cap="none" strike="noStrike">
                <a:solidFill>
                  <a:srgbClr val="000000"/>
                </a:solidFill>
                <a:latin typeface="Roboto Mono"/>
                <a:ea typeface="Roboto Mono"/>
                <a:cs typeface="Roboto Mono"/>
                <a:sym typeface="Roboto Mono"/>
              </a:rPr>
              <a:t>Write a main title here</a:t>
            </a:r>
            <a:endParaRPr/>
          </a:p>
        </p:txBody>
      </p:sp>
      <p:sp>
        <p:nvSpPr>
          <p:cNvPr id="378" name="Google Shape;378;p10"/>
          <p:cNvSpPr txBox="1"/>
          <p:nvPr/>
        </p:nvSpPr>
        <p:spPr>
          <a:xfrm>
            <a:off x="10249242" y="7079354"/>
            <a:ext cx="6377953" cy="863179"/>
          </a:xfrm>
          <a:prstGeom prst="rect">
            <a:avLst/>
          </a:prstGeom>
          <a:noFill/>
          <a:ln>
            <a:noFill/>
          </a:ln>
        </p:spPr>
        <p:txBody>
          <a:bodyPr anchorCtr="0" anchor="t" bIns="0" lIns="0" spcFirstLastPara="1" rIns="0" wrap="square" tIns="0">
            <a:spAutoFit/>
          </a:bodyPr>
          <a:lstStyle/>
          <a:p>
            <a:pPr indent="0" lvl="0" marL="0" marR="0" rtl="0" algn="l">
              <a:lnSpc>
                <a:spcPct val="250063"/>
              </a:lnSpc>
              <a:spcBef>
                <a:spcPts val="0"/>
              </a:spcBef>
              <a:spcAft>
                <a:spcPts val="0"/>
              </a:spcAft>
              <a:buNone/>
            </a:pPr>
            <a:r>
              <a:rPr b="0" i="0" lang="en-US" sz="3134" u="none" cap="none" strike="noStrike">
                <a:solidFill>
                  <a:srgbClr val="000000"/>
                </a:solidFill>
                <a:latin typeface="Roboto Mono"/>
                <a:ea typeface="Roboto Mono"/>
                <a:cs typeface="Roboto Mono"/>
                <a:sym typeface="Roboto Mono"/>
              </a:rPr>
              <a:t>Write a main title here</a:t>
            </a:r>
            <a:endParaRPr/>
          </a:p>
        </p:txBody>
      </p:sp>
      <p:sp>
        <p:nvSpPr>
          <p:cNvPr id="379" name="Google Shape;379;p10"/>
          <p:cNvSpPr txBox="1"/>
          <p:nvPr/>
        </p:nvSpPr>
        <p:spPr>
          <a:xfrm>
            <a:off x="10249242" y="8273692"/>
            <a:ext cx="6377953" cy="863179"/>
          </a:xfrm>
          <a:prstGeom prst="rect">
            <a:avLst/>
          </a:prstGeom>
          <a:noFill/>
          <a:ln>
            <a:noFill/>
          </a:ln>
        </p:spPr>
        <p:txBody>
          <a:bodyPr anchorCtr="0" anchor="t" bIns="0" lIns="0" spcFirstLastPara="1" rIns="0" wrap="square" tIns="0">
            <a:spAutoFit/>
          </a:bodyPr>
          <a:lstStyle/>
          <a:p>
            <a:pPr indent="0" lvl="0" marL="0" marR="0" rtl="0" algn="l">
              <a:lnSpc>
                <a:spcPct val="250063"/>
              </a:lnSpc>
              <a:spcBef>
                <a:spcPts val="0"/>
              </a:spcBef>
              <a:spcAft>
                <a:spcPts val="0"/>
              </a:spcAft>
              <a:buNone/>
            </a:pPr>
            <a:r>
              <a:rPr b="0" i="0" lang="en-US" sz="3134" u="none" cap="none" strike="noStrike">
                <a:solidFill>
                  <a:srgbClr val="000000"/>
                </a:solidFill>
                <a:latin typeface="Roboto Mono"/>
                <a:ea typeface="Roboto Mono"/>
                <a:cs typeface="Roboto Mono"/>
                <a:sym typeface="Roboto Mono"/>
              </a:rPr>
              <a:t>Write a main title here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383" name="Shape 383"/>
        <p:cNvGrpSpPr/>
        <p:nvPr/>
      </p:nvGrpSpPr>
      <p:grpSpPr>
        <a:xfrm>
          <a:off x="0" y="0"/>
          <a:ext cx="0" cy="0"/>
          <a:chOff x="0" y="0"/>
          <a:chExt cx="0" cy="0"/>
        </a:xfrm>
      </p:grpSpPr>
      <p:grpSp>
        <p:nvGrpSpPr>
          <p:cNvPr id="384" name="Google Shape;384;p11"/>
          <p:cNvGrpSpPr/>
          <p:nvPr/>
        </p:nvGrpSpPr>
        <p:grpSpPr>
          <a:xfrm>
            <a:off x="0" y="5286561"/>
            <a:ext cx="18288000" cy="5143500"/>
            <a:chOff x="0" y="0"/>
            <a:chExt cx="24384000" cy="6858000"/>
          </a:xfrm>
        </p:grpSpPr>
        <p:sp>
          <p:nvSpPr>
            <p:cNvPr id="385" name="Google Shape;385;p11"/>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sp>
          <p:nvSpPr>
            <p:cNvPr id="386" name="Google Shape;386;p11"/>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grpSp>
      <p:grpSp>
        <p:nvGrpSpPr>
          <p:cNvPr id="387" name="Google Shape;387;p11"/>
          <p:cNvGrpSpPr/>
          <p:nvPr/>
        </p:nvGrpSpPr>
        <p:grpSpPr>
          <a:xfrm>
            <a:off x="681307" y="1398524"/>
            <a:ext cx="16918339" cy="8213363"/>
            <a:chOff x="-9398" y="-111997"/>
            <a:chExt cx="22557786" cy="10951152"/>
          </a:xfrm>
        </p:grpSpPr>
        <p:grpSp>
          <p:nvGrpSpPr>
            <p:cNvPr id="388" name="Google Shape;388;p11"/>
            <p:cNvGrpSpPr/>
            <p:nvPr/>
          </p:nvGrpSpPr>
          <p:grpSpPr>
            <a:xfrm>
              <a:off x="0" y="-111997"/>
              <a:ext cx="22548388" cy="10951152"/>
              <a:chOff x="0" y="-38100"/>
              <a:chExt cx="7670711" cy="3725460"/>
            </a:xfrm>
          </p:grpSpPr>
          <p:sp>
            <p:nvSpPr>
              <p:cNvPr id="389" name="Google Shape;389;p11"/>
              <p:cNvSpPr/>
              <p:nvPr/>
            </p:nvSpPr>
            <p:spPr>
              <a:xfrm>
                <a:off x="0" y="0"/>
                <a:ext cx="7670711" cy="3687360"/>
              </a:xfrm>
              <a:custGeom>
                <a:rect b="b" l="l" r="r" t="t"/>
                <a:pathLst>
                  <a:path extrusionOk="0" h="3687360" w="7670711">
                    <a:moveTo>
                      <a:pt x="0" y="0"/>
                    </a:moveTo>
                    <a:lnTo>
                      <a:pt x="7670711" y="0"/>
                    </a:lnTo>
                    <a:lnTo>
                      <a:pt x="7670711" y="3687360"/>
                    </a:lnTo>
                    <a:lnTo>
                      <a:pt x="0" y="3687360"/>
                    </a:lnTo>
                    <a:close/>
                  </a:path>
                </a:pathLst>
              </a:custGeom>
              <a:solidFill>
                <a:srgbClr val="C4CDFE"/>
              </a:solidFill>
              <a:ln cap="sq" cmpd="sng" w="85725">
                <a:solidFill>
                  <a:srgbClr val="5067DC"/>
                </a:solidFill>
                <a:prstDash val="solid"/>
                <a:miter lim="8000"/>
                <a:headEnd len="sm" w="sm" type="none"/>
                <a:tailEnd len="sm" w="sm" type="none"/>
              </a:ln>
            </p:spPr>
          </p:sp>
          <p:sp>
            <p:nvSpPr>
              <p:cNvPr id="390" name="Google Shape;390;p11"/>
              <p:cNvSpPr txBox="1"/>
              <p:nvPr/>
            </p:nvSpPr>
            <p:spPr>
              <a:xfrm>
                <a:off x="0" y="-38100"/>
                <a:ext cx="7670711" cy="3725460"/>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11"/>
            <p:cNvGrpSpPr/>
            <p:nvPr/>
          </p:nvGrpSpPr>
          <p:grpSpPr>
            <a:xfrm rot="-5400000">
              <a:off x="-5198605" y="5283201"/>
              <a:ext cx="10639676" cy="261262"/>
              <a:chOff x="0" y="-38100"/>
              <a:chExt cx="3619500" cy="88879"/>
            </a:xfrm>
          </p:grpSpPr>
          <p:sp>
            <p:nvSpPr>
              <p:cNvPr id="392" name="Google Shape;392;p11"/>
              <p:cNvSpPr/>
              <p:nvPr/>
            </p:nvSpPr>
            <p:spPr>
              <a:xfrm>
                <a:off x="0" y="0"/>
                <a:ext cx="3619500" cy="50779"/>
              </a:xfrm>
              <a:custGeom>
                <a:rect b="b" l="l" r="r" t="t"/>
                <a:pathLst>
                  <a:path extrusionOk="0" h="50779" w="3619500">
                    <a:moveTo>
                      <a:pt x="0" y="0"/>
                    </a:moveTo>
                    <a:lnTo>
                      <a:pt x="3619500" y="0"/>
                    </a:lnTo>
                    <a:lnTo>
                      <a:pt x="3619500" y="50779"/>
                    </a:lnTo>
                    <a:lnTo>
                      <a:pt x="0" y="50779"/>
                    </a:lnTo>
                    <a:close/>
                  </a:path>
                </a:pathLst>
              </a:custGeom>
              <a:solidFill>
                <a:srgbClr val="FFFFFF"/>
              </a:solidFill>
              <a:ln>
                <a:noFill/>
              </a:ln>
            </p:spPr>
          </p:sp>
          <p:sp>
            <p:nvSpPr>
              <p:cNvPr id="393" name="Google Shape;393;p11"/>
              <p:cNvSpPr txBox="1"/>
              <p:nvPr/>
            </p:nvSpPr>
            <p:spPr>
              <a:xfrm>
                <a:off x="0" y="-38100"/>
                <a:ext cx="3619500" cy="88879"/>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p11"/>
            <p:cNvGrpSpPr/>
            <p:nvPr/>
          </p:nvGrpSpPr>
          <p:grpSpPr>
            <a:xfrm>
              <a:off x="251865" y="-18003"/>
              <a:ext cx="22197238" cy="247778"/>
              <a:chOff x="0" y="-38100"/>
              <a:chExt cx="7551254" cy="84291"/>
            </a:xfrm>
          </p:grpSpPr>
          <p:sp>
            <p:nvSpPr>
              <p:cNvPr id="395" name="Google Shape;395;p11"/>
              <p:cNvSpPr/>
              <p:nvPr/>
            </p:nvSpPr>
            <p:spPr>
              <a:xfrm>
                <a:off x="0" y="0"/>
                <a:ext cx="7551254" cy="46191"/>
              </a:xfrm>
              <a:custGeom>
                <a:rect b="b" l="l" r="r" t="t"/>
                <a:pathLst>
                  <a:path extrusionOk="0" h="46191" w="7551254">
                    <a:moveTo>
                      <a:pt x="0" y="0"/>
                    </a:moveTo>
                    <a:lnTo>
                      <a:pt x="7551254" y="0"/>
                    </a:lnTo>
                    <a:lnTo>
                      <a:pt x="7551254" y="46191"/>
                    </a:lnTo>
                    <a:lnTo>
                      <a:pt x="0" y="46191"/>
                    </a:lnTo>
                    <a:close/>
                  </a:path>
                </a:pathLst>
              </a:custGeom>
              <a:solidFill>
                <a:srgbClr val="FFFFFF"/>
              </a:solidFill>
              <a:ln>
                <a:noFill/>
              </a:ln>
            </p:spPr>
          </p:sp>
          <p:sp>
            <p:nvSpPr>
              <p:cNvPr id="396" name="Google Shape;396;p11"/>
              <p:cNvSpPr txBox="1"/>
              <p:nvPr/>
            </p:nvSpPr>
            <p:spPr>
              <a:xfrm>
                <a:off x="0" y="-38100"/>
                <a:ext cx="7551254" cy="84291"/>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11"/>
            <p:cNvGrpSpPr/>
            <p:nvPr/>
          </p:nvGrpSpPr>
          <p:grpSpPr>
            <a:xfrm rot="-5400000">
              <a:off x="16998633" y="5283201"/>
              <a:ext cx="10639676" cy="261262"/>
              <a:chOff x="0" y="-38100"/>
              <a:chExt cx="3619500" cy="88879"/>
            </a:xfrm>
          </p:grpSpPr>
          <p:sp>
            <p:nvSpPr>
              <p:cNvPr id="398" name="Google Shape;398;p11"/>
              <p:cNvSpPr/>
              <p:nvPr/>
            </p:nvSpPr>
            <p:spPr>
              <a:xfrm>
                <a:off x="0" y="0"/>
                <a:ext cx="3619500" cy="50779"/>
              </a:xfrm>
              <a:custGeom>
                <a:rect b="b" l="l" r="r" t="t"/>
                <a:pathLst>
                  <a:path extrusionOk="0" h="50779" w="3619500">
                    <a:moveTo>
                      <a:pt x="0" y="0"/>
                    </a:moveTo>
                    <a:lnTo>
                      <a:pt x="3619500" y="0"/>
                    </a:lnTo>
                    <a:lnTo>
                      <a:pt x="3619500" y="50779"/>
                    </a:lnTo>
                    <a:lnTo>
                      <a:pt x="0" y="50779"/>
                    </a:lnTo>
                    <a:close/>
                  </a:path>
                </a:pathLst>
              </a:custGeom>
              <a:solidFill>
                <a:srgbClr val="939CCC"/>
              </a:solidFill>
              <a:ln>
                <a:noFill/>
              </a:ln>
            </p:spPr>
          </p:sp>
          <p:sp>
            <p:nvSpPr>
              <p:cNvPr id="399" name="Google Shape;399;p11"/>
              <p:cNvSpPr txBox="1"/>
              <p:nvPr/>
            </p:nvSpPr>
            <p:spPr>
              <a:xfrm>
                <a:off x="0" y="-38100"/>
                <a:ext cx="3619500" cy="88879"/>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11"/>
            <p:cNvGrpSpPr/>
            <p:nvPr/>
          </p:nvGrpSpPr>
          <p:grpSpPr>
            <a:xfrm>
              <a:off x="251865" y="10485893"/>
              <a:ext cx="22122608" cy="247778"/>
              <a:chOff x="0" y="-38100"/>
              <a:chExt cx="7525865" cy="84291"/>
            </a:xfrm>
          </p:grpSpPr>
          <p:sp>
            <p:nvSpPr>
              <p:cNvPr id="401" name="Google Shape;401;p11"/>
              <p:cNvSpPr/>
              <p:nvPr/>
            </p:nvSpPr>
            <p:spPr>
              <a:xfrm>
                <a:off x="0" y="0"/>
                <a:ext cx="7525865" cy="46191"/>
              </a:xfrm>
              <a:custGeom>
                <a:rect b="b" l="l" r="r" t="t"/>
                <a:pathLst>
                  <a:path extrusionOk="0" h="46191" w="7525865">
                    <a:moveTo>
                      <a:pt x="0" y="0"/>
                    </a:moveTo>
                    <a:lnTo>
                      <a:pt x="7525865" y="0"/>
                    </a:lnTo>
                    <a:lnTo>
                      <a:pt x="7525865" y="46191"/>
                    </a:lnTo>
                    <a:lnTo>
                      <a:pt x="0" y="46191"/>
                    </a:lnTo>
                    <a:close/>
                  </a:path>
                </a:pathLst>
              </a:custGeom>
              <a:solidFill>
                <a:srgbClr val="939CCC"/>
              </a:solidFill>
              <a:ln>
                <a:noFill/>
              </a:ln>
            </p:spPr>
          </p:sp>
          <p:sp>
            <p:nvSpPr>
              <p:cNvPr id="402" name="Google Shape;402;p11"/>
              <p:cNvSpPr txBox="1"/>
              <p:nvPr/>
            </p:nvSpPr>
            <p:spPr>
              <a:xfrm>
                <a:off x="0" y="-38100"/>
                <a:ext cx="7525864" cy="84291"/>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03" name="Google Shape;403;p11"/>
          <p:cNvGrpSpPr/>
          <p:nvPr/>
        </p:nvGrpSpPr>
        <p:grpSpPr>
          <a:xfrm>
            <a:off x="1685211" y="3050834"/>
            <a:ext cx="14917578" cy="4040670"/>
            <a:chOff x="0" y="-38100"/>
            <a:chExt cx="3928909" cy="1064209"/>
          </a:xfrm>
        </p:grpSpPr>
        <p:sp>
          <p:nvSpPr>
            <p:cNvPr id="404" name="Google Shape;404;p11"/>
            <p:cNvSpPr/>
            <p:nvPr/>
          </p:nvSpPr>
          <p:spPr>
            <a:xfrm>
              <a:off x="0" y="0"/>
              <a:ext cx="3928909" cy="1026109"/>
            </a:xfrm>
            <a:custGeom>
              <a:rect b="b" l="l" r="r" t="t"/>
              <a:pathLst>
                <a:path extrusionOk="0" h="1026109" w="3928909">
                  <a:moveTo>
                    <a:pt x="0" y="0"/>
                  </a:moveTo>
                  <a:lnTo>
                    <a:pt x="3928909" y="0"/>
                  </a:lnTo>
                  <a:lnTo>
                    <a:pt x="3928909" y="1026109"/>
                  </a:lnTo>
                  <a:lnTo>
                    <a:pt x="0" y="1026109"/>
                  </a:lnTo>
                  <a:close/>
                </a:path>
              </a:pathLst>
            </a:custGeom>
            <a:solidFill>
              <a:srgbClr val="5067DC"/>
            </a:solidFill>
            <a:ln>
              <a:noFill/>
            </a:ln>
          </p:spPr>
        </p:sp>
        <p:sp>
          <p:nvSpPr>
            <p:cNvPr id="405" name="Google Shape;405;p11"/>
            <p:cNvSpPr txBox="1"/>
            <p:nvPr/>
          </p:nvSpPr>
          <p:spPr>
            <a:xfrm>
              <a:off x="0" y="-38100"/>
              <a:ext cx="3928909" cy="10642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6" name="Google Shape;406;p11"/>
          <p:cNvPicPr preferRelativeResize="0"/>
          <p:nvPr/>
        </p:nvPicPr>
        <p:blipFill rotWithShape="1">
          <a:blip r:embed="rId4">
            <a:alphaModFix/>
          </a:blip>
          <a:srcRect b="37089" l="0" r="0" t="24432"/>
          <a:stretch/>
        </p:blipFill>
        <p:spPr>
          <a:xfrm>
            <a:off x="1738167" y="3243774"/>
            <a:ext cx="14811666" cy="3799452"/>
          </a:xfrm>
          <a:prstGeom prst="rect">
            <a:avLst/>
          </a:prstGeom>
          <a:noFill/>
          <a:ln>
            <a:noFill/>
          </a:ln>
        </p:spPr>
      </p:pic>
      <p:grpSp>
        <p:nvGrpSpPr>
          <p:cNvPr id="407" name="Google Shape;407;p11"/>
          <p:cNvGrpSpPr/>
          <p:nvPr/>
        </p:nvGrpSpPr>
        <p:grpSpPr>
          <a:xfrm>
            <a:off x="0" y="-144661"/>
            <a:ext cx="18288000" cy="1036201"/>
            <a:chOff x="0" y="-38100"/>
            <a:chExt cx="4816593" cy="272909"/>
          </a:xfrm>
        </p:grpSpPr>
        <p:sp>
          <p:nvSpPr>
            <p:cNvPr id="408" name="Google Shape;408;p11"/>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409" name="Google Shape;409;p11"/>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0" name="Google Shape;410;p11"/>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1"/>
          <p:cNvSpPr txBox="1"/>
          <p:nvPr/>
        </p:nvSpPr>
        <p:spPr>
          <a:xfrm>
            <a:off x="1532665" y="2091587"/>
            <a:ext cx="15222600" cy="769500"/>
          </a:xfrm>
          <a:prstGeom prst="rect">
            <a:avLst/>
          </a:prstGeom>
          <a:noFill/>
          <a:ln>
            <a:noFill/>
          </a:ln>
        </p:spPr>
        <p:txBody>
          <a:bodyPr anchorCtr="0" anchor="t" bIns="0" lIns="0" spcFirstLastPara="1" rIns="0" wrap="square" tIns="0">
            <a:spAutoFit/>
          </a:bodyPr>
          <a:lstStyle/>
          <a:p>
            <a:pPr indent="0" lvl="0" marL="0" marR="0" rtl="0" algn="ctr">
              <a:lnSpc>
                <a:spcPct val="139987"/>
              </a:lnSpc>
              <a:spcBef>
                <a:spcPts val="0"/>
              </a:spcBef>
              <a:spcAft>
                <a:spcPts val="0"/>
              </a:spcAft>
              <a:buNone/>
            </a:pPr>
            <a:r>
              <a:rPr b="0" i="0" lang="en-US" sz="4999" u="none" cap="none" strike="noStrike">
                <a:solidFill>
                  <a:srgbClr val="5067DC"/>
                </a:solidFill>
                <a:latin typeface="Press Start 2P"/>
                <a:ea typeface="Press Start 2P"/>
                <a:cs typeface="Press Start 2P"/>
                <a:sym typeface="Press Start 2P"/>
              </a:rPr>
              <a:t>Add a title here</a:t>
            </a:r>
            <a:endParaRPr/>
          </a:p>
        </p:txBody>
      </p:sp>
      <p:sp>
        <p:nvSpPr>
          <p:cNvPr id="412" name="Google Shape;412;p11"/>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
        <p:nvSpPr>
          <p:cNvPr id="413" name="Google Shape;413;p11"/>
          <p:cNvSpPr txBox="1"/>
          <p:nvPr/>
        </p:nvSpPr>
        <p:spPr>
          <a:xfrm>
            <a:off x="2623400" y="7425937"/>
            <a:ext cx="13041300" cy="1551600"/>
          </a:xfrm>
          <a:prstGeom prst="rect">
            <a:avLst/>
          </a:prstGeom>
          <a:noFill/>
          <a:ln>
            <a:noFill/>
          </a:ln>
        </p:spPr>
        <p:txBody>
          <a:bodyPr anchorCtr="0" anchor="t" bIns="0" lIns="0" spcFirstLastPara="1" rIns="0" wrap="square" tIns="0">
            <a:spAutoFit/>
          </a:bodyPr>
          <a:lstStyle/>
          <a:p>
            <a:pPr indent="0" lvl="0" marL="0" marR="0" rtl="0" algn="ctr">
              <a:lnSpc>
                <a:spcPct val="190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414" name="Google Shape;414;p11"/>
          <p:cNvSpPr/>
          <p:nvPr/>
        </p:nvSpPr>
        <p:spPr>
          <a:xfrm rot="1374662">
            <a:off x="15869851" y="3028420"/>
            <a:ext cx="1050790" cy="884574"/>
          </a:xfrm>
          <a:custGeom>
            <a:rect b="b" l="l" r="r" t="t"/>
            <a:pathLst>
              <a:path extrusionOk="0" h="884574" w="1050790">
                <a:moveTo>
                  <a:pt x="0" y="0"/>
                </a:moveTo>
                <a:lnTo>
                  <a:pt x="1050790" y="0"/>
                </a:lnTo>
                <a:lnTo>
                  <a:pt x="1050790" y="884574"/>
                </a:lnTo>
                <a:lnTo>
                  <a:pt x="0" y="884574"/>
                </a:lnTo>
                <a:lnTo>
                  <a:pt x="0" y="0"/>
                </a:lnTo>
                <a:close/>
              </a:path>
            </a:pathLst>
          </a:custGeom>
          <a:blipFill rotWithShape="1">
            <a:blip r:embed="rId5">
              <a:alphaModFix/>
            </a:blip>
            <a:stretch>
              <a:fillRect b="0" l="0" r="0" t="0"/>
            </a:stretch>
          </a:blipFill>
          <a:ln>
            <a:noFill/>
          </a:ln>
        </p:spPr>
      </p:sp>
      <p:grpSp>
        <p:nvGrpSpPr>
          <p:cNvPr id="415" name="Google Shape;415;p11"/>
          <p:cNvGrpSpPr/>
          <p:nvPr/>
        </p:nvGrpSpPr>
        <p:grpSpPr>
          <a:xfrm>
            <a:off x="12124528" y="205548"/>
            <a:ext cx="3758237" cy="499494"/>
            <a:chOff x="0" y="0"/>
            <a:chExt cx="5010983" cy="665993"/>
          </a:xfrm>
        </p:grpSpPr>
        <p:sp>
          <p:nvSpPr>
            <p:cNvPr id="416" name="Google Shape;416;p11"/>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mt="43000"/>
              </a:blip>
              <a:stretch>
                <a:fillRect b="0" l="0" r="0" t="0"/>
              </a:stretch>
            </a:blipFill>
            <a:ln>
              <a:noFill/>
            </a:ln>
          </p:spPr>
        </p:sp>
        <p:sp>
          <p:nvSpPr>
            <p:cNvPr id="417" name="Google Shape;417;p11"/>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418" name="Google Shape;418;p11"/>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419" name="Google Shape;419;p11"/>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420" name="Google Shape;420;p11"/>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424" name="Shape 424"/>
        <p:cNvGrpSpPr/>
        <p:nvPr/>
      </p:nvGrpSpPr>
      <p:grpSpPr>
        <a:xfrm>
          <a:off x="0" y="0"/>
          <a:ext cx="0" cy="0"/>
          <a:chOff x="0" y="0"/>
          <a:chExt cx="0" cy="0"/>
        </a:xfrm>
      </p:grpSpPr>
      <p:grpSp>
        <p:nvGrpSpPr>
          <p:cNvPr id="425" name="Google Shape;425;p12"/>
          <p:cNvGrpSpPr/>
          <p:nvPr/>
        </p:nvGrpSpPr>
        <p:grpSpPr>
          <a:xfrm>
            <a:off x="0" y="-144661"/>
            <a:ext cx="18288000" cy="1036201"/>
            <a:chOff x="0" y="-38100"/>
            <a:chExt cx="4816593" cy="272909"/>
          </a:xfrm>
        </p:grpSpPr>
        <p:sp>
          <p:nvSpPr>
            <p:cNvPr id="426" name="Google Shape;426;p12"/>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427" name="Google Shape;427;p12"/>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8" name="Google Shape;428;p12"/>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9" name="Google Shape;429;p12"/>
          <p:cNvGrpSpPr/>
          <p:nvPr/>
        </p:nvGrpSpPr>
        <p:grpSpPr>
          <a:xfrm>
            <a:off x="0" y="5286561"/>
            <a:ext cx="18288000" cy="5143500"/>
            <a:chOff x="0" y="0"/>
            <a:chExt cx="24384000" cy="6858000"/>
          </a:xfrm>
        </p:grpSpPr>
        <p:sp>
          <p:nvSpPr>
            <p:cNvPr id="430" name="Google Shape;430;p12"/>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sp>
          <p:nvSpPr>
            <p:cNvPr id="431" name="Google Shape;431;p12"/>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grpSp>
      <p:sp>
        <p:nvSpPr>
          <p:cNvPr id="432" name="Google Shape;432;p12"/>
          <p:cNvSpPr/>
          <p:nvPr/>
        </p:nvSpPr>
        <p:spPr>
          <a:xfrm>
            <a:off x="2459360" y="3319960"/>
            <a:ext cx="1536338" cy="2123080"/>
          </a:xfrm>
          <a:custGeom>
            <a:rect b="b" l="l" r="r" t="t"/>
            <a:pathLst>
              <a:path extrusionOk="0" h="2123080" w="1536338">
                <a:moveTo>
                  <a:pt x="0" y="0"/>
                </a:moveTo>
                <a:lnTo>
                  <a:pt x="1536337" y="0"/>
                </a:lnTo>
                <a:lnTo>
                  <a:pt x="1536337" y="2123080"/>
                </a:lnTo>
                <a:lnTo>
                  <a:pt x="0" y="2123080"/>
                </a:lnTo>
                <a:lnTo>
                  <a:pt x="0" y="0"/>
                </a:lnTo>
                <a:close/>
              </a:path>
            </a:pathLst>
          </a:custGeom>
          <a:blipFill rotWithShape="1">
            <a:blip r:embed="rId4">
              <a:alphaModFix/>
            </a:blip>
            <a:stretch>
              <a:fillRect b="0" l="0" r="0" t="0"/>
            </a:stretch>
          </a:blipFill>
          <a:ln>
            <a:noFill/>
          </a:ln>
        </p:spPr>
      </p:sp>
      <p:sp>
        <p:nvSpPr>
          <p:cNvPr id="433" name="Google Shape;433;p12"/>
          <p:cNvSpPr/>
          <p:nvPr/>
        </p:nvSpPr>
        <p:spPr>
          <a:xfrm>
            <a:off x="14068085" y="3415059"/>
            <a:ext cx="1676337" cy="1932883"/>
          </a:xfrm>
          <a:custGeom>
            <a:rect b="b" l="l" r="r" t="t"/>
            <a:pathLst>
              <a:path extrusionOk="0" h="1932883" w="1676337">
                <a:moveTo>
                  <a:pt x="0" y="0"/>
                </a:moveTo>
                <a:lnTo>
                  <a:pt x="1676337" y="0"/>
                </a:lnTo>
                <a:lnTo>
                  <a:pt x="1676337" y="1932882"/>
                </a:lnTo>
                <a:lnTo>
                  <a:pt x="0" y="1932882"/>
                </a:lnTo>
                <a:lnTo>
                  <a:pt x="0" y="0"/>
                </a:lnTo>
                <a:close/>
              </a:path>
            </a:pathLst>
          </a:custGeom>
          <a:blipFill rotWithShape="1">
            <a:blip r:embed="rId5">
              <a:alphaModFix/>
            </a:blip>
            <a:stretch>
              <a:fillRect b="0" l="0" r="0" t="0"/>
            </a:stretch>
          </a:blipFill>
          <a:ln>
            <a:noFill/>
          </a:ln>
        </p:spPr>
      </p:sp>
      <p:grpSp>
        <p:nvGrpSpPr>
          <p:cNvPr id="434" name="Google Shape;434;p12"/>
          <p:cNvGrpSpPr/>
          <p:nvPr/>
        </p:nvGrpSpPr>
        <p:grpSpPr>
          <a:xfrm>
            <a:off x="752494" y="5948282"/>
            <a:ext cx="5236183" cy="8189243"/>
            <a:chOff x="-35173" y="-1"/>
            <a:chExt cx="6981578" cy="10918991"/>
          </a:xfrm>
        </p:grpSpPr>
        <p:grpSp>
          <p:nvGrpSpPr>
            <p:cNvPr id="435" name="Google Shape;435;p12"/>
            <p:cNvGrpSpPr/>
            <p:nvPr/>
          </p:nvGrpSpPr>
          <p:grpSpPr>
            <a:xfrm rot="-5400000">
              <a:off x="-2003880" y="1968706"/>
              <a:ext cx="10918991" cy="6981578"/>
              <a:chOff x="0" y="-19050"/>
              <a:chExt cx="5913712" cy="3781214"/>
            </a:xfrm>
          </p:grpSpPr>
          <p:sp>
            <p:nvSpPr>
              <p:cNvPr id="436" name="Google Shape;436;p12"/>
              <p:cNvSpPr/>
              <p:nvPr/>
            </p:nvSpPr>
            <p:spPr>
              <a:xfrm>
                <a:off x="0" y="0"/>
                <a:ext cx="5913712" cy="3762164"/>
              </a:xfrm>
              <a:custGeom>
                <a:rect b="b" l="l" r="r" t="t"/>
                <a:pathLst>
                  <a:path extrusionOk="0" h="3762164" w="5913712">
                    <a:moveTo>
                      <a:pt x="0" y="0"/>
                    </a:moveTo>
                    <a:lnTo>
                      <a:pt x="5913712" y="0"/>
                    </a:lnTo>
                    <a:lnTo>
                      <a:pt x="5913712" y="3762164"/>
                    </a:lnTo>
                    <a:lnTo>
                      <a:pt x="0" y="3762164"/>
                    </a:lnTo>
                    <a:close/>
                  </a:path>
                </a:pathLst>
              </a:custGeom>
              <a:solidFill>
                <a:srgbClr val="C4CDFE"/>
              </a:solidFill>
              <a:ln cap="sq" cmpd="sng" w="85725">
                <a:solidFill>
                  <a:srgbClr val="5067DC"/>
                </a:solidFill>
                <a:prstDash val="solid"/>
                <a:miter lim="8000"/>
                <a:headEnd len="sm" w="sm" type="none"/>
                <a:tailEnd len="sm" w="sm" type="none"/>
              </a:ln>
            </p:spPr>
          </p:sp>
          <p:sp>
            <p:nvSpPr>
              <p:cNvPr id="437" name="Google Shape;437;p12"/>
              <p:cNvSpPr txBox="1"/>
              <p:nvPr/>
            </p:nvSpPr>
            <p:spPr>
              <a:xfrm>
                <a:off x="0" y="-19050"/>
                <a:ext cx="5913712" cy="3781214"/>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12"/>
            <p:cNvGrpSpPr/>
            <p:nvPr/>
          </p:nvGrpSpPr>
          <p:grpSpPr>
            <a:xfrm rot="-5400000">
              <a:off x="-5221791" y="5374640"/>
              <a:ext cx="10687406" cy="157365"/>
              <a:chOff x="0" y="-38100"/>
              <a:chExt cx="5788286" cy="85228"/>
            </a:xfrm>
          </p:grpSpPr>
          <p:sp>
            <p:nvSpPr>
              <p:cNvPr id="439" name="Google Shape;439;p12"/>
              <p:cNvSpPr/>
              <p:nvPr/>
            </p:nvSpPr>
            <p:spPr>
              <a:xfrm>
                <a:off x="0" y="0"/>
                <a:ext cx="5788286" cy="47128"/>
              </a:xfrm>
              <a:custGeom>
                <a:rect b="b" l="l" r="r" t="t"/>
                <a:pathLst>
                  <a:path extrusionOk="0" h="47128" w="5788286">
                    <a:moveTo>
                      <a:pt x="0" y="0"/>
                    </a:moveTo>
                    <a:lnTo>
                      <a:pt x="5788286" y="0"/>
                    </a:lnTo>
                    <a:lnTo>
                      <a:pt x="5788286" y="47128"/>
                    </a:lnTo>
                    <a:lnTo>
                      <a:pt x="0" y="47128"/>
                    </a:lnTo>
                    <a:close/>
                  </a:path>
                </a:pathLst>
              </a:custGeom>
              <a:solidFill>
                <a:srgbClr val="FFFFFF"/>
              </a:solidFill>
              <a:ln>
                <a:noFill/>
              </a:ln>
            </p:spPr>
          </p:sp>
          <p:sp>
            <p:nvSpPr>
              <p:cNvPr id="440" name="Google Shape;440;p12"/>
              <p:cNvSpPr txBox="1"/>
              <p:nvPr/>
            </p:nvSpPr>
            <p:spPr>
              <a:xfrm>
                <a:off x="0" y="-38100"/>
                <a:ext cx="5788286" cy="85228"/>
              </a:xfrm>
              <a:prstGeom prst="rect">
                <a:avLst/>
              </a:prstGeom>
              <a:noFill/>
              <a:ln>
                <a:noFill/>
              </a:ln>
            </p:spPr>
            <p:txBody>
              <a:bodyPr anchorCtr="0" anchor="ctr" bIns="18525" lIns="18525" spcFirstLastPara="1" rIns="18525" wrap="square" tIns="185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12"/>
            <p:cNvGrpSpPr/>
            <p:nvPr/>
          </p:nvGrpSpPr>
          <p:grpSpPr>
            <a:xfrm rot="10800000">
              <a:off x="113577" y="109620"/>
              <a:ext cx="6765226" cy="137935"/>
              <a:chOff x="0" y="-19050"/>
              <a:chExt cx="3664038" cy="74706"/>
            </a:xfrm>
          </p:grpSpPr>
          <p:sp>
            <p:nvSpPr>
              <p:cNvPr id="442" name="Google Shape;442;p12"/>
              <p:cNvSpPr/>
              <p:nvPr/>
            </p:nvSpPr>
            <p:spPr>
              <a:xfrm>
                <a:off x="0" y="0"/>
                <a:ext cx="3664038" cy="55656"/>
              </a:xfrm>
              <a:custGeom>
                <a:rect b="b" l="l" r="r" t="t"/>
                <a:pathLst>
                  <a:path extrusionOk="0" h="55656" w="3664038">
                    <a:moveTo>
                      <a:pt x="0" y="0"/>
                    </a:moveTo>
                    <a:lnTo>
                      <a:pt x="3664038" y="0"/>
                    </a:lnTo>
                    <a:lnTo>
                      <a:pt x="3664038" y="55656"/>
                    </a:lnTo>
                    <a:lnTo>
                      <a:pt x="0" y="55656"/>
                    </a:lnTo>
                    <a:close/>
                  </a:path>
                </a:pathLst>
              </a:custGeom>
              <a:solidFill>
                <a:srgbClr val="939CCC"/>
              </a:solidFill>
              <a:ln>
                <a:noFill/>
              </a:ln>
            </p:spPr>
          </p:sp>
          <p:sp>
            <p:nvSpPr>
              <p:cNvPr id="443" name="Google Shape;443;p12"/>
              <p:cNvSpPr txBox="1"/>
              <p:nvPr/>
            </p:nvSpPr>
            <p:spPr>
              <a:xfrm>
                <a:off x="0" y="-19050"/>
                <a:ext cx="3664038" cy="74706"/>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12"/>
            <p:cNvGrpSpPr/>
            <p:nvPr/>
          </p:nvGrpSpPr>
          <p:grpSpPr>
            <a:xfrm rot="-5400000">
              <a:off x="1460035" y="5378257"/>
              <a:ext cx="10687406" cy="150131"/>
              <a:chOff x="0" y="-19050"/>
              <a:chExt cx="5788286" cy="81310"/>
            </a:xfrm>
          </p:grpSpPr>
          <p:sp>
            <p:nvSpPr>
              <p:cNvPr id="445" name="Google Shape;445;p12"/>
              <p:cNvSpPr/>
              <p:nvPr/>
            </p:nvSpPr>
            <p:spPr>
              <a:xfrm>
                <a:off x="0" y="0"/>
                <a:ext cx="5788286" cy="62260"/>
              </a:xfrm>
              <a:custGeom>
                <a:rect b="b" l="l" r="r" t="t"/>
                <a:pathLst>
                  <a:path extrusionOk="0" h="62260" w="5788286">
                    <a:moveTo>
                      <a:pt x="0" y="0"/>
                    </a:moveTo>
                    <a:lnTo>
                      <a:pt x="5788286" y="0"/>
                    </a:lnTo>
                    <a:lnTo>
                      <a:pt x="5788286" y="62260"/>
                    </a:lnTo>
                    <a:lnTo>
                      <a:pt x="0" y="62260"/>
                    </a:lnTo>
                    <a:close/>
                  </a:path>
                </a:pathLst>
              </a:custGeom>
              <a:solidFill>
                <a:srgbClr val="939CCC"/>
              </a:solidFill>
              <a:ln>
                <a:noFill/>
              </a:ln>
            </p:spPr>
          </p:sp>
          <p:sp>
            <p:nvSpPr>
              <p:cNvPr id="446" name="Google Shape;446;p12"/>
              <p:cNvSpPr txBox="1"/>
              <p:nvPr/>
            </p:nvSpPr>
            <p:spPr>
              <a:xfrm>
                <a:off x="0" y="-19050"/>
                <a:ext cx="5788286" cy="81310"/>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47" name="Google Shape;447;p12"/>
          <p:cNvGrpSpPr/>
          <p:nvPr/>
        </p:nvGrpSpPr>
        <p:grpSpPr>
          <a:xfrm>
            <a:off x="12274972" y="5948282"/>
            <a:ext cx="5236183" cy="8189243"/>
            <a:chOff x="-35173" y="-1"/>
            <a:chExt cx="6981578" cy="10918991"/>
          </a:xfrm>
        </p:grpSpPr>
        <p:grpSp>
          <p:nvGrpSpPr>
            <p:cNvPr id="448" name="Google Shape;448;p12"/>
            <p:cNvGrpSpPr/>
            <p:nvPr/>
          </p:nvGrpSpPr>
          <p:grpSpPr>
            <a:xfrm rot="-5400000">
              <a:off x="-2003880" y="1968706"/>
              <a:ext cx="10918991" cy="6981578"/>
              <a:chOff x="0" y="-19050"/>
              <a:chExt cx="5913712" cy="3781214"/>
            </a:xfrm>
          </p:grpSpPr>
          <p:sp>
            <p:nvSpPr>
              <p:cNvPr id="449" name="Google Shape;449;p12"/>
              <p:cNvSpPr/>
              <p:nvPr/>
            </p:nvSpPr>
            <p:spPr>
              <a:xfrm>
                <a:off x="0" y="0"/>
                <a:ext cx="5913712" cy="3762164"/>
              </a:xfrm>
              <a:custGeom>
                <a:rect b="b" l="l" r="r" t="t"/>
                <a:pathLst>
                  <a:path extrusionOk="0" h="3762164" w="5913712">
                    <a:moveTo>
                      <a:pt x="0" y="0"/>
                    </a:moveTo>
                    <a:lnTo>
                      <a:pt x="5913712" y="0"/>
                    </a:lnTo>
                    <a:lnTo>
                      <a:pt x="5913712" y="3762164"/>
                    </a:lnTo>
                    <a:lnTo>
                      <a:pt x="0" y="3762164"/>
                    </a:lnTo>
                    <a:close/>
                  </a:path>
                </a:pathLst>
              </a:custGeom>
              <a:solidFill>
                <a:srgbClr val="C4CDFE"/>
              </a:solidFill>
              <a:ln cap="sq" cmpd="sng" w="85725">
                <a:solidFill>
                  <a:srgbClr val="5067DC"/>
                </a:solidFill>
                <a:prstDash val="solid"/>
                <a:miter lim="8000"/>
                <a:headEnd len="sm" w="sm" type="none"/>
                <a:tailEnd len="sm" w="sm" type="none"/>
              </a:ln>
            </p:spPr>
          </p:sp>
          <p:sp>
            <p:nvSpPr>
              <p:cNvPr id="450" name="Google Shape;450;p12"/>
              <p:cNvSpPr txBox="1"/>
              <p:nvPr/>
            </p:nvSpPr>
            <p:spPr>
              <a:xfrm>
                <a:off x="0" y="-19050"/>
                <a:ext cx="5913712" cy="3781214"/>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12"/>
            <p:cNvGrpSpPr/>
            <p:nvPr/>
          </p:nvGrpSpPr>
          <p:grpSpPr>
            <a:xfrm rot="-5400000">
              <a:off x="-5221791" y="5374640"/>
              <a:ext cx="10687406" cy="157365"/>
              <a:chOff x="0" y="-38100"/>
              <a:chExt cx="5788286" cy="85228"/>
            </a:xfrm>
          </p:grpSpPr>
          <p:sp>
            <p:nvSpPr>
              <p:cNvPr id="452" name="Google Shape;452;p12"/>
              <p:cNvSpPr/>
              <p:nvPr/>
            </p:nvSpPr>
            <p:spPr>
              <a:xfrm>
                <a:off x="0" y="0"/>
                <a:ext cx="5788286" cy="47128"/>
              </a:xfrm>
              <a:custGeom>
                <a:rect b="b" l="l" r="r" t="t"/>
                <a:pathLst>
                  <a:path extrusionOk="0" h="47128" w="5788286">
                    <a:moveTo>
                      <a:pt x="0" y="0"/>
                    </a:moveTo>
                    <a:lnTo>
                      <a:pt x="5788286" y="0"/>
                    </a:lnTo>
                    <a:lnTo>
                      <a:pt x="5788286" y="47128"/>
                    </a:lnTo>
                    <a:lnTo>
                      <a:pt x="0" y="47128"/>
                    </a:lnTo>
                    <a:close/>
                  </a:path>
                </a:pathLst>
              </a:custGeom>
              <a:solidFill>
                <a:srgbClr val="FFFFFF"/>
              </a:solidFill>
              <a:ln>
                <a:noFill/>
              </a:ln>
            </p:spPr>
          </p:sp>
          <p:sp>
            <p:nvSpPr>
              <p:cNvPr id="453" name="Google Shape;453;p12"/>
              <p:cNvSpPr txBox="1"/>
              <p:nvPr/>
            </p:nvSpPr>
            <p:spPr>
              <a:xfrm>
                <a:off x="0" y="-38100"/>
                <a:ext cx="5788286" cy="85228"/>
              </a:xfrm>
              <a:prstGeom prst="rect">
                <a:avLst/>
              </a:prstGeom>
              <a:noFill/>
              <a:ln>
                <a:noFill/>
              </a:ln>
            </p:spPr>
            <p:txBody>
              <a:bodyPr anchorCtr="0" anchor="ctr" bIns="18525" lIns="18525" spcFirstLastPara="1" rIns="18525" wrap="square" tIns="185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12"/>
            <p:cNvGrpSpPr/>
            <p:nvPr/>
          </p:nvGrpSpPr>
          <p:grpSpPr>
            <a:xfrm rot="10800000">
              <a:off x="113577" y="109620"/>
              <a:ext cx="6765226" cy="137935"/>
              <a:chOff x="0" y="-19050"/>
              <a:chExt cx="3664038" cy="74706"/>
            </a:xfrm>
          </p:grpSpPr>
          <p:sp>
            <p:nvSpPr>
              <p:cNvPr id="455" name="Google Shape;455;p12"/>
              <p:cNvSpPr/>
              <p:nvPr/>
            </p:nvSpPr>
            <p:spPr>
              <a:xfrm>
                <a:off x="0" y="0"/>
                <a:ext cx="3664038" cy="55656"/>
              </a:xfrm>
              <a:custGeom>
                <a:rect b="b" l="l" r="r" t="t"/>
                <a:pathLst>
                  <a:path extrusionOk="0" h="55656" w="3664038">
                    <a:moveTo>
                      <a:pt x="0" y="0"/>
                    </a:moveTo>
                    <a:lnTo>
                      <a:pt x="3664038" y="0"/>
                    </a:lnTo>
                    <a:lnTo>
                      <a:pt x="3664038" y="55656"/>
                    </a:lnTo>
                    <a:lnTo>
                      <a:pt x="0" y="55656"/>
                    </a:lnTo>
                    <a:close/>
                  </a:path>
                </a:pathLst>
              </a:custGeom>
              <a:solidFill>
                <a:srgbClr val="939CCC"/>
              </a:solidFill>
              <a:ln>
                <a:noFill/>
              </a:ln>
            </p:spPr>
          </p:sp>
          <p:sp>
            <p:nvSpPr>
              <p:cNvPr id="456" name="Google Shape;456;p12"/>
              <p:cNvSpPr txBox="1"/>
              <p:nvPr/>
            </p:nvSpPr>
            <p:spPr>
              <a:xfrm>
                <a:off x="0" y="-19050"/>
                <a:ext cx="3664038" cy="74706"/>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12"/>
            <p:cNvGrpSpPr/>
            <p:nvPr/>
          </p:nvGrpSpPr>
          <p:grpSpPr>
            <a:xfrm rot="-5400000">
              <a:off x="1460035" y="5378257"/>
              <a:ext cx="10687406" cy="150131"/>
              <a:chOff x="0" y="-19050"/>
              <a:chExt cx="5788286" cy="81310"/>
            </a:xfrm>
          </p:grpSpPr>
          <p:sp>
            <p:nvSpPr>
              <p:cNvPr id="458" name="Google Shape;458;p12"/>
              <p:cNvSpPr/>
              <p:nvPr/>
            </p:nvSpPr>
            <p:spPr>
              <a:xfrm>
                <a:off x="0" y="0"/>
                <a:ext cx="5788286" cy="62260"/>
              </a:xfrm>
              <a:custGeom>
                <a:rect b="b" l="l" r="r" t="t"/>
                <a:pathLst>
                  <a:path extrusionOk="0" h="62260" w="5788286">
                    <a:moveTo>
                      <a:pt x="0" y="0"/>
                    </a:moveTo>
                    <a:lnTo>
                      <a:pt x="5788286" y="0"/>
                    </a:lnTo>
                    <a:lnTo>
                      <a:pt x="5788286" y="62260"/>
                    </a:lnTo>
                    <a:lnTo>
                      <a:pt x="0" y="62260"/>
                    </a:lnTo>
                    <a:close/>
                  </a:path>
                </a:pathLst>
              </a:custGeom>
              <a:solidFill>
                <a:srgbClr val="939CCC"/>
              </a:solidFill>
              <a:ln>
                <a:noFill/>
              </a:ln>
            </p:spPr>
          </p:sp>
          <p:sp>
            <p:nvSpPr>
              <p:cNvPr id="459" name="Google Shape;459;p12"/>
              <p:cNvSpPr txBox="1"/>
              <p:nvPr/>
            </p:nvSpPr>
            <p:spPr>
              <a:xfrm>
                <a:off x="0" y="-19050"/>
                <a:ext cx="5788286" cy="81310"/>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60" name="Google Shape;460;p12"/>
          <p:cNvSpPr/>
          <p:nvPr/>
        </p:nvSpPr>
        <p:spPr>
          <a:xfrm>
            <a:off x="8302450" y="1731958"/>
            <a:ext cx="1683100" cy="1683100"/>
          </a:xfrm>
          <a:custGeom>
            <a:rect b="b" l="l" r="r" t="t"/>
            <a:pathLst>
              <a:path extrusionOk="0" h="1683100" w="1683100">
                <a:moveTo>
                  <a:pt x="0" y="0"/>
                </a:moveTo>
                <a:lnTo>
                  <a:pt x="1683100" y="0"/>
                </a:lnTo>
                <a:lnTo>
                  <a:pt x="1683100" y="1683101"/>
                </a:lnTo>
                <a:lnTo>
                  <a:pt x="0" y="1683101"/>
                </a:lnTo>
                <a:lnTo>
                  <a:pt x="0" y="0"/>
                </a:lnTo>
                <a:close/>
              </a:path>
            </a:pathLst>
          </a:custGeom>
          <a:blipFill rotWithShape="1">
            <a:blip r:embed="rId6">
              <a:alphaModFix/>
            </a:blip>
            <a:stretch>
              <a:fillRect b="0" l="0" r="0" t="0"/>
            </a:stretch>
          </a:blipFill>
          <a:ln>
            <a:noFill/>
          </a:ln>
        </p:spPr>
      </p:sp>
      <p:grpSp>
        <p:nvGrpSpPr>
          <p:cNvPr id="461" name="Google Shape;461;p12"/>
          <p:cNvGrpSpPr/>
          <p:nvPr/>
        </p:nvGrpSpPr>
        <p:grpSpPr>
          <a:xfrm>
            <a:off x="6512718" y="4237211"/>
            <a:ext cx="5236183" cy="8189243"/>
            <a:chOff x="-35173" y="-1"/>
            <a:chExt cx="6981578" cy="10918991"/>
          </a:xfrm>
        </p:grpSpPr>
        <p:grpSp>
          <p:nvGrpSpPr>
            <p:cNvPr id="462" name="Google Shape;462;p12"/>
            <p:cNvGrpSpPr/>
            <p:nvPr/>
          </p:nvGrpSpPr>
          <p:grpSpPr>
            <a:xfrm rot="-5400000">
              <a:off x="-2003880" y="1968706"/>
              <a:ext cx="10918991" cy="6981578"/>
              <a:chOff x="0" y="-19050"/>
              <a:chExt cx="5913712" cy="3781214"/>
            </a:xfrm>
          </p:grpSpPr>
          <p:sp>
            <p:nvSpPr>
              <p:cNvPr id="463" name="Google Shape;463;p12"/>
              <p:cNvSpPr/>
              <p:nvPr/>
            </p:nvSpPr>
            <p:spPr>
              <a:xfrm>
                <a:off x="0" y="0"/>
                <a:ext cx="5913712" cy="3762164"/>
              </a:xfrm>
              <a:custGeom>
                <a:rect b="b" l="l" r="r" t="t"/>
                <a:pathLst>
                  <a:path extrusionOk="0" h="3762164" w="5913712">
                    <a:moveTo>
                      <a:pt x="0" y="0"/>
                    </a:moveTo>
                    <a:lnTo>
                      <a:pt x="5913712" y="0"/>
                    </a:lnTo>
                    <a:lnTo>
                      <a:pt x="5913712" y="3762164"/>
                    </a:lnTo>
                    <a:lnTo>
                      <a:pt x="0" y="3762164"/>
                    </a:lnTo>
                    <a:close/>
                  </a:path>
                </a:pathLst>
              </a:custGeom>
              <a:solidFill>
                <a:srgbClr val="C4CDFE"/>
              </a:solidFill>
              <a:ln cap="sq" cmpd="sng" w="85725">
                <a:solidFill>
                  <a:srgbClr val="5067DC"/>
                </a:solidFill>
                <a:prstDash val="solid"/>
                <a:miter lim="8000"/>
                <a:headEnd len="sm" w="sm" type="none"/>
                <a:tailEnd len="sm" w="sm" type="none"/>
              </a:ln>
            </p:spPr>
          </p:sp>
          <p:sp>
            <p:nvSpPr>
              <p:cNvPr id="464" name="Google Shape;464;p12"/>
              <p:cNvSpPr txBox="1"/>
              <p:nvPr/>
            </p:nvSpPr>
            <p:spPr>
              <a:xfrm>
                <a:off x="0" y="-19050"/>
                <a:ext cx="5913712" cy="3781214"/>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12"/>
            <p:cNvGrpSpPr/>
            <p:nvPr/>
          </p:nvGrpSpPr>
          <p:grpSpPr>
            <a:xfrm rot="-5400000">
              <a:off x="-5221791" y="5374640"/>
              <a:ext cx="10687406" cy="157365"/>
              <a:chOff x="0" y="-38100"/>
              <a:chExt cx="5788286" cy="85228"/>
            </a:xfrm>
          </p:grpSpPr>
          <p:sp>
            <p:nvSpPr>
              <p:cNvPr id="466" name="Google Shape;466;p12"/>
              <p:cNvSpPr/>
              <p:nvPr/>
            </p:nvSpPr>
            <p:spPr>
              <a:xfrm>
                <a:off x="0" y="0"/>
                <a:ext cx="5788286" cy="47128"/>
              </a:xfrm>
              <a:custGeom>
                <a:rect b="b" l="l" r="r" t="t"/>
                <a:pathLst>
                  <a:path extrusionOk="0" h="47128" w="5788286">
                    <a:moveTo>
                      <a:pt x="0" y="0"/>
                    </a:moveTo>
                    <a:lnTo>
                      <a:pt x="5788286" y="0"/>
                    </a:lnTo>
                    <a:lnTo>
                      <a:pt x="5788286" y="47128"/>
                    </a:lnTo>
                    <a:lnTo>
                      <a:pt x="0" y="47128"/>
                    </a:lnTo>
                    <a:close/>
                  </a:path>
                </a:pathLst>
              </a:custGeom>
              <a:solidFill>
                <a:srgbClr val="FFFFFF"/>
              </a:solidFill>
              <a:ln>
                <a:noFill/>
              </a:ln>
            </p:spPr>
          </p:sp>
          <p:sp>
            <p:nvSpPr>
              <p:cNvPr id="467" name="Google Shape;467;p12"/>
              <p:cNvSpPr txBox="1"/>
              <p:nvPr/>
            </p:nvSpPr>
            <p:spPr>
              <a:xfrm>
                <a:off x="0" y="-38100"/>
                <a:ext cx="5788286" cy="85228"/>
              </a:xfrm>
              <a:prstGeom prst="rect">
                <a:avLst/>
              </a:prstGeom>
              <a:noFill/>
              <a:ln>
                <a:noFill/>
              </a:ln>
            </p:spPr>
            <p:txBody>
              <a:bodyPr anchorCtr="0" anchor="ctr" bIns="18525" lIns="18525" spcFirstLastPara="1" rIns="18525" wrap="square" tIns="185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p12"/>
            <p:cNvGrpSpPr/>
            <p:nvPr/>
          </p:nvGrpSpPr>
          <p:grpSpPr>
            <a:xfrm rot="10800000">
              <a:off x="113577" y="109620"/>
              <a:ext cx="6765226" cy="137935"/>
              <a:chOff x="0" y="-19050"/>
              <a:chExt cx="3664038" cy="74706"/>
            </a:xfrm>
          </p:grpSpPr>
          <p:sp>
            <p:nvSpPr>
              <p:cNvPr id="469" name="Google Shape;469;p12"/>
              <p:cNvSpPr/>
              <p:nvPr/>
            </p:nvSpPr>
            <p:spPr>
              <a:xfrm>
                <a:off x="0" y="0"/>
                <a:ext cx="3664038" cy="55656"/>
              </a:xfrm>
              <a:custGeom>
                <a:rect b="b" l="l" r="r" t="t"/>
                <a:pathLst>
                  <a:path extrusionOk="0" h="55656" w="3664038">
                    <a:moveTo>
                      <a:pt x="0" y="0"/>
                    </a:moveTo>
                    <a:lnTo>
                      <a:pt x="3664038" y="0"/>
                    </a:lnTo>
                    <a:lnTo>
                      <a:pt x="3664038" y="55656"/>
                    </a:lnTo>
                    <a:lnTo>
                      <a:pt x="0" y="55656"/>
                    </a:lnTo>
                    <a:close/>
                  </a:path>
                </a:pathLst>
              </a:custGeom>
              <a:solidFill>
                <a:srgbClr val="939CCC"/>
              </a:solidFill>
              <a:ln>
                <a:noFill/>
              </a:ln>
            </p:spPr>
          </p:sp>
          <p:sp>
            <p:nvSpPr>
              <p:cNvPr id="470" name="Google Shape;470;p12"/>
              <p:cNvSpPr txBox="1"/>
              <p:nvPr/>
            </p:nvSpPr>
            <p:spPr>
              <a:xfrm>
                <a:off x="0" y="-19050"/>
                <a:ext cx="3664038" cy="74706"/>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12"/>
            <p:cNvGrpSpPr/>
            <p:nvPr/>
          </p:nvGrpSpPr>
          <p:grpSpPr>
            <a:xfrm rot="-5400000">
              <a:off x="1460035" y="5378257"/>
              <a:ext cx="10687406" cy="150131"/>
              <a:chOff x="0" y="-19050"/>
              <a:chExt cx="5788286" cy="81310"/>
            </a:xfrm>
          </p:grpSpPr>
          <p:sp>
            <p:nvSpPr>
              <p:cNvPr id="472" name="Google Shape;472;p12"/>
              <p:cNvSpPr/>
              <p:nvPr/>
            </p:nvSpPr>
            <p:spPr>
              <a:xfrm>
                <a:off x="0" y="0"/>
                <a:ext cx="5788286" cy="62260"/>
              </a:xfrm>
              <a:custGeom>
                <a:rect b="b" l="l" r="r" t="t"/>
                <a:pathLst>
                  <a:path extrusionOk="0" h="62260" w="5788286">
                    <a:moveTo>
                      <a:pt x="0" y="0"/>
                    </a:moveTo>
                    <a:lnTo>
                      <a:pt x="5788286" y="0"/>
                    </a:lnTo>
                    <a:lnTo>
                      <a:pt x="5788286" y="62260"/>
                    </a:lnTo>
                    <a:lnTo>
                      <a:pt x="0" y="62260"/>
                    </a:lnTo>
                    <a:close/>
                  </a:path>
                </a:pathLst>
              </a:custGeom>
              <a:solidFill>
                <a:srgbClr val="939CCC"/>
              </a:solidFill>
              <a:ln>
                <a:noFill/>
              </a:ln>
            </p:spPr>
          </p:sp>
          <p:sp>
            <p:nvSpPr>
              <p:cNvPr id="473" name="Google Shape;473;p12"/>
              <p:cNvSpPr txBox="1"/>
              <p:nvPr/>
            </p:nvSpPr>
            <p:spPr>
              <a:xfrm>
                <a:off x="0" y="-19050"/>
                <a:ext cx="5788286" cy="81310"/>
              </a:xfrm>
              <a:prstGeom prst="rect">
                <a:avLst/>
              </a:prstGeom>
              <a:noFill/>
              <a:ln>
                <a:noFill/>
              </a:ln>
            </p:spPr>
            <p:txBody>
              <a:bodyPr anchorCtr="0" anchor="ctr" bIns="18525" lIns="18525" spcFirstLastPara="1" rIns="18525" wrap="square" tIns="1852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74" name="Google Shape;474;p12"/>
          <p:cNvSpPr txBox="1"/>
          <p:nvPr/>
        </p:nvSpPr>
        <p:spPr>
          <a:xfrm>
            <a:off x="7266134" y="6939637"/>
            <a:ext cx="3755700" cy="2424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sp>
        <p:nvSpPr>
          <p:cNvPr id="475" name="Google Shape;475;p12"/>
          <p:cNvSpPr txBox="1"/>
          <p:nvPr/>
        </p:nvSpPr>
        <p:spPr>
          <a:xfrm>
            <a:off x="1505910" y="8171000"/>
            <a:ext cx="37557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a:t>
            </a:r>
            <a:endParaRPr/>
          </a:p>
        </p:txBody>
      </p:sp>
      <p:sp>
        <p:nvSpPr>
          <p:cNvPr id="476" name="Google Shape;476;p12"/>
          <p:cNvSpPr txBox="1"/>
          <p:nvPr/>
        </p:nvSpPr>
        <p:spPr>
          <a:xfrm>
            <a:off x="13025252" y="8171000"/>
            <a:ext cx="3755700" cy="158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a:t>
            </a:r>
            <a:endParaRPr/>
          </a:p>
        </p:txBody>
      </p:sp>
      <p:sp>
        <p:nvSpPr>
          <p:cNvPr id="477" name="Google Shape;477;p12"/>
          <p:cNvSpPr txBox="1"/>
          <p:nvPr/>
        </p:nvSpPr>
        <p:spPr>
          <a:xfrm>
            <a:off x="7444589" y="5233641"/>
            <a:ext cx="3398700" cy="120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414" u="none" cap="none" strike="noStrike">
                <a:solidFill>
                  <a:srgbClr val="3A52CF"/>
                </a:solidFill>
                <a:latin typeface="Roboto Mono"/>
                <a:ea typeface="Roboto Mono"/>
                <a:cs typeface="Roboto Mono"/>
                <a:sym typeface="Roboto Mono"/>
              </a:rPr>
              <a:t>Write a main title here</a:t>
            </a:r>
            <a:endParaRPr/>
          </a:p>
        </p:txBody>
      </p:sp>
      <p:sp>
        <p:nvSpPr>
          <p:cNvPr id="478" name="Google Shape;478;p12"/>
          <p:cNvSpPr txBox="1"/>
          <p:nvPr/>
        </p:nvSpPr>
        <p:spPr>
          <a:xfrm>
            <a:off x="1684365" y="6545063"/>
            <a:ext cx="3398700" cy="120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414" u="none" cap="none" strike="noStrike">
                <a:solidFill>
                  <a:srgbClr val="3A52CF"/>
                </a:solidFill>
                <a:latin typeface="Roboto Mono"/>
                <a:ea typeface="Roboto Mono"/>
                <a:cs typeface="Roboto Mono"/>
                <a:sym typeface="Roboto Mono"/>
              </a:rPr>
              <a:t>Write a main title here</a:t>
            </a:r>
            <a:endParaRPr/>
          </a:p>
        </p:txBody>
      </p:sp>
      <p:sp>
        <p:nvSpPr>
          <p:cNvPr id="479" name="Google Shape;479;p12"/>
          <p:cNvSpPr txBox="1"/>
          <p:nvPr/>
        </p:nvSpPr>
        <p:spPr>
          <a:xfrm>
            <a:off x="13203706" y="6545063"/>
            <a:ext cx="3398700" cy="120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414" u="none" cap="none" strike="noStrike">
                <a:solidFill>
                  <a:srgbClr val="3A52CF"/>
                </a:solidFill>
                <a:latin typeface="Roboto Mono"/>
                <a:ea typeface="Roboto Mono"/>
                <a:cs typeface="Roboto Mono"/>
                <a:sym typeface="Roboto Mono"/>
              </a:rPr>
              <a:t>Write a main title here</a:t>
            </a:r>
            <a:endParaRPr/>
          </a:p>
        </p:txBody>
      </p:sp>
      <p:grpSp>
        <p:nvGrpSpPr>
          <p:cNvPr id="480" name="Google Shape;480;p12"/>
          <p:cNvGrpSpPr/>
          <p:nvPr/>
        </p:nvGrpSpPr>
        <p:grpSpPr>
          <a:xfrm>
            <a:off x="12124528" y="205548"/>
            <a:ext cx="3758237" cy="499494"/>
            <a:chOff x="0" y="0"/>
            <a:chExt cx="5010983" cy="665993"/>
          </a:xfrm>
        </p:grpSpPr>
        <p:sp>
          <p:nvSpPr>
            <p:cNvPr id="481" name="Google Shape;481;p12"/>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mt="43000"/>
              </a:blip>
              <a:stretch>
                <a:fillRect b="0" l="0" r="0" t="0"/>
              </a:stretch>
            </a:blipFill>
            <a:ln>
              <a:noFill/>
            </a:ln>
          </p:spPr>
        </p:sp>
        <p:sp>
          <p:nvSpPr>
            <p:cNvPr id="482" name="Google Shape;482;p12"/>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483" name="Google Shape;483;p12"/>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484" name="Google Shape;484;p12"/>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485" name="Google Shape;485;p12"/>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grpSp>
      <p:sp>
        <p:nvSpPr>
          <p:cNvPr id="486" name="Google Shape;486;p12"/>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490" name="Shape 490"/>
        <p:cNvGrpSpPr/>
        <p:nvPr/>
      </p:nvGrpSpPr>
      <p:grpSpPr>
        <a:xfrm>
          <a:off x="0" y="0"/>
          <a:ext cx="0" cy="0"/>
          <a:chOff x="0" y="0"/>
          <a:chExt cx="0" cy="0"/>
        </a:xfrm>
      </p:grpSpPr>
      <p:grpSp>
        <p:nvGrpSpPr>
          <p:cNvPr id="491" name="Google Shape;491;p13"/>
          <p:cNvGrpSpPr/>
          <p:nvPr/>
        </p:nvGrpSpPr>
        <p:grpSpPr>
          <a:xfrm>
            <a:off x="0" y="-144661"/>
            <a:ext cx="18288000" cy="1036201"/>
            <a:chOff x="0" y="-38100"/>
            <a:chExt cx="4816593" cy="272909"/>
          </a:xfrm>
        </p:grpSpPr>
        <p:sp>
          <p:nvSpPr>
            <p:cNvPr id="492" name="Google Shape;492;p13"/>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493" name="Google Shape;493;p13"/>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4" name="Google Shape;494;p13"/>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5" name="Google Shape;495;p13"/>
          <p:cNvGrpSpPr/>
          <p:nvPr/>
        </p:nvGrpSpPr>
        <p:grpSpPr>
          <a:xfrm rot="-5400000">
            <a:off x="-731785" y="2889097"/>
            <a:ext cx="8204741" cy="5236183"/>
            <a:chOff x="-20664" y="-35174"/>
            <a:chExt cx="10939655" cy="6981578"/>
          </a:xfrm>
        </p:grpSpPr>
        <p:grpSp>
          <p:nvGrpSpPr>
            <p:cNvPr id="496" name="Google Shape;496;p13"/>
            <p:cNvGrpSpPr/>
            <p:nvPr/>
          </p:nvGrpSpPr>
          <p:grpSpPr>
            <a:xfrm>
              <a:off x="0" y="-35174"/>
              <a:ext cx="10918991" cy="6981578"/>
              <a:chOff x="0" y="-19050"/>
              <a:chExt cx="5913712" cy="3781214"/>
            </a:xfrm>
          </p:grpSpPr>
          <p:sp>
            <p:nvSpPr>
              <p:cNvPr id="497" name="Google Shape;497;p13"/>
              <p:cNvSpPr/>
              <p:nvPr/>
            </p:nvSpPr>
            <p:spPr>
              <a:xfrm>
                <a:off x="0" y="0"/>
                <a:ext cx="5913712" cy="3762164"/>
              </a:xfrm>
              <a:custGeom>
                <a:rect b="b" l="l" r="r" t="t"/>
                <a:pathLst>
                  <a:path extrusionOk="0" h="3762164" w="5913712">
                    <a:moveTo>
                      <a:pt x="0" y="0"/>
                    </a:moveTo>
                    <a:lnTo>
                      <a:pt x="5913712" y="0"/>
                    </a:lnTo>
                    <a:lnTo>
                      <a:pt x="5913712" y="3762164"/>
                    </a:lnTo>
                    <a:lnTo>
                      <a:pt x="0" y="3762164"/>
                    </a:lnTo>
                    <a:close/>
                  </a:path>
                </a:pathLst>
              </a:custGeom>
              <a:solidFill>
                <a:srgbClr val="C4CDFE"/>
              </a:solidFill>
              <a:ln cap="sq" cmpd="sng" w="85725">
                <a:solidFill>
                  <a:srgbClr val="5067DC"/>
                </a:solidFill>
                <a:prstDash val="solid"/>
                <a:miter lim="8000"/>
                <a:headEnd len="sm" w="sm" type="none"/>
                <a:tailEnd len="sm" w="sm" type="none"/>
              </a:ln>
            </p:spPr>
          </p:sp>
          <p:sp>
            <p:nvSpPr>
              <p:cNvPr id="498" name="Google Shape;498;p13"/>
              <p:cNvSpPr txBox="1"/>
              <p:nvPr/>
            </p:nvSpPr>
            <p:spPr>
              <a:xfrm>
                <a:off x="0" y="-19050"/>
                <a:ext cx="5913712" cy="3781214"/>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13"/>
            <p:cNvGrpSpPr/>
            <p:nvPr/>
          </p:nvGrpSpPr>
          <p:grpSpPr>
            <a:xfrm rot="-5400000">
              <a:off x="-3358632" y="3398207"/>
              <a:ext cx="6818566" cy="142629"/>
              <a:chOff x="0" y="-38100"/>
              <a:chExt cx="3692927" cy="77248"/>
            </a:xfrm>
          </p:grpSpPr>
          <p:sp>
            <p:nvSpPr>
              <p:cNvPr id="500" name="Google Shape;500;p13"/>
              <p:cNvSpPr/>
              <p:nvPr/>
            </p:nvSpPr>
            <p:spPr>
              <a:xfrm>
                <a:off x="0" y="0"/>
                <a:ext cx="3692927" cy="39148"/>
              </a:xfrm>
              <a:custGeom>
                <a:rect b="b" l="l" r="r" t="t"/>
                <a:pathLst>
                  <a:path extrusionOk="0" h="39148" w="3692927">
                    <a:moveTo>
                      <a:pt x="0" y="0"/>
                    </a:moveTo>
                    <a:lnTo>
                      <a:pt x="3692927" y="0"/>
                    </a:lnTo>
                    <a:lnTo>
                      <a:pt x="3692927" y="39148"/>
                    </a:lnTo>
                    <a:lnTo>
                      <a:pt x="0" y="39148"/>
                    </a:lnTo>
                    <a:close/>
                  </a:path>
                </a:pathLst>
              </a:custGeom>
              <a:solidFill>
                <a:srgbClr val="FFFFFF"/>
              </a:solidFill>
              <a:ln>
                <a:noFill/>
              </a:ln>
            </p:spPr>
          </p:sp>
          <p:sp>
            <p:nvSpPr>
              <p:cNvPr id="501" name="Google Shape;501;p13"/>
              <p:cNvSpPr txBox="1"/>
              <p:nvPr/>
            </p:nvSpPr>
            <p:spPr>
              <a:xfrm>
                <a:off x="0" y="-38100"/>
                <a:ext cx="3692927" cy="77248"/>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13"/>
            <p:cNvGrpSpPr/>
            <p:nvPr/>
          </p:nvGrpSpPr>
          <p:grpSpPr>
            <a:xfrm>
              <a:off x="121965" y="-10111"/>
              <a:ext cx="10748947" cy="157365"/>
              <a:chOff x="0" y="-38100"/>
              <a:chExt cx="5821617" cy="85228"/>
            </a:xfrm>
          </p:grpSpPr>
          <p:sp>
            <p:nvSpPr>
              <p:cNvPr id="503" name="Google Shape;503;p13"/>
              <p:cNvSpPr/>
              <p:nvPr/>
            </p:nvSpPr>
            <p:spPr>
              <a:xfrm>
                <a:off x="0" y="0"/>
                <a:ext cx="5821617" cy="47128"/>
              </a:xfrm>
              <a:custGeom>
                <a:rect b="b" l="l" r="r" t="t"/>
                <a:pathLst>
                  <a:path extrusionOk="0" h="47128" w="5821617">
                    <a:moveTo>
                      <a:pt x="0" y="0"/>
                    </a:moveTo>
                    <a:lnTo>
                      <a:pt x="5821617" y="0"/>
                    </a:lnTo>
                    <a:lnTo>
                      <a:pt x="5821617" y="47128"/>
                    </a:lnTo>
                    <a:lnTo>
                      <a:pt x="0" y="47128"/>
                    </a:lnTo>
                    <a:close/>
                  </a:path>
                </a:pathLst>
              </a:custGeom>
              <a:solidFill>
                <a:srgbClr val="FFFFFF"/>
              </a:solidFill>
              <a:ln>
                <a:noFill/>
              </a:ln>
            </p:spPr>
          </p:sp>
          <p:sp>
            <p:nvSpPr>
              <p:cNvPr id="504" name="Google Shape;504;p13"/>
              <p:cNvSpPr txBox="1"/>
              <p:nvPr/>
            </p:nvSpPr>
            <p:spPr>
              <a:xfrm>
                <a:off x="0" y="-38100"/>
                <a:ext cx="5821617" cy="85228"/>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13"/>
            <p:cNvGrpSpPr/>
            <p:nvPr/>
          </p:nvGrpSpPr>
          <p:grpSpPr>
            <a:xfrm rot="-5400000">
              <a:off x="7407901" y="3415793"/>
              <a:ext cx="6818566" cy="107455"/>
              <a:chOff x="0" y="-19050"/>
              <a:chExt cx="3692927" cy="58198"/>
            </a:xfrm>
          </p:grpSpPr>
          <p:sp>
            <p:nvSpPr>
              <p:cNvPr id="506" name="Google Shape;506;p13"/>
              <p:cNvSpPr/>
              <p:nvPr/>
            </p:nvSpPr>
            <p:spPr>
              <a:xfrm>
                <a:off x="0" y="0"/>
                <a:ext cx="3692927" cy="39148"/>
              </a:xfrm>
              <a:custGeom>
                <a:rect b="b" l="l" r="r" t="t"/>
                <a:pathLst>
                  <a:path extrusionOk="0" h="39148" w="3692927">
                    <a:moveTo>
                      <a:pt x="0" y="0"/>
                    </a:moveTo>
                    <a:lnTo>
                      <a:pt x="3692927" y="0"/>
                    </a:lnTo>
                    <a:lnTo>
                      <a:pt x="3692927" y="39148"/>
                    </a:lnTo>
                    <a:lnTo>
                      <a:pt x="0" y="39148"/>
                    </a:lnTo>
                    <a:close/>
                  </a:path>
                </a:pathLst>
              </a:custGeom>
              <a:solidFill>
                <a:srgbClr val="939CCC"/>
              </a:solidFill>
              <a:ln>
                <a:noFill/>
              </a:ln>
            </p:spPr>
          </p:sp>
          <p:sp>
            <p:nvSpPr>
              <p:cNvPr id="507" name="Google Shape;507;p13"/>
              <p:cNvSpPr txBox="1"/>
              <p:nvPr/>
            </p:nvSpPr>
            <p:spPr>
              <a:xfrm>
                <a:off x="0" y="-19050"/>
                <a:ext cx="3692927" cy="58198"/>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13"/>
            <p:cNvGrpSpPr/>
            <p:nvPr/>
          </p:nvGrpSpPr>
          <p:grpSpPr>
            <a:xfrm>
              <a:off x="121965" y="6756613"/>
              <a:ext cx="10712806" cy="122191"/>
              <a:chOff x="0" y="-19050"/>
              <a:chExt cx="5802043" cy="66178"/>
            </a:xfrm>
          </p:grpSpPr>
          <p:sp>
            <p:nvSpPr>
              <p:cNvPr id="509" name="Google Shape;509;p13"/>
              <p:cNvSpPr/>
              <p:nvPr/>
            </p:nvSpPr>
            <p:spPr>
              <a:xfrm>
                <a:off x="0" y="0"/>
                <a:ext cx="5802043" cy="47128"/>
              </a:xfrm>
              <a:custGeom>
                <a:rect b="b" l="l" r="r" t="t"/>
                <a:pathLst>
                  <a:path extrusionOk="0" h="47128" w="5802043">
                    <a:moveTo>
                      <a:pt x="0" y="0"/>
                    </a:moveTo>
                    <a:lnTo>
                      <a:pt x="5802043" y="0"/>
                    </a:lnTo>
                    <a:lnTo>
                      <a:pt x="5802043" y="47128"/>
                    </a:lnTo>
                    <a:lnTo>
                      <a:pt x="0" y="47128"/>
                    </a:lnTo>
                    <a:close/>
                  </a:path>
                </a:pathLst>
              </a:custGeom>
              <a:solidFill>
                <a:srgbClr val="939CCC"/>
              </a:solidFill>
              <a:ln>
                <a:noFill/>
              </a:ln>
            </p:spPr>
          </p:sp>
          <p:sp>
            <p:nvSpPr>
              <p:cNvPr id="510" name="Google Shape;510;p13"/>
              <p:cNvSpPr txBox="1"/>
              <p:nvPr/>
            </p:nvSpPr>
            <p:spPr>
              <a:xfrm>
                <a:off x="0" y="-19050"/>
                <a:ext cx="5802043" cy="66178"/>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11" name="Google Shape;511;p13"/>
          <p:cNvGrpSpPr/>
          <p:nvPr/>
        </p:nvGrpSpPr>
        <p:grpSpPr>
          <a:xfrm rot="-5400000">
            <a:off x="5028440" y="2889097"/>
            <a:ext cx="8204741" cy="5236183"/>
            <a:chOff x="-20664" y="-35174"/>
            <a:chExt cx="10939655" cy="6981578"/>
          </a:xfrm>
        </p:grpSpPr>
        <p:grpSp>
          <p:nvGrpSpPr>
            <p:cNvPr id="512" name="Google Shape;512;p13"/>
            <p:cNvGrpSpPr/>
            <p:nvPr/>
          </p:nvGrpSpPr>
          <p:grpSpPr>
            <a:xfrm>
              <a:off x="0" y="-35174"/>
              <a:ext cx="10918991" cy="6981578"/>
              <a:chOff x="0" y="-19050"/>
              <a:chExt cx="5913712" cy="3781214"/>
            </a:xfrm>
          </p:grpSpPr>
          <p:sp>
            <p:nvSpPr>
              <p:cNvPr id="513" name="Google Shape;513;p13"/>
              <p:cNvSpPr/>
              <p:nvPr/>
            </p:nvSpPr>
            <p:spPr>
              <a:xfrm>
                <a:off x="0" y="0"/>
                <a:ext cx="5913712" cy="3762164"/>
              </a:xfrm>
              <a:custGeom>
                <a:rect b="b" l="l" r="r" t="t"/>
                <a:pathLst>
                  <a:path extrusionOk="0" h="3762164" w="5913712">
                    <a:moveTo>
                      <a:pt x="0" y="0"/>
                    </a:moveTo>
                    <a:lnTo>
                      <a:pt x="5913712" y="0"/>
                    </a:lnTo>
                    <a:lnTo>
                      <a:pt x="5913712" y="3762164"/>
                    </a:lnTo>
                    <a:lnTo>
                      <a:pt x="0" y="3762164"/>
                    </a:lnTo>
                    <a:close/>
                  </a:path>
                </a:pathLst>
              </a:custGeom>
              <a:solidFill>
                <a:srgbClr val="C4CDFE"/>
              </a:solidFill>
              <a:ln cap="sq" cmpd="sng" w="85725">
                <a:solidFill>
                  <a:srgbClr val="5067DC"/>
                </a:solidFill>
                <a:prstDash val="solid"/>
                <a:miter lim="8000"/>
                <a:headEnd len="sm" w="sm" type="none"/>
                <a:tailEnd len="sm" w="sm" type="none"/>
              </a:ln>
            </p:spPr>
          </p:sp>
          <p:sp>
            <p:nvSpPr>
              <p:cNvPr id="514" name="Google Shape;514;p13"/>
              <p:cNvSpPr txBox="1"/>
              <p:nvPr/>
            </p:nvSpPr>
            <p:spPr>
              <a:xfrm>
                <a:off x="0" y="-19050"/>
                <a:ext cx="5913712" cy="3781214"/>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13"/>
            <p:cNvGrpSpPr/>
            <p:nvPr/>
          </p:nvGrpSpPr>
          <p:grpSpPr>
            <a:xfrm rot="-5400000">
              <a:off x="-3358632" y="3398207"/>
              <a:ext cx="6818566" cy="142629"/>
              <a:chOff x="0" y="-38100"/>
              <a:chExt cx="3692927" cy="77248"/>
            </a:xfrm>
          </p:grpSpPr>
          <p:sp>
            <p:nvSpPr>
              <p:cNvPr id="516" name="Google Shape;516;p13"/>
              <p:cNvSpPr/>
              <p:nvPr/>
            </p:nvSpPr>
            <p:spPr>
              <a:xfrm>
                <a:off x="0" y="0"/>
                <a:ext cx="3692927" cy="39148"/>
              </a:xfrm>
              <a:custGeom>
                <a:rect b="b" l="l" r="r" t="t"/>
                <a:pathLst>
                  <a:path extrusionOk="0" h="39148" w="3692927">
                    <a:moveTo>
                      <a:pt x="0" y="0"/>
                    </a:moveTo>
                    <a:lnTo>
                      <a:pt x="3692927" y="0"/>
                    </a:lnTo>
                    <a:lnTo>
                      <a:pt x="3692927" y="39148"/>
                    </a:lnTo>
                    <a:lnTo>
                      <a:pt x="0" y="39148"/>
                    </a:lnTo>
                    <a:close/>
                  </a:path>
                </a:pathLst>
              </a:custGeom>
              <a:solidFill>
                <a:srgbClr val="FFFFFF"/>
              </a:solidFill>
              <a:ln>
                <a:noFill/>
              </a:ln>
            </p:spPr>
          </p:sp>
          <p:sp>
            <p:nvSpPr>
              <p:cNvPr id="517" name="Google Shape;517;p13"/>
              <p:cNvSpPr txBox="1"/>
              <p:nvPr/>
            </p:nvSpPr>
            <p:spPr>
              <a:xfrm>
                <a:off x="0" y="-38100"/>
                <a:ext cx="3692927" cy="77248"/>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13"/>
            <p:cNvGrpSpPr/>
            <p:nvPr/>
          </p:nvGrpSpPr>
          <p:grpSpPr>
            <a:xfrm>
              <a:off x="121965" y="-10111"/>
              <a:ext cx="10748947" cy="157365"/>
              <a:chOff x="0" y="-38100"/>
              <a:chExt cx="5821617" cy="85228"/>
            </a:xfrm>
          </p:grpSpPr>
          <p:sp>
            <p:nvSpPr>
              <p:cNvPr id="519" name="Google Shape;519;p13"/>
              <p:cNvSpPr/>
              <p:nvPr/>
            </p:nvSpPr>
            <p:spPr>
              <a:xfrm>
                <a:off x="0" y="0"/>
                <a:ext cx="5821617" cy="47128"/>
              </a:xfrm>
              <a:custGeom>
                <a:rect b="b" l="l" r="r" t="t"/>
                <a:pathLst>
                  <a:path extrusionOk="0" h="47128" w="5821617">
                    <a:moveTo>
                      <a:pt x="0" y="0"/>
                    </a:moveTo>
                    <a:lnTo>
                      <a:pt x="5821617" y="0"/>
                    </a:lnTo>
                    <a:lnTo>
                      <a:pt x="5821617" y="47128"/>
                    </a:lnTo>
                    <a:lnTo>
                      <a:pt x="0" y="47128"/>
                    </a:lnTo>
                    <a:close/>
                  </a:path>
                </a:pathLst>
              </a:custGeom>
              <a:solidFill>
                <a:srgbClr val="FFFFFF"/>
              </a:solidFill>
              <a:ln>
                <a:noFill/>
              </a:ln>
            </p:spPr>
          </p:sp>
          <p:sp>
            <p:nvSpPr>
              <p:cNvPr id="520" name="Google Shape;520;p13"/>
              <p:cNvSpPr txBox="1"/>
              <p:nvPr/>
            </p:nvSpPr>
            <p:spPr>
              <a:xfrm>
                <a:off x="0" y="-38100"/>
                <a:ext cx="5821617" cy="85228"/>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13"/>
            <p:cNvGrpSpPr/>
            <p:nvPr/>
          </p:nvGrpSpPr>
          <p:grpSpPr>
            <a:xfrm rot="-5400000">
              <a:off x="7407901" y="3415793"/>
              <a:ext cx="6818566" cy="107455"/>
              <a:chOff x="0" y="-19050"/>
              <a:chExt cx="3692927" cy="58198"/>
            </a:xfrm>
          </p:grpSpPr>
          <p:sp>
            <p:nvSpPr>
              <p:cNvPr id="522" name="Google Shape;522;p13"/>
              <p:cNvSpPr/>
              <p:nvPr/>
            </p:nvSpPr>
            <p:spPr>
              <a:xfrm>
                <a:off x="0" y="0"/>
                <a:ext cx="3692927" cy="39148"/>
              </a:xfrm>
              <a:custGeom>
                <a:rect b="b" l="l" r="r" t="t"/>
                <a:pathLst>
                  <a:path extrusionOk="0" h="39148" w="3692927">
                    <a:moveTo>
                      <a:pt x="0" y="0"/>
                    </a:moveTo>
                    <a:lnTo>
                      <a:pt x="3692927" y="0"/>
                    </a:lnTo>
                    <a:lnTo>
                      <a:pt x="3692927" y="39148"/>
                    </a:lnTo>
                    <a:lnTo>
                      <a:pt x="0" y="39148"/>
                    </a:lnTo>
                    <a:close/>
                  </a:path>
                </a:pathLst>
              </a:custGeom>
              <a:solidFill>
                <a:srgbClr val="939CCC"/>
              </a:solidFill>
              <a:ln>
                <a:noFill/>
              </a:ln>
            </p:spPr>
          </p:sp>
          <p:sp>
            <p:nvSpPr>
              <p:cNvPr id="523" name="Google Shape;523;p13"/>
              <p:cNvSpPr txBox="1"/>
              <p:nvPr/>
            </p:nvSpPr>
            <p:spPr>
              <a:xfrm>
                <a:off x="0" y="-19050"/>
                <a:ext cx="3692927" cy="58198"/>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13"/>
            <p:cNvGrpSpPr/>
            <p:nvPr/>
          </p:nvGrpSpPr>
          <p:grpSpPr>
            <a:xfrm>
              <a:off x="121965" y="6756613"/>
              <a:ext cx="10712806" cy="122191"/>
              <a:chOff x="0" y="-19050"/>
              <a:chExt cx="5802043" cy="66178"/>
            </a:xfrm>
          </p:grpSpPr>
          <p:sp>
            <p:nvSpPr>
              <p:cNvPr id="525" name="Google Shape;525;p13"/>
              <p:cNvSpPr/>
              <p:nvPr/>
            </p:nvSpPr>
            <p:spPr>
              <a:xfrm>
                <a:off x="0" y="0"/>
                <a:ext cx="5802043" cy="47128"/>
              </a:xfrm>
              <a:custGeom>
                <a:rect b="b" l="l" r="r" t="t"/>
                <a:pathLst>
                  <a:path extrusionOk="0" h="47128" w="5802043">
                    <a:moveTo>
                      <a:pt x="0" y="0"/>
                    </a:moveTo>
                    <a:lnTo>
                      <a:pt x="5802043" y="0"/>
                    </a:lnTo>
                    <a:lnTo>
                      <a:pt x="5802043" y="47128"/>
                    </a:lnTo>
                    <a:lnTo>
                      <a:pt x="0" y="47128"/>
                    </a:lnTo>
                    <a:close/>
                  </a:path>
                </a:pathLst>
              </a:custGeom>
              <a:solidFill>
                <a:srgbClr val="939CCC"/>
              </a:solidFill>
              <a:ln>
                <a:noFill/>
              </a:ln>
            </p:spPr>
          </p:sp>
          <p:sp>
            <p:nvSpPr>
              <p:cNvPr id="526" name="Google Shape;526;p13"/>
              <p:cNvSpPr txBox="1"/>
              <p:nvPr/>
            </p:nvSpPr>
            <p:spPr>
              <a:xfrm>
                <a:off x="0" y="-19050"/>
                <a:ext cx="5802043" cy="66178"/>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27" name="Google Shape;527;p13"/>
          <p:cNvGrpSpPr/>
          <p:nvPr/>
        </p:nvGrpSpPr>
        <p:grpSpPr>
          <a:xfrm rot="-5400000">
            <a:off x="10788664" y="2889097"/>
            <a:ext cx="8204741" cy="5236183"/>
            <a:chOff x="-20664" y="-35174"/>
            <a:chExt cx="10939655" cy="6981578"/>
          </a:xfrm>
        </p:grpSpPr>
        <p:grpSp>
          <p:nvGrpSpPr>
            <p:cNvPr id="528" name="Google Shape;528;p13"/>
            <p:cNvGrpSpPr/>
            <p:nvPr/>
          </p:nvGrpSpPr>
          <p:grpSpPr>
            <a:xfrm>
              <a:off x="0" y="-35174"/>
              <a:ext cx="10918991" cy="6981578"/>
              <a:chOff x="0" y="-19050"/>
              <a:chExt cx="5913712" cy="3781214"/>
            </a:xfrm>
          </p:grpSpPr>
          <p:sp>
            <p:nvSpPr>
              <p:cNvPr id="529" name="Google Shape;529;p13"/>
              <p:cNvSpPr/>
              <p:nvPr/>
            </p:nvSpPr>
            <p:spPr>
              <a:xfrm>
                <a:off x="0" y="0"/>
                <a:ext cx="5913712" cy="3762164"/>
              </a:xfrm>
              <a:custGeom>
                <a:rect b="b" l="l" r="r" t="t"/>
                <a:pathLst>
                  <a:path extrusionOk="0" h="3762164" w="5913712">
                    <a:moveTo>
                      <a:pt x="0" y="0"/>
                    </a:moveTo>
                    <a:lnTo>
                      <a:pt x="5913712" y="0"/>
                    </a:lnTo>
                    <a:lnTo>
                      <a:pt x="5913712" y="3762164"/>
                    </a:lnTo>
                    <a:lnTo>
                      <a:pt x="0" y="3762164"/>
                    </a:lnTo>
                    <a:close/>
                  </a:path>
                </a:pathLst>
              </a:custGeom>
              <a:solidFill>
                <a:srgbClr val="C4CDFE"/>
              </a:solidFill>
              <a:ln cap="sq" cmpd="sng" w="85725">
                <a:solidFill>
                  <a:srgbClr val="5067DC"/>
                </a:solidFill>
                <a:prstDash val="solid"/>
                <a:miter lim="8000"/>
                <a:headEnd len="sm" w="sm" type="none"/>
                <a:tailEnd len="sm" w="sm" type="none"/>
              </a:ln>
            </p:spPr>
          </p:sp>
          <p:sp>
            <p:nvSpPr>
              <p:cNvPr id="530" name="Google Shape;530;p13"/>
              <p:cNvSpPr txBox="1"/>
              <p:nvPr/>
            </p:nvSpPr>
            <p:spPr>
              <a:xfrm>
                <a:off x="0" y="-19050"/>
                <a:ext cx="5913712" cy="3781214"/>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 name="Google Shape;531;p13"/>
            <p:cNvGrpSpPr/>
            <p:nvPr/>
          </p:nvGrpSpPr>
          <p:grpSpPr>
            <a:xfrm rot="-5400000">
              <a:off x="-3358632" y="3398207"/>
              <a:ext cx="6818566" cy="142629"/>
              <a:chOff x="0" y="-38100"/>
              <a:chExt cx="3692927" cy="77248"/>
            </a:xfrm>
          </p:grpSpPr>
          <p:sp>
            <p:nvSpPr>
              <p:cNvPr id="532" name="Google Shape;532;p13"/>
              <p:cNvSpPr/>
              <p:nvPr/>
            </p:nvSpPr>
            <p:spPr>
              <a:xfrm>
                <a:off x="0" y="0"/>
                <a:ext cx="3692927" cy="39148"/>
              </a:xfrm>
              <a:custGeom>
                <a:rect b="b" l="l" r="r" t="t"/>
                <a:pathLst>
                  <a:path extrusionOk="0" h="39148" w="3692927">
                    <a:moveTo>
                      <a:pt x="0" y="0"/>
                    </a:moveTo>
                    <a:lnTo>
                      <a:pt x="3692927" y="0"/>
                    </a:lnTo>
                    <a:lnTo>
                      <a:pt x="3692927" y="39148"/>
                    </a:lnTo>
                    <a:lnTo>
                      <a:pt x="0" y="39148"/>
                    </a:lnTo>
                    <a:close/>
                  </a:path>
                </a:pathLst>
              </a:custGeom>
              <a:solidFill>
                <a:srgbClr val="FFFFFF"/>
              </a:solidFill>
              <a:ln>
                <a:noFill/>
              </a:ln>
            </p:spPr>
          </p:sp>
          <p:sp>
            <p:nvSpPr>
              <p:cNvPr id="533" name="Google Shape;533;p13"/>
              <p:cNvSpPr txBox="1"/>
              <p:nvPr/>
            </p:nvSpPr>
            <p:spPr>
              <a:xfrm>
                <a:off x="0" y="-38100"/>
                <a:ext cx="3692927" cy="77248"/>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 name="Google Shape;534;p13"/>
            <p:cNvGrpSpPr/>
            <p:nvPr/>
          </p:nvGrpSpPr>
          <p:grpSpPr>
            <a:xfrm>
              <a:off x="121965" y="-10111"/>
              <a:ext cx="10748947" cy="157365"/>
              <a:chOff x="0" y="-38100"/>
              <a:chExt cx="5821617" cy="85228"/>
            </a:xfrm>
          </p:grpSpPr>
          <p:sp>
            <p:nvSpPr>
              <p:cNvPr id="535" name="Google Shape;535;p13"/>
              <p:cNvSpPr/>
              <p:nvPr/>
            </p:nvSpPr>
            <p:spPr>
              <a:xfrm>
                <a:off x="0" y="0"/>
                <a:ext cx="5821617" cy="47128"/>
              </a:xfrm>
              <a:custGeom>
                <a:rect b="b" l="l" r="r" t="t"/>
                <a:pathLst>
                  <a:path extrusionOk="0" h="47128" w="5821617">
                    <a:moveTo>
                      <a:pt x="0" y="0"/>
                    </a:moveTo>
                    <a:lnTo>
                      <a:pt x="5821617" y="0"/>
                    </a:lnTo>
                    <a:lnTo>
                      <a:pt x="5821617" y="47128"/>
                    </a:lnTo>
                    <a:lnTo>
                      <a:pt x="0" y="47128"/>
                    </a:lnTo>
                    <a:close/>
                  </a:path>
                </a:pathLst>
              </a:custGeom>
              <a:solidFill>
                <a:srgbClr val="FFFFFF"/>
              </a:solidFill>
              <a:ln>
                <a:noFill/>
              </a:ln>
            </p:spPr>
          </p:sp>
          <p:sp>
            <p:nvSpPr>
              <p:cNvPr id="536" name="Google Shape;536;p13"/>
              <p:cNvSpPr txBox="1"/>
              <p:nvPr/>
            </p:nvSpPr>
            <p:spPr>
              <a:xfrm>
                <a:off x="0" y="-38100"/>
                <a:ext cx="5821617" cy="85228"/>
              </a:xfrm>
              <a:prstGeom prst="rect">
                <a:avLst/>
              </a:prstGeom>
              <a:noFill/>
              <a:ln>
                <a:noFill/>
              </a:ln>
            </p:spPr>
            <p:txBody>
              <a:bodyPr anchorCtr="0" anchor="ctr" bIns="29475" lIns="29475" spcFirstLastPara="1" rIns="29475" wrap="square" tIns="294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7" name="Google Shape;537;p13"/>
            <p:cNvGrpSpPr/>
            <p:nvPr/>
          </p:nvGrpSpPr>
          <p:grpSpPr>
            <a:xfrm rot="-5400000">
              <a:off x="7407901" y="3415793"/>
              <a:ext cx="6818566" cy="107455"/>
              <a:chOff x="0" y="-19050"/>
              <a:chExt cx="3692927" cy="58198"/>
            </a:xfrm>
          </p:grpSpPr>
          <p:sp>
            <p:nvSpPr>
              <p:cNvPr id="538" name="Google Shape;538;p13"/>
              <p:cNvSpPr/>
              <p:nvPr/>
            </p:nvSpPr>
            <p:spPr>
              <a:xfrm>
                <a:off x="0" y="0"/>
                <a:ext cx="3692927" cy="39148"/>
              </a:xfrm>
              <a:custGeom>
                <a:rect b="b" l="l" r="r" t="t"/>
                <a:pathLst>
                  <a:path extrusionOk="0" h="39148" w="3692927">
                    <a:moveTo>
                      <a:pt x="0" y="0"/>
                    </a:moveTo>
                    <a:lnTo>
                      <a:pt x="3692927" y="0"/>
                    </a:lnTo>
                    <a:lnTo>
                      <a:pt x="3692927" y="39148"/>
                    </a:lnTo>
                    <a:lnTo>
                      <a:pt x="0" y="39148"/>
                    </a:lnTo>
                    <a:close/>
                  </a:path>
                </a:pathLst>
              </a:custGeom>
              <a:solidFill>
                <a:srgbClr val="939CCC"/>
              </a:solidFill>
              <a:ln>
                <a:noFill/>
              </a:ln>
            </p:spPr>
          </p:sp>
          <p:sp>
            <p:nvSpPr>
              <p:cNvPr id="539" name="Google Shape;539;p13"/>
              <p:cNvSpPr txBox="1"/>
              <p:nvPr/>
            </p:nvSpPr>
            <p:spPr>
              <a:xfrm>
                <a:off x="0" y="-19050"/>
                <a:ext cx="3692927" cy="58198"/>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0" name="Google Shape;540;p13"/>
            <p:cNvGrpSpPr/>
            <p:nvPr/>
          </p:nvGrpSpPr>
          <p:grpSpPr>
            <a:xfrm>
              <a:off x="121965" y="6756613"/>
              <a:ext cx="10712806" cy="122191"/>
              <a:chOff x="0" y="-19050"/>
              <a:chExt cx="5802043" cy="66178"/>
            </a:xfrm>
          </p:grpSpPr>
          <p:sp>
            <p:nvSpPr>
              <p:cNvPr id="541" name="Google Shape;541;p13"/>
              <p:cNvSpPr/>
              <p:nvPr/>
            </p:nvSpPr>
            <p:spPr>
              <a:xfrm>
                <a:off x="0" y="0"/>
                <a:ext cx="5802043" cy="47128"/>
              </a:xfrm>
              <a:custGeom>
                <a:rect b="b" l="l" r="r" t="t"/>
                <a:pathLst>
                  <a:path extrusionOk="0" h="47128" w="5802043">
                    <a:moveTo>
                      <a:pt x="0" y="0"/>
                    </a:moveTo>
                    <a:lnTo>
                      <a:pt x="5802043" y="0"/>
                    </a:lnTo>
                    <a:lnTo>
                      <a:pt x="5802043" y="47128"/>
                    </a:lnTo>
                    <a:lnTo>
                      <a:pt x="0" y="47128"/>
                    </a:lnTo>
                    <a:close/>
                  </a:path>
                </a:pathLst>
              </a:custGeom>
              <a:solidFill>
                <a:srgbClr val="939CCC"/>
              </a:solidFill>
              <a:ln>
                <a:noFill/>
              </a:ln>
            </p:spPr>
          </p:sp>
          <p:sp>
            <p:nvSpPr>
              <p:cNvPr id="542" name="Google Shape;542;p13"/>
              <p:cNvSpPr txBox="1"/>
              <p:nvPr/>
            </p:nvSpPr>
            <p:spPr>
              <a:xfrm>
                <a:off x="0" y="-19050"/>
                <a:ext cx="5802043" cy="66178"/>
              </a:xfrm>
              <a:prstGeom prst="rect">
                <a:avLst/>
              </a:prstGeom>
              <a:noFill/>
              <a:ln>
                <a:noFill/>
              </a:ln>
            </p:spPr>
            <p:txBody>
              <a:bodyPr anchorCtr="0" anchor="ctr" bIns="29475" lIns="29475" spcFirstLastPara="1" rIns="29475" wrap="square" tIns="29475">
                <a:noAutofit/>
              </a:bodyPr>
              <a:lstStyle/>
              <a:p>
                <a:pPr indent="0" lvl="0" marL="0" marR="0" rtl="0" algn="ctr">
                  <a:lnSpc>
                    <a:spcPct val="92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43" name="Google Shape;543;p13"/>
          <p:cNvGrpSpPr/>
          <p:nvPr/>
        </p:nvGrpSpPr>
        <p:grpSpPr>
          <a:xfrm>
            <a:off x="1343196" y="2347880"/>
            <a:ext cx="4081160" cy="4014000"/>
            <a:chOff x="0" y="-38100"/>
            <a:chExt cx="1074874" cy="1057185"/>
          </a:xfrm>
        </p:grpSpPr>
        <p:sp>
          <p:nvSpPr>
            <p:cNvPr id="544" name="Google Shape;544;p13"/>
            <p:cNvSpPr/>
            <p:nvPr/>
          </p:nvSpPr>
          <p:spPr>
            <a:xfrm>
              <a:off x="0" y="0"/>
              <a:ext cx="1074874" cy="1019085"/>
            </a:xfrm>
            <a:custGeom>
              <a:rect b="b" l="l" r="r" t="t"/>
              <a:pathLst>
                <a:path extrusionOk="0" h="1019085" w="1074874">
                  <a:moveTo>
                    <a:pt x="0" y="0"/>
                  </a:moveTo>
                  <a:lnTo>
                    <a:pt x="1074874" y="0"/>
                  </a:lnTo>
                  <a:lnTo>
                    <a:pt x="1074874" y="1019085"/>
                  </a:lnTo>
                  <a:lnTo>
                    <a:pt x="0" y="1019085"/>
                  </a:lnTo>
                  <a:close/>
                </a:path>
              </a:pathLst>
            </a:custGeom>
            <a:solidFill>
              <a:srgbClr val="5067DC"/>
            </a:solidFill>
            <a:ln>
              <a:noFill/>
            </a:ln>
          </p:spPr>
        </p:sp>
        <p:sp>
          <p:nvSpPr>
            <p:cNvPr id="545" name="Google Shape;545;p13"/>
            <p:cNvSpPr txBox="1"/>
            <p:nvPr/>
          </p:nvSpPr>
          <p:spPr>
            <a:xfrm>
              <a:off x="0" y="-38100"/>
              <a:ext cx="1074874" cy="105718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6" name="Google Shape;546;p13"/>
          <p:cNvGrpSpPr/>
          <p:nvPr/>
        </p:nvGrpSpPr>
        <p:grpSpPr>
          <a:xfrm>
            <a:off x="7103420" y="2347880"/>
            <a:ext cx="4081160" cy="4014000"/>
            <a:chOff x="0" y="-38100"/>
            <a:chExt cx="1074874" cy="1057185"/>
          </a:xfrm>
        </p:grpSpPr>
        <p:sp>
          <p:nvSpPr>
            <p:cNvPr id="547" name="Google Shape;547;p13"/>
            <p:cNvSpPr/>
            <p:nvPr/>
          </p:nvSpPr>
          <p:spPr>
            <a:xfrm>
              <a:off x="0" y="0"/>
              <a:ext cx="1074874" cy="1019085"/>
            </a:xfrm>
            <a:custGeom>
              <a:rect b="b" l="l" r="r" t="t"/>
              <a:pathLst>
                <a:path extrusionOk="0" h="1019085" w="1074874">
                  <a:moveTo>
                    <a:pt x="0" y="0"/>
                  </a:moveTo>
                  <a:lnTo>
                    <a:pt x="1074874" y="0"/>
                  </a:lnTo>
                  <a:lnTo>
                    <a:pt x="1074874" y="1019085"/>
                  </a:lnTo>
                  <a:lnTo>
                    <a:pt x="0" y="1019085"/>
                  </a:lnTo>
                  <a:close/>
                </a:path>
              </a:pathLst>
            </a:custGeom>
            <a:solidFill>
              <a:srgbClr val="5067DC"/>
            </a:solidFill>
            <a:ln>
              <a:noFill/>
            </a:ln>
          </p:spPr>
        </p:sp>
        <p:sp>
          <p:nvSpPr>
            <p:cNvPr id="548" name="Google Shape;548;p13"/>
            <p:cNvSpPr txBox="1"/>
            <p:nvPr/>
          </p:nvSpPr>
          <p:spPr>
            <a:xfrm>
              <a:off x="0" y="-38100"/>
              <a:ext cx="1074874" cy="105718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13"/>
          <p:cNvGrpSpPr/>
          <p:nvPr/>
        </p:nvGrpSpPr>
        <p:grpSpPr>
          <a:xfrm>
            <a:off x="12863644" y="2347880"/>
            <a:ext cx="4081160" cy="4014000"/>
            <a:chOff x="0" y="-38100"/>
            <a:chExt cx="1074874" cy="1057185"/>
          </a:xfrm>
        </p:grpSpPr>
        <p:sp>
          <p:nvSpPr>
            <p:cNvPr id="550" name="Google Shape;550;p13"/>
            <p:cNvSpPr/>
            <p:nvPr/>
          </p:nvSpPr>
          <p:spPr>
            <a:xfrm>
              <a:off x="0" y="0"/>
              <a:ext cx="1074874" cy="1019085"/>
            </a:xfrm>
            <a:custGeom>
              <a:rect b="b" l="l" r="r" t="t"/>
              <a:pathLst>
                <a:path extrusionOk="0" h="1019085" w="1074874">
                  <a:moveTo>
                    <a:pt x="0" y="0"/>
                  </a:moveTo>
                  <a:lnTo>
                    <a:pt x="1074874" y="0"/>
                  </a:lnTo>
                  <a:lnTo>
                    <a:pt x="1074874" y="1019085"/>
                  </a:lnTo>
                  <a:lnTo>
                    <a:pt x="0" y="1019085"/>
                  </a:lnTo>
                  <a:close/>
                </a:path>
              </a:pathLst>
            </a:custGeom>
            <a:solidFill>
              <a:srgbClr val="5067DC"/>
            </a:solidFill>
            <a:ln>
              <a:noFill/>
            </a:ln>
          </p:spPr>
        </p:sp>
        <p:sp>
          <p:nvSpPr>
            <p:cNvPr id="551" name="Google Shape;551;p13"/>
            <p:cNvSpPr txBox="1"/>
            <p:nvPr/>
          </p:nvSpPr>
          <p:spPr>
            <a:xfrm>
              <a:off x="0" y="-38100"/>
              <a:ext cx="1074874" cy="105718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52" name="Google Shape;552;p13"/>
          <p:cNvPicPr preferRelativeResize="0"/>
          <p:nvPr/>
        </p:nvPicPr>
        <p:blipFill rotWithShape="1">
          <a:blip r:embed="rId3">
            <a:alphaModFix/>
          </a:blip>
          <a:srcRect b="0" l="2660" r="27133" t="0"/>
          <a:stretch/>
        </p:blipFill>
        <p:spPr>
          <a:xfrm>
            <a:off x="1383221" y="2527485"/>
            <a:ext cx="4001111" cy="3799452"/>
          </a:xfrm>
          <a:prstGeom prst="rect">
            <a:avLst/>
          </a:prstGeom>
          <a:noFill/>
          <a:ln>
            <a:noFill/>
          </a:ln>
        </p:spPr>
      </p:pic>
      <p:pic>
        <p:nvPicPr>
          <p:cNvPr id="553" name="Google Shape;553;p13"/>
          <p:cNvPicPr preferRelativeResize="0"/>
          <p:nvPr/>
        </p:nvPicPr>
        <p:blipFill rotWithShape="1">
          <a:blip r:embed="rId4">
            <a:alphaModFix/>
          </a:blip>
          <a:srcRect b="38259" l="20943" r="19033" t="23741"/>
          <a:stretch/>
        </p:blipFill>
        <p:spPr>
          <a:xfrm>
            <a:off x="7143445" y="2527485"/>
            <a:ext cx="4001111" cy="3799452"/>
          </a:xfrm>
          <a:prstGeom prst="rect">
            <a:avLst/>
          </a:prstGeom>
          <a:noFill/>
          <a:ln>
            <a:noFill/>
          </a:ln>
        </p:spPr>
      </p:pic>
      <p:pic>
        <p:nvPicPr>
          <p:cNvPr id="554" name="Google Shape;554;p13"/>
          <p:cNvPicPr preferRelativeResize="0"/>
          <p:nvPr/>
        </p:nvPicPr>
        <p:blipFill rotWithShape="1">
          <a:blip r:embed="rId5">
            <a:alphaModFix/>
          </a:blip>
          <a:srcRect b="23583" l="10471" r="0" t="12652"/>
          <a:stretch/>
        </p:blipFill>
        <p:spPr>
          <a:xfrm>
            <a:off x="12903669" y="2527485"/>
            <a:ext cx="4001111" cy="3799452"/>
          </a:xfrm>
          <a:prstGeom prst="rect">
            <a:avLst/>
          </a:prstGeom>
          <a:noFill/>
          <a:ln>
            <a:noFill/>
          </a:ln>
        </p:spPr>
      </p:pic>
      <p:sp>
        <p:nvSpPr>
          <p:cNvPr id="555" name="Google Shape;555;p13"/>
          <p:cNvSpPr txBox="1"/>
          <p:nvPr/>
        </p:nvSpPr>
        <p:spPr>
          <a:xfrm>
            <a:off x="1872881" y="1671907"/>
            <a:ext cx="3021900" cy="769500"/>
          </a:xfrm>
          <a:prstGeom prst="rect">
            <a:avLst/>
          </a:prstGeom>
          <a:noFill/>
          <a:ln>
            <a:noFill/>
          </a:ln>
        </p:spPr>
        <p:txBody>
          <a:bodyPr anchorCtr="0" anchor="t" bIns="0" lIns="0" spcFirstLastPara="1" rIns="0" wrap="square" tIns="0">
            <a:spAutoFit/>
          </a:bodyPr>
          <a:lstStyle/>
          <a:p>
            <a:pPr indent="0" lvl="0" marL="0" marR="0" rtl="0" algn="ctr">
              <a:lnSpc>
                <a:spcPct val="139987"/>
              </a:lnSpc>
              <a:spcBef>
                <a:spcPts val="0"/>
              </a:spcBef>
              <a:spcAft>
                <a:spcPts val="0"/>
              </a:spcAft>
              <a:buNone/>
            </a:pPr>
            <a:r>
              <a:rPr b="0" i="0" lang="en-US" sz="4999" u="none" cap="none" strike="noStrike">
                <a:solidFill>
                  <a:srgbClr val="5067DC"/>
                </a:solidFill>
                <a:latin typeface="Press Start 2P"/>
                <a:ea typeface="Press Start 2P"/>
                <a:cs typeface="Press Start 2P"/>
                <a:sym typeface="Press Start 2P"/>
              </a:rPr>
              <a:t>01</a:t>
            </a:r>
            <a:endParaRPr/>
          </a:p>
        </p:txBody>
      </p:sp>
      <p:sp>
        <p:nvSpPr>
          <p:cNvPr id="556" name="Google Shape;556;p13"/>
          <p:cNvSpPr txBox="1"/>
          <p:nvPr/>
        </p:nvSpPr>
        <p:spPr>
          <a:xfrm>
            <a:off x="13393329" y="1671907"/>
            <a:ext cx="3021900" cy="769500"/>
          </a:xfrm>
          <a:prstGeom prst="rect">
            <a:avLst/>
          </a:prstGeom>
          <a:noFill/>
          <a:ln>
            <a:noFill/>
          </a:ln>
        </p:spPr>
        <p:txBody>
          <a:bodyPr anchorCtr="0" anchor="t" bIns="0" lIns="0" spcFirstLastPara="1" rIns="0" wrap="square" tIns="0">
            <a:spAutoFit/>
          </a:bodyPr>
          <a:lstStyle/>
          <a:p>
            <a:pPr indent="0" lvl="0" marL="0" marR="0" rtl="0" algn="ctr">
              <a:lnSpc>
                <a:spcPct val="139987"/>
              </a:lnSpc>
              <a:spcBef>
                <a:spcPts val="0"/>
              </a:spcBef>
              <a:spcAft>
                <a:spcPts val="0"/>
              </a:spcAft>
              <a:buNone/>
            </a:pPr>
            <a:r>
              <a:rPr b="0" i="0" lang="en-US" sz="4999" u="none" cap="none" strike="noStrike">
                <a:solidFill>
                  <a:srgbClr val="5067DC"/>
                </a:solidFill>
                <a:latin typeface="Press Start 2P"/>
                <a:ea typeface="Press Start 2P"/>
                <a:cs typeface="Press Start 2P"/>
                <a:sym typeface="Press Start 2P"/>
              </a:rPr>
              <a:t>03</a:t>
            </a:r>
            <a:endParaRPr/>
          </a:p>
        </p:txBody>
      </p:sp>
      <p:sp>
        <p:nvSpPr>
          <p:cNvPr id="557" name="Google Shape;557;p13"/>
          <p:cNvSpPr txBox="1"/>
          <p:nvPr/>
        </p:nvSpPr>
        <p:spPr>
          <a:xfrm>
            <a:off x="7633105" y="1671907"/>
            <a:ext cx="3021900" cy="769500"/>
          </a:xfrm>
          <a:prstGeom prst="rect">
            <a:avLst/>
          </a:prstGeom>
          <a:noFill/>
          <a:ln>
            <a:noFill/>
          </a:ln>
        </p:spPr>
        <p:txBody>
          <a:bodyPr anchorCtr="0" anchor="t" bIns="0" lIns="0" spcFirstLastPara="1" rIns="0" wrap="square" tIns="0">
            <a:spAutoFit/>
          </a:bodyPr>
          <a:lstStyle/>
          <a:p>
            <a:pPr indent="0" lvl="0" marL="0" marR="0" rtl="0" algn="ctr">
              <a:lnSpc>
                <a:spcPct val="139987"/>
              </a:lnSpc>
              <a:spcBef>
                <a:spcPts val="0"/>
              </a:spcBef>
              <a:spcAft>
                <a:spcPts val="0"/>
              </a:spcAft>
              <a:buNone/>
            </a:pPr>
            <a:r>
              <a:rPr b="0" i="0" lang="en-US" sz="4999" u="none" cap="none" strike="noStrike">
                <a:solidFill>
                  <a:srgbClr val="5067DC"/>
                </a:solidFill>
                <a:latin typeface="Press Start 2P"/>
                <a:ea typeface="Press Start 2P"/>
                <a:cs typeface="Press Start 2P"/>
                <a:sym typeface="Press Start 2P"/>
              </a:rPr>
              <a:t>02</a:t>
            </a:r>
            <a:endParaRPr/>
          </a:p>
        </p:txBody>
      </p:sp>
      <p:sp>
        <p:nvSpPr>
          <p:cNvPr id="558" name="Google Shape;558;p13"/>
          <p:cNvSpPr txBox="1"/>
          <p:nvPr/>
        </p:nvSpPr>
        <p:spPr>
          <a:xfrm>
            <a:off x="1144833" y="6896881"/>
            <a:ext cx="4477800" cy="200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sp>
        <p:nvSpPr>
          <p:cNvPr id="559" name="Google Shape;559;p13"/>
          <p:cNvSpPr txBox="1"/>
          <p:nvPr/>
        </p:nvSpPr>
        <p:spPr>
          <a:xfrm>
            <a:off x="6905057" y="6896881"/>
            <a:ext cx="4477800" cy="200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sp>
        <p:nvSpPr>
          <p:cNvPr id="560" name="Google Shape;560;p13"/>
          <p:cNvSpPr txBox="1"/>
          <p:nvPr/>
        </p:nvSpPr>
        <p:spPr>
          <a:xfrm>
            <a:off x="12665281" y="6896881"/>
            <a:ext cx="4477800" cy="200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grpSp>
        <p:nvGrpSpPr>
          <p:cNvPr id="561" name="Google Shape;561;p13"/>
          <p:cNvGrpSpPr/>
          <p:nvPr/>
        </p:nvGrpSpPr>
        <p:grpSpPr>
          <a:xfrm>
            <a:off x="12124528" y="205548"/>
            <a:ext cx="3758237" cy="499494"/>
            <a:chOff x="0" y="0"/>
            <a:chExt cx="5010983" cy="665993"/>
          </a:xfrm>
        </p:grpSpPr>
        <p:sp>
          <p:nvSpPr>
            <p:cNvPr id="562" name="Google Shape;562;p13"/>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mt="43000"/>
              </a:blip>
              <a:stretch>
                <a:fillRect b="0" l="0" r="0" t="0"/>
              </a:stretch>
            </a:blipFill>
            <a:ln>
              <a:noFill/>
            </a:ln>
          </p:spPr>
        </p:sp>
        <p:sp>
          <p:nvSpPr>
            <p:cNvPr id="563" name="Google Shape;563;p13"/>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564" name="Google Shape;564;p13"/>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565" name="Google Shape;565;p13"/>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566" name="Google Shape;566;p13"/>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grpSp>
      <p:sp>
        <p:nvSpPr>
          <p:cNvPr id="567" name="Google Shape;567;p13"/>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571" name="Shape 571"/>
        <p:cNvGrpSpPr/>
        <p:nvPr/>
      </p:nvGrpSpPr>
      <p:grpSpPr>
        <a:xfrm>
          <a:off x="0" y="0"/>
          <a:ext cx="0" cy="0"/>
          <a:chOff x="0" y="0"/>
          <a:chExt cx="0" cy="0"/>
        </a:xfrm>
      </p:grpSpPr>
      <p:grpSp>
        <p:nvGrpSpPr>
          <p:cNvPr id="572" name="Google Shape;572;p14"/>
          <p:cNvGrpSpPr/>
          <p:nvPr/>
        </p:nvGrpSpPr>
        <p:grpSpPr>
          <a:xfrm>
            <a:off x="0" y="-144662"/>
            <a:ext cx="18288122" cy="1036208"/>
            <a:chOff x="0" y="-38100"/>
            <a:chExt cx="4816593" cy="272909"/>
          </a:xfrm>
        </p:grpSpPr>
        <p:sp>
          <p:nvSpPr>
            <p:cNvPr id="573" name="Google Shape;573;p14"/>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574" name="Google Shape;574;p14"/>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5" name="Google Shape;575;p14"/>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6" name="Google Shape;576;p14"/>
          <p:cNvGrpSpPr/>
          <p:nvPr/>
        </p:nvGrpSpPr>
        <p:grpSpPr>
          <a:xfrm>
            <a:off x="0" y="5286561"/>
            <a:ext cx="18288000" cy="5143500"/>
            <a:chOff x="0" y="0"/>
            <a:chExt cx="24384000" cy="6858000"/>
          </a:xfrm>
        </p:grpSpPr>
        <p:sp>
          <p:nvSpPr>
            <p:cNvPr id="577" name="Google Shape;577;p14"/>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sp>
          <p:nvSpPr>
            <p:cNvPr id="578" name="Google Shape;578;p14"/>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grpSp>
      <p:grpSp>
        <p:nvGrpSpPr>
          <p:cNvPr id="579" name="Google Shape;579;p14"/>
          <p:cNvGrpSpPr/>
          <p:nvPr/>
        </p:nvGrpSpPr>
        <p:grpSpPr>
          <a:xfrm>
            <a:off x="1467344" y="1760338"/>
            <a:ext cx="7405351" cy="7332276"/>
            <a:chOff x="0" y="-38100"/>
            <a:chExt cx="1704530" cy="1687710"/>
          </a:xfrm>
        </p:grpSpPr>
        <p:sp>
          <p:nvSpPr>
            <p:cNvPr id="580" name="Google Shape;580;p14"/>
            <p:cNvSpPr/>
            <p:nvPr/>
          </p:nvSpPr>
          <p:spPr>
            <a:xfrm>
              <a:off x="0" y="0"/>
              <a:ext cx="1704530" cy="1649610"/>
            </a:xfrm>
            <a:custGeom>
              <a:rect b="b" l="l" r="r" t="t"/>
              <a:pathLst>
                <a:path extrusionOk="0" h="1649610" w="1704530">
                  <a:moveTo>
                    <a:pt x="0" y="0"/>
                  </a:moveTo>
                  <a:lnTo>
                    <a:pt x="1704530" y="0"/>
                  </a:lnTo>
                  <a:lnTo>
                    <a:pt x="1704530" y="1649610"/>
                  </a:lnTo>
                  <a:lnTo>
                    <a:pt x="0" y="1649610"/>
                  </a:lnTo>
                  <a:close/>
                </a:path>
              </a:pathLst>
            </a:custGeom>
            <a:solidFill>
              <a:srgbClr val="5067DC"/>
            </a:solidFill>
            <a:ln>
              <a:noFill/>
            </a:ln>
          </p:spPr>
        </p:sp>
        <p:sp>
          <p:nvSpPr>
            <p:cNvPr id="581" name="Google Shape;581;p14"/>
            <p:cNvSpPr txBox="1"/>
            <p:nvPr/>
          </p:nvSpPr>
          <p:spPr>
            <a:xfrm>
              <a:off x="0" y="-38100"/>
              <a:ext cx="1704530" cy="168771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2" name="Google Shape;582;p14"/>
          <p:cNvPicPr preferRelativeResize="0"/>
          <p:nvPr/>
        </p:nvPicPr>
        <p:blipFill rotWithShape="1">
          <a:blip r:embed="rId4">
            <a:alphaModFix/>
          </a:blip>
          <a:srcRect b="0" l="15589" r="15588" t="0"/>
          <a:stretch/>
        </p:blipFill>
        <p:spPr>
          <a:xfrm>
            <a:off x="1519789" y="1973258"/>
            <a:ext cx="7300460" cy="7071963"/>
          </a:xfrm>
          <a:prstGeom prst="rect">
            <a:avLst/>
          </a:prstGeom>
          <a:noFill/>
          <a:ln>
            <a:noFill/>
          </a:ln>
        </p:spPr>
      </p:pic>
      <p:grpSp>
        <p:nvGrpSpPr>
          <p:cNvPr id="583" name="Google Shape;583;p14"/>
          <p:cNvGrpSpPr/>
          <p:nvPr/>
        </p:nvGrpSpPr>
        <p:grpSpPr>
          <a:xfrm>
            <a:off x="9412543" y="1973258"/>
            <a:ext cx="7408113" cy="7071963"/>
            <a:chOff x="-73611" y="1"/>
            <a:chExt cx="9877484" cy="9429283"/>
          </a:xfrm>
        </p:grpSpPr>
        <p:grpSp>
          <p:nvGrpSpPr>
            <p:cNvPr id="584" name="Google Shape;584;p14"/>
            <p:cNvGrpSpPr/>
            <p:nvPr/>
          </p:nvGrpSpPr>
          <p:grpSpPr>
            <a:xfrm rot="-5400000">
              <a:off x="150490" y="-224100"/>
              <a:ext cx="9429283" cy="9877484"/>
              <a:chOff x="0" y="-38100"/>
              <a:chExt cx="4880509" cy="5112493"/>
            </a:xfrm>
          </p:grpSpPr>
          <p:sp>
            <p:nvSpPr>
              <p:cNvPr id="585" name="Google Shape;585;p14"/>
              <p:cNvSpPr/>
              <p:nvPr/>
            </p:nvSpPr>
            <p:spPr>
              <a:xfrm>
                <a:off x="0" y="0"/>
                <a:ext cx="4880509" cy="5074393"/>
              </a:xfrm>
              <a:custGeom>
                <a:rect b="b" l="l" r="r" t="t"/>
                <a:pathLst>
                  <a:path extrusionOk="0" h="5074393" w="4880509">
                    <a:moveTo>
                      <a:pt x="0" y="0"/>
                    </a:moveTo>
                    <a:lnTo>
                      <a:pt x="4880509" y="0"/>
                    </a:lnTo>
                    <a:lnTo>
                      <a:pt x="4880509" y="5074393"/>
                    </a:lnTo>
                    <a:lnTo>
                      <a:pt x="0" y="5074393"/>
                    </a:lnTo>
                    <a:close/>
                  </a:path>
                </a:pathLst>
              </a:custGeom>
              <a:solidFill>
                <a:srgbClr val="C4CDFE"/>
              </a:solidFill>
              <a:ln cap="sq" cmpd="sng" w="85725">
                <a:solidFill>
                  <a:srgbClr val="5067DC"/>
                </a:solidFill>
                <a:prstDash val="solid"/>
                <a:miter lim="8000"/>
                <a:headEnd len="sm" w="sm" type="none"/>
                <a:tailEnd len="sm" w="sm" type="none"/>
              </a:ln>
            </p:spPr>
          </p:sp>
          <p:sp>
            <p:nvSpPr>
              <p:cNvPr id="586" name="Google Shape;586;p14"/>
              <p:cNvSpPr txBox="1"/>
              <p:nvPr/>
            </p:nvSpPr>
            <p:spPr>
              <a:xfrm>
                <a:off x="0" y="-38100"/>
                <a:ext cx="4880509" cy="5112493"/>
              </a:xfrm>
              <a:prstGeom prst="rect">
                <a:avLst/>
              </a:prstGeom>
              <a:noFill/>
              <a:ln>
                <a:noFill/>
              </a:ln>
            </p:spPr>
            <p:txBody>
              <a:bodyPr anchorCtr="0" anchor="ctr" bIns="18525" lIns="18525" spcFirstLastPara="1" rIns="18525" wrap="square" tIns="1852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14"/>
            <p:cNvGrpSpPr/>
            <p:nvPr/>
          </p:nvGrpSpPr>
          <p:grpSpPr>
            <a:xfrm rot="-5400000">
              <a:off x="-4469765" y="4634319"/>
              <a:ext cx="9205363" cy="173917"/>
              <a:chOff x="0" y="-38100"/>
              <a:chExt cx="4764610" cy="90018"/>
            </a:xfrm>
          </p:grpSpPr>
          <p:sp>
            <p:nvSpPr>
              <p:cNvPr id="588" name="Google Shape;588;p14"/>
              <p:cNvSpPr/>
              <p:nvPr/>
            </p:nvSpPr>
            <p:spPr>
              <a:xfrm>
                <a:off x="0" y="0"/>
                <a:ext cx="4764610" cy="51918"/>
              </a:xfrm>
              <a:custGeom>
                <a:rect b="b" l="l" r="r" t="t"/>
                <a:pathLst>
                  <a:path extrusionOk="0" h="51918" w="4764610">
                    <a:moveTo>
                      <a:pt x="0" y="0"/>
                    </a:moveTo>
                    <a:lnTo>
                      <a:pt x="4764610" y="0"/>
                    </a:lnTo>
                    <a:lnTo>
                      <a:pt x="4764610" y="51918"/>
                    </a:lnTo>
                    <a:lnTo>
                      <a:pt x="0" y="51918"/>
                    </a:lnTo>
                    <a:close/>
                  </a:path>
                </a:pathLst>
              </a:custGeom>
              <a:solidFill>
                <a:srgbClr val="FFFFFF"/>
              </a:solidFill>
              <a:ln>
                <a:noFill/>
              </a:ln>
            </p:spPr>
          </p:sp>
          <p:sp>
            <p:nvSpPr>
              <p:cNvPr id="589" name="Google Shape;589;p14"/>
              <p:cNvSpPr txBox="1"/>
              <p:nvPr/>
            </p:nvSpPr>
            <p:spPr>
              <a:xfrm>
                <a:off x="0" y="-38100"/>
                <a:ext cx="4764610" cy="90018"/>
              </a:xfrm>
              <a:prstGeom prst="rect">
                <a:avLst/>
              </a:prstGeom>
              <a:noFill/>
              <a:ln>
                <a:noFill/>
              </a:ln>
            </p:spPr>
            <p:txBody>
              <a:bodyPr anchorCtr="0" anchor="ctr" bIns="18525" lIns="18525" spcFirstLastPara="1" rIns="18525" wrap="square" tIns="185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14"/>
            <p:cNvGrpSpPr/>
            <p:nvPr/>
          </p:nvGrpSpPr>
          <p:grpSpPr>
            <a:xfrm>
              <a:off x="219875" y="9150042"/>
              <a:ext cx="9357231" cy="173917"/>
              <a:chOff x="0" y="-38100"/>
              <a:chExt cx="4843215" cy="90018"/>
            </a:xfrm>
          </p:grpSpPr>
          <p:sp>
            <p:nvSpPr>
              <p:cNvPr id="591" name="Google Shape;591;p14"/>
              <p:cNvSpPr/>
              <p:nvPr/>
            </p:nvSpPr>
            <p:spPr>
              <a:xfrm>
                <a:off x="0" y="0"/>
                <a:ext cx="4843215" cy="51918"/>
              </a:xfrm>
              <a:custGeom>
                <a:rect b="b" l="l" r="r" t="t"/>
                <a:pathLst>
                  <a:path extrusionOk="0" h="51918" w="4843215">
                    <a:moveTo>
                      <a:pt x="0" y="0"/>
                    </a:moveTo>
                    <a:lnTo>
                      <a:pt x="4843215" y="0"/>
                    </a:lnTo>
                    <a:lnTo>
                      <a:pt x="4843215" y="51918"/>
                    </a:lnTo>
                    <a:lnTo>
                      <a:pt x="0" y="51918"/>
                    </a:lnTo>
                    <a:close/>
                  </a:path>
                </a:pathLst>
              </a:custGeom>
              <a:solidFill>
                <a:srgbClr val="FFFFFF"/>
              </a:solidFill>
              <a:ln>
                <a:noFill/>
              </a:ln>
            </p:spPr>
          </p:sp>
          <p:sp>
            <p:nvSpPr>
              <p:cNvPr id="592" name="Google Shape;592;p14"/>
              <p:cNvSpPr txBox="1"/>
              <p:nvPr/>
            </p:nvSpPr>
            <p:spPr>
              <a:xfrm>
                <a:off x="0" y="-38100"/>
                <a:ext cx="4843215" cy="90018"/>
              </a:xfrm>
              <a:prstGeom prst="rect">
                <a:avLst/>
              </a:prstGeom>
              <a:noFill/>
              <a:ln>
                <a:noFill/>
              </a:ln>
            </p:spPr>
            <p:txBody>
              <a:bodyPr anchorCtr="0" anchor="ctr" bIns="18525" lIns="18525" spcFirstLastPara="1" rIns="18525" wrap="square" tIns="185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14"/>
            <p:cNvGrpSpPr/>
            <p:nvPr/>
          </p:nvGrpSpPr>
          <p:grpSpPr>
            <a:xfrm>
              <a:off x="219875" y="44986"/>
              <a:ext cx="9357231" cy="173917"/>
              <a:chOff x="0" y="-38100"/>
              <a:chExt cx="4843215" cy="90018"/>
            </a:xfrm>
          </p:grpSpPr>
          <p:sp>
            <p:nvSpPr>
              <p:cNvPr id="594" name="Google Shape;594;p14"/>
              <p:cNvSpPr/>
              <p:nvPr/>
            </p:nvSpPr>
            <p:spPr>
              <a:xfrm>
                <a:off x="0" y="0"/>
                <a:ext cx="4843215" cy="51918"/>
              </a:xfrm>
              <a:custGeom>
                <a:rect b="b" l="l" r="r" t="t"/>
                <a:pathLst>
                  <a:path extrusionOk="0" h="51918" w="4843215">
                    <a:moveTo>
                      <a:pt x="0" y="0"/>
                    </a:moveTo>
                    <a:lnTo>
                      <a:pt x="4843215" y="0"/>
                    </a:lnTo>
                    <a:lnTo>
                      <a:pt x="4843215" y="51918"/>
                    </a:lnTo>
                    <a:lnTo>
                      <a:pt x="0" y="51918"/>
                    </a:lnTo>
                    <a:close/>
                  </a:path>
                </a:pathLst>
              </a:custGeom>
              <a:solidFill>
                <a:srgbClr val="939CCC"/>
              </a:solidFill>
              <a:ln>
                <a:noFill/>
              </a:ln>
            </p:spPr>
          </p:sp>
          <p:sp>
            <p:nvSpPr>
              <p:cNvPr id="595" name="Google Shape;595;p14"/>
              <p:cNvSpPr txBox="1"/>
              <p:nvPr/>
            </p:nvSpPr>
            <p:spPr>
              <a:xfrm>
                <a:off x="0" y="-38100"/>
                <a:ext cx="4843215" cy="90018"/>
              </a:xfrm>
              <a:prstGeom prst="rect">
                <a:avLst/>
              </a:prstGeom>
              <a:noFill/>
              <a:ln>
                <a:noFill/>
              </a:ln>
            </p:spPr>
            <p:txBody>
              <a:bodyPr anchorCtr="0" anchor="ctr" bIns="18525" lIns="18525" spcFirstLastPara="1" rIns="18525" wrap="square" tIns="1852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14"/>
            <p:cNvGrpSpPr/>
            <p:nvPr/>
          </p:nvGrpSpPr>
          <p:grpSpPr>
            <a:xfrm rot="-5400000">
              <a:off x="4987773" y="4634319"/>
              <a:ext cx="9205363" cy="173917"/>
              <a:chOff x="0" y="-38100"/>
              <a:chExt cx="4764610" cy="90018"/>
            </a:xfrm>
          </p:grpSpPr>
          <p:sp>
            <p:nvSpPr>
              <p:cNvPr id="597" name="Google Shape;597;p14"/>
              <p:cNvSpPr/>
              <p:nvPr/>
            </p:nvSpPr>
            <p:spPr>
              <a:xfrm>
                <a:off x="0" y="0"/>
                <a:ext cx="4764610" cy="51918"/>
              </a:xfrm>
              <a:custGeom>
                <a:rect b="b" l="l" r="r" t="t"/>
                <a:pathLst>
                  <a:path extrusionOk="0" h="51918" w="4764610">
                    <a:moveTo>
                      <a:pt x="0" y="0"/>
                    </a:moveTo>
                    <a:lnTo>
                      <a:pt x="4764610" y="0"/>
                    </a:lnTo>
                    <a:lnTo>
                      <a:pt x="4764610" y="51918"/>
                    </a:lnTo>
                    <a:lnTo>
                      <a:pt x="0" y="51918"/>
                    </a:lnTo>
                    <a:close/>
                  </a:path>
                </a:pathLst>
              </a:custGeom>
              <a:solidFill>
                <a:srgbClr val="939CCC"/>
              </a:solidFill>
              <a:ln>
                <a:noFill/>
              </a:ln>
            </p:spPr>
          </p:sp>
          <p:sp>
            <p:nvSpPr>
              <p:cNvPr id="598" name="Google Shape;598;p14"/>
              <p:cNvSpPr txBox="1"/>
              <p:nvPr/>
            </p:nvSpPr>
            <p:spPr>
              <a:xfrm>
                <a:off x="0" y="-38100"/>
                <a:ext cx="4764610" cy="90018"/>
              </a:xfrm>
              <a:prstGeom prst="rect">
                <a:avLst/>
              </a:prstGeom>
              <a:noFill/>
              <a:ln>
                <a:noFill/>
              </a:ln>
            </p:spPr>
            <p:txBody>
              <a:bodyPr anchorCtr="0" anchor="ctr" bIns="18525" lIns="18525" spcFirstLastPara="1" rIns="18525" wrap="square" tIns="1852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99" name="Google Shape;599;p14"/>
          <p:cNvSpPr/>
          <p:nvPr/>
        </p:nvSpPr>
        <p:spPr>
          <a:xfrm rot="1366349">
            <a:off x="561540" y="1516825"/>
            <a:ext cx="2862811" cy="1691661"/>
          </a:xfrm>
          <a:custGeom>
            <a:rect b="b" l="l" r="r" t="t"/>
            <a:pathLst>
              <a:path extrusionOk="0" h="1691661" w="2862811">
                <a:moveTo>
                  <a:pt x="0" y="0"/>
                </a:moveTo>
                <a:lnTo>
                  <a:pt x="2862811" y="0"/>
                </a:lnTo>
                <a:lnTo>
                  <a:pt x="2862811" y="1691661"/>
                </a:lnTo>
                <a:lnTo>
                  <a:pt x="0" y="1691661"/>
                </a:lnTo>
                <a:lnTo>
                  <a:pt x="0" y="0"/>
                </a:lnTo>
                <a:close/>
              </a:path>
            </a:pathLst>
          </a:custGeom>
          <a:blipFill rotWithShape="1">
            <a:blip r:embed="rId5">
              <a:alphaModFix/>
            </a:blip>
            <a:stretch>
              <a:fillRect b="0" l="0" r="0" t="0"/>
            </a:stretch>
          </a:blipFill>
          <a:ln>
            <a:noFill/>
          </a:ln>
        </p:spPr>
      </p:sp>
      <p:sp>
        <p:nvSpPr>
          <p:cNvPr id="600" name="Google Shape;600;p14"/>
          <p:cNvSpPr/>
          <p:nvPr/>
        </p:nvSpPr>
        <p:spPr>
          <a:xfrm>
            <a:off x="15765919" y="7748786"/>
            <a:ext cx="1636256" cy="1724025"/>
          </a:xfrm>
          <a:custGeom>
            <a:rect b="b" l="l" r="r" t="t"/>
            <a:pathLst>
              <a:path extrusionOk="0" h="1724025" w="1636256">
                <a:moveTo>
                  <a:pt x="0" y="0"/>
                </a:moveTo>
                <a:lnTo>
                  <a:pt x="1636256" y="0"/>
                </a:lnTo>
                <a:lnTo>
                  <a:pt x="1636256" y="1724025"/>
                </a:lnTo>
                <a:lnTo>
                  <a:pt x="0" y="1724025"/>
                </a:lnTo>
                <a:lnTo>
                  <a:pt x="0" y="0"/>
                </a:lnTo>
                <a:close/>
              </a:path>
            </a:pathLst>
          </a:custGeom>
          <a:blipFill rotWithShape="1">
            <a:blip r:embed="rId6">
              <a:alphaModFix/>
            </a:blip>
            <a:stretch>
              <a:fillRect b="0" l="0" r="0" t="0"/>
            </a:stretch>
          </a:blipFill>
          <a:ln>
            <a:noFill/>
          </a:ln>
        </p:spPr>
      </p:sp>
      <p:sp>
        <p:nvSpPr>
          <p:cNvPr id="601" name="Google Shape;601;p14"/>
          <p:cNvSpPr txBox="1"/>
          <p:nvPr/>
        </p:nvSpPr>
        <p:spPr>
          <a:xfrm>
            <a:off x="11071697" y="2989707"/>
            <a:ext cx="4477886" cy="2153793"/>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sp>
        <p:nvSpPr>
          <p:cNvPr id="602" name="Google Shape;602;p14"/>
          <p:cNvSpPr txBox="1"/>
          <p:nvPr/>
        </p:nvSpPr>
        <p:spPr>
          <a:xfrm>
            <a:off x="11071697" y="5859663"/>
            <a:ext cx="4477886" cy="2153793"/>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0" i="0" lang="en-US" sz="21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a:t>
            </a:r>
            <a:endParaRPr/>
          </a:p>
        </p:txBody>
      </p:sp>
      <p:grpSp>
        <p:nvGrpSpPr>
          <p:cNvPr id="603" name="Google Shape;603;p14"/>
          <p:cNvGrpSpPr/>
          <p:nvPr/>
        </p:nvGrpSpPr>
        <p:grpSpPr>
          <a:xfrm>
            <a:off x="12124528" y="205548"/>
            <a:ext cx="3758237" cy="499494"/>
            <a:chOff x="0" y="0"/>
            <a:chExt cx="5010983" cy="665993"/>
          </a:xfrm>
        </p:grpSpPr>
        <p:sp>
          <p:nvSpPr>
            <p:cNvPr id="604" name="Google Shape;604;p14"/>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mt="43000"/>
              </a:blip>
              <a:stretch>
                <a:fillRect b="0" l="0" r="0" t="0"/>
              </a:stretch>
            </a:blipFill>
            <a:ln>
              <a:noFill/>
            </a:ln>
          </p:spPr>
        </p:sp>
        <p:sp>
          <p:nvSpPr>
            <p:cNvPr id="605" name="Google Shape;605;p14"/>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606" name="Google Shape;606;p14"/>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607" name="Google Shape;607;p14"/>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608" name="Google Shape;608;p14"/>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grpSp>
      <p:sp>
        <p:nvSpPr>
          <p:cNvPr id="609" name="Google Shape;609;p14"/>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613" name="Shape 613"/>
        <p:cNvGrpSpPr/>
        <p:nvPr/>
      </p:nvGrpSpPr>
      <p:grpSpPr>
        <a:xfrm>
          <a:off x="0" y="0"/>
          <a:ext cx="0" cy="0"/>
          <a:chOff x="0" y="0"/>
          <a:chExt cx="0" cy="0"/>
        </a:xfrm>
      </p:grpSpPr>
      <p:grpSp>
        <p:nvGrpSpPr>
          <p:cNvPr id="614" name="Google Shape;614;p15"/>
          <p:cNvGrpSpPr/>
          <p:nvPr/>
        </p:nvGrpSpPr>
        <p:grpSpPr>
          <a:xfrm>
            <a:off x="0" y="-144661"/>
            <a:ext cx="18288000" cy="1036201"/>
            <a:chOff x="0" y="-38100"/>
            <a:chExt cx="4816593" cy="272909"/>
          </a:xfrm>
        </p:grpSpPr>
        <p:sp>
          <p:nvSpPr>
            <p:cNvPr id="615" name="Google Shape;615;p15"/>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616" name="Google Shape;616;p15"/>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7" name="Google Shape;617;p15"/>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8" name="Google Shape;618;p15"/>
          <p:cNvGrpSpPr/>
          <p:nvPr/>
        </p:nvGrpSpPr>
        <p:grpSpPr>
          <a:xfrm>
            <a:off x="0" y="5286561"/>
            <a:ext cx="18288000" cy="5143500"/>
            <a:chOff x="0" y="0"/>
            <a:chExt cx="24384000" cy="6858000"/>
          </a:xfrm>
        </p:grpSpPr>
        <p:sp>
          <p:nvSpPr>
            <p:cNvPr id="619" name="Google Shape;619;p15"/>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sp>
          <p:nvSpPr>
            <p:cNvPr id="620" name="Google Shape;620;p15"/>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grpSp>
      <p:sp>
        <p:nvSpPr>
          <p:cNvPr id="621" name="Google Shape;621;p15"/>
          <p:cNvSpPr/>
          <p:nvPr/>
        </p:nvSpPr>
        <p:spPr>
          <a:xfrm flipH="1" rot="10800000">
            <a:off x="1528773" y="8766565"/>
            <a:ext cx="1528773" cy="1520435"/>
          </a:xfrm>
          <a:custGeom>
            <a:rect b="b" l="l" r="r" t="t"/>
            <a:pathLst>
              <a:path extrusionOk="0" h="1520435" w="1528773">
                <a:moveTo>
                  <a:pt x="1528774" y="0"/>
                </a:moveTo>
                <a:lnTo>
                  <a:pt x="0" y="0"/>
                </a:lnTo>
                <a:lnTo>
                  <a:pt x="0" y="1520435"/>
                </a:lnTo>
                <a:lnTo>
                  <a:pt x="1528774" y="1520435"/>
                </a:lnTo>
                <a:lnTo>
                  <a:pt x="1528774" y="0"/>
                </a:lnTo>
                <a:close/>
              </a:path>
            </a:pathLst>
          </a:custGeom>
          <a:blipFill rotWithShape="1">
            <a:blip r:embed="rId4">
              <a:alphaModFix/>
            </a:blip>
            <a:stretch>
              <a:fillRect b="0" l="0" r="0" t="0"/>
            </a:stretch>
          </a:blipFill>
          <a:ln>
            <a:noFill/>
          </a:ln>
        </p:spPr>
      </p:sp>
      <p:sp>
        <p:nvSpPr>
          <p:cNvPr id="622" name="Google Shape;622;p15"/>
          <p:cNvSpPr/>
          <p:nvPr/>
        </p:nvSpPr>
        <p:spPr>
          <a:xfrm flipH="1" rot="10800000">
            <a:off x="0" y="8766565"/>
            <a:ext cx="1528773" cy="1520435"/>
          </a:xfrm>
          <a:custGeom>
            <a:rect b="b" l="l" r="r" t="t"/>
            <a:pathLst>
              <a:path extrusionOk="0" h="1520435" w="1528773">
                <a:moveTo>
                  <a:pt x="1528773" y="0"/>
                </a:moveTo>
                <a:lnTo>
                  <a:pt x="0" y="0"/>
                </a:lnTo>
                <a:lnTo>
                  <a:pt x="0" y="1520435"/>
                </a:lnTo>
                <a:lnTo>
                  <a:pt x="1528773" y="1520435"/>
                </a:lnTo>
                <a:lnTo>
                  <a:pt x="1528773" y="0"/>
                </a:lnTo>
                <a:close/>
              </a:path>
            </a:pathLst>
          </a:custGeom>
          <a:blipFill rotWithShape="1">
            <a:blip r:embed="rId4">
              <a:alphaModFix/>
            </a:blip>
            <a:stretch>
              <a:fillRect b="0" l="0" r="0" t="0"/>
            </a:stretch>
          </a:blipFill>
          <a:ln>
            <a:noFill/>
          </a:ln>
        </p:spPr>
      </p:sp>
      <p:sp>
        <p:nvSpPr>
          <p:cNvPr id="623" name="Google Shape;623;p15"/>
          <p:cNvSpPr/>
          <p:nvPr/>
        </p:nvSpPr>
        <p:spPr>
          <a:xfrm flipH="1" rot="10800000">
            <a:off x="3057547" y="8766565"/>
            <a:ext cx="1528773" cy="1520435"/>
          </a:xfrm>
          <a:custGeom>
            <a:rect b="b" l="l" r="r" t="t"/>
            <a:pathLst>
              <a:path extrusionOk="0" h="1520435" w="1528773">
                <a:moveTo>
                  <a:pt x="1528773" y="0"/>
                </a:moveTo>
                <a:lnTo>
                  <a:pt x="0" y="0"/>
                </a:lnTo>
                <a:lnTo>
                  <a:pt x="0" y="1520435"/>
                </a:lnTo>
                <a:lnTo>
                  <a:pt x="1528773" y="1520435"/>
                </a:lnTo>
                <a:lnTo>
                  <a:pt x="1528773" y="0"/>
                </a:lnTo>
                <a:close/>
              </a:path>
            </a:pathLst>
          </a:custGeom>
          <a:blipFill rotWithShape="1">
            <a:blip r:embed="rId4">
              <a:alphaModFix/>
            </a:blip>
            <a:stretch>
              <a:fillRect b="0" l="0" r="0" t="0"/>
            </a:stretch>
          </a:blipFill>
          <a:ln>
            <a:noFill/>
          </a:ln>
        </p:spPr>
      </p:sp>
      <p:sp>
        <p:nvSpPr>
          <p:cNvPr id="624" name="Google Shape;624;p15"/>
          <p:cNvSpPr/>
          <p:nvPr/>
        </p:nvSpPr>
        <p:spPr>
          <a:xfrm flipH="1" rot="10800000">
            <a:off x="6115093" y="8766565"/>
            <a:ext cx="1528773" cy="1520435"/>
          </a:xfrm>
          <a:custGeom>
            <a:rect b="b" l="l" r="r" t="t"/>
            <a:pathLst>
              <a:path extrusionOk="0" h="1520435" w="1528773">
                <a:moveTo>
                  <a:pt x="1528774" y="0"/>
                </a:moveTo>
                <a:lnTo>
                  <a:pt x="0" y="0"/>
                </a:lnTo>
                <a:lnTo>
                  <a:pt x="0" y="1520435"/>
                </a:lnTo>
                <a:lnTo>
                  <a:pt x="1528774" y="1520435"/>
                </a:lnTo>
                <a:lnTo>
                  <a:pt x="1528774" y="0"/>
                </a:lnTo>
                <a:close/>
              </a:path>
            </a:pathLst>
          </a:custGeom>
          <a:blipFill rotWithShape="1">
            <a:blip r:embed="rId4">
              <a:alphaModFix/>
            </a:blip>
            <a:stretch>
              <a:fillRect b="0" l="0" r="0" t="0"/>
            </a:stretch>
          </a:blipFill>
          <a:ln>
            <a:noFill/>
          </a:ln>
        </p:spPr>
      </p:sp>
      <p:sp>
        <p:nvSpPr>
          <p:cNvPr id="625" name="Google Shape;625;p15"/>
          <p:cNvSpPr/>
          <p:nvPr/>
        </p:nvSpPr>
        <p:spPr>
          <a:xfrm flipH="1" rot="10800000">
            <a:off x="10698956" y="8766565"/>
            <a:ext cx="1528773" cy="1520435"/>
          </a:xfrm>
          <a:custGeom>
            <a:rect b="b" l="l" r="r" t="t"/>
            <a:pathLst>
              <a:path extrusionOk="0" h="1520435" w="1528773">
                <a:moveTo>
                  <a:pt x="1528773" y="0"/>
                </a:moveTo>
                <a:lnTo>
                  <a:pt x="0" y="0"/>
                </a:lnTo>
                <a:lnTo>
                  <a:pt x="0" y="1520435"/>
                </a:lnTo>
                <a:lnTo>
                  <a:pt x="1528773" y="1520435"/>
                </a:lnTo>
                <a:lnTo>
                  <a:pt x="1528773" y="0"/>
                </a:lnTo>
                <a:close/>
              </a:path>
            </a:pathLst>
          </a:custGeom>
          <a:blipFill rotWithShape="1">
            <a:blip r:embed="rId4">
              <a:alphaModFix/>
            </a:blip>
            <a:stretch>
              <a:fillRect b="0" l="0" r="0" t="0"/>
            </a:stretch>
          </a:blipFill>
          <a:ln>
            <a:noFill/>
          </a:ln>
        </p:spPr>
      </p:sp>
      <p:sp>
        <p:nvSpPr>
          <p:cNvPr id="626" name="Google Shape;626;p15"/>
          <p:cNvSpPr/>
          <p:nvPr/>
        </p:nvSpPr>
        <p:spPr>
          <a:xfrm flipH="1" rot="10800000">
            <a:off x="7643867" y="8766565"/>
            <a:ext cx="1528773" cy="1520435"/>
          </a:xfrm>
          <a:custGeom>
            <a:rect b="b" l="l" r="r" t="t"/>
            <a:pathLst>
              <a:path extrusionOk="0" h="1520435" w="1528773">
                <a:moveTo>
                  <a:pt x="1528773" y="0"/>
                </a:moveTo>
                <a:lnTo>
                  <a:pt x="0" y="0"/>
                </a:lnTo>
                <a:lnTo>
                  <a:pt x="0" y="1520435"/>
                </a:lnTo>
                <a:lnTo>
                  <a:pt x="1528773" y="1520435"/>
                </a:lnTo>
                <a:lnTo>
                  <a:pt x="1528773" y="0"/>
                </a:lnTo>
                <a:close/>
              </a:path>
            </a:pathLst>
          </a:custGeom>
          <a:blipFill rotWithShape="1">
            <a:blip r:embed="rId4">
              <a:alphaModFix/>
            </a:blip>
            <a:stretch>
              <a:fillRect b="0" l="0" r="0" t="0"/>
            </a:stretch>
          </a:blipFill>
          <a:ln>
            <a:noFill/>
          </a:ln>
        </p:spPr>
      </p:sp>
      <p:sp>
        <p:nvSpPr>
          <p:cNvPr id="627" name="Google Shape;627;p15"/>
          <p:cNvSpPr/>
          <p:nvPr/>
        </p:nvSpPr>
        <p:spPr>
          <a:xfrm flipH="1" rot="10800000">
            <a:off x="12227729" y="8766565"/>
            <a:ext cx="1528773" cy="1520435"/>
          </a:xfrm>
          <a:custGeom>
            <a:rect b="b" l="l" r="r" t="t"/>
            <a:pathLst>
              <a:path extrusionOk="0" h="1520435" w="1528773">
                <a:moveTo>
                  <a:pt x="1528774" y="0"/>
                </a:moveTo>
                <a:lnTo>
                  <a:pt x="0" y="0"/>
                </a:lnTo>
                <a:lnTo>
                  <a:pt x="0" y="1520435"/>
                </a:lnTo>
                <a:lnTo>
                  <a:pt x="1528774" y="1520435"/>
                </a:lnTo>
                <a:lnTo>
                  <a:pt x="1528774" y="0"/>
                </a:lnTo>
                <a:close/>
              </a:path>
            </a:pathLst>
          </a:custGeom>
          <a:blipFill rotWithShape="1">
            <a:blip r:embed="rId4">
              <a:alphaModFix/>
            </a:blip>
            <a:stretch>
              <a:fillRect b="0" l="0" r="0" t="0"/>
            </a:stretch>
          </a:blipFill>
          <a:ln>
            <a:noFill/>
          </a:ln>
        </p:spPr>
      </p:sp>
      <p:sp>
        <p:nvSpPr>
          <p:cNvPr id="628" name="Google Shape;628;p15"/>
          <p:cNvSpPr/>
          <p:nvPr/>
        </p:nvSpPr>
        <p:spPr>
          <a:xfrm flipH="1" rot="10800000">
            <a:off x="13754045" y="8766565"/>
            <a:ext cx="1528773" cy="1520435"/>
          </a:xfrm>
          <a:custGeom>
            <a:rect b="b" l="l" r="r" t="t"/>
            <a:pathLst>
              <a:path extrusionOk="0" h="1520435" w="1528773">
                <a:moveTo>
                  <a:pt x="1528773" y="0"/>
                </a:moveTo>
                <a:lnTo>
                  <a:pt x="0" y="0"/>
                </a:lnTo>
                <a:lnTo>
                  <a:pt x="0" y="1520435"/>
                </a:lnTo>
                <a:lnTo>
                  <a:pt x="1528773" y="1520435"/>
                </a:lnTo>
                <a:lnTo>
                  <a:pt x="1528773" y="0"/>
                </a:lnTo>
                <a:close/>
              </a:path>
            </a:pathLst>
          </a:custGeom>
          <a:blipFill rotWithShape="1">
            <a:blip r:embed="rId4">
              <a:alphaModFix/>
            </a:blip>
            <a:stretch>
              <a:fillRect b="0" l="0" r="0" t="0"/>
            </a:stretch>
          </a:blipFill>
          <a:ln>
            <a:noFill/>
          </a:ln>
        </p:spPr>
      </p:sp>
      <p:sp>
        <p:nvSpPr>
          <p:cNvPr id="629" name="Google Shape;629;p15"/>
          <p:cNvSpPr/>
          <p:nvPr/>
        </p:nvSpPr>
        <p:spPr>
          <a:xfrm flipH="1" rot="10800000">
            <a:off x="15282818" y="8766565"/>
            <a:ext cx="1528773" cy="1520435"/>
          </a:xfrm>
          <a:custGeom>
            <a:rect b="b" l="l" r="r" t="t"/>
            <a:pathLst>
              <a:path extrusionOk="0" h="1520435" w="1528773">
                <a:moveTo>
                  <a:pt x="1528774" y="0"/>
                </a:moveTo>
                <a:lnTo>
                  <a:pt x="0" y="0"/>
                </a:lnTo>
                <a:lnTo>
                  <a:pt x="0" y="1520435"/>
                </a:lnTo>
                <a:lnTo>
                  <a:pt x="1528774" y="1520435"/>
                </a:lnTo>
                <a:lnTo>
                  <a:pt x="1528774" y="0"/>
                </a:lnTo>
                <a:close/>
              </a:path>
            </a:pathLst>
          </a:custGeom>
          <a:blipFill rotWithShape="1">
            <a:blip r:embed="rId4">
              <a:alphaModFix/>
            </a:blip>
            <a:stretch>
              <a:fillRect b="0" l="0" r="0" t="0"/>
            </a:stretch>
          </a:blipFill>
          <a:ln>
            <a:noFill/>
          </a:ln>
        </p:spPr>
      </p:sp>
      <p:sp>
        <p:nvSpPr>
          <p:cNvPr id="630" name="Google Shape;630;p15"/>
          <p:cNvSpPr/>
          <p:nvPr/>
        </p:nvSpPr>
        <p:spPr>
          <a:xfrm flipH="1" rot="10800000">
            <a:off x="16811592" y="8766565"/>
            <a:ext cx="1528773" cy="1520435"/>
          </a:xfrm>
          <a:custGeom>
            <a:rect b="b" l="l" r="r" t="t"/>
            <a:pathLst>
              <a:path extrusionOk="0" h="1520435" w="1528773">
                <a:moveTo>
                  <a:pt x="1528773" y="0"/>
                </a:moveTo>
                <a:lnTo>
                  <a:pt x="0" y="0"/>
                </a:lnTo>
                <a:lnTo>
                  <a:pt x="0" y="1520435"/>
                </a:lnTo>
                <a:lnTo>
                  <a:pt x="1528773" y="1520435"/>
                </a:lnTo>
                <a:lnTo>
                  <a:pt x="1528773" y="0"/>
                </a:lnTo>
                <a:close/>
              </a:path>
            </a:pathLst>
          </a:custGeom>
          <a:blipFill rotWithShape="1">
            <a:blip r:embed="rId4">
              <a:alphaModFix/>
            </a:blip>
            <a:stretch>
              <a:fillRect b="0" l="0" r="0" t="0"/>
            </a:stretch>
          </a:blipFill>
          <a:ln>
            <a:noFill/>
          </a:ln>
        </p:spPr>
      </p:sp>
      <p:sp>
        <p:nvSpPr>
          <p:cNvPr id="631" name="Google Shape;631;p15"/>
          <p:cNvSpPr/>
          <p:nvPr/>
        </p:nvSpPr>
        <p:spPr>
          <a:xfrm flipH="1" rot="10800000">
            <a:off x="4586320" y="8766565"/>
            <a:ext cx="1528773" cy="1520435"/>
          </a:xfrm>
          <a:custGeom>
            <a:rect b="b" l="l" r="r" t="t"/>
            <a:pathLst>
              <a:path extrusionOk="0" h="1520435" w="1528773">
                <a:moveTo>
                  <a:pt x="1528773" y="0"/>
                </a:moveTo>
                <a:lnTo>
                  <a:pt x="0" y="0"/>
                </a:lnTo>
                <a:lnTo>
                  <a:pt x="0" y="1520435"/>
                </a:lnTo>
                <a:lnTo>
                  <a:pt x="1528773" y="1520435"/>
                </a:lnTo>
                <a:lnTo>
                  <a:pt x="1528773" y="0"/>
                </a:lnTo>
                <a:close/>
              </a:path>
            </a:pathLst>
          </a:custGeom>
          <a:blipFill rotWithShape="1">
            <a:blip r:embed="rId4">
              <a:alphaModFix/>
            </a:blip>
            <a:stretch>
              <a:fillRect b="0" l="0" r="0" t="0"/>
            </a:stretch>
          </a:blipFill>
          <a:ln>
            <a:noFill/>
          </a:ln>
        </p:spPr>
      </p:sp>
      <p:sp>
        <p:nvSpPr>
          <p:cNvPr id="632" name="Google Shape;632;p15"/>
          <p:cNvSpPr/>
          <p:nvPr/>
        </p:nvSpPr>
        <p:spPr>
          <a:xfrm flipH="1" rot="10800000">
            <a:off x="9170183" y="8766565"/>
            <a:ext cx="1528773" cy="1520435"/>
          </a:xfrm>
          <a:custGeom>
            <a:rect b="b" l="l" r="r" t="t"/>
            <a:pathLst>
              <a:path extrusionOk="0" h="1520435" w="1528773">
                <a:moveTo>
                  <a:pt x="1528773" y="0"/>
                </a:moveTo>
                <a:lnTo>
                  <a:pt x="0" y="0"/>
                </a:lnTo>
                <a:lnTo>
                  <a:pt x="0" y="1520435"/>
                </a:lnTo>
                <a:lnTo>
                  <a:pt x="1528773" y="1520435"/>
                </a:lnTo>
                <a:lnTo>
                  <a:pt x="1528773" y="0"/>
                </a:lnTo>
                <a:close/>
              </a:path>
            </a:pathLst>
          </a:custGeom>
          <a:blipFill rotWithShape="1">
            <a:blip r:embed="rId4">
              <a:alphaModFix/>
            </a:blip>
            <a:stretch>
              <a:fillRect b="0" l="0" r="0" t="0"/>
            </a:stretch>
          </a:blipFill>
          <a:ln>
            <a:noFill/>
          </a:ln>
        </p:spPr>
      </p:sp>
      <p:sp>
        <p:nvSpPr>
          <p:cNvPr id="633" name="Google Shape;633;p15"/>
          <p:cNvSpPr/>
          <p:nvPr/>
        </p:nvSpPr>
        <p:spPr>
          <a:xfrm rot="10800000">
            <a:off x="9286869" y="5754294"/>
            <a:ext cx="1528773" cy="1520435"/>
          </a:xfrm>
          <a:custGeom>
            <a:rect b="b" l="l" r="r" t="t"/>
            <a:pathLst>
              <a:path extrusionOk="0" h="1520435" w="1528773">
                <a:moveTo>
                  <a:pt x="0" y="0"/>
                </a:moveTo>
                <a:lnTo>
                  <a:pt x="1528774" y="0"/>
                </a:lnTo>
                <a:lnTo>
                  <a:pt x="1528774" y="1520435"/>
                </a:lnTo>
                <a:lnTo>
                  <a:pt x="0" y="1520435"/>
                </a:lnTo>
                <a:lnTo>
                  <a:pt x="0" y="0"/>
                </a:lnTo>
                <a:close/>
              </a:path>
            </a:pathLst>
          </a:custGeom>
          <a:blipFill rotWithShape="1">
            <a:blip r:embed="rId4">
              <a:alphaModFix/>
            </a:blip>
            <a:stretch>
              <a:fillRect b="0" l="0" r="0" t="0"/>
            </a:stretch>
          </a:blipFill>
          <a:ln>
            <a:noFill/>
          </a:ln>
        </p:spPr>
      </p:sp>
      <p:sp>
        <p:nvSpPr>
          <p:cNvPr id="634" name="Google Shape;634;p15"/>
          <p:cNvSpPr/>
          <p:nvPr/>
        </p:nvSpPr>
        <p:spPr>
          <a:xfrm rot="10800000">
            <a:off x="10815643" y="5754294"/>
            <a:ext cx="1528773" cy="1520435"/>
          </a:xfrm>
          <a:custGeom>
            <a:rect b="b" l="l" r="r" t="t"/>
            <a:pathLst>
              <a:path extrusionOk="0" h="1520435" w="1528773">
                <a:moveTo>
                  <a:pt x="0" y="0"/>
                </a:moveTo>
                <a:lnTo>
                  <a:pt x="1528773" y="0"/>
                </a:lnTo>
                <a:lnTo>
                  <a:pt x="1528773" y="1520435"/>
                </a:lnTo>
                <a:lnTo>
                  <a:pt x="0" y="1520435"/>
                </a:lnTo>
                <a:lnTo>
                  <a:pt x="0" y="0"/>
                </a:lnTo>
                <a:close/>
              </a:path>
            </a:pathLst>
          </a:custGeom>
          <a:blipFill rotWithShape="1">
            <a:blip r:embed="rId4">
              <a:alphaModFix/>
            </a:blip>
            <a:stretch>
              <a:fillRect b="0" l="0" r="0" t="0"/>
            </a:stretch>
          </a:blipFill>
          <a:ln>
            <a:noFill/>
          </a:ln>
        </p:spPr>
      </p:sp>
      <p:sp>
        <p:nvSpPr>
          <p:cNvPr id="635" name="Google Shape;635;p15"/>
          <p:cNvSpPr/>
          <p:nvPr/>
        </p:nvSpPr>
        <p:spPr>
          <a:xfrm rot="10800000">
            <a:off x="13489767" y="3271731"/>
            <a:ext cx="1528773" cy="1520435"/>
          </a:xfrm>
          <a:custGeom>
            <a:rect b="b" l="l" r="r" t="t"/>
            <a:pathLst>
              <a:path extrusionOk="0" h="1520435" w="1528773">
                <a:moveTo>
                  <a:pt x="0" y="0"/>
                </a:moveTo>
                <a:lnTo>
                  <a:pt x="1528774" y="0"/>
                </a:lnTo>
                <a:lnTo>
                  <a:pt x="1528774" y="1520435"/>
                </a:lnTo>
                <a:lnTo>
                  <a:pt x="0" y="1520435"/>
                </a:lnTo>
                <a:lnTo>
                  <a:pt x="0" y="0"/>
                </a:lnTo>
                <a:close/>
              </a:path>
            </a:pathLst>
          </a:custGeom>
          <a:blipFill rotWithShape="1">
            <a:blip r:embed="rId4">
              <a:alphaModFix/>
            </a:blip>
            <a:stretch>
              <a:fillRect b="0" l="0" r="0" t="0"/>
            </a:stretch>
          </a:blipFill>
          <a:ln>
            <a:noFill/>
          </a:ln>
        </p:spPr>
      </p:sp>
      <p:sp>
        <p:nvSpPr>
          <p:cNvPr id="636" name="Google Shape;636;p15"/>
          <p:cNvSpPr/>
          <p:nvPr/>
        </p:nvSpPr>
        <p:spPr>
          <a:xfrm rot="10800000">
            <a:off x="16163892" y="5754294"/>
            <a:ext cx="1528773" cy="1520435"/>
          </a:xfrm>
          <a:custGeom>
            <a:rect b="b" l="l" r="r" t="t"/>
            <a:pathLst>
              <a:path extrusionOk="0" h="1520435" w="1528773">
                <a:moveTo>
                  <a:pt x="0" y="0"/>
                </a:moveTo>
                <a:lnTo>
                  <a:pt x="1528773" y="0"/>
                </a:lnTo>
                <a:lnTo>
                  <a:pt x="1528773" y="1520435"/>
                </a:lnTo>
                <a:lnTo>
                  <a:pt x="0" y="1520435"/>
                </a:lnTo>
                <a:lnTo>
                  <a:pt x="0" y="0"/>
                </a:lnTo>
                <a:close/>
              </a:path>
            </a:pathLst>
          </a:custGeom>
          <a:blipFill rotWithShape="1">
            <a:blip r:embed="rId4">
              <a:alphaModFix/>
            </a:blip>
            <a:stretch>
              <a:fillRect b="0" l="0" r="0" t="0"/>
            </a:stretch>
          </a:blipFill>
          <a:ln>
            <a:noFill/>
          </a:ln>
        </p:spPr>
      </p:sp>
      <p:sp>
        <p:nvSpPr>
          <p:cNvPr id="637" name="Google Shape;637;p15"/>
          <p:cNvSpPr/>
          <p:nvPr/>
        </p:nvSpPr>
        <p:spPr>
          <a:xfrm rot="10800000">
            <a:off x="17692665" y="5754294"/>
            <a:ext cx="1528773" cy="1520435"/>
          </a:xfrm>
          <a:custGeom>
            <a:rect b="b" l="l" r="r" t="t"/>
            <a:pathLst>
              <a:path extrusionOk="0" h="1520435" w="1528773">
                <a:moveTo>
                  <a:pt x="0" y="0"/>
                </a:moveTo>
                <a:lnTo>
                  <a:pt x="1528774" y="0"/>
                </a:lnTo>
                <a:lnTo>
                  <a:pt x="1528774" y="1520435"/>
                </a:lnTo>
                <a:lnTo>
                  <a:pt x="0" y="1520435"/>
                </a:lnTo>
                <a:lnTo>
                  <a:pt x="0" y="0"/>
                </a:lnTo>
                <a:close/>
              </a:path>
            </a:pathLst>
          </a:custGeom>
          <a:blipFill rotWithShape="1">
            <a:blip r:embed="rId4">
              <a:alphaModFix/>
            </a:blip>
            <a:stretch>
              <a:fillRect b="0" l="0" r="0" t="0"/>
            </a:stretch>
          </a:blipFill>
          <a:ln>
            <a:noFill/>
          </a:ln>
        </p:spPr>
      </p:sp>
      <p:sp>
        <p:nvSpPr>
          <p:cNvPr id="638" name="Google Shape;638;p15"/>
          <p:cNvSpPr/>
          <p:nvPr/>
        </p:nvSpPr>
        <p:spPr>
          <a:xfrm>
            <a:off x="13609784" y="1443760"/>
            <a:ext cx="1288740" cy="1371000"/>
          </a:xfrm>
          <a:custGeom>
            <a:rect b="b" l="l" r="r" t="t"/>
            <a:pathLst>
              <a:path extrusionOk="0" h="1371000" w="1288740">
                <a:moveTo>
                  <a:pt x="0" y="0"/>
                </a:moveTo>
                <a:lnTo>
                  <a:pt x="1288740" y="0"/>
                </a:lnTo>
                <a:lnTo>
                  <a:pt x="1288740" y="1371001"/>
                </a:lnTo>
                <a:lnTo>
                  <a:pt x="0" y="1371001"/>
                </a:lnTo>
                <a:lnTo>
                  <a:pt x="0" y="0"/>
                </a:lnTo>
                <a:close/>
              </a:path>
            </a:pathLst>
          </a:custGeom>
          <a:blipFill rotWithShape="1">
            <a:blip r:embed="rId5">
              <a:alphaModFix/>
            </a:blip>
            <a:stretch>
              <a:fillRect b="0" l="0" r="0" t="0"/>
            </a:stretch>
          </a:blipFill>
          <a:ln>
            <a:noFill/>
          </a:ln>
        </p:spPr>
      </p:sp>
      <p:sp>
        <p:nvSpPr>
          <p:cNvPr id="639" name="Google Shape;639;p15"/>
          <p:cNvSpPr txBox="1"/>
          <p:nvPr/>
        </p:nvSpPr>
        <p:spPr>
          <a:xfrm>
            <a:off x="1415827" y="2037244"/>
            <a:ext cx="7635900" cy="2129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6016" u="none" cap="none" strike="noStrike">
                <a:solidFill>
                  <a:srgbClr val="1439AE"/>
                </a:solidFill>
                <a:latin typeface="Press Start 2P"/>
                <a:ea typeface="Press Start 2P"/>
                <a:cs typeface="Press Start 2P"/>
                <a:sym typeface="Press Start 2P"/>
              </a:rPr>
              <a:t>Did You Know?</a:t>
            </a:r>
            <a:endParaRPr/>
          </a:p>
        </p:txBody>
      </p:sp>
      <p:sp>
        <p:nvSpPr>
          <p:cNvPr id="640" name="Google Shape;640;p15"/>
          <p:cNvSpPr txBox="1"/>
          <p:nvPr/>
        </p:nvSpPr>
        <p:spPr>
          <a:xfrm>
            <a:off x="1415827" y="4870042"/>
            <a:ext cx="6378704" cy="2436495"/>
          </a:xfrm>
          <a:prstGeom prst="rect">
            <a:avLst/>
          </a:prstGeom>
          <a:noFill/>
          <a:ln>
            <a:noFill/>
          </a:ln>
        </p:spPr>
        <p:txBody>
          <a:bodyPr anchorCtr="0" anchor="t" bIns="0" lIns="0" spcFirstLastPara="1" rIns="0" wrap="square" tIns="0">
            <a:spAutoFit/>
          </a:bodyPr>
          <a:lstStyle/>
          <a:p>
            <a:pPr indent="0" lvl="0" marL="0" marR="0" rtl="0" algn="l">
              <a:lnSpc>
                <a:spcPct val="162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Lorem ipsum dolor sit amet, consectetur adipiscing elit, sed do eiusmod tempor incididunt ut labore et dolore magna aliqua. Ut enim ad minim veniam, quis nostrud exercitation ullamco laboris nisi ut aliquip ex ea commodo consequat. </a:t>
            </a:r>
            <a:endParaRPr/>
          </a:p>
        </p:txBody>
      </p:sp>
      <p:grpSp>
        <p:nvGrpSpPr>
          <p:cNvPr id="641" name="Google Shape;641;p15"/>
          <p:cNvGrpSpPr/>
          <p:nvPr/>
        </p:nvGrpSpPr>
        <p:grpSpPr>
          <a:xfrm>
            <a:off x="12124528" y="205548"/>
            <a:ext cx="3758237" cy="499494"/>
            <a:chOff x="0" y="0"/>
            <a:chExt cx="5010983" cy="665993"/>
          </a:xfrm>
        </p:grpSpPr>
        <p:sp>
          <p:nvSpPr>
            <p:cNvPr id="642" name="Google Shape;642;p15"/>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mt="43000"/>
              </a:blip>
              <a:stretch>
                <a:fillRect b="0" l="0" r="0" t="0"/>
              </a:stretch>
            </a:blipFill>
            <a:ln>
              <a:noFill/>
            </a:ln>
          </p:spPr>
        </p:sp>
        <p:sp>
          <p:nvSpPr>
            <p:cNvPr id="643" name="Google Shape;643;p15"/>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644" name="Google Shape;644;p15"/>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645" name="Google Shape;645;p15"/>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sp>
          <p:nvSpPr>
            <p:cNvPr id="646" name="Google Shape;646;p15"/>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6">
                <a:alphaModFix/>
              </a:blip>
              <a:stretch>
                <a:fillRect b="0" l="0" r="0" t="0"/>
              </a:stretch>
            </a:blipFill>
            <a:ln>
              <a:noFill/>
            </a:ln>
          </p:spPr>
        </p:sp>
      </p:grpSp>
      <p:sp>
        <p:nvSpPr>
          <p:cNvPr id="647" name="Google Shape;647;p15"/>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651" name="Shape 651"/>
        <p:cNvGrpSpPr/>
        <p:nvPr/>
      </p:nvGrpSpPr>
      <p:grpSpPr>
        <a:xfrm>
          <a:off x="0" y="0"/>
          <a:ext cx="0" cy="0"/>
          <a:chOff x="0" y="0"/>
          <a:chExt cx="0" cy="0"/>
        </a:xfrm>
      </p:grpSpPr>
      <p:grpSp>
        <p:nvGrpSpPr>
          <p:cNvPr id="652" name="Google Shape;652;p16"/>
          <p:cNvGrpSpPr/>
          <p:nvPr/>
        </p:nvGrpSpPr>
        <p:grpSpPr>
          <a:xfrm>
            <a:off x="0" y="5286561"/>
            <a:ext cx="18288000" cy="5143500"/>
            <a:chOff x="0" y="0"/>
            <a:chExt cx="24384000" cy="6858000"/>
          </a:xfrm>
        </p:grpSpPr>
        <p:sp>
          <p:nvSpPr>
            <p:cNvPr id="653" name="Google Shape;653;p16"/>
            <p:cNvSpPr/>
            <p:nvPr/>
          </p:nvSpPr>
          <p:spPr>
            <a:xfrm>
              <a:off x="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sp>
          <p:nvSpPr>
            <p:cNvPr id="654" name="Google Shape;654;p16"/>
            <p:cNvSpPr/>
            <p:nvPr/>
          </p:nvSpPr>
          <p:spPr>
            <a:xfrm>
              <a:off x="12192000" y="0"/>
              <a:ext cx="12192000" cy="6858000"/>
            </a:xfrm>
            <a:custGeom>
              <a:rect b="b" l="l" r="r" t="t"/>
              <a:pathLst>
                <a:path extrusionOk="0" h="6858000" w="12192000">
                  <a:moveTo>
                    <a:pt x="0" y="0"/>
                  </a:moveTo>
                  <a:lnTo>
                    <a:pt x="12192000" y="0"/>
                  </a:lnTo>
                  <a:lnTo>
                    <a:pt x="12192000" y="6858000"/>
                  </a:lnTo>
                  <a:lnTo>
                    <a:pt x="0" y="6858000"/>
                  </a:lnTo>
                  <a:lnTo>
                    <a:pt x="0" y="0"/>
                  </a:lnTo>
                  <a:close/>
                </a:path>
              </a:pathLst>
            </a:custGeom>
            <a:blipFill rotWithShape="1">
              <a:blip r:embed="rId3">
                <a:alphaModFix/>
              </a:blip>
              <a:stretch>
                <a:fillRect b="0" l="0" r="0" t="0"/>
              </a:stretch>
            </a:blipFill>
            <a:ln>
              <a:noFill/>
            </a:ln>
          </p:spPr>
        </p:sp>
      </p:grpSp>
      <p:grpSp>
        <p:nvGrpSpPr>
          <p:cNvPr id="655" name="Google Shape;655;p16"/>
          <p:cNvGrpSpPr/>
          <p:nvPr/>
        </p:nvGrpSpPr>
        <p:grpSpPr>
          <a:xfrm>
            <a:off x="4420244" y="2367047"/>
            <a:ext cx="4080591" cy="4040324"/>
            <a:chOff x="0" y="-38100"/>
            <a:chExt cx="1704530" cy="1687710"/>
          </a:xfrm>
        </p:grpSpPr>
        <p:sp>
          <p:nvSpPr>
            <p:cNvPr id="656" name="Google Shape;656;p16"/>
            <p:cNvSpPr/>
            <p:nvPr/>
          </p:nvSpPr>
          <p:spPr>
            <a:xfrm>
              <a:off x="0" y="0"/>
              <a:ext cx="1704530" cy="1649610"/>
            </a:xfrm>
            <a:custGeom>
              <a:rect b="b" l="l" r="r" t="t"/>
              <a:pathLst>
                <a:path extrusionOk="0" h="1649610" w="1704530">
                  <a:moveTo>
                    <a:pt x="0" y="0"/>
                  </a:moveTo>
                  <a:lnTo>
                    <a:pt x="1704530" y="0"/>
                  </a:lnTo>
                  <a:lnTo>
                    <a:pt x="1704530" y="1649610"/>
                  </a:lnTo>
                  <a:lnTo>
                    <a:pt x="0" y="1649610"/>
                  </a:lnTo>
                  <a:close/>
                </a:path>
              </a:pathLst>
            </a:custGeom>
            <a:solidFill>
              <a:srgbClr val="5067DC"/>
            </a:solidFill>
            <a:ln>
              <a:noFill/>
            </a:ln>
          </p:spPr>
        </p:sp>
        <p:sp>
          <p:nvSpPr>
            <p:cNvPr id="657" name="Google Shape;657;p16"/>
            <p:cNvSpPr txBox="1"/>
            <p:nvPr/>
          </p:nvSpPr>
          <p:spPr>
            <a:xfrm>
              <a:off x="0" y="-38100"/>
              <a:ext cx="1704530" cy="168771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8" name="Google Shape;658;p16"/>
          <p:cNvGrpSpPr/>
          <p:nvPr/>
        </p:nvGrpSpPr>
        <p:grpSpPr>
          <a:xfrm>
            <a:off x="14273978" y="1274961"/>
            <a:ext cx="4080591" cy="4040324"/>
            <a:chOff x="0" y="-38100"/>
            <a:chExt cx="1704530" cy="1687710"/>
          </a:xfrm>
        </p:grpSpPr>
        <p:sp>
          <p:nvSpPr>
            <p:cNvPr id="659" name="Google Shape;659;p16"/>
            <p:cNvSpPr/>
            <p:nvPr/>
          </p:nvSpPr>
          <p:spPr>
            <a:xfrm>
              <a:off x="0" y="0"/>
              <a:ext cx="1704530" cy="1649610"/>
            </a:xfrm>
            <a:custGeom>
              <a:rect b="b" l="l" r="r" t="t"/>
              <a:pathLst>
                <a:path extrusionOk="0" h="1649610" w="1704530">
                  <a:moveTo>
                    <a:pt x="0" y="0"/>
                  </a:moveTo>
                  <a:lnTo>
                    <a:pt x="1704530" y="0"/>
                  </a:lnTo>
                  <a:lnTo>
                    <a:pt x="1704530" y="1649610"/>
                  </a:lnTo>
                  <a:lnTo>
                    <a:pt x="0" y="1649610"/>
                  </a:lnTo>
                  <a:close/>
                </a:path>
              </a:pathLst>
            </a:custGeom>
            <a:solidFill>
              <a:srgbClr val="5067DC"/>
            </a:solidFill>
            <a:ln>
              <a:noFill/>
            </a:ln>
          </p:spPr>
        </p:sp>
        <p:sp>
          <p:nvSpPr>
            <p:cNvPr id="660" name="Google Shape;660;p16"/>
            <p:cNvSpPr txBox="1"/>
            <p:nvPr/>
          </p:nvSpPr>
          <p:spPr>
            <a:xfrm>
              <a:off x="0" y="-38100"/>
              <a:ext cx="1704530" cy="168771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1" name="Google Shape;661;p16"/>
          <p:cNvPicPr preferRelativeResize="0"/>
          <p:nvPr/>
        </p:nvPicPr>
        <p:blipFill rotWithShape="1">
          <a:blip r:embed="rId4">
            <a:alphaModFix/>
          </a:blip>
          <a:srcRect b="0" l="15608" r="15609" t="0"/>
          <a:stretch/>
        </p:blipFill>
        <p:spPr>
          <a:xfrm>
            <a:off x="4476799" y="2510052"/>
            <a:ext cx="3967481" cy="3845522"/>
          </a:xfrm>
          <a:prstGeom prst="rect">
            <a:avLst/>
          </a:prstGeom>
          <a:noFill/>
          <a:ln>
            <a:noFill/>
          </a:ln>
        </p:spPr>
      </p:pic>
      <p:pic>
        <p:nvPicPr>
          <p:cNvPr id="662" name="Google Shape;662;p16"/>
          <p:cNvPicPr preferRelativeResize="0"/>
          <p:nvPr/>
        </p:nvPicPr>
        <p:blipFill rotWithShape="1">
          <a:blip r:embed="rId5">
            <a:alphaModFix/>
          </a:blip>
          <a:srcRect b="394" l="10243" r="40995" t="28266"/>
          <a:stretch/>
        </p:blipFill>
        <p:spPr>
          <a:xfrm>
            <a:off x="14330532" y="1417966"/>
            <a:ext cx="3967481" cy="3845522"/>
          </a:xfrm>
          <a:prstGeom prst="rect">
            <a:avLst/>
          </a:prstGeom>
          <a:noFill/>
          <a:ln>
            <a:noFill/>
          </a:ln>
        </p:spPr>
      </p:pic>
      <p:grpSp>
        <p:nvGrpSpPr>
          <p:cNvPr id="663" name="Google Shape;663;p16"/>
          <p:cNvGrpSpPr/>
          <p:nvPr/>
        </p:nvGrpSpPr>
        <p:grpSpPr>
          <a:xfrm>
            <a:off x="1591319" y="5052290"/>
            <a:ext cx="4080591" cy="4040324"/>
            <a:chOff x="0" y="-38100"/>
            <a:chExt cx="1704530" cy="1687710"/>
          </a:xfrm>
        </p:grpSpPr>
        <p:sp>
          <p:nvSpPr>
            <p:cNvPr id="664" name="Google Shape;664;p16"/>
            <p:cNvSpPr/>
            <p:nvPr/>
          </p:nvSpPr>
          <p:spPr>
            <a:xfrm>
              <a:off x="0" y="0"/>
              <a:ext cx="1704530" cy="1649610"/>
            </a:xfrm>
            <a:custGeom>
              <a:rect b="b" l="l" r="r" t="t"/>
              <a:pathLst>
                <a:path extrusionOk="0" h="1649610" w="1704530">
                  <a:moveTo>
                    <a:pt x="0" y="0"/>
                  </a:moveTo>
                  <a:lnTo>
                    <a:pt x="1704530" y="0"/>
                  </a:lnTo>
                  <a:lnTo>
                    <a:pt x="1704530" y="1649610"/>
                  </a:lnTo>
                  <a:lnTo>
                    <a:pt x="0" y="1649610"/>
                  </a:lnTo>
                  <a:close/>
                </a:path>
              </a:pathLst>
            </a:custGeom>
            <a:solidFill>
              <a:srgbClr val="5067DC"/>
            </a:solidFill>
            <a:ln>
              <a:noFill/>
            </a:ln>
          </p:spPr>
        </p:sp>
        <p:sp>
          <p:nvSpPr>
            <p:cNvPr id="665" name="Google Shape;665;p16"/>
            <p:cNvSpPr txBox="1"/>
            <p:nvPr/>
          </p:nvSpPr>
          <p:spPr>
            <a:xfrm>
              <a:off x="0" y="-38100"/>
              <a:ext cx="1704530" cy="168771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6" name="Google Shape;666;p16"/>
          <p:cNvGrpSpPr/>
          <p:nvPr/>
        </p:nvGrpSpPr>
        <p:grpSpPr>
          <a:xfrm>
            <a:off x="11435528" y="3960204"/>
            <a:ext cx="4080591" cy="4040324"/>
            <a:chOff x="0" y="-38100"/>
            <a:chExt cx="1704530" cy="1687710"/>
          </a:xfrm>
        </p:grpSpPr>
        <p:sp>
          <p:nvSpPr>
            <p:cNvPr id="667" name="Google Shape;667;p16"/>
            <p:cNvSpPr/>
            <p:nvPr/>
          </p:nvSpPr>
          <p:spPr>
            <a:xfrm>
              <a:off x="0" y="0"/>
              <a:ext cx="1704530" cy="1649610"/>
            </a:xfrm>
            <a:custGeom>
              <a:rect b="b" l="l" r="r" t="t"/>
              <a:pathLst>
                <a:path extrusionOk="0" h="1649610" w="1704530">
                  <a:moveTo>
                    <a:pt x="0" y="0"/>
                  </a:moveTo>
                  <a:lnTo>
                    <a:pt x="1704530" y="0"/>
                  </a:lnTo>
                  <a:lnTo>
                    <a:pt x="1704530" y="1649610"/>
                  </a:lnTo>
                  <a:lnTo>
                    <a:pt x="0" y="1649610"/>
                  </a:lnTo>
                  <a:close/>
                </a:path>
              </a:pathLst>
            </a:custGeom>
            <a:solidFill>
              <a:srgbClr val="5067DC"/>
            </a:solidFill>
            <a:ln>
              <a:noFill/>
            </a:ln>
          </p:spPr>
        </p:sp>
        <p:sp>
          <p:nvSpPr>
            <p:cNvPr id="668" name="Google Shape;668;p16"/>
            <p:cNvSpPr txBox="1"/>
            <p:nvPr/>
          </p:nvSpPr>
          <p:spPr>
            <a:xfrm>
              <a:off x="0" y="-38100"/>
              <a:ext cx="1704530" cy="168771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9" name="Google Shape;669;p16"/>
          <p:cNvPicPr preferRelativeResize="0"/>
          <p:nvPr/>
        </p:nvPicPr>
        <p:blipFill rotWithShape="1">
          <a:blip r:embed="rId6">
            <a:alphaModFix/>
          </a:blip>
          <a:srcRect b="0" l="15608" r="15609" t="0"/>
          <a:stretch/>
        </p:blipFill>
        <p:spPr>
          <a:xfrm>
            <a:off x="1647874" y="5195296"/>
            <a:ext cx="3967481" cy="3845522"/>
          </a:xfrm>
          <a:prstGeom prst="rect">
            <a:avLst/>
          </a:prstGeom>
          <a:noFill/>
          <a:ln>
            <a:noFill/>
          </a:ln>
        </p:spPr>
      </p:pic>
      <p:pic>
        <p:nvPicPr>
          <p:cNvPr id="670" name="Google Shape;670;p16"/>
          <p:cNvPicPr preferRelativeResize="0"/>
          <p:nvPr/>
        </p:nvPicPr>
        <p:blipFill rotWithShape="1">
          <a:blip r:embed="rId7">
            <a:alphaModFix/>
          </a:blip>
          <a:srcRect b="0" l="15608" r="15609" t="0"/>
          <a:stretch/>
        </p:blipFill>
        <p:spPr>
          <a:xfrm>
            <a:off x="11492083" y="4103210"/>
            <a:ext cx="3967481" cy="3845522"/>
          </a:xfrm>
          <a:prstGeom prst="rect">
            <a:avLst/>
          </a:prstGeom>
          <a:noFill/>
          <a:ln>
            <a:noFill/>
          </a:ln>
        </p:spPr>
      </p:pic>
      <p:sp>
        <p:nvSpPr>
          <p:cNvPr id="671" name="Google Shape;671;p16"/>
          <p:cNvSpPr/>
          <p:nvPr/>
        </p:nvSpPr>
        <p:spPr>
          <a:xfrm rot="1631794">
            <a:off x="10286365" y="7092755"/>
            <a:ext cx="2936913" cy="1815546"/>
          </a:xfrm>
          <a:custGeom>
            <a:rect b="b" l="l" r="r" t="t"/>
            <a:pathLst>
              <a:path extrusionOk="0" h="1815546" w="2936913">
                <a:moveTo>
                  <a:pt x="0" y="0"/>
                </a:moveTo>
                <a:lnTo>
                  <a:pt x="2936912" y="0"/>
                </a:lnTo>
                <a:lnTo>
                  <a:pt x="2936912" y="1815546"/>
                </a:lnTo>
                <a:lnTo>
                  <a:pt x="0" y="1815546"/>
                </a:lnTo>
                <a:lnTo>
                  <a:pt x="0" y="0"/>
                </a:lnTo>
                <a:close/>
              </a:path>
            </a:pathLst>
          </a:custGeom>
          <a:blipFill rotWithShape="1">
            <a:blip r:embed="rId8">
              <a:alphaModFix/>
            </a:blip>
            <a:stretch>
              <a:fillRect b="0" l="0" r="0" t="0"/>
            </a:stretch>
          </a:blipFill>
          <a:ln>
            <a:noFill/>
          </a:ln>
        </p:spPr>
      </p:sp>
      <p:grpSp>
        <p:nvGrpSpPr>
          <p:cNvPr id="672" name="Google Shape;672;p16"/>
          <p:cNvGrpSpPr/>
          <p:nvPr/>
        </p:nvGrpSpPr>
        <p:grpSpPr>
          <a:xfrm>
            <a:off x="0" y="-144661"/>
            <a:ext cx="18288000" cy="1036201"/>
            <a:chOff x="0" y="-38100"/>
            <a:chExt cx="4816593" cy="272909"/>
          </a:xfrm>
        </p:grpSpPr>
        <p:sp>
          <p:nvSpPr>
            <p:cNvPr id="673" name="Google Shape;673;p16"/>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674" name="Google Shape;674;p16"/>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5" name="Google Shape;675;p16"/>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6"/>
          <p:cNvSpPr/>
          <p:nvPr/>
        </p:nvSpPr>
        <p:spPr>
          <a:xfrm rot="642922">
            <a:off x="3627514" y="1566201"/>
            <a:ext cx="1799924" cy="2190173"/>
          </a:xfrm>
          <a:custGeom>
            <a:rect b="b" l="l" r="r" t="t"/>
            <a:pathLst>
              <a:path extrusionOk="0" h="2190173" w="1799924">
                <a:moveTo>
                  <a:pt x="0" y="0"/>
                </a:moveTo>
                <a:lnTo>
                  <a:pt x="1799924" y="0"/>
                </a:lnTo>
                <a:lnTo>
                  <a:pt x="1799924" y="2190173"/>
                </a:lnTo>
                <a:lnTo>
                  <a:pt x="0" y="2190173"/>
                </a:lnTo>
                <a:lnTo>
                  <a:pt x="0" y="0"/>
                </a:lnTo>
                <a:close/>
              </a:path>
            </a:pathLst>
          </a:custGeom>
          <a:blipFill rotWithShape="1">
            <a:blip r:embed="rId9">
              <a:alphaModFix/>
            </a:blip>
            <a:stretch>
              <a:fillRect b="0" l="0" r="0" t="0"/>
            </a:stretch>
          </a:blipFill>
          <a:ln>
            <a:noFill/>
          </a:ln>
        </p:spPr>
      </p:sp>
      <p:sp>
        <p:nvSpPr>
          <p:cNvPr id="677" name="Google Shape;677;p16"/>
          <p:cNvSpPr/>
          <p:nvPr/>
        </p:nvSpPr>
        <p:spPr>
          <a:xfrm>
            <a:off x="7406412" y="7858541"/>
            <a:ext cx="892675" cy="1147759"/>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6"/>
          <p:cNvSpPr/>
          <p:nvPr/>
        </p:nvSpPr>
        <p:spPr>
          <a:xfrm>
            <a:off x="1201421" y="3285055"/>
            <a:ext cx="892675" cy="1147759"/>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6"/>
          <p:cNvSpPr/>
          <p:nvPr/>
        </p:nvSpPr>
        <p:spPr>
          <a:xfrm>
            <a:off x="11435528" y="1897713"/>
            <a:ext cx="892675" cy="1147759"/>
          </a:xfrm>
          <a:custGeom>
            <a:rect b="b" l="l" r="r" t="t"/>
            <a:pathLst>
              <a:path extrusionOk="0" h="6348730" w="4937760">
                <a:moveTo>
                  <a:pt x="1410970" y="2820670"/>
                </a:moveTo>
                <a:lnTo>
                  <a:pt x="1410970" y="3526790"/>
                </a:lnTo>
                <a:cubicBezTo>
                  <a:pt x="1059180" y="3526790"/>
                  <a:pt x="351790" y="3526790"/>
                  <a:pt x="0" y="3526790"/>
                </a:cubicBezTo>
                <a:lnTo>
                  <a:pt x="0" y="2820670"/>
                </a:lnTo>
                <a:lnTo>
                  <a:pt x="706120" y="2820670"/>
                </a:lnTo>
                <a:lnTo>
                  <a:pt x="1410970" y="2820670"/>
                </a:lnTo>
                <a:close/>
                <a:moveTo>
                  <a:pt x="4232910" y="2820670"/>
                </a:moveTo>
                <a:lnTo>
                  <a:pt x="3526790" y="2820670"/>
                </a:lnTo>
                <a:lnTo>
                  <a:pt x="3526790" y="3526790"/>
                </a:lnTo>
                <a:cubicBezTo>
                  <a:pt x="3878580" y="3526790"/>
                  <a:pt x="4585970" y="3526790"/>
                  <a:pt x="4937760" y="3526790"/>
                </a:cubicBezTo>
                <a:lnTo>
                  <a:pt x="4937760" y="2820670"/>
                </a:lnTo>
                <a:lnTo>
                  <a:pt x="4232910" y="2820670"/>
                </a:lnTo>
                <a:close/>
                <a:moveTo>
                  <a:pt x="2821940" y="2115820"/>
                </a:moveTo>
                <a:lnTo>
                  <a:pt x="2821940" y="2821940"/>
                </a:lnTo>
                <a:lnTo>
                  <a:pt x="3528060" y="2821940"/>
                </a:lnTo>
                <a:cubicBezTo>
                  <a:pt x="3528060" y="2470150"/>
                  <a:pt x="3528060" y="1762760"/>
                  <a:pt x="3528060" y="1410970"/>
                </a:cubicBezTo>
                <a:lnTo>
                  <a:pt x="2821940" y="1410970"/>
                </a:lnTo>
                <a:cubicBezTo>
                  <a:pt x="2821940" y="1059180"/>
                  <a:pt x="2821940" y="351790"/>
                  <a:pt x="2821940" y="0"/>
                </a:cubicBezTo>
                <a:lnTo>
                  <a:pt x="2115820" y="0"/>
                </a:lnTo>
                <a:cubicBezTo>
                  <a:pt x="2115820" y="351790"/>
                  <a:pt x="2115820" y="1059180"/>
                  <a:pt x="2115820" y="1410970"/>
                </a:cubicBezTo>
                <a:lnTo>
                  <a:pt x="2821940" y="1410970"/>
                </a:lnTo>
                <a:lnTo>
                  <a:pt x="2821940" y="2115820"/>
                </a:lnTo>
                <a:close/>
                <a:moveTo>
                  <a:pt x="2117090" y="2115820"/>
                </a:moveTo>
                <a:lnTo>
                  <a:pt x="2117090" y="1409700"/>
                </a:lnTo>
                <a:lnTo>
                  <a:pt x="1410970" y="1409700"/>
                </a:lnTo>
                <a:cubicBezTo>
                  <a:pt x="1410970" y="1761490"/>
                  <a:pt x="1410970" y="2468880"/>
                  <a:pt x="1410970" y="2820670"/>
                </a:cubicBezTo>
                <a:lnTo>
                  <a:pt x="2117090" y="2820670"/>
                </a:lnTo>
                <a:lnTo>
                  <a:pt x="2117090" y="2115820"/>
                </a:lnTo>
                <a:close/>
                <a:moveTo>
                  <a:pt x="2117090" y="3526790"/>
                </a:moveTo>
                <a:lnTo>
                  <a:pt x="1410970" y="3526790"/>
                </a:lnTo>
                <a:cubicBezTo>
                  <a:pt x="1410970" y="3878580"/>
                  <a:pt x="1410970" y="4585970"/>
                  <a:pt x="1410970" y="4937760"/>
                </a:cubicBezTo>
                <a:lnTo>
                  <a:pt x="2117090" y="4937760"/>
                </a:lnTo>
                <a:cubicBezTo>
                  <a:pt x="2117090" y="4585970"/>
                  <a:pt x="2117090" y="3878580"/>
                  <a:pt x="2117090" y="3526790"/>
                </a:cubicBezTo>
                <a:close/>
                <a:moveTo>
                  <a:pt x="2821940" y="4231640"/>
                </a:moveTo>
                <a:lnTo>
                  <a:pt x="2821940" y="4937760"/>
                </a:lnTo>
                <a:lnTo>
                  <a:pt x="2115820" y="4937760"/>
                </a:lnTo>
                <a:cubicBezTo>
                  <a:pt x="2115820" y="5289550"/>
                  <a:pt x="2115820" y="5996940"/>
                  <a:pt x="2115820" y="6348730"/>
                </a:cubicBezTo>
                <a:lnTo>
                  <a:pt x="2821940" y="6348730"/>
                </a:lnTo>
                <a:cubicBezTo>
                  <a:pt x="2821940" y="5996940"/>
                  <a:pt x="2821940" y="5289550"/>
                  <a:pt x="2821940" y="4937760"/>
                </a:cubicBezTo>
                <a:lnTo>
                  <a:pt x="3528060" y="4937760"/>
                </a:lnTo>
                <a:cubicBezTo>
                  <a:pt x="3528060" y="4585970"/>
                  <a:pt x="3528060" y="3878580"/>
                  <a:pt x="3528060" y="3526790"/>
                </a:cubicBezTo>
                <a:lnTo>
                  <a:pt x="2821940" y="3526790"/>
                </a:lnTo>
                <a:lnTo>
                  <a:pt x="2821940" y="4231640"/>
                </a:lnTo>
                <a:close/>
              </a:path>
            </a:pathLst>
          </a:custGeom>
          <a:solidFill>
            <a:srgbClr val="506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0" name="Google Shape;680;p16"/>
          <p:cNvGrpSpPr/>
          <p:nvPr/>
        </p:nvGrpSpPr>
        <p:grpSpPr>
          <a:xfrm>
            <a:off x="12124528" y="205548"/>
            <a:ext cx="3758237" cy="499494"/>
            <a:chOff x="0" y="0"/>
            <a:chExt cx="5010983" cy="665993"/>
          </a:xfrm>
        </p:grpSpPr>
        <p:sp>
          <p:nvSpPr>
            <p:cNvPr id="681" name="Google Shape;681;p16"/>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10">
                <a:alphaModFix amt="43000"/>
              </a:blip>
              <a:stretch>
                <a:fillRect b="0" l="0" r="0" t="0"/>
              </a:stretch>
            </a:blipFill>
            <a:ln>
              <a:noFill/>
            </a:ln>
          </p:spPr>
        </p:sp>
        <p:sp>
          <p:nvSpPr>
            <p:cNvPr id="682" name="Google Shape;682;p16"/>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10">
                <a:alphaModFix/>
              </a:blip>
              <a:stretch>
                <a:fillRect b="0" l="0" r="0" t="0"/>
              </a:stretch>
            </a:blipFill>
            <a:ln>
              <a:noFill/>
            </a:ln>
          </p:spPr>
        </p:sp>
        <p:sp>
          <p:nvSpPr>
            <p:cNvPr id="683" name="Google Shape;683;p16"/>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10">
                <a:alphaModFix/>
              </a:blip>
              <a:stretch>
                <a:fillRect b="0" l="0" r="0" t="0"/>
              </a:stretch>
            </a:blipFill>
            <a:ln>
              <a:noFill/>
            </a:ln>
          </p:spPr>
        </p:sp>
        <p:sp>
          <p:nvSpPr>
            <p:cNvPr id="684" name="Google Shape;684;p16"/>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10">
                <a:alphaModFix/>
              </a:blip>
              <a:stretch>
                <a:fillRect b="0" l="0" r="0" t="0"/>
              </a:stretch>
            </a:blipFill>
            <a:ln>
              <a:noFill/>
            </a:ln>
          </p:spPr>
        </p:sp>
        <p:sp>
          <p:nvSpPr>
            <p:cNvPr id="685" name="Google Shape;685;p16"/>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10">
                <a:alphaModFix/>
              </a:blip>
              <a:stretch>
                <a:fillRect b="0" l="0" r="0" t="0"/>
              </a:stretch>
            </a:blipFill>
            <a:ln>
              <a:noFill/>
            </a:ln>
          </p:spPr>
        </p:sp>
      </p:grpSp>
      <p:sp>
        <p:nvSpPr>
          <p:cNvPr id="686" name="Google Shape;686;p16"/>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99BFC"/>
            </a:gs>
            <a:gs pos="100000">
              <a:srgbClr val="FCFCFC"/>
            </a:gs>
          </a:gsLst>
          <a:lin ang="5400000" scaled="0"/>
        </a:gradFill>
      </p:bgPr>
    </p:bg>
    <p:spTree>
      <p:nvGrpSpPr>
        <p:cNvPr id="690" name="Shape 690"/>
        <p:cNvGrpSpPr/>
        <p:nvPr/>
      </p:nvGrpSpPr>
      <p:grpSpPr>
        <a:xfrm>
          <a:off x="0" y="0"/>
          <a:ext cx="0" cy="0"/>
          <a:chOff x="0" y="0"/>
          <a:chExt cx="0" cy="0"/>
        </a:xfrm>
      </p:grpSpPr>
      <p:grpSp>
        <p:nvGrpSpPr>
          <p:cNvPr id="691" name="Google Shape;691;p17"/>
          <p:cNvGrpSpPr/>
          <p:nvPr/>
        </p:nvGrpSpPr>
        <p:grpSpPr>
          <a:xfrm>
            <a:off x="0" y="-144661"/>
            <a:ext cx="18288000" cy="1036201"/>
            <a:chOff x="0" y="-38100"/>
            <a:chExt cx="4816593" cy="272909"/>
          </a:xfrm>
        </p:grpSpPr>
        <p:sp>
          <p:nvSpPr>
            <p:cNvPr id="692" name="Google Shape;692;p17"/>
            <p:cNvSpPr/>
            <p:nvPr/>
          </p:nvSpPr>
          <p:spPr>
            <a:xfrm>
              <a:off x="0" y="0"/>
              <a:ext cx="4816592" cy="234809"/>
            </a:xfrm>
            <a:custGeom>
              <a:rect b="b" l="l" r="r" t="t"/>
              <a:pathLst>
                <a:path extrusionOk="0" h="234809" w="4816592">
                  <a:moveTo>
                    <a:pt x="0" y="0"/>
                  </a:moveTo>
                  <a:lnTo>
                    <a:pt x="4816592" y="0"/>
                  </a:lnTo>
                  <a:lnTo>
                    <a:pt x="4816592" y="234809"/>
                  </a:lnTo>
                  <a:lnTo>
                    <a:pt x="0" y="234809"/>
                  </a:lnTo>
                  <a:close/>
                </a:path>
              </a:pathLst>
            </a:custGeom>
            <a:solidFill>
              <a:srgbClr val="5067DC"/>
            </a:solidFill>
            <a:ln>
              <a:noFill/>
            </a:ln>
          </p:spPr>
        </p:sp>
        <p:sp>
          <p:nvSpPr>
            <p:cNvPr id="693" name="Google Shape;693;p17"/>
            <p:cNvSpPr txBox="1"/>
            <p:nvPr/>
          </p:nvSpPr>
          <p:spPr>
            <a:xfrm>
              <a:off x="0" y="-38100"/>
              <a:ext cx="4816593" cy="272909"/>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4" name="Google Shape;694;p17"/>
          <p:cNvSpPr/>
          <p:nvPr/>
        </p:nvSpPr>
        <p:spPr>
          <a:xfrm>
            <a:off x="17170177" y="223297"/>
            <a:ext cx="463997" cy="463997"/>
          </a:xfrm>
          <a:custGeom>
            <a:rect b="b" l="l" r="r" t="t"/>
            <a:pathLst>
              <a:path extrusionOk="0" h="6352540" w="6352540">
                <a:moveTo>
                  <a:pt x="6352540" y="0"/>
                </a:moveTo>
                <a:lnTo>
                  <a:pt x="6352540" y="1410970"/>
                </a:lnTo>
                <a:lnTo>
                  <a:pt x="5646420" y="1410970"/>
                </a:lnTo>
                <a:lnTo>
                  <a:pt x="5646420" y="2117090"/>
                </a:lnTo>
                <a:lnTo>
                  <a:pt x="4940300" y="2117090"/>
                </a:lnTo>
                <a:lnTo>
                  <a:pt x="4940300" y="2823210"/>
                </a:lnTo>
                <a:lnTo>
                  <a:pt x="4234180" y="2823210"/>
                </a:lnTo>
                <a:lnTo>
                  <a:pt x="4234180" y="3529330"/>
                </a:lnTo>
                <a:lnTo>
                  <a:pt x="4940300" y="3529330"/>
                </a:lnTo>
                <a:lnTo>
                  <a:pt x="4940300" y="4235450"/>
                </a:lnTo>
                <a:lnTo>
                  <a:pt x="5646420" y="4235450"/>
                </a:lnTo>
                <a:lnTo>
                  <a:pt x="5646420" y="4941570"/>
                </a:lnTo>
                <a:lnTo>
                  <a:pt x="6352540" y="4941570"/>
                </a:lnTo>
                <a:lnTo>
                  <a:pt x="6352540" y="6352540"/>
                </a:lnTo>
                <a:lnTo>
                  <a:pt x="4941570" y="6352540"/>
                </a:lnTo>
                <a:lnTo>
                  <a:pt x="4941570" y="5646420"/>
                </a:lnTo>
                <a:lnTo>
                  <a:pt x="4235450" y="5646420"/>
                </a:lnTo>
                <a:lnTo>
                  <a:pt x="4235450" y="4940300"/>
                </a:lnTo>
                <a:lnTo>
                  <a:pt x="3529330" y="4940300"/>
                </a:lnTo>
                <a:lnTo>
                  <a:pt x="3529330" y="4234180"/>
                </a:lnTo>
                <a:lnTo>
                  <a:pt x="2823210" y="4234180"/>
                </a:lnTo>
                <a:lnTo>
                  <a:pt x="2823210" y="4940300"/>
                </a:lnTo>
                <a:lnTo>
                  <a:pt x="2117090" y="4940300"/>
                </a:lnTo>
                <a:lnTo>
                  <a:pt x="2117090" y="5646420"/>
                </a:lnTo>
                <a:lnTo>
                  <a:pt x="1410970" y="5646420"/>
                </a:lnTo>
                <a:lnTo>
                  <a:pt x="1410970" y="6352540"/>
                </a:lnTo>
                <a:lnTo>
                  <a:pt x="0" y="6352540"/>
                </a:lnTo>
                <a:cubicBezTo>
                  <a:pt x="0" y="6352540"/>
                  <a:pt x="0" y="5124450"/>
                  <a:pt x="0" y="4939030"/>
                </a:cubicBezTo>
                <a:lnTo>
                  <a:pt x="706120" y="4939030"/>
                </a:lnTo>
                <a:lnTo>
                  <a:pt x="706120" y="4232910"/>
                </a:lnTo>
                <a:lnTo>
                  <a:pt x="1412240" y="4232910"/>
                </a:lnTo>
                <a:lnTo>
                  <a:pt x="1412240" y="3526790"/>
                </a:lnTo>
                <a:lnTo>
                  <a:pt x="2118360" y="3526790"/>
                </a:lnTo>
                <a:lnTo>
                  <a:pt x="2118360" y="2820670"/>
                </a:lnTo>
                <a:lnTo>
                  <a:pt x="1412240" y="2820670"/>
                </a:lnTo>
                <a:lnTo>
                  <a:pt x="1412240" y="2114550"/>
                </a:lnTo>
                <a:lnTo>
                  <a:pt x="708660" y="2114550"/>
                </a:lnTo>
                <a:lnTo>
                  <a:pt x="708660" y="1408430"/>
                </a:lnTo>
                <a:lnTo>
                  <a:pt x="0" y="1408430"/>
                </a:lnTo>
                <a:lnTo>
                  <a:pt x="0" y="0"/>
                </a:lnTo>
                <a:lnTo>
                  <a:pt x="1413510" y="0"/>
                </a:lnTo>
                <a:lnTo>
                  <a:pt x="1413510" y="706120"/>
                </a:lnTo>
                <a:lnTo>
                  <a:pt x="2119630" y="706120"/>
                </a:lnTo>
                <a:lnTo>
                  <a:pt x="2119630" y="1412240"/>
                </a:lnTo>
                <a:lnTo>
                  <a:pt x="2825750" y="1412240"/>
                </a:lnTo>
                <a:lnTo>
                  <a:pt x="2825750" y="2118360"/>
                </a:lnTo>
                <a:lnTo>
                  <a:pt x="3531870" y="2118360"/>
                </a:lnTo>
                <a:lnTo>
                  <a:pt x="3531870" y="1412240"/>
                </a:lnTo>
                <a:lnTo>
                  <a:pt x="4237990" y="1412240"/>
                </a:lnTo>
                <a:lnTo>
                  <a:pt x="4237990" y="706120"/>
                </a:lnTo>
                <a:lnTo>
                  <a:pt x="4944110" y="706120"/>
                </a:lnTo>
                <a:lnTo>
                  <a:pt x="4944110" y="0"/>
                </a:lnTo>
                <a:lnTo>
                  <a:pt x="635254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7"/>
          <p:cNvSpPr/>
          <p:nvPr/>
        </p:nvSpPr>
        <p:spPr>
          <a:xfrm>
            <a:off x="3791077" y="2893594"/>
            <a:ext cx="4030951" cy="3708475"/>
          </a:xfrm>
          <a:custGeom>
            <a:rect b="b" l="l" r="r" t="t"/>
            <a:pathLst>
              <a:path extrusionOk="0" h="3708475" w="4030951">
                <a:moveTo>
                  <a:pt x="0" y="0"/>
                </a:moveTo>
                <a:lnTo>
                  <a:pt x="4030951" y="0"/>
                </a:lnTo>
                <a:lnTo>
                  <a:pt x="4030951" y="3708475"/>
                </a:lnTo>
                <a:lnTo>
                  <a:pt x="0" y="3708475"/>
                </a:lnTo>
                <a:lnTo>
                  <a:pt x="0" y="0"/>
                </a:lnTo>
                <a:close/>
              </a:path>
            </a:pathLst>
          </a:custGeom>
          <a:blipFill rotWithShape="1">
            <a:blip r:embed="rId3">
              <a:alphaModFix/>
            </a:blip>
            <a:stretch>
              <a:fillRect b="0" l="0" r="0" t="0"/>
            </a:stretch>
          </a:blipFill>
          <a:ln>
            <a:noFill/>
          </a:ln>
        </p:spPr>
      </p:sp>
      <p:sp>
        <p:nvSpPr>
          <p:cNvPr id="696" name="Google Shape;696;p17"/>
          <p:cNvSpPr/>
          <p:nvPr/>
        </p:nvSpPr>
        <p:spPr>
          <a:xfrm rot="2084354">
            <a:off x="-1201809" y="4868896"/>
            <a:ext cx="8651802" cy="8651802"/>
          </a:xfrm>
          <a:custGeom>
            <a:rect b="b" l="l" r="r" t="t"/>
            <a:pathLst>
              <a:path extrusionOk="0" h="8651802" w="8651802">
                <a:moveTo>
                  <a:pt x="0" y="0"/>
                </a:moveTo>
                <a:lnTo>
                  <a:pt x="8651802" y="0"/>
                </a:lnTo>
                <a:lnTo>
                  <a:pt x="8651802" y="8651802"/>
                </a:lnTo>
                <a:lnTo>
                  <a:pt x="0" y="8651802"/>
                </a:lnTo>
                <a:lnTo>
                  <a:pt x="0" y="0"/>
                </a:lnTo>
                <a:close/>
              </a:path>
            </a:pathLst>
          </a:custGeom>
          <a:blipFill rotWithShape="1">
            <a:blip r:embed="rId4">
              <a:alphaModFix amt="18000"/>
            </a:blip>
            <a:stretch>
              <a:fillRect b="0" l="0" r="0" t="0"/>
            </a:stretch>
          </a:blipFill>
          <a:ln>
            <a:noFill/>
          </a:ln>
        </p:spPr>
      </p:sp>
      <p:grpSp>
        <p:nvGrpSpPr>
          <p:cNvPr id="697" name="Google Shape;697;p17"/>
          <p:cNvGrpSpPr/>
          <p:nvPr/>
        </p:nvGrpSpPr>
        <p:grpSpPr>
          <a:xfrm>
            <a:off x="8180489" y="1470606"/>
            <a:ext cx="9534130" cy="2363727"/>
            <a:chOff x="-128817" y="-1"/>
            <a:chExt cx="12712174" cy="3151637"/>
          </a:xfrm>
        </p:grpSpPr>
        <p:grpSp>
          <p:nvGrpSpPr>
            <p:cNvPr id="698" name="Google Shape;698;p17"/>
            <p:cNvGrpSpPr/>
            <p:nvPr/>
          </p:nvGrpSpPr>
          <p:grpSpPr>
            <a:xfrm rot="-5400000">
              <a:off x="6041192" y="-3390528"/>
              <a:ext cx="3151637" cy="9932692"/>
              <a:chOff x="0" y="-66675"/>
              <a:chExt cx="1631258" cy="5141068"/>
            </a:xfrm>
          </p:grpSpPr>
          <p:sp>
            <p:nvSpPr>
              <p:cNvPr id="699" name="Google Shape;699;p17"/>
              <p:cNvSpPr/>
              <p:nvPr/>
            </p:nvSpPr>
            <p:spPr>
              <a:xfrm>
                <a:off x="0" y="0"/>
                <a:ext cx="1631258" cy="5074393"/>
              </a:xfrm>
              <a:custGeom>
                <a:rect b="b" l="l" r="r" t="t"/>
                <a:pathLst>
                  <a:path extrusionOk="0" h="5074393" w="1631258">
                    <a:moveTo>
                      <a:pt x="0" y="0"/>
                    </a:moveTo>
                    <a:lnTo>
                      <a:pt x="1631258" y="0"/>
                    </a:lnTo>
                    <a:lnTo>
                      <a:pt x="1631258" y="5074393"/>
                    </a:lnTo>
                    <a:lnTo>
                      <a:pt x="0" y="5074393"/>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700" name="Google Shape;700;p17"/>
              <p:cNvSpPr txBox="1"/>
              <p:nvPr/>
            </p:nvSpPr>
            <p:spPr>
              <a:xfrm>
                <a:off x="0" y="-66675"/>
                <a:ext cx="1631258" cy="5141068"/>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17"/>
            <p:cNvGrpSpPr/>
            <p:nvPr/>
          </p:nvGrpSpPr>
          <p:grpSpPr>
            <a:xfrm>
              <a:off x="2999358" y="2859536"/>
              <a:ext cx="9357231" cy="180696"/>
              <a:chOff x="0" y="-38100"/>
              <a:chExt cx="4843215" cy="93526"/>
            </a:xfrm>
          </p:grpSpPr>
          <p:sp>
            <p:nvSpPr>
              <p:cNvPr id="702" name="Google Shape;702;p17"/>
              <p:cNvSpPr/>
              <p:nvPr/>
            </p:nvSpPr>
            <p:spPr>
              <a:xfrm>
                <a:off x="0" y="0"/>
                <a:ext cx="4843215" cy="55426"/>
              </a:xfrm>
              <a:custGeom>
                <a:rect b="b" l="l" r="r" t="t"/>
                <a:pathLst>
                  <a:path extrusionOk="0" h="55426" w="4843215">
                    <a:moveTo>
                      <a:pt x="0" y="0"/>
                    </a:moveTo>
                    <a:lnTo>
                      <a:pt x="4843215" y="0"/>
                    </a:lnTo>
                    <a:lnTo>
                      <a:pt x="4843215" y="55426"/>
                    </a:lnTo>
                    <a:lnTo>
                      <a:pt x="0" y="55426"/>
                    </a:lnTo>
                    <a:close/>
                  </a:path>
                </a:pathLst>
              </a:custGeom>
              <a:solidFill>
                <a:srgbClr val="FFFFFF"/>
              </a:solidFill>
              <a:ln>
                <a:noFill/>
              </a:ln>
            </p:spPr>
          </p:sp>
          <p:sp>
            <p:nvSpPr>
              <p:cNvPr id="703" name="Google Shape;703;p17"/>
              <p:cNvSpPr txBox="1"/>
              <p:nvPr/>
            </p:nvSpPr>
            <p:spPr>
              <a:xfrm>
                <a:off x="0" y="-38100"/>
                <a:ext cx="4843215" cy="93526"/>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4" name="Google Shape;704;p17"/>
            <p:cNvGrpSpPr/>
            <p:nvPr/>
          </p:nvGrpSpPr>
          <p:grpSpPr>
            <a:xfrm>
              <a:off x="2992738" y="41485"/>
              <a:ext cx="9363851" cy="185335"/>
              <a:chOff x="0" y="-38100"/>
              <a:chExt cx="4846642" cy="95927"/>
            </a:xfrm>
          </p:grpSpPr>
          <p:sp>
            <p:nvSpPr>
              <p:cNvPr id="705" name="Google Shape;705;p17"/>
              <p:cNvSpPr/>
              <p:nvPr/>
            </p:nvSpPr>
            <p:spPr>
              <a:xfrm>
                <a:off x="0" y="0"/>
                <a:ext cx="4846642" cy="57827"/>
              </a:xfrm>
              <a:custGeom>
                <a:rect b="b" l="l" r="r" t="t"/>
                <a:pathLst>
                  <a:path extrusionOk="0" h="57827" w="4846642">
                    <a:moveTo>
                      <a:pt x="0" y="0"/>
                    </a:moveTo>
                    <a:lnTo>
                      <a:pt x="4846642" y="0"/>
                    </a:lnTo>
                    <a:lnTo>
                      <a:pt x="4846642" y="57827"/>
                    </a:lnTo>
                    <a:lnTo>
                      <a:pt x="0" y="57827"/>
                    </a:lnTo>
                    <a:close/>
                  </a:path>
                </a:pathLst>
              </a:custGeom>
              <a:solidFill>
                <a:srgbClr val="939CCC"/>
              </a:solidFill>
              <a:ln>
                <a:noFill/>
              </a:ln>
            </p:spPr>
          </p:sp>
          <p:sp>
            <p:nvSpPr>
              <p:cNvPr id="706" name="Google Shape;706;p17"/>
              <p:cNvSpPr txBox="1"/>
              <p:nvPr/>
            </p:nvSpPr>
            <p:spPr>
              <a:xfrm>
                <a:off x="0" y="-38100"/>
                <a:ext cx="4846642" cy="95927"/>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7" name="Google Shape;707;p17"/>
            <p:cNvGrpSpPr/>
            <p:nvPr/>
          </p:nvGrpSpPr>
          <p:grpSpPr>
            <a:xfrm rot="-5400000">
              <a:off x="1447291" y="1488166"/>
              <a:ext cx="2925137" cy="178998"/>
              <a:chOff x="0" y="-38100"/>
              <a:chExt cx="1514024" cy="92647"/>
            </a:xfrm>
          </p:grpSpPr>
          <p:sp>
            <p:nvSpPr>
              <p:cNvPr id="708" name="Google Shape;708;p17"/>
              <p:cNvSpPr/>
              <p:nvPr/>
            </p:nvSpPr>
            <p:spPr>
              <a:xfrm>
                <a:off x="0" y="0"/>
                <a:ext cx="1514024" cy="54547"/>
              </a:xfrm>
              <a:custGeom>
                <a:rect b="b" l="l" r="r" t="t"/>
                <a:pathLst>
                  <a:path extrusionOk="0" h="54547" w="1514024">
                    <a:moveTo>
                      <a:pt x="0" y="0"/>
                    </a:moveTo>
                    <a:lnTo>
                      <a:pt x="1514024" y="0"/>
                    </a:lnTo>
                    <a:lnTo>
                      <a:pt x="1514024" y="54547"/>
                    </a:lnTo>
                    <a:lnTo>
                      <a:pt x="0" y="54547"/>
                    </a:lnTo>
                    <a:close/>
                  </a:path>
                </a:pathLst>
              </a:custGeom>
              <a:solidFill>
                <a:srgbClr val="FFFFFF"/>
              </a:solidFill>
              <a:ln>
                <a:noFill/>
              </a:ln>
            </p:spPr>
          </p:sp>
          <p:sp>
            <p:nvSpPr>
              <p:cNvPr id="709" name="Google Shape;709;p17"/>
              <p:cNvSpPr txBox="1"/>
              <p:nvPr/>
            </p:nvSpPr>
            <p:spPr>
              <a:xfrm>
                <a:off x="0" y="-38100"/>
                <a:ext cx="1514024" cy="92647"/>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0" name="Google Shape;710;p17"/>
            <p:cNvGrpSpPr/>
            <p:nvPr/>
          </p:nvGrpSpPr>
          <p:grpSpPr>
            <a:xfrm rot="-5400000">
              <a:off x="10905284" y="1463612"/>
              <a:ext cx="2925137" cy="228105"/>
              <a:chOff x="0" y="-38100"/>
              <a:chExt cx="1514024" cy="118065"/>
            </a:xfrm>
          </p:grpSpPr>
          <p:sp>
            <p:nvSpPr>
              <p:cNvPr id="711" name="Google Shape;711;p17"/>
              <p:cNvSpPr/>
              <p:nvPr/>
            </p:nvSpPr>
            <p:spPr>
              <a:xfrm>
                <a:off x="0" y="0"/>
                <a:ext cx="1514024" cy="79965"/>
              </a:xfrm>
              <a:custGeom>
                <a:rect b="b" l="l" r="r" t="t"/>
                <a:pathLst>
                  <a:path extrusionOk="0" h="79965" w="1514024">
                    <a:moveTo>
                      <a:pt x="0" y="0"/>
                    </a:moveTo>
                    <a:lnTo>
                      <a:pt x="1514024" y="0"/>
                    </a:lnTo>
                    <a:lnTo>
                      <a:pt x="1514024" y="79965"/>
                    </a:lnTo>
                    <a:lnTo>
                      <a:pt x="0" y="79965"/>
                    </a:lnTo>
                    <a:close/>
                  </a:path>
                </a:pathLst>
              </a:custGeom>
              <a:solidFill>
                <a:srgbClr val="939CCC"/>
              </a:solidFill>
              <a:ln>
                <a:noFill/>
              </a:ln>
            </p:spPr>
          </p:sp>
          <p:sp>
            <p:nvSpPr>
              <p:cNvPr id="712" name="Google Shape;712;p17"/>
              <p:cNvSpPr txBox="1"/>
              <p:nvPr/>
            </p:nvSpPr>
            <p:spPr>
              <a:xfrm>
                <a:off x="0" y="-38100"/>
                <a:ext cx="1514024" cy="118065"/>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3" name="Google Shape;713;p17"/>
            <p:cNvGrpSpPr/>
            <p:nvPr/>
          </p:nvGrpSpPr>
          <p:grpSpPr>
            <a:xfrm rot="-5400000">
              <a:off x="-140548" y="11730"/>
              <a:ext cx="3151637" cy="3128176"/>
              <a:chOff x="0" y="-66675"/>
              <a:chExt cx="1631258" cy="1619115"/>
            </a:xfrm>
          </p:grpSpPr>
          <p:sp>
            <p:nvSpPr>
              <p:cNvPr id="714" name="Google Shape;714;p17"/>
              <p:cNvSpPr/>
              <p:nvPr/>
            </p:nvSpPr>
            <p:spPr>
              <a:xfrm>
                <a:off x="0" y="0"/>
                <a:ext cx="1631258" cy="1552440"/>
              </a:xfrm>
              <a:custGeom>
                <a:rect b="b" l="l" r="r" t="t"/>
                <a:pathLst>
                  <a:path extrusionOk="0" h="1552440" w="1631258">
                    <a:moveTo>
                      <a:pt x="0" y="0"/>
                    </a:moveTo>
                    <a:lnTo>
                      <a:pt x="1631258" y="0"/>
                    </a:lnTo>
                    <a:lnTo>
                      <a:pt x="1631258" y="1552440"/>
                    </a:lnTo>
                    <a:lnTo>
                      <a:pt x="0" y="1552440"/>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715" name="Google Shape;715;p17"/>
              <p:cNvSpPr txBox="1"/>
              <p:nvPr/>
            </p:nvSpPr>
            <p:spPr>
              <a:xfrm>
                <a:off x="0" y="-66675"/>
                <a:ext cx="1631258" cy="1619115"/>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6" name="Google Shape;716;p17"/>
            <p:cNvGrpSpPr/>
            <p:nvPr/>
          </p:nvGrpSpPr>
          <p:grpSpPr>
            <a:xfrm>
              <a:off x="117781" y="2859536"/>
              <a:ext cx="2776189" cy="180696"/>
              <a:chOff x="0" y="-38100"/>
              <a:chExt cx="1436930" cy="93526"/>
            </a:xfrm>
          </p:grpSpPr>
          <p:sp>
            <p:nvSpPr>
              <p:cNvPr id="717" name="Google Shape;717;p17"/>
              <p:cNvSpPr/>
              <p:nvPr/>
            </p:nvSpPr>
            <p:spPr>
              <a:xfrm>
                <a:off x="0" y="0"/>
                <a:ext cx="1436930" cy="55426"/>
              </a:xfrm>
              <a:custGeom>
                <a:rect b="b" l="l" r="r" t="t"/>
                <a:pathLst>
                  <a:path extrusionOk="0" h="55426" w="1436930">
                    <a:moveTo>
                      <a:pt x="0" y="0"/>
                    </a:moveTo>
                    <a:lnTo>
                      <a:pt x="1436930" y="0"/>
                    </a:lnTo>
                    <a:lnTo>
                      <a:pt x="1436930" y="55426"/>
                    </a:lnTo>
                    <a:lnTo>
                      <a:pt x="0" y="55426"/>
                    </a:lnTo>
                    <a:close/>
                  </a:path>
                </a:pathLst>
              </a:custGeom>
              <a:solidFill>
                <a:srgbClr val="FFFFFF"/>
              </a:solidFill>
              <a:ln>
                <a:noFill/>
              </a:ln>
            </p:spPr>
          </p:sp>
          <p:sp>
            <p:nvSpPr>
              <p:cNvPr id="718" name="Google Shape;718;p17"/>
              <p:cNvSpPr txBox="1"/>
              <p:nvPr/>
            </p:nvSpPr>
            <p:spPr>
              <a:xfrm>
                <a:off x="0" y="-38100"/>
                <a:ext cx="1436930" cy="93526"/>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 name="Google Shape;719;p17"/>
            <p:cNvGrpSpPr/>
            <p:nvPr/>
          </p:nvGrpSpPr>
          <p:grpSpPr>
            <a:xfrm>
              <a:off x="117781" y="41486"/>
              <a:ext cx="2776189" cy="184379"/>
              <a:chOff x="0" y="-38100"/>
              <a:chExt cx="1436930" cy="95433"/>
            </a:xfrm>
          </p:grpSpPr>
          <p:sp>
            <p:nvSpPr>
              <p:cNvPr id="720" name="Google Shape;720;p17"/>
              <p:cNvSpPr/>
              <p:nvPr/>
            </p:nvSpPr>
            <p:spPr>
              <a:xfrm>
                <a:off x="0" y="0"/>
                <a:ext cx="1436930" cy="57333"/>
              </a:xfrm>
              <a:custGeom>
                <a:rect b="b" l="l" r="r" t="t"/>
                <a:pathLst>
                  <a:path extrusionOk="0" h="57333" w="1436930">
                    <a:moveTo>
                      <a:pt x="0" y="0"/>
                    </a:moveTo>
                    <a:lnTo>
                      <a:pt x="1436930" y="0"/>
                    </a:lnTo>
                    <a:lnTo>
                      <a:pt x="1436930" y="57333"/>
                    </a:lnTo>
                    <a:lnTo>
                      <a:pt x="0" y="57333"/>
                    </a:lnTo>
                    <a:close/>
                  </a:path>
                </a:pathLst>
              </a:custGeom>
              <a:solidFill>
                <a:srgbClr val="939CCC"/>
              </a:solidFill>
              <a:ln>
                <a:noFill/>
              </a:ln>
            </p:spPr>
          </p:sp>
          <p:sp>
            <p:nvSpPr>
              <p:cNvPr id="721" name="Google Shape;721;p17"/>
              <p:cNvSpPr txBox="1"/>
              <p:nvPr/>
            </p:nvSpPr>
            <p:spPr>
              <a:xfrm>
                <a:off x="0" y="-38100"/>
                <a:ext cx="1436930" cy="95433"/>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p17"/>
            <p:cNvGrpSpPr/>
            <p:nvPr/>
          </p:nvGrpSpPr>
          <p:grpSpPr>
            <a:xfrm rot="-5400000">
              <a:off x="1337353" y="1483615"/>
              <a:ext cx="2925137" cy="188098"/>
              <a:chOff x="0" y="-38100"/>
              <a:chExt cx="1514024" cy="97358"/>
            </a:xfrm>
          </p:grpSpPr>
          <p:sp>
            <p:nvSpPr>
              <p:cNvPr id="723" name="Google Shape;723;p17"/>
              <p:cNvSpPr/>
              <p:nvPr/>
            </p:nvSpPr>
            <p:spPr>
              <a:xfrm>
                <a:off x="0" y="0"/>
                <a:ext cx="1514024" cy="59258"/>
              </a:xfrm>
              <a:custGeom>
                <a:rect b="b" l="l" r="r" t="t"/>
                <a:pathLst>
                  <a:path extrusionOk="0" h="59258" w="1514024">
                    <a:moveTo>
                      <a:pt x="0" y="0"/>
                    </a:moveTo>
                    <a:lnTo>
                      <a:pt x="1514024" y="0"/>
                    </a:lnTo>
                    <a:lnTo>
                      <a:pt x="1514024" y="59258"/>
                    </a:lnTo>
                    <a:lnTo>
                      <a:pt x="0" y="59258"/>
                    </a:lnTo>
                    <a:close/>
                  </a:path>
                </a:pathLst>
              </a:custGeom>
              <a:solidFill>
                <a:srgbClr val="939CCC"/>
              </a:solidFill>
              <a:ln>
                <a:noFill/>
              </a:ln>
            </p:spPr>
          </p:sp>
          <p:sp>
            <p:nvSpPr>
              <p:cNvPr id="724" name="Google Shape;724;p17"/>
              <p:cNvSpPr txBox="1"/>
              <p:nvPr/>
            </p:nvSpPr>
            <p:spPr>
              <a:xfrm>
                <a:off x="0" y="-38100"/>
                <a:ext cx="1514024" cy="97358"/>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5" name="Google Shape;725;p17"/>
            <p:cNvGrpSpPr/>
            <p:nvPr/>
          </p:nvGrpSpPr>
          <p:grpSpPr>
            <a:xfrm rot="-5400000">
              <a:off x="-1218427" y="1488462"/>
              <a:ext cx="2708817" cy="183620"/>
              <a:chOff x="0" y="-38100"/>
              <a:chExt cx="1402058" cy="95040"/>
            </a:xfrm>
          </p:grpSpPr>
          <p:sp>
            <p:nvSpPr>
              <p:cNvPr id="726" name="Google Shape;726;p17"/>
              <p:cNvSpPr/>
              <p:nvPr/>
            </p:nvSpPr>
            <p:spPr>
              <a:xfrm>
                <a:off x="0" y="0"/>
                <a:ext cx="1402058" cy="56940"/>
              </a:xfrm>
              <a:custGeom>
                <a:rect b="b" l="l" r="r" t="t"/>
                <a:pathLst>
                  <a:path extrusionOk="0" h="56940" w="1402058">
                    <a:moveTo>
                      <a:pt x="0" y="0"/>
                    </a:moveTo>
                    <a:lnTo>
                      <a:pt x="1402058" y="0"/>
                    </a:lnTo>
                    <a:lnTo>
                      <a:pt x="1402058" y="56940"/>
                    </a:lnTo>
                    <a:lnTo>
                      <a:pt x="0" y="56940"/>
                    </a:lnTo>
                    <a:close/>
                  </a:path>
                </a:pathLst>
              </a:custGeom>
              <a:solidFill>
                <a:srgbClr val="FFFFFF"/>
              </a:solidFill>
              <a:ln>
                <a:noFill/>
              </a:ln>
            </p:spPr>
          </p:sp>
          <p:sp>
            <p:nvSpPr>
              <p:cNvPr id="727" name="Google Shape;727;p17"/>
              <p:cNvSpPr txBox="1"/>
              <p:nvPr/>
            </p:nvSpPr>
            <p:spPr>
              <a:xfrm>
                <a:off x="0" y="-38100"/>
                <a:ext cx="1402057" cy="95040"/>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28" name="Google Shape;728;p17"/>
          <p:cNvGrpSpPr/>
          <p:nvPr/>
        </p:nvGrpSpPr>
        <p:grpSpPr>
          <a:xfrm>
            <a:off x="8180489" y="4200261"/>
            <a:ext cx="9534130" cy="2363727"/>
            <a:chOff x="-128817" y="-1"/>
            <a:chExt cx="12712174" cy="3151637"/>
          </a:xfrm>
        </p:grpSpPr>
        <p:grpSp>
          <p:nvGrpSpPr>
            <p:cNvPr id="729" name="Google Shape;729;p17"/>
            <p:cNvGrpSpPr/>
            <p:nvPr/>
          </p:nvGrpSpPr>
          <p:grpSpPr>
            <a:xfrm rot="-5400000">
              <a:off x="6041192" y="-3390528"/>
              <a:ext cx="3151637" cy="9932692"/>
              <a:chOff x="0" y="-66675"/>
              <a:chExt cx="1631258" cy="5141068"/>
            </a:xfrm>
          </p:grpSpPr>
          <p:sp>
            <p:nvSpPr>
              <p:cNvPr id="730" name="Google Shape;730;p17"/>
              <p:cNvSpPr/>
              <p:nvPr/>
            </p:nvSpPr>
            <p:spPr>
              <a:xfrm>
                <a:off x="0" y="0"/>
                <a:ext cx="1631258" cy="5074393"/>
              </a:xfrm>
              <a:custGeom>
                <a:rect b="b" l="l" r="r" t="t"/>
                <a:pathLst>
                  <a:path extrusionOk="0" h="5074393" w="1631258">
                    <a:moveTo>
                      <a:pt x="0" y="0"/>
                    </a:moveTo>
                    <a:lnTo>
                      <a:pt x="1631258" y="0"/>
                    </a:lnTo>
                    <a:lnTo>
                      <a:pt x="1631258" y="5074393"/>
                    </a:lnTo>
                    <a:lnTo>
                      <a:pt x="0" y="5074393"/>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731" name="Google Shape;731;p17"/>
              <p:cNvSpPr txBox="1"/>
              <p:nvPr/>
            </p:nvSpPr>
            <p:spPr>
              <a:xfrm>
                <a:off x="0" y="-66675"/>
                <a:ext cx="1631258" cy="5141068"/>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17"/>
            <p:cNvGrpSpPr/>
            <p:nvPr/>
          </p:nvGrpSpPr>
          <p:grpSpPr>
            <a:xfrm>
              <a:off x="2999358" y="2859536"/>
              <a:ext cx="9357231" cy="180696"/>
              <a:chOff x="0" y="-38100"/>
              <a:chExt cx="4843215" cy="93526"/>
            </a:xfrm>
          </p:grpSpPr>
          <p:sp>
            <p:nvSpPr>
              <p:cNvPr id="733" name="Google Shape;733;p17"/>
              <p:cNvSpPr/>
              <p:nvPr/>
            </p:nvSpPr>
            <p:spPr>
              <a:xfrm>
                <a:off x="0" y="0"/>
                <a:ext cx="4843215" cy="55426"/>
              </a:xfrm>
              <a:custGeom>
                <a:rect b="b" l="l" r="r" t="t"/>
                <a:pathLst>
                  <a:path extrusionOk="0" h="55426" w="4843215">
                    <a:moveTo>
                      <a:pt x="0" y="0"/>
                    </a:moveTo>
                    <a:lnTo>
                      <a:pt x="4843215" y="0"/>
                    </a:lnTo>
                    <a:lnTo>
                      <a:pt x="4843215" y="55426"/>
                    </a:lnTo>
                    <a:lnTo>
                      <a:pt x="0" y="55426"/>
                    </a:lnTo>
                    <a:close/>
                  </a:path>
                </a:pathLst>
              </a:custGeom>
              <a:solidFill>
                <a:srgbClr val="FFFFFF"/>
              </a:solidFill>
              <a:ln>
                <a:noFill/>
              </a:ln>
            </p:spPr>
          </p:sp>
          <p:sp>
            <p:nvSpPr>
              <p:cNvPr id="734" name="Google Shape;734;p17"/>
              <p:cNvSpPr txBox="1"/>
              <p:nvPr/>
            </p:nvSpPr>
            <p:spPr>
              <a:xfrm>
                <a:off x="0" y="-38100"/>
                <a:ext cx="4843215" cy="93526"/>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17"/>
            <p:cNvGrpSpPr/>
            <p:nvPr/>
          </p:nvGrpSpPr>
          <p:grpSpPr>
            <a:xfrm>
              <a:off x="2992738" y="41485"/>
              <a:ext cx="9363851" cy="185335"/>
              <a:chOff x="0" y="-38100"/>
              <a:chExt cx="4846642" cy="95927"/>
            </a:xfrm>
          </p:grpSpPr>
          <p:sp>
            <p:nvSpPr>
              <p:cNvPr id="736" name="Google Shape;736;p17"/>
              <p:cNvSpPr/>
              <p:nvPr/>
            </p:nvSpPr>
            <p:spPr>
              <a:xfrm>
                <a:off x="0" y="0"/>
                <a:ext cx="4846642" cy="57827"/>
              </a:xfrm>
              <a:custGeom>
                <a:rect b="b" l="l" r="r" t="t"/>
                <a:pathLst>
                  <a:path extrusionOk="0" h="57827" w="4846642">
                    <a:moveTo>
                      <a:pt x="0" y="0"/>
                    </a:moveTo>
                    <a:lnTo>
                      <a:pt x="4846642" y="0"/>
                    </a:lnTo>
                    <a:lnTo>
                      <a:pt x="4846642" y="57827"/>
                    </a:lnTo>
                    <a:lnTo>
                      <a:pt x="0" y="57827"/>
                    </a:lnTo>
                    <a:close/>
                  </a:path>
                </a:pathLst>
              </a:custGeom>
              <a:solidFill>
                <a:srgbClr val="939CCC"/>
              </a:solidFill>
              <a:ln>
                <a:noFill/>
              </a:ln>
            </p:spPr>
          </p:sp>
          <p:sp>
            <p:nvSpPr>
              <p:cNvPr id="737" name="Google Shape;737;p17"/>
              <p:cNvSpPr txBox="1"/>
              <p:nvPr/>
            </p:nvSpPr>
            <p:spPr>
              <a:xfrm>
                <a:off x="0" y="-38100"/>
                <a:ext cx="4846642" cy="95927"/>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 name="Google Shape;738;p17"/>
            <p:cNvGrpSpPr/>
            <p:nvPr/>
          </p:nvGrpSpPr>
          <p:grpSpPr>
            <a:xfrm rot="-5400000">
              <a:off x="1447291" y="1488166"/>
              <a:ext cx="2925137" cy="178998"/>
              <a:chOff x="0" y="-38100"/>
              <a:chExt cx="1514024" cy="92647"/>
            </a:xfrm>
          </p:grpSpPr>
          <p:sp>
            <p:nvSpPr>
              <p:cNvPr id="739" name="Google Shape;739;p17"/>
              <p:cNvSpPr/>
              <p:nvPr/>
            </p:nvSpPr>
            <p:spPr>
              <a:xfrm>
                <a:off x="0" y="0"/>
                <a:ext cx="1514024" cy="54547"/>
              </a:xfrm>
              <a:custGeom>
                <a:rect b="b" l="l" r="r" t="t"/>
                <a:pathLst>
                  <a:path extrusionOk="0" h="54547" w="1514024">
                    <a:moveTo>
                      <a:pt x="0" y="0"/>
                    </a:moveTo>
                    <a:lnTo>
                      <a:pt x="1514024" y="0"/>
                    </a:lnTo>
                    <a:lnTo>
                      <a:pt x="1514024" y="54547"/>
                    </a:lnTo>
                    <a:lnTo>
                      <a:pt x="0" y="54547"/>
                    </a:lnTo>
                    <a:close/>
                  </a:path>
                </a:pathLst>
              </a:custGeom>
              <a:solidFill>
                <a:srgbClr val="FFFFFF"/>
              </a:solidFill>
              <a:ln>
                <a:noFill/>
              </a:ln>
            </p:spPr>
          </p:sp>
          <p:sp>
            <p:nvSpPr>
              <p:cNvPr id="740" name="Google Shape;740;p17"/>
              <p:cNvSpPr txBox="1"/>
              <p:nvPr/>
            </p:nvSpPr>
            <p:spPr>
              <a:xfrm>
                <a:off x="0" y="-38100"/>
                <a:ext cx="1514024" cy="92647"/>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 name="Google Shape;741;p17"/>
            <p:cNvGrpSpPr/>
            <p:nvPr/>
          </p:nvGrpSpPr>
          <p:grpSpPr>
            <a:xfrm rot="-5400000">
              <a:off x="10905284" y="1463612"/>
              <a:ext cx="2925137" cy="228105"/>
              <a:chOff x="0" y="-38100"/>
              <a:chExt cx="1514024" cy="118065"/>
            </a:xfrm>
          </p:grpSpPr>
          <p:sp>
            <p:nvSpPr>
              <p:cNvPr id="742" name="Google Shape;742;p17"/>
              <p:cNvSpPr/>
              <p:nvPr/>
            </p:nvSpPr>
            <p:spPr>
              <a:xfrm>
                <a:off x="0" y="0"/>
                <a:ext cx="1514024" cy="79965"/>
              </a:xfrm>
              <a:custGeom>
                <a:rect b="b" l="l" r="r" t="t"/>
                <a:pathLst>
                  <a:path extrusionOk="0" h="79965" w="1514024">
                    <a:moveTo>
                      <a:pt x="0" y="0"/>
                    </a:moveTo>
                    <a:lnTo>
                      <a:pt x="1514024" y="0"/>
                    </a:lnTo>
                    <a:lnTo>
                      <a:pt x="1514024" y="79965"/>
                    </a:lnTo>
                    <a:lnTo>
                      <a:pt x="0" y="79965"/>
                    </a:lnTo>
                    <a:close/>
                  </a:path>
                </a:pathLst>
              </a:custGeom>
              <a:solidFill>
                <a:srgbClr val="939CCC"/>
              </a:solidFill>
              <a:ln>
                <a:noFill/>
              </a:ln>
            </p:spPr>
          </p:sp>
          <p:sp>
            <p:nvSpPr>
              <p:cNvPr id="743" name="Google Shape;743;p17"/>
              <p:cNvSpPr txBox="1"/>
              <p:nvPr/>
            </p:nvSpPr>
            <p:spPr>
              <a:xfrm>
                <a:off x="0" y="-38100"/>
                <a:ext cx="1514024" cy="118065"/>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 name="Google Shape;744;p17"/>
            <p:cNvGrpSpPr/>
            <p:nvPr/>
          </p:nvGrpSpPr>
          <p:grpSpPr>
            <a:xfrm rot="-5400000">
              <a:off x="-140548" y="11730"/>
              <a:ext cx="3151637" cy="3128176"/>
              <a:chOff x="0" y="-66675"/>
              <a:chExt cx="1631258" cy="1619115"/>
            </a:xfrm>
          </p:grpSpPr>
          <p:sp>
            <p:nvSpPr>
              <p:cNvPr id="745" name="Google Shape;745;p17"/>
              <p:cNvSpPr/>
              <p:nvPr/>
            </p:nvSpPr>
            <p:spPr>
              <a:xfrm>
                <a:off x="0" y="0"/>
                <a:ext cx="1631258" cy="1552440"/>
              </a:xfrm>
              <a:custGeom>
                <a:rect b="b" l="l" r="r" t="t"/>
                <a:pathLst>
                  <a:path extrusionOk="0" h="1552440" w="1631258">
                    <a:moveTo>
                      <a:pt x="0" y="0"/>
                    </a:moveTo>
                    <a:lnTo>
                      <a:pt x="1631258" y="0"/>
                    </a:lnTo>
                    <a:lnTo>
                      <a:pt x="1631258" y="1552440"/>
                    </a:lnTo>
                    <a:lnTo>
                      <a:pt x="0" y="1552440"/>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746" name="Google Shape;746;p17"/>
              <p:cNvSpPr txBox="1"/>
              <p:nvPr/>
            </p:nvSpPr>
            <p:spPr>
              <a:xfrm>
                <a:off x="0" y="-66675"/>
                <a:ext cx="1631258" cy="1619115"/>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7" name="Google Shape;747;p17"/>
            <p:cNvGrpSpPr/>
            <p:nvPr/>
          </p:nvGrpSpPr>
          <p:grpSpPr>
            <a:xfrm>
              <a:off x="117781" y="2859536"/>
              <a:ext cx="2776189" cy="180696"/>
              <a:chOff x="0" y="-38100"/>
              <a:chExt cx="1436930" cy="93526"/>
            </a:xfrm>
          </p:grpSpPr>
          <p:sp>
            <p:nvSpPr>
              <p:cNvPr id="748" name="Google Shape;748;p17"/>
              <p:cNvSpPr/>
              <p:nvPr/>
            </p:nvSpPr>
            <p:spPr>
              <a:xfrm>
                <a:off x="0" y="0"/>
                <a:ext cx="1436930" cy="55426"/>
              </a:xfrm>
              <a:custGeom>
                <a:rect b="b" l="l" r="r" t="t"/>
                <a:pathLst>
                  <a:path extrusionOk="0" h="55426" w="1436930">
                    <a:moveTo>
                      <a:pt x="0" y="0"/>
                    </a:moveTo>
                    <a:lnTo>
                      <a:pt x="1436930" y="0"/>
                    </a:lnTo>
                    <a:lnTo>
                      <a:pt x="1436930" y="55426"/>
                    </a:lnTo>
                    <a:lnTo>
                      <a:pt x="0" y="55426"/>
                    </a:lnTo>
                    <a:close/>
                  </a:path>
                </a:pathLst>
              </a:custGeom>
              <a:solidFill>
                <a:srgbClr val="FFFFFF"/>
              </a:solidFill>
              <a:ln>
                <a:noFill/>
              </a:ln>
            </p:spPr>
          </p:sp>
          <p:sp>
            <p:nvSpPr>
              <p:cNvPr id="749" name="Google Shape;749;p17"/>
              <p:cNvSpPr txBox="1"/>
              <p:nvPr/>
            </p:nvSpPr>
            <p:spPr>
              <a:xfrm>
                <a:off x="0" y="-38100"/>
                <a:ext cx="1436930" cy="93526"/>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0" name="Google Shape;750;p17"/>
            <p:cNvGrpSpPr/>
            <p:nvPr/>
          </p:nvGrpSpPr>
          <p:grpSpPr>
            <a:xfrm>
              <a:off x="117781" y="41486"/>
              <a:ext cx="2776189" cy="184379"/>
              <a:chOff x="0" y="-38100"/>
              <a:chExt cx="1436930" cy="95433"/>
            </a:xfrm>
          </p:grpSpPr>
          <p:sp>
            <p:nvSpPr>
              <p:cNvPr id="751" name="Google Shape;751;p17"/>
              <p:cNvSpPr/>
              <p:nvPr/>
            </p:nvSpPr>
            <p:spPr>
              <a:xfrm>
                <a:off x="0" y="0"/>
                <a:ext cx="1436930" cy="57333"/>
              </a:xfrm>
              <a:custGeom>
                <a:rect b="b" l="l" r="r" t="t"/>
                <a:pathLst>
                  <a:path extrusionOk="0" h="57333" w="1436930">
                    <a:moveTo>
                      <a:pt x="0" y="0"/>
                    </a:moveTo>
                    <a:lnTo>
                      <a:pt x="1436930" y="0"/>
                    </a:lnTo>
                    <a:lnTo>
                      <a:pt x="1436930" y="57333"/>
                    </a:lnTo>
                    <a:lnTo>
                      <a:pt x="0" y="57333"/>
                    </a:lnTo>
                    <a:close/>
                  </a:path>
                </a:pathLst>
              </a:custGeom>
              <a:solidFill>
                <a:srgbClr val="939CCC"/>
              </a:solidFill>
              <a:ln>
                <a:noFill/>
              </a:ln>
            </p:spPr>
          </p:sp>
          <p:sp>
            <p:nvSpPr>
              <p:cNvPr id="752" name="Google Shape;752;p17"/>
              <p:cNvSpPr txBox="1"/>
              <p:nvPr/>
            </p:nvSpPr>
            <p:spPr>
              <a:xfrm>
                <a:off x="0" y="-38100"/>
                <a:ext cx="1436930" cy="95433"/>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3" name="Google Shape;753;p17"/>
            <p:cNvGrpSpPr/>
            <p:nvPr/>
          </p:nvGrpSpPr>
          <p:grpSpPr>
            <a:xfrm rot="-5400000">
              <a:off x="1337353" y="1483615"/>
              <a:ext cx="2925137" cy="188098"/>
              <a:chOff x="0" y="-38100"/>
              <a:chExt cx="1514024" cy="97358"/>
            </a:xfrm>
          </p:grpSpPr>
          <p:sp>
            <p:nvSpPr>
              <p:cNvPr id="754" name="Google Shape;754;p17"/>
              <p:cNvSpPr/>
              <p:nvPr/>
            </p:nvSpPr>
            <p:spPr>
              <a:xfrm>
                <a:off x="0" y="0"/>
                <a:ext cx="1514024" cy="59258"/>
              </a:xfrm>
              <a:custGeom>
                <a:rect b="b" l="l" r="r" t="t"/>
                <a:pathLst>
                  <a:path extrusionOk="0" h="59258" w="1514024">
                    <a:moveTo>
                      <a:pt x="0" y="0"/>
                    </a:moveTo>
                    <a:lnTo>
                      <a:pt x="1514024" y="0"/>
                    </a:lnTo>
                    <a:lnTo>
                      <a:pt x="1514024" y="59258"/>
                    </a:lnTo>
                    <a:lnTo>
                      <a:pt x="0" y="59258"/>
                    </a:lnTo>
                    <a:close/>
                  </a:path>
                </a:pathLst>
              </a:custGeom>
              <a:solidFill>
                <a:srgbClr val="939CCC"/>
              </a:solidFill>
              <a:ln>
                <a:noFill/>
              </a:ln>
            </p:spPr>
          </p:sp>
          <p:sp>
            <p:nvSpPr>
              <p:cNvPr id="755" name="Google Shape;755;p17"/>
              <p:cNvSpPr txBox="1"/>
              <p:nvPr/>
            </p:nvSpPr>
            <p:spPr>
              <a:xfrm>
                <a:off x="0" y="-38100"/>
                <a:ext cx="1514024" cy="97358"/>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6" name="Google Shape;756;p17"/>
            <p:cNvGrpSpPr/>
            <p:nvPr/>
          </p:nvGrpSpPr>
          <p:grpSpPr>
            <a:xfrm rot="-5400000">
              <a:off x="-1218427" y="1488462"/>
              <a:ext cx="2708817" cy="183620"/>
              <a:chOff x="0" y="-38100"/>
              <a:chExt cx="1402058" cy="95040"/>
            </a:xfrm>
          </p:grpSpPr>
          <p:sp>
            <p:nvSpPr>
              <p:cNvPr id="757" name="Google Shape;757;p17"/>
              <p:cNvSpPr/>
              <p:nvPr/>
            </p:nvSpPr>
            <p:spPr>
              <a:xfrm>
                <a:off x="0" y="0"/>
                <a:ext cx="1402058" cy="56940"/>
              </a:xfrm>
              <a:custGeom>
                <a:rect b="b" l="l" r="r" t="t"/>
                <a:pathLst>
                  <a:path extrusionOk="0" h="56940" w="1402058">
                    <a:moveTo>
                      <a:pt x="0" y="0"/>
                    </a:moveTo>
                    <a:lnTo>
                      <a:pt x="1402058" y="0"/>
                    </a:lnTo>
                    <a:lnTo>
                      <a:pt x="1402058" y="56940"/>
                    </a:lnTo>
                    <a:lnTo>
                      <a:pt x="0" y="56940"/>
                    </a:lnTo>
                    <a:close/>
                  </a:path>
                </a:pathLst>
              </a:custGeom>
              <a:solidFill>
                <a:srgbClr val="FFFFFF"/>
              </a:solidFill>
              <a:ln>
                <a:noFill/>
              </a:ln>
            </p:spPr>
          </p:sp>
          <p:sp>
            <p:nvSpPr>
              <p:cNvPr id="758" name="Google Shape;758;p17"/>
              <p:cNvSpPr txBox="1"/>
              <p:nvPr/>
            </p:nvSpPr>
            <p:spPr>
              <a:xfrm>
                <a:off x="0" y="-38100"/>
                <a:ext cx="1402057" cy="95040"/>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59" name="Google Shape;759;p17"/>
          <p:cNvGrpSpPr/>
          <p:nvPr/>
        </p:nvGrpSpPr>
        <p:grpSpPr>
          <a:xfrm>
            <a:off x="8180489" y="6925938"/>
            <a:ext cx="9534130" cy="2363727"/>
            <a:chOff x="-128817" y="-1"/>
            <a:chExt cx="12712174" cy="3151637"/>
          </a:xfrm>
        </p:grpSpPr>
        <p:grpSp>
          <p:nvGrpSpPr>
            <p:cNvPr id="760" name="Google Shape;760;p17"/>
            <p:cNvGrpSpPr/>
            <p:nvPr/>
          </p:nvGrpSpPr>
          <p:grpSpPr>
            <a:xfrm rot="-5400000">
              <a:off x="6041192" y="-3390528"/>
              <a:ext cx="3151637" cy="9932692"/>
              <a:chOff x="0" y="-66675"/>
              <a:chExt cx="1631258" cy="5141068"/>
            </a:xfrm>
          </p:grpSpPr>
          <p:sp>
            <p:nvSpPr>
              <p:cNvPr id="761" name="Google Shape;761;p17"/>
              <p:cNvSpPr/>
              <p:nvPr/>
            </p:nvSpPr>
            <p:spPr>
              <a:xfrm>
                <a:off x="0" y="0"/>
                <a:ext cx="1631258" cy="5074393"/>
              </a:xfrm>
              <a:custGeom>
                <a:rect b="b" l="l" r="r" t="t"/>
                <a:pathLst>
                  <a:path extrusionOk="0" h="5074393" w="1631258">
                    <a:moveTo>
                      <a:pt x="0" y="0"/>
                    </a:moveTo>
                    <a:lnTo>
                      <a:pt x="1631258" y="0"/>
                    </a:lnTo>
                    <a:lnTo>
                      <a:pt x="1631258" y="5074393"/>
                    </a:lnTo>
                    <a:lnTo>
                      <a:pt x="0" y="5074393"/>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762" name="Google Shape;762;p17"/>
              <p:cNvSpPr txBox="1"/>
              <p:nvPr/>
            </p:nvSpPr>
            <p:spPr>
              <a:xfrm>
                <a:off x="0" y="-66675"/>
                <a:ext cx="1631258" cy="5141068"/>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3" name="Google Shape;763;p17"/>
            <p:cNvGrpSpPr/>
            <p:nvPr/>
          </p:nvGrpSpPr>
          <p:grpSpPr>
            <a:xfrm>
              <a:off x="2999358" y="2859536"/>
              <a:ext cx="9357231" cy="180696"/>
              <a:chOff x="0" y="-38100"/>
              <a:chExt cx="4843215" cy="93526"/>
            </a:xfrm>
          </p:grpSpPr>
          <p:sp>
            <p:nvSpPr>
              <p:cNvPr id="764" name="Google Shape;764;p17"/>
              <p:cNvSpPr/>
              <p:nvPr/>
            </p:nvSpPr>
            <p:spPr>
              <a:xfrm>
                <a:off x="0" y="0"/>
                <a:ext cx="4843215" cy="55426"/>
              </a:xfrm>
              <a:custGeom>
                <a:rect b="b" l="l" r="r" t="t"/>
                <a:pathLst>
                  <a:path extrusionOk="0" h="55426" w="4843215">
                    <a:moveTo>
                      <a:pt x="0" y="0"/>
                    </a:moveTo>
                    <a:lnTo>
                      <a:pt x="4843215" y="0"/>
                    </a:lnTo>
                    <a:lnTo>
                      <a:pt x="4843215" y="55426"/>
                    </a:lnTo>
                    <a:lnTo>
                      <a:pt x="0" y="55426"/>
                    </a:lnTo>
                    <a:close/>
                  </a:path>
                </a:pathLst>
              </a:custGeom>
              <a:solidFill>
                <a:srgbClr val="FFFFFF"/>
              </a:solidFill>
              <a:ln>
                <a:noFill/>
              </a:ln>
            </p:spPr>
          </p:sp>
          <p:sp>
            <p:nvSpPr>
              <p:cNvPr id="765" name="Google Shape;765;p17"/>
              <p:cNvSpPr txBox="1"/>
              <p:nvPr/>
            </p:nvSpPr>
            <p:spPr>
              <a:xfrm>
                <a:off x="0" y="-38100"/>
                <a:ext cx="4843215" cy="93526"/>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 name="Google Shape;766;p17"/>
            <p:cNvGrpSpPr/>
            <p:nvPr/>
          </p:nvGrpSpPr>
          <p:grpSpPr>
            <a:xfrm>
              <a:off x="2992738" y="41485"/>
              <a:ext cx="9363851" cy="185335"/>
              <a:chOff x="0" y="-38100"/>
              <a:chExt cx="4846642" cy="95927"/>
            </a:xfrm>
          </p:grpSpPr>
          <p:sp>
            <p:nvSpPr>
              <p:cNvPr id="767" name="Google Shape;767;p17"/>
              <p:cNvSpPr/>
              <p:nvPr/>
            </p:nvSpPr>
            <p:spPr>
              <a:xfrm>
                <a:off x="0" y="0"/>
                <a:ext cx="4846642" cy="57827"/>
              </a:xfrm>
              <a:custGeom>
                <a:rect b="b" l="l" r="r" t="t"/>
                <a:pathLst>
                  <a:path extrusionOk="0" h="57827" w="4846642">
                    <a:moveTo>
                      <a:pt x="0" y="0"/>
                    </a:moveTo>
                    <a:lnTo>
                      <a:pt x="4846642" y="0"/>
                    </a:lnTo>
                    <a:lnTo>
                      <a:pt x="4846642" y="57827"/>
                    </a:lnTo>
                    <a:lnTo>
                      <a:pt x="0" y="57827"/>
                    </a:lnTo>
                    <a:close/>
                  </a:path>
                </a:pathLst>
              </a:custGeom>
              <a:solidFill>
                <a:srgbClr val="939CCC"/>
              </a:solidFill>
              <a:ln>
                <a:noFill/>
              </a:ln>
            </p:spPr>
          </p:sp>
          <p:sp>
            <p:nvSpPr>
              <p:cNvPr id="768" name="Google Shape;768;p17"/>
              <p:cNvSpPr txBox="1"/>
              <p:nvPr/>
            </p:nvSpPr>
            <p:spPr>
              <a:xfrm>
                <a:off x="0" y="-38100"/>
                <a:ext cx="4846642" cy="95927"/>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9" name="Google Shape;769;p17"/>
            <p:cNvGrpSpPr/>
            <p:nvPr/>
          </p:nvGrpSpPr>
          <p:grpSpPr>
            <a:xfrm rot="-5400000">
              <a:off x="1447291" y="1488166"/>
              <a:ext cx="2925137" cy="178998"/>
              <a:chOff x="0" y="-38100"/>
              <a:chExt cx="1514024" cy="92647"/>
            </a:xfrm>
          </p:grpSpPr>
          <p:sp>
            <p:nvSpPr>
              <p:cNvPr id="770" name="Google Shape;770;p17"/>
              <p:cNvSpPr/>
              <p:nvPr/>
            </p:nvSpPr>
            <p:spPr>
              <a:xfrm>
                <a:off x="0" y="0"/>
                <a:ext cx="1514024" cy="54547"/>
              </a:xfrm>
              <a:custGeom>
                <a:rect b="b" l="l" r="r" t="t"/>
                <a:pathLst>
                  <a:path extrusionOk="0" h="54547" w="1514024">
                    <a:moveTo>
                      <a:pt x="0" y="0"/>
                    </a:moveTo>
                    <a:lnTo>
                      <a:pt x="1514024" y="0"/>
                    </a:lnTo>
                    <a:lnTo>
                      <a:pt x="1514024" y="54547"/>
                    </a:lnTo>
                    <a:lnTo>
                      <a:pt x="0" y="54547"/>
                    </a:lnTo>
                    <a:close/>
                  </a:path>
                </a:pathLst>
              </a:custGeom>
              <a:solidFill>
                <a:srgbClr val="FFFFFF"/>
              </a:solidFill>
              <a:ln>
                <a:noFill/>
              </a:ln>
            </p:spPr>
          </p:sp>
          <p:sp>
            <p:nvSpPr>
              <p:cNvPr id="771" name="Google Shape;771;p17"/>
              <p:cNvSpPr txBox="1"/>
              <p:nvPr/>
            </p:nvSpPr>
            <p:spPr>
              <a:xfrm>
                <a:off x="0" y="-38100"/>
                <a:ext cx="1514024" cy="92647"/>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2" name="Google Shape;772;p17"/>
            <p:cNvGrpSpPr/>
            <p:nvPr/>
          </p:nvGrpSpPr>
          <p:grpSpPr>
            <a:xfrm rot="-5400000">
              <a:off x="10905284" y="1463612"/>
              <a:ext cx="2925137" cy="228105"/>
              <a:chOff x="0" y="-38100"/>
              <a:chExt cx="1514024" cy="118065"/>
            </a:xfrm>
          </p:grpSpPr>
          <p:sp>
            <p:nvSpPr>
              <p:cNvPr id="773" name="Google Shape;773;p17"/>
              <p:cNvSpPr/>
              <p:nvPr/>
            </p:nvSpPr>
            <p:spPr>
              <a:xfrm>
                <a:off x="0" y="0"/>
                <a:ext cx="1514024" cy="79965"/>
              </a:xfrm>
              <a:custGeom>
                <a:rect b="b" l="l" r="r" t="t"/>
                <a:pathLst>
                  <a:path extrusionOk="0" h="79965" w="1514024">
                    <a:moveTo>
                      <a:pt x="0" y="0"/>
                    </a:moveTo>
                    <a:lnTo>
                      <a:pt x="1514024" y="0"/>
                    </a:lnTo>
                    <a:lnTo>
                      <a:pt x="1514024" y="79965"/>
                    </a:lnTo>
                    <a:lnTo>
                      <a:pt x="0" y="79965"/>
                    </a:lnTo>
                    <a:close/>
                  </a:path>
                </a:pathLst>
              </a:custGeom>
              <a:solidFill>
                <a:srgbClr val="939CCC"/>
              </a:solidFill>
              <a:ln>
                <a:noFill/>
              </a:ln>
            </p:spPr>
          </p:sp>
          <p:sp>
            <p:nvSpPr>
              <p:cNvPr id="774" name="Google Shape;774;p17"/>
              <p:cNvSpPr txBox="1"/>
              <p:nvPr/>
            </p:nvSpPr>
            <p:spPr>
              <a:xfrm>
                <a:off x="0" y="-38100"/>
                <a:ext cx="1514024" cy="118065"/>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5" name="Google Shape;775;p17"/>
            <p:cNvGrpSpPr/>
            <p:nvPr/>
          </p:nvGrpSpPr>
          <p:grpSpPr>
            <a:xfrm rot="-5400000">
              <a:off x="-140548" y="11730"/>
              <a:ext cx="3151637" cy="3128176"/>
              <a:chOff x="0" y="-66675"/>
              <a:chExt cx="1631258" cy="1619115"/>
            </a:xfrm>
          </p:grpSpPr>
          <p:sp>
            <p:nvSpPr>
              <p:cNvPr id="776" name="Google Shape;776;p17"/>
              <p:cNvSpPr/>
              <p:nvPr/>
            </p:nvSpPr>
            <p:spPr>
              <a:xfrm>
                <a:off x="0" y="0"/>
                <a:ext cx="1631258" cy="1552440"/>
              </a:xfrm>
              <a:custGeom>
                <a:rect b="b" l="l" r="r" t="t"/>
                <a:pathLst>
                  <a:path extrusionOk="0" h="1552440" w="1631258">
                    <a:moveTo>
                      <a:pt x="0" y="0"/>
                    </a:moveTo>
                    <a:lnTo>
                      <a:pt x="1631258" y="0"/>
                    </a:lnTo>
                    <a:lnTo>
                      <a:pt x="1631258" y="1552440"/>
                    </a:lnTo>
                    <a:lnTo>
                      <a:pt x="0" y="1552440"/>
                    </a:lnTo>
                    <a:close/>
                  </a:path>
                </a:pathLst>
              </a:custGeom>
              <a:gradFill>
                <a:gsLst>
                  <a:gs pos="0">
                    <a:srgbClr val="899BFC"/>
                  </a:gs>
                  <a:gs pos="100000">
                    <a:srgbClr val="FCFCFC"/>
                  </a:gs>
                </a:gsLst>
                <a:lin ang="2700000" scaled="0"/>
              </a:gradFill>
              <a:ln cap="sq" cmpd="sng" w="85725">
                <a:solidFill>
                  <a:srgbClr val="5067DC"/>
                </a:solidFill>
                <a:prstDash val="solid"/>
                <a:miter lim="8000"/>
                <a:headEnd len="sm" w="sm" type="none"/>
                <a:tailEnd len="sm" w="sm" type="none"/>
              </a:ln>
            </p:spPr>
          </p:sp>
          <p:sp>
            <p:nvSpPr>
              <p:cNvPr id="777" name="Google Shape;777;p17"/>
              <p:cNvSpPr txBox="1"/>
              <p:nvPr/>
            </p:nvSpPr>
            <p:spPr>
              <a:xfrm>
                <a:off x="0" y="-66675"/>
                <a:ext cx="1631258" cy="1619115"/>
              </a:xfrm>
              <a:prstGeom prst="rect">
                <a:avLst/>
              </a:prstGeom>
              <a:noFill/>
              <a:ln>
                <a:noFill/>
              </a:ln>
            </p:spPr>
            <p:txBody>
              <a:bodyPr anchorCtr="0" anchor="ctr" bIns="19375" lIns="19375" spcFirstLastPara="1" rIns="19375" wrap="square" tIns="19375">
                <a:noAutofit/>
              </a:bodyPr>
              <a:lstStyle/>
              <a:p>
                <a:pPr indent="0" lvl="0" marL="0" marR="0" rtl="0" algn="ctr">
                  <a:lnSpc>
                    <a:spcPct val="254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8" name="Google Shape;778;p17"/>
            <p:cNvGrpSpPr/>
            <p:nvPr/>
          </p:nvGrpSpPr>
          <p:grpSpPr>
            <a:xfrm>
              <a:off x="117781" y="2859536"/>
              <a:ext cx="2776189" cy="180696"/>
              <a:chOff x="0" y="-38100"/>
              <a:chExt cx="1436930" cy="93526"/>
            </a:xfrm>
          </p:grpSpPr>
          <p:sp>
            <p:nvSpPr>
              <p:cNvPr id="779" name="Google Shape;779;p17"/>
              <p:cNvSpPr/>
              <p:nvPr/>
            </p:nvSpPr>
            <p:spPr>
              <a:xfrm>
                <a:off x="0" y="0"/>
                <a:ext cx="1436930" cy="55426"/>
              </a:xfrm>
              <a:custGeom>
                <a:rect b="b" l="l" r="r" t="t"/>
                <a:pathLst>
                  <a:path extrusionOk="0" h="55426" w="1436930">
                    <a:moveTo>
                      <a:pt x="0" y="0"/>
                    </a:moveTo>
                    <a:lnTo>
                      <a:pt x="1436930" y="0"/>
                    </a:lnTo>
                    <a:lnTo>
                      <a:pt x="1436930" y="55426"/>
                    </a:lnTo>
                    <a:lnTo>
                      <a:pt x="0" y="55426"/>
                    </a:lnTo>
                    <a:close/>
                  </a:path>
                </a:pathLst>
              </a:custGeom>
              <a:solidFill>
                <a:srgbClr val="FFFFFF"/>
              </a:solidFill>
              <a:ln>
                <a:noFill/>
              </a:ln>
            </p:spPr>
          </p:sp>
          <p:sp>
            <p:nvSpPr>
              <p:cNvPr id="780" name="Google Shape;780;p17"/>
              <p:cNvSpPr txBox="1"/>
              <p:nvPr/>
            </p:nvSpPr>
            <p:spPr>
              <a:xfrm>
                <a:off x="0" y="-38100"/>
                <a:ext cx="1436930" cy="93526"/>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 name="Google Shape;781;p17"/>
            <p:cNvGrpSpPr/>
            <p:nvPr/>
          </p:nvGrpSpPr>
          <p:grpSpPr>
            <a:xfrm>
              <a:off x="117781" y="41486"/>
              <a:ext cx="2776189" cy="184379"/>
              <a:chOff x="0" y="-38100"/>
              <a:chExt cx="1436930" cy="95433"/>
            </a:xfrm>
          </p:grpSpPr>
          <p:sp>
            <p:nvSpPr>
              <p:cNvPr id="782" name="Google Shape;782;p17"/>
              <p:cNvSpPr/>
              <p:nvPr/>
            </p:nvSpPr>
            <p:spPr>
              <a:xfrm>
                <a:off x="0" y="0"/>
                <a:ext cx="1436930" cy="57333"/>
              </a:xfrm>
              <a:custGeom>
                <a:rect b="b" l="l" r="r" t="t"/>
                <a:pathLst>
                  <a:path extrusionOk="0" h="57333" w="1436930">
                    <a:moveTo>
                      <a:pt x="0" y="0"/>
                    </a:moveTo>
                    <a:lnTo>
                      <a:pt x="1436930" y="0"/>
                    </a:lnTo>
                    <a:lnTo>
                      <a:pt x="1436930" y="57333"/>
                    </a:lnTo>
                    <a:lnTo>
                      <a:pt x="0" y="57333"/>
                    </a:lnTo>
                    <a:close/>
                  </a:path>
                </a:pathLst>
              </a:custGeom>
              <a:solidFill>
                <a:srgbClr val="939CCC"/>
              </a:solidFill>
              <a:ln>
                <a:noFill/>
              </a:ln>
            </p:spPr>
          </p:sp>
          <p:sp>
            <p:nvSpPr>
              <p:cNvPr id="783" name="Google Shape;783;p17"/>
              <p:cNvSpPr txBox="1"/>
              <p:nvPr/>
            </p:nvSpPr>
            <p:spPr>
              <a:xfrm>
                <a:off x="0" y="-38100"/>
                <a:ext cx="1436930" cy="95433"/>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4" name="Google Shape;784;p17"/>
            <p:cNvGrpSpPr/>
            <p:nvPr/>
          </p:nvGrpSpPr>
          <p:grpSpPr>
            <a:xfrm rot="-5400000">
              <a:off x="1337353" y="1483615"/>
              <a:ext cx="2925137" cy="188098"/>
              <a:chOff x="0" y="-38100"/>
              <a:chExt cx="1514024" cy="97358"/>
            </a:xfrm>
          </p:grpSpPr>
          <p:sp>
            <p:nvSpPr>
              <p:cNvPr id="785" name="Google Shape;785;p17"/>
              <p:cNvSpPr/>
              <p:nvPr/>
            </p:nvSpPr>
            <p:spPr>
              <a:xfrm>
                <a:off x="0" y="0"/>
                <a:ext cx="1514024" cy="59258"/>
              </a:xfrm>
              <a:custGeom>
                <a:rect b="b" l="l" r="r" t="t"/>
                <a:pathLst>
                  <a:path extrusionOk="0" h="59258" w="1514024">
                    <a:moveTo>
                      <a:pt x="0" y="0"/>
                    </a:moveTo>
                    <a:lnTo>
                      <a:pt x="1514024" y="0"/>
                    </a:lnTo>
                    <a:lnTo>
                      <a:pt x="1514024" y="59258"/>
                    </a:lnTo>
                    <a:lnTo>
                      <a:pt x="0" y="59258"/>
                    </a:lnTo>
                    <a:close/>
                  </a:path>
                </a:pathLst>
              </a:custGeom>
              <a:solidFill>
                <a:srgbClr val="939CCC"/>
              </a:solidFill>
              <a:ln>
                <a:noFill/>
              </a:ln>
            </p:spPr>
          </p:sp>
          <p:sp>
            <p:nvSpPr>
              <p:cNvPr id="786" name="Google Shape;786;p17"/>
              <p:cNvSpPr txBox="1"/>
              <p:nvPr/>
            </p:nvSpPr>
            <p:spPr>
              <a:xfrm>
                <a:off x="0" y="-38100"/>
                <a:ext cx="1514024" cy="97358"/>
              </a:xfrm>
              <a:prstGeom prst="rect">
                <a:avLst/>
              </a:prstGeom>
              <a:noFill/>
              <a:ln>
                <a:noFill/>
              </a:ln>
            </p:spPr>
            <p:txBody>
              <a:bodyPr anchorCtr="0" anchor="ctr" bIns="19375" lIns="19375" spcFirstLastPara="1" rIns="19375" wrap="square" tIns="19375">
                <a:noAutofit/>
              </a:bodyPr>
              <a:lstStyle/>
              <a:p>
                <a:pPr indent="0" lvl="0" marL="0" marR="0" rtl="0" algn="ctr">
                  <a:lnSpc>
                    <a:spcPct val="154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 name="Google Shape;787;p17"/>
            <p:cNvGrpSpPr/>
            <p:nvPr/>
          </p:nvGrpSpPr>
          <p:grpSpPr>
            <a:xfrm rot="-5400000">
              <a:off x="-1218427" y="1488462"/>
              <a:ext cx="2708817" cy="183620"/>
              <a:chOff x="0" y="-38100"/>
              <a:chExt cx="1402058" cy="95040"/>
            </a:xfrm>
          </p:grpSpPr>
          <p:sp>
            <p:nvSpPr>
              <p:cNvPr id="788" name="Google Shape;788;p17"/>
              <p:cNvSpPr/>
              <p:nvPr/>
            </p:nvSpPr>
            <p:spPr>
              <a:xfrm>
                <a:off x="0" y="0"/>
                <a:ext cx="1402058" cy="56940"/>
              </a:xfrm>
              <a:custGeom>
                <a:rect b="b" l="l" r="r" t="t"/>
                <a:pathLst>
                  <a:path extrusionOk="0" h="56940" w="1402058">
                    <a:moveTo>
                      <a:pt x="0" y="0"/>
                    </a:moveTo>
                    <a:lnTo>
                      <a:pt x="1402058" y="0"/>
                    </a:lnTo>
                    <a:lnTo>
                      <a:pt x="1402058" y="56940"/>
                    </a:lnTo>
                    <a:lnTo>
                      <a:pt x="0" y="56940"/>
                    </a:lnTo>
                    <a:close/>
                  </a:path>
                </a:pathLst>
              </a:custGeom>
              <a:solidFill>
                <a:srgbClr val="FFFFFF"/>
              </a:solidFill>
              <a:ln>
                <a:noFill/>
              </a:ln>
            </p:spPr>
          </p:sp>
          <p:sp>
            <p:nvSpPr>
              <p:cNvPr id="789" name="Google Shape;789;p17"/>
              <p:cNvSpPr txBox="1"/>
              <p:nvPr/>
            </p:nvSpPr>
            <p:spPr>
              <a:xfrm>
                <a:off x="0" y="-38100"/>
                <a:ext cx="1402057" cy="95040"/>
              </a:xfrm>
              <a:prstGeom prst="rect">
                <a:avLst/>
              </a:prstGeom>
              <a:noFill/>
              <a:ln>
                <a:noFill/>
              </a:ln>
            </p:spPr>
            <p:txBody>
              <a:bodyPr anchorCtr="0" anchor="ctr" bIns="19375" lIns="19375" spcFirstLastPara="1" rIns="19375" wrap="square" tIns="193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90" name="Google Shape;790;p17"/>
          <p:cNvSpPr/>
          <p:nvPr/>
        </p:nvSpPr>
        <p:spPr>
          <a:xfrm>
            <a:off x="1434645" y="5746005"/>
            <a:ext cx="3517019" cy="3677491"/>
          </a:xfrm>
          <a:custGeom>
            <a:rect b="b" l="l" r="r" t="t"/>
            <a:pathLst>
              <a:path extrusionOk="0" h="3677491" w="3517019">
                <a:moveTo>
                  <a:pt x="0" y="0"/>
                </a:moveTo>
                <a:lnTo>
                  <a:pt x="3517019" y="0"/>
                </a:lnTo>
                <a:lnTo>
                  <a:pt x="3517019" y="3677491"/>
                </a:lnTo>
                <a:lnTo>
                  <a:pt x="0" y="3677491"/>
                </a:lnTo>
                <a:lnTo>
                  <a:pt x="0" y="0"/>
                </a:lnTo>
                <a:close/>
              </a:path>
            </a:pathLst>
          </a:custGeom>
          <a:blipFill rotWithShape="1">
            <a:blip r:embed="rId5">
              <a:alphaModFix/>
            </a:blip>
            <a:stretch>
              <a:fillRect b="0" l="0" r="0" t="0"/>
            </a:stretch>
          </a:blipFill>
          <a:ln>
            <a:noFill/>
          </a:ln>
        </p:spPr>
      </p:sp>
      <p:sp>
        <p:nvSpPr>
          <p:cNvPr id="791" name="Google Shape;791;p17"/>
          <p:cNvSpPr/>
          <p:nvPr/>
        </p:nvSpPr>
        <p:spPr>
          <a:xfrm>
            <a:off x="399269" y="1611002"/>
            <a:ext cx="2793885" cy="3532498"/>
          </a:xfrm>
          <a:custGeom>
            <a:rect b="b" l="l" r="r" t="t"/>
            <a:pathLst>
              <a:path extrusionOk="0" h="3532498" w="2793885">
                <a:moveTo>
                  <a:pt x="0" y="0"/>
                </a:moveTo>
                <a:lnTo>
                  <a:pt x="2793885" y="0"/>
                </a:lnTo>
                <a:lnTo>
                  <a:pt x="2793885" y="3532498"/>
                </a:lnTo>
                <a:lnTo>
                  <a:pt x="0" y="3532498"/>
                </a:lnTo>
                <a:lnTo>
                  <a:pt x="0" y="0"/>
                </a:lnTo>
                <a:close/>
              </a:path>
            </a:pathLst>
          </a:custGeom>
          <a:blipFill rotWithShape="1">
            <a:blip r:embed="rId6">
              <a:alphaModFix/>
            </a:blip>
            <a:stretch>
              <a:fillRect b="0" l="0" r="0" t="0"/>
            </a:stretch>
          </a:blipFill>
          <a:ln>
            <a:noFill/>
          </a:ln>
        </p:spPr>
      </p:sp>
      <p:grpSp>
        <p:nvGrpSpPr>
          <p:cNvPr id="792" name="Google Shape;792;p17"/>
          <p:cNvGrpSpPr/>
          <p:nvPr/>
        </p:nvGrpSpPr>
        <p:grpSpPr>
          <a:xfrm>
            <a:off x="10900987" y="1961113"/>
            <a:ext cx="6269189" cy="1356692"/>
            <a:chOff x="0" y="-66675"/>
            <a:chExt cx="8358919" cy="1808923"/>
          </a:xfrm>
        </p:grpSpPr>
        <p:sp>
          <p:nvSpPr>
            <p:cNvPr id="793" name="Google Shape;793;p17"/>
            <p:cNvSpPr txBox="1"/>
            <p:nvPr/>
          </p:nvSpPr>
          <p:spPr>
            <a:xfrm>
              <a:off x="0" y="-66675"/>
              <a:ext cx="8358919" cy="633942"/>
            </a:xfrm>
            <a:prstGeom prst="rect">
              <a:avLst/>
            </a:prstGeom>
            <a:noFill/>
            <a:ln>
              <a:noFill/>
            </a:ln>
          </p:spPr>
          <p:txBody>
            <a:bodyPr anchorCtr="0" anchor="t" bIns="0" lIns="0" spcFirstLastPara="1" rIns="0" wrap="square" tIns="0">
              <a:spAutoFit/>
            </a:bodyPr>
            <a:lstStyle/>
            <a:p>
              <a:pPr indent="0" lvl="0" marL="0" marR="0" rtl="0" algn="ctr">
                <a:lnSpc>
                  <a:spcPct val="145016"/>
                </a:lnSpc>
                <a:spcBef>
                  <a:spcPts val="0"/>
                </a:spcBef>
                <a:spcAft>
                  <a:spcPts val="0"/>
                </a:spcAft>
                <a:buNone/>
              </a:pPr>
              <a:r>
                <a:rPr b="1" i="0" lang="en-US" sz="2799" u="none" cap="none" strike="noStrike">
                  <a:solidFill>
                    <a:srgbClr val="000000"/>
                  </a:solidFill>
                  <a:latin typeface="Roboto Mono"/>
                  <a:ea typeface="Roboto Mono"/>
                  <a:cs typeface="Roboto Mono"/>
                  <a:sym typeface="Roboto Mono"/>
                </a:rPr>
                <a:t>Write a key point here</a:t>
              </a:r>
              <a:endParaRPr/>
            </a:p>
          </p:txBody>
        </p:sp>
        <p:sp>
          <p:nvSpPr>
            <p:cNvPr id="794" name="Google Shape;794;p17"/>
            <p:cNvSpPr txBox="1"/>
            <p:nvPr/>
          </p:nvSpPr>
          <p:spPr>
            <a:xfrm>
              <a:off x="498940" y="691958"/>
              <a:ext cx="7361039" cy="1050290"/>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Lorem ipsum dolor sit amet, consectetur adipiscing elit.</a:t>
              </a:r>
              <a:endParaRPr/>
            </a:p>
          </p:txBody>
        </p:sp>
      </p:grpSp>
      <p:grpSp>
        <p:nvGrpSpPr>
          <p:cNvPr id="795" name="Google Shape;795;p17"/>
          <p:cNvGrpSpPr/>
          <p:nvPr/>
        </p:nvGrpSpPr>
        <p:grpSpPr>
          <a:xfrm>
            <a:off x="10900987" y="4697826"/>
            <a:ext cx="6269189" cy="1356692"/>
            <a:chOff x="0" y="-66675"/>
            <a:chExt cx="8358919" cy="1808923"/>
          </a:xfrm>
        </p:grpSpPr>
        <p:sp>
          <p:nvSpPr>
            <p:cNvPr id="796" name="Google Shape;796;p17"/>
            <p:cNvSpPr txBox="1"/>
            <p:nvPr/>
          </p:nvSpPr>
          <p:spPr>
            <a:xfrm>
              <a:off x="0" y="-66675"/>
              <a:ext cx="8358919" cy="633942"/>
            </a:xfrm>
            <a:prstGeom prst="rect">
              <a:avLst/>
            </a:prstGeom>
            <a:noFill/>
            <a:ln>
              <a:noFill/>
            </a:ln>
          </p:spPr>
          <p:txBody>
            <a:bodyPr anchorCtr="0" anchor="t" bIns="0" lIns="0" spcFirstLastPara="1" rIns="0" wrap="square" tIns="0">
              <a:spAutoFit/>
            </a:bodyPr>
            <a:lstStyle/>
            <a:p>
              <a:pPr indent="0" lvl="0" marL="0" marR="0" rtl="0" algn="ctr">
                <a:lnSpc>
                  <a:spcPct val="145016"/>
                </a:lnSpc>
                <a:spcBef>
                  <a:spcPts val="0"/>
                </a:spcBef>
                <a:spcAft>
                  <a:spcPts val="0"/>
                </a:spcAft>
                <a:buNone/>
              </a:pPr>
              <a:r>
                <a:rPr b="1" i="0" lang="en-US" sz="2799" u="none" cap="none" strike="noStrike">
                  <a:solidFill>
                    <a:srgbClr val="000000"/>
                  </a:solidFill>
                  <a:latin typeface="Roboto Mono"/>
                  <a:ea typeface="Roboto Mono"/>
                  <a:cs typeface="Roboto Mono"/>
                  <a:sym typeface="Roboto Mono"/>
                </a:rPr>
                <a:t>Write a key point here</a:t>
              </a:r>
              <a:endParaRPr/>
            </a:p>
          </p:txBody>
        </p:sp>
        <p:sp>
          <p:nvSpPr>
            <p:cNvPr id="797" name="Google Shape;797;p17"/>
            <p:cNvSpPr txBox="1"/>
            <p:nvPr/>
          </p:nvSpPr>
          <p:spPr>
            <a:xfrm>
              <a:off x="498940" y="691958"/>
              <a:ext cx="7361039" cy="1050290"/>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Lorem ipsum dolor sit amet, consectetur adipiscing elit.</a:t>
              </a:r>
              <a:endParaRPr/>
            </a:p>
          </p:txBody>
        </p:sp>
      </p:grpSp>
      <p:grpSp>
        <p:nvGrpSpPr>
          <p:cNvPr id="798" name="Google Shape;798;p17"/>
          <p:cNvGrpSpPr/>
          <p:nvPr/>
        </p:nvGrpSpPr>
        <p:grpSpPr>
          <a:xfrm>
            <a:off x="10900987" y="7396663"/>
            <a:ext cx="6269189" cy="1356692"/>
            <a:chOff x="0" y="-66675"/>
            <a:chExt cx="8358919" cy="1808923"/>
          </a:xfrm>
        </p:grpSpPr>
        <p:sp>
          <p:nvSpPr>
            <p:cNvPr id="799" name="Google Shape;799;p17"/>
            <p:cNvSpPr txBox="1"/>
            <p:nvPr/>
          </p:nvSpPr>
          <p:spPr>
            <a:xfrm>
              <a:off x="0" y="-66675"/>
              <a:ext cx="8358919" cy="633942"/>
            </a:xfrm>
            <a:prstGeom prst="rect">
              <a:avLst/>
            </a:prstGeom>
            <a:noFill/>
            <a:ln>
              <a:noFill/>
            </a:ln>
          </p:spPr>
          <p:txBody>
            <a:bodyPr anchorCtr="0" anchor="t" bIns="0" lIns="0" spcFirstLastPara="1" rIns="0" wrap="square" tIns="0">
              <a:spAutoFit/>
            </a:bodyPr>
            <a:lstStyle/>
            <a:p>
              <a:pPr indent="0" lvl="0" marL="0" marR="0" rtl="0" algn="ctr">
                <a:lnSpc>
                  <a:spcPct val="145016"/>
                </a:lnSpc>
                <a:spcBef>
                  <a:spcPts val="0"/>
                </a:spcBef>
                <a:spcAft>
                  <a:spcPts val="0"/>
                </a:spcAft>
                <a:buNone/>
              </a:pPr>
              <a:r>
                <a:rPr b="1" i="0" lang="en-US" sz="2799" u="none" cap="none" strike="noStrike">
                  <a:solidFill>
                    <a:srgbClr val="000000"/>
                  </a:solidFill>
                  <a:latin typeface="Roboto Mono"/>
                  <a:ea typeface="Roboto Mono"/>
                  <a:cs typeface="Roboto Mono"/>
                  <a:sym typeface="Roboto Mono"/>
                </a:rPr>
                <a:t>Write a key point here</a:t>
              </a:r>
              <a:endParaRPr/>
            </a:p>
          </p:txBody>
        </p:sp>
        <p:sp>
          <p:nvSpPr>
            <p:cNvPr id="800" name="Google Shape;800;p17"/>
            <p:cNvSpPr txBox="1"/>
            <p:nvPr/>
          </p:nvSpPr>
          <p:spPr>
            <a:xfrm>
              <a:off x="498940" y="691958"/>
              <a:ext cx="7361039" cy="1050290"/>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2000" u="none" cap="none" strike="noStrike">
                  <a:solidFill>
                    <a:srgbClr val="000000"/>
                  </a:solidFill>
                  <a:latin typeface="Roboto Mono"/>
                  <a:ea typeface="Roboto Mono"/>
                  <a:cs typeface="Roboto Mono"/>
                  <a:sym typeface="Roboto Mono"/>
                </a:rPr>
                <a:t>Lorem ipsum dolor sit amet, consectetur adipiscing elit.</a:t>
              </a:r>
              <a:endParaRPr/>
            </a:p>
          </p:txBody>
        </p:sp>
      </p:grpSp>
      <p:sp>
        <p:nvSpPr>
          <p:cNvPr id="801" name="Google Shape;801;p17"/>
          <p:cNvSpPr txBox="1"/>
          <p:nvPr/>
        </p:nvSpPr>
        <p:spPr>
          <a:xfrm>
            <a:off x="8441978" y="2354724"/>
            <a:ext cx="1916400" cy="8547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5553" u="none" cap="none" strike="noStrike">
                <a:solidFill>
                  <a:srgbClr val="5067DC"/>
                </a:solidFill>
                <a:latin typeface="Press Start 2P"/>
                <a:ea typeface="Press Start 2P"/>
                <a:cs typeface="Press Start 2P"/>
                <a:sym typeface="Press Start 2P"/>
              </a:rPr>
              <a:t>01</a:t>
            </a:r>
            <a:endParaRPr/>
          </a:p>
        </p:txBody>
      </p:sp>
      <p:sp>
        <p:nvSpPr>
          <p:cNvPr id="802" name="Google Shape;802;p17"/>
          <p:cNvSpPr txBox="1"/>
          <p:nvPr/>
        </p:nvSpPr>
        <p:spPr>
          <a:xfrm>
            <a:off x="8441978" y="5001021"/>
            <a:ext cx="1916400" cy="8547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5553" u="none" cap="none" strike="noStrike">
                <a:solidFill>
                  <a:srgbClr val="5067DC"/>
                </a:solidFill>
                <a:latin typeface="Press Start 2P"/>
                <a:ea typeface="Press Start 2P"/>
                <a:cs typeface="Press Start 2P"/>
                <a:sym typeface="Press Start 2P"/>
              </a:rPr>
              <a:t>02</a:t>
            </a:r>
            <a:endParaRPr/>
          </a:p>
        </p:txBody>
      </p:sp>
      <p:sp>
        <p:nvSpPr>
          <p:cNvPr id="803" name="Google Shape;803;p17"/>
          <p:cNvSpPr txBox="1"/>
          <p:nvPr/>
        </p:nvSpPr>
        <p:spPr>
          <a:xfrm>
            <a:off x="8441978" y="7699858"/>
            <a:ext cx="1916400" cy="854700"/>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5553" u="none" cap="none" strike="noStrike">
                <a:solidFill>
                  <a:srgbClr val="5067DC"/>
                </a:solidFill>
                <a:latin typeface="Press Start 2P"/>
                <a:ea typeface="Press Start 2P"/>
                <a:cs typeface="Press Start 2P"/>
                <a:sym typeface="Press Start 2P"/>
              </a:rPr>
              <a:t>03</a:t>
            </a:r>
            <a:endParaRPr/>
          </a:p>
        </p:txBody>
      </p:sp>
      <p:grpSp>
        <p:nvGrpSpPr>
          <p:cNvPr id="804" name="Google Shape;804;p17"/>
          <p:cNvGrpSpPr/>
          <p:nvPr/>
        </p:nvGrpSpPr>
        <p:grpSpPr>
          <a:xfrm>
            <a:off x="12124528" y="205548"/>
            <a:ext cx="3758237" cy="499494"/>
            <a:chOff x="0" y="0"/>
            <a:chExt cx="5010983" cy="665993"/>
          </a:xfrm>
        </p:grpSpPr>
        <p:sp>
          <p:nvSpPr>
            <p:cNvPr id="805" name="Google Shape;805;p17"/>
            <p:cNvSpPr/>
            <p:nvPr/>
          </p:nvSpPr>
          <p:spPr>
            <a:xfrm>
              <a:off x="4219847"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mt="43000"/>
              </a:blip>
              <a:stretch>
                <a:fillRect b="0" l="0" r="0" t="0"/>
              </a:stretch>
            </a:blipFill>
            <a:ln>
              <a:noFill/>
            </a:ln>
          </p:spPr>
        </p:sp>
        <p:sp>
          <p:nvSpPr>
            <p:cNvPr id="806" name="Google Shape;806;p17"/>
            <p:cNvSpPr/>
            <p:nvPr/>
          </p:nvSpPr>
          <p:spPr>
            <a:xfrm>
              <a:off x="2109924"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807" name="Google Shape;807;p17"/>
            <p:cNvSpPr/>
            <p:nvPr/>
          </p:nvSpPr>
          <p:spPr>
            <a:xfrm>
              <a:off x="3164885"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808" name="Google Shape;808;p17"/>
            <p:cNvSpPr/>
            <p:nvPr/>
          </p:nvSpPr>
          <p:spPr>
            <a:xfrm>
              <a:off x="1054962"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sp>
          <p:nvSpPr>
            <p:cNvPr id="809" name="Google Shape;809;p17"/>
            <p:cNvSpPr/>
            <p:nvPr/>
          </p:nvSpPr>
          <p:spPr>
            <a:xfrm>
              <a:off x="0" y="0"/>
              <a:ext cx="791136" cy="665993"/>
            </a:xfrm>
            <a:custGeom>
              <a:rect b="b" l="l" r="r" t="t"/>
              <a:pathLst>
                <a:path extrusionOk="0" h="665993" w="791136">
                  <a:moveTo>
                    <a:pt x="0" y="0"/>
                  </a:moveTo>
                  <a:lnTo>
                    <a:pt x="791136" y="0"/>
                  </a:lnTo>
                  <a:lnTo>
                    <a:pt x="791136" y="665993"/>
                  </a:lnTo>
                  <a:lnTo>
                    <a:pt x="0" y="665993"/>
                  </a:lnTo>
                  <a:lnTo>
                    <a:pt x="0" y="0"/>
                  </a:lnTo>
                  <a:close/>
                </a:path>
              </a:pathLst>
            </a:custGeom>
            <a:blipFill rotWithShape="1">
              <a:blip r:embed="rId7">
                <a:alphaModFix/>
              </a:blip>
              <a:stretch>
                <a:fillRect b="0" l="0" r="0" t="0"/>
              </a:stretch>
            </a:blipFill>
            <a:ln>
              <a:noFill/>
            </a:ln>
          </p:spPr>
        </p:sp>
      </p:grpSp>
      <p:sp>
        <p:nvSpPr>
          <p:cNvPr id="810" name="Google Shape;810;p17"/>
          <p:cNvSpPr txBox="1"/>
          <p:nvPr/>
        </p:nvSpPr>
        <p:spPr>
          <a:xfrm>
            <a:off x="653827" y="242837"/>
            <a:ext cx="10877100" cy="5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50" u="none" cap="none" strike="noStrike">
                <a:solidFill>
                  <a:srgbClr val="FFFFFF"/>
                </a:solidFill>
                <a:latin typeface="Press Start 2P"/>
                <a:ea typeface="Press Start 2P"/>
                <a:cs typeface="Press Start 2P"/>
                <a:sym typeface="Press Start 2P"/>
              </a:rPr>
              <a:t>Write a main idea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