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Ubuntu"/>
      <p:regular r:id="rId28"/>
      <p:bold r:id="rId29"/>
      <p:italic r:id="rId30"/>
      <p:boldItalic r:id="rId31"/>
    </p:embeddedFont>
    <p:embeddedFont>
      <p:font typeface="Crushed"/>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Ubuntu-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Ubuntu-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Ubuntu-boldItalic.fntdata"/><Relationship Id="rId30" Type="http://schemas.openxmlformats.org/officeDocument/2006/relationships/font" Target="fonts/Ubuntu-italic.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Crushed-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 name="Shape 9"/>
        <p:cNvGrpSpPr/>
        <p:nvPr/>
      </p:nvGrpSpPr>
      <p:grpSpPr>
        <a:xfrm>
          <a:off x="0" y="0"/>
          <a:ext cx="0" cy="0"/>
          <a:chOff x="0" y="0"/>
          <a:chExt cx="0" cy="0"/>
        </a:xfrm>
      </p:grpSpPr>
      <p:grpSp>
        <p:nvGrpSpPr>
          <p:cNvPr id="10" name="Google Shape;10;p3"/>
          <p:cNvGrpSpPr/>
          <p:nvPr/>
        </p:nvGrpSpPr>
        <p:grpSpPr>
          <a:xfrm>
            <a:off x="-618700" y="1335202"/>
            <a:ext cx="7651338" cy="2113888"/>
            <a:chOff x="0" y="-38100"/>
            <a:chExt cx="1877721" cy="518771"/>
          </a:xfrm>
        </p:grpSpPr>
        <p:sp>
          <p:nvSpPr>
            <p:cNvPr id="11" name="Google Shape;11;p3"/>
            <p:cNvSpPr/>
            <p:nvPr/>
          </p:nvSpPr>
          <p:spPr>
            <a:xfrm>
              <a:off x="0" y="0"/>
              <a:ext cx="1877721" cy="480671"/>
            </a:xfrm>
            <a:custGeom>
              <a:rect b="b" l="l" r="r" t="t"/>
              <a:pathLst>
                <a:path extrusionOk="0" h="480671" w="1877721">
                  <a:moveTo>
                    <a:pt x="0" y="0"/>
                  </a:moveTo>
                  <a:lnTo>
                    <a:pt x="1877721" y="0"/>
                  </a:lnTo>
                  <a:lnTo>
                    <a:pt x="1877721" y="480671"/>
                  </a:lnTo>
                  <a:lnTo>
                    <a:pt x="0" y="480671"/>
                  </a:lnTo>
                  <a:close/>
                </a:path>
              </a:pathLst>
            </a:custGeom>
            <a:solidFill>
              <a:srgbClr val="EFF9FA"/>
            </a:solidFill>
            <a:ln cap="sq" cmpd="sng" w="47625">
              <a:solidFill>
                <a:srgbClr val="1439AE"/>
              </a:solidFill>
              <a:prstDash val="solid"/>
              <a:miter lim="8000"/>
              <a:headEnd len="sm" w="sm" type="none"/>
              <a:tailEnd len="sm" w="sm" type="none"/>
            </a:ln>
          </p:spPr>
        </p:sp>
        <p:sp>
          <p:nvSpPr>
            <p:cNvPr id="12" name="Google Shape;12;p3"/>
            <p:cNvSpPr txBox="1"/>
            <p:nvPr/>
          </p:nvSpPr>
          <p:spPr>
            <a:xfrm>
              <a:off x="0" y="-38100"/>
              <a:ext cx="1877700" cy="518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 name="Google Shape;13;p3"/>
          <p:cNvGrpSpPr/>
          <p:nvPr/>
        </p:nvGrpSpPr>
        <p:grpSpPr>
          <a:xfrm>
            <a:off x="-618700" y="3704729"/>
            <a:ext cx="10396062" cy="2113888"/>
            <a:chOff x="0" y="-38100"/>
            <a:chExt cx="2551306" cy="518771"/>
          </a:xfrm>
        </p:grpSpPr>
        <p:sp>
          <p:nvSpPr>
            <p:cNvPr id="14" name="Google Shape;14;p3"/>
            <p:cNvSpPr/>
            <p:nvPr/>
          </p:nvSpPr>
          <p:spPr>
            <a:xfrm>
              <a:off x="0" y="0"/>
              <a:ext cx="2551306" cy="480671"/>
            </a:xfrm>
            <a:custGeom>
              <a:rect b="b" l="l" r="r" t="t"/>
              <a:pathLst>
                <a:path extrusionOk="0" h="480671" w="2551306">
                  <a:moveTo>
                    <a:pt x="0" y="0"/>
                  </a:moveTo>
                  <a:lnTo>
                    <a:pt x="2551306" y="0"/>
                  </a:lnTo>
                  <a:lnTo>
                    <a:pt x="2551306" y="480671"/>
                  </a:lnTo>
                  <a:lnTo>
                    <a:pt x="0" y="480671"/>
                  </a:lnTo>
                  <a:close/>
                </a:path>
              </a:pathLst>
            </a:custGeom>
            <a:solidFill>
              <a:srgbClr val="EFF9FA"/>
            </a:solidFill>
            <a:ln cap="sq" cmpd="sng" w="47625">
              <a:solidFill>
                <a:srgbClr val="1439AE"/>
              </a:solidFill>
              <a:prstDash val="solid"/>
              <a:miter lim="8000"/>
              <a:headEnd len="sm" w="sm" type="none"/>
              <a:tailEnd len="sm" w="sm" type="none"/>
            </a:ln>
          </p:spPr>
        </p:sp>
        <p:sp>
          <p:nvSpPr>
            <p:cNvPr id="15" name="Google Shape;15;p3"/>
            <p:cNvSpPr txBox="1"/>
            <p:nvPr/>
          </p:nvSpPr>
          <p:spPr>
            <a:xfrm>
              <a:off x="0" y="-38100"/>
              <a:ext cx="2551200" cy="518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 name="Google Shape;16;p3"/>
          <p:cNvGrpSpPr/>
          <p:nvPr/>
        </p:nvGrpSpPr>
        <p:grpSpPr>
          <a:xfrm>
            <a:off x="-618700" y="6072262"/>
            <a:ext cx="13048785" cy="2113888"/>
            <a:chOff x="0" y="-38100"/>
            <a:chExt cx="3202313" cy="518771"/>
          </a:xfrm>
        </p:grpSpPr>
        <p:sp>
          <p:nvSpPr>
            <p:cNvPr id="17" name="Google Shape;17;p3"/>
            <p:cNvSpPr/>
            <p:nvPr/>
          </p:nvSpPr>
          <p:spPr>
            <a:xfrm>
              <a:off x="0" y="0"/>
              <a:ext cx="3202313" cy="480671"/>
            </a:xfrm>
            <a:custGeom>
              <a:rect b="b" l="l" r="r" t="t"/>
              <a:pathLst>
                <a:path extrusionOk="0" h="480671" w="3202313">
                  <a:moveTo>
                    <a:pt x="0" y="0"/>
                  </a:moveTo>
                  <a:lnTo>
                    <a:pt x="3202313" y="0"/>
                  </a:lnTo>
                  <a:lnTo>
                    <a:pt x="3202313" y="480671"/>
                  </a:lnTo>
                  <a:lnTo>
                    <a:pt x="0" y="480671"/>
                  </a:lnTo>
                  <a:close/>
                </a:path>
              </a:pathLst>
            </a:custGeom>
            <a:solidFill>
              <a:srgbClr val="EFF9FA"/>
            </a:solidFill>
            <a:ln cap="sq" cmpd="sng" w="47625">
              <a:solidFill>
                <a:srgbClr val="1439AE"/>
              </a:solidFill>
              <a:prstDash val="solid"/>
              <a:miter lim="8000"/>
              <a:headEnd len="sm" w="sm" type="none"/>
              <a:tailEnd len="sm" w="sm" type="none"/>
            </a:ln>
          </p:spPr>
        </p:sp>
        <p:sp>
          <p:nvSpPr>
            <p:cNvPr id="18" name="Google Shape;18;p3"/>
            <p:cNvSpPr txBox="1"/>
            <p:nvPr/>
          </p:nvSpPr>
          <p:spPr>
            <a:xfrm>
              <a:off x="0" y="-38100"/>
              <a:ext cx="3202200" cy="518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rot="926000">
            <a:off x="7829220" y="1693268"/>
            <a:ext cx="1774911" cy="1543268"/>
            <a:chOff x="-28262" y="0"/>
            <a:chExt cx="2366402" cy="2057564"/>
          </a:xfrm>
        </p:grpSpPr>
        <p:grpSp>
          <p:nvGrpSpPr>
            <p:cNvPr id="20" name="Google Shape;20;p3"/>
            <p:cNvGrpSpPr/>
            <p:nvPr/>
          </p:nvGrpSpPr>
          <p:grpSpPr>
            <a:xfrm>
              <a:off x="-28262" y="39999"/>
              <a:ext cx="2324273" cy="1981403"/>
              <a:chOff x="-33680" y="-8369"/>
              <a:chExt cx="832655" cy="709824"/>
            </a:xfrm>
          </p:grpSpPr>
          <p:sp>
            <p:nvSpPr>
              <p:cNvPr id="21" name="Google Shape;21;p3"/>
              <p:cNvSpPr/>
              <p:nvPr/>
            </p:nvSpPr>
            <p:spPr>
              <a:xfrm>
                <a:off x="-33680" y="-8369"/>
                <a:ext cx="832655" cy="709824"/>
              </a:xfrm>
              <a:custGeom>
                <a:rect b="b" l="l" r="r" t="t"/>
                <a:pathLst>
                  <a:path extrusionOk="0" h="709824" w="832655">
                    <a:moveTo>
                      <a:pt x="65019" y="120370"/>
                    </a:moveTo>
                    <a:cubicBezTo>
                      <a:pt x="0" y="227456"/>
                      <a:pt x="46080" y="331686"/>
                      <a:pt x="102826" y="387005"/>
                    </a:cubicBezTo>
                    <a:lnTo>
                      <a:pt x="434622" y="709823"/>
                    </a:lnTo>
                    <a:lnTo>
                      <a:pt x="759414" y="388159"/>
                    </a:lnTo>
                    <a:cubicBezTo>
                      <a:pt x="812192" y="328649"/>
                      <a:pt x="832655" y="265526"/>
                      <a:pt x="821187" y="195238"/>
                    </a:cubicBezTo>
                    <a:cubicBezTo>
                      <a:pt x="805667" y="98006"/>
                      <a:pt x="726657" y="22570"/>
                      <a:pt x="629053" y="11798"/>
                    </a:cubicBezTo>
                    <a:cubicBezTo>
                      <a:pt x="569192" y="5218"/>
                      <a:pt x="511365" y="22441"/>
                      <a:pt x="466233" y="60474"/>
                    </a:cubicBezTo>
                    <a:cubicBezTo>
                      <a:pt x="454085" y="70707"/>
                      <a:pt x="443228" y="82148"/>
                      <a:pt x="433766" y="94582"/>
                    </a:cubicBezTo>
                    <a:cubicBezTo>
                      <a:pt x="422538" y="80424"/>
                      <a:pt x="409373" y="67473"/>
                      <a:pt x="394483" y="55995"/>
                    </a:cubicBezTo>
                    <a:cubicBezTo>
                      <a:pt x="342584" y="15996"/>
                      <a:pt x="276520" y="0"/>
                      <a:pt x="213061" y="12466"/>
                    </a:cubicBezTo>
                    <a:cubicBezTo>
                      <a:pt x="152959" y="24240"/>
                      <a:pt x="99011" y="63556"/>
                      <a:pt x="65019" y="120370"/>
                    </a:cubicBezTo>
                    <a:close/>
                  </a:path>
                </a:pathLst>
              </a:custGeom>
              <a:solidFill>
                <a:srgbClr val="EF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txBox="1"/>
              <p:nvPr/>
            </p:nvSpPr>
            <p:spPr>
              <a:xfrm>
                <a:off x="74110" y="12004"/>
                <a:ext cx="642300" cy="564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 name="Google Shape;23;p3"/>
            <p:cNvSpPr/>
            <p:nvPr/>
          </p:nvSpPr>
          <p:spPr>
            <a:xfrm>
              <a:off x="0" y="0"/>
              <a:ext cx="2338140" cy="2057564"/>
            </a:xfrm>
            <a:custGeom>
              <a:rect b="b" l="l" r="r" t="t"/>
              <a:pathLst>
                <a:path extrusionOk="0" h="2057564" w="2338140">
                  <a:moveTo>
                    <a:pt x="0" y="0"/>
                  </a:moveTo>
                  <a:lnTo>
                    <a:pt x="2338140" y="0"/>
                  </a:lnTo>
                  <a:lnTo>
                    <a:pt x="2338140" y="2057564"/>
                  </a:lnTo>
                  <a:lnTo>
                    <a:pt x="0" y="2057564"/>
                  </a:lnTo>
                  <a:lnTo>
                    <a:pt x="0" y="0"/>
                  </a:lnTo>
                  <a:close/>
                </a:path>
              </a:pathLst>
            </a:custGeom>
            <a:blipFill rotWithShape="1">
              <a:blip r:embed="rId2">
                <a:alphaModFix/>
              </a:blip>
              <a:stretch>
                <a:fillRect b="0" l="0" r="0" t="0"/>
              </a:stretch>
            </a:blipFill>
            <a:ln>
              <a:noFill/>
            </a:ln>
          </p:spPr>
        </p:sp>
      </p:grpSp>
      <p:grpSp>
        <p:nvGrpSpPr>
          <p:cNvPr id="24" name="Google Shape;24;p3"/>
          <p:cNvGrpSpPr/>
          <p:nvPr/>
        </p:nvGrpSpPr>
        <p:grpSpPr>
          <a:xfrm rot="-1741139">
            <a:off x="15935015" y="26239"/>
            <a:ext cx="1774682" cy="1543069"/>
            <a:chOff x="-28262" y="0"/>
            <a:chExt cx="2366402" cy="2057564"/>
          </a:xfrm>
        </p:grpSpPr>
        <p:grpSp>
          <p:nvGrpSpPr>
            <p:cNvPr id="25" name="Google Shape;25;p3"/>
            <p:cNvGrpSpPr/>
            <p:nvPr/>
          </p:nvGrpSpPr>
          <p:grpSpPr>
            <a:xfrm>
              <a:off x="-28262" y="39999"/>
              <a:ext cx="2324273" cy="1981403"/>
              <a:chOff x="-33680" y="-8369"/>
              <a:chExt cx="832655" cy="709824"/>
            </a:xfrm>
          </p:grpSpPr>
          <p:sp>
            <p:nvSpPr>
              <p:cNvPr id="26" name="Google Shape;26;p3"/>
              <p:cNvSpPr/>
              <p:nvPr/>
            </p:nvSpPr>
            <p:spPr>
              <a:xfrm>
                <a:off x="-33680" y="-8369"/>
                <a:ext cx="832655" cy="709824"/>
              </a:xfrm>
              <a:custGeom>
                <a:rect b="b" l="l" r="r" t="t"/>
                <a:pathLst>
                  <a:path extrusionOk="0" h="709824" w="832655">
                    <a:moveTo>
                      <a:pt x="65019" y="120370"/>
                    </a:moveTo>
                    <a:cubicBezTo>
                      <a:pt x="0" y="227456"/>
                      <a:pt x="46080" y="331686"/>
                      <a:pt x="102826" y="387005"/>
                    </a:cubicBezTo>
                    <a:lnTo>
                      <a:pt x="434622" y="709823"/>
                    </a:lnTo>
                    <a:lnTo>
                      <a:pt x="759414" y="388159"/>
                    </a:lnTo>
                    <a:cubicBezTo>
                      <a:pt x="812192" y="328649"/>
                      <a:pt x="832655" y="265526"/>
                      <a:pt x="821187" y="195238"/>
                    </a:cubicBezTo>
                    <a:cubicBezTo>
                      <a:pt x="805667" y="98006"/>
                      <a:pt x="726657" y="22570"/>
                      <a:pt x="629053" y="11798"/>
                    </a:cubicBezTo>
                    <a:cubicBezTo>
                      <a:pt x="569192" y="5218"/>
                      <a:pt x="511365" y="22441"/>
                      <a:pt x="466233" y="60474"/>
                    </a:cubicBezTo>
                    <a:cubicBezTo>
                      <a:pt x="454085" y="70707"/>
                      <a:pt x="443228" y="82148"/>
                      <a:pt x="433766" y="94582"/>
                    </a:cubicBezTo>
                    <a:cubicBezTo>
                      <a:pt x="422538" y="80424"/>
                      <a:pt x="409373" y="67473"/>
                      <a:pt x="394483" y="55995"/>
                    </a:cubicBezTo>
                    <a:cubicBezTo>
                      <a:pt x="342584" y="15996"/>
                      <a:pt x="276520" y="0"/>
                      <a:pt x="213061" y="12466"/>
                    </a:cubicBezTo>
                    <a:cubicBezTo>
                      <a:pt x="152959" y="24240"/>
                      <a:pt x="99011" y="63556"/>
                      <a:pt x="65019" y="120370"/>
                    </a:cubicBezTo>
                    <a:close/>
                  </a:path>
                </a:pathLst>
              </a:custGeom>
              <a:solidFill>
                <a:srgbClr val="EF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txBox="1"/>
              <p:nvPr/>
            </p:nvSpPr>
            <p:spPr>
              <a:xfrm>
                <a:off x="74110" y="12004"/>
                <a:ext cx="642300" cy="564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 name="Google Shape;28;p3"/>
            <p:cNvSpPr/>
            <p:nvPr/>
          </p:nvSpPr>
          <p:spPr>
            <a:xfrm>
              <a:off x="0" y="0"/>
              <a:ext cx="2338140" cy="2057564"/>
            </a:xfrm>
            <a:custGeom>
              <a:rect b="b" l="l" r="r" t="t"/>
              <a:pathLst>
                <a:path extrusionOk="0" h="2057564" w="2338140">
                  <a:moveTo>
                    <a:pt x="0" y="0"/>
                  </a:moveTo>
                  <a:lnTo>
                    <a:pt x="2338140" y="0"/>
                  </a:lnTo>
                  <a:lnTo>
                    <a:pt x="2338140" y="2057564"/>
                  </a:lnTo>
                  <a:lnTo>
                    <a:pt x="0" y="2057564"/>
                  </a:lnTo>
                  <a:lnTo>
                    <a:pt x="0" y="0"/>
                  </a:lnTo>
                  <a:close/>
                </a:path>
              </a:pathLst>
            </a:custGeom>
            <a:blipFill rotWithShape="1">
              <a:blip r:embed="rId2">
                <a:alphaModFix/>
              </a:blip>
              <a:stretch>
                <a:fillRect b="0" l="0" r="0" t="0"/>
              </a:stretch>
            </a:blipFill>
            <a:ln>
              <a:noFill/>
            </a:ln>
          </p:spPr>
        </p:sp>
      </p:grpSp>
      <p:pic>
        <p:nvPicPr>
          <p:cNvPr id="29" name="Google Shape;29;p3"/>
          <p:cNvPicPr preferRelativeResize="0"/>
          <p:nvPr/>
        </p:nvPicPr>
        <p:blipFill>
          <a:blip r:embed="rId3">
            <a:alphaModFix/>
          </a:blip>
          <a:stretch>
            <a:fillRect/>
          </a:stretch>
        </p:blipFill>
        <p:spPr>
          <a:xfrm>
            <a:off x="10361300" y="697364"/>
            <a:ext cx="6935925" cy="8892236"/>
          </a:xfrm>
          <a:prstGeom prst="rect">
            <a:avLst/>
          </a:prstGeom>
          <a:noFill/>
          <a:ln>
            <a:noFill/>
          </a:ln>
        </p:spPr>
      </p:pic>
      <p:sp>
        <p:nvSpPr>
          <p:cNvPr id="30" name="Google Shape;30;p3"/>
          <p:cNvSpPr txBox="1"/>
          <p:nvPr>
            <p:ph type="title"/>
          </p:nvPr>
        </p:nvSpPr>
        <p:spPr>
          <a:xfrm>
            <a:off x="1198775" y="1664235"/>
            <a:ext cx="12531300" cy="6251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Clr>
                <a:srgbClr val="1439AE"/>
              </a:buClr>
              <a:buSzPts val="16050"/>
              <a:buFont typeface="Crushed"/>
              <a:buNone/>
              <a:defRPr i="0" sz="16050" u="none" cap="none" strike="noStrike">
                <a:solidFill>
                  <a:srgbClr val="1439AE"/>
                </a:solidFill>
                <a:latin typeface="Crushed"/>
                <a:ea typeface="Crushed"/>
                <a:cs typeface="Crushed"/>
                <a:sym typeface="Crushed"/>
              </a:defRPr>
            </a:lvl1pPr>
            <a:lvl2pPr lvl="1">
              <a:spcBef>
                <a:spcPts val="0"/>
              </a:spcBef>
              <a:spcAft>
                <a:spcPts val="0"/>
              </a:spcAft>
              <a:buClr>
                <a:srgbClr val="1439AE"/>
              </a:buClr>
              <a:buSzPts val="16050"/>
              <a:buNone/>
              <a:defRPr sz="16050">
                <a:solidFill>
                  <a:srgbClr val="1439AE"/>
                </a:solidFill>
              </a:defRPr>
            </a:lvl2pPr>
            <a:lvl3pPr lvl="2">
              <a:spcBef>
                <a:spcPts val="0"/>
              </a:spcBef>
              <a:spcAft>
                <a:spcPts val="0"/>
              </a:spcAft>
              <a:buClr>
                <a:srgbClr val="1439AE"/>
              </a:buClr>
              <a:buSzPts val="16050"/>
              <a:buNone/>
              <a:defRPr sz="16050">
                <a:solidFill>
                  <a:srgbClr val="1439AE"/>
                </a:solidFill>
              </a:defRPr>
            </a:lvl3pPr>
            <a:lvl4pPr lvl="3">
              <a:spcBef>
                <a:spcPts val="0"/>
              </a:spcBef>
              <a:spcAft>
                <a:spcPts val="0"/>
              </a:spcAft>
              <a:buClr>
                <a:srgbClr val="1439AE"/>
              </a:buClr>
              <a:buSzPts val="16050"/>
              <a:buNone/>
              <a:defRPr sz="16050">
                <a:solidFill>
                  <a:srgbClr val="1439AE"/>
                </a:solidFill>
              </a:defRPr>
            </a:lvl4pPr>
            <a:lvl5pPr lvl="4">
              <a:spcBef>
                <a:spcPts val="0"/>
              </a:spcBef>
              <a:spcAft>
                <a:spcPts val="0"/>
              </a:spcAft>
              <a:buClr>
                <a:srgbClr val="1439AE"/>
              </a:buClr>
              <a:buSzPts val="16050"/>
              <a:buNone/>
              <a:defRPr sz="16050">
                <a:solidFill>
                  <a:srgbClr val="1439AE"/>
                </a:solidFill>
              </a:defRPr>
            </a:lvl5pPr>
            <a:lvl6pPr lvl="5">
              <a:spcBef>
                <a:spcPts val="0"/>
              </a:spcBef>
              <a:spcAft>
                <a:spcPts val="0"/>
              </a:spcAft>
              <a:buClr>
                <a:srgbClr val="1439AE"/>
              </a:buClr>
              <a:buSzPts val="16050"/>
              <a:buNone/>
              <a:defRPr sz="16050">
                <a:solidFill>
                  <a:srgbClr val="1439AE"/>
                </a:solidFill>
              </a:defRPr>
            </a:lvl6pPr>
            <a:lvl7pPr lvl="6">
              <a:spcBef>
                <a:spcPts val="0"/>
              </a:spcBef>
              <a:spcAft>
                <a:spcPts val="0"/>
              </a:spcAft>
              <a:buClr>
                <a:srgbClr val="1439AE"/>
              </a:buClr>
              <a:buSzPts val="16050"/>
              <a:buNone/>
              <a:defRPr sz="16050">
                <a:solidFill>
                  <a:srgbClr val="1439AE"/>
                </a:solidFill>
              </a:defRPr>
            </a:lvl7pPr>
            <a:lvl8pPr lvl="7">
              <a:spcBef>
                <a:spcPts val="0"/>
              </a:spcBef>
              <a:spcAft>
                <a:spcPts val="0"/>
              </a:spcAft>
              <a:buClr>
                <a:srgbClr val="1439AE"/>
              </a:buClr>
              <a:buSzPts val="16050"/>
              <a:buNone/>
              <a:defRPr sz="16050">
                <a:solidFill>
                  <a:srgbClr val="1439AE"/>
                </a:solidFill>
              </a:defRPr>
            </a:lvl8pPr>
            <a:lvl9pPr lvl="8">
              <a:spcBef>
                <a:spcPts val="0"/>
              </a:spcBef>
              <a:spcAft>
                <a:spcPts val="0"/>
              </a:spcAft>
              <a:buClr>
                <a:srgbClr val="1439AE"/>
              </a:buClr>
              <a:buSzPts val="16050"/>
              <a:buNone/>
              <a:defRPr sz="16050">
                <a:solidFill>
                  <a:srgbClr val="1439AE"/>
                </a:solidFill>
              </a:defRPr>
            </a:lvl9pPr>
          </a:lstStyle>
          <a:p/>
        </p:txBody>
      </p:sp>
      <p:sp>
        <p:nvSpPr>
          <p:cNvPr id="31" name="Google Shape;31;p3"/>
          <p:cNvSpPr txBox="1"/>
          <p:nvPr>
            <p:ph idx="1" type="subTitle"/>
          </p:nvPr>
        </p:nvSpPr>
        <p:spPr>
          <a:xfrm>
            <a:off x="1198775" y="8770175"/>
            <a:ext cx="9992400" cy="682800"/>
          </a:xfrm>
          <a:prstGeom prst="rect">
            <a:avLst/>
          </a:prstGeom>
        </p:spPr>
        <p:txBody>
          <a:bodyPr anchorCtr="0" anchor="t" bIns="45700" lIns="91425" spcFirstLastPara="1" rIns="91425" wrap="square" tIns="45700">
            <a:noAutofit/>
          </a:bodyPr>
          <a:lstStyle>
            <a:lvl1pPr lvl="0" algn="l">
              <a:spcBef>
                <a:spcPts val="640"/>
              </a:spcBef>
              <a:spcAft>
                <a:spcPts val="0"/>
              </a:spcAft>
              <a:buSzPts val="3250"/>
              <a:buNone/>
              <a:defRPr sz="32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32" name="Shape 32"/>
        <p:cNvGrpSpPr/>
        <p:nvPr/>
      </p:nvGrpSpPr>
      <p:grpSpPr>
        <a:xfrm>
          <a:off x="0" y="0"/>
          <a:ext cx="0" cy="0"/>
          <a:chOff x="0" y="0"/>
          <a:chExt cx="0" cy="0"/>
        </a:xfrm>
      </p:grpSpPr>
      <p:sp>
        <p:nvSpPr>
          <p:cNvPr id="33" name="Google Shape;33;p4"/>
          <p:cNvSpPr/>
          <p:nvPr>
            <p:ph idx="2" type="pic"/>
          </p:nvPr>
        </p:nvSpPr>
        <p:spPr>
          <a:xfrm>
            <a:off x="7122100" y="-50"/>
            <a:ext cx="11181900" cy="10287000"/>
          </a:xfrm>
          <a:prstGeom prst="rect">
            <a:avLst/>
          </a:prstGeom>
          <a:noFill/>
          <a:ln>
            <a:noFill/>
          </a:ln>
        </p:spPr>
      </p:sp>
      <p:sp>
        <p:nvSpPr>
          <p:cNvPr id="34" name="Google Shape;34;p4"/>
          <p:cNvSpPr txBox="1"/>
          <p:nvPr>
            <p:ph type="title"/>
          </p:nvPr>
        </p:nvSpPr>
        <p:spPr>
          <a:xfrm>
            <a:off x="1253400" y="492000"/>
            <a:ext cx="12392100" cy="2095500"/>
          </a:xfrm>
          <a:prstGeom prst="rect">
            <a:avLst/>
          </a:prstGeom>
        </p:spPr>
        <p:txBody>
          <a:bodyPr anchorCtr="0" anchor="t" bIns="45700" lIns="91425" spcFirstLastPara="1" rIns="91425" wrap="square" tIns="45700">
            <a:noAutofit/>
          </a:bodyPr>
          <a:lstStyle>
            <a:lvl1pPr lvl="0" algn="l">
              <a:spcBef>
                <a:spcPts val="0"/>
              </a:spcBef>
              <a:spcAft>
                <a:spcPts val="0"/>
              </a:spcAft>
              <a:buSzPts val="13800"/>
              <a:buNone/>
              <a:defRPr sz="13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35" name="Google Shape;35;p4"/>
          <p:cNvCxnSpPr/>
          <p:nvPr/>
        </p:nvCxnSpPr>
        <p:spPr>
          <a:xfrm>
            <a:off x="1253411" y="5121744"/>
            <a:ext cx="4998600" cy="0"/>
          </a:xfrm>
          <a:prstGeom prst="straightConnector1">
            <a:avLst/>
          </a:prstGeom>
          <a:noFill/>
          <a:ln cap="flat" cmpd="sng" w="38100">
            <a:solidFill>
              <a:srgbClr val="1439AE"/>
            </a:solidFill>
            <a:prstDash val="solid"/>
            <a:round/>
            <a:headEnd len="sm" w="sm" type="none"/>
            <a:tailEnd len="sm" w="sm" type="none"/>
          </a:ln>
        </p:spPr>
      </p:cxnSp>
      <p:cxnSp>
        <p:nvCxnSpPr>
          <p:cNvPr id="36" name="Google Shape;36;p4"/>
          <p:cNvCxnSpPr/>
          <p:nvPr/>
        </p:nvCxnSpPr>
        <p:spPr>
          <a:xfrm>
            <a:off x="1253411" y="7323216"/>
            <a:ext cx="4998600" cy="0"/>
          </a:xfrm>
          <a:prstGeom prst="straightConnector1">
            <a:avLst/>
          </a:prstGeom>
          <a:noFill/>
          <a:ln cap="flat" cmpd="sng" w="38100">
            <a:solidFill>
              <a:srgbClr val="1439AE"/>
            </a:solidFill>
            <a:prstDash val="solid"/>
            <a:round/>
            <a:headEnd len="sm" w="sm" type="none"/>
            <a:tailEnd len="sm" w="sm" type="none"/>
          </a:ln>
        </p:spPr>
      </p:cxnSp>
      <p:sp>
        <p:nvSpPr>
          <p:cNvPr id="37" name="Google Shape;37;p4"/>
          <p:cNvSpPr txBox="1"/>
          <p:nvPr>
            <p:ph idx="1" type="subTitle"/>
          </p:nvPr>
        </p:nvSpPr>
        <p:spPr>
          <a:xfrm>
            <a:off x="1363800" y="7663300"/>
            <a:ext cx="3377100" cy="399900"/>
          </a:xfrm>
          <a:prstGeom prst="rect">
            <a:avLst/>
          </a:prstGeom>
        </p:spPr>
        <p:txBody>
          <a:bodyPr anchorCtr="0" anchor="t" bIns="45700" lIns="91425" spcFirstLastPara="1" rIns="91425" wrap="square" tIns="45700">
            <a:noAutofit/>
          </a:bodyPr>
          <a:lstStyle>
            <a:lvl1pPr lvl="0" algn="l">
              <a:spcBef>
                <a:spcPts val="640"/>
              </a:spcBef>
              <a:spcAft>
                <a:spcPts val="0"/>
              </a:spcAft>
              <a:buSzPts val="2550"/>
              <a:buNone/>
              <a:defRPr sz="2550"/>
            </a:lvl1pPr>
            <a:lvl2pPr lvl="1">
              <a:spcBef>
                <a:spcPts val="560"/>
              </a:spcBef>
              <a:spcAft>
                <a:spcPts val="0"/>
              </a:spcAft>
              <a:buSzPts val="2000"/>
              <a:buNone/>
              <a:defRPr/>
            </a:lvl2pPr>
            <a:lvl3pPr lvl="2">
              <a:spcBef>
                <a:spcPts val="480"/>
              </a:spcBef>
              <a:spcAft>
                <a:spcPts val="0"/>
              </a:spcAft>
              <a:buSzPts val="20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38" name="Google Shape;38;p4"/>
          <p:cNvSpPr txBox="1"/>
          <p:nvPr>
            <p:ph idx="3" type="title"/>
          </p:nvPr>
        </p:nvSpPr>
        <p:spPr>
          <a:xfrm>
            <a:off x="1363800" y="8161200"/>
            <a:ext cx="3182400" cy="1051500"/>
          </a:xfrm>
          <a:prstGeom prst="rect">
            <a:avLst/>
          </a:prstGeom>
        </p:spPr>
        <p:txBody>
          <a:bodyPr anchorCtr="0" anchor="t" bIns="45700" lIns="91425" spcFirstLastPara="1" rIns="91425" wrap="square" tIns="45700">
            <a:noAutofit/>
          </a:bodyPr>
          <a:lstStyle>
            <a:lvl1pPr lvl="0" algn="l">
              <a:spcBef>
                <a:spcPts val="0"/>
              </a:spcBef>
              <a:spcAft>
                <a:spcPts val="0"/>
              </a:spcAft>
              <a:buSzPts val="7100"/>
              <a:buNone/>
              <a:defRPr sz="7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
          <p:cNvSpPr txBox="1"/>
          <p:nvPr>
            <p:ph idx="4" type="subTitle"/>
          </p:nvPr>
        </p:nvSpPr>
        <p:spPr>
          <a:xfrm>
            <a:off x="1363800" y="5447788"/>
            <a:ext cx="3377100" cy="399900"/>
          </a:xfrm>
          <a:prstGeom prst="rect">
            <a:avLst/>
          </a:prstGeom>
        </p:spPr>
        <p:txBody>
          <a:bodyPr anchorCtr="0" anchor="t" bIns="45700" lIns="91425" spcFirstLastPara="1" rIns="91425" wrap="square" tIns="45700">
            <a:noAutofit/>
          </a:bodyPr>
          <a:lstStyle>
            <a:lvl1pPr lvl="0" rtl="0" algn="l">
              <a:spcBef>
                <a:spcPts val="640"/>
              </a:spcBef>
              <a:spcAft>
                <a:spcPts val="0"/>
              </a:spcAft>
              <a:buSzPts val="2550"/>
              <a:buNone/>
              <a:defRPr sz="25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40" name="Google Shape;40;p4"/>
          <p:cNvSpPr txBox="1"/>
          <p:nvPr>
            <p:ph idx="5" type="title"/>
          </p:nvPr>
        </p:nvSpPr>
        <p:spPr>
          <a:xfrm>
            <a:off x="1363800" y="5945688"/>
            <a:ext cx="3182400" cy="1051500"/>
          </a:xfrm>
          <a:prstGeom prst="rect">
            <a:avLst/>
          </a:prstGeom>
        </p:spPr>
        <p:txBody>
          <a:bodyPr anchorCtr="0" anchor="t" bIns="45700" lIns="91425" spcFirstLastPara="1" rIns="91425" wrap="square" tIns="45700">
            <a:noAutofit/>
          </a:bodyPr>
          <a:lstStyle>
            <a:lvl1pPr lvl="0" rtl="0" algn="l">
              <a:spcBef>
                <a:spcPts val="0"/>
              </a:spcBef>
              <a:spcAft>
                <a:spcPts val="0"/>
              </a:spcAft>
              <a:buSzPts val="7100"/>
              <a:buNone/>
              <a:defRPr sz="71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 name="Google Shape;41;p4"/>
          <p:cNvSpPr txBox="1"/>
          <p:nvPr>
            <p:ph idx="6" type="subTitle"/>
          </p:nvPr>
        </p:nvSpPr>
        <p:spPr>
          <a:xfrm>
            <a:off x="1363800" y="3088188"/>
            <a:ext cx="3377100" cy="399900"/>
          </a:xfrm>
          <a:prstGeom prst="rect">
            <a:avLst/>
          </a:prstGeom>
        </p:spPr>
        <p:txBody>
          <a:bodyPr anchorCtr="0" anchor="t" bIns="45700" lIns="91425" spcFirstLastPara="1" rIns="91425" wrap="square" tIns="45700">
            <a:noAutofit/>
          </a:bodyPr>
          <a:lstStyle>
            <a:lvl1pPr lvl="0" rtl="0" algn="l">
              <a:spcBef>
                <a:spcPts val="640"/>
              </a:spcBef>
              <a:spcAft>
                <a:spcPts val="0"/>
              </a:spcAft>
              <a:buSzPts val="2550"/>
              <a:buNone/>
              <a:defRPr sz="2550"/>
            </a:lvl1pPr>
            <a:lvl2pPr lvl="1" rtl="0">
              <a:spcBef>
                <a:spcPts val="560"/>
              </a:spcBef>
              <a:spcAft>
                <a:spcPts val="0"/>
              </a:spcAft>
              <a:buSzPts val="2000"/>
              <a:buNone/>
              <a:defRPr/>
            </a:lvl2pPr>
            <a:lvl3pPr lvl="2" rtl="0">
              <a:spcBef>
                <a:spcPts val="480"/>
              </a:spcBef>
              <a:spcAft>
                <a:spcPts val="0"/>
              </a:spcAft>
              <a:buSzPts val="20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
        <p:nvSpPr>
          <p:cNvPr id="42" name="Google Shape;42;p4"/>
          <p:cNvSpPr txBox="1"/>
          <p:nvPr>
            <p:ph idx="7" type="title"/>
          </p:nvPr>
        </p:nvSpPr>
        <p:spPr>
          <a:xfrm>
            <a:off x="1363800" y="3586088"/>
            <a:ext cx="3182400" cy="1051500"/>
          </a:xfrm>
          <a:prstGeom prst="rect">
            <a:avLst/>
          </a:prstGeom>
        </p:spPr>
        <p:txBody>
          <a:bodyPr anchorCtr="0" anchor="t" bIns="45700" lIns="91425" spcFirstLastPara="1" rIns="91425" wrap="square" tIns="45700">
            <a:noAutofit/>
          </a:bodyPr>
          <a:lstStyle>
            <a:lvl1pPr lvl="0" rtl="0" algn="l">
              <a:spcBef>
                <a:spcPts val="0"/>
              </a:spcBef>
              <a:spcAft>
                <a:spcPts val="0"/>
              </a:spcAft>
              <a:buSzPts val="7100"/>
              <a:buNone/>
              <a:defRPr sz="71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bg>
      <p:bgPr>
        <a:solidFill>
          <a:srgbClr val="1439AE"/>
        </a:solidFill>
      </p:bgPr>
    </p:bg>
    <p:spTree>
      <p:nvGrpSpPr>
        <p:cNvPr id="43" name="Shape 43"/>
        <p:cNvGrpSpPr/>
        <p:nvPr/>
      </p:nvGrpSpPr>
      <p:grpSpPr>
        <a:xfrm>
          <a:off x="0" y="0"/>
          <a:ext cx="0" cy="0"/>
          <a:chOff x="0" y="0"/>
          <a:chExt cx="0" cy="0"/>
        </a:xfrm>
      </p:grpSpPr>
      <p:sp>
        <p:nvSpPr>
          <p:cNvPr id="44" name="Google Shape;44;p5"/>
          <p:cNvSpPr/>
          <p:nvPr/>
        </p:nvSpPr>
        <p:spPr>
          <a:xfrm>
            <a:off x="5203611" y="1410877"/>
            <a:ext cx="7880778" cy="7465246"/>
          </a:xfrm>
          <a:custGeom>
            <a:rect b="b" l="l" r="r" t="t"/>
            <a:pathLst>
              <a:path extrusionOk="0" h="7465246" w="7880778">
                <a:moveTo>
                  <a:pt x="0" y="0"/>
                </a:moveTo>
                <a:lnTo>
                  <a:pt x="7880778" y="0"/>
                </a:lnTo>
                <a:lnTo>
                  <a:pt x="7880778" y="7465246"/>
                </a:lnTo>
                <a:lnTo>
                  <a:pt x="0" y="7465246"/>
                </a:lnTo>
                <a:lnTo>
                  <a:pt x="0" y="0"/>
                </a:lnTo>
                <a:close/>
              </a:path>
            </a:pathLst>
          </a:custGeom>
          <a:blipFill rotWithShape="1">
            <a:blip r:embed="rId2">
              <a:alphaModFix/>
            </a:blip>
            <a:stretch>
              <a:fillRect b="0" l="0" r="0" t="0"/>
            </a:stretch>
          </a:blipFill>
          <a:ln>
            <a:noFill/>
          </a:ln>
        </p:spPr>
      </p:sp>
      <p:sp>
        <p:nvSpPr>
          <p:cNvPr id="45" name="Google Shape;45;p5"/>
          <p:cNvSpPr/>
          <p:nvPr/>
        </p:nvSpPr>
        <p:spPr>
          <a:xfrm>
            <a:off x="419839" y="0"/>
            <a:ext cx="4783772" cy="4801231"/>
          </a:xfrm>
          <a:custGeom>
            <a:rect b="b" l="l" r="r" t="t"/>
            <a:pathLst>
              <a:path extrusionOk="0" h="4801231" w="4783772">
                <a:moveTo>
                  <a:pt x="0" y="0"/>
                </a:moveTo>
                <a:lnTo>
                  <a:pt x="4783772" y="0"/>
                </a:lnTo>
                <a:lnTo>
                  <a:pt x="4783772" y="4801231"/>
                </a:lnTo>
                <a:lnTo>
                  <a:pt x="0" y="4801231"/>
                </a:lnTo>
                <a:lnTo>
                  <a:pt x="0" y="0"/>
                </a:lnTo>
                <a:close/>
              </a:path>
            </a:pathLst>
          </a:custGeom>
          <a:blipFill rotWithShape="1">
            <a:blip r:embed="rId3">
              <a:alphaModFix/>
            </a:blip>
            <a:stretch>
              <a:fillRect b="0" l="0" r="0" t="0"/>
            </a:stretch>
          </a:blipFill>
          <a:ln>
            <a:noFill/>
          </a:ln>
        </p:spPr>
      </p:sp>
      <p:sp>
        <p:nvSpPr>
          <p:cNvPr id="46" name="Google Shape;46;p5"/>
          <p:cNvSpPr/>
          <p:nvPr/>
        </p:nvSpPr>
        <p:spPr>
          <a:xfrm>
            <a:off x="12652882" y="5485769"/>
            <a:ext cx="4783772" cy="4801231"/>
          </a:xfrm>
          <a:custGeom>
            <a:rect b="b" l="l" r="r" t="t"/>
            <a:pathLst>
              <a:path extrusionOk="0" h="4801231" w="4783772">
                <a:moveTo>
                  <a:pt x="0" y="0"/>
                </a:moveTo>
                <a:lnTo>
                  <a:pt x="4783772" y="0"/>
                </a:lnTo>
                <a:lnTo>
                  <a:pt x="4783772" y="4801231"/>
                </a:lnTo>
                <a:lnTo>
                  <a:pt x="0" y="4801231"/>
                </a:lnTo>
                <a:lnTo>
                  <a:pt x="0" y="0"/>
                </a:lnTo>
                <a:close/>
              </a:path>
            </a:pathLst>
          </a:custGeom>
          <a:blipFill rotWithShape="1">
            <a:blip r:embed="rId3">
              <a:alphaModFix/>
            </a:blip>
            <a:stretch>
              <a:fillRect b="0" l="0" r="0" t="0"/>
            </a:stretch>
          </a:blipFill>
          <a:ln>
            <a:noFill/>
          </a:ln>
        </p:spPr>
      </p:sp>
      <p:sp>
        <p:nvSpPr>
          <p:cNvPr id="47" name="Google Shape;47;p5"/>
          <p:cNvSpPr txBox="1"/>
          <p:nvPr>
            <p:ph type="title"/>
          </p:nvPr>
        </p:nvSpPr>
        <p:spPr>
          <a:xfrm>
            <a:off x="228600" y="3319574"/>
            <a:ext cx="17830800" cy="3174600"/>
          </a:xfrm>
          <a:prstGeom prst="rect">
            <a:avLst/>
          </a:prstGeom>
        </p:spPr>
        <p:txBody>
          <a:bodyPr anchorCtr="0" anchor="t" bIns="45700" lIns="91425" spcFirstLastPara="1" rIns="91425" wrap="square" tIns="45700">
            <a:noAutofit/>
          </a:bodyPr>
          <a:lstStyle>
            <a:lvl1pPr lvl="0">
              <a:spcBef>
                <a:spcPts val="0"/>
              </a:spcBef>
              <a:spcAft>
                <a:spcPts val="0"/>
              </a:spcAft>
              <a:buClr>
                <a:srgbClr val="EFF9FA"/>
              </a:buClr>
              <a:buSzPts val="25300"/>
              <a:buNone/>
              <a:defRPr sz="25300">
                <a:solidFill>
                  <a:srgbClr val="EFF9F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48" name="Shape 48"/>
        <p:cNvGrpSpPr/>
        <p:nvPr/>
      </p:nvGrpSpPr>
      <p:grpSpPr>
        <a:xfrm>
          <a:off x="0" y="0"/>
          <a:ext cx="0" cy="0"/>
          <a:chOff x="0" y="0"/>
          <a:chExt cx="0" cy="0"/>
        </a:xfrm>
      </p:grpSpPr>
      <p:sp>
        <p:nvSpPr>
          <p:cNvPr id="49" name="Google Shape;49;p6"/>
          <p:cNvSpPr/>
          <p:nvPr/>
        </p:nvSpPr>
        <p:spPr>
          <a:xfrm rot="858832">
            <a:off x="11281082" y="681052"/>
            <a:ext cx="3423050" cy="3742897"/>
          </a:xfrm>
          <a:custGeom>
            <a:rect b="b" l="l" r="r" t="t"/>
            <a:pathLst>
              <a:path extrusionOk="0" h="3738868" w="3419365">
                <a:moveTo>
                  <a:pt x="0" y="0"/>
                </a:moveTo>
                <a:lnTo>
                  <a:pt x="3419365" y="0"/>
                </a:lnTo>
                <a:lnTo>
                  <a:pt x="3419365" y="3738868"/>
                </a:lnTo>
                <a:lnTo>
                  <a:pt x="0" y="3738868"/>
                </a:lnTo>
                <a:lnTo>
                  <a:pt x="0" y="0"/>
                </a:lnTo>
                <a:close/>
              </a:path>
            </a:pathLst>
          </a:custGeom>
          <a:blipFill rotWithShape="1">
            <a:blip r:embed="rId2">
              <a:alphaModFix/>
            </a:blip>
            <a:stretch>
              <a:fillRect b="0" l="0" r="0" t="0"/>
            </a:stretch>
          </a:blipFill>
          <a:ln>
            <a:noFill/>
          </a:ln>
        </p:spPr>
      </p:sp>
      <p:sp>
        <p:nvSpPr>
          <p:cNvPr id="50" name="Google Shape;50;p6"/>
          <p:cNvSpPr txBox="1"/>
          <p:nvPr>
            <p:ph type="title"/>
          </p:nvPr>
        </p:nvSpPr>
        <p:spPr>
          <a:xfrm>
            <a:off x="1028700" y="425425"/>
            <a:ext cx="8324700" cy="3375300"/>
          </a:xfrm>
          <a:prstGeom prst="rect">
            <a:avLst/>
          </a:prstGeom>
        </p:spPr>
        <p:txBody>
          <a:bodyPr anchorCtr="0" anchor="t" bIns="45700" lIns="91425" spcFirstLastPara="1" rIns="91425" wrap="square" tIns="45700">
            <a:noAutofit/>
          </a:bodyPr>
          <a:lstStyle>
            <a:lvl1pPr lvl="0" algn="l">
              <a:spcBef>
                <a:spcPts val="0"/>
              </a:spcBef>
              <a:spcAft>
                <a:spcPts val="0"/>
              </a:spcAft>
              <a:buSzPts val="113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51" name="Google Shape;51;p6"/>
          <p:cNvGrpSpPr/>
          <p:nvPr/>
        </p:nvGrpSpPr>
        <p:grpSpPr>
          <a:xfrm>
            <a:off x="4160528" y="2227836"/>
            <a:ext cx="9967011" cy="6268082"/>
            <a:chOff x="0" y="0"/>
            <a:chExt cx="2625039" cy="1650842"/>
          </a:xfrm>
        </p:grpSpPr>
        <p:sp>
          <p:nvSpPr>
            <p:cNvPr id="52" name="Google Shape;52;p6"/>
            <p:cNvSpPr/>
            <p:nvPr/>
          </p:nvSpPr>
          <p:spPr>
            <a:xfrm>
              <a:off x="0" y="0"/>
              <a:ext cx="2625039" cy="1650842"/>
            </a:xfrm>
            <a:custGeom>
              <a:rect b="b" l="l" r="r" t="t"/>
              <a:pathLst>
                <a:path extrusionOk="0" h="1650842" w="2625039">
                  <a:moveTo>
                    <a:pt x="1312519" y="0"/>
                  </a:moveTo>
                  <a:cubicBezTo>
                    <a:pt x="587635" y="0"/>
                    <a:pt x="0" y="369554"/>
                    <a:pt x="0" y="825421"/>
                  </a:cubicBezTo>
                  <a:cubicBezTo>
                    <a:pt x="0" y="1281288"/>
                    <a:pt x="587635" y="1650842"/>
                    <a:pt x="1312519" y="1650842"/>
                  </a:cubicBezTo>
                  <a:cubicBezTo>
                    <a:pt x="2037404" y="1650842"/>
                    <a:pt x="2625039" y="1281288"/>
                    <a:pt x="2625039" y="825421"/>
                  </a:cubicBezTo>
                  <a:cubicBezTo>
                    <a:pt x="2625039" y="369554"/>
                    <a:pt x="2037404" y="0"/>
                    <a:pt x="1312519" y="0"/>
                  </a:cubicBezTo>
                  <a:close/>
                </a:path>
              </a:pathLst>
            </a:custGeom>
            <a:solidFill>
              <a:srgbClr val="1439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txBox="1"/>
            <p:nvPr/>
          </p:nvSpPr>
          <p:spPr>
            <a:xfrm>
              <a:off x="246097" y="116666"/>
              <a:ext cx="2132700" cy="1379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 name="Google Shape;54;p6"/>
          <p:cNvSpPr/>
          <p:nvPr/>
        </p:nvSpPr>
        <p:spPr>
          <a:xfrm>
            <a:off x="4217127" y="2287888"/>
            <a:ext cx="9855528" cy="6149048"/>
          </a:xfrm>
          <a:custGeom>
            <a:rect b="b" l="l" r="r" t="t"/>
            <a:pathLst>
              <a:path extrusionOk="0" h="1825998" w="2926660">
                <a:moveTo>
                  <a:pt x="1463330" y="0"/>
                </a:moveTo>
                <a:cubicBezTo>
                  <a:pt x="655155" y="0"/>
                  <a:pt x="0" y="408764"/>
                  <a:pt x="0" y="912999"/>
                </a:cubicBezTo>
                <a:cubicBezTo>
                  <a:pt x="0" y="1417234"/>
                  <a:pt x="655155" y="1825998"/>
                  <a:pt x="1463330" y="1825998"/>
                </a:cubicBezTo>
                <a:cubicBezTo>
                  <a:pt x="2271504" y="1825998"/>
                  <a:pt x="2926660" y="1417234"/>
                  <a:pt x="2926660" y="912999"/>
                </a:cubicBezTo>
                <a:cubicBezTo>
                  <a:pt x="2926660" y="408764"/>
                  <a:pt x="2271504" y="0"/>
                  <a:pt x="1463330" y="0"/>
                </a:cubicBezTo>
                <a:close/>
              </a:path>
            </a:pathLst>
          </a:custGeom>
          <a:solidFill>
            <a:srgbClr val="EF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6"/>
          <p:cNvSpPr/>
          <p:nvPr>
            <p:ph idx="2" type="pic"/>
          </p:nvPr>
        </p:nvSpPr>
        <p:spPr>
          <a:xfrm>
            <a:off x="4217138" y="2287900"/>
            <a:ext cx="9855600" cy="6147900"/>
          </a:xfrm>
          <a:prstGeom prst="ellipse">
            <a:avLst/>
          </a:prstGeom>
          <a:noFill/>
          <a:ln>
            <a:noFill/>
          </a:ln>
        </p:spPr>
      </p:sp>
      <p:sp>
        <p:nvSpPr>
          <p:cNvPr id="56" name="Google Shape;56;p6"/>
          <p:cNvSpPr/>
          <p:nvPr/>
        </p:nvSpPr>
        <p:spPr>
          <a:xfrm rot="-3135192">
            <a:off x="1447374" y="6197217"/>
            <a:ext cx="3016233" cy="3451372"/>
          </a:xfrm>
          <a:custGeom>
            <a:rect b="b" l="l" r="r" t="t"/>
            <a:pathLst>
              <a:path extrusionOk="0" h="3738868" w="3419365">
                <a:moveTo>
                  <a:pt x="0" y="0"/>
                </a:moveTo>
                <a:lnTo>
                  <a:pt x="3419364" y="0"/>
                </a:lnTo>
                <a:lnTo>
                  <a:pt x="3419364" y="3738868"/>
                </a:lnTo>
                <a:lnTo>
                  <a:pt x="0" y="3738868"/>
                </a:lnTo>
                <a:lnTo>
                  <a:pt x="0" y="0"/>
                </a:lnTo>
                <a:close/>
              </a:path>
            </a:pathLst>
          </a:custGeom>
          <a:blipFill rotWithShape="1">
            <a:blip r:embed="rId2">
              <a:alphaModFix/>
            </a:blip>
            <a:stretch>
              <a:fillRect b="0" l="0" r="0" t="0"/>
            </a:stretch>
          </a:blipFill>
          <a:ln>
            <a:noFill/>
          </a:ln>
        </p:spPr>
      </p:sp>
      <p:sp>
        <p:nvSpPr>
          <p:cNvPr id="57" name="Google Shape;57;p6"/>
          <p:cNvSpPr txBox="1"/>
          <p:nvPr>
            <p:ph idx="1" type="body"/>
          </p:nvPr>
        </p:nvSpPr>
        <p:spPr>
          <a:xfrm>
            <a:off x="12153900" y="857250"/>
            <a:ext cx="5524500" cy="1430700"/>
          </a:xfrm>
          <a:prstGeom prst="rect">
            <a:avLst/>
          </a:prstGeom>
        </p:spPr>
        <p:txBody>
          <a:bodyPr anchorCtr="0" anchor="t" bIns="45700" lIns="91425" spcFirstLastPara="1" rIns="91425" wrap="square" tIns="45700">
            <a:noAutofit/>
          </a:bodyPr>
          <a:lstStyle>
            <a:lvl1pPr indent="-374650" lvl="0" marL="457200" algn="r">
              <a:spcBef>
                <a:spcPts val="640"/>
              </a:spcBef>
              <a:spcAft>
                <a:spcPts val="0"/>
              </a:spcAft>
              <a:buSzPts val="2300"/>
              <a:buChar char="•"/>
              <a:defRPr b="1" sz="2300"/>
            </a:lvl1pPr>
            <a:lvl2pPr indent="-374650" lvl="1" marL="914400" algn="r">
              <a:spcBef>
                <a:spcPts val="560"/>
              </a:spcBef>
              <a:spcAft>
                <a:spcPts val="0"/>
              </a:spcAft>
              <a:buSzPts val="2300"/>
              <a:buChar char="–"/>
              <a:defRPr b="1" sz="2300"/>
            </a:lvl2pPr>
            <a:lvl3pPr indent="-374650" lvl="2" marL="1371600" algn="r">
              <a:spcBef>
                <a:spcPts val="480"/>
              </a:spcBef>
              <a:spcAft>
                <a:spcPts val="0"/>
              </a:spcAft>
              <a:buSzPts val="2300"/>
              <a:buChar char="•"/>
              <a:defRPr b="1" sz="2300"/>
            </a:lvl3pPr>
            <a:lvl4pPr indent="-374650" lvl="3" marL="1828800" algn="r">
              <a:spcBef>
                <a:spcPts val="400"/>
              </a:spcBef>
              <a:spcAft>
                <a:spcPts val="0"/>
              </a:spcAft>
              <a:buSzPts val="2300"/>
              <a:buChar char="–"/>
              <a:defRPr b="1" sz="2300"/>
            </a:lvl4pPr>
            <a:lvl5pPr indent="-374650" lvl="4" marL="2286000" algn="r">
              <a:spcBef>
                <a:spcPts val="400"/>
              </a:spcBef>
              <a:spcAft>
                <a:spcPts val="0"/>
              </a:spcAft>
              <a:buSzPts val="2300"/>
              <a:buChar char="»"/>
              <a:defRPr b="1" sz="2300"/>
            </a:lvl5pPr>
            <a:lvl6pPr indent="-374650" lvl="5" marL="2743200" algn="r">
              <a:spcBef>
                <a:spcPts val="400"/>
              </a:spcBef>
              <a:spcAft>
                <a:spcPts val="0"/>
              </a:spcAft>
              <a:buSzPts val="2300"/>
              <a:buChar char="•"/>
              <a:defRPr b="1" sz="2300"/>
            </a:lvl6pPr>
            <a:lvl7pPr indent="-374650" lvl="6" marL="3200400" algn="r">
              <a:spcBef>
                <a:spcPts val="400"/>
              </a:spcBef>
              <a:spcAft>
                <a:spcPts val="0"/>
              </a:spcAft>
              <a:buSzPts val="2300"/>
              <a:buChar char="•"/>
              <a:defRPr b="1" sz="2300"/>
            </a:lvl7pPr>
            <a:lvl8pPr indent="-374650" lvl="7" marL="3657600" algn="r">
              <a:spcBef>
                <a:spcPts val="400"/>
              </a:spcBef>
              <a:spcAft>
                <a:spcPts val="0"/>
              </a:spcAft>
              <a:buSzPts val="2300"/>
              <a:buChar char="•"/>
              <a:defRPr b="1" sz="2300"/>
            </a:lvl8pPr>
            <a:lvl9pPr indent="-374650" lvl="8" marL="4114800" algn="r">
              <a:spcBef>
                <a:spcPts val="400"/>
              </a:spcBef>
              <a:spcAft>
                <a:spcPts val="0"/>
              </a:spcAft>
              <a:buSzPts val="2300"/>
              <a:buChar char="•"/>
              <a:defRPr b="1" sz="2300"/>
            </a:lvl9pPr>
          </a:lstStyle>
          <a:p/>
        </p:txBody>
      </p:sp>
      <p:sp>
        <p:nvSpPr>
          <p:cNvPr id="58" name="Google Shape;58;p6"/>
          <p:cNvSpPr txBox="1"/>
          <p:nvPr>
            <p:ph idx="3" type="body"/>
          </p:nvPr>
        </p:nvSpPr>
        <p:spPr>
          <a:xfrm>
            <a:off x="12153900" y="7886700"/>
            <a:ext cx="5524500" cy="1430700"/>
          </a:xfrm>
          <a:prstGeom prst="rect">
            <a:avLst/>
          </a:prstGeom>
        </p:spPr>
        <p:txBody>
          <a:bodyPr anchorCtr="0" anchor="b" bIns="45700" lIns="91425" spcFirstLastPara="1" rIns="91425" wrap="square" tIns="45700">
            <a:noAutofit/>
          </a:bodyPr>
          <a:lstStyle>
            <a:lvl1pPr indent="-355600" lvl="0" marL="457200" rtl="0" algn="r">
              <a:spcBef>
                <a:spcPts val="640"/>
              </a:spcBef>
              <a:spcAft>
                <a:spcPts val="0"/>
              </a:spcAft>
              <a:buSzPts val="2000"/>
              <a:buChar char="•"/>
              <a:defRPr/>
            </a:lvl1pPr>
            <a:lvl2pPr indent="-355600" lvl="1" marL="914400" rtl="0" algn="r">
              <a:spcBef>
                <a:spcPts val="560"/>
              </a:spcBef>
              <a:spcAft>
                <a:spcPts val="0"/>
              </a:spcAft>
              <a:buSzPts val="2000"/>
              <a:buChar char="–"/>
              <a:defRPr/>
            </a:lvl2pPr>
            <a:lvl3pPr indent="-355600" lvl="2" marL="1371600" rtl="0" algn="r">
              <a:spcBef>
                <a:spcPts val="480"/>
              </a:spcBef>
              <a:spcAft>
                <a:spcPts val="0"/>
              </a:spcAft>
              <a:buSzPts val="2000"/>
              <a:buChar char="•"/>
              <a:defRPr/>
            </a:lvl3pPr>
            <a:lvl4pPr indent="-355600" lvl="3" marL="1828800" rtl="0" algn="r">
              <a:spcBef>
                <a:spcPts val="400"/>
              </a:spcBef>
              <a:spcAft>
                <a:spcPts val="0"/>
              </a:spcAft>
              <a:buSzPts val="2000"/>
              <a:buChar char="–"/>
              <a:defRPr/>
            </a:lvl4pPr>
            <a:lvl5pPr indent="-355600" lvl="4" marL="2286000" rtl="0" algn="r">
              <a:spcBef>
                <a:spcPts val="400"/>
              </a:spcBef>
              <a:spcAft>
                <a:spcPts val="0"/>
              </a:spcAft>
              <a:buSzPts val="2000"/>
              <a:buChar char="»"/>
              <a:defRPr/>
            </a:lvl5pPr>
            <a:lvl6pPr indent="-355600" lvl="5" marL="2743200" rtl="0" algn="r">
              <a:spcBef>
                <a:spcPts val="400"/>
              </a:spcBef>
              <a:spcAft>
                <a:spcPts val="0"/>
              </a:spcAft>
              <a:buSzPts val="2000"/>
              <a:buChar char="•"/>
              <a:defRPr/>
            </a:lvl6pPr>
            <a:lvl7pPr indent="-355600" lvl="6" marL="3200400" rtl="0" algn="r">
              <a:spcBef>
                <a:spcPts val="400"/>
              </a:spcBef>
              <a:spcAft>
                <a:spcPts val="0"/>
              </a:spcAft>
              <a:buSzPts val="2000"/>
              <a:buChar char="•"/>
              <a:defRPr/>
            </a:lvl7pPr>
            <a:lvl8pPr indent="-355600" lvl="7" marL="3657600" rtl="0" algn="r">
              <a:spcBef>
                <a:spcPts val="400"/>
              </a:spcBef>
              <a:spcAft>
                <a:spcPts val="0"/>
              </a:spcAft>
              <a:buSzPts val="2000"/>
              <a:buChar char="•"/>
              <a:defRPr/>
            </a:lvl8pPr>
            <a:lvl9pPr indent="-355600" lvl="8" marL="4114800" rtl="0" algn="r">
              <a:spcBef>
                <a:spcPts val="400"/>
              </a:spcBef>
              <a:spcAft>
                <a:spcPts val="0"/>
              </a:spcAft>
              <a:buSzPts val="2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59" name="Shape 59"/>
        <p:cNvGrpSpPr/>
        <p:nvPr/>
      </p:nvGrpSpPr>
      <p:grpSpPr>
        <a:xfrm>
          <a:off x="0" y="0"/>
          <a:ext cx="0" cy="0"/>
          <a:chOff x="0" y="0"/>
          <a:chExt cx="0" cy="0"/>
        </a:xfrm>
      </p:grpSpPr>
      <p:sp>
        <p:nvSpPr>
          <p:cNvPr id="60" name="Google Shape;60;p7"/>
          <p:cNvSpPr txBox="1"/>
          <p:nvPr>
            <p:ph type="title"/>
          </p:nvPr>
        </p:nvSpPr>
        <p:spPr>
          <a:xfrm>
            <a:off x="228600" y="759875"/>
            <a:ext cx="17830800" cy="1143000"/>
          </a:xfrm>
          <a:prstGeom prst="rect">
            <a:avLst/>
          </a:prstGeom>
        </p:spPr>
        <p:txBody>
          <a:bodyPr anchorCtr="0" anchor="t" bIns="45700" lIns="91425" spcFirstLastPara="1" rIns="91425" wrap="square" tIns="45700">
            <a:noAutofit/>
          </a:bodyPr>
          <a:lstStyle>
            <a:lvl1pPr lvl="0">
              <a:spcBef>
                <a:spcPts val="0"/>
              </a:spcBef>
              <a:spcAft>
                <a:spcPts val="0"/>
              </a:spcAft>
              <a:buSzPts val="113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7"/>
          <p:cNvSpPr/>
          <p:nvPr/>
        </p:nvSpPr>
        <p:spPr>
          <a:xfrm>
            <a:off x="-905082" y="2153241"/>
            <a:ext cx="6659869" cy="6611433"/>
          </a:xfrm>
          <a:custGeom>
            <a:rect b="b" l="l" r="r" t="t"/>
            <a:pathLst>
              <a:path extrusionOk="0" h="6611433" w="6659869">
                <a:moveTo>
                  <a:pt x="0" y="0"/>
                </a:moveTo>
                <a:lnTo>
                  <a:pt x="6659868" y="0"/>
                </a:lnTo>
                <a:lnTo>
                  <a:pt x="6659868" y="6611434"/>
                </a:lnTo>
                <a:lnTo>
                  <a:pt x="0" y="6611434"/>
                </a:lnTo>
                <a:lnTo>
                  <a:pt x="0" y="0"/>
                </a:lnTo>
                <a:close/>
              </a:path>
            </a:pathLst>
          </a:custGeom>
          <a:blipFill rotWithShape="1">
            <a:blip r:embed="rId2">
              <a:alphaModFix/>
            </a:blip>
            <a:stretch>
              <a:fillRect b="0" l="0" r="0" t="0"/>
            </a:stretch>
          </a:blipFill>
          <a:ln>
            <a:noFill/>
          </a:ln>
        </p:spPr>
      </p:sp>
      <p:sp>
        <p:nvSpPr>
          <p:cNvPr id="62" name="Google Shape;62;p7"/>
          <p:cNvSpPr/>
          <p:nvPr/>
        </p:nvSpPr>
        <p:spPr>
          <a:xfrm>
            <a:off x="5816195" y="2153241"/>
            <a:ext cx="6659869" cy="6611433"/>
          </a:xfrm>
          <a:custGeom>
            <a:rect b="b" l="l" r="r" t="t"/>
            <a:pathLst>
              <a:path extrusionOk="0" h="6611433" w="6659869">
                <a:moveTo>
                  <a:pt x="0" y="0"/>
                </a:moveTo>
                <a:lnTo>
                  <a:pt x="6659869" y="0"/>
                </a:lnTo>
                <a:lnTo>
                  <a:pt x="6659869" y="6611434"/>
                </a:lnTo>
                <a:lnTo>
                  <a:pt x="0" y="6611434"/>
                </a:lnTo>
                <a:lnTo>
                  <a:pt x="0" y="0"/>
                </a:lnTo>
                <a:close/>
              </a:path>
            </a:pathLst>
          </a:custGeom>
          <a:blipFill rotWithShape="1">
            <a:blip r:embed="rId2">
              <a:alphaModFix/>
            </a:blip>
            <a:stretch>
              <a:fillRect b="0" l="0" r="0" t="0"/>
            </a:stretch>
          </a:blipFill>
          <a:ln>
            <a:noFill/>
          </a:ln>
        </p:spPr>
      </p:sp>
      <p:sp>
        <p:nvSpPr>
          <p:cNvPr id="63" name="Google Shape;63;p7"/>
          <p:cNvSpPr/>
          <p:nvPr/>
        </p:nvSpPr>
        <p:spPr>
          <a:xfrm>
            <a:off x="12533214" y="2153241"/>
            <a:ext cx="6659869" cy="6611433"/>
          </a:xfrm>
          <a:custGeom>
            <a:rect b="b" l="l" r="r" t="t"/>
            <a:pathLst>
              <a:path extrusionOk="0" h="6611433" w="6659869">
                <a:moveTo>
                  <a:pt x="0" y="0"/>
                </a:moveTo>
                <a:lnTo>
                  <a:pt x="6659868" y="0"/>
                </a:lnTo>
                <a:lnTo>
                  <a:pt x="6659868" y="6611434"/>
                </a:lnTo>
                <a:lnTo>
                  <a:pt x="0" y="6611434"/>
                </a:lnTo>
                <a:lnTo>
                  <a:pt x="0" y="0"/>
                </a:lnTo>
                <a:close/>
              </a:path>
            </a:pathLst>
          </a:custGeom>
          <a:blipFill rotWithShape="1">
            <a:blip r:embed="rId2">
              <a:alphaModFix/>
            </a:blip>
            <a:stretch>
              <a:fillRect b="0" l="0" r="0" t="0"/>
            </a:stretch>
          </a:blipFill>
          <a:ln>
            <a:noFill/>
          </a:ln>
        </p:spPr>
      </p:sp>
      <p:sp>
        <p:nvSpPr>
          <p:cNvPr id="64" name="Google Shape;64;p7"/>
          <p:cNvSpPr txBox="1"/>
          <p:nvPr>
            <p:ph idx="1" type="body"/>
          </p:nvPr>
        </p:nvSpPr>
        <p:spPr>
          <a:xfrm>
            <a:off x="550325" y="5006025"/>
            <a:ext cx="3979200" cy="1806000"/>
          </a:xfrm>
          <a:prstGeom prst="rect">
            <a:avLst/>
          </a:prstGeom>
        </p:spPr>
        <p:txBody>
          <a:bodyPr anchorCtr="0" anchor="ctr" bIns="45700" lIns="91425" spcFirstLastPara="1" rIns="91425" wrap="square" tIns="45700">
            <a:noAutofit/>
          </a:bodyPr>
          <a:lstStyle>
            <a:lvl1pPr indent="-355600" lvl="0" marL="457200">
              <a:spcBef>
                <a:spcPts val="640"/>
              </a:spcBef>
              <a:spcAft>
                <a:spcPts val="0"/>
              </a:spcAft>
              <a:buSzPts val="2000"/>
              <a:buChar char="•"/>
              <a:defRPr/>
            </a:lvl1pPr>
            <a:lvl2pPr indent="-355600" lvl="1" marL="914400">
              <a:spcBef>
                <a:spcPts val="560"/>
              </a:spcBef>
              <a:spcAft>
                <a:spcPts val="0"/>
              </a:spcAft>
              <a:buSzPts val="2000"/>
              <a:buChar char="–"/>
              <a:defRPr/>
            </a:lvl2pPr>
            <a:lvl3pPr indent="-355600" lvl="2" marL="1371600">
              <a:spcBef>
                <a:spcPts val="480"/>
              </a:spcBef>
              <a:spcAft>
                <a:spcPts val="0"/>
              </a:spcAft>
              <a:buSzPts val="2000"/>
              <a:buChar char="•"/>
              <a:defRPr/>
            </a:lvl3pPr>
            <a:lvl4pPr indent="-355600" lvl="3" marL="1828800">
              <a:spcBef>
                <a:spcPts val="400"/>
              </a:spcBef>
              <a:spcAft>
                <a:spcPts val="0"/>
              </a:spcAft>
              <a:buSzPts val="2000"/>
              <a:buChar char="–"/>
              <a:defRPr/>
            </a:lvl4pPr>
            <a:lvl5pPr indent="-355600" lvl="4" marL="2286000">
              <a:spcBef>
                <a:spcPts val="400"/>
              </a:spcBef>
              <a:spcAft>
                <a:spcPts val="0"/>
              </a:spcAft>
              <a:buSzPts val="20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65" name="Google Shape;65;p7"/>
          <p:cNvSpPr txBox="1"/>
          <p:nvPr>
            <p:ph idx="2" type="body"/>
          </p:nvPr>
        </p:nvSpPr>
        <p:spPr>
          <a:xfrm>
            <a:off x="7273750" y="5006025"/>
            <a:ext cx="3979200" cy="1806000"/>
          </a:xfrm>
          <a:prstGeom prst="rect">
            <a:avLst/>
          </a:prstGeom>
        </p:spPr>
        <p:txBody>
          <a:bodyPr anchorCtr="0" anchor="ctr" bIns="45700" lIns="91425" spcFirstLastPara="1" rIns="91425" wrap="square" tIns="45700">
            <a:noAutofit/>
          </a:bodyPr>
          <a:lstStyle>
            <a:lvl1pPr indent="-355600" lvl="0" marL="457200" rtl="0">
              <a:spcBef>
                <a:spcPts val="640"/>
              </a:spcBef>
              <a:spcAft>
                <a:spcPts val="0"/>
              </a:spcAft>
              <a:buSzPts val="2000"/>
              <a:buChar char="•"/>
              <a:defRPr/>
            </a:lvl1pPr>
            <a:lvl2pPr indent="-355600" lvl="1" marL="914400" rtl="0">
              <a:spcBef>
                <a:spcPts val="560"/>
              </a:spcBef>
              <a:spcAft>
                <a:spcPts val="0"/>
              </a:spcAft>
              <a:buSzPts val="2000"/>
              <a:buChar char="–"/>
              <a:defRPr/>
            </a:lvl2pPr>
            <a:lvl3pPr indent="-355600" lvl="2" marL="1371600" rtl="0">
              <a:spcBef>
                <a:spcPts val="480"/>
              </a:spcBef>
              <a:spcAft>
                <a:spcPts val="0"/>
              </a:spcAft>
              <a:buSzPts val="20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66" name="Google Shape;66;p7"/>
          <p:cNvSpPr txBox="1"/>
          <p:nvPr>
            <p:ph idx="3" type="body"/>
          </p:nvPr>
        </p:nvSpPr>
        <p:spPr>
          <a:xfrm>
            <a:off x="13997175" y="5006025"/>
            <a:ext cx="3979200" cy="1806000"/>
          </a:xfrm>
          <a:prstGeom prst="rect">
            <a:avLst/>
          </a:prstGeom>
        </p:spPr>
        <p:txBody>
          <a:bodyPr anchorCtr="0" anchor="ctr" bIns="45700" lIns="91425" spcFirstLastPara="1" rIns="91425" wrap="square" tIns="45700">
            <a:noAutofit/>
          </a:bodyPr>
          <a:lstStyle>
            <a:lvl1pPr indent="-355600" lvl="0" marL="457200" rtl="0">
              <a:spcBef>
                <a:spcPts val="640"/>
              </a:spcBef>
              <a:spcAft>
                <a:spcPts val="0"/>
              </a:spcAft>
              <a:buSzPts val="2000"/>
              <a:buChar char="•"/>
              <a:defRPr/>
            </a:lvl1pPr>
            <a:lvl2pPr indent="-355600" lvl="1" marL="914400" rtl="0">
              <a:spcBef>
                <a:spcPts val="560"/>
              </a:spcBef>
              <a:spcAft>
                <a:spcPts val="0"/>
              </a:spcAft>
              <a:buSzPts val="2000"/>
              <a:buChar char="–"/>
              <a:defRPr/>
            </a:lvl2pPr>
            <a:lvl3pPr indent="-355600" lvl="2" marL="1371600" rtl="0">
              <a:spcBef>
                <a:spcPts val="480"/>
              </a:spcBef>
              <a:spcAft>
                <a:spcPts val="0"/>
              </a:spcAft>
              <a:buSzPts val="20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67" name="Shape 67"/>
        <p:cNvGrpSpPr/>
        <p:nvPr/>
      </p:nvGrpSpPr>
      <p:grpSpPr>
        <a:xfrm>
          <a:off x="0" y="0"/>
          <a:ext cx="0" cy="0"/>
          <a:chOff x="0" y="0"/>
          <a:chExt cx="0" cy="0"/>
        </a:xfrm>
      </p:grpSpPr>
      <p:sp>
        <p:nvSpPr>
          <p:cNvPr id="68" name="Google Shape;68;p8"/>
          <p:cNvSpPr txBox="1"/>
          <p:nvPr>
            <p:ph type="title"/>
          </p:nvPr>
        </p:nvSpPr>
        <p:spPr>
          <a:xfrm>
            <a:off x="228600" y="759875"/>
            <a:ext cx="17830800" cy="1143000"/>
          </a:xfrm>
          <a:prstGeom prst="rect">
            <a:avLst/>
          </a:prstGeom>
        </p:spPr>
        <p:txBody>
          <a:bodyPr anchorCtr="0" anchor="t" bIns="45700" lIns="91425" spcFirstLastPara="1" rIns="91425" wrap="square" tIns="45700">
            <a:noAutofit/>
          </a:bodyPr>
          <a:lstStyle>
            <a:lvl1pPr lvl="0">
              <a:spcBef>
                <a:spcPts val="0"/>
              </a:spcBef>
              <a:spcAft>
                <a:spcPts val="0"/>
              </a:spcAft>
              <a:buSzPts val="113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69" name="Google Shape;69;p8"/>
          <p:cNvGrpSpPr/>
          <p:nvPr/>
        </p:nvGrpSpPr>
        <p:grpSpPr>
          <a:xfrm>
            <a:off x="2028179" y="2999648"/>
            <a:ext cx="14231734" cy="7542212"/>
            <a:chOff x="0" y="-38100"/>
            <a:chExt cx="3748251" cy="1986413"/>
          </a:xfrm>
        </p:grpSpPr>
        <p:sp>
          <p:nvSpPr>
            <p:cNvPr id="70" name="Google Shape;70;p8"/>
            <p:cNvSpPr/>
            <p:nvPr/>
          </p:nvSpPr>
          <p:spPr>
            <a:xfrm>
              <a:off x="0" y="0"/>
              <a:ext cx="3748251" cy="1948313"/>
            </a:xfrm>
            <a:custGeom>
              <a:rect b="b" l="l" r="r" t="t"/>
              <a:pathLst>
                <a:path extrusionOk="0" h="1948313" w="3748251">
                  <a:moveTo>
                    <a:pt x="0" y="0"/>
                  </a:moveTo>
                  <a:lnTo>
                    <a:pt x="3748251" y="0"/>
                  </a:lnTo>
                  <a:lnTo>
                    <a:pt x="3748251" y="1948313"/>
                  </a:lnTo>
                  <a:lnTo>
                    <a:pt x="0" y="1948313"/>
                  </a:lnTo>
                  <a:close/>
                </a:path>
              </a:pathLst>
            </a:custGeom>
            <a:solidFill>
              <a:srgbClr val="EFF9FA"/>
            </a:solidFill>
            <a:ln cap="sq" cmpd="sng" w="38100">
              <a:solidFill>
                <a:srgbClr val="1439AE"/>
              </a:solidFill>
              <a:prstDash val="solid"/>
              <a:miter lim="8000"/>
              <a:headEnd len="sm" w="sm" type="none"/>
              <a:tailEnd len="sm" w="sm" type="none"/>
            </a:ln>
          </p:spPr>
        </p:sp>
        <p:sp>
          <p:nvSpPr>
            <p:cNvPr id="71" name="Google Shape;71;p8"/>
            <p:cNvSpPr txBox="1"/>
            <p:nvPr/>
          </p:nvSpPr>
          <p:spPr>
            <a:xfrm>
              <a:off x="0" y="-38100"/>
              <a:ext cx="3748200" cy="1986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2" name="Google Shape;72;p8"/>
          <p:cNvCxnSpPr/>
          <p:nvPr/>
        </p:nvCxnSpPr>
        <p:spPr>
          <a:xfrm>
            <a:off x="3025012" y="5167312"/>
            <a:ext cx="12237900" cy="0"/>
          </a:xfrm>
          <a:prstGeom prst="straightConnector1">
            <a:avLst/>
          </a:prstGeom>
          <a:noFill/>
          <a:ln cap="flat" cmpd="sng" w="38100">
            <a:solidFill>
              <a:srgbClr val="1439AE"/>
            </a:solidFill>
            <a:prstDash val="solid"/>
            <a:round/>
            <a:headEnd len="sm" w="sm" type="none"/>
            <a:tailEnd len="sm" w="sm" type="none"/>
          </a:ln>
        </p:spPr>
      </p:cxnSp>
      <p:cxnSp>
        <p:nvCxnSpPr>
          <p:cNvPr id="73" name="Google Shape;73;p8"/>
          <p:cNvCxnSpPr/>
          <p:nvPr/>
        </p:nvCxnSpPr>
        <p:spPr>
          <a:xfrm>
            <a:off x="3025012" y="6242475"/>
            <a:ext cx="12237900" cy="0"/>
          </a:xfrm>
          <a:prstGeom prst="straightConnector1">
            <a:avLst/>
          </a:prstGeom>
          <a:noFill/>
          <a:ln cap="flat" cmpd="sng" w="38100">
            <a:solidFill>
              <a:srgbClr val="1439AE"/>
            </a:solidFill>
            <a:prstDash val="solid"/>
            <a:round/>
            <a:headEnd len="sm" w="sm" type="none"/>
            <a:tailEnd len="sm" w="sm" type="none"/>
          </a:ln>
        </p:spPr>
      </p:cxnSp>
      <p:cxnSp>
        <p:nvCxnSpPr>
          <p:cNvPr id="74" name="Google Shape;74;p8"/>
          <p:cNvCxnSpPr/>
          <p:nvPr/>
        </p:nvCxnSpPr>
        <p:spPr>
          <a:xfrm>
            <a:off x="3025012" y="7317637"/>
            <a:ext cx="12237900" cy="0"/>
          </a:xfrm>
          <a:prstGeom prst="straightConnector1">
            <a:avLst/>
          </a:prstGeom>
          <a:noFill/>
          <a:ln cap="flat" cmpd="sng" w="38100">
            <a:solidFill>
              <a:srgbClr val="1439AE"/>
            </a:solidFill>
            <a:prstDash val="solid"/>
            <a:round/>
            <a:headEnd len="sm" w="sm" type="none"/>
            <a:tailEnd len="sm" w="sm" type="none"/>
          </a:ln>
        </p:spPr>
      </p:cxnSp>
      <p:cxnSp>
        <p:nvCxnSpPr>
          <p:cNvPr id="75" name="Google Shape;75;p8"/>
          <p:cNvCxnSpPr/>
          <p:nvPr/>
        </p:nvCxnSpPr>
        <p:spPr>
          <a:xfrm>
            <a:off x="3025012" y="8392800"/>
            <a:ext cx="12237900" cy="0"/>
          </a:xfrm>
          <a:prstGeom prst="straightConnector1">
            <a:avLst/>
          </a:prstGeom>
          <a:noFill/>
          <a:ln cap="flat" cmpd="sng" w="38100">
            <a:solidFill>
              <a:srgbClr val="1439AE"/>
            </a:solidFill>
            <a:prstDash val="solid"/>
            <a:round/>
            <a:headEnd len="sm" w="sm" type="none"/>
            <a:tailEnd len="sm" w="sm" type="none"/>
          </a:ln>
        </p:spPr>
      </p:cxnSp>
      <p:cxnSp>
        <p:nvCxnSpPr>
          <p:cNvPr id="76" name="Google Shape;76;p8"/>
          <p:cNvCxnSpPr/>
          <p:nvPr/>
        </p:nvCxnSpPr>
        <p:spPr>
          <a:xfrm>
            <a:off x="3025012" y="9467962"/>
            <a:ext cx="12237900" cy="0"/>
          </a:xfrm>
          <a:prstGeom prst="straightConnector1">
            <a:avLst/>
          </a:prstGeom>
          <a:noFill/>
          <a:ln cap="flat" cmpd="sng" w="38100">
            <a:solidFill>
              <a:srgbClr val="1439AE"/>
            </a:solidFill>
            <a:prstDash val="solid"/>
            <a:round/>
            <a:headEnd len="sm" w="sm" type="none"/>
            <a:tailEnd len="sm" w="sm" type="none"/>
          </a:ln>
        </p:spPr>
      </p:cxnSp>
      <p:pic>
        <p:nvPicPr>
          <p:cNvPr id="77" name="Google Shape;77;p8"/>
          <p:cNvPicPr preferRelativeResize="0"/>
          <p:nvPr/>
        </p:nvPicPr>
        <p:blipFill>
          <a:blip r:embed="rId2">
            <a:alphaModFix/>
          </a:blip>
          <a:stretch>
            <a:fillRect/>
          </a:stretch>
        </p:blipFill>
        <p:spPr>
          <a:xfrm>
            <a:off x="14206766" y="-3613432"/>
            <a:ext cx="6806300" cy="9277935"/>
          </a:xfrm>
          <a:prstGeom prst="rect">
            <a:avLst/>
          </a:prstGeom>
          <a:noFill/>
          <a:ln>
            <a:noFill/>
          </a:ln>
        </p:spPr>
      </p:pic>
      <p:pic>
        <p:nvPicPr>
          <p:cNvPr id="78" name="Google Shape;78;p8"/>
          <p:cNvPicPr preferRelativeResize="0"/>
          <p:nvPr/>
        </p:nvPicPr>
        <p:blipFill>
          <a:blip r:embed="rId2">
            <a:alphaModFix/>
          </a:blip>
          <a:stretch>
            <a:fillRect/>
          </a:stretch>
        </p:blipFill>
        <p:spPr>
          <a:xfrm rot="-802445">
            <a:off x="-2850159" y="5473494"/>
            <a:ext cx="6806300" cy="9277933"/>
          </a:xfrm>
          <a:prstGeom prst="rect">
            <a:avLst/>
          </a:prstGeom>
          <a:noFill/>
          <a:ln>
            <a:noFill/>
          </a:ln>
        </p:spPr>
      </p:pic>
      <p:sp>
        <p:nvSpPr>
          <p:cNvPr id="79" name="Google Shape;79;p8"/>
          <p:cNvSpPr txBox="1"/>
          <p:nvPr>
            <p:ph idx="1" type="body"/>
          </p:nvPr>
        </p:nvSpPr>
        <p:spPr>
          <a:xfrm>
            <a:off x="3066000" y="4343518"/>
            <a:ext cx="12156000" cy="6009900"/>
          </a:xfrm>
          <a:prstGeom prst="rect">
            <a:avLst/>
          </a:prstGeom>
        </p:spPr>
        <p:txBody>
          <a:bodyPr anchorCtr="0" anchor="t" bIns="45700" lIns="91425" spcFirstLastPara="1" rIns="91425" wrap="square" tIns="45700">
            <a:noAutofit/>
          </a:bodyPr>
          <a:lstStyle>
            <a:lvl1pPr indent="-438150" lvl="0" marL="457200">
              <a:lnSpc>
                <a:spcPct val="200000"/>
              </a:lnSpc>
              <a:spcBef>
                <a:spcPts val="640"/>
              </a:spcBef>
              <a:spcAft>
                <a:spcPts val="0"/>
              </a:spcAft>
              <a:buSzPts val="3300"/>
              <a:buChar char="•"/>
              <a:defRPr sz="3300"/>
            </a:lvl1pPr>
            <a:lvl2pPr indent="-438150" lvl="1" marL="914400">
              <a:lnSpc>
                <a:spcPct val="200000"/>
              </a:lnSpc>
              <a:spcBef>
                <a:spcPts val="640"/>
              </a:spcBef>
              <a:spcAft>
                <a:spcPts val="0"/>
              </a:spcAft>
              <a:buSzPts val="3300"/>
              <a:buChar char="–"/>
              <a:defRPr sz="3300"/>
            </a:lvl2pPr>
            <a:lvl3pPr indent="-438150" lvl="2" marL="1371600">
              <a:lnSpc>
                <a:spcPct val="200000"/>
              </a:lnSpc>
              <a:spcBef>
                <a:spcPts val="640"/>
              </a:spcBef>
              <a:spcAft>
                <a:spcPts val="0"/>
              </a:spcAft>
              <a:buSzPts val="3300"/>
              <a:buChar char="•"/>
              <a:defRPr sz="3300"/>
            </a:lvl3pPr>
            <a:lvl4pPr indent="-438150" lvl="3" marL="1828800">
              <a:lnSpc>
                <a:spcPct val="200000"/>
              </a:lnSpc>
              <a:spcBef>
                <a:spcPts val="640"/>
              </a:spcBef>
              <a:spcAft>
                <a:spcPts val="0"/>
              </a:spcAft>
              <a:buSzPts val="3300"/>
              <a:buChar char="–"/>
              <a:defRPr sz="3300"/>
            </a:lvl4pPr>
            <a:lvl5pPr indent="-438150" lvl="4" marL="2286000">
              <a:lnSpc>
                <a:spcPct val="200000"/>
              </a:lnSpc>
              <a:spcBef>
                <a:spcPts val="640"/>
              </a:spcBef>
              <a:spcAft>
                <a:spcPts val="0"/>
              </a:spcAft>
              <a:buSzPts val="3300"/>
              <a:buChar char="»"/>
              <a:defRPr sz="3300"/>
            </a:lvl5pPr>
            <a:lvl6pPr indent="-438150" lvl="5" marL="2743200">
              <a:lnSpc>
                <a:spcPct val="200000"/>
              </a:lnSpc>
              <a:spcBef>
                <a:spcPts val="640"/>
              </a:spcBef>
              <a:spcAft>
                <a:spcPts val="0"/>
              </a:spcAft>
              <a:buSzPts val="3300"/>
              <a:buChar char="•"/>
              <a:defRPr sz="3300"/>
            </a:lvl6pPr>
            <a:lvl7pPr indent="-438150" lvl="6" marL="3200400">
              <a:lnSpc>
                <a:spcPct val="200000"/>
              </a:lnSpc>
              <a:spcBef>
                <a:spcPts val="640"/>
              </a:spcBef>
              <a:spcAft>
                <a:spcPts val="0"/>
              </a:spcAft>
              <a:buSzPts val="3300"/>
              <a:buChar char="•"/>
              <a:defRPr sz="3300"/>
            </a:lvl7pPr>
            <a:lvl8pPr indent="-438150" lvl="7" marL="3657600">
              <a:lnSpc>
                <a:spcPct val="200000"/>
              </a:lnSpc>
              <a:spcBef>
                <a:spcPts val="640"/>
              </a:spcBef>
              <a:spcAft>
                <a:spcPts val="0"/>
              </a:spcAft>
              <a:buSzPts val="3300"/>
              <a:buChar char="•"/>
              <a:defRPr sz="3300"/>
            </a:lvl8pPr>
            <a:lvl9pPr indent="-438150" lvl="8" marL="4114800">
              <a:lnSpc>
                <a:spcPct val="200000"/>
              </a:lnSpc>
              <a:spcBef>
                <a:spcPts val="640"/>
              </a:spcBef>
              <a:spcAft>
                <a:spcPts val="0"/>
              </a:spcAft>
              <a:buSzPts val="3300"/>
              <a:buChar char="•"/>
              <a:defRPr sz="33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80" name="Shape 80"/>
        <p:cNvGrpSpPr/>
        <p:nvPr/>
      </p:nvGrpSpPr>
      <p:grpSpPr>
        <a:xfrm>
          <a:off x="0" y="0"/>
          <a:ext cx="0" cy="0"/>
          <a:chOff x="0" y="0"/>
          <a:chExt cx="0" cy="0"/>
        </a:xfrm>
      </p:grpSpPr>
      <p:sp>
        <p:nvSpPr>
          <p:cNvPr id="81" name="Google Shape;81;p9"/>
          <p:cNvSpPr/>
          <p:nvPr/>
        </p:nvSpPr>
        <p:spPr>
          <a:xfrm rot="-223697">
            <a:off x="459758" y="556382"/>
            <a:ext cx="6218045" cy="8791580"/>
          </a:xfrm>
          <a:custGeom>
            <a:rect b="b" l="l" r="r" t="t"/>
            <a:pathLst>
              <a:path extrusionOk="0" h="8794961" w="6220436">
                <a:moveTo>
                  <a:pt x="0" y="0"/>
                </a:moveTo>
                <a:lnTo>
                  <a:pt x="6220436" y="0"/>
                </a:lnTo>
                <a:lnTo>
                  <a:pt x="6220436" y="8794961"/>
                </a:lnTo>
                <a:lnTo>
                  <a:pt x="0" y="8794961"/>
                </a:lnTo>
                <a:lnTo>
                  <a:pt x="0" y="0"/>
                </a:lnTo>
                <a:close/>
              </a:path>
            </a:pathLst>
          </a:custGeom>
          <a:blipFill rotWithShape="1">
            <a:blip r:embed="rId2">
              <a:alphaModFix/>
            </a:blip>
            <a:stretch>
              <a:fillRect b="0" l="0" r="0" t="0"/>
            </a:stretch>
          </a:blipFill>
          <a:ln>
            <a:noFill/>
          </a:ln>
        </p:spPr>
      </p:sp>
      <p:sp>
        <p:nvSpPr>
          <p:cNvPr id="82" name="Google Shape;82;p9"/>
          <p:cNvSpPr/>
          <p:nvPr/>
        </p:nvSpPr>
        <p:spPr>
          <a:xfrm rot="-223697">
            <a:off x="11605444" y="556382"/>
            <a:ext cx="6218045" cy="8791580"/>
          </a:xfrm>
          <a:custGeom>
            <a:rect b="b" l="l" r="r" t="t"/>
            <a:pathLst>
              <a:path extrusionOk="0" h="8794961" w="6220436">
                <a:moveTo>
                  <a:pt x="0" y="0"/>
                </a:moveTo>
                <a:lnTo>
                  <a:pt x="6220436" y="0"/>
                </a:lnTo>
                <a:lnTo>
                  <a:pt x="6220436" y="8794961"/>
                </a:lnTo>
                <a:lnTo>
                  <a:pt x="0" y="8794961"/>
                </a:lnTo>
                <a:lnTo>
                  <a:pt x="0" y="0"/>
                </a:lnTo>
                <a:close/>
              </a:path>
            </a:pathLst>
          </a:custGeom>
          <a:blipFill rotWithShape="1">
            <a:blip r:embed="rId2">
              <a:alphaModFix/>
            </a:blip>
            <a:stretch>
              <a:fillRect b="0" l="0" r="0" t="0"/>
            </a:stretch>
          </a:blipFill>
          <a:ln>
            <a:noFill/>
          </a:ln>
        </p:spPr>
      </p:sp>
      <p:grpSp>
        <p:nvGrpSpPr>
          <p:cNvPr id="83" name="Google Shape;83;p9"/>
          <p:cNvGrpSpPr/>
          <p:nvPr/>
        </p:nvGrpSpPr>
        <p:grpSpPr>
          <a:xfrm>
            <a:off x="1539901" y="2892277"/>
            <a:ext cx="4062670" cy="4287361"/>
            <a:chOff x="0" y="-38100"/>
            <a:chExt cx="1003500" cy="1059000"/>
          </a:xfrm>
        </p:grpSpPr>
        <p:sp>
          <p:nvSpPr>
            <p:cNvPr id="84" name="Google Shape;84;p9"/>
            <p:cNvSpPr/>
            <p:nvPr/>
          </p:nvSpPr>
          <p:spPr>
            <a:xfrm>
              <a:off x="0" y="0"/>
              <a:ext cx="1003457" cy="1020820"/>
            </a:xfrm>
            <a:custGeom>
              <a:rect b="b" l="l" r="r" t="t"/>
              <a:pathLst>
                <a:path extrusionOk="0" h="1020820" w="1003457">
                  <a:moveTo>
                    <a:pt x="0" y="0"/>
                  </a:moveTo>
                  <a:lnTo>
                    <a:pt x="1003457" y="0"/>
                  </a:lnTo>
                  <a:lnTo>
                    <a:pt x="1003457" y="1020820"/>
                  </a:lnTo>
                  <a:lnTo>
                    <a:pt x="0" y="1020820"/>
                  </a:lnTo>
                  <a:close/>
                </a:path>
              </a:pathLst>
            </a:custGeom>
            <a:solidFill>
              <a:srgbClr val="EFF9FA"/>
            </a:solidFill>
            <a:ln cap="sq" cmpd="sng" w="38100">
              <a:solidFill>
                <a:srgbClr val="1439AE"/>
              </a:solidFill>
              <a:prstDash val="solid"/>
              <a:miter lim="8000"/>
              <a:headEnd len="sm" w="sm" type="none"/>
              <a:tailEnd len="sm" w="sm" type="none"/>
            </a:ln>
          </p:spPr>
        </p:sp>
        <p:sp>
          <p:nvSpPr>
            <p:cNvPr id="85" name="Google Shape;85;p9"/>
            <p:cNvSpPr txBox="1"/>
            <p:nvPr/>
          </p:nvSpPr>
          <p:spPr>
            <a:xfrm>
              <a:off x="0" y="-38100"/>
              <a:ext cx="1003500" cy="1059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 name="Google Shape;86;p9"/>
          <p:cNvGrpSpPr/>
          <p:nvPr/>
        </p:nvGrpSpPr>
        <p:grpSpPr>
          <a:xfrm>
            <a:off x="12685587" y="2892277"/>
            <a:ext cx="4062670" cy="4287361"/>
            <a:chOff x="0" y="-38100"/>
            <a:chExt cx="1003500" cy="1059000"/>
          </a:xfrm>
        </p:grpSpPr>
        <p:sp>
          <p:nvSpPr>
            <p:cNvPr id="87" name="Google Shape;87;p9"/>
            <p:cNvSpPr/>
            <p:nvPr/>
          </p:nvSpPr>
          <p:spPr>
            <a:xfrm>
              <a:off x="0" y="0"/>
              <a:ext cx="1003457" cy="1020820"/>
            </a:xfrm>
            <a:custGeom>
              <a:rect b="b" l="l" r="r" t="t"/>
              <a:pathLst>
                <a:path extrusionOk="0" h="1020820" w="1003457">
                  <a:moveTo>
                    <a:pt x="0" y="0"/>
                  </a:moveTo>
                  <a:lnTo>
                    <a:pt x="1003457" y="0"/>
                  </a:lnTo>
                  <a:lnTo>
                    <a:pt x="1003457" y="1020820"/>
                  </a:lnTo>
                  <a:lnTo>
                    <a:pt x="0" y="1020820"/>
                  </a:lnTo>
                  <a:close/>
                </a:path>
              </a:pathLst>
            </a:custGeom>
            <a:solidFill>
              <a:srgbClr val="EFF9FA"/>
            </a:solidFill>
            <a:ln cap="sq" cmpd="sng" w="38100">
              <a:solidFill>
                <a:srgbClr val="1439AE"/>
              </a:solidFill>
              <a:prstDash val="solid"/>
              <a:miter lim="8000"/>
              <a:headEnd len="sm" w="sm" type="none"/>
              <a:tailEnd len="sm" w="sm" type="none"/>
            </a:ln>
          </p:spPr>
        </p:sp>
        <p:sp>
          <p:nvSpPr>
            <p:cNvPr id="88" name="Google Shape;88;p9"/>
            <p:cNvSpPr txBox="1"/>
            <p:nvPr/>
          </p:nvSpPr>
          <p:spPr>
            <a:xfrm>
              <a:off x="0" y="-38100"/>
              <a:ext cx="1003500" cy="1059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9" name="Google Shape;89;p9"/>
          <p:cNvSpPr/>
          <p:nvPr/>
        </p:nvSpPr>
        <p:spPr>
          <a:xfrm>
            <a:off x="7237072" y="671246"/>
            <a:ext cx="3813856" cy="9240621"/>
          </a:xfrm>
          <a:custGeom>
            <a:rect b="b" l="l" r="r" t="t"/>
            <a:pathLst>
              <a:path extrusionOk="0" h="9240621" w="3813856">
                <a:moveTo>
                  <a:pt x="0" y="0"/>
                </a:moveTo>
                <a:lnTo>
                  <a:pt x="3813856" y="0"/>
                </a:lnTo>
                <a:lnTo>
                  <a:pt x="3813856" y="9240620"/>
                </a:lnTo>
                <a:lnTo>
                  <a:pt x="0" y="9240620"/>
                </a:lnTo>
                <a:lnTo>
                  <a:pt x="0" y="0"/>
                </a:lnTo>
                <a:close/>
              </a:path>
            </a:pathLst>
          </a:custGeom>
          <a:blipFill rotWithShape="1">
            <a:blip r:embed="rId3">
              <a:alphaModFix/>
            </a:blip>
            <a:stretch>
              <a:fillRect b="0" l="0" r="0" t="0"/>
            </a:stretch>
          </a:blipFill>
          <a:ln>
            <a:noFill/>
          </a:ln>
        </p:spPr>
      </p:sp>
      <p:sp>
        <p:nvSpPr>
          <p:cNvPr id="90" name="Google Shape;90;p9"/>
          <p:cNvSpPr txBox="1"/>
          <p:nvPr>
            <p:ph type="title"/>
          </p:nvPr>
        </p:nvSpPr>
        <p:spPr>
          <a:xfrm>
            <a:off x="536225" y="2075918"/>
            <a:ext cx="6065100" cy="613500"/>
          </a:xfrm>
          <a:prstGeom prst="rect">
            <a:avLst/>
          </a:prstGeom>
        </p:spPr>
        <p:txBody>
          <a:bodyPr anchorCtr="0" anchor="t" bIns="45700" lIns="91425" spcFirstLastPara="1" rIns="91425" wrap="square" tIns="45700">
            <a:noAutofit/>
          </a:bodyPr>
          <a:lstStyle>
            <a:lvl1pPr lvl="0">
              <a:spcBef>
                <a:spcPts val="0"/>
              </a:spcBef>
              <a:spcAft>
                <a:spcPts val="0"/>
              </a:spcAft>
              <a:buSzPts val="3300"/>
              <a:buNone/>
              <a:defRPr sz="3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9"/>
          <p:cNvSpPr txBox="1"/>
          <p:nvPr>
            <p:ph idx="2" type="title"/>
          </p:nvPr>
        </p:nvSpPr>
        <p:spPr>
          <a:xfrm>
            <a:off x="11686675" y="2075918"/>
            <a:ext cx="6065100" cy="613500"/>
          </a:xfrm>
          <a:prstGeom prst="rect">
            <a:avLst/>
          </a:prstGeom>
        </p:spPr>
        <p:txBody>
          <a:bodyPr anchorCtr="0" anchor="t" bIns="45700" lIns="91425" spcFirstLastPara="1" rIns="91425" wrap="square" tIns="45700">
            <a:noAutofit/>
          </a:bodyPr>
          <a:lstStyle>
            <a:lvl1pPr lvl="0" rtl="0">
              <a:spcBef>
                <a:spcPts val="0"/>
              </a:spcBef>
              <a:spcAft>
                <a:spcPts val="0"/>
              </a:spcAft>
              <a:buSzPts val="3300"/>
              <a:buNone/>
              <a:defRPr sz="33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9"/>
          <p:cNvSpPr txBox="1"/>
          <p:nvPr>
            <p:ph idx="1" type="body"/>
          </p:nvPr>
        </p:nvSpPr>
        <p:spPr>
          <a:xfrm>
            <a:off x="1595675" y="7400861"/>
            <a:ext cx="3946200" cy="1025100"/>
          </a:xfrm>
          <a:prstGeom prst="rect">
            <a:avLst/>
          </a:prstGeom>
        </p:spPr>
        <p:txBody>
          <a:bodyPr anchorCtr="0" anchor="t" bIns="45700" lIns="91425" spcFirstLastPara="1" rIns="91425" wrap="square" tIns="45700">
            <a:noAutofit/>
          </a:bodyPr>
          <a:lstStyle>
            <a:lvl1pPr indent="-355600" lvl="0" marL="457200">
              <a:lnSpc>
                <a:spcPct val="120000"/>
              </a:lnSpc>
              <a:spcBef>
                <a:spcPts val="640"/>
              </a:spcBef>
              <a:spcAft>
                <a:spcPts val="0"/>
              </a:spcAft>
              <a:buSzPts val="2000"/>
              <a:buChar char="•"/>
              <a:defRPr/>
            </a:lvl1pPr>
            <a:lvl2pPr indent="-355600" lvl="1" marL="914400">
              <a:lnSpc>
                <a:spcPct val="120000"/>
              </a:lnSpc>
              <a:spcBef>
                <a:spcPts val="640"/>
              </a:spcBef>
              <a:spcAft>
                <a:spcPts val="0"/>
              </a:spcAft>
              <a:buSzPts val="2000"/>
              <a:buChar char="–"/>
              <a:defRPr/>
            </a:lvl2pPr>
            <a:lvl3pPr indent="-355600" lvl="2" marL="1371600">
              <a:lnSpc>
                <a:spcPct val="120000"/>
              </a:lnSpc>
              <a:spcBef>
                <a:spcPts val="640"/>
              </a:spcBef>
              <a:spcAft>
                <a:spcPts val="0"/>
              </a:spcAft>
              <a:buSzPts val="2000"/>
              <a:buChar char="•"/>
              <a:defRPr/>
            </a:lvl3pPr>
            <a:lvl4pPr indent="-355600" lvl="3" marL="1828800">
              <a:lnSpc>
                <a:spcPct val="120000"/>
              </a:lnSpc>
              <a:spcBef>
                <a:spcPts val="640"/>
              </a:spcBef>
              <a:spcAft>
                <a:spcPts val="0"/>
              </a:spcAft>
              <a:buSzPts val="2000"/>
              <a:buChar char="–"/>
              <a:defRPr/>
            </a:lvl4pPr>
            <a:lvl5pPr indent="-355600" lvl="4" marL="2286000">
              <a:lnSpc>
                <a:spcPct val="120000"/>
              </a:lnSpc>
              <a:spcBef>
                <a:spcPts val="640"/>
              </a:spcBef>
              <a:spcAft>
                <a:spcPts val="0"/>
              </a:spcAft>
              <a:buSzPts val="2000"/>
              <a:buChar char="»"/>
              <a:defRPr/>
            </a:lvl5pPr>
            <a:lvl6pPr indent="-355600" lvl="5" marL="2743200">
              <a:lnSpc>
                <a:spcPct val="120000"/>
              </a:lnSpc>
              <a:spcBef>
                <a:spcPts val="640"/>
              </a:spcBef>
              <a:spcAft>
                <a:spcPts val="0"/>
              </a:spcAft>
              <a:buSzPts val="2000"/>
              <a:buChar char="•"/>
              <a:defRPr/>
            </a:lvl6pPr>
            <a:lvl7pPr indent="-355600" lvl="6" marL="3200400">
              <a:lnSpc>
                <a:spcPct val="120000"/>
              </a:lnSpc>
              <a:spcBef>
                <a:spcPts val="640"/>
              </a:spcBef>
              <a:spcAft>
                <a:spcPts val="0"/>
              </a:spcAft>
              <a:buSzPts val="2000"/>
              <a:buChar char="•"/>
              <a:defRPr/>
            </a:lvl7pPr>
            <a:lvl8pPr indent="-355600" lvl="7" marL="3657600">
              <a:lnSpc>
                <a:spcPct val="120000"/>
              </a:lnSpc>
              <a:spcBef>
                <a:spcPts val="640"/>
              </a:spcBef>
              <a:spcAft>
                <a:spcPts val="0"/>
              </a:spcAft>
              <a:buSzPts val="2000"/>
              <a:buChar char="•"/>
              <a:defRPr/>
            </a:lvl8pPr>
            <a:lvl9pPr indent="-355600" lvl="8" marL="4114800">
              <a:lnSpc>
                <a:spcPct val="120000"/>
              </a:lnSpc>
              <a:spcBef>
                <a:spcPts val="640"/>
              </a:spcBef>
              <a:spcAft>
                <a:spcPts val="0"/>
              </a:spcAft>
              <a:buSzPts val="2000"/>
              <a:buChar char="•"/>
              <a:defRPr/>
            </a:lvl9pPr>
          </a:lstStyle>
          <a:p/>
        </p:txBody>
      </p:sp>
      <p:sp>
        <p:nvSpPr>
          <p:cNvPr id="93" name="Google Shape;93;p9"/>
          <p:cNvSpPr txBox="1"/>
          <p:nvPr>
            <p:ph idx="3" type="body"/>
          </p:nvPr>
        </p:nvSpPr>
        <p:spPr>
          <a:xfrm>
            <a:off x="12746125" y="7400861"/>
            <a:ext cx="3946200" cy="1025100"/>
          </a:xfrm>
          <a:prstGeom prst="rect">
            <a:avLst/>
          </a:prstGeom>
        </p:spPr>
        <p:txBody>
          <a:bodyPr anchorCtr="0" anchor="t" bIns="45700" lIns="91425" spcFirstLastPara="1" rIns="91425" wrap="square" tIns="45700">
            <a:noAutofit/>
          </a:bodyPr>
          <a:lstStyle>
            <a:lvl1pPr indent="-355600" lvl="0" marL="457200" rtl="0">
              <a:lnSpc>
                <a:spcPct val="120000"/>
              </a:lnSpc>
              <a:spcBef>
                <a:spcPts val="640"/>
              </a:spcBef>
              <a:spcAft>
                <a:spcPts val="0"/>
              </a:spcAft>
              <a:buSzPts val="2000"/>
              <a:buChar char="•"/>
              <a:defRPr/>
            </a:lvl1pPr>
            <a:lvl2pPr indent="-355600" lvl="1" marL="914400" rtl="0">
              <a:lnSpc>
                <a:spcPct val="120000"/>
              </a:lnSpc>
              <a:spcBef>
                <a:spcPts val="640"/>
              </a:spcBef>
              <a:spcAft>
                <a:spcPts val="0"/>
              </a:spcAft>
              <a:buSzPts val="2000"/>
              <a:buChar char="–"/>
              <a:defRPr/>
            </a:lvl2pPr>
            <a:lvl3pPr indent="-355600" lvl="2" marL="1371600" rtl="0">
              <a:lnSpc>
                <a:spcPct val="120000"/>
              </a:lnSpc>
              <a:spcBef>
                <a:spcPts val="640"/>
              </a:spcBef>
              <a:spcAft>
                <a:spcPts val="0"/>
              </a:spcAft>
              <a:buSzPts val="2000"/>
              <a:buChar char="•"/>
              <a:defRPr/>
            </a:lvl3pPr>
            <a:lvl4pPr indent="-355600" lvl="3" marL="1828800" rtl="0">
              <a:lnSpc>
                <a:spcPct val="120000"/>
              </a:lnSpc>
              <a:spcBef>
                <a:spcPts val="640"/>
              </a:spcBef>
              <a:spcAft>
                <a:spcPts val="0"/>
              </a:spcAft>
              <a:buSzPts val="2000"/>
              <a:buChar char="–"/>
              <a:defRPr/>
            </a:lvl4pPr>
            <a:lvl5pPr indent="-355600" lvl="4" marL="2286000" rtl="0">
              <a:lnSpc>
                <a:spcPct val="120000"/>
              </a:lnSpc>
              <a:spcBef>
                <a:spcPts val="640"/>
              </a:spcBef>
              <a:spcAft>
                <a:spcPts val="0"/>
              </a:spcAft>
              <a:buSzPts val="2000"/>
              <a:buChar char="»"/>
              <a:defRPr/>
            </a:lvl5pPr>
            <a:lvl6pPr indent="-355600" lvl="5" marL="2743200" rtl="0">
              <a:lnSpc>
                <a:spcPct val="120000"/>
              </a:lnSpc>
              <a:spcBef>
                <a:spcPts val="640"/>
              </a:spcBef>
              <a:spcAft>
                <a:spcPts val="0"/>
              </a:spcAft>
              <a:buSzPts val="2000"/>
              <a:buChar char="•"/>
              <a:defRPr/>
            </a:lvl6pPr>
            <a:lvl7pPr indent="-355600" lvl="6" marL="3200400" rtl="0">
              <a:lnSpc>
                <a:spcPct val="120000"/>
              </a:lnSpc>
              <a:spcBef>
                <a:spcPts val="640"/>
              </a:spcBef>
              <a:spcAft>
                <a:spcPts val="0"/>
              </a:spcAft>
              <a:buSzPts val="2000"/>
              <a:buChar char="•"/>
              <a:defRPr/>
            </a:lvl7pPr>
            <a:lvl8pPr indent="-355600" lvl="7" marL="3657600" rtl="0">
              <a:lnSpc>
                <a:spcPct val="120000"/>
              </a:lnSpc>
              <a:spcBef>
                <a:spcPts val="640"/>
              </a:spcBef>
              <a:spcAft>
                <a:spcPts val="0"/>
              </a:spcAft>
              <a:buSzPts val="2000"/>
              <a:buChar char="•"/>
              <a:defRPr/>
            </a:lvl8pPr>
            <a:lvl9pPr indent="-355600" lvl="8" marL="4114800" rtl="0">
              <a:lnSpc>
                <a:spcPct val="120000"/>
              </a:lnSpc>
              <a:spcBef>
                <a:spcPts val="640"/>
              </a:spcBef>
              <a:spcAft>
                <a:spcPts val="0"/>
              </a:spcAft>
              <a:buSzPts val="2000"/>
              <a:buChar char="•"/>
              <a:defRPr/>
            </a:lvl9pPr>
          </a:lstStyle>
          <a:p/>
        </p:txBody>
      </p:sp>
      <p:sp>
        <p:nvSpPr>
          <p:cNvPr id="94" name="Google Shape;94;p9"/>
          <p:cNvSpPr/>
          <p:nvPr>
            <p:ph idx="4" type="pic"/>
          </p:nvPr>
        </p:nvSpPr>
        <p:spPr>
          <a:xfrm>
            <a:off x="1561575" y="3067000"/>
            <a:ext cx="4022400" cy="4092900"/>
          </a:xfrm>
          <a:prstGeom prst="rect">
            <a:avLst/>
          </a:prstGeom>
          <a:noFill/>
          <a:ln>
            <a:noFill/>
          </a:ln>
        </p:spPr>
      </p:sp>
      <p:sp>
        <p:nvSpPr>
          <p:cNvPr id="95" name="Google Shape;95;p9"/>
          <p:cNvSpPr/>
          <p:nvPr>
            <p:ph idx="5" type="pic"/>
          </p:nvPr>
        </p:nvSpPr>
        <p:spPr>
          <a:xfrm>
            <a:off x="12704025" y="3067000"/>
            <a:ext cx="4022400" cy="40929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28600" y="759875"/>
            <a:ext cx="17830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1439AE"/>
              </a:buClr>
              <a:buSzPts val="11300"/>
              <a:buFont typeface="Crushed"/>
              <a:buNone/>
              <a:defRPr i="0" sz="11300" u="none" cap="none" strike="noStrike">
                <a:solidFill>
                  <a:srgbClr val="1439AE"/>
                </a:solidFill>
                <a:latin typeface="Crushed"/>
                <a:ea typeface="Crushed"/>
                <a:cs typeface="Crushed"/>
                <a:sym typeface="Crushed"/>
              </a:defRPr>
            </a:lvl1pPr>
            <a:lvl2pPr lvl="1">
              <a:spcBef>
                <a:spcPts val="0"/>
              </a:spcBef>
              <a:spcAft>
                <a:spcPts val="0"/>
              </a:spcAft>
              <a:buClr>
                <a:srgbClr val="1439AE"/>
              </a:buClr>
              <a:buSzPts val="1400"/>
              <a:buNone/>
              <a:defRPr sz="1800">
                <a:solidFill>
                  <a:srgbClr val="1439AE"/>
                </a:solidFill>
              </a:defRPr>
            </a:lvl2pPr>
            <a:lvl3pPr lvl="2">
              <a:spcBef>
                <a:spcPts val="0"/>
              </a:spcBef>
              <a:spcAft>
                <a:spcPts val="0"/>
              </a:spcAft>
              <a:buClr>
                <a:srgbClr val="1439AE"/>
              </a:buClr>
              <a:buSzPts val="1400"/>
              <a:buNone/>
              <a:defRPr sz="1800">
                <a:solidFill>
                  <a:srgbClr val="1439AE"/>
                </a:solidFill>
              </a:defRPr>
            </a:lvl3pPr>
            <a:lvl4pPr lvl="3">
              <a:spcBef>
                <a:spcPts val="0"/>
              </a:spcBef>
              <a:spcAft>
                <a:spcPts val="0"/>
              </a:spcAft>
              <a:buClr>
                <a:srgbClr val="1439AE"/>
              </a:buClr>
              <a:buSzPts val="1400"/>
              <a:buNone/>
              <a:defRPr sz="1800">
                <a:solidFill>
                  <a:srgbClr val="1439AE"/>
                </a:solidFill>
              </a:defRPr>
            </a:lvl4pPr>
            <a:lvl5pPr lvl="4">
              <a:spcBef>
                <a:spcPts val="0"/>
              </a:spcBef>
              <a:spcAft>
                <a:spcPts val="0"/>
              </a:spcAft>
              <a:buClr>
                <a:srgbClr val="1439AE"/>
              </a:buClr>
              <a:buSzPts val="1400"/>
              <a:buNone/>
              <a:defRPr sz="1800">
                <a:solidFill>
                  <a:srgbClr val="1439AE"/>
                </a:solidFill>
              </a:defRPr>
            </a:lvl5pPr>
            <a:lvl6pPr lvl="5">
              <a:spcBef>
                <a:spcPts val="0"/>
              </a:spcBef>
              <a:spcAft>
                <a:spcPts val="0"/>
              </a:spcAft>
              <a:buClr>
                <a:srgbClr val="1439AE"/>
              </a:buClr>
              <a:buSzPts val="1400"/>
              <a:buNone/>
              <a:defRPr sz="1800">
                <a:solidFill>
                  <a:srgbClr val="1439AE"/>
                </a:solidFill>
              </a:defRPr>
            </a:lvl6pPr>
            <a:lvl7pPr lvl="6">
              <a:spcBef>
                <a:spcPts val="0"/>
              </a:spcBef>
              <a:spcAft>
                <a:spcPts val="0"/>
              </a:spcAft>
              <a:buClr>
                <a:srgbClr val="1439AE"/>
              </a:buClr>
              <a:buSzPts val="1400"/>
              <a:buNone/>
              <a:defRPr sz="1800">
                <a:solidFill>
                  <a:srgbClr val="1439AE"/>
                </a:solidFill>
              </a:defRPr>
            </a:lvl7pPr>
            <a:lvl8pPr lvl="7">
              <a:spcBef>
                <a:spcPts val="0"/>
              </a:spcBef>
              <a:spcAft>
                <a:spcPts val="0"/>
              </a:spcAft>
              <a:buClr>
                <a:srgbClr val="1439AE"/>
              </a:buClr>
              <a:buSzPts val="1400"/>
              <a:buNone/>
              <a:defRPr sz="1800">
                <a:solidFill>
                  <a:srgbClr val="1439AE"/>
                </a:solidFill>
              </a:defRPr>
            </a:lvl8pPr>
            <a:lvl9pPr lvl="8">
              <a:spcBef>
                <a:spcPts val="0"/>
              </a:spcBef>
              <a:spcAft>
                <a:spcPts val="0"/>
              </a:spcAft>
              <a:buClr>
                <a:srgbClr val="1439AE"/>
              </a:buClr>
              <a:buSzPts val="1400"/>
              <a:buNone/>
              <a:defRPr sz="1800">
                <a:solidFill>
                  <a:srgbClr val="1439AE"/>
                </a:solidFill>
              </a:defRPr>
            </a:lvl9pPr>
          </a:lstStyle>
          <a:p/>
        </p:txBody>
      </p:sp>
      <p:sp>
        <p:nvSpPr>
          <p:cNvPr id="7" name="Google Shape;7;p1"/>
          <p:cNvSpPr txBox="1"/>
          <p:nvPr>
            <p:ph idx="1" type="body"/>
          </p:nvPr>
        </p:nvSpPr>
        <p:spPr>
          <a:xfrm>
            <a:off x="5029200" y="3001975"/>
            <a:ext cx="8229600" cy="4526100"/>
          </a:xfrm>
          <a:prstGeom prst="rect">
            <a:avLst/>
          </a:prstGeom>
          <a:noFill/>
          <a:ln>
            <a:noFill/>
          </a:ln>
        </p:spPr>
        <p:txBody>
          <a:bodyPr anchorCtr="0" anchor="t" bIns="45700" lIns="91425" spcFirstLastPara="1" rIns="91425" wrap="square" tIns="45700">
            <a:noAutofit/>
          </a:bodyPr>
          <a:lstStyle>
            <a:lvl1pPr indent="-355600" lvl="0" marL="457200" marR="0" rtl="0" algn="ctr">
              <a:spcBef>
                <a:spcPts val="640"/>
              </a:spcBef>
              <a:spcAft>
                <a:spcPts val="0"/>
              </a:spcAft>
              <a:buClr>
                <a:srgbClr val="1439AE"/>
              </a:buClr>
              <a:buSzPts val="2000"/>
              <a:buFont typeface="Ubuntu"/>
              <a:buChar char="•"/>
              <a:defRPr i="0" sz="2000" u="none" cap="none" strike="noStrike">
                <a:solidFill>
                  <a:srgbClr val="1439AE"/>
                </a:solidFill>
                <a:latin typeface="Ubuntu"/>
                <a:ea typeface="Ubuntu"/>
                <a:cs typeface="Ubuntu"/>
                <a:sym typeface="Ubuntu"/>
              </a:defRPr>
            </a:lvl1pPr>
            <a:lvl2pPr indent="-355600" lvl="1" marL="914400" marR="0" rtl="0" algn="ctr">
              <a:spcBef>
                <a:spcPts val="560"/>
              </a:spcBef>
              <a:spcAft>
                <a:spcPts val="0"/>
              </a:spcAft>
              <a:buClr>
                <a:srgbClr val="1439AE"/>
              </a:buClr>
              <a:buSzPts val="2000"/>
              <a:buFont typeface="Ubuntu"/>
              <a:buChar char="–"/>
              <a:defRPr i="0" sz="2000" u="none" cap="none" strike="noStrike">
                <a:solidFill>
                  <a:srgbClr val="1439AE"/>
                </a:solidFill>
                <a:latin typeface="Ubuntu"/>
                <a:ea typeface="Ubuntu"/>
                <a:cs typeface="Ubuntu"/>
                <a:sym typeface="Ubuntu"/>
              </a:defRPr>
            </a:lvl2pPr>
            <a:lvl3pPr indent="-355600" lvl="2" marL="1371600" marR="0" rtl="0" algn="ctr">
              <a:spcBef>
                <a:spcPts val="480"/>
              </a:spcBef>
              <a:spcAft>
                <a:spcPts val="0"/>
              </a:spcAft>
              <a:buClr>
                <a:srgbClr val="1439AE"/>
              </a:buClr>
              <a:buSzPts val="2000"/>
              <a:buFont typeface="Ubuntu"/>
              <a:buChar char="•"/>
              <a:defRPr i="0" sz="2000" u="none" cap="none" strike="noStrike">
                <a:solidFill>
                  <a:srgbClr val="1439AE"/>
                </a:solidFill>
                <a:latin typeface="Ubuntu"/>
                <a:ea typeface="Ubuntu"/>
                <a:cs typeface="Ubuntu"/>
                <a:sym typeface="Ubuntu"/>
              </a:defRPr>
            </a:lvl3pPr>
            <a:lvl4pPr indent="-355600" lvl="3" marL="1828800" marR="0" rtl="0" algn="ctr">
              <a:spcBef>
                <a:spcPts val="400"/>
              </a:spcBef>
              <a:spcAft>
                <a:spcPts val="0"/>
              </a:spcAft>
              <a:buClr>
                <a:srgbClr val="1439AE"/>
              </a:buClr>
              <a:buSzPts val="2000"/>
              <a:buFont typeface="Ubuntu"/>
              <a:buChar char="–"/>
              <a:defRPr i="0" sz="2000" u="none" cap="none" strike="noStrike">
                <a:solidFill>
                  <a:srgbClr val="1439AE"/>
                </a:solidFill>
                <a:latin typeface="Ubuntu"/>
                <a:ea typeface="Ubuntu"/>
                <a:cs typeface="Ubuntu"/>
                <a:sym typeface="Ubuntu"/>
              </a:defRPr>
            </a:lvl4pPr>
            <a:lvl5pPr indent="-355600" lvl="4" marL="2286000" marR="0" rtl="0" algn="ctr">
              <a:spcBef>
                <a:spcPts val="400"/>
              </a:spcBef>
              <a:spcAft>
                <a:spcPts val="0"/>
              </a:spcAft>
              <a:buClr>
                <a:srgbClr val="1439AE"/>
              </a:buClr>
              <a:buSzPts val="2000"/>
              <a:buFont typeface="Ubuntu"/>
              <a:buChar char="»"/>
              <a:defRPr i="0" sz="2000" u="none" cap="none" strike="noStrike">
                <a:solidFill>
                  <a:srgbClr val="1439AE"/>
                </a:solidFill>
                <a:latin typeface="Ubuntu"/>
                <a:ea typeface="Ubuntu"/>
                <a:cs typeface="Ubuntu"/>
                <a:sym typeface="Ubuntu"/>
              </a:defRPr>
            </a:lvl5pPr>
            <a:lvl6pPr indent="-355600" lvl="5" marL="2743200" marR="0" rtl="0" algn="ctr">
              <a:spcBef>
                <a:spcPts val="400"/>
              </a:spcBef>
              <a:spcAft>
                <a:spcPts val="0"/>
              </a:spcAft>
              <a:buClr>
                <a:srgbClr val="1439AE"/>
              </a:buClr>
              <a:buSzPts val="2000"/>
              <a:buFont typeface="Ubuntu"/>
              <a:buChar char="•"/>
              <a:defRPr i="0" sz="2000" u="none" cap="none" strike="noStrike">
                <a:solidFill>
                  <a:srgbClr val="1439AE"/>
                </a:solidFill>
                <a:latin typeface="Ubuntu"/>
                <a:ea typeface="Ubuntu"/>
                <a:cs typeface="Ubuntu"/>
                <a:sym typeface="Ubuntu"/>
              </a:defRPr>
            </a:lvl6pPr>
            <a:lvl7pPr indent="-355600" lvl="6" marL="3200400" marR="0" rtl="0" algn="ctr">
              <a:spcBef>
                <a:spcPts val="400"/>
              </a:spcBef>
              <a:spcAft>
                <a:spcPts val="0"/>
              </a:spcAft>
              <a:buClr>
                <a:srgbClr val="1439AE"/>
              </a:buClr>
              <a:buSzPts val="2000"/>
              <a:buFont typeface="Ubuntu"/>
              <a:buChar char="•"/>
              <a:defRPr i="0" sz="2000" u="none" cap="none" strike="noStrike">
                <a:solidFill>
                  <a:srgbClr val="1439AE"/>
                </a:solidFill>
                <a:latin typeface="Ubuntu"/>
                <a:ea typeface="Ubuntu"/>
                <a:cs typeface="Ubuntu"/>
                <a:sym typeface="Ubuntu"/>
              </a:defRPr>
            </a:lvl7pPr>
            <a:lvl8pPr indent="-355600" lvl="7" marL="3657600" marR="0" rtl="0" algn="ctr">
              <a:spcBef>
                <a:spcPts val="400"/>
              </a:spcBef>
              <a:spcAft>
                <a:spcPts val="0"/>
              </a:spcAft>
              <a:buClr>
                <a:srgbClr val="1439AE"/>
              </a:buClr>
              <a:buSzPts val="2000"/>
              <a:buFont typeface="Ubuntu"/>
              <a:buChar char="•"/>
              <a:defRPr i="0" sz="2000" u="none" cap="none" strike="noStrike">
                <a:solidFill>
                  <a:srgbClr val="1439AE"/>
                </a:solidFill>
                <a:latin typeface="Ubuntu"/>
                <a:ea typeface="Ubuntu"/>
                <a:cs typeface="Ubuntu"/>
                <a:sym typeface="Ubuntu"/>
              </a:defRPr>
            </a:lvl8pPr>
            <a:lvl9pPr indent="-355600" lvl="8" marL="4114800" marR="0" rtl="0" algn="ctr">
              <a:spcBef>
                <a:spcPts val="400"/>
              </a:spcBef>
              <a:spcAft>
                <a:spcPts val="0"/>
              </a:spcAft>
              <a:buClr>
                <a:srgbClr val="1439AE"/>
              </a:buClr>
              <a:buSzPts val="2000"/>
              <a:buFont typeface="Ubuntu"/>
              <a:buChar char="•"/>
              <a:defRPr i="0" sz="2000" u="none" cap="none" strike="noStrike">
                <a:solidFill>
                  <a:srgbClr val="1439AE"/>
                </a:solidFill>
                <a:latin typeface="Ubuntu"/>
                <a:ea typeface="Ubuntu"/>
                <a:cs typeface="Ubuntu"/>
                <a:sym typeface="Ubuntu"/>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3.jpg"/><Relationship Id="rId4" Type="http://schemas.openxmlformats.org/officeDocument/2006/relationships/image" Target="../media/image39.jpg"/><Relationship Id="rId5" Type="http://schemas.openxmlformats.org/officeDocument/2006/relationships/image" Target="../media/image37.png"/><Relationship Id="rId6" Type="http://schemas.openxmlformats.org/officeDocument/2006/relationships/image" Target="../media/image4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6.png"/><Relationship Id="rId4" Type="http://schemas.openxmlformats.org/officeDocument/2006/relationships/image" Target="../media/image81.png"/><Relationship Id="rId5"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88.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48.jpg"/><Relationship Id="rId5" Type="http://schemas.openxmlformats.org/officeDocument/2006/relationships/image" Target="../media/image58.jpg"/><Relationship Id="rId6"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5.png"/><Relationship Id="rId4" Type="http://schemas.openxmlformats.org/officeDocument/2006/relationships/image" Target="../media/image66.png"/><Relationship Id="rId5"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0.png"/><Relationship Id="rId4" Type="http://schemas.openxmlformats.org/officeDocument/2006/relationships/image" Target="../media/image49.jpg"/><Relationship Id="rId5" Type="http://schemas.openxmlformats.org/officeDocument/2006/relationships/image" Target="../media/image54.jpg"/><Relationship Id="rId6" Type="http://schemas.openxmlformats.org/officeDocument/2006/relationships/image" Target="../media/image51.png"/><Relationship Id="rId7" Type="http://schemas.openxmlformats.org/officeDocument/2006/relationships/image" Target="../media/image8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2.png"/><Relationship Id="rId4" Type="http://schemas.openxmlformats.org/officeDocument/2006/relationships/image" Target="../media/image87.png"/><Relationship Id="rId5" Type="http://schemas.openxmlformats.org/officeDocument/2006/relationships/image" Target="../media/image70.png"/><Relationship Id="rId6" Type="http://schemas.openxmlformats.org/officeDocument/2006/relationships/image" Target="../media/image82.png"/><Relationship Id="rId7" Type="http://schemas.openxmlformats.org/officeDocument/2006/relationships/image" Target="../media/image89.png"/></Relationships>
</file>

<file path=ppt/slides/_rels/slide21.xml.rels><?xml version="1.0" encoding="UTF-8" standalone="yes"?><Relationships xmlns="http://schemas.openxmlformats.org/package/2006/relationships"><Relationship Id="rId20" Type="http://schemas.openxmlformats.org/officeDocument/2006/relationships/image" Target="../media/image44.png"/><Relationship Id="rId22" Type="http://schemas.openxmlformats.org/officeDocument/2006/relationships/image" Target="../media/image47.png"/><Relationship Id="rId21" Type="http://schemas.openxmlformats.org/officeDocument/2006/relationships/image" Target="../media/image46.png"/><Relationship Id="rId24" Type="http://schemas.openxmlformats.org/officeDocument/2006/relationships/image" Target="../media/image8.png"/><Relationship Id="rId23"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8.png"/><Relationship Id="rId4" Type="http://schemas.openxmlformats.org/officeDocument/2006/relationships/image" Target="../media/image3.png"/><Relationship Id="rId9" Type="http://schemas.openxmlformats.org/officeDocument/2006/relationships/image" Target="../media/image19.png"/><Relationship Id="rId26" Type="http://schemas.openxmlformats.org/officeDocument/2006/relationships/image" Target="../media/image66.png"/><Relationship Id="rId25" Type="http://schemas.openxmlformats.org/officeDocument/2006/relationships/image" Target="../media/image6.png"/><Relationship Id="rId28" Type="http://schemas.openxmlformats.org/officeDocument/2006/relationships/image" Target="../media/image52.png"/><Relationship Id="rId27" Type="http://schemas.openxmlformats.org/officeDocument/2006/relationships/image" Target="../media/image91.png"/><Relationship Id="rId5" Type="http://schemas.openxmlformats.org/officeDocument/2006/relationships/image" Target="../media/image15.png"/><Relationship Id="rId6" Type="http://schemas.openxmlformats.org/officeDocument/2006/relationships/image" Target="../media/image5.png"/><Relationship Id="rId29" Type="http://schemas.openxmlformats.org/officeDocument/2006/relationships/image" Target="../media/image50.png"/><Relationship Id="rId7" Type="http://schemas.openxmlformats.org/officeDocument/2006/relationships/image" Target="../media/image4.png"/><Relationship Id="rId8" Type="http://schemas.openxmlformats.org/officeDocument/2006/relationships/image" Target="../media/image14.png"/><Relationship Id="rId31" Type="http://schemas.openxmlformats.org/officeDocument/2006/relationships/image" Target="../media/image82.png"/><Relationship Id="rId30" Type="http://schemas.openxmlformats.org/officeDocument/2006/relationships/image" Target="../media/image51.png"/><Relationship Id="rId11" Type="http://schemas.openxmlformats.org/officeDocument/2006/relationships/image" Target="../media/image36.png"/><Relationship Id="rId10" Type="http://schemas.openxmlformats.org/officeDocument/2006/relationships/image" Target="../media/image80.png"/><Relationship Id="rId32" Type="http://schemas.openxmlformats.org/officeDocument/2006/relationships/image" Target="../media/image89.png"/><Relationship Id="rId13" Type="http://schemas.openxmlformats.org/officeDocument/2006/relationships/image" Target="../media/image86.png"/><Relationship Id="rId12" Type="http://schemas.openxmlformats.org/officeDocument/2006/relationships/image" Target="../media/image31.png"/><Relationship Id="rId15" Type="http://schemas.openxmlformats.org/officeDocument/2006/relationships/image" Target="../media/image30.png"/><Relationship Id="rId14" Type="http://schemas.openxmlformats.org/officeDocument/2006/relationships/image" Target="../media/image20.png"/><Relationship Id="rId17" Type="http://schemas.openxmlformats.org/officeDocument/2006/relationships/image" Target="../media/image32.png"/><Relationship Id="rId16" Type="http://schemas.openxmlformats.org/officeDocument/2006/relationships/image" Target="../media/image22.png"/><Relationship Id="rId19" Type="http://schemas.openxmlformats.org/officeDocument/2006/relationships/image" Target="../media/image37.png"/><Relationship Id="rId18"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24.jpg"/><Relationship Id="rId5" Type="http://schemas.openxmlformats.org/officeDocument/2006/relationships/image" Target="../media/image21.jpg"/><Relationship Id="rId6" Type="http://schemas.openxmlformats.org/officeDocument/2006/relationships/image" Target="../media/image27.jpg"/><Relationship Id="rId7"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36.png"/><Relationship Id="rId5"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34.png"/><Relationship Id="rId5" Type="http://schemas.openxmlformats.org/officeDocument/2006/relationships/image" Target="../media/image40.png"/><Relationship Id="rId6"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99" name="Shape 99"/>
        <p:cNvGrpSpPr/>
        <p:nvPr/>
      </p:nvGrpSpPr>
      <p:grpSpPr>
        <a:xfrm>
          <a:off x="0" y="0"/>
          <a:ext cx="0" cy="0"/>
          <a:chOff x="0" y="0"/>
          <a:chExt cx="0" cy="0"/>
        </a:xfrm>
      </p:grpSpPr>
      <p:grpSp>
        <p:nvGrpSpPr>
          <p:cNvPr id="100" name="Google Shape;100;p10"/>
          <p:cNvGrpSpPr/>
          <p:nvPr/>
        </p:nvGrpSpPr>
        <p:grpSpPr>
          <a:xfrm>
            <a:off x="-618700" y="1335202"/>
            <a:ext cx="7651338" cy="2113888"/>
            <a:chOff x="0" y="-38100"/>
            <a:chExt cx="1877721" cy="518771"/>
          </a:xfrm>
        </p:grpSpPr>
        <p:sp>
          <p:nvSpPr>
            <p:cNvPr id="101" name="Google Shape;101;p10"/>
            <p:cNvSpPr/>
            <p:nvPr/>
          </p:nvSpPr>
          <p:spPr>
            <a:xfrm>
              <a:off x="0" y="0"/>
              <a:ext cx="1877721" cy="480671"/>
            </a:xfrm>
            <a:custGeom>
              <a:rect b="b" l="l" r="r" t="t"/>
              <a:pathLst>
                <a:path extrusionOk="0" h="480671" w="1877721">
                  <a:moveTo>
                    <a:pt x="0" y="0"/>
                  </a:moveTo>
                  <a:lnTo>
                    <a:pt x="1877721" y="0"/>
                  </a:lnTo>
                  <a:lnTo>
                    <a:pt x="1877721" y="480671"/>
                  </a:lnTo>
                  <a:lnTo>
                    <a:pt x="0" y="480671"/>
                  </a:lnTo>
                  <a:close/>
                </a:path>
              </a:pathLst>
            </a:custGeom>
            <a:solidFill>
              <a:srgbClr val="EFF9FA"/>
            </a:solidFill>
            <a:ln cap="sq" cmpd="sng" w="47625">
              <a:solidFill>
                <a:srgbClr val="1439AE"/>
              </a:solidFill>
              <a:prstDash val="solid"/>
              <a:miter lim="8000"/>
              <a:headEnd len="sm" w="sm" type="none"/>
              <a:tailEnd len="sm" w="sm" type="none"/>
            </a:ln>
          </p:spPr>
        </p:sp>
        <p:sp>
          <p:nvSpPr>
            <p:cNvPr id="102" name="Google Shape;102;p10"/>
            <p:cNvSpPr txBox="1"/>
            <p:nvPr/>
          </p:nvSpPr>
          <p:spPr>
            <a:xfrm>
              <a:off x="0" y="-38100"/>
              <a:ext cx="1877721" cy="51877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10"/>
          <p:cNvGrpSpPr/>
          <p:nvPr/>
        </p:nvGrpSpPr>
        <p:grpSpPr>
          <a:xfrm>
            <a:off x="-618700" y="3704729"/>
            <a:ext cx="10396083" cy="2113894"/>
            <a:chOff x="0" y="-38100"/>
            <a:chExt cx="2551306" cy="518771"/>
          </a:xfrm>
        </p:grpSpPr>
        <p:sp>
          <p:nvSpPr>
            <p:cNvPr id="104" name="Google Shape;104;p10"/>
            <p:cNvSpPr/>
            <p:nvPr/>
          </p:nvSpPr>
          <p:spPr>
            <a:xfrm>
              <a:off x="0" y="0"/>
              <a:ext cx="2551306" cy="480671"/>
            </a:xfrm>
            <a:custGeom>
              <a:rect b="b" l="l" r="r" t="t"/>
              <a:pathLst>
                <a:path extrusionOk="0" h="480671" w="2551306">
                  <a:moveTo>
                    <a:pt x="0" y="0"/>
                  </a:moveTo>
                  <a:lnTo>
                    <a:pt x="2551306" y="0"/>
                  </a:lnTo>
                  <a:lnTo>
                    <a:pt x="2551306" y="480671"/>
                  </a:lnTo>
                  <a:lnTo>
                    <a:pt x="0" y="480671"/>
                  </a:lnTo>
                  <a:close/>
                </a:path>
              </a:pathLst>
            </a:custGeom>
            <a:solidFill>
              <a:srgbClr val="EFF9FA"/>
            </a:solidFill>
            <a:ln cap="sq" cmpd="sng" w="47625">
              <a:solidFill>
                <a:srgbClr val="1439AE"/>
              </a:solidFill>
              <a:prstDash val="solid"/>
              <a:miter lim="8000"/>
              <a:headEnd len="sm" w="sm" type="none"/>
              <a:tailEnd len="sm" w="sm" type="none"/>
            </a:ln>
          </p:spPr>
        </p:sp>
        <p:sp>
          <p:nvSpPr>
            <p:cNvPr id="105" name="Google Shape;105;p10"/>
            <p:cNvSpPr txBox="1"/>
            <p:nvPr/>
          </p:nvSpPr>
          <p:spPr>
            <a:xfrm>
              <a:off x="0" y="-38100"/>
              <a:ext cx="2551306" cy="51877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10"/>
          <p:cNvGrpSpPr/>
          <p:nvPr/>
        </p:nvGrpSpPr>
        <p:grpSpPr>
          <a:xfrm>
            <a:off x="-618700" y="6072262"/>
            <a:ext cx="13048811" cy="2113894"/>
            <a:chOff x="0" y="-38100"/>
            <a:chExt cx="3202313" cy="518771"/>
          </a:xfrm>
        </p:grpSpPr>
        <p:sp>
          <p:nvSpPr>
            <p:cNvPr id="107" name="Google Shape;107;p10"/>
            <p:cNvSpPr/>
            <p:nvPr/>
          </p:nvSpPr>
          <p:spPr>
            <a:xfrm>
              <a:off x="0" y="0"/>
              <a:ext cx="3202313" cy="480671"/>
            </a:xfrm>
            <a:custGeom>
              <a:rect b="b" l="l" r="r" t="t"/>
              <a:pathLst>
                <a:path extrusionOk="0" h="480671" w="3202313">
                  <a:moveTo>
                    <a:pt x="0" y="0"/>
                  </a:moveTo>
                  <a:lnTo>
                    <a:pt x="3202313" y="0"/>
                  </a:lnTo>
                  <a:lnTo>
                    <a:pt x="3202313" y="480671"/>
                  </a:lnTo>
                  <a:lnTo>
                    <a:pt x="0" y="480671"/>
                  </a:lnTo>
                  <a:close/>
                </a:path>
              </a:pathLst>
            </a:custGeom>
            <a:solidFill>
              <a:srgbClr val="EFF9FA"/>
            </a:solidFill>
            <a:ln cap="sq" cmpd="sng" w="47625">
              <a:solidFill>
                <a:srgbClr val="1439AE"/>
              </a:solidFill>
              <a:prstDash val="solid"/>
              <a:miter lim="8000"/>
              <a:headEnd len="sm" w="sm" type="none"/>
              <a:tailEnd len="sm" w="sm" type="none"/>
            </a:ln>
          </p:spPr>
        </p:sp>
        <p:sp>
          <p:nvSpPr>
            <p:cNvPr id="108" name="Google Shape;108;p10"/>
            <p:cNvSpPr txBox="1"/>
            <p:nvPr/>
          </p:nvSpPr>
          <p:spPr>
            <a:xfrm>
              <a:off x="0" y="-38100"/>
              <a:ext cx="3202313" cy="51877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 name="Google Shape;109;p10"/>
          <p:cNvSpPr txBox="1"/>
          <p:nvPr/>
        </p:nvSpPr>
        <p:spPr>
          <a:xfrm>
            <a:off x="1198773" y="1351827"/>
            <a:ext cx="9414000" cy="7059300"/>
          </a:xfrm>
          <a:prstGeom prst="rect">
            <a:avLst/>
          </a:prstGeom>
          <a:noFill/>
          <a:ln>
            <a:noFill/>
          </a:ln>
        </p:spPr>
        <p:txBody>
          <a:bodyPr anchorCtr="0" anchor="t" bIns="0" lIns="0" spcFirstLastPara="1" rIns="0" wrap="square" tIns="0">
            <a:spAutoFit/>
          </a:bodyPr>
          <a:lstStyle/>
          <a:p>
            <a:pPr indent="0" lvl="0" marL="0" marR="0" rtl="0" algn="l">
              <a:lnSpc>
                <a:spcPct val="95000"/>
              </a:lnSpc>
              <a:spcBef>
                <a:spcPts val="0"/>
              </a:spcBef>
              <a:spcAft>
                <a:spcPts val="0"/>
              </a:spcAft>
              <a:buNone/>
            </a:pPr>
            <a:r>
              <a:rPr b="0" i="0" lang="en-US" sz="16092" u="none" cap="none" strike="noStrike">
                <a:solidFill>
                  <a:srgbClr val="1439AE"/>
                </a:solidFill>
                <a:latin typeface="Crushed"/>
                <a:ea typeface="Crushed"/>
                <a:cs typeface="Crushed"/>
                <a:sym typeface="Crushed"/>
              </a:rPr>
              <a:t>Kpop Inspired</a:t>
            </a:r>
            <a:endParaRPr/>
          </a:p>
          <a:p>
            <a:pPr indent="0" lvl="0" marL="0" marR="0" rtl="0" algn="l">
              <a:lnSpc>
                <a:spcPct val="95000"/>
              </a:lnSpc>
              <a:spcBef>
                <a:spcPts val="0"/>
              </a:spcBef>
              <a:spcAft>
                <a:spcPts val="0"/>
              </a:spcAft>
              <a:buNone/>
            </a:pPr>
            <a:r>
              <a:rPr b="0" i="0" lang="en-US" sz="16092" u="none" cap="none" strike="noStrike">
                <a:solidFill>
                  <a:srgbClr val="1439AE"/>
                </a:solidFill>
                <a:latin typeface="Crushed"/>
                <a:ea typeface="Crushed"/>
                <a:cs typeface="Crushed"/>
                <a:sym typeface="Crushed"/>
              </a:rPr>
              <a:t>Background</a:t>
            </a:r>
            <a:endParaRPr/>
          </a:p>
        </p:txBody>
      </p:sp>
      <p:grpSp>
        <p:nvGrpSpPr>
          <p:cNvPr id="110" name="Google Shape;110;p10"/>
          <p:cNvGrpSpPr/>
          <p:nvPr/>
        </p:nvGrpSpPr>
        <p:grpSpPr>
          <a:xfrm rot="925914">
            <a:off x="7829260" y="1693240"/>
            <a:ext cx="1774802" cy="1543173"/>
            <a:chOff x="-28263" y="0"/>
            <a:chExt cx="2366403" cy="2057564"/>
          </a:xfrm>
        </p:grpSpPr>
        <p:grpSp>
          <p:nvGrpSpPr>
            <p:cNvPr id="111" name="Google Shape;111;p10"/>
            <p:cNvGrpSpPr/>
            <p:nvPr/>
          </p:nvGrpSpPr>
          <p:grpSpPr>
            <a:xfrm>
              <a:off x="-28263" y="39999"/>
              <a:ext cx="2324281" cy="1981412"/>
              <a:chOff x="-33680" y="-8369"/>
              <a:chExt cx="832655" cy="709824"/>
            </a:xfrm>
          </p:grpSpPr>
          <p:sp>
            <p:nvSpPr>
              <p:cNvPr id="112" name="Google Shape;112;p10"/>
              <p:cNvSpPr/>
              <p:nvPr/>
            </p:nvSpPr>
            <p:spPr>
              <a:xfrm>
                <a:off x="-33680" y="-8369"/>
                <a:ext cx="832655" cy="709824"/>
              </a:xfrm>
              <a:custGeom>
                <a:rect b="b" l="l" r="r" t="t"/>
                <a:pathLst>
                  <a:path extrusionOk="0" h="709824" w="832655">
                    <a:moveTo>
                      <a:pt x="65019" y="120370"/>
                    </a:moveTo>
                    <a:cubicBezTo>
                      <a:pt x="0" y="227456"/>
                      <a:pt x="46080" y="331686"/>
                      <a:pt x="102826" y="387005"/>
                    </a:cubicBezTo>
                    <a:lnTo>
                      <a:pt x="434622" y="709823"/>
                    </a:lnTo>
                    <a:lnTo>
                      <a:pt x="759414" y="388159"/>
                    </a:lnTo>
                    <a:cubicBezTo>
                      <a:pt x="812192" y="328649"/>
                      <a:pt x="832655" y="265526"/>
                      <a:pt x="821187" y="195238"/>
                    </a:cubicBezTo>
                    <a:cubicBezTo>
                      <a:pt x="805667" y="98006"/>
                      <a:pt x="726657" y="22570"/>
                      <a:pt x="629053" y="11798"/>
                    </a:cubicBezTo>
                    <a:cubicBezTo>
                      <a:pt x="569192" y="5218"/>
                      <a:pt x="511365" y="22441"/>
                      <a:pt x="466233" y="60474"/>
                    </a:cubicBezTo>
                    <a:cubicBezTo>
                      <a:pt x="454085" y="70707"/>
                      <a:pt x="443228" y="82148"/>
                      <a:pt x="433766" y="94582"/>
                    </a:cubicBezTo>
                    <a:cubicBezTo>
                      <a:pt x="422538" y="80424"/>
                      <a:pt x="409373" y="67473"/>
                      <a:pt x="394483" y="55995"/>
                    </a:cubicBezTo>
                    <a:cubicBezTo>
                      <a:pt x="342584" y="15996"/>
                      <a:pt x="276520" y="0"/>
                      <a:pt x="213061" y="12466"/>
                    </a:cubicBezTo>
                    <a:cubicBezTo>
                      <a:pt x="152959" y="24240"/>
                      <a:pt x="99011" y="63556"/>
                      <a:pt x="65019" y="120370"/>
                    </a:cubicBezTo>
                    <a:close/>
                  </a:path>
                </a:pathLst>
              </a:custGeom>
              <a:solidFill>
                <a:srgbClr val="EF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0"/>
              <p:cNvSpPr txBox="1"/>
              <p:nvPr/>
            </p:nvSpPr>
            <p:spPr>
              <a:xfrm>
                <a:off x="74110" y="12004"/>
                <a:ext cx="642289" cy="5641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 name="Google Shape;114;p10"/>
            <p:cNvSpPr/>
            <p:nvPr/>
          </p:nvSpPr>
          <p:spPr>
            <a:xfrm>
              <a:off x="0" y="0"/>
              <a:ext cx="2338140" cy="2057564"/>
            </a:xfrm>
            <a:custGeom>
              <a:rect b="b" l="l" r="r" t="t"/>
              <a:pathLst>
                <a:path extrusionOk="0" h="2057564" w="2338140">
                  <a:moveTo>
                    <a:pt x="0" y="0"/>
                  </a:moveTo>
                  <a:lnTo>
                    <a:pt x="2338140" y="0"/>
                  </a:lnTo>
                  <a:lnTo>
                    <a:pt x="2338140" y="2057564"/>
                  </a:lnTo>
                  <a:lnTo>
                    <a:pt x="0" y="2057564"/>
                  </a:lnTo>
                  <a:lnTo>
                    <a:pt x="0" y="0"/>
                  </a:lnTo>
                  <a:close/>
                </a:path>
              </a:pathLst>
            </a:custGeom>
            <a:blipFill rotWithShape="1">
              <a:blip r:embed="rId3">
                <a:alphaModFix/>
              </a:blip>
              <a:stretch>
                <a:fillRect b="0" l="0" r="0" t="0"/>
              </a:stretch>
            </a:blipFill>
            <a:ln>
              <a:noFill/>
            </a:ln>
          </p:spPr>
        </p:sp>
      </p:grpSp>
      <p:grpSp>
        <p:nvGrpSpPr>
          <p:cNvPr id="115" name="Google Shape;115;p10"/>
          <p:cNvGrpSpPr/>
          <p:nvPr/>
        </p:nvGrpSpPr>
        <p:grpSpPr>
          <a:xfrm rot="-1741160">
            <a:off x="15935033" y="26197"/>
            <a:ext cx="1774802" cy="1543173"/>
            <a:chOff x="-28263" y="0"/>
            <a:chExt cx="2366403" cy="2057564"/>
          </a:xfrm>
        </p:grpSpPr>
        <p:grpSp>
          <p:nvGrpSpPr>
            <p:cNvPr id="116" name="Google Shape;116;p10"/>
            <p:cNvGrpSpPr/>
            <p:nvPr/>
          </p:nvGrpSpPr>
          <p:grpSpPr>
            <a:xfrm>
              <a:off x="-28263" y="39999"/>
              <a:ext cx="2324281" cy="1981412"/>
              <a:chOff x="-33680" y="-8369"/>
              <a:chExt cx="832655" cy="709824"/>
            </a:xfrm>
          </p:grpSpPr>
          <p:sp>
            <p:nvSpPr>
              <p:cNvPr id="117" name="Google Shape;117;p10"/>
              <p:cNvSpPr/>
              <p:nvPr/>
            </p:nvSpPr>
            <p:spPr>
              <a:xfrm>
                <a:off x="-33680" y="-8369"/>
                <a:ext cx="832655" cy="709824"/>
              </a:xfrm>
              <a:custGeom>
                <a:rect b="b" l="l" r="r" t="t"/>
                <a:pathLst>
                  <a:path extrusionOk="0" h="709824" w="832655">
                    <a:moveTo>
                      <a:pt x="65019" y="120370"/>
                    </a:moveTo>
                    <a:cubicBezTo>
                      <a:pt x="0" y="227456"/>
                      <a:pt x="46080" y="331686"/>
                      <a:pt x="102826" y="387005"/>
                    </a:cubicBezTo>
                    <a:lnTo>
                      <a:pt x="434622" y="709823"/>
                    </a:lnTo>
                    <a:lnTo>
                      <a:pt x="759414" y="388159"/>
                    </a:lnTo>
                    <a:cubicBezTo>
                      <a:pt x="812192" y="328649"/>
                      <a:pt x="832655" y="265526"/>
                      <a:pt x="821187" y="195238"/>
                    </a:cubicBezTo>
                    <a:cubicBezTo>
                      <a:pt x="805667" y="98006"/>
                      <a:pt x="726657" y="22570"/>
                      <a:pt x="629053" y="11798"/>
                    </a:cubicBezTo>
                    <a:cubicBezTo>
                      <a:pt x="569192" y="5218"/>
                      <a:pt x="511365" y="22441"/>
                      <a:pt x="466233" y="60474"/>
                    </a:cubicBezTo>
                    <a:cubicBezTo>
                      <a:pt x="454085" y="70707"/>
                      <a:pt x="443228" y="82148"/>
                      <a:pt x="433766" y="94582"/>
                    </a:cubicBezTo>
                    <a:cubicBezTo>
                      <a:pt x="422538" y="80424"/>
                      <a:pt x="409373" y="67473"/>
                      <a:pt x="394483" y="55995"/>
                    </a:cubicBezTo>
                    <a:cubicBezTo>
                      <a:pt x="342584" y="15996"/>
                      <a:pt x="276520" y="0"/>
                      <a:pt x="213061" y="12466"/>
                    </a:cubicBezTo>
                    <a:cubicBezTo>
                      <a:pt x="152959" y="24240"/>
                      <a:pt x="99011" y="63556"/>
                      <a:pt x="65019" y="120370"/>
                    </a:cubicBezTo>
                    <a:close/>
                  </a:path>
                </a:pathLst>
              </a:custGeom>
              <a:solidFill>
                <a:srgbClr val="EF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0"/>
              <p:cNvSpPr txBox="1"/>
              <p:nvPr/>
            </p:nvSpPr>
            <p:spPr>
              <a:xfrm>
                <a:off x="74110" y="12004"/>
                <a:ext cx="642289" cy="5641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9" name="Google Shape;119;p10"/>
            <p:cNvSpPr/>
            <p:nvPr/>
          </p:nvSpPr>
          <p:spPr>
            <a:xfrm>
              <a:off x="0" y="0"/>
              <a:ext cx="2338140" cy="2057564"/>
            </a:xfrm>
            <a:custGeom>
              <a:rect b="b" l="l" r="r" t="t"/>
              <a:pathLst>
                <a:path extrusionOk="0" h="2057564" w="2338140">
                  <a:moveTo>
                    <a:pt x="0" y="0"/>
                  </a:moveTo>
                  <a:lnTo>
                    <a:pt x="2338140" y="0"/>
                  </a:lnTo>
                  <a:lnTo>
                    <a:pt x="2338140" y="2057564"/>
                  </a:lnTo>
                  <a:lnTo>
                    <a:pt x="0" y="2057564"/>
                  </a:lnTo>
                  <a:lnTo>
                    <a:pt x="0" y="0"/>
                  </a:lnTo>
                  <a:close/>
                </a:path>
              </a:pathLst>
            </a:custGeom>
            <a:blipFill rotWithShape="1">
              <a:blip r:embed="rId3">
                <a:alphaModFix/>
              </a:blip>
              <a:stretch>
                <a:fillRect b="0" l="0" r="0" t="0"/>
              </a:stretch>
            </a:blipFill>
            <a:ln>
              <a:noFill/>
            </a:ln>
          </p:spPr>
        </p:sp>
      </p:grpSp>
      <p:sp>
        <p:nvSpPr>
          <p:cNvPr id="120" name="Google Shape;120;p10"/>
          <p:cNvSpPr txBox="1"/>
          <p:nvPr/>
        </p:nvSpPr>
        <p:spPr>
          <a:xfrm>
            <a:off x="1198773" y="8752791"/>
            <a:ext cx="8699475" cy="543802"/>
          </a:xfrm>
          <a:prstGeom prst="rect">
            <a:avLst/>
          </a:prstGeom>
          <a:noFill/>
          <a:ln>
            <a:noFill/>
          </a:ln>
        </p:spPr>
        <p:txBody>
          <a:bodyPr anchorCtr="0" anchor="t" bIns="0" lIns="0" spcFirstLastPara="1" rIns="0" wrap="square" tIns="0">
            <a:spAutoFit/>
          </a:bodyPr>
          <a:lstStyle/>
          <a:p>
            <a:pPr indent="0" lvl="0" marL="0" marR="0" rtl="0" algn="l">
              <a:lnSpc>
                <a:spcPct val="129023"/>
              </a:lnSpc>
              <a:spcBef>
                <a:spcPts val="0"/>
              </a:spcBef>
              <a:spcAft>
                <a:spcPts val="0"/>
              </a:spcAft>
              <a:buNone/>
            </a:pPr>
            <a:r>
              <a:rPr b="0" i="0" lang="en-US" sz="3256" u="none" cap="none" strike="noStrike">
                <a:solidFill>
                  <a:srgbClr val="1439AE"/>
                </a:solidFill>
                <a:latin typeface="Ubuntu"/>
                <a:ea typeface="Ubuntu"/>
                <a:cs typeface="Ubuntu"/>
                <a:sym typeface="Ubuntu"/>
              </a:rPr>
              <a:t>Write a subtitle of this presentation here</a:t>
            </a:r>
            <a:endParaRPr/>
          </a:p>
        </p:txBody>
      </p:sp>
      <p:pic>
        <p:nvPicPr>
          <p:cNvPr id="121" name="Google Shape;121;p10"/>
          <p:cNvPicPr preferRelativeResize="0"/>
          <p:nvPr/>
        </p:nvPicPr>
        <p:blipFill>
          <a:blip r:embed="rId4">
            <a:alphaModFix/>
          </a:blip>
          <a:stretch>
            <a:fillRect/>
          </a:stretch>
        </p:blipFill>
        <p:spPr>
          <a:xfrm>
            <a:off x="10361300" y="697364"/>
            <a:ext cx="6935925" cy="88922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262" name="Shape 262"/>
        <p:cNvGrpSpPr/>
        <p:nvPr/>
      </p:nvGrpSpPr>
      <p:grpSpPr>
        <a:xfrm>
          <a:off x="0" y="0"/>
          <a:ext cx="0" cy="0"/>
          <a:chOff x="0" y="0"/>
          <a:chExt cx="0" cy="0"/>
        </a:xfrm>
      </p:grpSpPr>
      <p:sp>
        <p:nvSpPr>
          <p:cNvPr id="263" name="Google Shape;263;p19"/>
          <p:cNvSpPr txBox="1"/>
          <p:nvPr/>
        </p:nvSpPr>
        <p:spPr>
          <a:xfrm>
            <a:off x="796913" y="-1257022"/>
            <a:ext cx="16694173" cy="12096194"/>
          </a:xfrm>
          <a:prstGeom prst="rect">
            <a:avLst/>
          </a:prstGeom>
          <a:noFill/>
          <a:ln>
            <a:noFill/>
          </a:ln>
        </p:spPr>
        <p:txBody>
          <a:bodyPr anchorCtr="0" anchor="t" bIns="0" lIns="0" spcFirstLastPara="1" rIns="0" wrap="square" tIns="0">
            <a:spAutoFit/>
          </a:bodyPr>
          <a:lstStyle/>
          <a:p>
            <a:pPr indent="0" lvl="0" marL="0" marR="0" rtl="0" algn="ctr">
              <a:lnSpc>
                <a:spcPct val="212999"/>
              </a:lnSpc>
              <a:spcBef>
                <a:spcPts val="0"/>
              </a:spcBef>
              <a:spcAft>
                <a:spcPts val="0"/>
              </a:spcAft>
              <a:buNone/>
            </a:pPr>
            <a:r>
              <a:rPr b="0" i="0" lang="en-US" sz="7585" u="none" cap="none" strike="noStrike">
                <a:solidFill>
                  <a:srgbClr val="1439AE"/>
                </a:solidFill>
                <a:latin typeface="Crushed"/>
                <a:ea typeface="Crushed"/>
                <a:cs typeface="Crushed"/>
                <a:sym typeface="Crushed"/>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64" name="Google Shape;264;p19"/>
          <p:cNvSpPr/>
          <p:nvPr/>
        </p:nvSpPr>
        <p:spPr>
          <a:xfrm flipH="1" rot="1083388">
            <a:off x="14055887" y="3369084"/>
            <a:ext cx="4167252" cy="5953217"/>
          </a:xfrm>
          <a:custGeom>
            <a:rect b="b" l="l" r="r" t="t"/>
            <a:pathLst>
              <a:path extrusionOk="0" h="5953217" w="4167252">
                <a:moveTo>
                  <a:pt x="4167252" y="0"/>
                </a:moveTo>
                <a:lnTo>
                  <a:pt x="0" y="0"/>
                </a:lnTo>
                <a:lnTo>
                  <a:pt x="0" y="5953217"/>
                </a:lnTo>
                <a:lnTo>
                  <a:pt x="4167252" y="5953217"/>
                </a:lnTo>
                <a:lnTo>
                  <a:pt x="4167252" y="0"/>
                </a:lnTo>
                <a:close/>
              </a:path>
            </a:pathLst>
          </a:custGeom>
          <a:blipFill rotWithShape="1">
            <a:blip r:embed="rId3">
              <a:alphaModFix/>
            </a:blip>
            <a:stretch>
              <a:fillRect b="0" l="0" r="0" t="0"/>
            </a:stretch>
          </a:blipFill>
          <a:ln>
            <a:noFill/>
          </a:ln>
        </p:spPr>
      </p:sp>
      <p:sp>
        <p:nvSpPr>
          <p:cNvPr id="265" name="Google Shape;265;p19"/>
          <p:cNvSpPr/>
          <p:nvPr/>
        </p:nvSpPr>
        <p:spPr>
          <a:xfrm>
            <a:off x="-1929904" y="-1419097"/>
            <a:ext cx="7956927" cy="7016563"/>
          </a:xfrm>
          <a:custGeom>
            <a:rect b="b" l="l" r="r" t="t"/>
            <a:pathLst>
              <a:path extrusionOk="0" h="7016563" w="7956927">
                <a:moveTo>
                  <a:pt x="0" y="0"/>
                </a:moveTo>
                <a:lnTo>
                  <a:pt x="7956928" y="0"/>
                </a:lnTo>
                <a:lnTo>
                  <a:pt x="7956928" y="7016563"/>
                </a:lnTo>
                <a:lnTo>
                  <a:pt x="0" y="7016563"/>
                </a:lnTo>
                <a:lnTo>
                  <a:pt x="0" y="0"/>
                </a:lnTo>
                <a:close/>
              </a:path>
            </a:pathLst>
          </a:custGeom>
          <a:blipFill rotWithShape="1">
            <a:blip r:embed="rId4">
              <a:alphaModFix/>
            </a:blip>
            <a:stretch>
              <a:fillRect b="0" l="0" r="0" t="0"/>
            </a:stretch>
          </a:blipFill>
          <a:ln>
            <a:noFill/>
          </a:ln>
        </p:spPr>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39AE"/>
        </a:solidFill>
      </p:bgPr>
    </p:bg>
    <p:spTree>
      <p:nvGrpSpPr>
        <p:cNvPr id="269" name="Shape 269"/>
        <p:cNvGrpSpPr/>
        <p:nvPr/>
      </p:nvGrpSpPr>
      <p:grpSpPr>
        <a:xfrm>
          <a:off x="0" y="0"/>
          <a:ext cx="0" cy="0"/>
          <a:chOff x="0" y="0"/>
          <a:chExt cx="0" cy="0"/>
        </a:xfrm>
      </p:grpSpPr>
      <p:sp>
        <p:nvSpPr>
          <p:cNvPr id="270" name="Google Shape;270;p20"/>
          <p:cNvSpPr/>
          <p:nvPr/>
        </p:nvSpPr>
        <p:spPr>
          <a:xfrm>
            <a:off x="4794601" y="817825"/>
            <a:ext cx="8698797" cy="8651349"/>
          </a:xfrm>
          <a:custGeom>
            <a:rect b="b" l="l" r="r" t="t"/>
            <a:pathLst>
              <a:path extrusionOk="0" h="8651349" w="8698797">
                <a:moveTo>
                  <a:pt x="0" y="0"/>
                </a:moveTo>
                <a:lnTo>
                  <a:pt x="8698798" y="0"/>
                </a:lnTo>
                <a:lnTo>
                  <a:pt x="8698798" y="8651350"/>
                </a:lnTo>
                <a:lnTo>
                  <a:pt x="0" y="8651350"/>
                </a:lnTo>
                <a:lnTo>
                  <a:pt x="0" y="0"/>
                </a:lnTo>
                <a:close/>
              </a:path>
            </a:pathLst>
          </a:custGeom>
          <a:blipFill rotWithShape="1">
            <a:blip r:embed="rId3">
              <a:alphaModFix/>
            </a:blip>
            <a:stretch>
              <a:fillRect b="0" l="0" r="0" t="0"/>
            </a:stretch>
          </a:blipFill>
          <a:ln>
            <a:noFill/>
          </a:ln>
        </p:spPr>
      </p:sp>
      <p:sp>
        <p:nvSpPr>
          <p:cNvPr id="271" name="Google Shape;271;p20"/>
          <p:cNvSpPr txBox="1"/>
          <p:nvPr/>
        </p:nvSpPr>
        <p:spPr>
          <a:xfrm>
            <a:off x="2013785" y="3259421"/>
            <a:ext cx="14260431" cy="3815782"/>
          </a:xfrm>
          <a:prstGeom prst="rect">
            <a:avLst/>
          </a:prstGeom>
          <a:noFill/>
          <a:ln>
            <a:noFill/>
          </a:ln>
        </p:spPr>
        <p:txBody>
          <a:bodyPr anchorCtr="0" anchor="t" bIns="0" lIns="0" spcFirstLastPara="1" rIns="0" wrap="square" tIns="0">
            <a:spAutoFit/>
          </a:bodyPr>
          <a:lstStyle/>
          <a:p>
            <a:pPr indent="0" lvl="0" marL="0" marR="0" rtl="0" algn="ctr">
              <a:lnSpc>
                <a:spcPct val="114997"/>
              </a:lnSpc>
              <a:spcBef>
                <a:spcPts val="0"/>
              </a:spcBef>
              <a:spcAft>
                <a:spcPts val="0"/>
              </a:spcAft>
              <a:buNone/>
            </a:pPr>
            <a:r>
              <a:rPr b="0" i="0" lang="en-US" sz="25377" u="none" cap="none" strike="noStrike">
                <a:solidFill>
                  <a:srgbClr val="EFF9FA"/>
                </a:solidFill>
                <a:latin typeface="Crushed"/>
                <a:ea typeface="Crushed"/>
                <a:cs typeface="Crushed"/>
                <a:sym typeface="Crushed"/>
              </a:rPr>
              <a:t>agenda 02</a:t>
            </a:r>
            <a:endParaRPr/>
          </a:p>
        </p:txBody>
      </p:sp>
      <p:sp>
        <p:nvSpPr>
          <p:cNvPr id="272" name="Google Shape;272;p20"/>
          <p:cNvSpPr/>
          <p:nvPr/>
        </p:nvSpPr>
        <p:spPr>
          <a:xfrm>
            <a:off x="501441" y="394086"/>
            <a:ext cx="3978464" cy="3508282"/>
          </a:xfrm>
          <a:custGeom>
            <a:rect b="b" l="l" r="r" t="t"/>
            <a:pathLst>
              <a:path extrusionOk="0" h="3508282" w="3978464">
                <a:moveTo>
                  <a:pt x="0" y="0"/>
                </a:moveTo>
                <a:lnTo>
                  <a:pt x="3978464" y="0"/>
                </a:lnTo>
                <a:lnTo>
                  <a:pt x="3978464" y="3508281"/>
                </a:lnTo>
                <a:lnTo>
                  <a:pt x="0" y="3508281"/>
                </a:lnTo>
                <a:lnTo>
                  <a:pt x="0" y="0"/>
                </a:lnTo>
                <a:close/>
              </a:path>
            </a:pathLst>
          </a:custGeom>
          <a:blipFill rotWithShape="1">
            <a:blip r:embed="rId4">
              <a:alphaModFix/>
            </a:blip>
            <a:stretch>
              <a:fillRect b="0" l="0" r="0" t="0"/>
            </a:stretch>
          </a:blipFill>
          <a:ln>
            <a:noFill/>
          </a:ln>
        </p:spPr>
      </p:sp>
      <p:sp>
        <p:nvSpPr>
          <p:cNvPr id="273" name="Google Shape;273;p20"/>
          <p:cNvSpPr/>
          <p:nvPr/>
        </p:nvSpPr>
        <p:spPr>
          <a:xfrm>
            <a:off x="14010254" y="5960893"/>
            <a:ext cx="3978464" cy="3508282"/>
          </a:xfrm>
          <a:custGeom>
            <a:rect b="b" l="l" r="r" t="t"/>
            <a:pathLst>
              <a:path extrusionOk="0" h="3508282" w="3978464">
                <a:moveTo>
                  <a:pt x="0" y="0"/>
                </a:moveTo>
                <a:lnTo>
                  <a:pt x="3978464" y="0"/>
                </a:lnTo>
                <a:lnTo>
                  <a:pt x="3978464" y="3508282"/>
                </a:lnTo>
                <a:lnTo>
                  <a:pt x="0" y="3508282"/>
                </a:lnTo>
                <a:lnTo>
                  <a:pt x="0" y="0"/>
                </a:lnTo>
                <a:close/>
              </a:path>
            </a:pathLst>
          </a:custGeom>
          <a:blipFill rotWithShape="1">
            <a:blip r:embed="rId4">
              <a:alphaModFix/>
            </a:blip>
            <a:stretch>
              <a:fillRect b="0" l="0" r="0" t="0"/>
            </a:stretch>
          </a:blipFill>
          <a:ln>
            <a:noFill/>
          </a:ln>
        </p:spPr>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277" name="Shape 277"/>
        <p:cNvGrpSpPr/>
        <p:nvPr/>
      </p:nvGrpSpPr>
      <p:grpSpPr>
        <a:xfrm>
          <a:off x="0" y="0"/>
          <a:ext cx="0" cy="0"/>
          <a:chOff x="0" y="0"/>
          <a:chExt cx="0" cy="0"/>
        </a:xfrm>
      </p:grpSpPr>
      <p:sp>
        <p:nvSpPr>
          <p:cNvPr id="278" name="Google Shape;278;p21"/>
          <p:cNvSpPr/>
          <p:nvPr/>
        </p:nvSpPr>
        <p:spPr>
          <a:xfrm>
            <a:off x="5257620" y="854443"/>
            <a:ext cx="3642376" cy="3635754"/>
          </a:xfrm>
          <a:custGeom>
            <a:rect b="b" l="l" r="r" t="t"/>
            <a:pathLst>
              <a:path extrusionOk="0" h="3635754" w="3642376">
                <a:moveTo>
                  <a:pt x="0" y="0"/>
                </a:moveTo>
                <a:lnTo>
                  <a:pt x="3642376" y="0"/>
                </a:lnTo>
                <a:lnTo>
                  <a:pt x="3642376" y="3635754"/>
                </a:lnTo>
                <a:lnTo>
                  <a:pt x="0" y="3635754"/>
                </a:lnTo>
                <a:lnTo>
                  <a:pt x="0" y="0"/>
                </a:lnTo>
                <a:close/>
              </a:path>
            </a:pathLst>
          </a:custGeom>
          <a:blipFill rotWithShape="1">
            <a:blip r:embed="rId3">
              <a:alphaModFix/>
            </a:blip>
            <a:stretch>
              <a:fillRect b="0" l="0" r="0" t="0"/>
            </a:stretch>
          </a:blipFill>
          <a:ln>
            <a:noFill/>
          </a:ln>
        </p:spPr>
      </p:sp>
      <p:sp>
        <p:nvSpPr>
          <p:cNvPr id="279" name="Google Shape;279;p21"/>
          <p:cNvSpPr/>
          <p:nvPr/>
        </p:nvSpPr>
        <p:spPr>
          <a:xfrm>
            <a:off x="1615243" y="-789177"/>
            <a:ext cx="3642376" cy="3635754"/>
          </a:xfrm>
          <a:custGeom>
            <a:rect b="b" l="l" r="r" t="t"/>
            <a:pathLst>
              <a:path extrusionOk="0" h="3635754" w="3642376">
                <a:moveTo>
                  <a:pt x="0" y="0"/>
                </a:moveTo>
                <a:lnTo>
                  <a:pt x="3642377" y="0"/>
                </a:lnTo>
                <a:lnTo>
                  <a:pt x="3642377" y="3635754"/>
                </a:lnTo>
                <a:lnTo>
                  <a:pt x="0" y="3635754"/>
                </a:lnTo>
                <a:lnTo>
                  <a:pt x="0" y="0"/>
                </a:lnTo>
                <a:close/>
              </a:path>
            </a:pathLst>
          </a:custGeom>
          <a:blipFill rotWithShape="1">
            <a:blip r:embed="rId3">
              <a:alphaModFix/>
            </a:blip>
            <a:stretch>
              <a:fillRect b="0" l="0" r="0" t="0"/>
            </a:stretch>
          </a:blipFill>
          <a:ln>
            <a:noFill/>
          </a:ln>
        </p:spPr>
      </p:sp>
      <p:pic>
        <p:nvPicPr>
          <p:cNvPr id="280" name="Google Shape;280;p21"/>
          <p:cNvPicPr preferRelativeResize="0"/>
          <p:nvPr/>
        </p:nvPicPr>
        <p:blipFill rotWithShape="1">
          <a:blip r:embed="rId4">
            <a:alphaModFix/>
          </a:blip>
          <a:srcRect b="27588" l="22697" r="22024" t="0"/>
          <a:stretch/>
        </p:blipFill>
        <p:spPr>
          <a:xfrm>
            <a:off x="6424042" y="1028700"/>
            <a:ext cx="7067760" cy="9258300"/>
          </a:xfrm>
          <a:prstGeom prst="rect">
            <a:avLst/>
          </a:prstGeom>
          <a:noFill/>
          <a:ln>
            <a:noFill/>
          </a:ln>
        </p:spPr>
      </p:pic>
      <p:sp>
        <p:nvSpPr>
          <p:cNvPr id="281" name="Google Shape;281;p21"/>
          <p:cNvSpPr txBox="1"/>
          <p:nvPr/>
        </p:nvSpPr>
        <p:spPr>
          <a:xfrm>
            <a:off x="1815960" y="4001540"/>
            <a:ext cx="6166410" cy="2580126"/>
          </a:xfrm>
          <a:prstGeom prst="rect">
            <a:avLst/>
          </a:prstGeom>
          <a:noFill/>
          <a:ln>
            <a:noFill/>
          </a:ln>
        </p:spPr>
        <p:txBody>
          <a:bodyPr anchorCtr="0" anchor="t" bIns="0" lIns="0" spcFirstLastPara="1" rIns="0" wrap="square" tIns="0">
            <a:spAutoFit/>
          </a:bodyPr>
          <a:lstStyle/>
          <a:p>
            <a:pPr indent="0" lvl="0" marL="0" marR="0" rtl="0" algn="l">
              <a:lnSpc>
                <a:spcPct val="112998"/>
              </a:lnSpc>
              <a:spcBef>
                <a:spcPts val="0"/>
              </a:spcBef>
              <a:spcAft>
                <a:spcPts val="0"/>
              </a:spcAft>
              <a:buNone/>
            </a:pPr>
            <a:r>
              <a:rPr b="0" i="0" lang="en-US" sz="17348" u="none" cap="none" strike="noStrike">
                <a:solidFill>
                  <a:srgbClr val="1439AE"/>
                </a:solidFill>
                <a:latin typeface="Crushed"/>
                <a:ea typeface="Crushed"/>
                <a:cs typeface="Crushed"/>
                <a:sym typeface="Crushed"/>
              </a:rPr>
              <a:t>Diane</a:t>
            </a:r>
            <a:endParaRPr/>
          </a:p>
        </p:txBody>
      </p:sp>
      <p:sp>
        <p:nvSpPr>
          <p:cNvPr id="282" name="Google Shape;282;p21"/>
          <p:cNvSpPr txBox="1"/>
          <p:nvPr/>
        </p:nvSpPr>
        <p:spPr>
          <a:xfrm>
            <a:off x="1815960" y="6486416"/>
            <a:ext cx="3441660" cy="1217295"/>
          </a:xfrm>
          <a:prstGeom prst="rect">
            <a:avLst/>
          </a:prstGeom>
          <a:noFill/>
          <a:ln>
            <a:noFill/>
          </a:ln>
        </p:spPr>
        <p:txBody>
          <a:bodyPr anchorCtr="0" anchor="t" bIns="0" lIns="0" spcFirstLastPara="1" rIns="0" wrap="square" tIns="0">
            <a:spAutoFit/>
          </a:bodyPr>
          <a:lstStyle/>
          <a:p>
            <a:pPr indent="0" lvl="0" marL="0" marR="0" rtl="0" algn="l">
              <a:lnSpc>
                <a:spcPct val="162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a:t>
            </a:r>
            <a:endParaRPr/>
          </a:p>
        </p:txBody>
      </p:sp>
      <p:sp>
        <p:nvSpPr>
          <p:cNvPr id="283" name="Google Shape;283;p21"/>
          <p:cNvSpPr txBox="1"/>
          <p:nvPr/>
        </p:nvSpPr>
        <p:spPr>
          <a:xfrm>
            <a:off x="13368299" y="1455025"/>
            <a:ext cx="3441660" cy="1217295"/>
          </a:xfrm>
          <a:prstGeom prst="rect">
            <a:avLst/>
          </a:prstGeom>
          <a:noFill/>
          <a:ln>
            <a:noFill/>
          </a:ln>
        </p:spPr>
        <p:txBody>
          <a:bodyPr anchorCtr="0" anchor="t" bIns="0" lIns="0" spcFirstLastPara="1" rIns="0" wrap="square" tIns="0">
            <a:spAutoFit/>
          </a:bodyPr>
          <a:lstStyle/>
          <a:p>
            <a:pPr indent="0" lvl="0" marL="0" marR="0" rtl="0" algn="l">
              <a:lnSpc>
                <a:spcPct val="162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a:t>
            </a:r>
            <a:endParaRPr/>
          </a:p>
        </p:txBody>
      </p:sp>
      <p:sp>
        <p:nvSpPr>
          <p:cNvPr id="284" name="Google Shape;284;p21"/>
          <p:cNvSpPr txBox="1"/>
          <p:nvPr/>
        </p:nvSpPr>
        <p:spPr>
          <a:xfrm>
            <a:off x="13368299" y="3555442"/>
            <a:ext cx="3441660" cy="1217295"/>
          </a:xfrm>
          <a:prstGeom prst="rect">
            <a:avLst/>
          </a:prstGeom>
          <a:noFill/>
          <a:ln>
            <a:noFill/>
          </a:ln>
        </p:spPr>
        <p:txBody>
          <a:bodyPr anchorCtr="0" anchor="t" bIns="0" lIns="0" spcFirstLastPara="1" rIns="0" wrap="square" tIns="0">
            <a:spAutoFit/>
          </a:bodyPr>
          <a:lstStyle/>
          <a:p>
            <a:pPr indent="0" lvl="0" marL="0" marR="0" rtl="0" algn="l">
              <a:lnSpc>
                <a:spcPct val="162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a:t>
            </a:r>
            <a:endParaRPr/>
          </a:p>
        </p:txBody>
      </p:sp>
      <p:grpSp>
        <p:nvGrpSpPr>
          <p:cNvPr id="285" name="Google Shape;285;p21"/>
          <p:cNvGrpSpPr/>
          <p:nvPr/>
        </p:nvGrpSpPr>
        <p:grpSpPr>
          <a:xfrm>
            <a:off x="12668353" y="7489824"/>
            <a:ext cx="4141606" cy="1768476"/>
            <a:chOff x="0" y="0"/>
            <a:chExt cx="1903502" cy="812800"/>
          </a:xfrm>
        </p:grpSpPr>
        <p:sp>
          <p:nvSpPr>
            <p:cNvPr id="286" name="Google Shape;286;p21"/>
            <p:cNvSpPr/>
            <p:nvPr/>
          </p:nvSpPr>
          <p:spPr>
            <a:xfrm>
              <a:off x="0" y="0"/>
              <a:ext cx="1903502" cy="812800"/>
            </a:xfrm>
            <a:custGeom>
              <a:rect b="b" l="l" r="r" t="t"/>
              <a:pathLst>
                <a:path extrusionOk="0" h="812800" w="1903502">
                  <a:moveTo>
                    <a:pt x="951751" y="0"/>
                  </a:moveTo>
                  <a:cubicBezTo>
                    <a:pt x="426113" y="0"/>
                    <a:pt x="0" y="181951"/>
                    <a:pt x="0" y="406400"/>
                  </a:cubicBezTo>
                  <a:cubicBezTo>
                    <a:pt x="0" y="630849"/>
                    <a:pt x="426113" y="812800"/>
                    <a:pt x="951751" y="812800"/>
                  </a:cubicBezTo>
                  <a:cubicBezTo>
                    <a:pt x="1477388" y="812800"/>
                    <a:pt x="1903502" y="630849"/>
                    <a:pt x="1903502" y="406400"/>
                  </a:cubicBezTo>
                  <a:cubicBezTo>
                    <a:pt x="1903502" y="181951"/>
                    <a:pt x="1477388" y="0"/>
                    <a:pt x="951751" y="0"/>
                  </a:cubicBezTo>
                  <a:close/>
                </a:path>
              </a:pathLst>
            </a:custGeom>
            <a:solidFill>
              <a:srgbClr val="EBEAED"/>
            </a:solidFill>
            <a:ln cap="sq" cmpd="sng" w="38100">
              <a:solidFill>
                <a:srgbClr val="1439A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1"/>
            <p:cNvSpPr txBox="1"/>
            <p:nvPr/>
          </p:nvSpPr>
          <p:spPr>
            <a:xfrm>
              <a:off x="178453" y="38100"/>
              <a:ext cx="1546595"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8" name="Google Shape;288;p21"/>
          <p:cNvSpPr txBox="1"/>
          <p:nvPr/>
        </p:nvSpPr>
        <p:spPr>
          <a:xfrm>
            <a:off x="13013552" y="7732286"/>
            <a:ext cx="3451208" cy="1447452"/>
          </a:xfrm>
          <a:prstGeom prst="rect">
            <a:avLst/>
          </a:prstGeom>
          <a:noFill/>
          <a:ln>
            <a:noFill/>
          </a:ln>
        </p:spPr>
        <p:txBody>
          <a:bodyPr anchorCtr="0" anchor="t" bIns="0" lIns="0" spcFirstLastPara="1" rIns="0" wrap="square" tIns="0">
            <a:spAutoFit/>
          </a:bodyPr>
          <a:lstStyle/>
          <a:p>
            <a:pPr indent="0" lvl="0" marL="0" marR="0" rtl="0" algn="ctr">
              <a:lnSpc>
                <a:spcPct val="112998"/>
              </a:lnSpc>
              <a:spcBef>
                <a:spcPts val="0"/>
              </a:spcBef>
              <a:spcAft>
                <a:spcPts val="0"/>
              </a:spcAft>
              <a:buNone/>
            </a:pPr>
            <a:r>
              <a:rPr b="0" i="0" lang="en-US" sz="9709" u="none" cap="none" strike="noStrike">
                <a:solidFill>
                  <a:srgbClr val="1439AE"/>
                </a:solidFill>
                <a:latin typeface="Crushed"/>
                <a:ea typeface="Crushed"/>
                <a:cs typeface="Crushed"/>
                <a:sym typeface="Crushed"/>
              </a:rPr>
              <a:t>2026</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292" name="Shape 292"/>
        <p:cNvGrpSpPr/>
        <p:nvPr/>
      </p:nvGrpSpPr>
      <p:grpSpPr>
        <a:xfrm>
          <a:off x="0" y="0"/>
          <a:ext cx="0" cy="0"/>
          <a:chOff x="0" y="0"/>
          <a:chExt cx="0" cy="0"/>
        </a:xfrm>
      </p:grpSpPr>
      <p:sp>
        <p:nvSpPr>
          <p:cNvPr id="293" name="Google Shape;293;p22"/>
          <p:cNvSpPr/>
          <p:nvPr/>
        </p:nvSpPr>
        <p:spPr>
          <a:xfrm>
            <a:off x="2090600" y="2775575"/>
            <a:ext cx="6089904" cy="608990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1439A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4" name="Google Shape;294;p22"/>
          <p:cNvPicPr preferRelativeResize="0"/>
          <p:nvPr/>
        </p:nvPicPr>
        <p:blipFill rotWithShape="1">
          <a:blip r:embed="rId3">
            <a:alphaModFix/>
          </a:blip>
          <a:srcRect b="0" l="0" r="0" t="0"/>
          <a:stretch/>
        </p:blipFill>
        <p:spPr>
          <a:xfrm>
            <a:off x="611343" y="2093593"/>
            <a:ext cx="8596956" cy="8123376"/>
          </a:xfrm>
          <a:prstGeom prst="rect">
            <a:avLst/>
          </a:prstGeom>
          <a:noFill/>
          <a:ln>
            <a:noFill/>
          </a:ln>
        </p:spPr>
      </p:pic>
      <p:sp>
        <p:nvSpPr>
          <p:cNvPr id="295" name="Google Shape;295;p22"/>
          <p:cNvSpPr/>
          <p:nvPr/>
        </p:nvSpPr>
        <p:spPr>
          <a:xfrm>
            <a:off x="3630200" y="4336800"/>
            <a:ext cx="2966720" cy="296672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1439AE"/>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6" name="Google Shape;296;p22"/>
          <p:cNvGrpSpPr/>
          <p:nvPr/>
        </p:nvGrpSpPr>
        <p:grpSpPr>
          <a:xfrm>
            <a:off x="10308034" y="2775575"/>
            <a:ext cx="8469224" cy="1462680"/>
            <a:chOff x="0" y="-38100"/>
            <a:chExt cx="2230577" cy="385233"/>
          </a:xfrm>
        </p:grpSpPr>
        <p:sp>
          <p:nvSpPr>
            <p:cNvPr id="297" name="Google Shape;297;p22"/>
            <p:cNvSpPr/>
            <p:nvPr/>
          </p:nvSpPr>
          <p:spPr>
            <a:xfrm>
              <a:off x="0" y="0"/>
              <a:ext cx="2230577" cy="347133"/>
            </a:xfrm>
            <a:custGeom>
              <a:rect b="b" l="l" r="r" t="t"/>
              <a:pathLst>
                <a:path extrusionOk="0" h="347133" w="2230577">
                  <a:moveTo>
                    <a:pt x="0" y="0"/>
                  </a:moveTo>
                  <a:lnTo>
                    <a:pt x="2230577" y="0"/>
                  </a:lnTo>
                  <a:lnTo>
                    <a:pt x="2230577" y="347133"/>
                  </a:lnTo>
                  <a:lnTo>
                    <a:pt x="0" y="347133"/>
                  </a:lnTo>
                  <a:close/>
                </a:path>
              </a:pathLst>
            </a:custGeom>
            <a:solidFill>
              <a:srgbClr val="EFF9FA"/>
            </a:solidFill>
            <a:ln cap="sq" cmpd="sng" w="38100">
              <a:solidFill>
                <a:srgbClr val="1439AE"/>
              </a:solidFill>
              <a:prstDash val="solid"/>
              <a:miter lim="8000"/>
              <a:headEnd len="sm" w="sm" type="none"/>
              <a:tailEnd len="sm" w="sm" type="none"/>
            </a:ln>
          </p:spPr>
        </p:sp>
        <p:sp>
          <p:nvSpPr>
            <p:cNvPr id="298" name="Google Shape;298;p22"/>
            <p:cNvSpPr txBox="1"/>
            <p:nvPr/>
          </p:nvSpPr>
          <p:spPr>
            <a:xfrm>
              <a:off x="0" y="-38100"/>
              <a:ext cx="2230577" cy="3852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22"/>
          <p:cNvGrpSpPr/>
          <p:nvPr/>
        </p:nvGrpSpPr>
        <p:grpSpPr>
          <a:xfrm>
            <a:off x="10308034" y="4372362"/>
            <a:ext cx="8469224" cy="1462680"/>
            <a:chOff x="0" y="-38100"/>
            <a:chExt cx="2230577" cy="385233"/>
          </a:xfrm>
        </p:grpSpPr>
        <p:sp>
          <p:nvSpPr>
            <p:cNvPr id="300" name="Google Shape;300;p22"/>
            <p:cNvSpPr/>
            <p:nvPr/>
          </p:nvSpPr>
          <p:spPr>
            <a:xfrm>
              <a:off x="0" y="0"/>
              <a:ext cx="2230577" cy="347133"/>
            </a:xfrm>
            <a:custGeom>
              <a:rect b="b" l="l" r="r" t="t"/>
              <a:pathLst>
                <a:path extrusionOk="0" h="347133" w="2230577">
                  <a:moveTo>
                    <a:pt x="0" y="0"/>
                  </a:moveTo>
                  <a:lnTo>
                    <a:pt x="2230577" y="0"/>
                  </a:lnTo>
                  <a:lnTo>
                    <a:pt x="2230577" y="347133"/>
                  </a:lnTo>
                  <a:lnTo>
                    <a:pt x="0" y="347133"/>
                  </a:lnTo>
                  <a:close/>
                </a:path>
              </a:pathLst>
            </a:custGeom>
            <a:solidFill>
              <a:srgbClr val="EFF9FA"/>
            </a:solidFill>
            <a:ln cap="sq" cmpd="sng" w="38100">
              <a:solidFill>
                <a:srgbClr val="1439AE"/>
              </a:solidFill>
              <a:prstDash val="solid"/>
              <a:miter lim="8000"/>
              <a:headEnd len="sm" w="sm" type="none"/>
              <a:tailEnd len="sm" w="sm" type="none"/>
            </a:ln>
          </p:spPr>
        </p:sp>
        <p:sp>
          <p:nvSpPr>
            <p:cNvPr id="301" name="Google Shape;301;p22"/>
            <p:cNvSpPr txBox="1"/>
            <p:nvPr/>
          </p:nvSpPr>
          <p:spPr>
            <a:xfrm>
              <a:off x="0" y="-38100"/>
              <a:ext cx="2230577" cy="3852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22"/>
          <p:cNvGrpSpPr/>
          <p:nvPr/>
        </p:nvGrpSpPr>
        <p:grpSpPr>
          <a:xfrm>
            <a:off x="10308034" y="5966606"/>
            <a:ext cx="8469224" cy="1462680"/>
            <a:chOff x="0" y="-38100"/>
            <a:chExt cx="2230577" cy="385233"/>
          </a:xfrm>
        </p:grpSpPr>
        <p:sp>
          <p:nvSpPr>
            <p:cNvPr id="303" name="Google Shape;303;p22"/>
            <p:cNvSpPr/>
            <p:nvPr/>
          </p:nvSpPr>
          <p:spPr>
            <a:xfrm>
              <a:off x="0" y="0"/>
              <a:ext cx="2230577" cy="347133"/>
            </a:xfrm>
            <a:custGeom>
              <a:rect b="b" l="l" r="r" t="t"/>
              <a:pathLst>
                <a:path extrusionOk="0" h="347133" w="2230577">
                  <a:moveTo>
                    <a:pt x="0" y="0"/>
                  </a:moveTo>
                  <a:lnTo>
                    <a:pt x="2230577" y="0"/>
                  </a:lnTo>
                  <a:lnTo>
                    <a:pt x="2230577" y="347133"/>
                  </a:lnTo>
                  <a:lnTo>
                    <a:pt x="0" y="347133"/>
                  </a:lnTo>
                  <a:close/>
                </a:path>
              </a:pathLst>
            </a:custGeom>
            <a:solidFill>
              <a:srgbClr val="EFF9FA"/>
            </a:solidFill>
            <a:ln cap="sq" cmpd="sng" w="38100">
              <a:solidFill>
                <a:srgbClr val="1439AE"/>
              </a:solidFill>
              <a:prstDash val="solid"/>
              <a:miter lim="8000"/>
              <a:headEnd len="sm" w="sm" type="none"/>
              <a:tailEnd len="sm" w="sm" type="none"/>
            </a:ln>
          </p:spPr>
        </p:sp>
        <p:sp>
          <p:nvSpPr>
            <p:cNvPr id="304" name="Google Shape;304;p22"/>
            <p:cNvSpPr txBox="1"/>
            <p:nvPr/>
          </p:nvSpPr>
          <p:spPr>
            <a:xfrm>
              <a:off x="0" y="-38100"/>
              <a:ext cx="2230577" cy="3852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22"/>
          <p:cNvGrpSpPr/>
          <p:nvPr/>
        </p:nvGrpSpPr>
        <p:grpSpPr>
          <a:xfrm>
            <a:off x="10308034" y="7560850"/>
            <a:ext cx="8469224" cy="1462680"/>
            <a:chOff x="0" y="-38100"/>
            <a:chExt cx="2230577" cy="385233"/>
          </a:xfrm>
        </p:grpSpPr>
        <p:sp>
          <p:nvSpPr>
            <p:cNvPr id="306" name="Google Shape;306;p22"/>
            <p:cNvSpPr/>
            <p:nvPr/>
          </p:nvSpPr>
          <p:spPr>
            <a:xfrm>
              <a:off x="0" y="0"/>
              <a:ext cx="2230577" cy="347133"/>
            </a:xfrm>
            <a:custGeom>
              <a:rect b="b" l="l" r="r" t="t"/>
              <a:pathLst>
                <a:path extrusionOk="0" h="347133" w="2230577">
                  <a:moveTo>
                    <a:pt x="0" y="0"/>
                  </a:moveTo>
                  <a:lnTo>
                    <a:pt x="2230577" y="0"/>
                  </a:lnTo>
                  <a:lnTo>
                    <a:pt x="2230577" y="347133"/>
                  </a:lnTo>
                  <a:lnTo>
                    <a:pt x="0" y="347133"/>
                  </a:lnTo>
                  <a:close/>
                </a:path>
              </a:pathLst>
            </a:custGeom>
            <a:solidFill>
              <a:srgbClr val="EFF9FA"/>
            </a:solidFill>
            <a:ln cap="sq" cmpd="sng" w="38100">
              <a:solidFill>
                <a:srgbClr val="1439AE"/>
              </a:solidFill>
              <a:prstDash val="solid"/>
              <a:miter lim="8000"/>
              <a:headEnd len="sm" w="sm" type="none"/>
              <a:tailEnd len="sm" w="sm" type="none"/>
            </a:ln>
          </p:spPr>
        </p:sp>
        <p:sp>
          <p:nvSpPr>
            <p:cNvPr id="307" name="Google Shape;307;p22"/>
            <p:cNvSpPr txBox="1"/>
            <p:nvPr/>
          </p:nvSpPr>
          <p:spPr>
            <a:xfrm>
              <a:off x="0" y="-38100"/>
              <a:ext cx="2230577" cy="3852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22"/>
          <p:cNvGrpSpPr/>
          <p:nvPr/>
        </p:nvGrpSpPr>
        <p:grpSpPr>
          <a:xfrm>
            <a:off x="10846347" y="3016477"/>
            <a:ext cx="6170730" cy="1231425"/>
            <a:chOff x="0" y="47625"/>
            <a:chExt cx="8227640" cy="1641900"/>
          </a:xfrm>
        </p:grpSpPr>
        <p:sp>
          <p:nvSpPr>
            <p:cNvPr id="309" name="Google Shape;309;p22"/>
            <p:cNvSpPr txBox="1"/>
            <p:nvPr/>
          </p:nvSpPr>
          <p:spPr>
            <a:xfrm>
              <a:off x="1460540" y="284353"/>
              <a:ext cx="6767100" cy="897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900" u="none" cap="none" strike="noStrike">
                  <a:solidFill>
                    <a:srgbClr val="1439AE"/>
                  </a:solidFill>
                  <a:latin typeface="Ubuntu"/>
                  <a:ea typeface="Ubuntu"/>
                  <a:cs typeface="Ubuntu"/>
                  <a:sym typeface="Ubuntu"/>
                </a:rPr>
                <a:t>Lorem ipsum dolor sit amet, consectetur adipiscing elit, sed do eiusmod tempor.</a:t>
              </a:r>
              <a:endParaRPr/>
            </a:p>
          </p:txBody>
        </p:sp>
        <p:sp>
          <p:nvSpPr>
            <p:cNvPr id="310" name="Google Shape;310;p22"/>
            <p:cNvSpPr txBox="1"/>
            <p:nvPr/>
          </p:nvSpPr>
          <p:spPr>
            <a:xfrm>
              <a:off x="0" y="47625"/>
              <a:ext cx="848400" cy="164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8000" u="none" cap="none" strike="noStrike">
                  <a:solidFill>
                    <a:srgbClr val="1439AE"/>
                  </a:solidFill>
                  <a:latin typeface="Crushed"/>
                  <a:ea typeface="Crushed"/>
                  <a:cs typeface="Crushed"/>
                  <a:sym typeface="Crushed"/>
                </a:rPr>
                <a:t>1</a:t>
              </a:r>
              <a:endParaRPr/>
            </a:p>
          </p:txBody>
        </p:sp>
      </p:grpSp>
      <p:grpSp>
        <p:nvGrpSpPr>
          <p:cNvPr id="311" name="Google Shape;311;p22"/>
          <p:cNvGrpSpPr/>
          <p:nvPr/>
        </p:nvGrpSpPr>
        <p:grpSpPr>
          <a:xfrm>
            <a:off x="10846347" y="4603739"/>
            <a:ext cx="6170730" cy="1231425"/>
            <a:chOff x="0" y="47625"/>
            <a:chExt cx="8227640" cy="1641900"/>
          </a:xfrm>
        </p:grpSpPr>
        <p:sp>
          <p:nvSpPr>
            <p:cNvPr id="312" name="Google Shape;312;p22"/>
            <p:cNvSpPr txBox="1"/>
            <p:nvPr/>
          </p:nvSpPr>
          <p:spPr>
            <a:xfrm>
              <a:off x="1460540" y="312426"/>
              <a:ext cx="6767100" cy="897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900" u="none" cap="none" strike="noStrike">
                  <a:solidFill>
                    <a:srgbClr val="1439AE"/>
                  </a:solidFill>
                  <a:latin typeface="Ubuntu"/>
                  <a:ea typeface="Ubuntu"/>
                  <a:cs typeface="Ubuntu"/>
                  <a:sym typeface="Ubuntu"/>
                </a:rPr>
                <a:t>Lorem ipsum dolor sit amet, consectetur adipiscing elit, sed do eiusmod tempor.</a:t>
              </a:r>
              <a:endParaRPr/>
            </a:p>
          </p:txBody>
        </p:sp>
        <p:sp>
          <p:nvSpPr>
            <p:cNvPr id="313" name="Google Shape;313;p22"/>
            <p:cNvSpPr txBox="1"/>
            <p:nvPr/>
          </p:nvSpPr>
          <p:spPr>
            <a:xfrm>
              <a:off x="0" y="47625"/>
              <a:ext cx="848400" cy="164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8000" u="none" cap="none" strike="noStrike">
                  <a:solidFill>
                    <a:srgbClr val="1439AE"/>
                  </a:solidFill>
                  <a:latin typeface="Crushed"/>
                  <a:ea typeface="Crushed"/>
                  <a:cs typeface="Crushed"/>
                  <a:sym typeface="Crushed"/>
                </a:rPr>
                <a:t>2</a:t>
              </a:r>
              <a:endParaRPr/>
            </a:p>
          </p:txBody>
        </p:sp>
      </p:grpSp>
      <p:grpSp>
        <p:nvGrpSpPr>
          <p:cNvPr id="314" name="Google Shape;314;p22"/>
          <p:cNvGrpSpPr/>
          <p:nvPr/>
        </p:nvGrpSpPr>
        <p:grpSpPr>
          <a:xfrm>
            <a:off x="10846347" y="6191001"/>
            <a:ext cx="6170730" cy="1231425"/>
            <a:chOff x="0" y="47625"/>
            <a:chExt cx="8227640" cy="1641900"/>
          </a:xfrm>
        </p:grpSpPr>
        <p:sp>
          <p:nvSpPr>
            <p:cNvPr id="315" name="Google Shape;315;p22"/>
            <p:cNvSpPr txBox="1"/>
            <p:nvPr/>
          </p:nvSpPr>
          <p:spPr>
            <a:xfrm>
              <a:off x="1460540" y="340499"/>
              <a:ext cx="6767100" cy="897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900" u="none" cap="none" strike="noStrike">
                  <a:solidFill>
                    <a:srgbClr val="1439AE"/>
                  </a:solidFill>
                  <a:latin typeface="Ubuntu"/>
                  <a:ea typeface="Ubuntu"/>
                  <a:cs typeface="Ubuntu"/>
                  <a:sym typeface="Ubuntu"/>
                </a:rPr>
                <a:t>Lorem ipsum dolor sit amet, consectetur adipiscing elit, sed do eiusmod tempor.</a:t>
              </a:r>
              <a:endParaRPr/>
            </a:p>
          </p:txBody>
        </p:sp>
        <p:sp>
          <p:nvSpPr>
            <p:cNvPr id="316" name="Google Shape;316;p22"/>
            <p:cNvSpPr txBox="1"/>
            <p:nvPr/>
          </p:nvSpPr>
          <p:spPr>
            <a:xfrm>
              <a:off x="0" y="47625"/>
              <a:ext cx="848400" cy="164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8000" u="none" cap="none" strike="noStrike">
                  <a:solidFill>
                    <a:srgbClr val="1439AE"/>
                  </a:solidFill>
                  <a:latin typeface="Crushed"/>
                  <a:ea typeface="Crushed"/>
                  <a:cs typeface="Crushed"/>
                  <a:sym typeface="Crushed"/>
                </a:rPr>
                <a:t>3</a:t>
              </a:r>
              <a:endParaRPr/>
            </a:p>
          </p:txBody>
        </p:sp>
      </p:grpSp>
      <p:grpSp>
        <p:nvGrpSpPr>
          <p:cNvPr id="317" name="Google Shape;317;p22"/>
          <p:cNvGrpSpPr/>
          <p:nvPr/>
        </p:nvGrpSpPr>
        <p:grpSpPr>
          <a:xfrm>
            <a:off x="10846347" y="7778262"/>
            <a:ext cx="6170730" cy="1231425"/>
            <a:chOff x="0" y="47625"/>
            <a:chExt cx="8227640" cy="1641900"/>
          </a:xfrm>
        </p:grpSpPr>
        <p:sp>
          <p:nvSpPr>
            <p:cNvPr id="318" name="Google Shape;318;p22"/>
            <p:cNvSpPr txBox="1"/>
            <p:nvPr/>
          </p:nvSpPr>
          <p:spPr>
            <a:xfrm>
              <a:off x="1460540" y="368571"/>
              <a:ext cx="6767100" cy="897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900" u="none" cap="none" strike="noStrike">
                  <a:solidFill>
                    <a:srgbClr val="1439AE"/>
                  </a:solidFill>
                  <a:latin typeface="Ubuntu"/>
                  <a:ea typeface="Ubuntu"/>
                  <a:cs typeface="Ubuntu"/>
                  <a:sym typeface="Ubuntu"/>
                </a:rPr>
                <a:t>Lorem ipsum dolor sit amet, consectetur adipiscing elit, sed do eiusmod tempor.</a:t>
              </a:r>
              <a:endParaRPr/>
            </a:p>
          </p:txBody>
        </p:sp>
        <p:sp>
          <p:nvSpPr>
            <p:cNvPr id="319" name="Google Shape;319;p22"/>
            <p:cNvSpPr txBox="1"/>
            <p:nvPr/>
          </p:nvSpPr>
          <p:spPr>
            <a:xfrm>
              <a:off x="0" y="47625"/>
              <a:ext cx="848400" cy="1641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8000" u="none" cap="none" strike="noStrike">
                  <a:solidFill>
                    <a:srgbClr val="1439AE"/>
                  </a:solidFill>
                  <a:latin typeface="Crushed"/>
                  <a:ea typeface="Crushed"/>
                  <a:cs typeface="Crushed"/>
                  <a:sym typeface="Crushed"/>
                </a:rPr>
                <a:t>4</a:t>
              </a:r>
              <a:endParaRPr/>
            </a:p>
          </p:txBody>
        </p:sp>
      </p:grpSp>
      <p:sp>
        <p:nvSpPr>
          <p:cNvPr id="320" name="Google Shape;320;p22"/>
          <p:cNvSpPr txBox="1"/>
          <p:nvPr/>
        </p:nvSpPr>
        <p:spPr>
          <a:xfrm>
            <a:off x="2282729" y="531683"/>
            <a:ext cx="13722600" cy="17394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US" sz="11300" u="none" cap="none" strike="noStrike">
                <a:solidFill>
                  <a:srgbClr val="1439AE"/>
                </a:solidFill>
                <a:latin typeface="Crushed"/>
                <a:ea typeface="Crushed"/>
                <a:cs typeface="Crushed"/>
                <a:sym typeface="Crushed"/>
              </a:rPr>
              <a:t>Important chart</a:t>
            </a:r>
            <a:endParaRPr/>
          </a:p>
        </p:txBody>
      </p:sp>
      <p:sp>
        <p:nvSpPr>
          <p:cNvPr id="321" name="Google Shape;321;p22"/>
          <p:cNvSpPr/>
          <p:nvPr/>
        </p:nvSpPr>
        <p:spPr>
          <a:xfrm rot="-157681">
            <a:off x="-1456227" y="-859189"/>
            <a:ext cx="5408771" cy="4966235"/>
          </a:xfrm>
          <a:custGeom>
            <a:rect b="b" l="l" r="r" t="t"/>
            <a:pathLst>
              <a:path extrusionOk="0" h="4966235" w="5408771">
                <a:moveTo>
                  <a:pt x="0" y="0"/>
                </a:moveTo>
                <a:lnTo>
                  <a:pt x="5408771" y="0"/>
                </a:lnTo>
                <a:lnTo>
                  <a:pt x="5408771" y="4966235"/>
                </a:lnTo>
                <a:lnTo>
                  <a:pt x="0" y="4966235"/>
                </a:lnTo>
                <a:lnTo>
                  <a:pt x="0" y="0"/>
                </a:lnTo>
                <a:close/>
              </a:path>
            </a:pathLst>
          </a:custGeom>
          <a:blipFill rotWithShape="1">
            <a:blip r:embed="rId4">
              <a:alphaModFix/>
            </a:blip>
            <a:stretch>
              <a:fillRect b="0" l="0" r="0" t="0"/>
            </a:stretch>
          </a:blipFill>
          <a:ln>
            <a:noFill/>
          </a:ln>
        </p:spPr>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325" name="Shape 325"/>
        <p:cNvGrpSpPr/>
        <p:nvPr/>
      </p:nvGrpSpPr>
      <p:grpSpPr>
        <a:xfrm>
          <a:off x="0" y="0"/>
          <a:ext cx="0" cy="0"/>
          <a:chOff x="0" y="0"/>
          <a:chExt cx="0" cy="0"/>
        </a:xfrm>
      </p:grpSpPr>
      <p:grpSp>
        <p:nvGrpSpPr>
          <p:cNvPr id="326" name="Google Shape;326;p23"/>
          <p:cNvGrpSpPr/>
          <p:nvPr/>
        </p:nvGrpSpPr>
        <p:grpSpPr>
          <a:xfrm rot="-274238">
            <a:off x="796055" y="374561"/>
            <a:ext cx="6845378" cy="6580006"/>
            <a:chOff x="0" y="-38100"/>
            <a:chExt cx="1802898" cy="1733006"/>
          </a:xfrm>
        </p:grpSpPr>
        <p:sp>
          <p:nvSpPr>
            <p:cNvPr id="327" name="Google Shape;327;p23"/>
            <p:cNvSpPr/>
            <p:nvPr/>
          </p:nvSpPr>
          <p:spPr>
            <a:xfrm>
              <a:off x="0" y="0"/>
              <a:ext cx="1802898" cy="1694906"/>
            </a:xfrm>
            <a:custGeom>
              <a:rect b="b" l="l" r="r" t="t"/>
              <a:pathLst>
                <a:path extrusionOk="0" h="1694906" w="1802898">
                  <a:moveTo>
                    <a:pt x="0" y="0"/>
                  </a:moveTo>
                  <a:lnTo>
                    <a:pt x="1802898" y="0"/>
                  </a:lnTo>
                  <a:lnTo>
                    <a:pt x="1802898" y="1694906"/>
                  </a:lnTo>
                  <a:lnTo>
                    <a:pt x="0" y="1694906"/>
                  </a:lnTo>
                  <a:close/>
                </a:path>
              </a:pathLst>
            </a:custGeom>
            <a:solidFill>
              <a:srgbClr val="EFF9FA"/>
            </a:solidFill>
            <a:ln cap="sq" cmpd="sng" w="38100">
              <a:solidFill>
                <a:srgbClr val="1439AE"/>
              </a:solidFill>
              <a:prstDash val="solid"/>
              <a:miter lim="8000"/>
              <a:headEnd len="sm" w="sm" type="none"/>
              <a:tailEnd len="sm" w="sm" type="none"/>
            </a:ln>
          </p:spPr>
        </p:sp>
        <p:sp>
          <p:nvSpPr>
            <p:cNvPr id="328" name="Google Shape;328;p23"/>
            <p:cNvSpPr txBox="1"/>
            <p:nvPr/>
          </p:nvSpPr>
          <p:spPr>
            <a:xfrm>
              <a:off x="0" y="-38100"/>
              <a:ext cx="1802898" cy="17330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23"/>
          <p:cNvGrpSpPr/>
          <p:nvPr/>
        </p:nvGrpSpPr>
        <p:grpSpPr>
          <a:xfrm rot="679465">
            <a:off x="11013987" y="-1274811"/>
            <a:ext cx="6845378" cy="6580006"/>
            <a:chOff x="0" y="-38100"/>
            <a:chExt cx="1802898" cy="1733006"/>
          </a:xfrm>
        </p:grpSpPr>
        <p:sp>
          <p:nvSpPr>
            <p:cNvPr id="330" name="Google Shape;330;p23"/>
            <p:cNvSpPr/>
            <p:nvPr/>
          </p:nvSpPr>
          <p:spPr>
            <a:xfrm>
              <a:off x="0" y="0"/>
              <a:ext cx="1802898" cy="1694906"/>
            </a:xfrm>
            <a:custGeom>
              <a:rect b="b" l="l" r="r" t="t"/>
              <a:pathLst>
                <a:path extrusionOk="0" h="1694906" w="1802898">
                  <a:moveTo>
                    <a:pt x="0" y="0"/>
                  </a:moveTo>
                  <a:lnTo>
                    <a:pt x="1802898" y="0"/>
                  </a:lnTo>
                  <a:lnTo>
                    <a:pt x="1802898" y="1694906"/>
                  </a:lnTo>
                  <a:lnTo>
                    <a:pt x="0" y="1694906"/>
                  </a:lnTo>
                  <a:close/>
                </a:path>
              </a:pathLst>
            </a:custGeom>
            <a:solidFill>
              <a:srgbClr val="EFF9FA"/>
            </a:solidFill>
            <a:ln cap="sq" cmpd="sng" w="38100">
              <a:solidFill>
                <a:srgbClr val="1439AE"/>
              </a:solidFill>
              <a:prstDash val="solid"/>
              <a:miter lim="8000"/>
              <a:headEnd len="sm" w="sm" type="none"/>
              <a:tailEnd len="sm" w="sm" type="none"/>
            </a:ln>
          </p:spPr>
        </p:sp>
        <p:sp>
          <p:nvSpPr>
            <p:cNvPr id="331" name="Google Shape;331;p23"/>
            <p:cNvSpPr txBox="1"/>
            <p:nvPr/>
          </p:nvSpPr>
          <p:spPr>
            <a:xfrm>
              <a:off x="0" y="-38100"/>
              <a:ext cx="1802898" cy="17330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3"/>
          <p:cNvGrpSpPr/>
          <p:nvPr/>
        </p:nvGrpSpPr>
        <p:grpSpPr>
          <a:xfrm rot="679465">
            <a:off x="11533010" y="-930792"/>
            <a:ext cx="6168680" cy="4415620"/>
            <a:chOff x="0" y="-38100"/>
            <a:chExt cx="1624673" cy="1162962"/>
          </a:xfrm>
        </p:grpSpPr>
        <p:sp>
          <p:nvSpPr>
            <p:cNvPr id="333" name="Google Shape;333;p23"/>
            <p:cNvSpPr/>
            <p:nvPr/>
          </p:nvSpPr>
          <p:spPr>
            <a:xfrm>
              <a:off x="0" y="0"/>
              <a:ext cx="1624673" cy="1124862"/>
            </a:xfrm>
            <a:custGeom>
              <a:rect b="b" l="l" r="r" t="t"/>
              <a:pathLst>
                <a:path extrusionOk="0" h="1124862" w="1624673">
                  <a:moveTo>
                    <a:pt x="0" y="0"/>
                  </a:moveTo>
                  <a:lnTo>
                    <a:pt x="1624673" y="0"/>
                  </a:lnTo>
                  <a:lnTo>
                    <a:pt x="1624673" y="1124862"/>
                  </a:lnTo>
                  <a:lnTo>
                    <a:pt x="0" y="1124862"/>
                  </a:lnTo>
                  <a:close/>
                </a:path>
              </a:pathLst>
            </a:custGeom>
            <a:solidFill>
              <a:srgbClr val="EFF9FA"/>
            </a:solidFill>
            <a:ln cap="sq" cmpd="sng" w="38100">
              <a:solidFill>
                <a:srgbClr val="1439AE"/>
              </a:solidFill>
              <a:prstDash val="solid"/>
              <a:miter lim="8000"/>
              <a:headEnd len="sm" w="sm" type="none"/>
              <a:tailEnd len="sm" w="sm" type="none"/>
            </a:ln>
          </p:spPr>
        </p:sp>
        <p:sp>
          <p:nvSpPr>
            <p:cNvPr id="334" name="Google Shape;334;p23"/>
            <p:cNvSpPr txBox="1"/>
            <p:nvPr/>
          </p:nvSpPr>
          <p:spPr>
            <a:xfrm>
              <a:off x="0" y="-38100"/>
              <a:ext cx="1624673" cy="116296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5" name="Google Shape;335;p23"/>
          <p:cNvPicPr preferRelativeResize="0"/>
          <p:nvPr/>
        </p:nvPicPr>
        <p:blipFill rotWithShape="1">
          <a:blip r:embed="rId3">
            <a:alphaModFix/>
          </a:blip>
          <a:srcRect b="29961" l="-30" r="-30" t="987"/>
          <a:stretch/>
        </p:blipFill>
        <p:spPr>
          <a:xfrm rot="679472">
            <a:off x="11534924" y="-768895"/>
            <a:ext cx="6136251" cy="4234614"/>
          </a:xfrm>
          <a:prstGeom prst="rect">
            <a:avLst/>
          </a:prstGeom>
          <a:noFill/>
          <a:ln>
            <a:noFill/>
          </a:ln>
        </p:spPr>
      </p:pic>
      <p:sp>
        <p:nvSpPr>
          <p:cNvPr id="336" name="Google Shape;336;p23"/>
          <p:cNvSpPr txBox="1"/>
          <p:nvPr/>
        </p:nvSpPr>
        <p:spPr>
          <a:xfrm rot="700600">
            <a:off x="12092206" y="3604822"/>
            <a:ext cx="3441660" cy="1217295"/>
          </a:xfrm>
          <a:prstGeom prst="rect">
            <a:avLst/>
          </a:prstGeom>
          <a:noFill/>
          <a:ln>
            <a:noFill/>
          </a:ln>
        </p:spPr>
        <p:txBody>
          <a:bodyPr anchorCtr="0" anchor="t" bIns="0" lIns="0" spcFirstLastPara="1" rIns="0" wrap="square" tIns="0">
            <a:spAutoFit/>
          </a:bodyPr>
          <a:lstStyle/>
          <a:p>
            <a:pPr indent="0" lvl="0" marL="0" marR="0" rtl="0" algn="ctr">
              <a:lnSpc>
                <a:spcPct val="162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a:t>
            </a:r>
            <a:endParaRPr/>
          </a:p>
        </p:txBody>
      </p:sp>
      <p:grpSp>
        <p:nvGrpSpPr>
          <p:cNvPr id="337" name="Google Shape;337;p23"/>
          <p:cNvGrpSpPr/>
          <p:nvPr/>
        </p:nvGrpSpPr>
        <p:grpSpPr>
          <a:xfrm rot="-274238">
            <a:off x="1106002" y="697322"/>
            <a:ext cx="6168680" cy="4415620"/>
            <a:chOff x="0" y="-38100"/>
            <a:chExt cx="1624673" cy="1162962"/>
          </a:xfrm>
        </p:grpSpPr>
        <p:sp>
          <p:nvSpPr>
            <p:cNvPr id="338" name="Google Shape;338;p23"/>
            <p:cNvSpPr/>
            <p:nvPr/>
          </p:nvSpPr>
          <p:spPr>
            <a:xfrm>
              <a:off x="0" y="0"/>
              <a:ext cx="1624673" cy="1124862"/>
            </a:xfrm>
            <a:custGeom>
              <a:rect b="b" l="l" r="r" t="t"/>
              <a:pathLst>
                <a:path extrusionOk="0" h="1124862" w="1624673">
                  <a:moveTo>
                    <a:pt x="0" y="0"/>
                  </a:moveTo>
                  <a:lnTo>
                    <a:pt x="1624673" y="0"/>
                  </a:lnTo>
                  <a:lnTo>
                    <a:pt x="1624673" y="1124862"/>
                  </a:lnTo>
                  <a:lnTo>
                    <a:pt x="0" y="1124862"/>
                  </a:lnTo>
                  <a:close/>
                </a:path>
              </a:pathLst>
            </a:custGeom>
            <a:solidFill>
              <a:srgbClr val="EFF9FA"/>
            </a:solidFill>
            <a:ln cap="sq" cmpd="sng" w="38100">
              <a:solidFill>
                <a:srgbClr val="1439AE"/>
              </a:solidFill>
              <a:prstDash val="solid"/>
              <a:miter lim="8000"/>
              <a:headEnd len="sm" w="sm" type="none"/>
              <a:tailEnd len="sm" w="sm" type="none"/>
            </a:ln>
          </p:spPr>
        </p:sp>
        <p:sp>
          <p:nvSpPr>
            <p:cNvPr id="339" name="Google Shape;339;p23"/>
            <p:cNvSpPr txBox="1"/>
            <p:nvPr/>
          </p:nvSpPr>
          <p:spPr>
            <a:xfrm>
              <a:off x="0" y="-38100"/>
              <a:ext cx="1624673" cy="116296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0" name="Google Shape;340;p23"/>
          <p:cNvPicPr preferRelativeResize="0"/>
          <p:nvPr/>
        </p:nvPicPr>
        <p:blipFill rotWithShape="1">
          <a:blip r:embed="rId4">
            <a:alphaModFix/>
          </a:blip>
          <a:srcRect b="2006" l="3660" r="3669" t="2006"/>
          <a:stretch/>
        </p:blipFill>
        <p:spPr>
          <a:xfrm rot="-274239">
            <a:off x="1131073" y="862322"/>
            <a:ext cx="6130152" cy="4230780"/>
          </a:xfrm>
          <a:prstGeom prst="rect">
            <a:avLst/>
          </a:prstGeom>
          <a:noFill/>
          <a:ln>
            <a:noFill/>
          </a:ln>
        </p:spPr>
      </p:pic>
      <p:sp>
        <p:nvSpPr>
          <p:cNvPr id="341" name="Google Shape;341;p23"/>
          <p:cNvSpPr/>
          <p:nvPr/>
        </p:nvSpPr>
        <p:spPr>
          <a:xfrm rot="1079978">
            <a:off x="6609036" y="409147"/>
            <a:ext cx="5069927" cy="6655036"/>
          </a:xfrm>
          <a:custGeom>
            <a:rect b="b" l="l" r="r" t="t"/>
            <a:pathLst>
              <a:path extrusionOk="0" h="6655036" w="5069927">
                <a:moveTo>
                  <a:pt x="0" y="0"/>
                </a:moveTo>
                <a:lnTo>
                  <a:pt x="5069928" y="0"/>
                </a:lnTo>
                <a:lnTo>
                  <a:pt x="5069928" y="6655036"/>
                </a:lnTo>
                <a:lnTo>
                  <a:pt x="0" y="6655036"/>
                </a:lnTo>
                <a:lnTo>
                  <a:pt x="0" y="0"/>
                </a:lnTo>
                <a:close/>
              </a:path>
            </a:pathLst>
          </a:custGeom>
          <a:blipFill rotWithShape="1">
            <a:blip r:embed="rId5">
              <a:alphaModFix/>
            </a:blip>
            <a:stretch>
              <a:fillRect b="0" l="0" r="0" t="0"/>
            </a:stretch>
          </a:blipFill>
          <a:ln>
            <a:noFill/>
          </a:ln>
        </p:spPr>
      </p:sp>
      <p:grpSp>
        <p:nvGrpSpPr>
          <p:cNvPr id="342" name="Google Shape;342;p23"/>
          <p:cNvGrpSpPr/>
          <p:nvPr/>
        </p:nvGrpSpPr>
        <p:grpSpPr>
          <a:xfrm rot="-274238">
            <a:off x="9686383" y="5275881"/>
            <a:ext cx="6845378" cy="6580006"/>
            <a:chOff x="0" y="-38100"/>
            <a:chExt cx="1802898" cy="1733006"/>
          </a:xfrm>
        </p:grpSpPr>
        <p:sp>
          <p:nvSpPr>
            <p:cNvPr id="343" name="Google Shape;343;p23"/>
            <p:cNvSpPr/>
            <p:nvPr/>
          </p:nvSpPr>
          <p:spPr>
            <a:xfrm>
              <a:off x="0" y="0"/>
              <a:ext cx="1802898" cy="1694906"/>
            </a:xfrm>
            <a:custGeom>
              <a:rect b="b" l="l" r="r" t="t"/>
              <a:pathLst>
                <a:path extrusionOk="0" h="1694906" w="1802898">
                  <a:moveTo>
                    <a:pt x="0" y="0"/>
                  </a:moveTo>
                  <a:lnTo>
                    <a:pt x="1802898" y="0"/>
                  </a:lnTo>
                  <a:lnTo>
                    <a:pt x="1802898" y="1694906"/>
                  </a:lnTo>
                  <a:lnTo>
                    <a:pt x="0" y="1694906"/>
                  </a:lnTo>
                  <a:close/>
                </a:path>
              </a:pathLst>
            </a:custGeom>
            <a:solidFill>
              <a:srgbClr val="EFF9FA"/>
            </a:solidFill>
            <a:ln cap="sq" cmpd="sng" w="38100">
              <a:solidFill>
                <a:srgbClr val="1439AE"/>
              </a:solidFill>
              <a:prstDash val="solid"/>
              <a:miter lim="8000"/>
              <a:headEnd len="sm" w="sm" type="none"/>
              <a:tailEnd len="sm" w="sm" type="none"/>
            </a:ln>
          </p:spPr>
        </p:sp>
        <p:sp>
          <p:nvSpPr>
            <p:cNvPr id="344" name="Google Shape;344;p23"/>
            <p:cNvSpPr txBox="1"/>
            <p:nvPr/>
          </p:nvSpPr>
          <p:spPr>
            <a:xfrm>
              <a:off x="0" y="-38100"/>
              <a:ext cx="1802898" cy="17330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23"/>
          <p:cNvGrpSpPr/>
          <p:nvPr/>
        </p:nvGrpSpPr>
        <p:grpSpPr>
          <a:xfrm rot="-274238">
            <a:off x="9996330" y="5598641"/>
            <a:ext cx="6168680" cy="4415620"/>
            <a:chOff x="0" y="-38100"/>
            <a:chExt cx="1624673" cy="1162962"/>
          </a:xfrm>
        </p:grpSpPr>
        <p:sp>
          <p:nvSpPr>
            <p:cNvPr id="346" name="Google Shape;346;p23"/>
            <p:cNvSpPr/>
            <p:nvPr/>
          </p:nvSpPr>
          <p:spPr>
            <a:xfrm>
              <a:off x="0" y="0"/>
              <a:ext cx="1624673" cy="1124862"/>
            </a:xfrm>
            <a:custGeom>
              <a:rect b="b" l="l" r="r" t="t"/>
              <a:pathLst>
                <a:path extrusionOk="0" h="1124862" w="1624673">
                  <a:moveTo>
                    <a:pt x="0" y="0"/>
                  </a:moveTo>
                  <a:lnTo>
                    <a:pt x="1624673" y="0"/>
                  </a:lnTo>
                  <a:lnTo>
                    <a:pt x="1624673" y="1124862"/>
                  </a:lnTo>
                  <a:lnTo>
                    <a:pt x="0" y="1124862"/>
                  </a:lnTo>
                  <a:close/>
                </a:path>
              </a:pathLst>
            </a:custGeom>
            <a:solidFill>
              <a:srgbClr val="EFF9FA"/>
            </a:solidFill>
            <a:ln cap="sq" cmpd="sng" w="38100">
              <a:solidFill>
                <a:srgbClr val="1439AE"/>
              </a:solidFill>
              <a:prstDash val="solid"/>
              <a:miter lim="8000"/>
              <a:headEnd len="sm" w="sm" type="none"/>
              <a:tailEnd len="sm" w="sm" type="none"/>
            </a:ln>
          </p:spPr>
        </p:sp>
        <p:sp>
          <p:nvSpPr>
            <p:cNvPr id="347" name="Google Shape;347;p23"/>
            <p:cNvSpPr txBox="1"/>
            <p:nvPr/>
          </p:nvSpPr>
          <p:spPr>
            <a:xfrm>
              <a:off x="0" y="-38100"/>
              <a:ext cx="1624673" cy="116296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8" name="Google Shape;348;p23"/>
          <p:cNvPicPr preferRelativeResize="0"/>
          <p:nvPr/>
        </p:nvPicPr>
        <p:blipFill rotWithShape="1">
          <a:blip r:embed="rId6">
            <a:alphaModFix/>
          </a:blip>
          <a:srcRect b="1301" l="23012" r="3039" t="22140"/>
          <a:stretch/>
        </p:blipFill>
        <p:spPr>
          <a:xfrm rot="-274239">
            <a:off x="10020997" y="5764583"/>
            <a:ext cx="6130956" cy="4228884"/>
          </a:xfrm>
          <a:prstGeom prst="rect">
            <a:avLst/>
          </a:prstGeom>
          <a:noFill/>
          <a:ln>
            <a:noFill/>
          </a:ln>
        </p:spPr>
      </p:pic>
      <p:sp>
        <p:nvSpPr>
          <p:cNvPr id="349" name="Google Shape;349;p23"/>
          <p:cNvSpPr txBox="1"/>
          <p:nvPr/>
        </p:nvSpPr>
        <p:spPr>
          <a:xfrm rot="-253103">
            <a:off x="11390503" y="10242261"/>
            <a:ext cx="3441660" cy="1217295"/>
          </a:xfrm>
          <a:prstGeom prst="rect">
            <a:avLst/>
          </a:prstGeom>
          <a:noFill/>
          <a:ln>
            <a:noFill/>
          </a:ln>
        </p:spPr>
        <p:txBody>
          <a:bodyPr anchorCtr="0" anchor="t" bIns="0" lIns="0" spcFirstLastPara="1" rIns="0" wrap="square" tIns="0">
            <a:spAutoFit/>
          </a:bodyPr>
          <a:lstStyle/>
          <a:p>
            <a:pPr indent="0" lvl="0" marL="0" marR="0" rtl="0" algn="ctr">
              <a:lnSpc>
                <a:spcPct val="162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a:t>
            </a:r>
            <a:endParaRPr/>
          </a:p>
        </p:txBody>
      </p:sp>
      <p:sp>
        <p:nvSpPr>
          <p:cNvPr id="350" name="Google Shape;350;p23"/>
          <p:cNvSpPr txBox="1"/>
          <p:nvPr/>
        </p:nvSpPr>
        <p:spPr>
          <a:xfrm>
            <a:off x="1028700" y="7889633"/>
            <a:ext cx="7508507" cy="168093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US" sz="11300" u="none" cap="none" strike="noStrike">
                <a:solidFill>
                  <a:srgbClr val="1439AE"/>
                </a:solidFill>
                <a:latin typeface="Crushed"/>
                <a:ea typeface="Crushed"/>
                <a:cs typeface="Crushed"/>
                <a:sym typeface="Crushed"/>
              </a:rPr>
              <a:t>Fan Favorites</a:t>
            </a:r>
            <a:endParaRPr/>
          </a:p>
        </p:txBody>
      </p:sp>
      <p:sp>
        <p:nvSpPr>
          <p:cNvPr id="351" name="Google Shape;351;p23"/>
          <p:cNvSpPr txBox="1"/>
          <p:nvPr/>
        </p:nvSpPr>
        <p:spPr>
          <a:xfrm rot="-253103">
            <a:off x="2500175" y="5340942"/>
            <a:ext cx="3441660" cy="1217295"/>
          </a:xfrm>
          <a:prstGeom prst="rect">
            <a:avLst/>
          </a:prstGeom>
          <a:noFill/>
          <a:ln>
            <a:noFill/>
          </a:ln>
        </p:spPr>
        <p:txBody>
          <a:bodyPr anchorCtr="0" anchor="t" bIns="0" lIns="0" spcFirstLastPara="1" rIns="0" wrap="square" tIns="0">
            <a:spAutoFit/>
          </a:bodyPr>
          <a:lstStyle/>
          <a:p>
            <a:pPr indent="0" lvl="0" marL="0" marR="0" rtl="0" algn="ctr">
              <a:lnSpc>
                <a:spcPct val="162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355" name="Shape 355"/>
        <p:cNvGrpSpPr/>
        <p:nvPr/>
      </p:nvGrpSpPr>
      <p:grpSpPr>
        <a:xfrm>
          <a:off x="0" y="0"/>
          <a:ext cx="0" cy="0"/>
          <a:chOff x="0" y="0"/>
          <a:chExt cx="0" cy="0"/>
        </a:xfrm>
      </p:grpSpPr>
      <p:sp>
        <p:nvSpPr>
          <p:cNvPr id="356" name="Google Shape;356;p24"/>
          <p:cNvSpPr/>
          <p:nvPr/>
        </p:nvSpPr>
        <p:spPr>
          <a:xfrm>
            <a:off x="5010479" y="826427"/>
            <a:ext cx="8254496" cy="8631127"/>
          </a:xfrm>
          <a:custGeom>
            <a:rect b="b" l="l" r="r" t="t"/>
            <a:pathLst>
              <a:path extrusionOk="0" h="8631127" w="8254496">
                <a:moveTo>
                  <a:pt x="0" y="0"/>
                </a:moveTo>
                <a:lnTo>
                  <a:pt x="8254496" y="0"/>
                </a:lnTo>
                <a:lnTo>
                  <a:pt x="8254496" y="8631127"/>
                </a:lnTo>
                <a:lnTo>
                  <a:pt x="0" y="8631127"/>
                </a:lnTo>
                <a:lnTo>
                  <a:pt x="0" y="0"/>
                </a:lnTo>
                <a:close/>
              </a:path>
            </a:pathLst>
          </a:custGeom>
          <a:blipFill rotWithShape="1">
            <a:blip r:embed="rId3">
              <a:alphaModFix/>
            </a:blip>
            <a:stretch>
              <a:fillRect b="0" l="0" r="0" t="0"/>
            </a:stretch>
          </a:blipFill>
          <a:ln>
            <a:noFill/>
          </a:ln>
        </p:spPr>
      </p:sp>
      <p:pic>
        <p:nvPicPr>
          <p:cNvPr id="357" name="Google Shape;357;p24"/>
          <p:cNvPicPr preferRelativeResize="0"/>
          <p:nvPr/>
        </p:nvPicPr>
        <p:blipFill>
          <a:blip r:embed="rId4">
            <a:alphaModFix/>
          </a:blip>
          <a:stretch>
            <a:fillRect/>
          </a:stretch>
        </p:blipFill>
        <p:spPr>
          <a:xfrm>
            <a:off x="5504580" y="1404394"/>
            <a:ext cx="7181700" cy="7536900"/>
          </a:xfrm>
          <a:prstGeom prst="rect">
            <a:avLst/>
          </a:prstGeom>
          <a:noFill/>
          <a:ln>
            <a:noFill/>
          </a:ln>
        </p:spPr>
      </p:pic>
      <p:sp>
        <p:nvSpPr>
          <p:cNvPr id="358" name="Google Shape;358;p24"/>
          <p:cNvSpPr txBox="1"/>
          <p:nvPr/>
        </p:nvSpPr>
        <p:spPr>
          <a:xfrm>
            <a:off x="1028700" y="797845"/>
            <a:ext cx="8115300" cy="168093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US" sz="11300" u="none" cap="none" strike="noStrike">
                <a:solidFill>
                  <a:srgbClr val="1439AE"/>
                </a:solidFill>
                <a:latin typeface="Crushed"/>
                <a:ea typeface="Crushed"/>
                <a:cs typeface="Crushed"/>
                <a:sym typeface="Crushed"/>
              </a:rPr>
              <a:t>Fun Facts</a:t>
            </a:r>
            <a:endParaRPr/>
          </a:p>
        </p:txBody>
      </p:sp>
      <p:sp>
        <p:nvSpPr>
          <p:cNvPr id="359" name="Google Shape;359;p24"/>
          <p:cNvSpPr/>
          <p:nvPr/>
        </p:nvSpPr>
        <p:spPr>
          <a:xfrm rot="365849">
            <a:off x="11204421" y="281030"/>
            <a:ext cx="3303368" cy="4315564"/>
          </a:xfrm>
          <a:custGeom>
            <a:rect b="b" l="l" r="r" t="t"/>
            <a:pathLst>
              <a:path extrusionOk="0" h="4315564" w="3303368">
                <a:moveTo>
                  <a:pt x="0" y="0"/>
                </a:moveTo>
                <a:lnTo>
                  <a:pt x="3303368" y="0"/>
                </a:lnTo>
                <a:lnTo>
                  <a:pt x="3303368" y="4315563"/>
                </a:lnTo>
                <a:lnTo>
                  <a:pt x="0" y="4315563"/>
                </a:lnTo>
                <a:lnTo>
                  <a:pt x="0" y="0"/>
                </a:lnTo>
                <a:close/>
              </a:path>
            </a:pathLst>
          </a:custGeom>
          <a:blipFill rotWithShape="1">
            <a:blip r:embed="rId5">
              <a:alphaModFix/>
            </a:blip>
            <a:stretch>
              <a:fillRect b="0" l="0" r="0" t="0"/>
            </a:stretch>
          </a:blipFill>
          <a:ln>
            <a:noFill/>
          </a:ln>
        </p:spPr>
      </p:sp>
      <p:sp>
        <p:nvSpPr>
          <p:cNvPr id="360" name="Google Shape;360;p24"/>
          <p:cNvSpPr txBox="1"/>
          <p:nvPr/>
        </p:nvSpPr>
        <p:spPr>
          <a:xfrm>
            <a:off x="1028700" y="4468381"/>
            <a:ext cx="4057800" cy="1600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 incididunt ut labore et dolore magna aliqua.</a:t>
            </a:r>
            <a:endParaRPr/>
          </a:p>
        </p:txBody>
      </p:sp>
      <p:sp>
        <p:nvSpPr>
          <p:cNvPr id="361" name="Google Shape;361;p24"/>
          <p:cNvSpPr txBox="1"/>
          <p:nvPr/>
        </p:nvSpPr>
        <p:spPr>
          <a:xfrm>
            <a:off x="1028700" y="8081014"/>
            <a:ext cx="3779400" cy="1600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1439AE"/>
                </a:solidFill>
                <a:latin typeface="Ubuntu"/>
                <a:ea typeface="Ubuntu"/>
                <a:cs typeface="Ubuntu"/>
                <a:sym typeface="Ubuntu"/>
              </a:rPr>
              <a:t> Ut enim ad minim veniam, quis nostrud exercitation ullamco laboris nisi ut aliquip ex ea commodo consequat. </a:t>
            </a:r>
            <a:endParaRPr/>
          </a:p>
        </p:txBody>
      </p:sp>
      <p:sp>
        <p:nvSpPr>
          <p:cNvPr id="362" name="Google Shape;362;p24"/>
          <p:cNvSpPr txBox="1"/>
          <p:nvPr/>
        </p:nvSpPr>
        <p:spPr>
          <a:xfrm>
            <a:off x="1028700" y="3073168"/>
            <a:ext cx="1114372" cy="1508761"/>
          </a:xfrm>
          <a:prstGeom prst="rect">
            <a:avLst/>
          </a:prstGeom>
          <a:noFill/>
          <a:ln>
            <a:noFill/>
          </a:ln>
        </p:spPr>
        <p:txBody>
          <a:bodyPr anchorCtr="0" anchor="t" bIns="0" lIns="0" spcFirstLastPara="1" rIns="0" wrap="square" tIns="0">
            <a:spAutoFit/>
          </a:bodyPr>
          <a:lstStyle/>
          <a:p>
            <a:pPr indent="0" lvl="0" marL="0" marR="0" rtl="0" algn="l">
              <a:lnSpc>
                <a:spcPct val="113003"/>
              </a:lnSpc>
              <a:spcBef>
                <a:spcPts val="0"/>
              </a:spcBef>
              <a:spcAft>
                <a:spcPts val="0"/>
              </a:spcAft>
              <a:buNone/>
            </a:pPr>
            <a:r>
              <a:rPr b="0" i="0" lang="en-US" sz="10105" u="none" cap="none" strike="noStrike">
                <a:solidFill>
                  <a:srgbClr val="1439AE"/>
                </a:solidFill>
                <a:latin typeface="Crushed"/>
                <a:ea typeface="Crushed"/>
                <a:cs typeface="Crushed"/>
                <a:sym typeface="Crushed"/>
              </a:rPr>
              <a:t>01</a:t>
            </a:r>
            <a:endParaRPr/>
          </a:p>
        </p:txBody>
      </p:sp>
      <p:sp>
        <p:nvSpPr>
          <p:cNvPr id="363" name="Google Shape;363;p24"/>
          <p:cNvSpPr txBox="1"/>
          <p:nvPr/>
        </p:nvSpPr>
        <p:spPr>
          <a:xfrm>
            <a:off x="13201650" y="8081320"/>
            <a:ext cx="4057800" cy="16008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 incididunt ut labore et dolore magna aliqua.</a:t>
            </a:r>
            <a:endParaRPr/>
          </a:p>
        </p:txBody>
      </p:sp>
      <p:sp>
        <p:nvSpPr>
          <p:cNvPr id="364" name="Google Shape;364;p24"/>
          <p:cNvSpPr txBox="1"/>
          <p:nvPr/>
        </p:nvSpPr>
        <p:spPr>
          <a:xfrm>
            <a:off x="16144928" y="6685801"/>
            <a:ext cx="1114372" cy="1509067"/>
          </a:xfrm>
          <a:prstGeom prst="rect">
            <a:avLst/>
          </a:prstGeom>
          <a:noFill/>
          <a:ln>
            <a:noFill/>
          </a:ln>
        </p:spPr>
        <p:txBody>
          <a:bodyPr anchorCtr="0" anchor="t" bIns="0" lIns="0" spcFirstLastPara="1" rIns="0" wrap="square" tIns="0">
            <a:spAutoFit/>
          </a:bodyPr>
          <a:lstStyle/>
          <a:p>
            <a:pPr indent="0" lvl="0" marL="0" marR="0" rtl="0" algn="r">
              <a:lnSpc>
                <a:spcPct val="113003"/>
              </a:lnSpc>
              <a:spcBef>
                <a:spcPts val="0"/>
              </a:spcBef>
              <a:spcAft>
                <a:spcPts val="0"/>
              </a:spcAft>
              <a:buNone/>
            </a:pPr>
            <a:r>
              <a:rPr b="0" i="0" lang="en-US" sz="10105" u="none" cap="none" strike="noStrike">
                <a:solidFill>
                  <a:srgbClr val="1439AE"/>
                </a:solidFill>
                <a:latin typeface="Crushed"/>
                <a:ea typeface="Crushed"/>
                <a:cs typeface="Crushed"/>
                <a:sym typeface="Crushed"/>
              </a:rPr>
              <a:t>04</a:t>
            </a:r>
            <a:endParaRPr/>
          </a:p>
        </p:txBody>
      </p:sp>
      <p:sp>
        <p:nvSpPr>
          <p:cNvPr id="365" name="Google Shape;365;p24"/>
          <p:cNvSpPr txBox="1"/>
          <p:nvPr/>
        </p:nvSpPr>
        <p:spPr>
          <a:xfrm>
            <a:off x="13201650" y="4468687"/>
            <a:ext cx="4057800" cy="16008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 incididunt ut labore et dolore magna aliqua.</a:t>
            </a:r>
            <a:endParaRPr/>
          </a:p>
        </p:txBody>
      </p:sp>
      <p:sp>
        <p:nvSpPr>
          <p:cNvPr id="366" name="Google Shape;366;p24"/>
          <p:cNvSpPr txBox="1"/>
          <p:nvPr/>
        </p:nvSpPr>
        <p:spPr>
          <a:xfrm>
            <a:off x="16144928" y="3073168"/>
            <a:ext cx="1114372" cy="1509067"/>
          </a:xfrm>
          <a:prstGeom prst="rect">
            <a:avLst/>
          </a:prstGeom>
          <a:noFill/>
          <a:ln>
            <a:noFill/>
          </a:ln>
        </p:spPr>
        <p:txBody>
          <a:bodyPr anchorCtr="0" anchor="t" bIns="0" lIns="0" spcFirstLastPara="1" rIns="0" wrap="square" tIns="0">
            <a:spAutoFit/>
          </a:bodyPr>
          <a:lstStyle/>
          <a:p>
            <a:pPr indent="0" lvl="0" marL="0" marR="0" rtl="0" algn="r">
              <a:lnSpc>
                <a:spcPct val="113003"/>
              </a:lnSpc>
              <a:spcBef>
                <a:spcPts val="0"/>
              </a:spcBef>
              <a:spcAft>
                <a:spcPts val="0"/>
              </a:spcAft>
              <a:buNone/>
            </a:pPr>
            <a:r>
              <a:rPr b="0" i="0" lang="en-US" sz="10105" u="none" cap="none" strike="noStrike">
                <a:solidFill>
                  <a:srgbClr val="1439AE"/>
                </a:solidFill>
                <a:latin typeface="Crushed"/>
                <a:ea typeface="Crushed"/>
                <a:cs typeface="Crushed"/>
                <a:sym typeface="Crushed"/>
              </a:rPr>
              <a:t>03</a:t>
            </a:r>
            <a:endParaRPr/>
          </a:p>
        </p:txBody>
      </p:sp>
      <p:sp>
        <p:nvSpPr>
          <p:cNvPr id="367" name="Google Shape;367;p24"/>
          <p:cNvSpPr txBox="1"/>
          <p:nvPr/>
        </p:nvSpPr>
        <p:spPr>
          <a:xfrm>
            <a:off x="1028700" y="6685801"/>
            <a:ext cx="1114372" cy="1508761"/>
          </a:xfrm>
          <a:prstGeom prst="rect">
            <a:avLst/>
          </a:prstGeom>
          <a:noFill/>
          <a:ln>
            <a:noFill/>
          </a:ln>
        </p:spPr>
        <p:txBody>
          <a:bodyPr anchorCtr="0" anchor="t" bIns="0" lIns="0" spcFirstLastPara="1" rIns="0" wrap="square" tIns="0">
            <a:spAutoFit/>
          </a:bodyPr>
          <a:lstStyle/>
          <a:p>
            <a:pPr indent="0" lvl="0" marL="0" marR="0" rtl="0" algn="l">
              <a:lnSpc>
                <a:spcPct val="113003"/>
              </a:lnSpc>
              <a:spcBef>
                <a:spcPts val="0"/>
              </a:spcBef>
              <a:spcAft>
                <a:spcPts val="0"/>
              </a:spcAft>
              <a:buNone/>
            </a:pPr>
            <a:r>
              <a:rPr b="0" i="0" lang="en-US" sz="10105" u="none" cap="none" strike="noStrike">
                <a:solidFill>
                  <a:srgbClr val="1439AE"/>
                </a:solidFill>
                <a:latin typeface="Crushed"/>
                <a:ea typeface="Crushed"/>
                <a:cs typeface="Crushed"/>
                <a:sym typeface="Crushed"/>
              </a:rPr>
              <a:t>02</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371" name="Shape 371"/>
        <p:cNvGrpSpPr/>
        <p:nvPr/>
      </p:nvGrpSpPr>
      <p:grpSpPr>
        <a:xfrm>
          <a:off x="0" y="0"/>
          <a:ext cx="0" cy="0"/>
          <a:chOff x="0" y="0"/>
          <a:chExt cx="0" cy="0"/>
        </a:xfrm>
      </p:grpSpPr>
      <p:sp>
        <p:nvSpPr>
          <p:cNvPr id="372" name="Google Shape;372;p25"/>
          <p:cNvSpPr/>
          <p:nvPr/>
        </p:nvSpPr>
        <p:spPr>
          <a:xfrm rot="-720330">
            <a:off x="741496" y="601320"/>
            <a:ext cx="4590565" cy="4048043"/>
          </a:xfrm>
          <a:custGeom>
            <a:rect b="b" l="l" r="r" t="t"/>
            <a:pathLst>
              <a:path extrusionOk="0" h="4048043" w="4590565">
                <a:moveTo>
                  <a:pt x="0" y="0"/>
                </a:moveTo>
                <a:lnTo>
                  <a:pt x="4590565" y="0"/>
                </a:lnTo>
                <a:lnTo>
                  <a:pt x="4590565" y="4048044"/>
                </a:lnTo>
                <a:lnTo>
                  <a:pt x="0" y="4048044"/>
                </a:lnTo>
                <a:lnTo>
                  <a:pt x="0" y="0"/>
                </a:lnTo>
                <a:close/>
              </a:path>
            </a:pathLst>
          </a:custGeom>
          <a:blipFill rotWithShape="1">
            <a:blip r:embed="rId3">
              <a:alphaModFix/>
            </a:blip>
            <a:stretch>
              <a:fillRect b="0" l="0" r="0" t="0"/>
            </a:stretch>
          </a:blipFill>
          <a:ln>
            <a:noFill/>
          </a:ln>
        </p:spPr>
      </p:sp>
      <p:sp>
        <p:nvSpPr>
          <p:cNvPr id="373" name="Google Shape;373;p25"/>
          <p:cNvSpPr/>
          <p:nvPr/>
        </p:nvSpPr>
        <p:spPr>
          <a:xfrm rot="-1286839">
            <a:off x="10005886" y="5131923"/>
            <a:ext cx="4590565" cy="4048043"/>
          </a:xfrm>
          <a:custGeom>
            <a:rect b="b" l="l" r="r" t="t"/>
            <a:pathLst>
              <a:path extrusionOk="0" h="4048043" w="4590565">
                <a:moveTo>
                  <a:pt x="0" y="0"/>
                </a:moveTo>
                <a:lnTo>
                  <a:pt x="4590565" y="0"/>
                </a:lnTo>
                <a:lnTo>
                  <a:pt x="4590565" y="4048044"/>
                </a:lnTo>
                <a:lnTo>
                  <a:pt x="0" y="4048044"/>
                </a:lnTo>
                <a:lnTo>
                  <a:pt x="0" y="0"/>
                </a:lnTo>
                <a:close/>
              </a:path>
            </a:pathLst>
          </a:custGeom>
          <a:blipFill rotWithShape="1">
            <a:blip r:embed="rId3">
              <a:alphaModFix/>
            </a:blip>
            <a:stretch>
              <a:fillRect b="0" l="0" r="0" t="0"/>
            </a:stretch>
          </a:blipFill>
          <a:ln>
            <a:noFill/>
          </a:ln>
        </p:spPr>
      </p:sp>
      <p:pic>
        <p:nvPicPr>
          <p:cNvPr id="374" name="Google Shape;374;p25"/>
          <p:cNvPicPr preferRelativeResize="0"/>
          <p:nvPr/>
        </p:nvPicPr>
        <p:blipFill rotWithShape="1">
          <a:blip r:embed="rId4">
            <a:alphaModFix/>
          </a:blip>
          <a:srcRect b="26942" l="15280" r="13766" t="0"/>
          <a:stretch/>
        </p:blipFill>
        <p:spPr>
          <a:xfrm flipH="1">
            <a:off x="2097916" y="168158"/>
            <a:ext cx="5758954" cy="5929820"/>
          </a:xfrm>
          <a:prstGeom prst="rect">
            <a:avLst/>
          </a:prstGeom>
          <a:noFill/>
          <a:ln>
            <a:noFill/>
          </a:ln>
        </p:spPr>
      </p:pic>
      <p:grpSp>
        <p:nvGrpSpPr>
          <p:cNvPr id="375" name="Google Shape;375;p25"/>
          <p:cNvGrpSpPr/>
          <p:nvPr/>
        </p:nvGrpSpPr>
        <p:grpSpPr>
          <a:xfrm>
            <a:off x="2097916" y="5767437"/>
            <a:ext cx="5956811" cy="3894870"/>
            <a:chOff x="0" y="-38100"/>
            <a:chExt cx="2760430" cy="1804911"/>
          </a:xfrm>
        </p:grpSpPr>
        <p:sp>
          <p:nvSpPr>
            <p:cNvPr id="376" name="Google Shape;376;p25"/>
            <p:cNvSpPr/>
            <p:nvPr/>
          </p:nvSpPr>
          <p:spPr>
            <a:xfrm>
              <a:off x="0" y="0"/>
              <a:ext cx="2760430" cy="1766811"/>
            </a:xfrm>
            <a:custGeom>
              <a:rect b="b" l="l" r="r" t="t"/>
              <a:pathLst>
                <a:path extrusionOk="0" h="1766811" w="2760430">
                  <a:moveTo>
                    <a:pt x="0" y="0"/>
                  </a:moveTo>
                  <a:lnTo>
                    <a:pt x="2760430" y="0"/>
                  </a:lnTo>
                  <a:lnTo>
                    <a:pt x="2760430" y="1766811"/>
                  </a:lnTo>
                  <a:lnTo>
                    <a:pt x="0" y="1766811"/>
                  </a:lnTo>
                  <a:close/>
                </a:path>
              </a:pathLst>
            </a:custGeom>
            <a:solidFill>
              <a:srgbClr val="EFF9FA"/>
            </a:solidFill>
            <a:ln cap="sq" cmpd="sng" w="38100">
              <a:solidFill>
                <a:srgbClr val="1439AE"/>
              </a:solidFill>
              <a:prstDash val="solid"/>
              <a:miter lim="8000"/>
              <a:headEnd len="sm" w="sm" type="none"/>
              <a:tailEnd len="sm" w="sm" type="none"/>
            </a:ln>
          </p:spPr>
        </p:sp>
        <p:sp>
          <p:nvSpPr>
            <p:cNvPr id="377" name="Google Shape;377;p25"/>
            <p:cNvSpPr txBox="1"/>
            <p:nvPr/>
          </p:nvSpPr>
          <p:spPr>
            <a:xfrm>
              <a:off x="0" y="-38100"/>
              <a:ext cx="2760430" cy="18049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78" name="Google Shape;378;p25"/>
          <p:cNvCxnSpPr/>
          <p:nvPr/>
        </p:nvCxnSpPr>
        <p:spPr>
          <a:xfrm>
            <a:off x="2515151" y="6538620"/>
            <a:ext cx="5122340" cy="0"/>
          </a:xfrm>
          <a:prstGeom prst="straightConnector1">
            <a:avLst/>
          </a:prstGeom>
          <a:noFill/>
          <a:ln cap="flat" cmpd="sng" w="50800">
            <a:solidFill>
              <a:srgbClr val="1439AE"/>
            </a:solidFill>
            <a:prstDash val="solid"/>
            <a:round/>
            <a:headEnd len="sm" w="sm" type="none"/>
            <a:tailEnd len="sm" w="sm" type="none"/>
          </a:ln>
        </p:spPr>
      </p:cxnSp>
      <p:cxnSp>
        <p:nvCxnSpPr>
          <p:cNvPr id="379" name="Google Shape;379;p25"/>
          <p:cNvCxnSpPr/>
          <p:nvPr/>
        </p:nvCxnSpPr>
        <p:spPr>
          <a:xfrm>
            <a:off x="2515151" y="7149682"/>
            <a:ext cx="5122340" cy="0"/>
          </a:xfrm>
          <a:prstGeom prst="straightConnector1">
            <a:avLst/>
          </a:prstGeom>
          <a:noFill/>
          <a:ln cap="flat" cmpd="sng" w="50800">
            <a:solidFill>
              <a:srgbClr val="1439AE"/>
            </a:solidFill>
            <a:prstDash val="solid"/>
            <a:round/>
            <a:headEnd len="sm" w="sm" type="none"/>
            <a:tailEnd len="sm" w="sm" type="none"/>
          </a:ln>
        </p:spPr>
      </p:cxnSp>
      <p:cxnSp>
        <p:nvCxnSpPr>
          <p:cNvPr id="380" name="Google Shape;380;p25"/>
          <p:cNvCxnSpPr/>
          <p:nvPr/>
        </p:nvCxnSpPr>
        <p:spPr>
          <a:xfrm>
            <a:off x="2515151" y="7760743"/>
            <a:ext cx="5122340" cy="0"/>
          </a:xfrm>
          <a:prstGeom prst="straightConnector1">
            <a:avLst/>
          </a:prstGeom>
          <a:noFill/>
          <a:ln cap="flat" cmpd="sng" w="50800">
            <a:solidFill>
              <a:srgbClr val="1439AE"/>
            </a:solidFill>
            <a:prstDash val="solid"/>
            <a:round/>
            <a:headEnd len="sm" w="sm" type="none"/>
            <a:tailEnd len="sm" w="sm" type="none"/>
          </a:ln>
        </p:spPr>
      </p:cxnSp>
      <p:cxnSp>
        <p:nvCxnSpPr>
          <p:cNvPr id="381" name="Google Shape;381;p25"/>
          <p:cNvCxnSpPr/>
          <p:nvPr/>
        </p:nvCxnSpPr>
        <p:spPr>
          <a:xfrm>
            <a:off x="2515151" y="8371804"/>
            <a:ext cx="5122340" cy="0"/>
          </a:xfrm>
          <a:prstGeom prst="straightConnector1">
            <a:avLst/>
          </a:prstGeom>
          <a:noFill/>
          <a:ln cap="flat" cmpd="sng" w="50800">
            <a:solidFill>
              <a:srgbClr val="1439AE"/>
            </a:solidFill>
            <a:prstDash val="solid"/>
            <a:round/>
            <a:headEnd len="sm" w="sm" type="none"/>
            <a:tailEnd len="sm" w="sm" type="none"/>
          </a:ln>
        </p:spPr>
      </p:cxnSp>
      <p:cxnSp>
        <p:nvCxnSpPr>
          <p:cNvPr id="382" name="Google Shape;382;p25"/>
          <p:cNvCxnSpPr/>
          <p:nvPr/>
        </p:nvCxnSpPr>
        <p:spPr>
          <a:xfrm>
            <a:off x="2515151" y="8982866"/>
            <a:ext cx="5122340" cy="0"/>
          </a:xfrm>
          <a:prstGeom prst="straightConnector1">
            <a:avLst/>
          </a:prstGeom>
          <a:noFill/>
          <a:ln cap="flat" cmpd="sng" w="50800">
            <a:solidFill>
              <a:srgbClr val="1439AE"/>
            </a:solidFill>
            <a:prstDash val="solid"/>
            <a:round/>
            <a:headEnd len="sm" w="sm" type="none"/>
            <a:tailEnd len="sm" w="sm" type="none"/>
          </a:ln>
        </p:spPr>
      </p:cxnSp>
      <p:sp>
        <p:nvSpPr>
          <p:cNvPr id="383" name="Google Shape;383;p25"/>
          <p:cNvSpPr txBox="1"/>
          <p:nvPr/>
        </p:nvSpPr>
        <p:spPr>
          <a:xfrm>
            <a:off x="3046049" y="6612914"/>
            <a:ext cx="4060500" cy="2247300"/>
          </a:xfrm>
          <a:prstGeom prst="rect">
            <a:avLst/>
          </a:prstGeom>
          <a:noFill/>
          <a:ln>
            <a:noFill/>
          </a:ln>
        </p:spPr>
        <p:txBody>
          <a:bodyPr anchorCtr="0" anchor="t" bIns="0" lIns="0" spcFirstLastPara="1" rIns="0" wrap="square" tIns="0">
            <a:spAutoFit/>
          </a:bodyPr>
          <a:lstStyle/>
          <a:p>
            <a:pPr indent="0" lvl="0" marL="0" marR="0" rtl="0" algn="ctr">
              <a:lnSpc>
                <a:spcPct val="210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 incididunt ut labore et dolore magna aliqua.</a:t>
            </a:r>
            <a:endParaRPr/>
          </a:p>
        </p:txBody>
      </p:sp>
      <p:grpSp>
        <p:nvGrpSpPr>
          <p:cNvPr id="384" name="Google Shape;384;p25"/>
          <p:cNvGrpSpPr/>
          <p:nvPr/>
        </p:nvGrpSpPr>
        <p:grpSpPr>
          <a:xfrm rot="-502348">
            <a:off x="9509560" y="985991"/>
            <a:ext cx="5956811" cy="3894870"/>
            <a:chOff x="0" y="-38100"/>
            <a:chExt cx="2760430" cy="1804911"/>
          </a:xfrm>
        </p:grpSpPr>
        <p:sp>
          <p:nvSpPr>
            <p:cNvPr id="385" name="Google Shape;385;p25"/>
            <p:cNvSpPr/>
            <p:nvPr/>
          </p:nvSpPr>
          <p:spPr>
            <a:xfrm>
              <a:off x="0" y="0"/>
              <a:ext cx="2760430" cy="1766811"/>
            </a:xfrm>
            <a:custGeom>
              <a:rect b="b" l="l" r="r" t="t"/>
              <a:pathLst>
                <a:path extrusionOk="0" h="1766811" w="2760430">
                  <a:moveTo>
                    <a:pt x="0" y="0"/>
                  </a:moveTo>
                  <a:lnTo>
                    <a:pt x="2760430" y="0"/>
                  </a:lnTo>
                  <a:lnTo>
                    <a:pt x="2760430" y="1766811"/>
                  </a:lnTo>
                  <a:lnTo>
                    <a:pt x="0" y="1766811"/>
                  </a:lnTo>
                  <a:close/>
                </a:path>
              </a:pathLst>
            </a:custGeom>
            <a:solidFill>
              <a:srgbClr val="EFF9FA"/>
            </a:solidFill>
            <a:ln cap="sq" cmpd="sng" w="38100">
              <a:solidFill>
                <a:srgbClr val="1439AE"/>
              </a:solidFill>
              <a:prstDash val="solid"/>
              <a:miter lim="8000"/>
              <a:headEnd len="sm" w="sm" type="none"/>
              <a:tailEnd len="sm" w="sm" type="none"/>
            </a:ln>
          </p:spPr>
        </p:sp>
        <p:sp>
          <p:nvSpPr>
            <p:cNvPr id="386" name="Google Shape;386;p25"/>
            <p:cNvSpPr txBox="1"/>
            <p:nvPr/>
          </p:nvSpPr>
          <p:spPr>
            <a:xfrm>
              <a:off x="0" y="-38100"/>
              <a:ext cx="2760430" cy="180491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87" name="Google Shape;387;p25"/>
          <p:cNvCxnSpPr/>
          <p:nvPr/>
        </p:nvCxnSpPr>
        <p:spPr>
          <a:xfrm rot="-502348">
            <a:off x="9755524" y="1769710"/>
            <a:ext cx="5122340" cy="0"/>
          </a:xfrm>
          <a:prstGeom prst="straightConnector1">
            <a:avLst/>
          </a:prstGeom>
          <a:noFill/>
          <a:ln cap="flat" cmpd="sng" w="50800">
            <a:solidFill>
              <a:srgbClr val="1439AE"/>
            </a:solidFill>
            <a:prstDash val="solid"/>
            <a:round/>
            <a:headEnd len="sm" w="sm" type="none"/>
            <a:tailEnd len="sm" w="sm" type="none"/>
          </a:ln>
        </p:spPr>
      </p:cxnSp>
      <p:cxnSp>
        <p:nvCxnSpPr>
          <p:cNvPr id="388" name="Google Shape;388;p25"/>
          <p:cNvCxnSpPr/>
          <p:nvPr/>
        </p:nvCxnSpPr>
        <p:spPr>
          <a:xfrm rot="-502348">
            <a:off x="9844500" y="2374259"/>
            <a:ext cx="5122340" cy="0"/>
          </a:xfrm>
          <a:prstGeom prst="straightConnector1">
            <a:avLst/>
          </a:prstGeom>
          <a:noFill/>
          <a:ln cap="flat" cmpd="sng" w="50800">
            <a:solidFill>
              <a:srgbClr val="1439AE"/>
            </a:solidFill>
            <a:prstDash val="solid"/>
            <a:round/>
            <a:headEnd len="sm" w="sm" type="none"/>
            <a:tailEnd len="sm" w="sm" type="none"/>
          </a:ln>
        </p:spPr>
      </p:cxnSp>
      <p:cxnSp>
        <p:nvCxnSpPr>
          <p:cNvPr id="389" name="Google Shape;389;p25"/>
          <p:cNvCxnSpPr/>
          <p:nvPr/>
        </p:nvCxnSpPr>
        <p:spPr>
          <a:xfrm rot="-502348">
            <a:off x="9933475" y="2978808"/>
            <a:ext cx="5122340" cy="0"/>
          </a:xfrm>
          <a:prstGeom prst="straightConnector1">
            <a:avLst/>
          </a:prstGeom>
          <a:noFill/>
          <a:ln cap="flat" cmpd="sng" w="50800">
            <a:solidFill>
              <a:srgbClr val="1439AE"/>
            </a:solidFill>
            <a:prstDash val="solid"/>
            <a:round/>
            <a:headEnd len="sm" w="sm" type="none"/>
            <a:tailEnd len="sm" w="sm" type="none"/>
          </a:ln>
        </p:spPr>
      </p:cxnSp>
      <p:cxnSp>
        <p:nvCxnSpPr>
          <p:cNvPr id="390" name="Google Shape;390;p25"/>
          <p:cNvCxnSpPr/>
          <p:nvPr/>
        </p:nvCxnSpPr>
        <p:spPr>
          <a:xfrm rot="-502348">
            <a:off x="10022450" y="3583357"/>
            <a:ext cx="5122340" cy="0"/>
          </a:xfrm>
          <a:prstGeom prst="straightConnector1">
            <a:avLst/>
          </a:prstGeom>
          <a:noFill/>
          <a:ln cap="flat" cmpd="sng" w="50800">
            <a:solidFill>
              <a:srgbClr val="1439AE"/>
            </a:solidFill>
            <a:prstDash val="solid"/>
            <a:round/>
            <a:headEnd len="sm" w="sm" type="none"/>
            <a:tailEnd len="sm" w="sm" type="none"/>
          </a:ln>
        </p:spPr>
      </p:cxnSp>
      <p:cxnSp>
        <p:nvCxnSpPr>
          <p:cNvPr id="391" name="Google Shape;391;p25"/>
          <p:cNvCxnSpPr/>
          <p:nvPr/>
        </p:nvCxnSpPr>
        <p:spPr>
          <a:xfrm rot="-502348">
            <a:off x="10111425" y="4187907"/>
            <a:ext cx="5122340" cy="0"/>
          </a:xfrm>
          <a:prstGeom prst="straightConnector1">
            <a:avLst/>
          </a:prstGeom>
          <a:noFill/>
          <a:ln cap="flat" cmpd="sng" w="50800">
            <a:solidFill>
              <a:srgbClr val="1439AE"/>
            </a:solidFill>
            <a:prstDash val="solid"/>
            <a:round/>
            <a:headEnd len="sm" w="sm" type="none"/>
            <a:tailEnd len="sm" w="sm" type="none"/>
          </a:ln>
        </p:spPr>
      </p:cxnSp>
      <p:sp>
        <p:nvSpPr>
          <p:cNvPr id="392" name="Google Shape;392;p25"/>
          <p:cNvSpPr txBox="1"/>
          <p:nvPr/>
        </p:nvSpPr>
        <p:spPr>
          <a:xfrm rot="-502389">
            <a:off x="10443916" y="1940277"/>
            <a:ext cx="4060583" cy="2247262"/>
          </a:xfrm>
          <a:prstGeom prst="rect">
            <a:avLst/>
          </a:prstGeom>
          <a:noFill/>
          <a:ln>
            <a:noFill/>
          </a:ln>
        </p:spPr>
        <p:txBody>
          <a:bodyPr anchorCtr="0" anchor="t" bIns="0" lIns="0" spcFirstLastPara="1" rIns="0" wrap="square" tIns="0">
            <a:spAutoFit/>
          </a:bodyPr>
          <a:lstStyle/>
          <a:p>
            <a:pPr indent="0" lvl="0" marL="0" marR="0" rtl="0" algn="ctr">
              <a:lnSpc>
                <a:spcPct val="210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 incididunt ut labore et dolore magna aliqua.</a:t>
            </a:r>
            <a:endParaRPr/>
          </a:p>
        </p:txBody>
      </p:sp>
      <p:sp>
        <p:nvSpPr>
          <p:cNvPr id="393" name="Google Shape;393;p25"/>
          <p:cNvSpPr/>
          <p:nvPr/>
        </p:nvSpPr>
        <p:spPr>
          <a:xfrm rot="-969696">
            <a:off x="-1340656" y="4800177"/>
            <a:ext cx="3966257" cy="4711536"/>
          </a:xfrm>
          <a:custGeom>
            <a:rect b="b" l="l" r="r" t="t"/>
            <a:pathLst>
              <a:path extrusionOk="0" h="4711536" w="3966257">
                <a:moveTo>
                  <a:pt x="0" y="0"/>
                </a:moveTo>
                <a:lnTo>
                  <a:pt x="3966256" y="0"/>
                </a:lnTo>
                <a:lnTo>
                  <a:pt x="3966256" y="4711536"/>
                </a:lnTo>
                <a:lnTo>
                  <a:pt x="0" y="4711536"/>
                </a:lnTo>
                <a:lnTo>
                  <a:pt x="0" y="0"/>
                </a:lnTo>
                <a:close/>
              </a:path>
            </a:pathLst>
          </a:custGeom>
          <a:blipFill rotWithShape="1">
            <a:blip r:embed="rId5">
              <a:alphaModFix/>
            </a:blip>
            <a:stretch>
              <a:fillRect b="0" l="0" r="0" t="0"/>
            </a:stretch>
          </a:blipFill>
          <a:ln>
            <a:noFill/>
          </a:ln>
        </p:spPr>
      </p:sp>
      <p:sp>
        <p:nvSpPr>
          <p:cNvPr id="394" name="Google Shape;394;p25"/>
          <p:cNvSpPr/>
          <p:nvPr/>
        </p:nvSpPr>
        <p:spPr>
          <a:xfrm rot="456519">
            <a:off x="15104327" y="628162"/>
            <a:ext cx="3756750" cy="5244194"/>
          </a:xfrm>
          <a:custGeom>
            <a:rect b="b" l="l" r="r" t="t"/>
            <a:pathLst>
              <a:path extrusionOk="0" h="5244194" w="3756750">
                <a:moveTo>
                  <a:pt x="0" y="0"/>
                </a:moveTo>
                <a:lnTo>
                  <a:pt x="3756750" y="0"/>
                </a:lnTo>
                <a:lnTo>
                  <a:pt x="3756750" y="5244194"/>
                </a:lnTo>
                <a:lnTo>
                  <a:pt x="0" y="5244194"/>
                </a:lnTo>
                <a:lnTo>
                  <a:pt x="0" y="0"/>
                </a:lnTo>
                <a:close/>
              </a:path>
            </a:pathLst>
          </a:custGeom>
          <a:blipFill rotWithShape="1">
            <a:blip r:embed="rId6">
              <a:alphaModFix/>
            </a:blip>
            <a:stretch>
              <a:fillRect b="0" l="0" r="0" t="0"/>
            </a:stretch>
          </a:blipFill>
          <a:ln>
            <a:noFill/>
          </a:ln>
        </p:spPr>
      </p:sp>
      <p:pic>
        <p:nvPicPr>
          <p:cNvPr id="395" name="Google Shape;395;p25"/>
          <p:cNvPicPr preferRelativeResize="0"/>
          <p:nvPr/>
        </p:nvPicPr>
        <p:blipFill rotWithShape="1">
          <a:blip r:embed="rId7">
            <a:alphaModFix/>
          </a:blip>
          <a:srcRect b="1795" l="51" r="50" t="0"/>
          <a:stretch/>
        </p:blipFill>
        <p:spPr>
          <a:xfrm rot="-385171">
            <a:off x="11248218" y="4712132"/>
            <a:ext cx="6279390" cy="6172997"/>
          </a:xfrm>
          <a:prstGeom prst="rect">
            <a:avLst/>
          </a:prstGeom>
          <a:noFill/>
          <a:ln>
            <a:noFill/>
          </a:ln>
        </p:spPr>
      </p:pic>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399" name="Shape 399"/>
        <p:cNvGrpSpPr/>
        <p:nvPr/>
      </p:nvGrpSpPr>
      <p:grpSpPr>
        <a:xfrm>
          <a:off x="0" y="0"/>
          <a:ext cx="0" cy="0"/>
          <a:chOff x="0" y="0"/>
          <a:chExt cx="0" cy="0"/>
        </a:xfrm>
      </p:grpSpPr>
      <p:sp>
        <p:nvSpPr>
          <p:cNvPr id="400" name="Google Shape;400;p26"/>
          <p:cNvSpPr/>
          <p:nvPr/>
        </p:nvSpPr>
        <p:spPr>
          <a:xfrm rot="-224579">
            <a:off x="460939" y="555431"/>
            <a:ext cx="6220436" cy="8794961"/>
          </a:xfrm>
          <a:custGeom>
            <a:rect b="b" l="l" r="r" t="t"/>
            <a:pathLst>
              <a:path extrusionOk="0" h="8794961" w="6220436">
                <a:moveTo>
                  <a:pt x="0" y="0"/>
                </a:moveTo>
                <a:lnTo>
                  <a:pt x="6220436" y="0"/>
                </a:lnTo>
                <a:lnTo>
                  <a:pt x="6220436" y="8794961"/>
                </a:lnTo>
                <a:lnTo>
                  <a:pt x="0" y="8794961"/>
                </a:lnTo>
                <a:lnTo>
                  <a:pt x="0" y="0"/>
                </a:lnTo>
                <a:close/>
              </a:path>
            </a:pathLst>
          </a:custGeom>
          <a:blipFill rotWithShape="1">
            <a:blip r:embed="rId3">
              <a:alphaModFix/>
            </a:blip>
            <a:stretch>
              <a:fillRect b="0" l="0" r="0" t="0"/>
            </a:stretch>
          </a:blipFill>
          <a:ln>
            <a:noFill/>
          </a:ln>
        </p:spPr>
      </p:sp>
      <p:sp>
        <p:nvSpPr>
          <p:cNvPr id="401" name="Google Shape;401;p26"/>
          <p:cNvSpPr/>
          <p:nvPr/>
        </p:nvSpPr>
        <p:spPr>
          <a:xfrm rot="-224579">
            <a:off x="11606625" y="555431"/>
            <a:ext cx="6220436" cy="8794961"/>
          </a:xfrm>
          <a:custGeom>
            <a:rect b="b" l="l" r="r" t="t"/>
            <a:pathLst>
              <a:path extrusionOk="0" h="8794961" w="6220436">
                <a:moveTo>
                  <a:pt x="0" y="0"/>
                </a:moveTo>
                <a:lnTo>
                  <a:pt x="6220436" y="0"/>
                </a:lnTo>
                <a:lnTo>
                  <a:pt x="6220436" y="8794961"/>
                </a:lnTo>
                <a:lnTo>
                  <a:pt x="0" y="8794961"/>
                </a:lnTo>
                <a:lnTo>
                  <a:pt x="0" y="0"/>
                </a:lnTo>
                <a:close/>
              </a:path>
            </a:pathLst>
          </a:custGeom>
          <a:blipFill rotWithShape="1">
            <a:blip r:embed="rId3">
              <a:alphaModFix/>
            </a:blip>
            <a:stretch>
              <a:fillRect b="0" l="0" r="0" t="0"/>
            </a:stretch>
          </a:blipFill>
          <a:ln>
            <a:noFill/>
          </a:ln>
        </p:spPr>
      </p:sp>
      <p:grpSp>
        <p:nvGrpSpPr>
          <p:cNvPr id="402" name="Google Shape;402;p26"/>
          <p:cNvGrpSpPr/>
          <p:nvPr/>
        </p:nvGrpSpPr>
        <p:grpSpPr>
          <a:xfrm>
            <a:off x="1539901" y="2892277"/>
            <a:ext cx="4062512" cy="4287054"/>
            <a:chOff x="0" y="-38100"/>
            <a:chExt cx="1003457" cy="1058920"/>
          </a:xfrm>
        </p:grpSpPr>
        <p:sp>
          <p:nvSpPr>
            <p:cNvPr id="403" name="Google Shape;403;p26"/>
            <p:cNvSpPr/>
            <p:nvPr/>
          </p:nvSpPr>
          <p:spPr>
            <a:xfrm>
              <a:off x="0" y="0"/>
              <a:ext cx="1003457" cy="1020820"/>
            </a:xfrm>
            <a:custGeom>
              <a:rect b="b" l="l" r="r" t="t"/>
              <a:pathLst>
                <a:path extrusionOk="0" h="1020820" w="1003457">
                  <a:moveTo>
                    <a:pt x="0" y="0"/>
                  </a:moveTo>
                  <a:lnTo>
                    <a:pt x="1003457" y="0"/>
                  </a:lnTo>
                  <a:lnTo>
                    <a:pt x="1003457" y="1020820"/>
                  </a:lnTo>
                  <a:lnTo>
                    <a:pt x="0" y="1020820"/>
                  </a:lnTo>
                  <a:close/>
                </a:path>
              </a:pathLst>
            </a:custGeom>
            <a:solidFill>
              <a:srgbClr val="EFF9FA"/>
            </a:solidFill>
            <a:ln cap="sq" cmpd="sng" w="38100">
              <a:solidFill>
                <a:srgbClr val="1439AE"/>
              </a:solidFill>
              <a:prstDash val="solid"/>
              <a:miter lim="8000"/>
              <a:headEnd len="sm" w="sm" type="none"/>
              <a:tailEnd len="sm" w="sm" type="none"/>
            </a:ln>
          </p:spPr>
        </p:sp>
        <p:sp>
          <p:nvSpPr>
            <p:cNvPr id="404" name="Google Shape;404;p26"/>
            <p:cNvSpPr txBox="1"/>
            <p:nvPr/>
          </p:nvSpPr>
          <p:spPr>
            <a:xfrm>
              <a:off x="0" y="-38100"/>
              <a:ext cx="1003457" cy="10589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26"/>
          <p:cNvGrpSpPr/>
          <p:nvPr/>
        </p:nvGrpSpPr>
        <p:grpSpPr>
          <a:xfrm>
            <a:off x="12685587" y="2892277"/>
            <a:ext cx="4062512" cy="4287054"/>
            <a:chOff x="0" y="-38100"/>
            <a:chExt cx="1003457" cy="1058920"/>
          </a:xfrm>
        </p:grpSpPr>
        <p:sp>
          <p:nvSpPr>
            <p:cNvPr id="406" name="Google Shape;406;p26"/>
            <p:cNvSpPr/>
            <p:nvPr/>
          </p:nvSpPr>
          <p:spPr>
            <a:xfrm>
              <a:off x="0" y="0"/>
              <a:ext cx="1003457" cy="1020820"/>
            </a:xfrm>
            <a:custGeom>
              <a:rect b="b" l="l" r="r" t="t"/>
              <a:pathLst>
                <a:path extrusionOk="0" h="1020820" w="1003457">
                  <a:moveTo>
                    <a:pt x="0" y="0"/>
                  </a:moveTo>
                  <a:lnTo>
                    <a:pt x="1003457" y="0"/>
                  </a:lnTo>
                  <a:lnTo>
                    <a:pt x="1003457" y="1020820"/>
                  </a:lnTo>
                  <a:lnTo>
                    <a:pt x="0" y="1020820"/>
                  </a:lnTo>
                  <a:close/>
                </a:path>
              </a:pathLst>
            </a:custGeom>
            <a:solidFill>
              <a:srgbClr val="EFF9FA"/>
            </a:solidFill>
            <a:ln cap="sq" cmpd="sng" w="38100">
              <a:solidFill>
                <a:srgbClr val="1439AE"/>
              </a:solidFill>
              <a:prstDash val="solid"/>
              <a:miter lim="8000"/>
              <a:headEnd len="sm" w="sm" type="none"/>
              <a:tailEnd len="sm" w="sm" type="none"/>
            </a:ln>
          </p:spPr>
        </p:sp>
        <p:sp>
          <p:nvSpPr>
            <p:cNvPr id="407" name="Google Shape;407;p26"/>
            <p:cNvSpPr txBox="1"/>
            <p:nvPr/>
          </p:nvSpPr>
          <p:spPr>
            <a:xfrm>
              <a:off x="0" y="-38100"/>
              <a:ext cx="1003457" cy="105892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8" name="Google Shape;408;p26"/>
          <p:cNvPicPr preferRelativeResize="0"/>
          <p:nvPr/>
        </p:nvPicPr>
        <p:blipFill rotWithShape="1">
          <a:blip r:embed="rId4">
            <a:alphaModFix/>
          </a:blip>
          <a:srcRect b="0" l="17365" r="17365" t="0"/>
          <a:stretch/>
        </p:blipFill>
        <p:spPr>
          <a:xfrm>
            <a:off x="1580228" y="3080647"/>
            <a:ext cx="3981859" cy="4064562"/>
          </a:xfrm>
          <a:prstGeom prst="rect">
            <a:avLst/>
          </a:prstGeom>
          <a:noFill/>
          <a:ln>
            <a:noFill/>
          </a:ln>
        </p:spPr>
      </p:pic>
      <p:pic>
        <p:nvPicPr>
          <p:cNvPr id="409" name="Google Shape;409;p26"/>
          <p:cNvPicPr preferRelativeResize="0"/>
          <p:nvPr/>
        </p:nvPicPr>
        <p:blipFill rotWithShape="1">
          <a:blip r:embed="rId5">
            <a:alphaModFix/>
          </a:blip>
          <a:srcRect b="0" l="1016" r="1017" t="0"/>
          <a:stretch/>
        </p:blipFill>
        <p:spPr>
          <a:xfrm>
            <a:off x="12725913" y="3080647"/>
            <a:ext cx="3981859" cy="4064562"/>
          </a:xfrm>
          <a:prstGeom prst="rect">
            <a:avLst/>
          </a:prstGeom>
          <a:noFill/>
          <a:ln>
            <a:noFill/>
          </a:ln>
        </p:spPr>
      </p:pic>
      <p:sp>
        <p:nvSpPr>
          <p:cNvPr id="410" name="Google Shape;410;p26"/>
          <p:cNvSpPr/>
          <p:nvPr/>
        </p:nvSpPr>
        <p:spPr>
          <a:xfrm>
            <a:off x="7237072" y="671246"/>
            <a:ext cx="3813856" cy="9240621"/>
          </a:xfrm>
          <a:custGeom>
            <a:rect b="b" l="l" r="r" t="t"/>
            <a:pathLst>
              <a:path extrusionOk="0" h="9240621" w="3813856">
                <a:moveTo>
                  <a:pt x="0" y="0"/>
                </a:moveTo>
                <a:lnTo>
                  <a:pt x="3813856" y="0"/>
                </a:lnTo>
                <a:lnTo>
                  <a:pt x="3813856" y="9240620"/>
                </a:lnTo>
                <a:lnTo>
                  <a:pt x="0" y="9240620"/>
                </a:lnTo>
                <a:lnTo>
                  <a:pt x="0" y="0"/>
                </a:lnTo>
                <a:close/>
              </a:path>
            </a:pathLst>
          </a:custGeom>
          <a:blipFill rotWithShape="1">
            <a:blip r:embed="rId6">
              <a:alphaModFix/>
            </a:blip>
            <a:stretch>
              <a:fillRect b="0" l="0" r="0" t="0"/>
            </a:stretch>
          </a:blipFill>
          <a:ln>
            <a:noFill/>
          </a:ln>
        </p:spPr>
      </p:sp>
      <p:sp>
        <p:nvSpPr>
          <p:cNvPr id="411" name="Google Shape;411;p26"/>
          <p:cNvSpPr txBox="1"/>
          <p:nvPr/>
        </p:nvSpPr>
        <p:spPr>
          <a:xfrm>
            <a:off x="1377820" y="7383036"/>
            <a:ext cx="4449000" cy="12930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 incididunt.</a:t>
            </a:r>
            <a:endParaRPr/>
          </a:p>
        </p:txBody>
      </p:sp>
      <p:sp>
        <p:nvSpPr>
          <p:cNvPr id="412" name="Google Shape;412;p26"/>
          <p:cNvSpPr txBox="1"/>
          <p:nvPr/>
        </p:nvSpPr>
        <p:spPr>
          <a:xfrm>
            <a:off x="12523506" y="7383036"/>
            <a:ext cx="4449000" cy="12930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 incididunt.</a:t>
            </a:r>
            <a:endParaRPr/>
          </a:p>
        </p:txBody>
      </p:sp>
      <p:sp>
        <p:nvSpPr>
          <p:cNvPr id="413" name="Google Shape;413;p26"/>
          <p:cNvSpPr txBox="1"/>
          <p:nvPr/>
        </p:nvSpPr>
        <p:spPr>
          <a:xfrm>
            <a:off x="1377820" y="2046111"/>
            <a:ext cx="4448923" cy="653964"/>
          </a:xfrm>
          <a:prstGeom prst="rect">
            <a:avLst/>
          </a:prstGeom>
          <a:noFill/>
          <a:ln>
            <a:noFill/>
          </a:ln>
        </p:spPr>
        <p:txBody>
          <a:bodyPr anchorCtr="0" anchor="t" bIns="0" lIns="0" spcFirstLastPara="1" rIns="0" wrap="square" tIns="0">
            <a:spAutoFit/>
          </a:bodyPr>
          <a:lstStyle/>
          <a:p>
            <a:pPr indent="0" lvl="0" marL="0" marR="0" rtl="0" algn="ctr">
              <a:lnSpc>
                <a:spcPct val="162035"/>
              </a:lnSpc>
              <a:spcBef>
                <a:spcPts val="0"/>
              </a:spcBef>
              <a:spcAft>
                <a:spcPts val="0"/>
              </a:spcAft>
              <a:buNone/>
            </a:pPr>
            <a:r>
              <a:rPr b="0" i="0" lang="en-US" sz="3311" u="none" cap="none" strike="noStrike">
                <a:solidFill>
                  <a:srgbClr val="1439AE"/>
                </a:solidFill>
                <a:latin typeface="Crushed"/>
                <a:ea typeface="Crushed"/>
                <a:cs typeface="Crushed"/>
                <a:sym typeface="Crushed"/>
              </a:rPr>
              <a:t>Write a main idea here</a:t>
            </a:r>
            <a:endParaRPr/>
          </a:p>
        </p:txBody>
      </p:sp>
      <p:sp>
        <p:nvSpPr>
          <p:cNvPr id="414" name="Google Shape;414;p26"/>
          <p:cNvSpPr txBox="1"/>
          <p:nvPr/>
        </p:nvSpPr>
        <p:spPr>
          <a:xfrm>
            <a:off x="12492381" y="2046111"/>
            <a:ext cx="4448923" cy="653964"/>
          </a:xfrm>
          <a:prstGeom prst="rect">
            <a:avLst/>
          </a:prstGeom>
          <a:noFill/>
          <a:ln>
            <a:noFill/>
          </a:ln>
        </p:spPr>
        <p:txBody>
          <a:bodyPr anchorCtr="0" anchor="t" bIns="0" lIns="0" spcFirstLastPara="1" rIns="0" wrap="square" tIns="0">
            <a:spAutoFit/>
          </a:bodyPr>
          <a:lstStyle/>
          <a:p>
            <a:pPr indent="0" lvl="0" marL="0" marR="0" rtl="0" algn="ctr">
              <a:lnSpc>
                <a:spcPct val="162035"/>
              </a:lnSpc>
              <a:spcBef>
                <a:spcPts val="0"/>
              </a:spcBef>
              <a:spcAft>
                <a:spcPts val="0"/>
              </a:spcAft>
              <a:buNone/>
            </a:pPr>
            <a:r>
              <a:rPr b="0" i="0" lang="en-US" sz="3311" u="none" cap="none" strike="noStrike">
                <a:solidFill>
                  <a:srgbClr val="1439AE"/>
                </a:solidFill>
                <a:latin typeface="Crushed"/>
                <a:ea typeface="Crushed"/>
                <a:cs typeface="Crushed"/>
                <a:sym typeface="Crushed"/>
              </a:rPr>
              <a:t>Write a main idea here</a:t>
            </a:r>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418" name="Shape 418"/>
        <p:cNvGrpSpPr/>
        <p:nvPr/>
      </p:nvGrpSpPr>
      <p:grpSpPr>
        <a:xfrm>
          <a:off x="0" y="0"/>
          <a:ext cx="0" cy="0"/>
          <a:chOff x="0" y="0"/>
          <a:chExt cx="0" cy="0"/>
        </a:xfrm>
      </p:grpSpPr>
      <p:pic>
        <p:nvPicPr>
          <p:cNvPr id="419" name="Google Shape;419;p27"/>
          <p:cNvPicPr preferRelativeResize="0"/>
          <p:nvPr/>
        </p:nvPicPr>
        <p:blipFill>
          <a:blip r:embed="rId3">
            <a:alphaModFix/>
          </a:blip>
          <a:stretch>
            <a:fillRect/>
          </a:stretch>
        </p:blipFill>
        <p:spPr>
          <a:xfrm>
            <a:off x="4740425" y="8410975"/>
            <a:ext cx="2662836" cy="2637475"/>
          </a:xfrm>
          <a:prstGeom prst="rect">
            <a:avLst/>
          </a:prstGeom>
          <a:noFill/>
          <a:ln>
            <a:noFill/>
          </a:ln>
        </p:spPr>
      </p:pic>
      <p:pic>
        <p:nvPicPr>
          <p:cNvPr id="420" name="Google Shape;420;p27"/>
          <p:cNvPicPr preferRelativeResize="0"/>
          <p:nvPr/>
        </p:nvPicPr>
        <p:blipFill>
          <a:blip r:embed="rId3">
            <a:alphaModFix/>
          </a:blip>
          <a:stretch>
            <a:fillRect/>
          </a:stretch>
        </p:blipFill>
        <p:spPr>
          <a:xfrm>
            <a:off x="7808250" y="759750"/>
            <a:ext cx="2662836" cy="2637475"/>
          </a:xfrm>
          <a:prstGeom prst="rect">
            <a:avLst/>
          </a:prstGeom>
          <a:noFill/>
          <a:ln>
            <a:noFill/>
          </a:ln>
        </p:spPr>
      </p:pic>
      <p:sp>
        <p:nvSpPr>
          <p:cNvPr id="421" name="Google Shape;421;p27"/>
          <p:cNvSpPr/>
          <p:nvPr/>
        </p:nvSpPr>
        <p:spPr>
          <a:xfrm flipH="1" rot="643204">
            <a:off x="-2215823" y="4775547"/>
            <a:ext cx="6489047" cy="4388955"/>
          </a:xfrm>
          <a:custGeom>
            <a:rect b="b" l="l" r="r" t="t"/>
            <a:pathLst>
              <a:path extrusionOk="0" h="4388955" w="6489047">
                <a:moveTo>
                  <a:pt x="6489046" y="0"/>
                </a:moveTo>
                <a:lnTo>
                  <a:pt x="0" y="0"/>
                </a:lnTo>
                <a:lnTo>
                  <a:pt x="0" y="4388955"/>
                </a:lnTo>
                <a:lnTo>
                  <a:pt x="6489046" y="4388955"/>
                </a:lnTo>
                <a:lnTo>
                  <a:pt x="6489046" y="0"/>
                </a:lnTo>
                <a:close/>
              </a:path>
            </a:pathLst>
          </a:custGeom>
          <a:blipFill rotWithShape="1">
            <a:blip r:embed="rId4">
              <a:alphaModFix/>
            </a:blip>
            <a:stretch>
              <a:fillRect b="0" l="0" r="0" t="0"/>
            </a:stretch>
          </a:blipFill>
          <a:ln>
            <a:noFill/>
          </a:ln>
        </p:spPr>
      </p:sp>
      <p:sp>
        <p:nvSpPr>
          <p:cNvPr id="422" name="Google Shape;422;p27"/>
          <p:cNvSpPr/>
          <p:nvPr/>
        </p:nvSpPr>
        <p:spPr>
          <a:xfrm rot="-2002660">
            <a:off x="5045695" y="2204510"/>
            <a:ext cx="4723758" cy="5877980"/>
          </a:xfrm>
          <a:custGeom>
            <a:rect b="b" l="l" r="r" t="t"/>
            <a:pathLst>
              <a:path extrusionOk="0" h="5877980" w="4723758">
                <a:moveTo>
                  <a:pt x="0" y="0"/>
                </a:moveTo>
                <a:lnTo>
                  <a:pt x="4723758" y="0"/>
                </a:lnTo>
                <a:lnTo>
                  <a:pt x="4723758" y="5877980"/>
                </a:lnTo>
                <a:lnTo>
                  <a:pt x="0" y="5877980"/>
                </a:lnTo>
                <a:lnTo>
                  <a:pt x="0" y="0"/>
                </a:lnTo>
                <a:close/>
              </a:path>
            </a:pathLst>
          </a:custGeom>
          <a:blipFill rotWithShape="1">
            <a:blip r:embed="rId5">
              <a:alphaModFix/>
            </a:blip>
            <a:stretch>
              <a:fillRect b="0" l="0" r="0" t="0"/>
            </a:stretch>
          </a:blipFill>
          <a:ln>
            <a:noFill/>
          </a:ln>
        </p:spPr>
      </p:sp>
      <p:sp>
        <p:nvSpPr>
          <p:cNvPr id="423" name="Google Shape;423;p27"/>
          <p:cNvSpPr txBox="1"/>
          <p:nvPr/>
        </p:nvSpPr>
        <p:spPr>
          <a:xfrm>
            <a:off x="1028700" y="797845"/>
            <a:ext cx="8115300" cy="31308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1300" u="none" cap="none" strike="noStrike">
                <a:solidFill>
                  <a:srgbClr val="1439AE"/>
                </a:solidFill>
                <a:latin typeface="Crushed"/>
                <a:ea typeface="Crushed"/>
                <a:cs typeface="Crushed"/>
                <a:sym typeface="Crushed"/>
              </a:rPr>
              <a:t>ABOUT THE ALBUM</a:t>
            </a:r>
            <a:endParaRPr/>
          </a:p>
        </p:txBody>
      </p:sp>
      <p:sp>
        <p:nvSpPr>
          <p:cNvPr id="424" name="Google Shape;424;p27"/>
          <p:cNvSpPr txBox="1"/>
          <p:nvPr/>
        </p:nvSpPr>
        <p:spPr>
          <a:xfrm>
            <a:off x="11965636" y="1392366"/>
            <a:ext cx="4741610" cy="4908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1" lang="en-US" sz="2800" u="none" cap="none" strike="noStrike">
                <a:solidFill>
                  <a:srgbClr val="1439AE"/>
                </a:solidFill>
                <a:latin typeface="Ubuntu"/>
                <a:ea typeface="Ubuntu"/>
                <a:cs typeface="Ubuntu"/>
                <a:sym typeface="Ubuntu"/>
              </a:rPr>
              <a:t>Write a main idea here</a:t>
            </a:r>
            <a:endParaRPr/>
          </a:p>
        </p:txBody>
      </p:sp>
      <p:sp>
        <p:nvSpPr>
          <p:cNvPr id="425" name="Google Shape;425;p27"/>
          <p:cNvSpPr txBox="1"/>
          <p:nvPr/>
        </p:nvSpPr>
        <p:spPr>
          <a:xfrm>
            <a:off x="11965636" y="1964186"/>
            <a:ext cx="5293800" cy="7695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a:t>
            </a:r>
            <a:endParaRPr/>
          </a:p>
        </p:txBody>
      </p:sp>
      <p:sp>
        <p:nvSpPr>
          <p:cNvPr id="426" name="Google Shape;426;p27"/>
          <p:cNvSpPr txBox="1"/>
          <p:nvPr/>
        </p:nvSpPr>
        <p:spPr>
          <a:xfrm>
            <a:off x="11965636" y="4461416"/>
            <a:ext cx="4741610" cy="4908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1" lang="en-US" sz="2800" u="none" cap="none" strike="noStrike">
                <a:solidFill>
                  <a:srgbClr val="1439AE"/>
                </a:solidFill>
                <a:latin typeface="Ubuntu"/>
                <a:ea typeface="Ubuntu"/>
                <a:cs typeface="Ubuntu"/>
                <a:sym typeface="Ubuntu"/>
              </a:rPr>
              <a:t>Write a main idea here</a:t>
            </a:r>
            <a:endParaRPr/>
          </a:p>
        </p:txBody>
      </p:sp>
      <p:sp>
        <p:nvSpPr>
          <p:cNvPr id="427" name="Google Shape;427;p27"/>
          <p:cNvSpPr txBox="1"/>
          <p:nvPr/>
        </p:nvSpPr>
        <p:spPr>
          <a:xfrm>
            <a:off x="11965636" y="5033236"/>
            <a:ext cx="5293800" cy="7695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a:t>
            </a:r>
            <a:endParaRPr/>
          </a:p>
        </p:txBody>
      </p:sp>
      <p:sp>
        <p:nvSpPr>
          <p:cNvPr id="428" name="Google Shape;428;p27"/>
          <p:cNvSpPr txBox="1"/>
          <p:nvPr/>
        </p:nvSpPr>
        <p:spPr>
          <a:xfrm>
            <a:off x="11965636" y="7530465"/>
            <a:ext cx="4741610" cy="4908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1" lang="en-US" sz="2800" u="none" cap="none" strike="noStrike">
                <a:solidFill>
                  <a:srgbClr val="1439AE"/>
                </a:solidFill>
                <a:latin typeface="Ubuntu"/>
                <a:ea typeface="Ubuntu"/>
                <a:cs typeface="Ubuntu"/>
                <a:sym typeface="Ubuntu"/>
              </a:rPr>
              <a:t>Write a main idea here</a:t>
            </a:r>
            <a:endParaRPr/>
          </a:p>
        </p:txBody>
      </p:sp>
      <p:sp>
        <p:nvSpPr>
          <p:cNvPr id="429" name="Google Shape;429;p27"/>
          <p:cNvSpPr txBox="1"/>
          <p:nvPr/>
        </p:nvSpPr>
        <p:spPr>
          <a:xfrm>
            <a:off x="11965636" y="8102285"/>
            <a:ext cx="5293800" cy="7695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a:t>
            </a:r>
            <a:endParaRPr/>
          </a:p>
        </p:txBody>
      </p:sp>
      <p:cxnSp>
        <p:nvCxnSpPr>
          <p:cNvPr id="430" name="Google Shape;430;p27"/>
          <p:cNvCxnSpPr/>
          <p:nvPr/>
        </p:nvCxnSpPr>
        <p:spPr>
          <a:xfrm rot="10800000">
            <a:off x="11602177" y="1459041"/>
            <a:ext cx="0" cy="1349695"/>
          </a:xfrm>
          <a:prstGeom prst="straightConnector1">
            <a:avLst/>
          </a:prstGeom>
          <a:noFill/>
          <a:ln cap="flat" cmpd="sng" w="114300">
            <a:solidFill>
              <a:srgbClr val="1439AE"/>
            </a:solidFill>
            <a:prstDash val="solid"/>
            <a:round/>
            <a:headEnd len="sm" w="sm" type="none"/>
            <a:tailEnd len="sm" w="sm" type="none"/>
          </a:ln>
        </p:spPr>
      </p:cxnSp>
      <p:cxnSp>
        <p:nvCxnSpPr>
          <p:cNvPr id="431" name="Google Shape;431;p27"/>
          <p:cNvCxnSpPr/>
          <p:nvPr/>
        </p:nvCxnSpPr>
        <p:spPr>
          <a:xfrm rot="10800000">
            <a:off x="11602177" y="4528091"/>
            <a:ext cx="0" cy="1349695"/>
          </a:xfrm>
          <a:prstGeom prst="straightConnector1">
            <a:avLst/>
          </a:prstGeom>
          <a:noFill/>
          <a:ln cap="flat" cmpd="sng" w="114300">
            <a:solidFill>
              <a:srgbClr val="1439AE"/>
            </a:solidFill>
            <a:prstDash val="solid"/>
            <a:round/>
            <a:headEnd len="sm" w="sm" type="none"/>
            <a:tailEnd len="sm" w="sm" type="none"/>
          </a:ln>
        </p:spPr>
      </p:cxnSp>
      <p:cxnSp>
        <p:nvCxnSpPr>
          <p:cNvPr id="432" name="Google Shape;432;p27"/>
          <p:cNvCxnSpPr/>
          <p:nvPr/>
        </p:nvCxnSpPr>
        <p:spPr>
          <a:xfrm rot="10800000">
            <a:off x="11602177" y="7597140"/>
            <a:ext cx="0" cy="1349695"/>
          </a:xfrm>
          <a:prstGeom prst="straightConnector1">
            <a:avLst/>
          </a:prstGeom>
          <a:noFill/>
          <a:ln cap="flat" cmpd="sng" w="114300">
            <a:solidFill>
              <a:srgbClr val="1439AE"/>
            </a:solidFill>
            <a:prstDash val="solid"/>
            <a:round/>
            <a:headEnd len="sm" w="sm" type="none"/>
            <a:tailEnd len="sm" w="sm" type="none"/>
          </a:ln>
        </p:spPr>
      </p:cxn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436" name="Shape 436"/>
        <p:cNvGrpSpPr/>
        <p:nvPr/>
      </p:nvGrpSpPr>
      <p:grpSpPr>
        <a:xfrm>
          <a:off x="0" y="0"/>
          <a:ext cx="0" cy="0"/>
          <a:chOff x="0" y="0"/>
          <a:chExt cx="0" cy="0"/>
        </a:xfrm>
      </p:grpSpPr>
      <p:sp>
        <p:nvSpPr>
          <p:cNvPr id="437" name="Google Shape;437;p28"/>
          <p:cNvSpPr/>
          <p:nvPr/>
        </p:nvSpPr>
        <p:spPr>
          <a:xfrm rot="-990211">
            <a:off x="-623422" y="1832229"/>
            <a:ext cx="3304244" cy="3105990"/>
          </a:xfrm>
          <a:custGeom>
            <a:rect b="b" l="l" r="r" t="t"/>
            <a:pathLst>
              <a:path extrusionOk="0" h="3105990" w="3304244">
                <a:moveTo>
                  <a:pt x="0" y="0"/>
                </a:moveTo>
                <a:lnTo>
                  <a:pt x="3304244" y="0"/>
                </a:lnTo>
                <a:lnTo>
                  <a:pt x="3304244" y="3105989"/>
                </a:lnTo>
                <a:lnTo>
                  <a:pt x="0" y="3105989"/>
                </a:lnTo>
                <a:lnTo>
                  <a:pt x="0" y="0"/>
                </a:lnTo>
                <a:close/>
              </a:path>
            </a:pathLst>
          </a:custGeom>
          <a:blipFill rotWithShape="1">
            <a:blip r:embed="rId3">
              <a:alphaModFix/>
            </a:blip>
            <a:stretch>
              <a:fillRect b="0" l="0" r="0" t="0"/>
            </a:stretch>
          </a:blipFill>
          <a:ln>
            <a:noFill/>
          </a:ln>
        </p:spPr>
      </p:sp>
      <p:grpSp>
        <p:nvGrpSpPr>
          <p:cNvPr id="438" name="Google Shape;438;p28"/>
          <p:cNvGrpSpPr/>
          <p:nvPr/>
        </p:nvGrpSpPr>
        <p:grpSpPr>
          <a:xfrm rot="645452">
            <a:off x="-3874813" y="3786026"/>
            <a:ext cx="9211361" cy="7302631"/>
            <a:chOff x="0" y="-38100"/>
            <a:chExt cx="2185971" cy="1733006"/>
          </a:xfrm>
        </p:grpSpPr>
        <p:sp>
          <p:nvSpPr>
            <p:cNvPr id="439" name="Google Shape;439;p28"/>
            <p:cNvSpPr/>
            <p:nvPr/>
          </p:nvSpPr>
          <p:spPr>
            <a:xfrm>
              <a:off x="0" y="0"/>
              <a:ext cx="2185971" cy="1694906"/>
            </a:xfrm>
            <a:custGeom>
              <a:rect b="b" l="l" r="r" t="t"/>
              <a:pathLst>
                <a:path extrusionOk="0" h="1694906" w="2185971">
                  <a:moveTo>
                    <a:pt x="0" y="0"/>
                  </a:moveTo>
                  <a:lnTo>
                    <a:pt x="2185971" y="0"/>
                  </a:lnTo>
                  <a:lnTo>
                    <a:pt x="2185971" y="1694906"/>
                  </a:lnTo>
                  <a:lnTo>
                    <a:pt x="0" y="1694906"/>
                  </a:lnTo>
                  <a:close/>
                </a:path>
              </a:pathLst>
            </a:custGeom>
            <a:solidFill>
              <a:srgbClr val="EFF9FA"/>
            </a:solidFill>
            <a:ln cap="sq" cmpd="sng" w="38100">
              <a:solidFill>
                <a:srgbClr val="1439AE"/>
              </a:solidFill>
              <a:prstDash val="solid"/>
              <a:miter lim="8000"/>
              <a:headEnd len="sm" w="sm" type="none"/>
              <a:tailEnd len="sm" w="sm" type="none"/>
            </a:ln>
          </p:spPr>
        </p:sp>
        <p:sp>
          <p:nvSpPr>
            <p:cNvPr id="440" name="Google Shape;440;p28"/>
            <p:cNvSpPr txBox="1"/>
            <p:nvPr/>
          </p:nvSpPr>
          <p:spPr>
            <a:xfrm>
              <a:off x="0" y="-38100"/>
              <a:ext cx="2185971" cy="17330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28"/>
          <p:cNvGrpSpPr/>
          <p:nvPr/>
        </p:nvGrpSpPr>
        <p:grpSpPr>
          <a:xfrm rot="645452">
            <a:off x="-3253508" y="4287475"/>
            <a:ext cx="8273979" cy="4900550"/>
            <a:chOff x="0" y="-38100"/>
            <a:chExt cx="1963519" cy="1162962"/>
          </a:xfrm>
        </p:grpSpPr>
        <p:sp>
          <p:nvSpPr>
            <p:cNvPr id="442" name="Google Shape;442;p28"/>
            <p:cNvSpPr/>
            <p:nvPr/>
          </p:nvSpPr>
          <p:spPr>
            <a:xfrm>
              <a:off x="0" y="0"/>
              <a:ext cx="1963519" cy="1124862"/>
            </a:xfrm>
            <a:custGeom>
              <a:rect b="b" l="l" r="r" t="t"/>
              <a:pathLst>
                <a:path extrusionOk="0" h="1124862" w="1963519">
                  <a:moveTo>
                    <a:pt x="0" y="0"/>
                  </a:moveTo>
                  <a:lnTo>
                    <a:pt x="1963519" y="0"/>
                  </a:lnTo>
                  <a:lnTo>
                    <a:pt x="1963519" y="1124862"/>
                  </a:lnTo>
                  <a:lnTo>
                    <a:pt x="0" y="1124862"/>
                  </a:lnTo>
                  <a:close/>
                </a:path>
              </a:pathLst>
            </a:custGeom>
            <a:solidFill>
              <a:srgbClr val="EFF9FA"/>
            </a:solidFill>
            <a:ln cap="sq" cmpd="sng" w="38100">
              <a:solidFill>
                <a:srgbClr val="1439AE"/>
              </a:solidFill>
              <a:prstDash val="solid"/>
              <a:miter lim="8000"/>
              <a:headEnd len="sm" w="sm" type="none"/>
              <a:tailEnd len="sm" w="sm" type="none"/>
            </a:ln>
          </p:spPr>
        </p:sp>
        <p:sp>
          <p:nvSpPr>
            <p:cNvPr id="443" name="Google Shape;443;p28"/>
            <p:cNvSpPr txBox="1"/>
            <p:nvPr/>
          </p:nvSpPr>
          <p:spPr>
            <a:xfrm>
              <a:off x="0" y="-38100"/>
              <a:ext cx="1963519" cy="116296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4" name="Google Shape;444;p28"/>
          <p:cNvPicPr preferRelativeResize="0"/>
          <p:nvPr/>
        </p:nvPicPr>
        <p:blipFill rotWithShape="1">
          <a:blip r:embed="rId4">
            <a:alphaModFix/>
          </a:blip>
          <a:srcRect b="30945" l="0" r="0" t="12152"/>
          <a:stretch/>
        </p:blipFill>
        <p:spPr>
          <a:xfrm rot="645452">
            <a:off x="-3230740" y="4489640"/>
            <a:ext cx="8196580" cy="4664020"/>
          </a:xfrm>
          <a:prstGeom prst="rect">
            <a:avLst/>
          </a:prstGeom>
          <a:noFill/>
          <a:ln>
            <a:noFill/>
          </a:ln>
        </p:spPr>
      </p:pic>
      <p:grpSp>
        <p:nvGrpSpPr>
          <p:cNvPr id="445" name="Google Shape;445;p28"/>
          <p:cNvGrpSpPr/>
          <p:nvPr/>
        </p:nvGrpSpPr>
        <p:grpSpPr>
          <a:xfrm rot="-274238">
            <a:off x="4144185" y="1056668"/>
            <a:ext cx="9211361" cy="7302631"/>
            <a:chOff x="0" y="-38100"/>
            <a:chExt cx="2185971" cy="1733006"/>
          </a:xfrm>
        </p:grpSpPr>
        <p:sp>
          <p:nvSpPr>
            <p:cNvPr id="446" name="Google Shape;446;p28"/>
            <p:cNvSpPr/>
            <p:nvPr/>
          </p:nvSpPr>
          <p:spPr>
            <a:xfrm>
              <a:off x="0" y="0"/>
              <a:ext cx="2185971" cy="1694906"/>
            </a:xfrm>
            <a:custGeom>
              <a:rect b="b" l="l" r="r" t="t"/>
              <a:pathLst>
                <a:path extrusionOk="0" h="1694906" w="2185971">
                  <a:moveTo>
                    <a:pt x="0" y="0"/>
                  </a:moveTo>
                  <a:lnTo>
                    <a:pt x="2185971" y="0"/>
                  </a:lnTo>
                  <a:lnTo>
                    <a:pt x="2185971" y="1694906"/>
                  </a:lnTo>
                  <a:lnTo>
                    <a:pt x="0" y="1694906"/>
                  </a:lnTo>
                  <a:close/>
                </a:path>
              </a:pathLst>
            </a:custGeom>
            <a:solidFill>
              <a:srgbClr val="EFF9FA"/>
            </a:solidFill>
            <a:ln cap="sq" cmpd="sng" w="38100">
              <a:solidFill>
                <a:srgbClr val="1439AE"/>
              </a:solidFill>
              <a:prstDash val="solid"/>
              <a:miter lim="8000"/>
              <a:headEnd len="sm" w="sm" type="none"/>
              <a:tailEnd len="sm" w="sm" type="none"/>
            </a:ln>
          </p:spPr>
        </p:sp>
        <p:sp>
          <p:nvSpPr>
            <p:cNvPr id="447" name="Google Shape;447;p28"/>
            <p:cNvSpPr txBox="1"/>
            <p:nvPr/>
          </p:nvSpPr>
          <p:spPr>
            <a:xfrm>
              <a:off x="0" y="-38100"/>
              <a:ext cx="2185971" cy="173300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28"/>
          <p:cNvGrpSpPr/>
          <p:nvPr/>
        </p:nvGrpSpPr>
        <p:grpSpPr>
          <a:xfrm rot="-274238">
            <a:off x="4575125" y="1542661"/>
            <a:ext cx="8273979" cy="4900550"/>
            <a:chOff x="0" y="-38100"/>
            <a:chExt cx="1963519" cy="1162962"/>
          </a:xfrm>
        </p:grpSpPr>
        <p:sp>
          <p:nvSpPr>
            <p:cNvPr id="449" name="Google Shape;449;p28"/>
            <p:cNvSpPr/>
            <p:nvPr/>
          </p:nvSpPr>
          <p:spPr>
            <a:xfrm>
              <a:off x="0" y="0"/>
              <a:ext cx="1963519" cy="1124862"/>
            </a:xfrm>
            <a:custGeom>
              <a:rect b="b" l="l" r="r" t="t"/>
              <a:pathLst>
                <a:path extrusionOk="0" h="1124862" w="1963519">
                  <a:moveTo>
                    <a:pt x="0" y="0"/>
                  </a:moveTo>
                  <a:lnTo>
                    <a:pt x="1963519" y="0"/>
                  </a:lnTo>
                  <a:lnTo>
                    <a:pt x="1963519" y="1124862"/>
                  </a:lnTo>
                  <a:lnTo>
                    <a:pt x="0" y="1124862"/>
                  </a:lnTo>
                  <a:close/>
                </a:path>
              </a:pathLst>
            </a:custGeom>
            <a:solidFill>
              <a:srgbClr val="EFF9FA"/>
            </a:solidFill>
            <a:ln cap="sq" cmpd="sng" w="38100">
              <a:solidFill>
                <a:srgbClr val="1439AE"/>
              </a:solidFill>
              <a:prstDash val="solid"/>
              <a:miter lim="8000"/>
              <a:headEnd len="sm" w="sm" type="none"/>
              <a:tailEnd len="sm" w="sm" type="none"/>
            </a:ln>
          </p:spPr>
        </p:sp>
        <p:sp>
          <p:nvSpPr>
            <p:cNvPr id="450" name="Google Shape;450;p28"/>
            <p:cNvSpPr txBox="1"/>
            <p:nvPr/>
          </p:nvSpPr>
          <p:spPr>
            <a:xfrm>
              <a:off x="0" y="-38100"/>
              <a:ext cx="1963519" cy="116296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1" name="Google Shape;451;p28"/>
          <p:cNvPicPr preferRelativeResize="0"/>
          <p:nvPr/>
        </p:nvPicPr>
        <p:blipFill rotWithShape="1">
          <a:blip r:embed="rId5">
            <a:alphaModFix/>
          </a:blip>
          <a:srcRect b="7296" l="0" r="0" t="7295"/>
          <a:stretch/>
        </p:blipFill>
        <p:spPr>
          <a:xfrm rot="-274238">
            <a:off x="4620639" y="1746052"/>
            <a:ext cx="8196580" cy="4664020"/>
          </a:xfrm>
          <a:prstGeom prst="rect">
            <a:avLst/>
          </a:prstGeom>
          <a:noFill/>
          <a:ln>
            <a:noFill/>
          </a:ln>
        </p:spPr>
      </p:pic>
      <p:sp>
        <p:nvSpPr>
          <p:cNvPr id="452" name="Google Shape;452;p28"/>
          <p:cNvSpPr/>
          <p:nvPr/>
        </p:nvSpPr>
        <p:spPr>
          <a:xfrm rot="-293232">
            <a:off x="4912894" y="6994054"/>
            <a:ext cx="1044301" cy="1044301"/>
          </a:xfrm>
          <a:custGeom>
            <a:rect b="b" l="l" r="r" t="t"/>
            <a:pathLst>
              <a:path extrusionOk="0" h="1044301" w="1044301">
                <a:moveTo>
                  <a:pt x="0" y="0"/>
                </a:moveTo>
                <a:lnTo>
                  <a:pt x="1044301" y="0"/>
                </a:lnTo>
                <a:lnTo>
                  <a:pt x="1044301" y="1044301"/>
                </a:lnTo>
                <a:lnTo>
                  <a:pt x="0" y="1044301"/>
                </a:lnTo>
                <a:lnTo>
                  <a:pt x="0" y="0"/>
                </a:lnTo>
                <a:close/>
              </a:path>
            </a:pathLst>
          </a:custGeom>
          <a:blipFill rotWithShape="1">
            <a:blip r:embed="rId6">
              <a:alphaModFix/>
            </a:blip>
            <a:stretch>
              <a:fillRect b="0" l="0" r="0" t="0"/>
            </a:stretch>
          </a:blipFill>
          <a:ln>
            <a:noFill/>
          </a:ln>
        </p:spPr>
      </p:sp>
      <p:sp>
        <p:nvSpPr>
          <p:cNvPr id="453" name="Google Shape;453;p28"/>
          <p:cNvSpPr txBox="1"/>
          <p:nvPr/>
        </p:nvSpPr>
        <p:spPr>
          <a:xfrm rot="-253103">
            <a:off x="5944098" y="6755795"/>
            <a:ext cx="6050607" cy="885964"/>
          </a:xfrm>
          <a:prstGeom prst="rect">
            <a:avLst/>
          </a:prstGeom>
          <a:noFill/>
          <a:ln>
            <a:noFill/>
          </a:ln>
        </p:spPr>
        <p:txBody>
          <a:bodyPr anchorCtr="0" anchor="t" bIns="0" lIns="0" spcFirstLastPara="1" rIns="0" wrap="square" tIns="0">
            <a:spAutoFit/>
          </a:bodyPr>
          <a:lstStyle/>
          <a:p>
            <a:pPr indent="0" lvl="0" marL="0" marR="0" rtl="0" algn="ctr">
              <a:lnSpc>
                <a:spcPct val="162009"/>
              </a:lnSpc>
              <a:spcBef>
                <a:spcPts val="0"/>
              </a:spcBef>
              <a:spcAft>
                <a:spcPts val="0"/>
              </a:spcAft>
              <a:buNone/>
            </a:pPr>
            <a:r>
              <a:rPr b="0" i="0" lang="en-US" sz="2219" u="none" cap="none" strike="noStrike">
                <a:solidFill>
                  <a:srgbClr val="1439AE"/>
                </a:solidFill>
                <a:latin typeface="Ubuntu"/>
                <a:ea typeface="Ubuntu"/>
                <a:cs typeface="Ubuntu"/>
                <a:sym typeface="Ubuntu"/>
              </a:rPr>
              <a:t>Lorem ipsum dolor sit amet, consectetur adipiscing elit, sed do eiusmod tempor.</a:t>
            </a:r>
            <a:endParaRPr/>
          </a:p>
        </p:txBody>
      </p:sp>
      <p:sp>
        <p:nvSpPr>
          <p:cNvPr id="454" name="Google Shape;454;p28"/>
          <p:cNvSpPr/>
          <p:nvPr/>
        </p:nvSpPr>
        <p:spPr>
          <a:xfrm flipH="1" rot="-1649804">
            <a:off x="11760764" y="3391138"/>
            <a:ext cx="7314958" cy="6476627"/>
          </a:xfrm>
          <a:custGeom>
            <a:rect b="b" l="l" r="r" t="t"/>
            <a:pathLst>
              <a:path extrusionOk="0" h="6476627" w="7314958">
                <a:moveTo>
                  <a:pt x="7314958" y="0"/>
                </a:moveTo>
                <a:lnTo>
                  <a:pt x="0" y="0"/>
                </a:lnTo>
                <a:lnTo>
                  <a:pt x="0" y="6476626"/>
                </a:lnTo>
                <a:lnTo>
                  <a:pt x="7314958" y="6476626"/>
                </a:lnTo>
                <a:lnTo>
                  <a:pt x="7314958" y="0"/>
                </a:lnTo>
                <a:close/>
              </a:path>
            </a:pathLst>
          </a:custGeom>
          <a:blipFill rotWithShape="1">
            <a:blip r:embed="rId7">
              <a:alphaModFix/>
            </a:blip>
            <a:stretch>
              <a:fillRect b="-17229" l="0" r="0" t="-52182"/>
            </a:stretch>
          </a:blipFill>
          <a:ln>
            <a:noFill/>
          </a:ln>
        </p:spPr>
      </p:sp>
      <p:sp>
        <p:nvSpPr>
          <p:cNvPr id="455" name="Google Shape;455;p28"/>
          <p:cNvSpPr/>
          <p:nvPr/>
        </p:nvSpPr>
        <p:spPr>
          <a:xfrm rot="1051610">
            <a:off x="15278415" y="653791"/>
            <a:ext cx="3009585" cy="2829010"/>
          </a:xfrm>
          <a:custGeom>
            <a:rect b="b" l="l" r="r" t="t"/>
            <a:pathLst>
              <a:path extrusionOk="0" h="2829010" w="3009585">
                <a:moveTo>
                  <a:pt x="0" y="0"/>
                </a:moveTo>
                <a:lnTo>
                  <a:pt x="3009585" y="0"/>
                </a:lnTo>
                <a:lnTo>
                  <a:pt x="3009585" y="2829009"/>
                </a:lnTo>
                <a:lnTo>
                  <a:pt x="0" y="2829009"/>
                </a:lnTo>
                <a:lnTo>
                  <a:pt x="0" y="0"/>
                </a:lnTo>
                <a:close/>
              </a:path>
            </a:pathLst>
          </a:custGeom>
          <a:blipFill rotWithShape="1">
            <a:blip r:embed="rId3">
              <a:alphaModFix/>
            </a:blip>
            <a:stretch>
              <a:fillRect b="0" l="0" r="0" t="0"/>
            </a:stretch>
          </a:blipFill>
          <a:ln>
            <a:noFill/>
          </a:ln>
        </p:spPr>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125" name="Shape 125"/>
        <p:cNvGrpSpPr/>
        <p:nvPr/>
      </p:nvGrpSpPr>
      <p:grpSpPr>
        <a:xfrm>
          <a:off x="0" y="0"/>
          <a:ext cx="0" cy="0"/>
          <a:chOff x="0" y="0"/>
          <a:chExt cx="0" cy="0"/>
        </a:xfrm>
      </p:grpSpPr>
      <p:sp>
        <p:nvSpPr>
          <p:cNvPr id="126" name="Google Shape;126;p11"/>
          <p:cNvSpPr txBox="1"/>
          <p:nvPr/>
        </p:nvSpPr>
        <p:spPr>
          <a:xfrm>
            <a:off x="1253411" y="875436"/>
            <a:ext cx="6882934" cy="2065049"/>
          </a:xfrm>
          <a:prstGeom prst="rect">
            <a:avLst/>
          </a:prstGeom>
          <a:noFill/>
          <a:ln>
            <a:noFill/>
          </a:ln>
        </p:spPr>
        <p:txBody>
          <a:bodyPr anchorCtr="0" anchor="t" bIns="0" lIns="0" spcFirstLastPara="1" rIns="0" wrap="square" tIns="0">
            <a:spAutoFit/>
          </a:bodyPr>
          <a:lstStyle/>
          <a:p>
            <a:pPr indent="0" lvl="0" marL="0" marR="0" rtl="0" algn="l">
              <a:lnSpc>
                <a:spcPct val="112998"/>
              </a:lnSpc>
              <a:spcBef>
                <a:spcPts val="0"/>
              </a:spcBef>
              <a:spcAft>
                <a:spcPts val="0"/>
              </a:spcAft>
              <a:buNone/>
            </a:pPr>
            <a:r>
              <a:rPr b="0" i="0" lang="en-US" sz="13825" u="none" cap="none" strike="noStrike">
                <a:solidFill>
                  <a:srgbClr val="1439AE"/>
                </a:solidFill>
                <a:latin typeface="Crushed"/>
                <a:ea typeface="Crushed"/>
                <a:cs typeface="Crushed"/>
                <a:sym typeface="Crushed"/>
              </a:rPr>
              <a:t>Agenda</a:t>
            </a:r>
            <a:endParaRPr/>
          </a:p>
        </p:txBody>
      </p:sp>
      <p:sp>
        <p:nvSpPr>
          <p:cNvPr id="127" name="Google Shape;127;p11"/>
          <p:cNvSpPr/>
          <p:nvPr/>
        </p:nvSpPr>
        <p:spPr>
          <a:xfrm>
            <a:off x="7001895" y="1148459"/>
            <a:ext cx="2142105" cy="2496096"/>
          </a:xfrm>
          <a:custGeom>
            <a:rect b="b" l="l" r="r" t="t"/>
            <a:pathLst>
              <a:path extrusionOk="0" h="2496096" w="2142105">
                <a:moveTo>
                  <a:pt x="0" y="0"/>
                </a:moveTo>
                <a:lnTo>
                  <a:pt x="2142105" y="0"/>
                </a:lnTo>
                <a:lnTo>
                  <a:pt x="2142105" y="2496096"/>
                </a:lnTo>
                <a:lnTo>
                  <a:pt x="0" y="2496096"/>
                </a:lnTo>
                <a:lnTo>
                  <a:pt x="0" y="0"/>
                </a:lnTo>
                <a:close/>
              </a:path>
            </a:pathLst>
          </a:custGeom>
          <a:blipFill rotWithShape="1">
            <a:blip r:embed="rId3">
              <a:alphaModFix/>
            </a:blip>
            <a:stretch>
              <a:fillRect b="0" l="0" r="0" t="0"/>
            </a:stretch>
          </a:blipFill>
          <a:ln>
            <a:noFill/>
          </a:ln>
        </p:spPr>
      </p:sp>
      <p:sp>
        <p:nvSpPr>
          <p:cNvPr id="128" name="Google Shape;128;p11"/>
          <p:cNvSpPr/>
          <p:nvPr/>
        </p:nvSpPr>
        <p:spPr>
          <a:xfrm rot="-1118656">
            <a:off x="5714489" y="7921855"/>
            <a:ext cx="1916302" cy="1564399"/>
          </a:xfrm>
          <a:custGeom>
            <a:rect b="b" l="l" r="r" t="t"/>
            <a:pathLst>
              <a:path extrusionOk="0" h="1564399" w="1916302">
                <a:moveTo>
                  <a:pt x="0" y="0"/>
                </a:moveTo>
                <a:lnTo>
                  <a:pt x="1916302" y="0"/>
                </a:lnTo>
                <a:lnTo>
                  <a:pt x="1916302" y="1564400"/>
                </a:lnTo>
                <a:lnTo>
                  <a:pt x="0" y="1564400"/>
                </a:lnTo>
                <a:lnTo>
                  <a:pt x="0" y="0"/>
                </a:lnTo>
                <a:close/>
              </a:path>
            </a:pathLst>
          </a:custGeom>
          <a:blipFill rotWithShape="1">
            <a:blip r:embed="rId4">
              <a:alphaModFix/>
            </a:blip>
            <a:stretch>
              <a:fillRect b="0" l="0" r="0" t="0"/>
            </a:stretch>
          </a:blipFill>
          <a:ln>
            <a:noFill/>
          </a:ln>
        </p:spPr>
      </p:sp>
      <p:pic>
        <p:nvPicPr>
          <p:cNvPr id="129" name="Google Shape;129;p11"/>
          <p:cNvPicPr preferRelativeResize="0"/>
          <p:nvPr/>
        </p:nvPicPr>
        <p:blipFill rotWithShape="1">
          <a:blip r:embed="rId5">
            <a:alphaModFix/>
          </a:blip>
          <a:srcRect b="26489" l="10197" r="13921" t="3703"/>
          <a:stretch/>
        </p:blipFill>
        <p:spPr>
          <a:xfrm>
            <a:off x="7106028" y="0"/>
            <a:ext cx="11181972" cy="10287000"/>
          </a:xfrm>
          <a:prstGeom prst="rect">
            <a:avLst/>
          </a:prstGeom>
          <a:noFill/>
          <a:ln>
            <a:noFill/>
          </a:ln>
        </p:spPr>
      </p:pic>
      <p:cxnSp>
        <p:nvCxnSpPr>
          <p:cNvPr id="130" name="Google Shape;130;p11"/>
          <p:cNvCxnSpPr/>
          <p:nvPr/>
        </p:nvCxnSpPr>
        <p:spPr>
          <a:xfrm>
            <a:off x="1253411" y="5121744"/>
            <a:ext cx="4998635" cy="0"/>
          </a:xfrm>
          <a:prstGeom prst="straightConnector1">
            <a:avLst/>
          </a:prstGeom>
          <a:noFill/>
          <a:ln cap="flat" cmpd="sng" w="38100">
            <a:solidFill>
              <a:srgbClr val="1439AE"/>
            </a:solidFill>
            <a:prstDash val="solid"/>
            <a:round/>
            <a:headEnd len="sm" w="sm" type="none"/>
            <a:tailEnd len="sm" w="sm" type="none"/>
          </a:ln>
        </p:spPr>
      </p:cxnSp>
      <p:cxnSp>
        <p:nvCxnSpPr>
          <p:cNvPr id="131" name="Google Shape;131;p11"/>
          <p:cNvCxnSpPr/>
          <p:nvPr/>
        </p:nvCxnSpPr>
        <p:spPr>
          <a:xfrm>
            <a:off x="1253411" y="7323216"/>
            <a:ext cx="4998635" cy="0"/>
          </a:xfrm>
          <a:prstGeom prst="straightConnector1">
            <a:avLst/>
          </a:prstGeom>
          <a:noFill/>
          <a:ln cap="flat" cmpd="sng" w="38100">
            <a:solidFill>
              <a:srgbClr val="1439AE"/>
            </a:solidFill>
            <a:prstDash val="solid"/>
            <a:round/>
            <a:headEnd len="sm" w="sm" type="none"/>
            <a:tailEnd len="sm" w="sm" type="none"/>
          </a:ln>
        </p:spPr>
      </p:cxnSp>
      <p:sp>
        <p:nvSpPr>
          <p:cNvPr id="132" name="Google Shape;132;p11"/>
          <p:cNvSpPr txBox="1"/>
          <p:nvPr/>
        </p:nvSpPr>
        <p:spPr>
          <a:xfrm>
            <a:off x="1310561" y="3343767"/>
            <a:ext cx="4261200" cy="399900"/>
          </a:xfrm>
          <a:prstGeom prst="rect">
            <a:avLst/>
          </a:prstGeom>
          <a:noFill/>
          <a:ln>
            <a:noFill/>
          </a:ln>
        </p:spPr>
        <p:txBody>
          <a:bodyPr anchorCtr="0" anchor="t" bIns="0" lIns="0" spcFirstLastPara="1" rIns="0" wrap="square" tIns="0">
            <a:spAutoFit/>
          </a:bodyPr>
          <a:lstStyle/>
          <a:p>
            <a:pPr indent="0" lvl="0" marL="0" marR="0" rtl="0" algn="l">
              <a:lnSpc>
                <a:spcPct val="129011"/>
              </a:lnSpc>
              <a:spcBef>
                <a:spcPts val="0"/>
              </a:spcBef>
              <a:spcAft>
                <a:spcPts val="0"/>
              </a:spcAft>
              <a:buNone/>
            </a:pPr>
            <a:r>
              <a:rPr b="0" i="0" lang="en-US" sz="2599" u="none" cap="none" strike="noStrike">
                <a:solidFill>
                  <a:srgbClr val="1439AE"/>
                </a:solidFill>
                <a:latin typeface="Ubuntu"/>
                <a:ea typeface="Ubuntu"/>
                <a:cs typeface="Ubuntu"/>
                <a:sym typeface="Ubuntu"/>
              </a:rPr>
              <a:t>section name</a:t>
            </a:r>
            <a:endParaRPr/>
          </a:p>
        </p:txBody>
      </p:sp>
      <p:sp>
        <p:nvSpPr>
          <p:cNvPr id="133" name="Google Shape;133;p11"/>
          <p:cNvSpPr txBox="1"/>
          <p:nvPr/>
        </p:nvSpPr>
        <p:spPr>
          <a:xfrm>
            <a:off x="1253411" y="3723686"/>
            <a:ext cx="4261200" cy="1093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105" u="none" cap="none" strike="noStrike">
                <a:solidFill>
                  <a:srgbClr val="1439AE"/>
                </a:solidFill>
                <a:latin typeface="Crushed"/>
                <a:ea typeface="Crushed"/>
                <a:cs typeface="Crushed"/>
                <a:sym typeface="Crushed"/>
              </a:rPr>
              <a:t>AGENDA 01</a:t>
            </a:r>
            <a:endParaRPr/>
          </a:p>
        </p:txBody>
      </p:sp>
      <p:sp>
        <p:nvSpPr>
          <p:cNvPr id="134" name="Google Shape;134;p11"/>
          <p:cNvSpPr txBox="1"/>
          <p:nvPr/>
        </p:nvSpPr>
        <p:spPr>
          <a:xfrm>
            <a:off x="1310561" y="5484005"/>
            <a:ext cx="4261298" cy="427482"/>
          </a:xfrm>
          <a:prstGeom prst="rect">
            <a:avLst/>
          </a:prstGeom>
          <a:noFill/>
          <a:ln>
            <a:noFill/>
          </a:ln>
        </p:spPr>
        <p:txBody>
          <a:bodyPr anchorCtr="0" anchor="t" bIns="0" lIns="0" spcFirstLastPara="1" rIns="0" wrap="square" tIns="0">
            <a:spAutoFit/>
          </a:bodyPr>
          <a:lstStyle/>
          <a:p>
            <a:pPr indent="0" lvl="0" marL="0" marR="0" rtl="0" algn="l">
              <a:lnSpc>
                <a:spcPct val="129011"/>
              </a:lnSpc>
              <a:spcBef>
                <a:spcPts val="0"/>
              </a:spcBef>
              <a:spcAft>
                <a:spcPts val="0"/>
              </a:spcAft>
              <a:buNone/>
            </a:pPr>
            <a:r>
              <a:rPr b="0" i="0" lang="en-US" sz="2599" u="none" cap="none" strike="noStrike">
                <a:solidFill>
                  <a:srgbClr val="1439AE"/>
                </a:solidFill>
                <a:latin typeface="Ubuntu"/>
                <a:ea typeface="Ubuntu"/>
                <a:cs typeface="Ubuntu"/>
                <a:sym typeface="Ubuntu"/>
              </a:rPr>
              <a:t>section name</a:t>
            </a:r>
            <a:endParaRPr/>
          </a:p>
        </p:txBody>
      </p:sp>
      <p:sp>
        <p:nvSpPr>
          <p:cNvPr id="135" name="Google Shape;135;p11"/>
          <p:cNvSpPr txBox="1"/>
          <p:nvPr/>
        </p:nvSpPr>
        <p:spPr>
          <a:xfrm>
            <a:off x="1253411" y="5863924"/>
            <a:ext cx="4261200" cy="1093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105" u="none" cap="none" strike="noStrike">
                <a:solidFill>
                  <a:srgbClr val="1439AE"/>
                </a:solidFill>
                <a:latin typeface="Crushed"/>
                <a:ea typeface="Crushed"/>
                <a:cs typeface="Crushed"/>
                <a:sym typeface="Crushed"/>
              </a:rPr>
              <a:t>AGENDA 02</a:t>
            </a:r>
            <a:endParaRPr/>
          </a:p>
        </p:txBody>
      </p:sp>
      <p:sp>
        <p:nvSpPr>
          <p:cNvPr id="136" name="Google Shape;136;p11"/>
          <p:cNvSpPr txBox="1"/>
          <p:nvPr/>
        </p:nvSpPr>
        <p:spPr>
          <a:xfrm>
            <a:off x="1310561" y="7752464"/>
            <a:ext cx="4261298" cy="427482"/>
          </a:xfrm>
          <a:prstGeom prst="rect">
            <a:avLst/>
          </a:prstGeom>
          <a:noFill/>
          <a:ln>
            <a:noFill/>
          </a:ln>
        </p:spPr>
        <p:txBody>
          <a:bodyPr anchorCtr="0" anchor="t" bIns="0" lIns="0" spcFirstLastPara="1" rIns="0" wrap="square" tIns="0">
            <a:spAutoFit/>
          </a:bodyPr>
          <a:lstStyle/>
          <a:p>
            <a:pPr indent="0" lvl="0" marL="0" marR="0" rtl="0" algn="l">
              <a:lnSpc>
                <a:spcPct val="129011"/>
              </a:lnSpc>
              <a:spcBef>
                <a:spcPts val="0"/>
              </a:spcBef>
              <a:spcAft>
                <a:spcPts val="0"/>
              </a:spcAft>
              <a:buNone/>
            </a:pPr>
            <a:r>
              <a:rPr b="0" i="0" lang="en-US" sz="2599" u="none" cap="none" strike="noStrike">
                <a:solidFill>
                  <a:srgbClr val="1439AE"/>
                </a:solidFill>
                <a:latin typeface="Ubuntu"/>
                <a:ea typeface="Ubuntu"/>
                <a:cs typeface="Ubuntu"/>
                <a:sym typeface="Ubuntu"/>
              </a:rPr>
              <a:t>section name</a:t>
            </a:r>
            <a:endParaRPr/>
          </a:p>
        </p:txBody>
      </p:sp>
      <p:sp>
        <p:nvSpPr>
          <p:cNvPr id="137" name="Google Shape;137;p11"/>
          <p:cNvSpPr txBox="1"/>
          <p:nvPr/>
        </p:nvSpPr>
        <p:spPr>
          <a:xfrm>
            <a:off x="1253411" y="8132383"/>
            <a:ext cx="4261200" cy="1093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105" u="none" cap="none" strike="noStrike">
                <a:solidFill>
                  <a:srgbClr val="1439AE"/>
                </a:solidFill>
                <a:latin typeface="Crushed"/>
                <a:ea typeface="Crushed"/>
                <a:cs typeface="Crushed"/>
                <a:sym typeface="Crushed"/>
              </a:rPr>
              <a:t>AGENDA 03</a:t>
            </a:r>
            <a:endParaRPr/>
          </a:p>
        </p:txBody>
      </p:sp>
      <p:sp>
        <p:nvSpPr>
          <p:cNvPr id="138" name="Google Shape;138;p11"/>
          <p:cNvSpPr/>
          <p:nvPr/>
        </p:nvSpPr>
        <p:spPr>
          <a:xfrm rot="-791381">
            <a:off x="11858595" y="6699597"/>
            <a:ext cx="1676838" cy="1429885"/>
          </a:xfrm>
          <a:custGeom>
            <a:rect b="b" l="l" r="r" t="t"/>
            <a:pathLst>
              <a:path extrusionOk="0" h="1429885" w="1676838">
                <a:moveTo>
                  <a:pt x="0" y="0"/>
                </a:moveTo>
                <a:lnTo>
                  <a:pt x="1676838" y="0"/>
                </a:lnTo>
                <a:lnTo>
                  <a:pt x="1676838" y="1429886"/>
                </a:lnTo>
                <a:lnTo>
                  <a:pt x="0" y="1429886"/>
                </a:lnTo>
                <a:lnTo>
                  <a:pt x="0" y="0"/>
                </a:lnTo>
                <a:close/>
              </a:path>
            </a:pathLst>
          </a:custGeom>
          <a:blipFill rotWithShape="1">
            <a:blip r:embed="rId6">
              <a:alphaModFix/>
            </a:blip>
            <a:stretch>
              <a:fillRect b="0" l="0" r="0" t="0"/>
            </a:stretch>
          </a:blipFill>
          <a:ln>
            <a:noFill/>
          </a:ln>
        </p:spPr>
      </p:sp>
      <p:sp>
        <p:nvSpPr>
          <p:cNvPr id="139" name="Google Shape;139;p11"/>
          <p:cNvSpPr/>
          <p:nvPr/>
        </p:nvSpPr>
        <p:spPr>
          <a:xfrm rot="449642">
            <a:off x="13209317" y="1248170"/>
            <a:ext cx="1601303" cy="1103443"/>
          </a:xfrm>
          <a:custGeom>
            <a:rect b="b" l="l" r="r" t="t"/>
            <a:pathLst>
              <a:path extrusionOk="0" h="1103443" w="1601303">
                <a:moveTo>
                  <a:pt x="0" y="0"/>
                </a:moveTo>
                <a:lnTo>
                  <a:pt x="1601303" y="0"/>
                </a:lnTo>
                <a:lnTo>
                  <a:pt x="1601303" y="1103443"/>
                </a:lnTo>
                <a:lnTo>
                  <a:pt x="0" y="1103443"/>
                </a:lnTo>
                <a:lnTo>
                  <a:pt x="0" y="0"/>
                </a:lnTo>
                <a:close/>
              </a:path>
            </a:pathLst>
          </a:custGeom>
          <a:blipFill rotWithShape="1">
            <a:blip r:embed="rId7">
              <a:alphaModFix/>
            </a:blip>
            <a:stretch>
              <a:fillRect b="0" l="0" r="0" t="0"/>
            </a:stretch>
          </a:blipFill>
          <a:ln>
            <a:noFill/>
          </a:ln>
        </p:spPr>
      </p:sp>
      <p:sp>
        <p:nvSpPr>
          <p:cNvPr id="140" name="Google Shape;140;p11"/>
          <p:cNvSpPr/>
          <p:nvPr/>
        </p:nvSpPr>
        <p:spPr>
          <a:xfrm>
            <a:off x="16108395" y="311549"/>
            <a:ext cx="593034" cy="1051575"/>
          </a:xfrm>
          <a:custGeom>
            <a:rect b="b" l="l" r="r" t="t"/>
            <a:pathLst>
              <a:path extrusionOk="0" h="1051575" w="593034">
                <a:moveTo>
                  <a:pt x="0" y="0"/>
                </a:moveTo>
                <a:lnTo>
                  <a:pt x="593034" y="0"/>
                </a:lnTo>
                <a:lnTo>
                  <a:pt x="593034" y="1051574"/>
                </a:lnTo>
                <a:lnTo>
                  <a:pt x="0" y="1051574"/>
                </a:lnTo>
                <a:lnTo>
                  <a:pt x="0" y="0"/>
                </a:lnTo>
                <a:close/>
              </a:path>
            </a:pathLst>
          </a:custGeom>
          <a:blipFill rotWithShape="1">
            <a:blip r:embed="rId3">
              <a:alphaModFix/>
            </a:blip>
            <a:stretch>
              <a:fillRect b="-126316" l="0" r="-244400" t="0"/>
            </a:stretch>
          </a:blipFill>
          <a:ln>
            <a:noFill/>
          </a:ln>
        </p:spPr>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39AE"/>
        </a:solidFill>
      </p:bgPr>
    </p:bg>
    <p:spTree>
      <p:nvGrpSpPr>
        <p:cNvPr id="459" name="Shape 459"/>
        <p:cNvGrpSpPr/>
        <p:nvPr/>
      </p:nvGrpSpPr>
      <p:grpSpPr>
        <a:xfrm>
          <a:off x="0" y="0"/>
          <a:ext cx="0" cy="0"/>
          <a:chOff x="0" y="0"/>
          <a:chExt cx="0" cy="0"/>
        </a:xfrm>
      </p:grpSpPr>
      <p:pic>
        <p:nvPicPr>
          <p:cNvPr id="460" name="Google Shape;460;p29"/>
          <p:cNvPicPr preferRelativeResize="0"/>
          <p:nvPr/>
        </p:nvPicPr>
        <p:blipFill rotWithShape="1">
          <a:blip r:embed="rId3">
            <a:alphaModFix/>
          </a:blip>
          <a:srcRect b="0" l="47360" r="0" t="0"/>
          <a:stretch/>
        </p:blipFill>
        <p:spPr>
          <a:xfrm>
            <a:off x="0" y="3316075"/>
            <a:ext cx="3683100" cy="4574225"/>
          </a:xfrm>
          <a:prstGeom prst="rect">
            <a:avLst/>
          </a:prstGeom>
          <a:noFill/>
          <a:ln>
            <a:noFill/>
          </a:ln>
        </p:spPr>
      </p:pic>
      <p:grpSp>
        <p:nvGrpSpPr>
          <p:cNvPr id="461" name="Google Shape;461;p29"/>
          <p:cNvGrpSpPr/>
          <p:nvPr/>
        </p:nvGrpSpPr>
        <p:grpSpPr>
          <a:xfrm>
            <a:off x="-290365" y="8430833"/>
            <a:ext cx="18904171" cy="5129936"/>
            <a:chOff x="0" y="0"/>
            <a:chExt cx="25205561" cy="6839915"/>
          </a:xfrm>
        </p:grpSpPr>
        <p:sp>
          <p:nvSpPr>
            <p:cNvPr id="462" name="Google Shape;462;p29"/>
            <p:cNvSpPr/>
            <p:nvPr/>
          </p:nvSpPr>
          <p:spPr>
            <a:xfrm>
              <a:off x="0" y="0"/>
              <a:ext cx="12579154" cy="6839915"/>
            </a:xfrm>
            <a:custGeom>
              <a:rect b="b" l="l" r="r" t="t"/>
              <a:pathLst>
                <a:path extrusionOk="0" h="6839915" w="12579154">
                  <a:moveTo>
                    <a:pt x="0" y="0"/>
                  </a:moveTo>
                  <a:lnTo>
                    <a:pt x="12579154" y="0"/>
                  </a:lnTo>
                  <a:lnTo>
                    <a:pt x="12579154" y="6839915"/>
                  </a:lnTo>
                  <a:lnTo>
                    <a:pt x="0" y="6839915"/>
                  </a:lnTo>
                  <a:lnTo>
                    <a:pt x="0" y="0"/>
                  </a:lnTo>
                  <a:close/>
                </a:path>
              </a:pathLst>
            </a:custGeom>
            <a:blipFill rotWithShape="1">
              <a:blip r:embed="rId4">
                <a:alphaModFix/>
              </a:blip>
              <a:stretch>
                <a:fillRect b="0" l="0" r="0" t="0"/>
              </a:stretch>
            </a:blipFill>
            <a:ln>
              <a:noFill/>
            </a:ln>
          </p:spPr>
        </p:sp>
        <p:sp>
          <p:nvSpPr>
            <p:cNvPr id="463" name="Google Shape;463;p29"/>
            <p:cNvSpPr/>
            <p:nvPr/>
          </p:nvSpPr>
          <p:spPr>
            <a:xfrm>
              <a:off x="12626407" y="0"/>
              <a:ext cx="12579154" cy="6839915"/>
            </a:xfrm>
            <a:custGeom>
              <a:rect b="b" l="l" r="r" t="t"/>
              <a:pathLst>
                <a:path extrusionOk="0" h="6839915" w="12579154">
                  <a:moveTo>
                    <a:pt x="0" y="0"/>
                  </a:moveTo>
                  <a:lnTo>
                    <a:pt x="12579153" y="0"/>
                  </a:lnTo>
                  <a:lnTo>
                    <a:pt x="12579153" y="6839915"/>
                  </a:lnTo>
                  <a:lnTo>
                    <a:pt x="0" y="6839915"/>
                  </a:lnTo>
                  <a:lnTo>
                    <a:pt x="0" y="0"/>
                  </a:lnTo>
                  <a:close/>
                </a:path>
              </a:pathLst>
            </a:custGeom>
            <a:blipFill rotWithShape="1">
              <a:blip r:embed="rId4">
                <a:alphaModFix/>
              </a:blip>
              <a:stretch>
                <a:fillRect b="0" l="0" r="0" t="0"/>
              </a:stretch>
            </a:blipFill>
            <a:ln>
              <a:noFill/>
            </a:ln>
          </p:spPr>
        </p:sp>
      </p:grpSp>
      <p:sp>
        <p:nvSpPr>
          <p:cNvPr id="464" name="Google Shape;464;p29"/>
          <p:cNvSpPr/>
          <p:nvPr/>
        </p:nvSpPr>
        <p:spPr>
          <a:xfrm rot="516498">
            <a:off x="5508604" y="-2221991"/>
            <a:ext cx="12428487" cy="12338098"/>
          </a:xfrm>
          <a:custGeom>
            <a:rect b="b" l="l" r="r" t="t"/>
            <a:pathLst>
              <a:path extrusionOk="0" h="12338098" w="12428487">
                <a:moveTo>
                  <a:pt x="0" y="0"/>
                </a:moveTo>
                <a:lnTo>
                  <a:pt x="12428487" y="0"/>
                </a:lnTo>
                <a:lnTo>
                  <a:pt x="12428487" y="12338098"/>
                </a:lnTo>
                <a:lnTo>
                  <a:pt x="0" y="12338098"/>
                </a:lnTo>
                <a:lnTo>
                  <a:pt x="0" y="0"/>
                </a:lnTo>
                <a:close/>
              </a:path>
            </a:pathLst>
          </a:custGeom>
          <a:blipFill rotWithShape="1">
            <a:blip r:embed="rId5">
              <a:alphaModFix/>
            </a:blip>
            <a:stretch>
              <a:fillRect b="0" l="0" r="0" t="0"/>
            </a:stretch>
          </a:blipFill>
          <a:ln>
            <a:noFill/>
          </a:ln>
        </p:spPr>
      </p:sp>
      <p:sp>
        <p:nvSpPr>
          <p:cNvPr id="465" name="Google Shape;465;p29"/>
          <p:cNvSpPr/>
          <p:nvPr/>
        </p:nvSpPr>
        <p:spPr>
          <a:xfrm rot="516498">
            <a:off x="6517529" y="-874676"/>
            <a:ext cx="10296336" cy="10221453"/>
          </a:xfrm>
          <a:custGeom>
            <a:rect b="b" l="l" r="r" t="t"/>
            <a:pathLst>
              <a:path extrusionOk="0" h="10221453" w="10296336">
                <a:moveTo>
                  <a:pt x="0" y="0"/>
                </a:moveTo>
                <a:lnTo>
                  <a:pt x="10296336" y="0"/>
                </a:lnTo>
                <a:lnTo>
                  <a:pt x="10296336" y="10221453"/>
                </a:lnTo>
                <a:lnTo>
                  <a:pt x="0" y="10221453"/>
                </a:lnTo>
                <a:lnTo>
                  <a:pt x="0" y="0"/>
                </a:lnTo>
                <a:close/>
              </a:path>
            </a:pathLst>
          </a:custGeom>
          <a:blipFill rotWithShape="1">
            <a:blip r:embed="rId6">
              <a:alphaModFix/>
            </a:blip>
            <a:stretch>
              <a:fillRect b="0" l="0" r="0" t="0"/>
            </a:stretch>
          </a:blipFill>
          <a:ln>
            <a:noFill/>
          </a:ln>
        </p:spPr>
      </p:sp>
      <p:sp>
        <p:nvSpPr>
          <p:cNvPr id="466" name="Google Shape;466;p29"/>
          <p:cNvSpPr txBox="1"/>
          <p:nvPr/>
        </p:nvSpPr>
        <p:spPr>
          <a:xfrm>
            <a:off x="8369128" y="3033903"/>
            <a:ext cx="6593100" cy="4654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6801" u="none" cap="none" strike="noStrike">
                <a:solidFill>
                  <a:srgbClr val="1439AE"/>
                </a:solidFill>
                <a:latin typeface="Crushed"/>
                <a:ea typeface="Crushed"/>
                <a:cs typeface="Crushed"/>
                <a:sym typeface="Crushed"/>
              </a:rPr>
              <a:t>Thank</a:t>
            </a:r>
            <a:endParaRPr/>
          </a:p>
          <a:p>
            <a:pPr indent="0" lvl="0" marL="0" marR="0" rtl="0" algn="ctr">
              <a:lnSpc>
                <a:spcPct val="90000"/>
              </a:lnSpc>
              <a:spcBef>
                <a:spcPts val="0"/>
              </a:spcBef>
              <a:spcAft>
                <a:spcPts val="0"/>
              </a:spcAft>
              <a:buNone/>
            </a:pPr>
            <a:r>
              <a:rPr b="0" i="0" lang="en-US" sz="16801" u="none" cap="none" strike="noStrike">
                <a:solidFill>
                  <a:srgbClr val="1439AE"/>
                </a:solidFill>
                <a:latin typeface="Crushed"/>
                <a:ea typeface="Crushed"/>
                <a:cs typeface="Crushed"/>
                <a:sym typeface="Crushed"/>
              </a:rPr>
              <a:t>You</a:t>
            </a:r>
            <a:endParaRPr/>
          </a:p>
        </p:txBody>
      </p:sp>
      <p:sp>
        <p:nvSpPr>
          <p:cNvPr id="467" name="Google Shape;467;p29"/>
          <p:cNvSpPr/>
          <p:nvPr/>
        </p:nvSpPr>
        <p:spPr>
          <a:xfrm>
            <a:off x="2174104" y="971198"/>
            <a:ext cx="6036646" cy="8535104"/>
          </a:xfrm>
          <a:custGeom>
            <a:rect b="b" l="l" r="r" t="t"/>
            <a:pathLst>
              <a:path extrusionOk="0" h="8535104" w="6036646">
                <a:moveTo>
                  <a:pt x="0" y="0"/>
                </a:moveTo>
                <a:lnTo>
                  <a:pt x="6036646" y="0"/>
                </a:lnTo>
                <a:lnTo>
                  <a:pt x="6036646" y="8535104"/>
                </a:lnTo>
                <a:lnTo>
                  <a:pt x="0" y="8535104"/>
                </a:lnTo>
                <a:lnTo>
                  <a:pt x="0" y="0"/>
                </a:lnTo>
                <a:close/>
              </a:path>
            </a:pathLst>
          </a:custGeom>
          <a:blipFill rotWithShape="1">
            <a:blip r:embed="rId7">
              <a:alphaModFix/>
            </a:blip>
            <a:stretch>
              <a:fillRect b="0" l="0" r="0" t="0"/>
            </a:stretch>
          </a:blipFill>
          <a:ln>
            <a:noFill/>
          </a:ln>
        </p:spPr>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471" name="Shape 471"/>
        <p:cNvGrpSpPr/>
        <p:nvPr/>
      </p:nvGrpSpPr>
      <p:grpSpPr>
        <a:xfrm>
          <a:off x="0" y="0"/>
          <a:ext cx="0" cy="0"/>
          <a:chOff x="0" y="0"/>
          <a:chExt cx="0" cy="0"/>
        </a:xfrm>
      </p:grpSpPr>
      <p:sp>
        <p:nvSpPr>
          <p:cNvPr id="472" name="Google Shape;472;p30"/>
          <p:cNvSpPr txBox="1"/>
          <p:nvPr/>
        </p:nvSpPr>
        <p:spPr>
          <a:xfrm>
            <a:off x="4210147" y="413294"/>
            <a:ext cx="9867600" cy="1908600"/>
          </a:xfrm>
          <a:prstGeom prst="rect">
            <a:avLst/>
          </a:prstGeom>
          <a:noFill/>
          <a:ln>
            <a:noFill/>
          </a:ln>
        </p:spPr>
        <p:txBody>
          <a:bodyPr anchorCtr="0" anchor="t" bIns="0" lIns="0" spcFirstLastPara="1" rIns="0" wrap="square" tIns="0">
            <a:spAutoFit/>
          </a:bodyPr>
          <a:lstStyle/>
          <a:p>
            <a:pPr indent="0" lvl="0" marL="0" marR="0" rtl="0" algn="ctr">
              <a:lnSpc>
                <a:spcPct val="98000"/>
              </a:lnSpc>
              <a:spcBef>
                <a:spcPts val="0"/>
              </a:spcBef>
              <a:spcAft>
                <a:spcPts val="0"/>
              </a:spcAft>
              <a:buNone/>
            </a:pPr>
            <a:r>
              <a:rPr b="0" i="0" lang="en-US" sz="12653" u="none" cap="none" strike="noStrike">
                <a:solidFill>
                  <a:srgbClr val="1439AE"/>
                </a:solidFill>
                <a:latin typeface="Crushed"/>
                <a:ea typeface="Crushed"/>
                <a:cs typeface="Crushed"/>
                <a:sym typeface="Crushed"/>
              </a:rPr>
              <a:t>RESOURCE PAGE</a:t>
            </a:r>
            <a:endParaRPr/>
          </a:p>
        </p:txBody>
      </p:sp>
      <p:sp>
        <p:nvSpPr>
          <p:cNvPr id="473" name="Google Shape;473;p30"/>
          <p:cNvSpPr txBox="1"/>
          <p:nvPr/>
        </p:nvSpPr>
        <p:spPr>
          <a:xfrm>
            <a:off x="1073805" y="7096674"/>
            <a:ext cx="2232564" cy="713805"/>
          </a:xfrm>
          <a:prstGeom prst="rect">
            <a:avLst/>
          </a:prstGeom>
          <a:noFill/>
          <a:ln>
            <a:noFill/>
          </a:ln>
        </p:spPr>
        <p:txBody>
          <a:bodyPr anchorCtr="0" anchor="t" bIns="0" lIns="0" spcFirstLastPara="1" rIns="0" wrap="square" tIns="0">
            <a:spAutoFit/>
          </a:bodyPr>
          <a:lstStyle/>
          <a:p>
            <a:pPr indent="0" lvl="0" marL="0" marR="0" rtl="0" algn="l">
              <a:lnSpc>
                <a:spcPct val="166988"/>
              </a:lnSpc>
              <a:spcBef>
                <a:spcPts val="0"/>
              </a:spcBef>
              <a:spcAft>
                <a:spcPts val="0"/>
              </a:spcAft>
              <a:buNone/>
            </a:pPr>
            <a:r>
              <a:rPr b="1" i="0" lang="en-US" sz="3520" u="none" cap="none" strike="noStrike">
                <a:solidFill>
                  <a:srgbClr val="1439AE"/>
                </a:solidFill>
                <a:latin typeface="Ubuntu"/>
                <a:ea typeface="Ubuntu"/>
                <a:cs typeface="Ubuntu"/>
                <a:sym typeface="Ubuntu"/>
              </a:rPr>
              <a:t>COLORS</a:t>
            </a:r>
            <a:endParaRPr/>
          </a:p>
        </p:txBody>
      </p:sp>
      <p:sp>
        <p:nvSpPr>
          <p:cNvPr id="474" name="Google Shape;474;p30"/>
          <p:cNvSpPr txBox="1"/>
          <p:nvPr/>
        </p:nvSpPr>
        <p:spPr>
          <a:xfrm>
            <a:off x="1073805" y="6141178"/>
            <a:ext cx="4870368" cy="404495"/>
          </a:xfrm>
          <a:prstGeom prst="rect">
            <a:avLst/>
          </a:prstGeom>
          <a:noFill/>
          <a:ln>
            <a:noFill/>
          </a:ln>
        </p:spPr>
        <p:txBody>
          <a:bodyPr anchorCtr="0" anchor="t" bIns="0" lIns="0" spcFirstLastPara="1" rIns="0" wrap="square" tIns="0">
            <a:spAutoFit/>
          </a:bodyPr>
          <a:lstStyle/>
          <a:p>
            <a:pPr indent="0" lvl="0" marL="0" marR="0" rtl="0" algn="l">
              <a:lnSpc>
                <a:spcPct val="167000"/>
              </a:lnSpc>
              <a:spcBef>
                <a:spcPts val="0"/>
              </a:spcBef>
              <a:spcAft>
                <a:spcPts val="0"/>
              </a:spcAft>
              <a:buNone/>
            </a:pPr>
            <a:r>
              <a:rPr b="1" i="0" lang="en-US" sz="2000" u="none" cap="none" strike="noStrike">
                <a:solidFill>
                  <a:srgbClr val="1439AE"/>
                </a:solidFill>
                <a:latin typeface="Ubuntu"/>
                <a:ea typeface="Ubuntu"/>
                <a:cs typeface="Ubuntu"/>
                <a:sym typeface="Ubuntu"/>
              </a:rPr>
              <a:t>You can find these fonts online too.</a:t>
            </a:r>
            <a:endParaRPr/>
          </a:p>
        </p:txBody>
      </p:sp>
      <p:grpSp>
        <p:nvGrpSpPr>
          <p:cNvPr id="475" name="Google Shape;475;p30"/>
          <p:cNvGrpSpPr/>
          <p:nvPr/>
        </p:nvGrpSpPr>
        <p:grpSpPr>
          <a:xfrm>
            <a:off x="1073805" y="3306532"/>
            <a:ext cx="3143299" cy="790616"/>
            <a:chOff x="0" y="-104775"/>
            <a:chExt cx="4191065" cy="1054155"/>
          </a:xfrm>
        </p:grpSpPr>
        <p:sp>
          <p:nvSpPr>
            <p:cNvPr id="476" name="Google Shape;476;p30"/>
            <p:cNvSpPr txBox="1"/>
            <p:nvPr/>
          </p:nvSpPr>
          <p:spPr>
            <a:xfrm>
              <a:off x="0" y="-104775"/>
              <a:ext cx="4191065" cy="539285"/>
            </a:xfrm>
            <a:prstGeom prst="rect">
              <a:avLst/>
            </a:prstGeom>
            <a:noFill/>
            <a:ln>
              <a:noFill/>
            </a:ln>
          </p:spPr>
          <p:txBody>
            <a:bodyPr anchorCtr="0" anchor="t" bIns="0" lIns="0" spcFirstLastPara="1" rIns="0" wrap="square" tIns="0">
              <a:spAutoFit/>
            </a:bodyPr>
            <a:lstStyle/>
            <a:p>
              <a:pPr indent="0" lvl="0" marL="0" marR="0" rtl="0" algn="l">
                <a:lnSpc>
                  <a:spcPct val="167030"/>
                </a:lnSpc>
                <a:spcBef>
                  <a:spcPts val="0"/>
                </a:spcBef>
                <a:spcAft>
                  <a:spcPts val="0"/>
                </a:spcAft>
                <a:buNone/>
              </a:pPr>
              <a:r>
                <a:rPr b="1" i="0" lang="en-US" sz="2199" u="none" cap="none" strike="noStrike">
                  <a:solidFill>
                    <a:srgbClr val="1439AE"/>
                  </a:solidFill>
                  <a:latin typeface="Ubuntu"/>
                  <a:ea typeface="Ubuntu"/>
                  <a:cs typeface="Ubuntu"/>
                  <a:sym typeface="Ubuntu"/>
                </a:rPr>
                <a:t>Titles :</a:t>
              </a:r>
              <a:endParaRPr/>
            </a:p>
          </p:txBody>
        </p:sp>
        <p:sp>
          <p:nvSpPr>
            <p:cNvPr id="477" name="Google Shape;477;p30"/>
            <p:cNvSpPr txBox="1"/>
            <p:nvPr/>
          </p:nvSpPr>
          <p:spPr>
            <a:xfrm>
              <a:off x="0" y="410095"/>
              <a:ext cx="419106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1439AE"/>
                  </a:solidFill>
                  <a:latin typeface="Ubuntu"/>
                  <a:ea typeface="Ubuntu"/>
                  <a:cs typeface="Ubuntu"/>
                  <a:sym typeface="Ubuntu"/>
                </a:rPr>
                <a:t>Crushed</a:t>
              </a:r>
              <a:endParaRPr/>
            </a:p>
          </p:txBody>
        </p:sp>
      </p:grpSp>
      <p:grpSp>
        <p:nvGrpSpPr>
          <p:cNvPr id="478" name="Google Shape;478;p30"/>
          <p:cNvGrpSpPr/>
          <p:nvPr/>
        </p:nvGrpSpPr>
        <p:grpSpPr>
          <a:xfrm>
            <a:off x="1073805" y="4190017"/>
            <a:ext cx="3805306" cy="771566"/>
            <a:chOff x="0" y="-104775"/>
            <a:chExt cx="5073742" cy="1028755"/>
          </a:xfrm>
        </p:grpSpPr>
        <p:sp>
          <p:nvSpPr>
            <p:cNvPr id="479" name="Google Shape;479;p30"/>
            <p:cNvSpPr txBox="1"/>
            <p:nvPr/>
          </p:nvSpPr>
          <p:spPr>
            <a:xfrm>
              <a:off x="0" y="-104775"/>
              <a:ext cx="419106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1439AE"/>
                  </a:solidFill>
                  <a:latin typeface="Ubuntu"/>
                  <a:ea typeface="Ubuntu"/>
                  <a:cs typeface="Ubuntu"/>
                  <a:sym typeface="Ubuntu"/>
                </a:rPr>
                <a:t>Headers :</a:t>
              </a:r>
              <a:endParaRPr/>
            </a:p>
          </p:txBody>
        </p:sp>
        <p:sp>
          <p:nvSpPr>
            <p:cNvPr id="480" name="Google Shape;480;p30"/>
            <p:cNvSpPr txBox="1"/>
            <p:nvPr/>
          </p:nvSpPr>
          <p:spPr>
            <a:xfrm>
              <a:off x="0" y="384695"/>
              <a:ext cx="5073742"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1439AE"/>
                  </a:solidFill>
                  <a:latin typeface="Ubuntu"/>
                  <a:ea typeface="Ubuntu"/>
                  <a:cs typeface="Ubuntu"/>
                  <a:sym typeface="Ubuntu"/>
                </a:rPr>
                <a:t>Ubuntu</a:t>
              </a:r>
              <a:endParaRPr/>
            </a:p>
          </p:txBody>
        </p:sp>
      </p:grpSp>
      <p:grpSp>
        <p:nvGrpSpPr>
          <p:cNvPr id="481" name="Google Shape;481;p30"/>
          <p:cNvGrpSpPr/>
          <p:nvPr/>
        </p:nvGrpSpPr>
        <p:grpSpPr>
          <a:xfrm>
            <a:off x="1073805" y="5100244"/>
            <a:ext cx="4293101" cy="790616"/>
            <a:chOff x="0" y="-104775"/>
            <a:chExt cx="5724135" cy="1054155"/>
          </a:xfrm>
        </p:grpSpPr>
        <p:sp>
          <p:nvSpPr>
            <p:cNvPr id="482" name="Google Shape;482;p30"/>
            <p:cNvSpPr txBox="1"/>
            <p:nvPr/>
          </p:nvSpPr>
          <p:spPr>
            <a:xfrm>
              <a:off x="0" y="-104775"/>
              <a:ext cx="419106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1" i="0" lang="en-US" sz="2199" u="none" cap="none" strike="noStrike">
                  <a:solidFill>
                    <a:srgbClr val="1439AE"/>
                  </a:solidFill>
                  <a:latin typeface="Ubuntu"/>
                  <a:ea typeface="Ubuntu"/>
                  <a:cs typeface="Ubuntu"/>
                  <a:sym typeface="Ubuntu"/>
                </a:rPr>
                <a:t>Body Copy :</a:t>
              </a:r>
              <a:endParaRPr/>
            </a:p>
          </p:txBody>
        </p:sp>
        <p:sp>
          <p:nvSpPr>
            <p:cNvPr id="483" name="Google Shape;483;p30"/>
            <p:cNvSpPr txBox="1"/>
            <p:nvPr/>
          </p:nvSpPr>
          <p:spPr>
            <a:xfrm>
              <a:off x="0" y="410095"/>
              <a:ext cx="5724135" cy="539285"/>
            </a:xfrm>
            <a:prstGeom prst="rect">
              <a:avLst/>
            </a:prstGeom>
            <a:noFill/>
            <a:ln>
              <a:noFill/>
            </a:ln>
          </p:spPr>
          <p:txBody>
            <a:bodyPr anchorCtr="0" anchor="t" bIns="0" lIns="0" spcFirstLastPara="1" rIns="0" wrap="square" tIns="0">
              <a:spAutoFit/>
            </a:bodyPr>
            <a:lstStyle/>
            <a:p>
              <a:pPr indent="0" lvl="1" marL="0" marR="0" rtl="0" algn="l">
                <a:lnSpc>
                  <a:spcPct val="167030"/>
                </a:lnSpc>
                <a:spcBef>
                  <a:spcPts val="0"/>
                </a:spcBef>
                <a:spcAft>
                  <a:spcPts val="0"/>
                </a:spcAft>
                <a:buNone/>
              </a:pPr>
              <a:r>
                <a:rPr b="0" i="0" lang="en-US" sz="2199" u="none" cap="none" strike="noStrike">
                  <a:solidFill>
                    <a:srgbClr val="1439AE"/>
                  </a:solidFill>
                  <a:latin typeface="Ubuntu"/>
                  <a:ea typeface="Ubuntu"/>
                  <a:cs typeface="Ubuntu"/>
                  <a:sym typeface="Ubuntu"/>
                </a:rPr>
                <a:t>Ubuntu</a:t>
              </a:r>
              <a:endParaRPr/>
            </a:p>
          </p:txBody>
        </p:sp>
      </p:grpSp>
      <p:grpSp>
        <p:nvGrpSpPr>
          <p:cNvPr id="484" name="Google Shape;484;p30"/>
          <p:cNvGrpSpPr/>
          <p:nvPr/>
        </p:nvGrpSpPr>
        <p:grpSpPr>
          <a:xfrm>
            <a:off x="893719" y="8067654"/>
            <a:ext cx="1213817" cy="1216910"/>
            <a:chOff x="0" y="0"/>
            <a:chExt cx="1618422" cy="1622548"/>
          </a:xfrm>
        </p:grpSpPr>
        <p:grpSp>
          <p:nvGrpSpPr>
            <p:cNvPr id="485" name="Google Shape;485;p30"/>
            <p:cNvGrpSpPr/>
            <p:nvPr/>
          </p:nvGrpSpPr>
          <p:grpSpPr>
            <a:xfrm>
              <a:off x="369200" y="0"/>
              <a:ext cx="880022" cy="880022"/>
              <a:chOff x="0" y="0"/>
              <a:chExt cx="812800" cy="812800"/>
            </a:xfrm>
          </p:grpSpPr>
          <p:sp>
            <p:nvSpPr>
              <p:cNvPr id="486" name="Google Shape;48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1439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0"/>
              <p:cNvSpPr txBox="1"/>
              <p:nvPr/>
            </p:nvSpPr>
            <p:spPr>
              <a:xfrm>
                <a:off x="76200" y="171450"/>
                <a:ext cx="660400" cy="565150"/>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8" name="Google Shape;488;p30"/>
            <p:cNvSpPr txBox="1"/>
            <p:nvPr/>
          </p:nvSpPr>
          <p:spPr>
            <a:xfrm>
              <a:off x="0" y="1118147"/>
              <a:ext cx="1618422" cy="504401"/>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1439AE"/>
                  </a:solidFill>
                  <a:latin typeface="Ubuntu"/>
                  <a:ea typeface="Ubuntu"/>
                  <a:cs typeface="Ubuntu"/>
                  <a:sym typeface="Ubuntu"/>
                </a:rPr>
                <a:t>#1439AE</a:t>
              </a:r>
              <a:endParaRPr/>
            </a:p>
          </p:txBody>
        </p:sp>
      </p:grpSp>
      <p:grpSp>
        <p:nvGrpSpPr>
          <p:cNvPr id="489" name="Google Shape;489;p30"/>
          <p:cNvGrpSpPr/>
          <p:nvPr/>
        </p:nvGrpSpPr>
        <p:grpSpPr>
          <a:xfrm>
            <a:off x="2776873" y="8067654"/>
            <a:ext cx="660017" cy="660017"/>
            <a:chOff x="0" y="0"/>
            <a:chExt cx="812800" cy="812800"/>
          </a:xfrm>
        </p:grpSpPr>
        <p:sp>
          <p:nvSpPr>
            <p:cNvPr id="490" name="Google Shape;49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EFF9FA"/>
            </a:solidFill>
            <a:ln cap="rnd" cmpd="sng" w="28575">
              <a:solidFill>
                <a:srgbClr val="1439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0"/>
            <p:cNvSpPr txBox="1"/>
            <p:nvPr/>
          </p:nvSpPr>
          <p:spPr>
            <a:xfrm>
              <a:off x="76200" y="171450"/>
              <a:ext cx="660400" cy="565150"/>
            </a:xfrm>
            <a:prstGeom prst="rect">
              <a:avLst/>
            </a:prstGeom>
            <a:noFill/>
            <a:ln>
              <a:noFill/>
            </a:ln>
          </p:spPr>
          <p:txBody>
            <a:bodyPr anchorCtr="0" anchor="ctr" bIns="36950" lIns="36950" spcFirstLastPara="1" rIns="36950" wrap="square" tIns="36950">
              <a:noAutofit/>
            </a:bodyPr>
            <a:lstStyle/>
            <a:p>
              <a:pPr indent="0" lvl="0" marL="0" marR="0" rtl="0" algn="ctr">
                <a:lnSpc>
                  <a:spcPct val="46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2" name="Google Shape;492;p30"/>
          <p:cNvSpPr txBox="1"/>
          <p:nvPr/>
        </p:nvSpPr>
        <p:spPr>
          <a:xfrm>
            <a:off x="2499973" y="8880070"/>
            <a:ext cx="1213817" cy="404495"/>
          </a:xfrm>
          <a:prstGeom prst="rect">
            <a:avLst/>
          </a:prstGeom>
          <a:noFill/>
          <a:ln>
            <a:noFill/>
          </a:ln>
        </p:spPr>
        <p:txBody>
          <a:bodyPr anchorCtr="0" anchor="t" bIns="0" lIns="0" spcFirstLastPara="1" rIns="0" wrap="square" tIns="0">
            <a:spAutoFit/>
          </a:bodyPr>
          <a:lstStyle/>
          <a:p>
            <a:pPr indent="0" lvl="1" marL="0" marR="0" rtl="0" algn="ctr">
              <a:lnSpc>
                <a:spcPct val="167000"/>
              </a:lnSpc>
              <a:spcBef>
                <a:spcPts val="0"/>
              </a:spcBef>
              <a:spcAft>
                <a:spcPts val="0"/>
              </a:spcAft>
              <a:buNone/>
            </a:pPr>
            <a:r>
              <a:rPr b="0" i="0" lang="en-US" sz="2000" u="none" cap="none" strike="noStrike">
                <a:solidFill>
                  <a:srgbClr val="1439AE"/>
                </a:solidFill>
                <a:latin typeface="Ubuntu"/>
                <a:ea typeface="Ubuntu"/>
                <a:cs typeface="Ubuntu"/>
                <a:sym typeface="Ubuntu"/>
              </a:rPr>
              <a:t>#EFF9FA</a:t>
            </a:r>
            <a:endParaRPr/>
          </a:p>
        </p:txBody>
      </p:sp>
      <p:sp>
        <p:nvSpPr>
          <p:cNvPr id="493" name="Google Shape;493;p30"/>
          <p:cNvSpPr txBox="1"/>
          <p:nvPr/>
        </p:nvSpPr>
        <p:spPr>
          <a:xfrm>
            <a:off x="4469702" y="2190747"/>
            <a:ext cx="9348600" cy="306900"/>
          </a:xfrm>
          <a:prstGeom prst="rect">
            <a:avLst/>
          </a:prstGeom>
          <a:noFill/>
          <a:ln>
            <a:noFill/>
          </a:ln>
        </p:spPr>
        <p:txBody>
          <a:bodyPr anchorCtr="0" anchor="t" bIns="0" lIns="0" spcFirstLastPara="1" rIns="0" wrap="square" tIns="0">
            <a:spAutoFit/>
          </a:bodyPr>
          <a:lstStyle/>
          <a:p>
            <a:pPr indent="0" lvl="0" marL="0" marR="0" rtl="0" algn="ctr">
              <a:lnSpc>
                <a:spcPct val="155015"/>
              </a:lnSpc>
              <a:spcBef>
                <a:spcPts val="0"/>
              </a:spcBef>
              <a:spcAft>
                <a:spcPts val="0"/>
              </a:spcAft>
              <a:buNone/>
            </a:pPr>
            <a:r>
              <a:rPr b="0" i="0" lang="en-US" sz="1994" u="none" cap="none" strike="noStrike">
                <a:solidFill>
                  <a:srgbClr val="1439AE"/>
                </a:solidFill>
                <a:latin typeface="Ubuntu"/>
                <a:ea typeface="Ubuntu"/>
                <a:cs typeface="Ubuntu"/>
                <a:sym typeface="Ubuntu"/>
              </a:rPr>
              <a:t>This presentation template uses the following free fonts:</a:t>
            </a:r>
            <a:endParaRPr/>
          </a:p>
        </p:txBody>
      </p:sp>
      <p:sp>
        <p:nvSpPr>
          <p:cNvPr id="494" name="Google Shape;494;p30"/>
          <p:cNvSpPr/>
          <p:nvPr/>
        </p:nvSpPr>
        <p:spPr>
          <a:xfrm flipH="1">
            <a:off x="9345989" y="6538062"/>
            <a:ext cx="1007301" cy="1291411"/>
          </a:xfrm>
          <a:custGeom>
            <a:rect b="b" l="l" r="r" t="t"/>
            <a:pathLst>
              <a:path extrusionOk="0" h="1291411" w="1007301">
                <a:moveTo>
                  <a:pt x="1007301" y="0"/>
                </a:moveTo>
                <a:lnTo>
                  <a:pt x="0" y="0"/>
                </a:lnTo>
                <a:lnTo>
                  <a:pt x="0" y="1291411"/>
                </a:lnTo>
                <a:lnTo>
                  <a:pt x="1007301" y="1291411"/>
                </a:lnTo>
                <a:lnTo>
                  <a:pt x="1007301" y="0"/>
                </a:lnTo>
                <a:close/>
              </a:path>
            </a:pathLst>
          </a:custGeom>
          <a:blipFill rotWithShape="1">
            <a:blip r:embed="rId3">
              <a:alphaModFix/>
            </a:blip>
            <a:stretch>
              <a:fillRect b="0" l="0" r="0" t="0"/>
            </a:stretch>
          </a:blipFill>
          <a:ln>
            <a:noFill/>
          </a:ln>
        </p:spPr>
      </p:sp>
      <p:sp>
        <p:nvSpPr>
          <p:cNvPr id="495" name="Google Shape;495;p30"/>
          <p:cNvSpPr/>
          <p:nvPr/>
        </p:nvSpPr>
        <p:spPr>
          <a:xfrm>
            <a:off x="13160671" y="5209769"/>
            <a:ext cx="984870" cy="866685"/>
          </a:xfrm>
          <a:custGeom>
            <a:rect b="b" l="l" r="r" t="t"/>
            <a:pathLst>
              <a:path extrusionOk="0" h="866685" w="984870">
                <a:moveTo>
                  <a:pt x="0" y="0"/>
                </a:moveTo>
                <a:lnTo>
                  <a:pt x="984870" y="0"/>
                </a:lnTo>
                <a:lnTo>
                  <a:pt x="984870" y="866685"/>
                </a:lnTo>
                <a:lnTo>
                  <a:pt x="0" y="866685"/>
                </a:lnTo>
                <a:lnTo>
                  <a:pt x="0" y="0"/>
                </a:lnTo>
                <a:close/>
              </a:path>
            </a:pathLst>
          </a:custGeom>
          <a:blipFill rotWithShape="1">
            <a:blip r:embed="rId4">
              <a:alphaModFix/>
            </a:blip>
            <a:stretch>
              <a:fillRect b="0" l="0" r="0" t="0"/>
            </a:stretch>
          </a:blipFill>
          <a:ln>
            <a:noFill/>
          </a:ln>
        </p:spPr>
      </p:sp>
      <p:sp>
        <p:nvSpPr>
          <p:cNvPr id="496" name="Google Shape;496;p30"/>
          <p:cNvSpPr/>
          <p:nvPr/>
        </p:nvSpPr>
        <p:spPr>
          <a:xfrm>
            <a:off x="6329056" y="8292678"/>
            <a:ext cx="772675" cy="900363"/>
          </a:xfrm>
          <a:custGeom>
            <a:rect b="b" l="l" r="r" t="t"/>
            <a:pathLst>
              <a:path extrusionOk="0" h="900363" w="772675">
                <a:moveTo>
                  <a:pt x="0" y="0"/>
                </a:moveTo>
                <a:lnTo>
                  <a:pt x="772676" y="0"/>
                </a:lnTo>
                <a:lnTo>
                  <a:pt x="772676" y="900363"/>
                </a:lnTo>
                <a:lnTo>
                  <a:pt x="0" y="900363"/>
                </a:lnTo>
                <a:lnTo>
                  <a:pt x="0" y="0"/>
                </a:lnTo>
                <a:close/>
              </a:path>
            </a:pathLst>
          </a:custGeom>
          <a:blipFill rotWithShape="1">
            <a:blip r:embed="rId5">
              <a:alphaModFix/>
            </a:blip>
            <a:stretch>
              <a:fillRect b="0" l="0" r="0" t="0"/>
            </a:stretch>
          </a:blipFill>
          <a:ln>
            <a:noFill/>
          </a:ln>
        </p:spPr>
      </p:sp>
      <p:sp>
        <p:nvSpPr>
          <p:cNvPr id="497" name="Google Shape;497;p30"/>
          <p:cNvSpPr/>
          <p:nvPr/>
        </p:nvSpPr>
        <p:spPr>
          <a:xfrm>
            <a:off x="8088662" y="5078369"/>
            <a:ext cx="1192355" cy="1129485"/>
          </a:xfrm>
          <a:custGeom>
            <a:rect b="b" l="l" r="r" t="t"/>
            <a:pathLst>
              <a:path extrusionOk="0" h="1129485" w="1192355">
                <a:moveTo>
                  <a:pt x="0" y="0"/>
                </a:moveTo>
                <a:lnTo>
                  <a:pt x="1192355" y="0"/>
                </a:lnTo>
                <a:lnTo>
                  <a:pt x="1192355" y="1129485"/>
                </a:lnTo>
                <a:lnTo>
                  <a:pt x="0" y="1129485"/>
                </a:lnTo>
                <a:lnTo>
                  <a:pt x="0" y="0"/>
                </a:lnTo>
                <a:close/>
              </a:path>
            </a:pathLst>
          </a:custGeom>
          <a:blipFill rotWithShape="1">
            <a:blip r:embed="rId6">
              <a:alphaModFix/>
            </a:blip>
            <a:stretch>
              <a:fillRect b="0" l="0" r="0" t="0"/>
            </a:stretch>
          </a:blipFill>
          <a:ln>
            <a:noFill/>
          </a:ln>
        </p:spPr>
      </p:sp>
      <p:sp>
        <p:nvSpPr>
          <p:cNvPr id="498" name="Google Shape;498;p30"/>
          <p:cNvSpPr/>
          <p:nvPr/>
        </p:nvSpPr>
        <p:spPr>
          <a:xfrm>
            <a:off x="11475344" y="8205170"/>
            <a:ext cx="1071468" cy="1075378"/>
          </a:xfrm>
          <a:custGeom>
            <a:rect b="b" l="l" r="r" t="t"/>
            <a:pathLst>
              <a:path extrusionOk="0" h="1075378" w="1071468">
                <a:moveTo>
                  <a:pt x="0" y="0"/>
                </a:moveTo>
                <a:lnTo>
                  <a:pt x="1071468" y="0"/>
                </a:lnTo>
                <a:lnTo>
                  <a:pt x="1071468" y="1075378"/>
                </a:lnTo>
                <a:lnTo>
                  <a:pt x="0" y="1075378"/>
                </a:lnTo>
                <a:lnTo>
                  <a:pt x="0" y="0"/>
                </a:lnTo>
                <a:close/>
              </a:path>
            </a:pathLst>
          </a:custGeom>
          <a:blipFill rotWithShape="1">
            <a:blip r:embed="rId7">
              <a:alphaModFix/>
            </a:blip>
            <a:stretch>
              <a:fillRect b="0" l="0" r="0" t="0"/>
            </a:stretch>
          </a:blipFill>
          <a:ln>
            <a:noFill/>
          </a:ln>
        </p:spPr>
      </p:sp>
      <p:sp>
        <p:nvSpPr>
          <p:cNvPr id="499" name="Google Shape;499;p30"/>
          <p:cNvSpPr/>
          <p:nvPr/>
        </p:nvSpPr>
        <p:spPr>
          <a:xfrm>
            <a:off x="16276651" y="6610647"/>
            <a:ext cx="1048289" cy="1146240"/>
          </a:xfrm>
          <a:custGeom>
            <a:rect b="b" l="l" r="r" t="t"/>
            <a:pathLst>
              <a:path extrusionOk="0" h="1146240" w="1048289">
                <a:moveTo>
                  <a:pt x="0" y="0"/>
                </a:moveTo>
                <a:lnTo>
                  <a:pt x="1048289" y="0"/>
                </a:lnTo>
                <a:lnTo>
                  <a:pt x="1048289" y="1146241"/>
                </a:lnTo>
                <a:lnTo>
                  <a:pt x="0" y="1146241"/>
                </a:lnTo>
                <a:lnTo>
                  <a:pt x="0" y="0"/>
                </a:lnTo>
                <a:close/>
              </a:path>
            </a:pathLst>
          </a:custGeom>
          <a:blipFill rotWithShape="1">
            <a:blip r:embed="rId8">
              <a:alphaModFix/>
            </a:blip>
            <a:stretch>
              <a:fillRect b="0" l="0" r="0" t="0"/>
            </a:stretch>
          </a:blipFill>
          <a:ln>
            <a:noFill/>
          </a:ln>
        </p:spPr>
      </p:sp>
      <p:sp>
        <p:nvSpPr>
          <p:cNvPr id="500" name="Google Shape;500;p30"/>
          <p:cNvSpPr/>
          <p:nvPr/>
        </p:nvSpPr>
        <p:spPr>
          <a:xfrm>
            <a:off x="6276516" y="5056608"/>
            <a:ext cx="1181601" cy="1173007"/>
          </a:xfrm>
          <a:custGeom>
            <a:rect b="b" l="l" r="r" t="t"/>
            <a:pathLst>
              <a:path extrusionOk="0" h="1173007" w="1181601">
                <a:moveTo>
                  <a:pt x="0" y="0"/>
                </a:moveTo>
                <a:lnTo>
                  <a:pt x="1181601" y="0"/>
                </a:lnTo>
                <a:lnTo>
                  <a:pt x="1181601" y="1173007"/>
                </a:lnTo>
                <a:lnTo>
                  <a:pt x="0" y="1173007"/>
                </a:lnTo>
                <a:lnTo>
                  <a:pt x="0" y="0"/>
                </a:lnTo>
                <a:close/>
              </a:path>
            </a:pathLst>
          </a:custGeom>
          <a:blipFill rotWithShape="1">
            <a:blip r:embed="rId9">
              <a:alphaModFix/>
            </a:blip>
            <a:stretch>
              <a:fillRect b="0" l="0" r="0" t="0"/>
            </a:stretch>
          </a:blipFill>
          <a:ln>
            <a:noFill/>
          </a:ln>
        </p:spPr>
      </p:sp>
      <p:sp>
        <p:nvSpPr>
          <p:cNvPr id="501" name="Google Shape;501;p30"/>
          <p:cNvSpPr/>
          <p:nvPr/>
        </p:nvSpPr>
        <p:spPr>
          <a:xfrm>
            <a:off x="11699026" y="5250983"/>
            <a:ext cx="831100" cy="784256"/>
          </a:xfrm>
          <a:custGeom>
            <a:rect b="b" l="l" r="r" t="t"/>
            <a:pathLst>
              <a:path extrusionOk="0" h="784256" w="831100">
                <a:moveTo>
                  <a:pt x="0" y="0"/>
                </a:moveTo>
                <a:lnTo>
                  <a:pt x="831100" y="0"/>
                </a:lnTo>
                <a:lnTo>
                  <a:pt x="831100" y="784256"/>
                </a:lnTo>
                <a:lnTo>
                  <a:pt x="0" y="784256"/>
                </a:lnTo>
                <a:lnTo>
                  <a:pt x="0" y="0"/>
                </a:lnTo>
                <a:close/>
              </a:path>
            </a:pathLst>
          </a:custGeom>
          <a:blipFill rotWithShape="1">
            <a:blip r:embed="rId10">
              <a:alphaModFix/>
            </a:blip>
            <a:stretch>
              <a:fillRect b="0" l="0" r="0" t="0"/>
            </a:stretch>
          </a:blipFill>
          <a:ln>
            <a:noFill/>
          </a:ln>
        </p:spPr>
      </p:sp>
      <p:sp>
        <p:nvSpPr>
          <p:cNvPr id="502" name="Google Shape;502;p30"/>
          <p:cNvSpPr/>
          <p:nvPr/>
        </p:nvSpPr>
        <p:spPr>
          <a:xfrm>
            <a:off x="14776086" y="5192362"/>
            <a:ext cx="966518" cy="901498"/>
          </a:xfrm>
          <a:custGeom>
            <a:rect b="b" l="l" r="r" t="t"/>
            <a:pathLst>
              <a:path extrusionOk="0" h="901498" w="966518">
                <a:moveTo>
                  <a:pt x="0" y="0"/>
                </a:moveTo>
                <a:lnTo>
                  <a:pt x="966518" y="0"/>
                </a:lnTo>
                <a:lnTo>
                  <a:pt x="966518" y="901498"/>
                </a:lnTo>
                <a:lnTo>
                  <a:pt x="0" y="901498"/>
                </a:lnTo>
                <a:lnTo>
                  <a:pt x="0" y="0"/>
                </a:lnTo>
                <a:close/>
              </a:path>
            </a:pathLst>
          </a:custGeom>
          <a:blipFill rotWithShape="1">
            <a:blip r:embed="rId11">
              <a:alphaModFix/>
            </a:blip>
            <a:stretch>
              <a:fillRect b="0" l="0" r="0" t="0"/>
            </a:stretch>
          </a:blipFill>
          <a:ln>
            <a:noFill/>
          </a:ln>
        </p:spPr>
      </p:sp>
      <p:sp>
        <p:nvSpPr>
          <p:cNvPr id="503" name="Google Shape;503;p30"/>
          <p:cNvSpPr/>
          <p:nvPr/>
        </p:nvSpPr>
        <p:spPr>
          <a:xfrm flipH="1">
            <a:off x="16373149" y="5126175"/>
            <a:ext cx="855295" cy="1033873"/>
          </a:xfrm>
          <a:custGeom>
            <a:rect b="b" l="l" r="r" t="t"/>
            <a:pathLst>
              <a:path extrusionOk="0" h="1033873" w="855295">
                <a:moveTo>
                  <a:pt x="855294" y="0"/>
                </a:moveTo>
                <a:lnTo>
                  <a:pt x="0" y="0"/>
                </a:lnTo>
                <a:lnTo>
                  <a:pt x="0" y="1033873"/>
                </a:lnTo>
                <a:lnTo>
                  <a:pt x="855294" y="1033873"/>
                </a:lnTo>
                <a:lnTo>
                  <a:pt x="855294" y="0"/>
                </a:lnTo>
                <a:close/>
              </a:path>
            </a:pathLst>
          </a:custGeom>
          <a:blipFill rotWithShape="1">
            <a:blip r:embed="rId12">
              <a:alphaModFix/>
            </a:blip>
            <a:stretch>
              <a:fillRect b="0" l="0" r="0" t="0"/>
            </a:stretch>
          </a:blipFill>
          <a:ln>
            <a:noFill/>
          </a:ln>
        </p:spPr>
      </p:sp>
      <p:sp>
        <p:nvSpPr>
          <p:cNvPr id="504" name="Google Shape;504;p30"/>
          <p:cNvSpPr/>
          <p:nvPr/>
        </p:nvSpPr>
        <p:spPr>
          <a:xfrm>
            <a:off x="14738804" y="3394844"/>
            <a:ext cx="701369" cy="1248391"/>
          </a:xfrm>
          <a:custGeom>
            <a:rect b="b" l="l" r="r" t="t"/>
            <a:pathLst>
              <a:path extrusionOk="0" h="1248391" w="701369">
                <a:moveTo>
                  <a:pt x="0" y="0"/>
                </a:moveTo>
                <a:lnTo>
                  <a:pt x="701369" y="0"/>
                </a:lnTo>
                <a:lnTo>
                  <a:pt x="701369" y="1248391"/>
                </a:lnTo>
                <a:lnTo>
                  <a:pt x="0" y="1248391"/>
                </a:lnTo>
                <a:lnTo>
                  <a:pt x="0" y="0"/>
                </a:lnTo>
                <a:close/>
              </a:path>
            </a:pathLst>
          </a:custGeom>
          <a:blipFill rotWithShape="1">
            <a:blip r:embed="rId13">
              <a:alphaModFix/>
            </a:blip>
            <a:stretch>
              <a:fillRect b="0" l="0" r="0" t="0"/>
            </a:stretch>
          </a:blipFill>
          <a:ln>
            <a:noFill/>
          </a:ln>
        </p:spPr>
      </p:sp>
      <p:sp>
        <p:nvSpPr>
          <p:cNvPr id="505" name="Google Shape;505;p30"/>
          <p:cNvSpPr/>
          <p:nvPr/>
        </p:nvSpPr>
        <p:spPr>
          <a:xfrm>
            <a:off x="7344907" y="8167571"/>
            <a:ext cx="1209976" cy="1150577"/>
          </a:xfrm>
          <a:custGeom>
            <a:rect b="b" l="l" r="r" t="t"/>
            <a:pathLst>
              <a:path extrusionOk="0" h="1150577" w="1209976">
                <a:moveTo>
                  <a:pt x="0" y="0"/>
                </a:moveTo>
                <a:lnTo>
                  <a:pt x="1209976" y="0"/>
                </a:lnTo>
                <a:lnTo>
                  <a:pt x="1209976" y="1150577"/>
                </a:lnTo>
                <a:lnTo>
                  <a:pt x="0" y="1150577"/>
                </a:lnTo>
                <a:lnTo>
                  <a:pt x="0" y="0"/>
                </a:lnTo>
                <a:close/>
              </a:path>
            </a:pathLst>
          </a:custGeom>
          <a:blipFill rotWithShape="1">
            <a:blip r:embed="rId14">
              <a:alphaModFix/>
            </a:blip>
            <a:stretch>
              <a:fillRect b="0" l="0" r="0" t="0"/>
            </a:stretch>
          </a:blipFill>
          <a:ln>
            <a:noFill/>
          </a:ln>
        </p:spPr>
      </p:sp>
      <p:sp>
        <p:nvSpPr>
          <p:cNvPr id="506" name="Google Shape;506;p30"/>
          <p:cNvSpPr/>
          <p:nvPr/>
        </p:nvSpPr>
        <p:spPr>
          <a:xfrm flipH="1">
            <a:off x="13080947" y="3385113"/>
            <a:ext cx="887496" cy="1267852"/>
          </a:xfrm>
          <a:custGeom>
            <a:rect b="b" l="l" r="r" t="t"/>
            <a:pathLst>
              <a:path extrusionOk="0" h="1267852" w="887496">
                <a:moveTo>
                  <a:pt x="887497" y="0"/>
                </a:moveTo>
                <a:lnTo>
                  <a:pt x="0" y="0"/>
                </a:lnTo>
                <a:lnTo>
                  <a:pt x="0" y="1267852"/>
                </a:lnTo>
                <a:lnTo>
                  <a:pt x="887497" y="1267852"/>
                </a:lnTo>
                <a:lnTo>
                  <a:pt x="887497" y="0"/>
                </a:lnTo>
                <a:close/>
              </a:path>
            </a:pathLst>
          </a:custGeom>
          <a:blipFill rotWithShape="1">
            <a:blip r:embed="rId15">
              <a:alphaModFix/>
            </a:blip>
            <a:stretch>
              <a:fillRect b="0" l="0" r="0" t="0"/>
            </a:stretch>
          </a:blipFill>
          <a:ln>
            <a:noFill/>
          </a:ln>
        </p:spPr>
      </p:sp>
      <p:sp>
        <p:nvSpPr>
          <p:cNvPr id="507" name="Google Shape;507;p30"/>
          <p:cNvSpPr/>
          <p:nvPr/>
        </p:nvSpPr>
        <p:spPr>
          <a:xfrm>
            <a:off x="9911562" y="5067807"/>
            <a:ext cx="1156920" cy="1150609"/>
          </a:xfrm>
          <a:custGeom>
            <a:rect b="b" l="l" r="r" t="t"/>
            <a:pathLst>
              <a:path extrusionOk="0" h="1150609" w="1156920">
                <a:moveTo>
                  <a:pt x="0" y="0"/>
                </a:moveTo>
                <a:lnTo>
                  <a:pt x="1156919" y="0"/>
                </a:lnTo>
                <a:lnTo>
                  <a:pt x="1156919" y="1150609"/>
                </a:lnTo>
                <a:lnTo>
                  <a:pt x="0" y="1150609"/>
                </a:lnTo>
                <a:lnTo>
                  <a:pt x="0" y="0"/>
                </a:lnTo>
                <a:close/>
              </a:path>
            </a:pathLst>
          </a:custGeom>
          <a:blipFill rotWithShape="1">
            <a:blip r:embed="rId16">
              <a:alphaModFix/>
            </a:blip>
            <a:stretch>
              <a:fillRect b="0" l="0" r="0" t="0"/>
            </a:stretch>
          </a:blipFill>
          <a:ln>
            <a:noFill/>
          </a:ln>
        </p:spPr>
      </p:sp>
      <p:sp>
        <p:nvSpPr>
          <p:cNvPr id="508" name="Google Shape;508;p30"/>
          <p:cNvSpPr/>
          <p:nvPr/>
        </p:nvSpPr>
        <p:spPr>
          <a:xfrm>
            <a:off x="14091259" y="8209239"/>
            <a:ext cx="1069185" cy="1067241"/>
          </a:xfrm>
          <a:custGeom>
            <a:rect b="b" l="l" r="r" t="t"/>
            <a:pathLst>
              <a:path extrusionOk="0" h="1067241" w="1069185">
                <a:moveTo>
                  <a:pt x="0" y="0"/>
                </a:moveTo>
                <a:lnTo>
                  <a:pt x="1069185" y="0"/>
                </a:lnTo>
                <a:lnTo>
                  <a:pt x="1069185" y="1067241"/>
                </a:lnTo>
                <a:lnTo>
                  <a:pt x="0" y="1067241"/>
                </a:lnTo>
                <a:lnTo>
                  <a:pt x="0" y="0"/>
                </a:lnTo>
                <a:close/>
              </a:path>
            </a:pathLst>
          </a:custGeom>
          <a:blipFill rotWithShape="1">
            <a:blip r:embed="rId17">
              <a:alphaModFix/>
            </a:blip>
            <a:stretch>
              <a:fillRect b="0" l="0" r="0" t="0"/>
            </a:stretch>
          </a:blipFill>
          <a:ln>
            <a:noFill/>
          </a:ln>
        </p:spPr>
      </p:sp>
      <p:sp>
        <p:nvSpPr>
          <p:cNvPr id="509" name="Google Shape;509;p30"/>
          <p:cNvSpPr/>
          <p:nvPr/>
        </p:nvSpPr>
        <p:spPr>
          <a:xfrm>
            <a:off x="11122451" y="3473577"/>
            <a:ext cx="1188136" cy="1090925"/>
          </a:xfrm>
          <a:custGeom>
            <a:rect b="b" l="l" r="r" t="t"/>
            <a:pathLst>
              <a:path extrusionOk="0" h="1090925" w="1188136">
                <a:moveTo>
                  <a:pt x="0" y="0"/>
                </a:moveTo>
                <a:lnTo>
                  <a:pt x="1188136" y="0"/>
                </a:lnTo>
                <a:lnTo>
                  <a:pt x="1188136" y="1090925"/>
                </a:lnTo>
                <a:lnTo>
                  <a:pt x="0" y="1090925"/>
                </a:lnTo>
                <a:lnTo>
                  <a:pt x="0" y="0"/>
                </a:lnTo>
                <a:close/>
              </a:path>
            </a:pathLst>
          </a:custGeom>
          <a:blipFill rotWithShape="1">
            <a:blip r:embed="rId18">
              <a:alphaModFix/>
            </a:blip>
            <a:stretch>
              <a:fillRect b="0" l="0" r="0" t="0"/>
            </a:stretch>
          </a:blipFill>
          <a:ln>
            <a:noFill/>
          </a:ln>
        </p:spPr>
      </p:sp>
      <p:sp>
        <p:nvSpPr>
          <p:cNvPr id="510" name="Google Shape;510;p30"/>
          <p:cNvSpPr/>
          <p:nvPr/>
        </p:nvSpPr>
        <p:spPr>
          <a:xfrm>
            <a:off x="10994674" y="6465327"/>
            <a:ext cx="1094641" cy="1436880"/>
          </a:xfrm>
          <a:custGeom>
            <a:rect b="b" l="l" r="r" t="t"/>
            <a:pathLst>
              <a:path extrusionOk="0" h="1436880" w="1094641">
                <a:moveTo>
                  <a:pt x="0" y="0"/>
                </a:moveTo>
                <a:lnTo>
                  <a:pt x="1094641" y="0"/>
                </a:lnTo>
                <a:lnTo>
                  <a:pt x="1094641" y="1436880"/>
                </a:lnTo>
                <a:lnTo>
                  <a:pt x="0" y="1436880"/>
                </a:lnTo>
                <a:lnTo>
                  <a:pt x="0" y="0"/>
                </a:lnTo>
                <a:close/>
              </a:path>
            </a:pathLst>
          </a:custGeom>
          <a:blipFill rotWithShape="1">
            <a:blip r:embed="rId19">
              <a:alphaModFix/>
            </a:blip>
            <a:stretch>
              <a:fillRect b="0" l="0" r="0" t="0"/>
            </a:stretch>
          </a:blipFill>
          <a:ln>
            <a:noFill/>
          </a:ln>
        </p:spPr>
      </p:sp>
      <p:sp>
        <p:nvSpPr>
          <p:cNvPr id="511" name="Google Shape;511;p30"/>
          <p:cNvSpPr/>
          <p:nvPr/>
        </p:nvSpPr>
        <p:spPr>
          <a:xfrm>
            <a:off x="9529696" y="3481845"/>
            <a:ext cx="822395" cy="1074388"/>
          </a:xfrm>
          <a:custGeom>
            <a:rect b="b" l="l" r="r" t="t"/>
            <a:pathLst>
              <a:path extrusionOk="0" h="1074388" w="822395">
                <a:moveTo>
                  <a:pt x="0" y="0"/>
                </a:moveTo>
                <a:lnTo>
                  <a:pt x="822395" y="0"/>
                </a:lnTo>
                <a:lnTo>
                  <a:pt x="822395" y="1074388"/>
                </a:lnTo>
                <a:lnTo>
                  <a:pt x="0" y="1074388"/>
                </a:lnTo>
                <a:lnTo>
                  <a:pt x="0" y="0"/>
                </a:lnTo>
                <a:close/>
              </a:path>
            </a:pathLst>
          </a:custGeom>
          <a:blipFill rotWithShape="1">
            <a:blip r:embed="rId20">
              <a:alphaModFix/>
            </a:blip>
            <a:stretch>
              <a:fillRect b="0" l="0" r="0" t="0"/>
            </a:stretch>
          </a:blipFill>
          <a:ln>
            <a:noFill/>
          </a:ln>
        </p:spPr>
      </p:sp>
      <p:sp>
        <p:nvSpPr>
          <p:cNvPr id="512" name="Google Shape;512;p30"/>
          <p:cNvSpPr/>
          <p:nvPr/>
        </p:nvSpPr>
        <p:spPr>
          <a:xfrm>
            <a:off x="6190908" y="3477897"/>
            <a:ext cx="911086" cy="1082284"/>
          </a:xfrm>
          <a:custGeom>
            <a:rect b="b" l="l" r="r" t="t"/>
            <a:pathLst>
              <a:path extrusionOk="0" h="1082284" w="911086">
                <a:moveTo>
                  <a:pt x="0" y="0"/>
                </a:moveTo>
                <a:lnTo>
                  <a:pt x="911086" y="0"/>
                </a:lnTo>
                <a:lnTo>
                  <a:pt x="911086" y="1082284"/>
                </a:lnTo>
                <a:lnTo>
                  <a:pt x="0" y="1082284"/>
                </a:lnTo>
                <a:lnTo>
                  <a:pt x="0" y="0"/>
                </a:lnTo>
                <a:close/>
              </a:path>
            </a:pathLst>
          </a:custGeom>
          <a:blipFill rotWithShape="1">
            <a:blip r:embed="rId21">
              <a:alphaModFix/>
            </a:blip>
            <a:stretch>
              <a:fillRect b="0" l="0" r="0" t="0"/>
            </a:stretch>
          </a:blipFill>
          <a:ln>
            <a:noFill/>
          </a:ln>
        </p:spPr>
      </p:sp>
      <p:sp>
        <p:nvSpPr>
          <p:cNvPr id="513" name="Google Shape;513;p30"/>
          <p:cNvSpPr/>
          <p:nvPr/>
        </p:nvSpPr>
        <p:spPr>
          <a:xfrm>
            <a:off x="7872354" y="3399953"/>
            <a:ext cx="886982" cy="1238173"/>
          </a:xfrm>
          <a:custGeom>
            <a:rect b="b" l="l" r="r" t="t"/>
            <a:pathLst>
              <a:path extrusionOk="0" h="1238173" w="886982">
                <a:moveTo>
                  <a:pt x="0" y="0"/>
                </a:moveTo>
                <a:lnTo>
                  <a:pt x="886982" y="0"/>
                </a:lnTo>
                <a:lnTo>
                  <a:pt x="886982" y="1238173"/>
                </a:lnTo>
                <a:lnTo>
                  <a:pt x="0" y="1238173"/>
                </a:lnTo>
                <a:lnTo>
                  <a:pt x="0" y="0"/>
                </a:lnTo>
                <a:close/>
              </a:path>
            </a:pathLst>
          </a:custGeom>
          <a:blipFill rotWithShape="1">
            <a:blip r:embed="rId22">
              <a:alphaModFix/>
            </a:blip>
            <a:stretch>
              <a:fillRect b="0" l="0" r="0" t="0"/>
            </a:stretch>
          </a:blipFill>
          <a:ln>
            <a:noFill/>
          </a:ln>
        </p:spPr>
      </p:sp>
      <p:sp>
        <p:nvSpPr>
          <p:cNvPr id="514" name="Google Shape;514;p30"/>
          <p:cNvSpPr/>
          <p:nvPr/>
        </p:nvSpPr>
        <p:spPr>
          <a:xfrm>
            <a:off x="8798058" y="8201662"/>
            <a:ext cx="1227457" cy="1082394"/>
          </a:xfrm>
          <a:custGeom>
            <a:rect b="b" l="l" r="r" t="t"/>
            <a:pathLst>
              <a:path extrusionOk="0" h="1082394" w="1227457">
                <a:moveTo>
                  <a:pt x="0" y="0"/>
                </a:moveTo>
                <a:lnTo>
                  <a:pt x="1227457" y="0"/>
                </a:lnTo>
                <a:lnTo>
                  <a:pt x="1227457" y="1082394"/>
                </a:lnTo>
                <a:lnTo>
                  <a:pt x="0" y="1082394"/>
                </a:lnTo>
                <a:lnTo>
                  <a:pt x="0" y="0"/>
                </a:lnTo>
                <a:close/>
              </a:path>
            </a:pathLst>
          </a:custGeom>
          <a:blipFill rotWithShape="1">
            <a:blip r:embed="rId23">
              <a:alphaModFix/>
            </a:blip>
            <a:stretch>
              <a:fillRect b="0" l="0" r="0" t="0"/>
            </a:stretch>
          </a:blipFill>
          <a:ln>
            <a:noFill/>
          </a:ln>
        </p:spPr>
      </p:sp>
      <p:sp>
        <p:nvSpPr>
          <p:cNvPr id="515" name="Google Shape;515;p30"/>
          <p:cNvSpPr/>
          <p:nvPr/>
        </p:nvSpPr>
        <p:spPr>
          <a:xfrm>
            <a:off x="14700272" y="6522781"/>
            <a:ext cx="934996" cy="1321973"/>
          </a:xfrm>
          <a:custGeom>
            <a:rect b="b" l="l" r="r" t="t"/>
            <a:pathLst>
              <a:path extrusionOk="0" h="1321973" w="934996">
                <a:moveTo>
                  <a:pt x="0" y="0"/>
                </a:moveTo>
                <a:lnTo>
                  <a:pt x="934995" y="0"/>
                </a:lnTo>
                <a:lnTo>
                  <a:pt x="934995" y="1321973"/>
                </a:lnTo>
                <a:lnTo>
                  <a:pt x="0" y="1321973"/>
                </a:lnTo>
                <a:lnTo>
                  <a:pt x="0" y="0"/>
                </a:lnTo>
                <a:close/>
              </a:path>
            </a:pathLst>
          </a:custGeom>
          <a:blipFill rotWithShape="1">
            <a:blip r:embed="rId24">
              <a:alphaModFix/>
            </a:blip>
            <a:stretch>
              <a:fillRect b="0" l="0" r="0" t="0"/>
            </a:stretch>
          </a:blipFill>
          <a:ln>
            <a:noFill/>
          </a:ln>
        </p:spPr>
      </p:sp>
      <p:sp>
        <p:nvSpPr>
          <p:cNvPr id="516" name="Google Shape;516;p30"/>
          <p:cNvSpPr/>
          <p:nvPr/>
        </p:nvSpPr>
        <p:spPr>
          <a:xfrm>
            <a:off x="6450563" y="6389515"/>
            <a:ext cx="655619" cy="1588505"/>
          </a:xfrm>
          <a:custGeom>
            <a:rect b="b" l="l" r="r" t="t"/>
            <a:pathLst>
              <a:path extrusionOk="0" h="1588505" w="655619">
                <a:moveTo>
                  <a:pt x="0" y="0"/>
                </a:moveTo>
                <a:lnTo>
                  <a:pt x="655619" y="0"/>
                </a:lnTo>
                <a:lnTo>
                  <a:pt x="655619" y="1588505"/>
                </a:lnTo>
                <a:lnTo>
                  <a:pt x="0" y="1588505"/>
                </a:lnTo>
                <a:lnTo>
                  <a:pt x="0" y="0"/>
                </a:lnTo>
                <a:close/>
              </a:path>
            </a:pathLst>
          </a:custGeom>
          <a:blipFill rotWithShape="1">
            <a:blip r:embed="rId25">
              <a:alphaModFix/>
            </a:blip>
            <a:stretch>
              <a:fillRect b="0" l="0" r="0" t="0"/>
            </a:stretch>
          </a:blipFill>
          <a:ln>
            <a:noFill/>
          </a:ln>
        </p:spPr>
      </p:sp>
      <p:sp>
        <p:nvSpPr>
          <p:cNvPr id="517" name="Google Shape;517;p30"/>
          <p:cNvSpPr/>
          <p:nvPr/>
        </p:nvSpPr>
        <p:spPr>
          <a:xfrm flipH="1">
            <a:off x="12730699" y="6734598"/>
            <a:ext cx="1328188" cy="898338"/>
          </a:xfrm>
          <a:custGeom>
            <a:rect b="b" l="l" r="r" t="t"/>
            <a:pathLst>
              <a:path extrusionOk="0" h="898338" w="1328188">
                <a:moveTo>
                  <a:pt x="1328189" y="0"/>
                </a:moveTo>
                <a:lnTo>
                  <a:pt x="0" y="0"/>
                </a:lnTo>
                <a:lnTo>
                  <a:pt x="0" y="898338"/>
                </a:lnTo>
                <a:lnTo>
                  <a:pt x="1328189" y="898338"/>
                </a:lnTo>
                <a:lnTo>
                  <a:pt x="1328189" y="0"/>
                </a:lnTo>
                <a:close/>
              </a:path>
            </a:pathLst>
          </a:custGeom>
          <a:blipFill rotWithShape="1">
            <a:blip r:embed="rId26">
              <a:alphaModFix/>
            </a:blip>
            <a:stretch>
              <a:fillRect b="0" l="0" r="0" t="0"/>
            </a:stretch>
          </a:blipFill>
          <a:ln>
            <a:noFill/>
          </a:ln>
        </p:spPr>
      </p:sp>
      <p:sp>
        <p:nvSpPr>
          <p:cNvPr id="518" name="Google Shape;518;p30"/>
          <p:cNvSpPr/>
          <p:nvPr/>
        </p:nvSpPr>
        <p:spPr>
          <a:xfrm flipH="1">
            <a:off x="16252622" y="8201662"/>
            <a:ext cx="1096347" cy="1082394"/>
          </a:xfrm>
          <a:custGeom>
            <a:rect b="b" l="l" r="r" t="t"/>
            <a:pathLst>
              <a:path extrusionOk="0" h="1082394" w="1096347">
                <a:moveTo>
                  <a:pt x="1096348" y="0"/>
                </a:moveTo>
                <a:lnTo>
                  <a:pt x="0" y="0"/>
                </a:lnTo>
                <a:lnTo>
                  <a:pt x="0" y="1082394"/>
                </a:lnTo>
                <a:lnTo>
                  <a:pt x="1096348" y="1082394"/>
                </a:lnTo>
                <a:lnTo>
                  <a:pt x="1096348" y="0"/>
                </a:lnTo>
                <a:close/>
              </a:path>
            </a:pathLst>
          </a:custGeom>
          <a:blipFill rotWithShape="1">
            <a:blip r:embed="rId27">
              <a:alphaModFix/>
            </a:blip>
            <a:stretch>
              <a:fillRect b="0" l="0" r="0" t="0"/>
            </a:stretch>
          </a:blipFill>
          <a:ln>
            <a:noFill/>
          </a:ln>
        </p:spPr>
      </p:sp>
      <p:sp>
        <p:nvSpPr>
          <p:cNvPr id="519" name="Google Shape;519;p30"/>
          <p:cNvSpPr/>
          <p:nvPr/>
        </p:nvSpPr>
        <p:spPr>
          <a:xfrm>
            <a:off x="16210533" y="3284549"/>
            <a:ext cx="1180526" cy="1468980"/>
          </a:xfrm>
          <a:custGeom>
            <a:rect b="b" l="l" r="r" t="t"/>
            <a:pathLst>
              <a:path extrusionOk="0" h="1468980" w="1180526">
                <a:moveTo>
                  <a:pt x="0" y="0"/>
                </a:moveTo>
                <a:lnTo>
                  <a:pt x="1180526" y="0"/>
                </a:lnTo>
                <a:lnTo>
                  <a:pt x="1180526" y="1468980"/>
                </a:lnTo>
                <a:lnTo>
                  <a:pt x="0" y="1468980"/>
                </a:lnTo>
                <a:lnTo>
                  <a:pt x="0" y="0"/>
                </a:lnTo>
                <a:close/>
              </a:path>
            </a:pathLst>
          </a:custGeom>
          <a:blipFill rotWithShape="1">
            <a:blip r:embed="rId28">
              <a:alphaModFix/>
            </a:blip>
            <a:stretch>
              <a:fillRect b="0" l="0" r="0" t="0"/>
            </a:stretch>
          </a:blipFill>
          <a:ln>
            <a:noFill/>
          </a:ln>
        </p:spPr>
      </p:sp>
      <p:sp>
        <p:nvSpPr>
          <p:cNvPr id="520" name="Google Shape;520;p30"/>
          <p:cNvSpPr/>
          <p:nvPr/>
        </p:nvSpPr>
        <p:spPr>
          <a:xfrm>
            <a:off x="10268690" y="8290024"/>
            <a:ext cx="963478" cy="905669"/>
          </a:xfrm>
          <a:custGeom>
            <a:rect b="b" l="l" r="r" t="t"/>
            <a:pathLst>
              <a:path extrusionOk="0" h="905669" w="963478">
                <a:moveTo>
                  <a:pt x="0" y="0"/>
                </a:moveTo>
                <a:lnTo>
                  <a:pt x="963479" y="0"/>
                </a:lnTo>
                <a:lnTo>
                  <a:pt x="963479" y="905670"/>
                </a:lnTo>
                <a:lnTo>
                  <a:pt x="0" y="905670"/>
                </a:lnTo>
                <a:lnTo>
                  <a:pt x="0" y="0"/>
                </a:lnTo>
                <a:close/>
              </a:path>
            </a:pathLst>
          </a:custGeom>
          <a:blipFill rotWithShape="1">
            <a:blip r:embed="rId29">
              <a:alphaModFix/>
            </a:blip>
            <a:stretch>
              <a:fillRect b="0" l="0" r="0" t="0"/>
            </a:stretch>
          </a:blipFill>
          <a:ln>
            <a:noFill/>
          </a:ln>
        </p:spPr>
      </p:sp>
      <p:sp>
        <p:nvSpPr>
          <p:cNvPr id="521" name="Google Shape;521;p30"/>
          <p:cNvSpPr/>
          <p:nvPr/>
        </p:nvSpPr>
        <p:spPr>
          <a:xfrm>
            <a:off x="15403619" y="8439945"/>
            <a:ext cx="605828" cy="605828"/>
          </a:xfrm>
          <a:custGeom>
            <a:rect b="b" l="l" r="r" t="t"/>
            <a:pathLst>
              <a:path extrusionOk="0" h="605828" w="605828">
                <a:moveTo>
                  <a:pt x="0" y="0"/>
                </a:moveTo>
                <a:lnTo>
                  <a:pt x="605828" y="0"/>
                </a:lnTo>
                <a:lnTo>
                  <a:pt x="605828" y="605828"/>
                </a:lnTo>
                <a:lnTo>
                  <a:pt x="0" y="605828"/>
                </a:lnTo>
                <a:lnTo>
                  <a:pt x="0" y="0"/>
                </a:lnTo>
                <a:close/>
              </a:path>
            </a:pathLst>
          </a:custGeom>
          <a:blipFill rotWithShape="1">
            <a:blip r:embed="rId30">
              <a:alphaModFix/>
            </a:blip>
            <a:stretch>
              <a:fillRect b="0" l="0" r="0" t="0"/>
            </a:stretch>
          </a:blipFill>
          <a:ln>
            <a:noFill/>
          </a:ln>
        </p:spPr>
      </p:sp>
      <p:sp>
        <p:nvSpPr>
          <p:cNvPr id="522" name="Google Shape;522;p30"/>
          <p:cNvSpPr/>
          <p:nvPr/>
        </p:nvSpPr>
        <p:spPr>
          <a:xfrm>
            <a:off x="12789987" y="8217658"/>
            <a:ext cx="1058097" cy="1050402"/>
          </a:xfrm>
          <a:custGeom>
            <a:rect b="b" l="l" r="r" t="t"/>
            <a:pathLst>
              <a:path extrusionOk="0" h="1050402" w="1058097">
                <a:moveTo>
                  <a:pt x="0" y="0"/>
                </a:moveTo>
                <a:lnTo>
                  <a:pt x="1058097" y="0"/>
                </a:lnTo>
                <a:lnTo>
                  <a:pt x="1058097" y="1050402"/>
                </a:lnTo>
                <a:lnTo>
                  <a:pt x="0" y="1050402"/>
                </a:lnTo>
                <a:lnTo>
                  <a:pt x="0" y="0"/>
                </a:lnTo>
                <a:close/>
              </a:path>
            </a:pathLst>
          </a:custGeom>
          <a:blipFill rotWithShape="1">
            <a:blip r:embed="rId31">
              <a:alphaModFix/>
            </a:blip>
            <a:stretch>
              <a:fillRect b="0" l="0" r="0" t="0"/>
            </a:stretch>
          </a:blipFill>
          <a:ln>
            <a:noFill/>
          </a:ln>
        </p:spPr>
      </p:sp>
      <p:sp>
        <p:nvSpPr>
          <p:cNvPr id="523" name="Google Shape;523;p30"/>
          <p:cNvSpPr/>
          <p:nvPr/>
        </p:nvSpPr>
        <p:spPr>
          <a:xfrm>
            <a:off x="7747566" y="6507198"/>
            <a:ext cx="957039" cy="1353140"/>
          </a:xfrm>
          <a:custGeom>
            <a:rect b="b" l="l" r="r" t="t"/>
            <a:pathLst>
              <a:path extrusionOk="0" h="1353140" w="957039">
                <a:moveTo>
                  <a:pt x="0" y="0"/>
                </a:moveTo>
                <a:lnTo>
                  <a:pt x="957039" y="0"/>
                </a:lnTo>
                <a:lnTo>
                  <a:pt x="957039" y="1353139"/>
                </a:lnTo>
                <a:lnTo>
                  <a:pt x="0" y="1353139"/>
                </a:lnTo>
                <a:lnTo>
                  <a:pt x="0" y="0"/>
                </a:lnTo>
                <a:close/>
              </a:path>
            </a:pathLst>
          </a:custGeom>
          <a:blipFill rotWithShape="1">
            <a:blip r:embed="rId32">
              <a:alphaModFix/>
            </a:blip>
            <a:stretch>
              <a:fillRect b="0" l="0" r="0" t="0"/>
            </a:stretch>
          </a:blipFill>
          <a:ln>
            <a:noFill/>
          </a:ln>
        </p:spPr>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527" name="Shape 527"/>
        <p:cNvGrpSpPr/>
        <p:nvPr/>
      </p:nvGrpSpPr>
      <p:grpSpPr>
        <a:xfrm>
          <a:off x="0" y="0"/>
          <a:ext cx="0" cy="0"/>
          <a:chOff x="0" y="0"/>
          <a:chExt cx="0" cy="0"/>
        </a:xfrm>
      </p:grpSpPr>
      <p:sp>
        <p:nvSpPr>
          <p:cNvPr id="528" name="Google Shape;528;p31"/>
          <p:cNvSpPr txBox="1"/>
          <p:nvPr/>
        </p:nvSpPr>
        <p:spPr>
          <a:xfrm>
            <a:off x="4425419" y="563880"/>
            <a:ext cx="9437100" cy="2322000"/>
          </a:xfrm>
          <a:prstGeom prst="rect">
            <a:avLst/>
          </a:prstGeom>
          <a:noFill/>
          <a:ln>
            <a:noFill/>
          </a:ln>
        </p:spPr>
        <p:txBody>
          <a:bodyPr anchorCtr="0" anchor="t" bIns="0" lIns="0" spcFirstLastPara="1" rIns="0" wrap="square" tIns="0">
            <a:spAutoFit/>
          </a:bodyPr>
          <a:lstStyle/>
          <a:p>
            <a:pPr indent="0" lvl="0" marL="0" marR="0" rtl="0" algn="ctr">
              <a:lnSpc>
                <a:spcPct val="97999"/>
              </a:lnSpc>
              <a:spcBef>
                <a:spcPts val="0"/>
              </a:spcBef>
              <a:spcAft>
                <a:spcPts val="0"/>
              </a:spcAft>
              <a:buNone/>
            </a:pPr>
            <a:r>
              <a:rPr b="0" i="0" lang="en-US" sz="15394" u="none" cap="none" strike="noStrike">
                <a:solidFill>
                  <a:srgbClr val="1439AE"/>
                </a:solidFill>
                <a:latin typeface="Crushed"/>
                <a:ea typeface="Crushed"/>
                <a:cs typeface="Crushed"/>
                <a:sym typeface="Crushed"/>
              </a:rPr>
              <a:t>CREDITS</a:t>
            </a:r>
            <a:endParaRPr/>
          </a:p>
        </p:txBody>
      </p:sp>
      <p:sp>
        <p:nvSpPr>
          <p:cNvPr id="529" name="Google Shape;529;p31"/>
          <p:cNvSpPr txBox="1"/>
          <p:nvPr/>
        </p:nvSpPr>
        <p:spPr>
          <a:xfrm>
            <a:off x="5265636" y="7886209"/>
            <a:ext cx="7756800" cy="825600"/>
          </a:xfrm>
          <a:prstGeom prst="rect">
            <a:avLst/>
          </a:prstGeom>
          <a:noFill/>
          <a:ln>
            <a:noFill/>
          </a:ln>
        </p:spPr>
        <p:txBody>
          <a:bodyPr anchorCtr="0" anchor="t" bIns="0" lIns="0" spcFirstLastPara="1" rIns="0" wrap="square" tIns="0">
            <a:spAutoFit/>
          </a:bodyPr>
          <a:lstStyle/>
          <a:p>
            <a:pPr indent="0" lvl="0" marL="0" marR="0" rtl="0" algn="ctr">
              <a:lnSpc>
                <a:spcPct val="113012"/>
              </a:lnSpc>
              <a:spcBef>
                <a:spcPts val="0"/>
              </a:spcBef>
              <a:spcAft>
                <a:spcPts val="0"/>
              </a:spcAft>
              <a:buNone/>
            </a:pPr>
            <a:r>
              <a:rPr b="1" i="0" lang="en-US" sz="5364" u="none" cap="none" strike="noStrike">
                <a:solidFill>
                  <a:srgbClr val="1439AE"/>
                </a:solidFill>
                <a:latin typeface="Ubuntu"/>
                <a:ea typeface="Ubuntu"/>
                <a:cs typeface="Ubuntu"/>
                <a:sym typeface="Ubuntu"/>
              </a:rPr>
              <a:t>Pexels &amp; Pixabay</a:t>
            </a:r>
            <a:endParaRPr/>
          </a:p>
        </p:txBody>
      </p:sp>
      <p:sp>
        <p:nvSpPr>
          <p:cNvPr id="530" name="Google Shape;530;p31"/>
          <p:cNvSpPr txBox="1"/>
          <p:nvPr/>
        </p:nvSpPr>
        <p:spPr>
          <a:xfrm>
            <a:off x="6094486" y="8831711"/>
            <a:ext cx="6099000" cy="384600"/>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0" i="0" lang="en-US" sz="2499" u="none" cap="none" strike="noStrike">
                <a:solidFill>
                  <a:srgbClr val="1439AE"/>
                </a:solidFill>
                <a:latin typeface="Ubuntu"/>
                <a:ea typeface="Ubuntu"/>
                <a:cs typeface="Ubuntu"/>
                <a:sym typeface="Ubuntu"/>
              </a:rPr>
              <a:t>for the photos</a:t>
            </a:r>
            <a:endParaRPr/>
          </a:p>
        </p:txBody>
      </p:sp>
      <p:sp>
        <p:nvSpPr>
          <p:cNvPr id="531" name="Google Shape;531;p31"/>
          <p:cNvSpPr txBox="1"/>
          <p:nvPr/>
        </p:nvSpPr>
        <p:spPr>
          <a:xfrm>
            <a:off x="5856289" y="6520959"/>
            <a:ext cx="6575400" cy="384600"/>
          </a:xfrm>
          <a:prstGeom prst="rect">
            <a:avLst/>
          </a:prstGeom>
          <a:noFill/>
          <a:ln>
            <a:noFill/>
          </a:ln>
        </p:spPr>
        <p:txBody>
          <a:bodyPr anchorCtr="0" anchor="t" bIns="0" lIns="0" spcFirstLastPara="1" rIns="0" wrap="square" tIns="0">
            <a:spAutoFit/>
          </a:bodyPr>
          <a:lstStyle/>
          <a:p>
            <a:pPr indent="0" lvl="1" marL="0" marR="0" rtl="0" algn="ctr">
              <a:lnSpc>
                <a:spcPct val="167026"/>
              </a:lnSpc>
              <a:spcBef>
                <a:spcPts val="0"/>
              </a:spcBef>
              <a:spcAft>
                <a:spcPts val="0"/>
              </a:spcAft>
              <a:buNone/>
            </a:pPr>
            <a:r>
              <a:rPr b="0" i="0" lang="en-US" sz="2499" u="none" cap="none" strike="noStrike">
                <a:solidFill>
                  <a:srgbClr val="1439AE"/>
                </a:solidFill>
                <a:latin typeface="Ubuntu"/>
                <a:ea typeface="Ubuntu"/>
                <a:cs typeface="Ubuntu"/>
                <a:sym typeface="Ubuntu"/>
              </a:rPr>
              <a:t>for the presentation template</a:t>
            </a:r>
            <a:endParaRPr/>
          </a:p>
        </p:txBody>
      </p:sp>
      <p:sp>
        <p:nvSpPr>
          <p:cNvPr id="532" name="Google Shape;532;p31"/>
          <p:cNvSpPr txBox="1"/>
          <p:nvPr/>
        </p:nvSpPr>
        <p:spPr>
          <a:xfrm>
            <a:off x="5856289" y="2915154"/>
            <a:ext cx="6575400" cy="1051200"/>
          </a:xfrm>
          <a:prstGeom prst="rect">
            <a:avLst/>
          </a:prstGeom>
          <a:noFill/>
          <a:ln>
            <a:noFill/>
          </a:ln>
        </p:spPr>
        <p:txBody>
          <a:bodyPr anchorCtr="0" anchor="t" bIns="0" lIns="0" spcFirstLastPara="1" rIns="0" wrap="square" tIns="0">
            <a:spAutoFit/>
          </a:bodyPr>
          <a:lstStyle/>
          <a:p>
            <a:pPr indent="0" lvl="0" marL="0" marR="0" rtl="0" algn="ctr">
              <a:lnSpc>
                <a:spcPct val="167005"/>
              </a:lnSpc>
              <a:spcBef>
                <a:spcPts val="0"/>
              </a:spcBef>
              <a:spcAft>
                <a:spcPts val="0"/>
              </a:spcAft>
              <a:buNone/>
            </a:pPr>
            <a:r>
              <a:rPr b="0" i="0" lang="en-US" sz="2558" u="none" cap="none" strike="noStrike">
                <a:solidFill>
                  <a:srgbClr val="1439AE"/>
                </a:solidFill>
                <a:latin typeface="Ubuntu"/>
                <a:ea typeface="Ubuntu"/>
                <a:cs typeface="Ubuntu"/>
                <a:sym typeface="Ubuntu"/>
              </a:rPr>
              <a:t>This presentation template is free for</a:t>
            </a:r>
            <a:endParaRPr/>
          </a:p>
          <a:p>
            <a:pPr indent="0" lvl="1" marL="0" marR="0" rtl="0" algn="ctr">
              <a:lnSpc>
                <a:spcPct val="167005"/>
              </a:lnSpc>
              <a:spcBef>
                <a:spcPts val="0"/>
              </a:spcBef>
              <a:spcAft>
                <a:spcPts val="0"/>
              </a:spcAft>
              <a:buNone/>
            </a:pPr>
            <a:r>
              <a:rPr b="0" i="0" lang="en-US" sz="2558" u="none" cap="none" strike="noStrike">
                <a:solidFill>
                  <a:srgbClr val="1439AE"/>
                </a:solidFill>
                <a:latin typeface="Ubuntu"/>
                <a:ea typeface="Ubuntu"/>
                <a:cs typeface="Ubuntu"/>
                <a:sym typeface="Ubuntu"/>
              </a:rPr>
              <a:t>everyone to use thanks to the following:</a:t>
            </a:r>
            <a:endParaRPr/>
          </a:p>
        </p:txBody>
      </p:sp>
      <p:pic>
        <p:nvPicPr>
          <p:cNvPr id="533" name="Google Shape;533;p31"/>
          <p:cNvPicPr preferRelativeResize="0"/>
          <p:nvPr/>
        </p:nvPicPr>
        <p:blipFill>
          <a:blip r:embed="rId3">
            <a:alphaModFix/>
          </a:blip>
          <a:stretch>
            <a:fillRect/>
          </a:stretch>
        </p:blipFill>
        <p:spPr>
          <a:xfrm>
            <a:off x="6552500" y="4800661"/>
            <a:ext cx="5183000" cy="129575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439AE"/>
        </a:solidFill>
      </p:bgPr>
    </p:bg>
    <p:spTree>
      <p:nvGrpSpPr>
        <p:cNvPr id="144" name="Shape 144"/>
        <p:cNvGrpSpPr/>
        <p:nvPr/>
      </p:nvGrpSpPr>
      <p:grpSpPr>
        <a:xfrm>
          <a:off x="0" y="0"/>
          <a:ext cx="0" cy="0"/>
          <a:chOff x="0" y="0"/>
          <a:chExt cx="0" cy="0"/>
        </a:xfrm>
      </p:grpSpPr>
      <p:sp>
        <p:nvSpPr>
          <p:cNvPr id="145" name="Google Shape;145;p12"/>
          <p:cNvSpPr/>
          <p:nvPr/>
        </p:nvSpPr>
        <p:spPr>
          <a:xfrm>
            <a:off x="5203611" y="1410877"/>
            <a:ext cx="7880778" cy="7465246"/>
          </a:xfrm>
          <a:custGeom>
            <a:rect b="b" l="l" r="r" t="t"/>
            <a:pathLst>
              <a:path extrusionOk="0" h="7465246" w="7880778">
                <a:moveTo>
                  <a:pt x="0" y="0"/>
                </a:moveTo>
                <a:lnTo>
                  <a:pt x="7880778" y="0"/>
                </a:lnTo>
                <a:lnTo>
                  <a:pt x="7880778" y="7465246"/>
                </a:lnTo>
                <a:lnTo>
                  <a:pt x="0" y="7465246"/>
                </a:lnTo>
                <a:lnTo>
                  <a:pt x="0" y="0"/>
                </a:lnTo>
                <a:close/>
              </a:path>
            </a:pathLst>
          </a:custGeom>
          <a:blipFill rotWithShape="1">
            <a:blip r:embed="rId3">
              <a:alphaModFix/>
            </a:blip>
            <a:stretch>
              <a:fillRect b="0" l="0" r="0" t="0"/>
            </a:stretch>
          </a:blipFill>
          <a:ln>
            <a:noFill/>
          </a:ln>
        </p:spPr>
      </p:sp>
      <p:sp>
        <p:nvSpPr>
          <p:cNvPr id="146" name="Google Shape;146;p12"/>
          <p:cNvSpPr txBox="1"/>
          <p:nvPr/>
        </p:nvSpPr>
        <p:spPr>
          <a:xfrm>
            <a:off x="2013785" y="3259421"/>
            <a:ext cx="14260431" cy="3815782"/>
          </a:xfrm>
          <a:prstGeom prst="rect">
            <a:avLst/>
          </a:prstGeom>
          <a:noFill/>
          <a:ln>
            <a:noFill/>
          </a:ln>
        </p:spPr>
        <p:txBody>
          <a:bodyPr anchorCtr="0" anchor="t" bIns="0" lIns="0" spcFirstLastPara="1" rIns="0" wrap="square" tIns="0">
            <a:spAutoFit/>
          </a:bodyPr>
          <a:lstStyle/>
          <a:p>
            <a:pPr indent="0" lvl="0" marL="0" marR="0" rtl="0" algn="ctr">
              <a:lnSpc>
                <a:spcPct val="114997"/>
              </a:lnSpc>
              <a:spcBef>
                <a:spcPts val="0"/>
              </a:spcBef>
              <a:spcAft>
                <a:spcPts val="0"/>
              </a:spcAft>
              <a:buNone/>
            </a:pPr>
            <a:r>
              <a:rPr b="0" i="0" lang="en-US" sz="25377" u="none" cap="none" strike="noStrike">
                <a:solidFill>
                  <a:srgbClr val="EFF9FA"/>
                </a:solidFill>
                <a:latin typeface="Crushed"/>
                <a:ea typeface="Crushed"/>
                <a:cs typeface="Crushed"/>
                <a:sym typeface="Crushed"/>
              </a:rPr>
              <a:t>agenda 01</a:t>
            </a:r>
            <a:endParaRPr/>
          </a:p>
        </p:txBody>
      </p:sp>
      <p:sp>
        <p:nvSpPr>
          <p:cNvPr id="147" name="Google Shape;147;p12"/>
          <p:cNvSpPr/>
          <p:nvPr/>
        </p:nvSpPr>
        <p:spPr>
          <a:xfrm>
            <a:off x="419839" y="0"/>
            <a:ext cx="4783772" cy="4801231"/>
          </a:xfrm>
          <a:custGeom>
            <a:rect b="b" l="l" r="r" t="t"/>
            <a:pathLst>
              <a:path extrusionOk="0" h="4801231" w="4783772">
                <a:moveTo>
                  <a:pt x="0" y="0"/>
                </a:moveTo>
                <a:lnTo>
                  <a:pt x="4783772" y="0"/>
                </a:lnTo>
                <a:lnTo>
                  <a:pt x="4783772" y="4801231"/>
                </a:lnTo>
                <a:lnTo>
                  <a:pt x="0" y="4801231"/>
                </a:lnTo>
                <a:lnTo>
                  <a:pt x="0" y="0"/>
                </a:lnTo>
                <a:close/>
              </a:path>
            </a:pathLst>
          </a:custGeom>
          <a:blipFill rotWithShape="1">
            <a:blip r:embed="rId4">
              <a:alphaModFix/>
            </a:blip>
            <a:stretch>
              <a:fillRect b="0" l="0" r="0" t="0"/>
            </a:stretch>
          </a:blipFill>
          <a:ln>
            <a:noFill/>
          </a:ln>
        </p:spPr>
      </p:sp>
      <p:sp>
        <p:nvSpPr>
          <p:cNvPr id="148" name="Google Shape;148;p12"/>
          <p:cNvSpPr/>
          <p:nvPr/>
        </p:nvSpPr>
        <p:spPr>
          <a:xfrm>
            <a:off x="12652882" y="5485769"/>
            <a:ext cx="4783772" cy="4801231"/>
          </a:xfrm>
          <a:custGeom>
            <a:rect b="b" l="l" r="r" t="t"/>
            <a:pathLst>
              <a:path extrusionOk="0" h="4801231" w="4783772">
                <a:moveTo>
                  <a:pt x="0" y="0"/>
                </a:moveTo>
                <a:lnTo>
                  <a:pt x="4783772" y="0"/>
                </a:lnTo>
                <a:lnTo>
                  <a:pt x="4783772" y="4801231"/>
                </a:lnTo>
                <a:lnTo>
                  <a:pt x="0" y="4801231"/>
                </a:lnTo>
                <a:lnTo>
                  <a:pt x="0" y="0"/>
                </a:lnTo>
                <a:close/>
              </a:path>
            </a:pathLst>
          </a:custGeom>
          <a:blipFill rotWithShape="1">
            <a:blip r:embed="rId4">
              <a:alphaModFix/>
            </a:blip>
            <a:stretch>
              <a:fillRect b="0" l="0" r="0" t="0"/>
            </a:stretch>
          </a:blipFill>
          <a:ln>
            <a:noFill/>
          </a:ln>
        </p:spPr>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152" name="Shape 152"/>
        <p:cNvGrpSpPr/>
        <p:nvPr/>
      </p:nvGrpSpPr>
      <p:grpSpPr>
        <a:xfrm>
          <a:off x="0" y="0"/>
          <a:ext cx="0" cy="0"/>
          <a:chOff x="0" y="0"/>
          <a:chExt cx="0" cy="0"/>
        </a:xfrm>
      </p:grpSpPr>
      <p:grpSp>
        <p:nvGrpSpPr>
          <p:cNvPr id="153" name="Google Shape;153;p13"/>
          <p:cNvGrpSpPr/>
          <p:nvPr/>
        </p:nvGrpSpPr>
        <p:grpSpPr>
          <a:xfrm>
            <a:off x="4160528" y="2227836"/>
            <a:ext cx="9966943" cy="6268041"/>
            <a:chOff x="0" y="0"/>
            <a:chExt cx="2625039" cy="1650842"/>
          </a:xfrm>
        </p:grpSpPr>
        <p:sp>
          <p:nvSpPr>
            <p:cNvPr id="154" name="Google Shape;154;p13"/>
            <p:cNvSpPr/>
            <p:nvPr/>
          </p:nvSpPr>
          <p:spPr>
            <a:xfrm>
              <a:off x="0" y="0"/>
              <a:ext cx="2625039" cy="1650842"/>
            </a:xfrm>
            <a:custGeom>
              <a:rect b="b" l="l" r="r" t="t"/>
              <a:pathLst>
                <a:path extrusionOk="0" h="1650842" w="2625039">
                  <a:moveTo>
                    <a:pt x="1312519" y="0"/>
                  </a:moveTo>
                  <a:cubicBezTo>
                    <a:pt x="587635" y="0"/>
                    <a:pt x="0" y="369554"/>
                    <a:pt x="0" y="825421"/>
                  </a:cubicBezTo>
                  <a:cubicBezTo>
                    <a:pt x="0" y="1281288"/>
                    <a:pt x="587635" y="1650842"/>
                    <a:pt x="1312519" y="1650842"/>
                  </a:cubicBezTo>
                  <a:cubicBezTo>
                    <a:pt x="2037404" y="1650842"/>
                    <a:pt x="2625039" y="1281288"/>
                    <a:pt x="2625039" y="825421"/>
                  </a:cubicBezTo>
                  <a:cubicBezTo>
                    <a:pt x="2625039" y="369554"/>
                    <a:pt x="2037404" y="0"/>
                    <a:pt x="1312519" y="0"/>
                  </a:cubicBezTo>
                  <a:close/>
                </a:path>
              </a:pathLst>
            </a:custGeom>
            <a:solidFill>
              <a:srgbClr val="1439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3"/>
            <p:cNvSpPr txBox="1"/>
            <p:nvPr/>
          </p:nvSpPr>
          <p:spPr>
            <a:xfrm>
              <a:off x="246097" y="116666"/>
              <a:ext cx="2132844" cy="1379409"/>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6" name="Google Shape;156;p13"/>
          <p:cNvSpPr/>
          <p:nvPr/>
        </p:nvSpPr>
        <p:spPr>
          <a:xfrm>
            <a:off x="4217127" y="2287888"/>
            <a:ext cx="9853749" cy="6147937"/>
          </a:xfrm>
          <a:custGeom>
            <a:rect b="b" l="l" r="r" t="t"/>
            <a:pathLst>
              <a:path extrusionOk="0" h="1825998" w="2926660">
                <a:moveTo>
                  <a:pt x="1463330" y="0"/>
                </a:moveTo>
                <a:cubicBezTo>
                  <a:pt x="655155" y="0"/>
                  <a:pt x="0" y="408764"/>
                  <a:pt x="0" y="912999"/>
                </a:cubicBezTo>
                <a:cubicBezTo>
                  <a:pt x="0" y="1417234"/>
                  <a:pt x="655155" y="1825998"/>
                  <a:pt x="1463330" y="1825998"/>
                </a:cubicBezTo>
                <a:cubicBezTo>
                  <a:pt x="2271504" y="1825998"/>
                  <a:pt x="2926660" y="1417234"/>
                  <a:pt x="2926660" y="912999"/>
                </a:cubicBezTo>
                <a:cubicBezTo>
                  <a:pt x="2926660" y="408764"/>
                  <a:pt x="2271504" y="0"/>
                  <a:pt x="1463330" y="0"/>
                </a:cubicBezTo>
                <a:close/>
              </a:path>
            </a:pathLst>
          </a:custGeom>
          <a:solidFill>
            <a:srgbClr val="EF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3"/>
          <p:cNvSpPr txBox="1"/>
          <p:nvPr/>
        </p:nvSpPr>
        <p:spPr>
          <a:xfrm>
            <a:off x="1028700" y="797845"/>
            <a:ext cx="4905900" cy="347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300" u="none" cap="none" strike="noStrike">
                <a:solidFill>
                  <a:srgbClr val="1439AE"/>
                </a:solidFill>
                <a:latin typeface="Crushed"/>
                <a:ea typeface="Crushed"/>
                <a:cs typeface="Crushed"/>
                <a:sym typeface="Crushed"/>
              </a:rPr>
              <a:t>Meet the Group!</a:t>
            </a:r>
            <a:endParaRPr/>
          </a:p>
        </p:txBody>
      </p:sp>
      <p:sp>
        <p:nvSpPr>
          <p:cNvPr id="158" name="Google Shape;158;p13"/>
          <p:cNvSpPr txBox="1"/>
          <p:nvPr/>
        </p:nvSpPr>
        <p:spPr>
          <a:xfrm>
            <a:off x="12902103" y="1168380"/>
            <a:ext cx="4357197" cy="901573"/>
          </a:xfrm>
          <a:prstGeom prst="rect">
            <a:avLst/>
          </a:prstGeom>
          <a:noFill/>
          <a:ln>
            <a:noFill/>
          </a:ln>
        </p:spPr>
        <p:txBody>
          <a:bodyPr anchorCtr="0" anchor="t" bIns="0" lIns="0" spcFirstLastPara="1" rIns="0" wrap="square" tIns="0">
            <a:spAutoFit/>
          </a:bodyPr>
          <a:lstStyle/>
          <a:p>
            <a:pPr indent="0" lvl="0" marL="0" marR="0" rtl="0" algn="r">
              <a:lnSpc>
                <a:spcPct val="157000"/>
              </a:lnSpc>
              <a:spcBef>
                <a:spcPts val="0"/>
              </a:spcBef>
              <a:spcAft>
                <a:spcPts val="0"/>
              </a:spcAft>
              <a:buNone/>
            </a:pPr>
            <a:r>
              <a:rPr b="1" i="0" lang="en-US" sz="2300" u="none" cap="none" strike="noStrike">
                <a:solidFill>
                  <a:srgbClr val="1439AE"/>
                </a:solidFill>
                <a:latin typeface="Ubuntu"/>
                <a:ea typeface="Ubuntu"/>
                <a:cs typeface="Ubuntu"/>
                <a:sym typeface="Ubuntu"/>
              </a:rPr>
              <a:t>Add a short intro about the group and their unique vibe.</a:t>
            </a:r>
            <a:endParaRPr/>
          </a:p>
        </p:txBody>
      </p:sp>
      <p:sp>
        <p:nvSpPr>
          <p:cNvPr id="159" name="Google Shape;159;p13"/>
          <p:cNvSpPr txBox="1"/>
          <p:nvPr/>
        </p:nvSpPr>
        <p:spPr>
          <a:xfrm>
            <a:off x="9144000" y="8806815"/>
            <a:ext cx="8115300" cy="807720"/>
          </a:xfrm>
          <a:prstGeom prst="rect">
            <a:avLst/>
          </a:prstGeom>
          <a:noFill/>
          <a:ln>
            <a:noFill/>
          </a:ln>
        </p:spPr>
        <p:txBody>
          <a:bodyPr anchorCtr="0" anchor="t" bIns="0" lIns="0" spcFirstLastPara="1" rIns="0" wrap="square" tIns="0">
            <a:spAutoFit/>
          </a:bodyPr>
          <a:lstStyle/>
          <a:p>
            <a:pPr indent="0" lvl="0" marL="0" marR="0" rtl="0" algn="r">
              <a:lnSpc>
                <a:spcPct val="162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 incididunt ut labore et dolore magna aliqua.</a:t>
            </a:r>
            <a:endParaRPr/>
          </a:p>
        </p:txBody>
      </p:sp>
      <p:pic>
        <p:nvPicPr>
          <p:cNvPr id="160" name="Google Shape;160;p13"/>
          <p:cNvPicPr preferRelativeResize="0"/>
          <p:nvPr/>
        </p:nvPicPr>
        <p:blipFill>
          <a:blip r:embed="rId3">
            <a:alphaModFix/>
          </a:blip>
          <a:stretch>
            <a:fillRect/>
          </a:stretch>
        </p:blipFill>
        <p:spPr>
          <a:xfrm>
            <a:off x="4215569" y="2287900"/>
            <a:ext cx="9856800" cy="6147900"/>
          </a:xfrm>
          <a:prstGeom prst="ellipse">
            <a:avLst/>
          </a:prstGeom>
          <a:noFill/>
          <a:ln>
            <a:noFill/>
          </a:ln>
        </p:spPr>
      </p:pic>
      <p:sp>
        <p:nvSpPr>
          <p:cNvPr id="161" name="Google Shape;161;p13"/>
          <p:cNvSpPr/>
          <p:nvPr/>
        </p:nvSpPr>
        <p:spPr>
          <a:xfrm rot="860823">
            <a:off x="13312018" y="3616575"/>
            <a:ext cx="3419365" cy="3738868"/>
          </a:xfrm>
          <a:custGeom>
            <a:rect b="b" l="l" r="r" t="t"/>
            <a:pathLst>
              <a:path extrusionOk="0" h="3738868" w="3419365">
                <a:moveTo>
                  <a:pt x="0" y="0"/>
                </a:moveTo>
                <a:lnTo>
                  <a:pt x="3419365" y="0"/>
                </a:lnTo>
                <a:lnTo>
                  <a:pt x="3419365" y="3738868"/>
                </a:lnTo>
                <a:lnTo>
                  <a:pt x="0" y="3738868"/>
                </a:lnTo>
                <a:lnTo>
                  <a:pt x="0" y="0"/>
                </a:lnTo>
                <a:close/>
              </a:path>
            </a:pathLst>
          </a:custGeom>
          <a:blipFill rotWithShape="1">
            <a:blip r:embed="rId4">
              <a:alphaModFix/>
            </a:blip>
            <a:stretch>
              <a:fillRect b="0" l="0" r="0" t="0"/>
            </a:stretch>
          </a:blipFill>
          <a:ln>
            <a:noFill/>
          </a:ln>
        </p:spPr>
      </p:sp>
      <p:sp>
        <p:nvSpPr>
          <p:cNvPr id="162" name="Google Shape;162;p13"/>
          <p:cNvSpPr/>
          <p:nvPr/>
        </p:nvSpPr>
        <p:spPr>
          <a:xfrm rot="-3129115">
            <a:off x="1712600" y="5287109"/>
            <a:ext cx="3419365" cy="3738868"/>
          </a:xfrm>
          <a:custGeom>
            <a:rect b="b" l="l" r="r" t="t"/>
            <a:pathLst>
              <a:path extrusionOk="0" h="3738868" w="3419365">
                <a:moveTo>
                  <a:pt x="0" y="0"/>
                </a:moveTo>
                <a:lnTo>
                  <a:pt x="3419364" y="0"/>
                </a:lnTo>
                <a:lnTo>
                  <a:pt x="3419364" y="3738868"/>
                </a:lnTo>
                <a:lnTo>
                  <a:pt x="0" y="3738868"/>
                </a:lnTo>
                <a:lnTo>
                  <a:pt x="0" y="0"/>
                </a:lnTo>
                <a:close/>
              </a:path>
            </a:pathLst>
          </a:custGeom>
          <a:blipFill rotWithShape="1">
            <a:blip r:embed="rId4">
              <a:alphaModFix/>
            </a:blip>
            <a:stretch>
              <a:fillRect b="0" l="0" r="0" t="0"/>
            </a:stretch>
          </a:blipFill>
          <a:ln>
            <a:noFill/>
          </a:ln>
        </p:spPr>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166" name="Shape 166"/>
        <p:cNvGrpSpPr/>
        <p:nvPr/>
      </p:nvGrpSpPr>
      <p:grpSpPr>
        <a:xfrm>
          <a:off x="0" y="0"/>
          <a:ext cx="0" cy="0"/>
          <a:chOff x="0" y="0"/>
          <a:chExt cx="0" cy="0"/>
        </a:xfrm>
      </p:grpSpPr>
      <p:sp>
        <p:nvSpPr>
          <p:cNvPr id="167" name="Google Shape;167;p14"/>
          <p:cNvSpPr/>
          <p:nvPr/>
        </p:nvSpPr>
        <p:spPr>
          <a:xfrm>
            <a:off x="-905082" y="2153241"/>
            <a:ext cx="6659869" cy="6611433"/>
          </a:xfrm>
          <a:custGeom>
            <a:rect b="b" l="l" r="r" t="t"/>
            <a:pathLst>
              <a:path extrusionOk="0" h="6611433" w="6659869">
                <a:moveTo>
                  <a:pt x="0" y="0"/>
                </a:moveTo>
                <a:lnTo>
                  <a:pt x="6659868" y="0"/>
                </a:lnTo>
                <a:lnTo>
                  <a:pt x="6659868" y="6611434"/>
                </a:lnTo>
                <a:lnTo>
                  <a:pt x="0" y="6611434"/>
                </a:lnTo>
                <a:lnTo>
                  <a:pt x="0" y="0"/>
                </a:lnTo>
                <a:close/>
              </a:path>
            </a:pathLst>
          </a:custGeom>
          <a:blipFill rotWithShape="1">
            <a:blip r:embed="rId3">
              <a:alphaModFix/>
            </a:blip>
            <a:stretch>
              <a:fillRect b="0" l="0" r="0" t="0"/>
            </a:stretch>
          </a:blipFill>
          <a:ln>
            <a:noFill/>
          </a:ln>
        </p:spPr>
      </p:sp>
      <p:sp>
        <p:nvSpPr>
          <p:cNvPr id="168" name="Google Shape;168;p14"/>
          <p:cNvSpPr/>
          <p:nvPr/>
        </p:nvSpPr>
        <p:spPr>
          <a:xfrm>
            <a:off x="5816195" y="2153241"/>
            <a:ext cx="6659869" cy="6611433"/>
          </a:xfrm>
          <a:custGeom>
            <a:rect b="b" l="l" r="r" t="t"/>
            <a:pathLst>
              <a:path extrusionOk="0" h="6611433" w="6659869">
                <a:moveTo>
                  <a:pt x="0" y="0"/>
                </a:moveTo>
                <a:lnTo>
                  <a:pt x="6659869" y="0"/>
                </a:lnTo>
                <a:lnTo>
                  <a:pt x="6659869" y="6611434"/>
                </a:lnTo>
                <a:lnTo>
                  <a:pt x="0" y="6611434"/>
                </a:lnTo>
                <a:lnTo>
                  <a:pt x="0" y="0"/>
                </a:lnTo>
                <a:close/>
              </a:path>
            </a:pathLst>
          </a:custGeom>
          <a:blipFill rotWithShape="1">
            <a:blip r:embed="rId3">
              <a:alphaModFix/>
            </a:blip>
            <a:stretch>
              <a:fillRect b="0" l="0" r="0" t="0"/>
            </a:stretch>
          </a:blipFill>
          <a:ln>
            <a:noFill/>
          </a:ln>
        </p:spPr>
      </p:sp>
      <p:sp>
        <p:nvSpPr>
          <p:cNvPr id="169" name="Google Shape;169;p14"/>
          <p:cNvSpPr/>
          <p:nvPr/>
        </p:nvSpPr>
        <p:spPr>
          <a:xfrm>
            <a:off x="12533214" y="2153241"/>
            <a:ext cx="6659869" cy="6611433"/>
          </a:xfrm>
          <a:custGeom>
            <a:rect b="b" l="l" r="r" t="t"/>
            <a:pathLst>
              <a:path extrusionOk="0" h="6611433" w="6659869">
                <a:moveTo>
                  <a:pt x="0" y="0"/>
                </a:moveTo>
                <a:lnTo>
                  <a:pt x="6659868" y="0"/>
                </a:lnTo>
                <a:lnTo>
                  <a:pt x="6659868" y="6611434"/>
                </a:lnTo>
                <a:lnTo>
                  <a:pt x="0" y="6611434"/>
                </a:lnTo>
                <a:lnTo>
                  <a:pt x="0" y="0"/>
                </a:lnTo>
                <a:close/>
              </a:path>
            </a:pathLst>
          </a:custGeom>
          <a:blipFill rotWithShape="1">
            <a:blip r:embed="rId3">
              <a:alphaModFix/>
            </a:blip>
            <a:stretch>
              <a:fillRect b="0" l="0" r="0" t="0"/>
            </a:stretch>
          </a:blipFill>
          <a:ln>
            <a:noFill/>
          </a:ln>
        </p:spPr>
      </p:sp>
      <p:sp>
        <p:nvSpPr>
          <p:cNvPr id="170" name="Google Shape;170;p14"/>
          <p:cNvSpPr txBox="1"/>
          <p:nvPr/>
        </p:nvSpPr>
        <p:spPr>
          <a:xfrm>
            <a:off x="558884" y="5006019"/>
            <a:ext cx="4162193" cy="1628992"/>
          </a:xfrm>
          <a:prstGeom prst="rect">
            <a:avLst/>
          </a:prstGeom>
          <a:noFill/>
          <a:ln>
            <a:noFill/>
          </a:ln>
        </p:spPr>
        <p:txBody>
          <a:bodyPr anchorCtr="0" anchor="t" bIns="0" lIns="0" spcFirstLastPara="1" rIns="0" wrap="square" tIns="0">
            <a:spAutoFit/>
          </a:bodyPr>
          <a:lstStyle/>
          <a:p>
            <a:pPr indent="0" lvl="0" marL="0" marR="0" rtl="0" algn="ctr">
              <a:lnSpc>
                <a:spcPct val="162037"/>
              </a:lnSpc>
              <a:spcBef>
                <a:spcPts val="0"/>
              </a:spcBef>
              <a:spcAft>
                <a:spcPts val="0"/>
              </a:spcAft>
              <a:buNone/>
            </a:pPr>
            <a:r>
              <a:rPr b="0" i="0" lang="en-US" sz="2002" u="none" cap="none" strike="noStrike">
                <a:solidFill>
                  <a:srgbClr val="1439AE"/>
                </a:solidFill>
                <a:latin typeface="Ubuntu"/>
                <a:ea typeface="Ubuntu"/>
                <a:cs typeface="Ubuntu"/>
                <a:sym typeface="Ubuntu"/>
              </a:rPr>
              <a:t>Lorem ipsum dolor sit amet, consectetur adipiscing elit, sed do eiusmod tempor incididunt ut labore et dolore magna aliqua.</a:t>
            </a:r>
            <a:endParaRPr/>
          </a:p>
        </p:txBody>
      </p:sp>
      <p:sp>
        <p:nvSpPr>
          <p:cNvPr id="171" name="Google Shape;171;p14"/>
          <p:cNvSpPr txBox="1"/>
          <p:nvPr/>
        </p:nvSpPr>
        <p:spPr>
          <a:xfrm>
            <a:off x="7280161" y="5006019"/>
            <a:ext cx="4162193" cy="1628992"/>
          </a:xfrm>
          <a:prstGeom prst="rect">
            <a:avLst/>
          </a:prstGeom>
          <a:noFill/>
          <a:ln>
            <a:noFill/>
          </a:ln>
        </p:spPr>
        <p:txBody>
          <a:bodyPr anchorCtr="0" anchor="t" bIns="0" lIns="0" spcFirstLastPara="1" rIns="0" wrap="square" tIns="0">
            <a:spAutoFit/>
          </a:bodyPr>
          <a:lstStyle/>
          <a:p>
            <a:pPr indent="0" lvl="0" marL="0" marR="0" rtl="0" algn="ctr">
              <a:lnSpc>
                <a:spcPct val="162037"/>
              </a:lnSpc>
              <a:spcBef>
                <a:spcPts val="0"/>
              </a:spcBef>
              <a:spcAft>
                <a:spcPts val="0"/>
              </a:spcAft>
              <a:buNone/>
            </a:pPr>
            <a:r>
              <a:rPr b="0" i="0" lang="en-US" sz="2002" u="none" cap="none" strike="noStrike">
                <a:solidFill>
                  <a:srgbClr val="1439AE"/>
                </a:solidFill>
                <a:latin typeface="Ubuntu"/>
                <a:ea typeface="Ubuntu"/>
                <a:cs typeface="Ubuntu"/>
                <a:sym typeface="Ubuntu"/>
              </a:rPr>
              <a:t>Lorem ipsum dolor sit amet, consectetur adipiscing elit, sed do eiusmod tempor incididunt ut labore et dolore magna aliqua.</a:t>
            </a:r>
            <a:endParaRPr/>
          </a:p>
        </p:txBody>
      </p:sp>
      <p:sp>
        <p:nvSpPr>
          <p:cNvPr id="172" name="Google Shape;172;p14"/>
          <p:cNvSpPr txBox="1"/>
          <p:nvPr/>
        </p:nvSpPr>
        <p:spPr>
          <a:xfrm>
            <a:off x="13997180" y="5006019"/>
            <a:ext cx="4162193" cy="1628992"/>
          </a:xfrm>
          <a:prstGeom prst="rect">
            <a:avLst/>
          </a:prstGeom>
          <a:noFill/>
          <a:ln>
            <a:noFill/>
          </a:ln>
        </p:spPr>
        <p:txBody>
          <a:bodyPr anchorCtr="0" anchor="t" bIns="0" lIns="0" spcFirstLastPara="1" rIns="0" wrap="square" tIns="0">
            <a:spAutoFit/>
          </a:bodyPr>
          <a:lstStyle/>
          <a:p>
            <a:pPr indent="0" lvl="0" marL="0" marR="0" rtl="0" algn="ctr">
              <a:lnSpc>
                <a:spcPct val="162037"/>
              </a:lnSpc>
              <a:spcBef>
                <a:spcPts val="0"/>
              </a:spcBef>
              <a:spcAft>
                <a:spcPts val="0"/>
              </a:spcAft>
              <a:buNone/>
            </a:pPr>
            <a:r>
              <a:rPr b="0" i="0" lang="en-US" sz="2002" u="none" cap="none" strike="noStrike">
                <a:solidFill>
                  <a:srgbClr val="1439AE"/>
                </a:solidFill>
                <a:latin typeface="Ubuntu"/>
                <a:ea typeface="Ubuntu"/>
                <a:cs typeface="Ubuntu"/>
                <a:sym typeface="Ubuntu"/>
              </a:rPr>
              <a:t>Lorem ipsum dolor sit amet, consectetur adipiscing elit, sed do eiusmod tempor incididunt ut labore et dolore magna aliqua.</a:t>
            </a:r>
            <a:endParaRPr/>
          </a:p>
        </p:txBody>
      </p:sp>
      <p:sp>
        <p:nvSpPr>
          <p:cNvPr id="173" name="Google Shape;173;p14"/>
          <p:cNvSpPr txBox="1"/>
          <p:nvPr/>
        </p:nvSpPr>
        <p:spPr>
          <a:xfrm>
            <a:off x="4020742" y="831897"/>
            <a:ext cx="10246500" cy="17394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US" sz="11300" u="none" cap="none" strike="noStrike">
                <a:solidFill>
                  <a:srgbClr val="1439AE"/>
                </a:solidFill>
                <a:latin typeface="Crushed"/>
                <a:ea typeface="Crushed"/>
                <a:cs typeface="Crushed"/>
                <a:sym typeface="Crushed"/>
              </a:rPr>
              <a:t>About the Group!</a:t>
            </a:r>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177" name="Shape 177"/>
        <p:cNvGrpSpPr/>
        <p:nvPr/>
      </p:nvGrpSpPr>
      <p:grpSpPr>
        <a:xfrm>
          <a:off x="0" y="0"/>
          <a:ext cx="0" cy="0"/>
          <a:chOff x="0" y="0"/>
          <a:chExt cx="0" cy="0"/>
        </a:xfrm>
      </p:grpSpPr>
      <p:grpSp>
        <p:nvGrpSpPr>
          <p:cNvPr id="178" name="Google Shape;178;p15"/>
          <p:cNvGrpSpPr/>
          <p:nvPr/>
        </p:nvGrpSpPr>
        <p:grpSpPr>
          <a:xfrm rot="-1097900">
            <a:off x="12529668" y="4744889"/>
            <a:ext cx="4974860" cy="5269100"/>
            <a:chOff x="0" y="-38100"/>
            <a:chExt cx="1802898" cy="1909531"/>
          </a:xfrm>
        </p:grpSpPr>
        <p:sp>
          <p:nvSpPr>
            <p:cNvPr id="179" name="Google Shape;179;p15"/>
            <p:cNvSpPr/>
            <p:nvPr/>
          </p:nvSpPr>
          <p:spPr>
            <a:xfrm>
              <a:off x="0" y="0"/>
              <a:ext cx="1802898" cy="1871431"/>
            </a:xfrm>
            <a:custGeom>
              <a:rect b="b" l="l" r="r" t="t"/>
              <a:pathLst>
                <a:path extrusionOk="0" h="1871431" w="1802898">
                  <a:moveTo>
                    <a:pt x="0" y="0"/>
                  </a:moveTo>
                  <a:lnTo>
                    <a:pt x="1802898" y="0"/>
                  </a:lnTo>
                  <a:lnTo>
                    <a:pt x="1802898" y="1871431"/>
                  </a:lnTo>
                  <a:lnTo>
                    <a:pt x="0" y="1871431"/>
                  </a:lnTo>
                  <a:close/>
                </a:path>
              </a:pathLst>
            </a:custGeom>
            <a:solidFill>
              <a:srgbClr val="EFF9FA"/>
            </a:solidFill>
            <a:ln cap="sq" cmpd="sng" w="38100">
              <a:solidFill>
                <a:srgbClr val="1439AE"/>
              </a:solidFill>
              <a:prstDash val="solid"/>
              <a:miter lim="8000"/>
              <a:headEnd len="sm" w="sm" type="none"/>
              <a:tailEnd len="sm" w="sm" type="none"/>
            </a:ln>
          </p:spPr>
        </p:sp>
        <p:sp>
          <p:nvSpPr>
            <p:cNvPr id="180" name="Google Shape;180;p15"/>
            <p:cNvSpPr txBox="1"/>
            <p:nvPr/>
          </p:nvSpPr>
          <p:spPr>
            <a:xfrm>
              <a:off x="0" y="-38100"/>
              <a:ext cx="1802898" cy="19095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 name="Google Shape;181;p15"/>
          <p:cNvGrpSpPr/>
          <p:nvPr/>
        </p:nvGrpSpPr>
        <p:grpSpPr>
          <a:xfrm rot="-1097900">
            <a:off x="12742429" y="5149345"/>
            <a:ext cx="4304036" cy="3718393"/>
            <a:chOff x="0" y="-38100"/>
            <a:chExt cx="1559790" cy="1347552"/>
          </a:xfrm>
        </p:grpSpPr>
        <p:sp>
          <p:nvSpPr>
            <p:cNvPr id="182" name="Google Shape;182;p15"/>
            <p:cNvSpPr/>
            <p:nvPr/>
          </p:nvSpPr>
          <p:spPr>
            <a:xfrm>
              <a:off x="0" y="0"/>
              <a:ext cx="1559790" cy="1309452"/>
            </a:xfrm>
            <a:custGeom>
              <a:rect b="b" l="l" r="r" t="t"/>
              <a:pathLst>
                <a:path extrusionOk="0" h="1309452" w="1559790">
                  <a:moveTo>
                    <a:pt x="0" y="0"/>
                  </a:moveTo>
                  <a:lnTo>
                    <a:pt x="1559790" y="0"/>
                  </a:lnTo>
                  <a:lnTo>
                    <a:pt x="1559790" y="1309452"/>
                  </a:lnTo>
                  <a:lnTo>
                    <a:pt x="0" y="1309452"/>
                  </a:lnTo>
                  <a:close/>
                </a:path>
              </a:pathLst>
            </a:custGeom>
            <a:solidFill>
              <a:srgbClr val="EFF9FA"/>
            </a:solidFill>
            <a:ln cap="sq" cmpd="sng" w="38100">
              <a:solidFill>
                <a:srgbClr val="1439AE"/>
              </a:solidFill>
              <a:prstDash val="solid"/>
              <a:miter lim="8000"/>
              <a:headEnd len="sm" w="sm" type="none"/>
              <a:tailEnd len="sm" w="sm" type="none"/>
            </a:ln>
          </p:spPr>
        </p:sp>
        <p:sp>
          <p:nvSpPr>
            <p:cNvPr id="183" name="Google Shape;183;p15"/>
            <p:cNvSpPr txBox="1"/>
            <p:nvPr/>
          </p:nvSpPr>
          <p:spPr>
            <a:xfrm>
              <a:off x="0" y="-38100"/>
              <a:ext cx="1559790" cy="13475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4" name="Google Shape;184;p15"/>
          <p:cNvPicPr preferRelativeResize="0"/>
          <p:nvPr/>
        </p:nvPicPr>
        <p:blipFill rotWithShape="1">
          <a:blip r:embed="rId3">
            <a:alphaModFix/>
          </a:blip>
          <a:srcRect b="-9" l="23693" r="9394" t="-10"/>
          <a:stretch/>
        </p:blipFill>
        <p:spPr>
          <a:xfrm rot="-1097904">
            <a:off x="12775646" y="5265960"/>
            <a:ext cx="4272684" cy="3584629"/>
          </a:xfrm>
          <a:prstGeom prst="rect">
            <a:avLst/>
          </a:prstGeom>
          <a:noFill/>
          <a:ln>
            <a:noFill/>
          </a:ln>
        </p:spPr>
      </p:pic>
      <p:grpSp>
        <p:nvGrpSpPr>
          <p:cNvPr id="185" name="Google Shape;185;p15"/>
          <p:cNvGrpSpPr/>
          <p:nvPr/>
        </p:nvGrpSpPr>
        <p:grpSpPr>
          <a:xfrm>
            <a:off x="10185487" y="1443957"/>
            <a:ext cx="6845378" cy="3369994"/>
            <a:chOff x="0" y="-38100"/>
            <a:chExt cx="1802898" cy="887570"/>
          </a:xfrm>
        </p:grpSpPr>
        <p:sp>
          <p:nvSpPr>
            <p:cNvPr id="186" name="Google Shape;186;p15"/>
            <p:cNvSpPr/>
            <p:nvPr/>
          </p:nvSpPr>
          <p:spPr>
            <a:xfrm>
              <a:off x="0" y="0"/>
              <a:ext cx="1802898" cy="849470"/>
            </a:xfrm>
            <a:custGeom>
              <a:rect b="b" l="l" r="r" t="t"/>
              <a:pathLst>
                <a:path extrusionOk="0" h="849470" w="1802898">
                  <a:moveTo>
                    <a:pt x="40715" y="0"/>
                  </a:moveTo>
                  <a:lnTo>
                    <a:pt x="1762183" y="0"/>
                  </a:lnTo>
                  <a:cubicBezTo>
                    <a:pt x="1772981" y="0"/>
                    <a:pt x="1783337" y="4290"/>
                    <a:pt x="1790973" y="11925"/>
                  </a:cubicBezTo>
                  <a:cubicBezTo>
                    <a:pt x="1798608" y="19561"/>
                    <a:pt x="1802898" y="29917"/>
                    <a:pt x="1802898" y="40715"/>
                  </a:cubicBezTo>
                  <a:lnTo>
                    <a:pt x="1802898" y="808755"/>
                  </a:lnTo>
                  <a:cubicBezTo>
                    <a:pt x="1802898" y="831242"/>
                    <a:pt x="1784669" y="849470"/>
                    <a:pt x="1762183" y="849470"/>
                  </a:cubicBezTo>
                  <a:lnTo>
                    <a:pt x="40715" y="849470"/>
                  </a:lnTo>
                  <a:cubicBezTo>
                    <a:pt x="29917" y="849470"/>
                    <a:pt x="19561" y="845181"/>
                    <a:pt x="11925" y="837545"/>
                  </a:cubicBezTo>
                  <a:cubicBezTo>
                    <a:pt x="4290" y="829910"/>
                    <a:pt x="0" y="819554"/>
                    <a:pt x="0" y="808755"/>
                  </a:cubicBezTo>
                  <a:lnTo>
                    <a:pt x="0" y="40715"/>
                  </a:lnTo>
                  <a:cubicBezTo>
                    <a:pt x="0" y="29917"/>
                    <a:pt x="4290" y="19561"/>
                    <a:pt x="11925" y="11925"/>
                  </a:cubicBezTo>
                  <a:cubicBezTo>
                    <a:pt x="19561" y="4290"/>
                    <a:pt x="29917" y="0"/>
                    <a:pt x="40715" y="0"/>
                  </a:cubicBezTo>
                  <a:close/>
                </a:path>
              </a:pathLst>
            </a:custGeom>
            <a:solidFill>
              <a:srgbClr val="EFF9FA"/>
            </a:solidFill>
            <a:ln cap="rnd" cmpd="sng" w="38100">
              <a:solidFill>
                <a:srgbClr val="1439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txBox="1"/>
            <p:nvPr/>
          </p:nvSpPr>
          <p:spPr>
            <a:xfrm>
              <a:off x="0" y="-38100"/>
              <a:ext cx="1802898" cy="88757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5"/>
          <p:cNvGrpSpPr/>
          <p:nvPr/>
        </p:nvGrpSpPr>
        <p:grpSpPr>
          <a:xfrm>
            <a:off x="10556042" y="1766869"/>
            <a:ext cx="2533213" cy="2724169"/>
            <a:chOff x="0" y="-38100"/>
            <a:chExt cx="667184" cy="717477"/>
          </a:xfrm>
        </p:grpSpPr>
        <p:sp>
          <p:nvSpPr>
            <p:cNvPr id="189" name="Google Shape;189;p15"/>
            <p:cNvSpPr/>
            <p:nvPr/>
          </p:nvSpPr>
          <p:spPr>
            <a:xfrm>
              <a:off x="0" y="0"/>
              <a:ext cx="667184" cy="679377"/>
            </a:xfrm>
            <a:custGeom>
              <a:rect b="b" l="l" r="r" t="t"/>
              <a:pathLst>
                <a:path extrusionOk="0" h="679377" w="667184">
                  <a:moveTo>
                    <a:pt x="0" y="0"/>
                  </a:moveTo>
                  <a:lnTo>
                    <a:pt x="667184" y="0"/>
                  </a:lnTo>
                  <a:lnTo>
                    <a:pt x="667184" y="679377"/>
                  </a:lnTo>
                  <a:lnTo>
                    <a:pt x="0" y="679377"/>
                  </a:lnTo>
                  <a:close/>
                </a:path>
              </a:pathLst>
            </a:custGeom>
            <a:solidFill>
              <a:srgbClr val="EFF9FA"/>
            </a:solidFill>
            <a:ln cap="sq" cmpd="sng" w="38100">
              <a:solidFill>
                <a:srgbClr val="1439AE"/>
              </a:solidFill>
              <a:prstDash val="solid"/>
              <a:miter lim="8000"/>
              <a:headEnd len="sm" w="sm" type="none"/>
              <a:tailEnd len="sm" w="sm" type="none"/>
            </a:ln>
          </p:spPr>
        </p:sp>
        <p:sp>
          <p:nvSpPr>
            <p:cNvPr id="190" name="Google Shape;190;p15"/>
            <p:cNvSpPr txBox="1"/>
            <p:nvPr/>
          </p:nvSpPr>
          <p:spPr>
            <a:xfrm>
              <a:off x="0" y="-38100"/>
              <a:ext cx="667184" cy="7174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1" name="Google Shape;191;p15"/>
          <p:cNvPicPr preferRelativeResize="0"/>
          <p:nvPr/>
        </p:nvPicPr>
        <p:blipFill rotWithShape="1">
          <a:blip r:embed="rId4">
            <a:alphaModFix/>
          </a:blip>
          <a:srcRect b="17174" l="14048" r="12551" t="8120"/>
          <a:stretch/>
        </p:blipFill>
        <p:spPr>
          <a:xfrm>
            <a:off x="10573625" y="1930025"/>
            <a:ext cx="2498025" cy="2542525"/>
          </a:xfrm>
          <a:prstGeom prst="rect">
            <a:avLst/>
          </a:prstGeom>
          <a:noFill/>
          <a:ln>
            <a:noFill/>
          </a:ln>
        </p:spPr>
      </p:pic>
      <p:grpSp>
        <p:nvGrpSpPr>
          <p:cNvPr id="192" name="Google Shape;192;p15"/>
          <p:cNvGrpSpPr/>
          <p:nvPr/>
        </p:nvGrpSpPr>
        <p:grpSpPr>
          <a:xfrm rot="799719">
            <a:off x="5398766" y="2311708"/>
            <a:ext cx="4974860" cy="5269100"/>
            <a:chOff x="0" y="-38100"/>
            <a:chExt cx="1802898" cy="1909531"/>
          </a:xfrm>
        </p:grpSpPr>
        <p:sp>
          <p:nvSpPr>
            <p:cNvPr id="193" name="Google Shape;193;p15"/>
            <p:cNvSpPr/>
            <p:nvPr/>
          </p:nvSpPr>
          <p:spPr>
            <a:xfrm>
              <a:off x="0" y="0"/>
              <a:ext cx="1802898" cy="1871431"/>
            </a:xfrm>
            <a:custGeom>
              <a:rect b="b" l="l" r="r" t="t"/>
              <a:pathLst>
                <a:path extrusionOk="0" h="1871431" w="1802898">
                  <a:moveTo>
                    <a:pt x="0" y="0"/>
                  </a:moveTo>
                  <a:lnTo>
                    <a:pt x="1802898" y="0"/>
                  </a:lnTo>
                  <a:lnTo>
                    <a:pt x="1802898" y="1871431"/>
                  </a:lnTo>
                  <a:lnTo>
                    <a:pt x="0" y="1871431"/>
                  </a:lnTo>
                  <a:close/>
                </a:path>
              </a:pathLst>
            </a:custGeom>
            <a:solidFill>
              <a:srgbClr val="EFF9FA"/>
            </a:solidFill>
            <a:ln cap="sq" cmpd="sng" w="38100">
              <a:solidFill>
                <a:srgbClr val="1439AE"/>
              </a:solidFill>
              <a:prstDash val="solid"/>
              <a:miter lim="8000"/>
              <a:headEnd len="sm" w="sm" type="none"/>
              <a:tailEnd len="sm" w="sm" type="none"/>
            </a:ln>
          </p:spPr>
        </p:sp>
        <p:sp>
          <p:nvSpPr>
            <p:cNvPr id="194" name="Google Shape;194;p15"/>
            <p:cNvSpPr txBox="1"/>
            <p:nvPr/>
          </p:nvSpPr>
          <p:spPr>
            <a:xfrm>
              <a:off x="0" y="-38100"/>
              <a:ext cx="1802898" cy="190953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5"/>
          <p:cNvGrpSpPr/>
          <p:nvPr/>
        </p:nvGrpSpPr>
        <p:grpSpPr>
          <a:xfrm rot="799719">
            <a:off x="5824237" y="2706933"/>
            <a:ext cx="4304036" cy="3718393"/>
            <a:chOff x="0" y="-38100"/>
            <a:chExt cx="1559790" cy="1347552"/>
          </a:xfrm>
        </p:grpSpPr>
        <p:sp>
          <p:nvSpPr>
            <p:cNvPr id="196" name="Google Shape;196;p15"/>
            <p:cNvSpPr/>
            <p:nvPr/>
          </p:nvSpPr>
          <p:spPr>
            <a:xfrm>
              <a:off x="0" y="0"/>
              <a:ext cx="1559790" cy="1309452"/>
            </a:xfrm>
            <a:custGeom>
              <a:rect b="b" l="l" r="r" t="t"/>
              <a:pathLst>
                <a:path extrusionOk="0" h="1309452" w="1559790">
                  <a:moveTo>
                    <a:pt x="0" y="0"/>
                  </a:moveTo>
                  <a:lnTo>
                    <a:pt x="1559790" y="0"/>
                  </a:lnTo>
                  <a:lnTo>
                    <a:pt x="1559790" y="1309452"/>
                  </a:lnTo>
                  <a:lnTo>
                    <a:pt x="0" y="1309452"/>
                  </a:lnTo>
                  <a:close/>
                </a:path>
              </a:pathLst>
            </a:custGeom>
            <a:solidFill>
              <a:srgbClr val="EFF9FA"/>
            </a:solidFill>
            <a:ln cap="sq" cmpd="sng" w="38100">
              <a:solidFill>
                <a:srgbClr val="1439AE"/>
              </a:solidFill>
              <a:prstDash val="solid"/>
              <a:miter lim="8000"/>
              <a:headEnd len="sm" w="sm" type="none"/>
              <a:tailEnd len="sm" w="sm" type="none"/>
            </a:ln>
          </p:spPr>
        </p:sp>
        <p:sp>
          <p:nvSpPr>
            <p:cNvPr id="197" name="Google Shape;197;p15"/>
            <p:cNvSpPr txBox="1"/>
            <p:nvPr/>
          </p:nvSpPr>
          <p:spPr>
            <a:xfrm>
              <a:off x="0" y="-38100"/>
              <a:ext cx="1559790" cy="134755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8" name="Google Shape;198;p15"/>
          <p:cNvPicPr preferRelativeResize="0"/>
          <p:nvPr/>
        </p:nvPicPr>
        <p:blipFill rotWithShape="1">
          <a:blip r:embed="rId5">
            <a:alphaModFix/>
          </a:blip>
          <a:srcRect b="17416" l="1718" r="1709" t="1761"/>
          <a:stretch/>
        </p:blipFill>
        <p:spPr>
          <a:xfrm rot="799718">
            <a:off x="5828169" y="2829112"/>
            <a:ext cx="4273864" cy="3577125"/>
          </a:xfrm>
          <a:prstGeom prst="rect">
            <a:avLst/>
          </a:prstGeom>
          <a:noFill/>
          <a:ln>
            <a:noFill/>
          </a:ln>
        </p:spPr>
      </p:pic>
      <p:grpSp>
        <p:nvGrpSpPr>
          <p:cNvPr id="199" name="Google Shape;199;p15"/>
          <p:cNvGrpSpPr/>
          <p:nvPr/>
        </p:nvGrpSpPr>
        <p:grpSpPr>
          <a:xfrm>
            <a:off x="1028700" y="5470634"/>
            <a:ext cx="6845378" cy="3369994"/>
            <a:chOff x="0" y="-38100"/>
            <a:chExt cx="1802898" cy="887570"/>
          </a:xfrm>
        </p:grpSpPr>
        <p:sp>
          <p:nvSpPr>
            <p:cNvPr id="200" name="Google Shape;200;p15"/>
            <p:cNvSpPr/>
            <p:nvPr/>
          </p:nvSpPr>
          <p:spPr>
            <a:xfrm>
              <a:off x="0" y="0"/>
              <a:ext cx="1802898" cy="849470"/>
            </a:xfrm>
            <a:custGeom>
              <a:rect b="b" l="l" r="r" t="t"/>
              <a:pathLst>
                <a:path extrusionOk="0" h="849470" w="1802898">
                  <a:moveTo>
                    <a:pt x="40715" y="0"/>
                  </a:moveTo>
                  <a:lnTo>
                    <a:pt x="1762183" y="0"/>
                  </a:lnTo>
                  <a:cubicBezTo>
                    <a:pt x="1772981" y="0"/>
                    <a:pt x="1783337" y="4290"/>
                    <a:pt x="1790973" y="11925"/>
                  </a:cubicBezTo>
                  <a:cubicBezTo>
                    <a:pt x="1798608" y="19561"/>
                    <a:pt x="1802898" y="29917"/>
                    <a:pt x="1802898" y="40715"/>
                  </a:cubicBezTo>
                  <a:lnTo>
                    <a:pt x="1802898" y="808755"/>
                  </a:lnTo>
                  <a:cubicBezTo>
                    <a:pt x="1802898" y="831242"/>
                    <a:pt x="1784669" y="849470"/>
                    <a:pt x="1762183" y="849470"/>
                  </a:cubicBezTo>
                  <a:lnTo>
                    <a:pt x="40715" y="849470"/>
                  </a:lnTo>
                  <a:cubicBezTo>
                    <a:pt x="29917" y="849470"/>
                    <a:pt x="19561" y="845181"/>
                    <a:pt x="11925" y="837545"/>
                  </a:cubicBezTo>
                  <a:cubicBezTo>
                    <a:pt x="4290" y="829910"/>
                    <a:pt x="0" y="819554"/>
                    <a:pt x="0" y="808755"/>
                  </a:cubicBezTo>
                  <a:lnTo>
                    <a:pt x="0" y="40715"/>
                  </a:lnTo>
                  <a:cubicBezTo>
                    <a:pt x="0" y="29917"/>
                    <a:pt x="4290" y="19561"/>
                    <a:pt x="11925" y="11925"/>
                  </a:cubicBezTo>
                  <a:cubicBezTo>
                    <a:pt x="19561" y="4290"/>
                    <a:pt x="29917" y="0"/>
                    <a:pt x="40715" y="0"/>
                  </a:cubicBezTo>
                  <a:close/>
                </a:path>
              </a:pathLst>
            </a:custGeom>
            <a:solidFill>
              <a:srgbClr val="EFF9FA"/>
            </a:solidFill>
            <a:ln cap="rnd" cmpd="sng" w="38100">
              <a:solidFill>
                <a:srgbClr val="1439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5"/>
            <p:cNvSpPr txBox="1"/>
            <p:nvPr/>
          </p:nvSpPr>
          <p:spPr>
            <a:xfrm>
              <a:off x="0" y="-38100"/>
              <a:ext cx="1802898" cy="88757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5"/>
          <p:cNvGrpSpPr/>
          <p:nvPr/>
        </p:nvGrpSpPr>
        <p:grpSpPr>
          <a:xfrm>
            <a:off x="1399255" y="5793547"/>
            <a:ext cx="2533213" cy="2724169"/>
            <a:chOff x="0" y="-38100"/>
            <a:chExt cx="667184" cy="717477"/>
          </a:xfrm>
        </p:grpSpPr>
        <p:sp>
          <p:nvSpPr>
            <p:cNvPr id="203" name="Google Shape;203;p15"/>
            <p:cNvSpPr/>
            <p:nvPr/>
          </p:nvSpPr>
          <p:spPr>
            <a:xfrm>
              <a:off x="0" y="0"/>
              <a:ext cx="667184" cy="679377"/>
            </a:xfrm>
            <a:custGeom>
              <a:rect b="b" l="l" r="r" t="t"/>
              <a:pathLst>
                <a:path extrusionOk="0" h="679377" w="667184">
                  <a:moveTo>
                    <a:pt x="0" y="0"/>
                  </a:moveTo>
                  <a:lnTo>
                    <a:pt x="667184" y="0"/>
                  </a:lnTo>
                  <a:lnTo>
                    <a:pt x="667184" y="679377"/>
                  </a:lnTo>
                  <a:lnTo>
                    <a:pt x="0" y="679377"/>
                  </a:lnTo>
                  <a:close/>
                </a:path>
              </a:pathLst>
            </a:custGeom>
            <a:solidFill>
              <a:srgbClr val="EFF9FA"/>
            </a:solidFill>
            <a:ln cap="sq" cmpd="sng" w="38100">
              <a:solidFill>
                <a:srgbClr val="1439AE"/>
              </a:solidFill>
              <a:prstDash val="solid"/>
              <a:miter lim="8000"/>
              <a:headEnd len="sm" w="sm" type="none"/>
              <a:tailEnd len="sm" w="sm" type="none"/>
            </a:ln>
          </p:spPr>
        </p:sp>
        <p:sp>
          <p:nvSpPr>
            <p:cNvPr id="204" name="Google Shape;204;p15"/>
            <p:cNvSpPr txBox="1"/>
            <p:nvPr/>
          </p:nvSpPr>
          <p:spPr>
            <a:xfrm>
              <a:off x="0" y="-38100"/>
              <a:ext cx="667184" cy="71747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5" name="Google Shape;205;p15"/>
          <p:cNvPicPr preferRelativeResize="0"/>
          <p:nvPr/>
        </p:nvPicPr>
        <p:blipFill rotWithShape="1">
          <a:blip r:embed="rId6">
            <a:alphaModFix/>
          </a:blip>
          <a:srcRect b="15436" l="11399" r="6173" t="671"/>
          <a:stretch/>
        </p:blipFill>
        <p:spPr>
          <a:xfrm>
            <a:off x="1416850" y="5956700"/>
            <a:ext cx="2498025" cy="2542525"/>
          </a:xfrm>
          <a:prstGeom prst="rect">
            <a:avLst/>
          </a:prstGeom>
          <a:noFill/>
          <a:ln>
            <a:noFill/>
          </a:ln>
        </p:spPr>
      </p:pic>
      <p:sp>
        <p:nvSpPr>
          <p:cNvPr id="206" name="Google Shape;206;p15"/>
          <p:cNvSpPr txBox="1"/>
          <p:nvPr/>
        </p:nvSpPr>
        <p:spPr>
          <a:xfrm>
            <a:off x="13502709" y="1978205"/>
            <a:ext cx="2895646" cy="995601"/>
          </a:xfrm>
          <a:prstGeom prst="rect">
            <a:avLst/>
          </a:prstGeom>
          <a:noFill/>
          <a:ln>
            <a:noFill/>
          </a:ln>
        </p:spPr>
        <p:txBody>
          <a:bodyPr anchorCtr="0" anchor="t" bIns="0" lIns="0" spcFirstLastPara="1" rIns="0" wrap="square" tIns="0">
            <a:spAutoFit/>
          </a:bodyPr>
          <a:lstStyle/>
          <a:p>
            <a:pPr indent="0" lvl="0" marL="0" marR="0" rtl="0" algn="l">
              <a:lnSpc>
                <a:spcPct val="113015"/>
              </a:lnSpc>
              <a:spcBef>
                <a:spcPts val="0"/>
              </a:spcBef>
              <a:spcAft>
                <a:spcPts val="0"/>
              </a:spcAft>
              <a:buNone/>
            </a:pPr>
            <a:r>
              <a:rPr b="0" i="0" lang="en-US" sz="6669" u="none" cap="none" strike="noStrike">
                <a:solidFill>
                  <a:srgbClr val="1439AE"/>
                </a:solidFill>
                <a:latin typeface="Crushed"/>
                <a:ea typeface="Crushed"/>
                <a:cs typeface="Crushed"/>
                <a:sym typeface="Crushed"/>
              </a:rPr>
              <a:t>kARLEE</a:t>
            </a:r>
            <a:endParaRPr/>
          </a:p>
        </p:txBody>
      </p:sp>
      <p:sp>
        <p:nvSpPr>
          <p:cNvPr id="207" name="Google Shape;207;p15"/>
          <p:cNvSpPr txBox="1"/>
          <p:nvPr/>
        </p:nvSpPr>
        <p:spPr>
          <a:xfrm>
            <a:off x="13502709" y="2993589"/>
            <a:ext cx="1357200" cy="1486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i="0" lang="en-US" sz="2300" u="none" cap="none" strike="noStrike">
                <a:solidFill>
                  <a:srgbClr val="1439AE"/>
                </a:solidFill>
                <a:latin typeface="Ubuntu"/>
                <a:ea typeface="Ubuntu"/>
                <a:cs typeface="Ubuntu"/>
                <a:sym typeface="Ubuntu"/>
              </a:rPr>
              <a:t>Name</a:t>
            </a:r>
            <a:endParaRPr/>
          </a:p>
          <a:p>
            <a:pPr indent="0" lvl="0" marL="0" marR="0" rtl="0" algn="l">
              <a:lnSpc>
                <a:spcPct val="160000"/>
              </a:lnSpc>
              <a:spcBef>
                <a:spcPts val="0"/>
              </a:spcBef>
              <a:spcAft>
                <a:spcPts val="0"/>
              </a:spcAft>
              <a:buNone/>
            </a:pPr>
            <a:r>
              <a:rPr b="1" i="0" lang="en-US" sz="2300" u="none" cap="none" strike="noStrike">
                <a:solidFill>
                  <a:srgbClr val="1439AE"/>
                </a:solidFill>
                <a:latin typeface="Ubuntu"/>
                <a:ea typeface="Ubuntu"/>
                <a:cs typeface="Ubuntu"/>
                <a:sym typeface="Ubuntu"/>
              </a:rPr>
              <a:t>Birthday</a:t>
            </a:r>
            <a:endParaRPr/>
          </a:p>
          <a:p>
            <a:pPr indent="0" lvl="0" marL="0" marR="0" rtl="0" algn="l">
              <a:lnSpc>
                <a:spcPct val="160000"/>
              </a:lnSpc>
              <a:spcBef>
                <a:spcPts val="0"/>
              </a:spcBef>
              <a:spcAft>
                <a:spcPts val="0"/>
              </a:spcAft>
              <a:buNone/>
            </a:pPr>
            <a:r>
              <a:rPr b="1" i="0" lang="en-US" sz="2300" u="none" cap="none" strike="noStrike">
                <a:solidFill>
                  <a:srgbClr val="1439AE"/>
                </a:solidFill>
                <a:latin typeface="Ubuntu"/>
                <a:ea typeface="Ubuntu"/>
                <a:cs typeface="Ubuntu"/>
                <a:sym typeface="Ubuntu"/>
              </a:rPr>
              <a:t>Role</a:t>
            </a:r>
            <a:endParaRPr/>
          </a:p>
        </p:txBody>
      </p:sp>
      <p:sp>
        <p:nvSpPr>
          <p:cNvPr id="208" name="Google Shape;208;p15"/>
          <p:cNvSpPr txBox="1"/>
          <p:nvPr/>
        </p:nvSpPr>
        <p:spPr>
          <a:xfrm>
            <a:off x="14950532" y="2993589"/>
            <a:ext cx="1853100" cy="1486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2300" u="none" cap="none" strike="noStrike">
                <a:solidFill>
                  <a:srgbClr val="1439AE"/>
                </a:solidFill>
                <a:latin typeface="Ubuntu"/>
                <a:ea typeface="Ubuntu"/>
                <a:cs typeface="Ubuntu"/>
                <a:sym typeface="Ubuntu"/>
              </a:rPr>
              <a:t>Name</a:t>
            </a:r>
            <a:endParaRPr/>
          </a:p>
          <a:p>
            <a:pPr indent="0" lvl="0" marL="0" marR="0" rtl="0" algn="l">
              <a:lnSpc>
                <a:spcPct val="160000"/>
              </a:lnSpc>
              <a:spcBef>
                <a:spcPts val="0"/>
              </a:spcBef>
              <a:spcAft>
                <a:spcPts val="0"/>
              </a:spcAft>
              <a:buNone/>
            </a:pPr>
            <a:r>
              <a:rPr b="0" i="0" lang="en-US" sz="2300" u="none" cap="none" strike="noStrike">
                <a:solidFill>
                  <a:srgbClr val="1439AE"/>
                </a:solidFill>
                <a:latin typeface="Ubuntu"/>
                <a:ea typeface="Ubuntu"/>
                <a:cs typeface="Ubuntu"/>
                <a:sym typeface="Ubuntu"/>
              </a:rPr>
              <a:t>Birthday</a:t>
            </a:r>
            <a:endParaRPr/>
          </a:p>
          <a:p>
            <a:pPr indent="0" lvl="0" marL="0" marR="0" rtl="0" algn="l">
              <a:lnSpc>
                <a:spcPct val="160000"/>
              </a:lnSpc>
              <a:spcBef>
                <a:spcPts val="0"/>
              </a:spcBef>
              <a:spcAft>
                <a:spcPts val="0"/>
              </a:spcAft>
              <a:buNone/>
            </a:pPr>
            <a:r>
              <a:rPr b="0" i="0" lang="en-US" sz="2300" u="none" cap="none" strike="noStrike">
                <a:solidFill>
                  <a:srgbClr val="1439AE"/>
                </a:solidFill>
                <a:latin typeface="Ubuntu"/>
                <a:ea typeface="Ubuntu"/>
                <a:cs typeface="Ubuntu"/>
                <a:sym typeface="Ubuntu"/>
              </a:rPr>
              <a:t>Info.</a:t>
            </a:r>
            <a:endParaRPr/>
          </a:p>
        </p:txBody>
      </p:sp>
      <p:sp>
        <p:nvSpPr>
          <p:cNvPr id="209" name="Google Shape;209;p15"/>
          <p:cNvSpPr txBox="1"/>
          <p:nvPr/>
        </p:nvSpPr>
        <p:spPr>
          <a:xfrm>
            <a:off x="1028700" y="797845"/>
            <a:ext cx="4905900" cy="347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300" u="none" cap="none" strike="noStrike">
                <a:solidFill>
                  <a:srgbClr val="1439AE"/>
                </a:solidFill>
                <a:latin typeface="Crushed"/>
                <a:ea typeface="Crushed"/>
                <a:cs typeface="Crushed"/>
                <a:sym typeface="Crushed"/>
              </a:rPr>
              <a:t>Member Profiles</a:t>
            </a:r>
            <a:endParaRPr/>
          </a:p>
        </p:txBody>
      </p:sp>
      <p:sp>
        <p:nvSpPr>
          <p:cNvPr id="210" name="Google Shape;210;p15"/>
          <p:cNvSpPr txBox="1"/>
          <p:nvPr/>
        </p:nvSpPr>
        <p:spPr>
          <a:xfrm>
            <a:off x="4345922" y="6004883"/>
            <a:ext cx="2895646" cy="995601"/>
          </a:xfrm>
          <a:prstGeom prst="rect">
            <a:avLst/>
          </a:prstGeom>
          <a:noFill/>
          <a:ln>
            <a:noFill/>
          </a:ln>
        </p:spPr>
        <p:txBody>
          <a:bodyPr anchorCtr="0" anchor="t" bIns="0" lIns="0" spcFirstLastPara="1" rIns="0" wrap="square" tIns="0">
            <a:spAutoFit/>
          </a:bodyPr>
          <a:lstStyle/>
          <a:p>
            <a:pPr indent="0" lvl="0" marL="0" marR="0" rtl="0" algn="l">
              <a:lnSpc>
                <a:spcPct val="113015"/>
              </a:lnSpc>
              <a:spcBef>
                <a:spcPts val="0"/>
              </a:spcBef>
              <a:spcAft>
                <a:spcPts val="0"/>
              </a:spcAft>
              <a:buNone/>
            </a:pPr>
            <a:r>
              <a:rPr b="0" i="0" lang="en-US" sz="6669" u="none" cap="none" strike="noStrike">
                <a:solidFill>
                  <a:srgbClr val="1439AE"/>
                </a:solidFill>
                <a:latin typeface="Crushed"/>
                <a:ea typeface="Crushed"/>
                <a:cs typeface="Crushed"/>
                <a:sym typeface="Crushed"/>
              </a:rPr>
              <a:t>Ella</a:t>
            </a:r>
            <a:endParaRPr/>
          </a:p>
        </p:txBody>
      </p:sp>
      <p:sp>
        <p:nvSpPr>
          <p:cNvPr id="211" name="Google Shape;211;p15"/>
          <p:cNvSpPr txBox="1"/>
          <p:nvPr/>
        </p:nvSpPr>
        <p:spPr>
          <a:xfrm>
            <a:off x="4345922" y="7020266"/>
            <a:ext cx="1357200" cy="1486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1" i="0" lang="en-US" sz="2300" u="none" cap="none" strike="noStrike">
                <a:solidFill>
                  <a:srgbClr val="1439AE"/>
                </a:solidFill>
                <a:latin typeface="Ubuntu"/>
                <a:ea typeface="Ubuntu"/>
                <a:cs typeface="Ubuntu"/>
                <a:sym typeface="Ubuntu"/>
              </a:rPr>
              <a:t>Name</a:t>
            </a:r>
            <a:endParaRPr/>
          </a:p>
          <a:p>
            <a:pPr indent="0" lvl="0" marL="0" marR="0" rtl="0" algn="l">
              <a:lnSpc>
                <a:spcPct val="160000"/>
              </a:lnSpc>
              <a:spcBef>
                <a:spcPts val="0"/>
              </a:spcBef>
              <a:spcAft>
                <a:spcPts val="0"/>
              </a:spcAft>
              <a:buNone/>
            </a:pPr>
            <a:r>
              <a:rPr b="1" i="0" lang="en-US" sz="2300" u="none" cap="none" strike="noStrike">
                <a:solidFill>
                  <a:srgbClr val="1439AE"/>
                </a:solidFill>
                <a:latin typeface="Ubuntu"/>
                <a:ea typeface="Ubuntu"/>
                <a:cs typeface="Ubuntu"/>
                <a:sym typeface="Ubuntu"/>
              </a:rPr>
              <a:t>Birthday</a:t>
            </a:r>
            <a:endParaRPr/>
          </a:p>
          <a:p>
            <a:pPr indent="0" lvl="0" marL="0" marR="0" rtl="0" algn="l">
              <a:lnSpc>
                <a:spcPct val="160000"/>
              </a:lnSpc>
              <a:spcBef>
                <a:spcPts val="0"/>
              </a:spcBef>
              <a:spcAft>
                <a:spcPts val="0"/>
              </a:spcAft>
              <a:buNone/>
            </a:pPr>
            <a:r>
              <a:rPr b="1" i="0" lang="en-US" sz="2300" u="none" cap="none" strike="noStrike">
                <a:solidFill>
                  <a:srgbClr val="1439AE"/>
                </a:solidFill>
                <a:latin typeface="Ubuntu"/>
                <a:ea typeface="Ubuntu"/>
                <a:cs typeface="Ubuntu"/>
                <a:sym typeface="Ubuntu"/>
              </a:rPr>
              <a:t>Role</a:t>
            </a:r>
            <a:endParaRPr/>
          </a:p>
        </p:txBody>
      </p:sp>
      <p:sp>
        <p:nvSpPr>
          <p:cNvPr id="212" name="Google Shape;212;p15"/>
          <p:cNvSpPr txBox="1"/>
          <p:nvPr/>
        </p:nvSpPr>
        <p:spPr>
          <a:xfrm>
            <a:off x="5793745" y="7020266"/>
            <a:ext cx="1853100" cy="1486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2300" u="none" cap="none" strike="noStrike">
                <a:solidFill>
                  <a:srgbClr val="1439AE"/>
                </a:solidFill>
                <a:latin typeface="Ubuntu"/>
                <a:ea typeface="Ubuntu"/>
                <a:cs typeface="Ubuntu"/>
                <a:sym typeface="Ubuntu"/>
              </a:rPr>
              <a:t>Name</a:t>
            </a:r>
            <a:endParaRPr/>
          </a:p>
          <a:p>
            <a:pPr indent="0" lvl="0" marL="0" marR="0" rtl="0" algn="l">
              <a:lnSpc>
                <a:spcPct val="160000"/>
              </a:lnSpc>
              <a:spcBef>
                <a:spcPts val="0"/>
              </a:spcBef>
              <a:spcAft>
                <a:spcPts val="0"/>
              </a:spcAft>
              <a:buNone/>
            </a:pPr>
            <a:r>
              <a:rPr b="0" i="0" lang="en-US" sz="2300" u="none" cap="none" strike="noStrike">
                <a:solidFill>
                  <a:srgbClr val="1439AE"/>
                </a:solidFill>
                <a:latin typeface="Ubuntu"/>
                <a:ea typeface="Ubuntu"/>
                <a:cs typeface="Ubuntu"/>
                <a:sym typeface="Ubuntu"/>
              </a:rPr>
              <a:t>Birthday</a:t>
            </a:r>
            <a:endParaRPr/>
          </a:p>
          <a:p>
            <a:pPr indent="0" lvl="0" marL="0" marR="0" rtl="0" algn="l">
              <a:lnSpc>
                <a:spcPct val="160000"/>
              </a:lnSpc>
              <a:spcBef>
                <a:spcPts val="0"/>
              </a:spcBef>
              <a:spcAft>
                <a:spcPts val="0"/>
              </a:spcAft>
              <a:buNone/>
            </a:pPr>
            <a:r>
              <a:rPr b="0" i="0" lang="en-US" sz="2300" u="none" cap="none" strike="noStrike">
                <a:solidFill>
                  <a:srgbClr val="1439AE"/>
                </a:solidFill>
                <a:latin typeface="Ubuntu"/>
                <a:ea typeface="Ubuntu"/>
                <a:cs typeface="Ubuntu"/>
                <a:sym typeface="Ubuntu"/>
              </a:rPr>
              <a:t>Info.</a:t>
            </a:r>
            <a:endParaRPr/>
          </a:p>
        </p:txBody>
      </p:sp>
      <p:pic>
        <p:nvPicPr>
          <p:cNvPr id="213" name="Google Shape;213;p15"/>
          <p:cNvPicPr preferRelativeResize="0"/>
          <p:nvPr/>
        </p:nvPicPr>
        <p:blipFill>
          <a:blip r:embed="rId7">
            <a:alphaModFix/>
          </a:blip>
          <a:stretch>
            <a:fillRect/>
          </a:stretch>
        </p:blipFill>
        <p:spPr>
          <a:xfrm>
            <a:off x="8748459" y="6436528"/>
            <a:ext cx="3569826" cy="3370025"/>
          </a:xfrm>
          <a:prstGeom prst="rect">
            <a:avLst/>
          </a:prstGeom>
          <a:noFill/>
          <a:ln>
            <a:noFill/>
          </a:ln>
        </p:spPr>
      </p:pic>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217" name="Shape 217"/>
        <p:cNvGrpSpPr/>
        <p:nvPr/>
      </p:nvGrpSpPr>
      <p:grpSpPr>
        <a:xfrm>
          <a:off x="0" y="0"/>
          <a:ext cx="0" cy="0"/>
          <a:chOff x="0" y="0"/>
          <a:chExt cx="0" cy="0"/>
        </a:xfrm>
      </p:grpSpPr>
      <p:grpSp>
        <p:nvGrpSpPr>
          <p:cNvPr id="218" name="Google Shape;218;p16"/>
          <p:cNvGrpSpPr/>
          <p:nvPr/>
        </p:nvGrpSpPr>
        <p:grpSpPr>
          <a:xfrm>
            <a:off x="3039972" y="1362870"/>
            <a:ext cx="12208056" cy="7416600"/>
            <a:chOff x="0" y="-38100"/>
            <a:chExt cx="3215291" cy="1953343"/>
          </a:xfrm>
        </p:grpSpPr>
        <p:sp>
          <p:nvSpPr>
            <p:cNvPr id="219" name="Google Shape;219;p16"/>
            <p:cNvSpPr/>
            <p:nvPr/>
          </p:nvSpPr>
          <p:spPr>
            <a:xfrm>
              <a:off x="0" y="0"/>
              <a:ext cx="3215291" cy="1915243"/>
            </a:xfrm>
            <a:custGeom>
              <a:rect b="b" l="l" r="r" t="t"/>
              <a:pathLst>
                <a:path extrusionOk="0" h="1915243" w="3215291">
                  <a:moveTo>
                    <a:pt x="0" y="0"/>
                  </a:moveTo>
                  <a:lnTo>
                    <a:pt x="3215291" y="0"/>
                  </a:lnTo>
                  <a:lnTo>
                    <a:pt x="3215291" y="1915243"/>
                  </a:lnTo>
                  <a:lnTo>
                    <a:pt x="0" y="1915243"/>
                  </a:lnTo>
                  <a:close/>
                </a:path>
              </a:pathLst>
            </a:custGeom>
            <a:solidFill>
              <a:srgbClr val="EFF9FA"/>
            </a:solidFill>
            <a:ln cap="sq" cmpd="sng" w="38100">
              <a:solidFill>
                <a:srgbClr val="1439AE"/>
              </a:solidFill>
              <a:prstDash val="solid"/>
              <a:miter lim="8000"/>
              <a:headEnd len="sm" w="sm" type="none"/>
              <a:tailEnd len="sm" w="sm" type="none"/>
            </a:ln>
          </p:spPr>
        </p:sp>
        <p:sp>
          <p:nvSpPr>
            <p:cNvPr id="220" name="Google Shape;220;p16"/>
            <p:cNvSpPr txBox="1"/>
            <p:nvPr/>
          </p:nvSpPr>
          <p:spPr>
            <a:xfrm>
              <a:off x="0" y="-38100"/>
              <a:ext cx="3215291" cy="195334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1" name="Google Shape;221;p16"/>
          <p:cNvPicPr preferRelativeResize="0"/>
          <p:nvPr/>
        </p:nvPicPr>
        <p:blipFill rotWithShape="1">
          <a:blip r:embed="rId3">
            <a:alphaModFix/>
          </a:blip>
          <a:srcRect b="0" l="13553" r="17292" t="26942"/>
          <a:stretch/>
        </p:blipFill>
        <p:spPr>
          <a:xfrm>
            <a:off x="3076849" y="1546040"/>
            <a:ext cx="12134302" cy="7194921"/>
          </a:xfrm>
          <a:prstGeom prst="rect">
            <a:avLst/>
          </a:prstGeom>
          <a:noFill/>
          <a:ln>
            <a:noFill/>
          </a:ln>
        </p:spPr>
      </p:pic>
      <p:grpSp>
        <p:nvGrpSpPr>
          <p:cNvPr id="222" name="Google Shape;222;p16"/>
          <p:cNvGrpSpPr/>
          <p:nvPr/>
        </p:nvGrpSpPr>
        <p:grpSpPr>
          <a:xfrm>
            <a:off x="10633633" y="2913093"/>
            <a:ext cx="6059430" cy="1195446"/>
            <a:chOff x="0" y="-38100"/>
            <a:chExt cx="1595899" cy="314850"/>
          </a:xfrm>
        </p:grpSpPr>
        <p:sp>
          <p:nvSpPr>
            <p:cNvPr id="223" name="Google Shape;223;p16"/>
            <p:cNvSpPr/>
            <p:nvPr/>
          </p:nvSpPr>
          <p:spPr>
            <a:xfrm>
              <a:off x="0" y="0"/>
              <a:ext cx="1595899" cy="276750"/>
            </a:xfrm>
            <a:custGeom>
              <a:rect b="b" l="l" r="r" t="t"/>
              <a:pathLst>
                <a:path extrusionOk="0" h="276750" w="1595899">
                  <a:moveTo>
                    <a:pt x="0" y="0"/>
                  </a:moveTo>
                  <a:lnTo>
                    <a:pt x="1595899" y="0"/>
                  </a:lnTo>
                  <a:lnTo>
                    <a:pt x="1595899" y="276750"/>
                  </a:lnTo>
                  <a:lnTo>
                    <a:pt x="0" y="276750"/>
                  </a:lnTo>
                  <a:close/>
                </a:path>
              </a:pathLst>
            </a:custGeom>
            <a:solidFill>
              <a:srgbClr val="EFF9FA"/>
            </a:solidFill>
            <a:ln cap="sq" cmpd="sng" w="38100">
              <a:solidFill>
                <a:srgbClr val="1439AE"/>
              </a:solidFill>
              <a:prstDash val="solid"/>
              <a:miter lim="8000"/>
              <a:headEnd len="sm" w="sm" type="none"/>
              <a:tailEnd len="sm" w="sm" type="none"/>
            </a:ln>
          </p:spPr>
        </p:sp>
        <p:sp>
          <p:nvSpPr>
            <p:cNvPr id="224" name="Google Shape;224;p16"/>
            <p:cNvSpPr txBox="1"/>
            <p:nvPr/>
          </p:nvSpPr>
          <p:spPr>
            <a:xfrm>
              <a:off x="0" y="-38100"/>
              <a:ext cx="1595899" cy="31485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6"/>
          <p:cNvGrpSpPr/>
          <p:nvPr/>
        </p:nvGrpSpPr>
        <p:grpSpPr>
          <a:xfrm>
            <a:off x="762000" y="6438010"/>
            <a:ext cx="6059430" cy="3086990"/>
            <a:chOff x="0" y="-38100"/>
            <a:chExt cx="1595899" cy="813034"/>
          </a:xfrm>
        </p:grpSpPr>
        <p:sp>
          <p:nvSpPr>
            <p:cNvPr id="226" name="Google Shape;226;p16"/>
            <p:cNvSpPr/>
            <p:nvPr/>
          </p:nvSpPr>
          <p:spPr>
            <a:xfrm>
              <a:off x="0" y="0"/>
              <a:ext cx="1595899" cy="774934"/>
            </a:xfrm>
            <a:custGeom>
              <a:rect b="b" l="l" r="r" t="t"/>
              <a:pathLst>
                <a:path extrusionOk="0" h="774934" w="1595899">
                  <a:moveTo>
                    <a:pt x="0" y="0"/>
                  </a:moveTo>
                  <a:lnTo>
                    <a:pt x="1595899" y="0"/>
                  </a:lnTo>
                  <a:lnTo>
                    <a:pt x="1595899" y="774934"/>
                  </a:lnTo>
                  <a:lnTo>
                    <a:pt x="0" y="774934"/>
                  </a:lnTo>
                  <a:close/>
                </a:path>
              </a:pathLst>
            </a:custGeom>
            <a:solidFill>
              <a:srgbClr val="EFF9FA"/>
            </a:solidFill>
            <a:ln cap="sq" cmpd="sng" w="38100">
              <a:solidFill>
                <a:srgbClr val="1439AE"/>
              </a:solidFill>
              <a:prstDash val="solid"/>
              <a:miter lim="8000"/>
              <a:headEnd len="sm" w="sm" type="none"/>
              <a:tailEnd len="sm" w="sm" type="none"/>
            </a:ln>
          </p:spPr>
        </p:sp>
        <p:sp>
          <p:nvSpPr>
            <p:cNvPr id="227" name="Google Shape;227;p16"/>
            <p:cNvSpPr txBox="1"/>
            <p:nvPr/>
          </p:nvSpPr>
          <p:spPr>
            <a:xfrm>
              <a:off x="0" y="-38100"/>
              <a:ext cx="1595899" cy="81303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16"/>
          <p:cNvSpPr/>
          <p:nvPr/>
        </p:nvSpPr>
        <p:spPr>
          <a:xfrm>
            <a:off x="13550924" y="6427922"/>
            <a:ext cx="3320454" cy="3097078"/>
          </a:xfrm>
          <a:custGeom>
            <a:rect b="b" l="l" r="r" t="t"/>
            <a:pathLst>
              <a:path extrusionOk="0" h="3097078" w="3320454">
                <a:moveTo>
                  <a:pt x="0" y="0"/>
                </a:moveTo>
                <a:lnTo>
                  <a:pt x="3320454" y="0"/>
                </a:lnTo>
                <a:lnTo>
                  <a:pt x="3320454" y="3097078"/>
                </a:lnTo>
                <a:lnTo>
                  <a:pt x="0" y="3097078"/>
                </a:lnTo>
                <a:lnTo>
                  <a:pt x="0" y="0"/>
                </a:lnTo>
                <a:close/>
              </a:path>
            </a:pathLst>
          </a:custGeom>
          <a:blipFill rotWithShape="1">
            <a:blip r:embed="rId4">
              <a:alphaModFix/>
            </a:blip>
            <a:stretch>
              <a:fillRect b="0" l="0" r="0" t="0"/>
            </a:stretch>
          </a:blipFill>
          <a:ln>
            <a:noFill/>
          </a:ln>
        </p:spPr>
      </p:sp>
      <p:sp>
        <p:nvSpPr>
          <p:cNvPr id="229" name="Google Shape;229;p16"/>
          <p:cNvSpPr/>
          <p:nvPr/>
        </p:nvSpPr>
        <p:spPr>
          <a:xfrm flipH="1" rot="2378270">
            <a:off x="1437827" y="449564"/>
            <a:ext cx="2497424" cy="3018864"/>
          </a:xfrm>
          <a:custGeom>
            <a:rect b="b" l="l" r="r" t="t"/>
            <a:pathLst>
              <a:path extrusionOk="0" h="3018864" w="2497424">
                <a:moveTo>
                  <a:pt x="2497424" y="0"/>
                </a:moveTo>
                <a:lnTo>
                  <a:pt x="0" y="0"/>
                </a:lnTo>
                <a:lnTo>
                  <a:pt x="0" y="3018864"/>
                </a:lnTo>
                <a:lnTo>
                  <a:pt x="2497424" y="3018864"/>
                </a:lnTo>
                <a:lnTo>
                  <a:pt x="2497424" y="0"/>
                </a:lnTo>
                <a:close/>
              </a:path>
            </a:pathLst>
          </a:custGeom>
          <a:blipFill rotWithShape="1">
            <a:blip r:embed="rId5">
              <a:alphaModFix/>
            </a:blip>
            <a:stretch>
              <a:fillRect b="0" l="0" r="0" t="0"/>
            </a:stretch>
          </a:blipFill>
          <a:ln>
            <a:noFill/>
          </a:ln>
        </p:spPr>
      </p:sp>
      <p:sp>
        <p:nvSpPr>
          <p:cNvPr id="230" name="Google Shape;230;p16"/>
          <p:cNvSpPr txBox="1"/>
          <p:nvPr/>
        </p:nvSpPr>
        <p:spPr>
          <a:xfrm>
            <a:off x="10797961" y="3219128"/>
            <a:ext cx="5730900" cy="748800"/>
          </a:xfrm>
          <a:prstGeom prst="rect">
            <a:avLst/>
          </a:prstGeom>
          <a:noFill/>
          <a:ln>
            <a:noFill/>
          </a:ln>
        </p:spPr>
        <p:txBody>
          <a:bodyPr anchorCtr="0" anchor="t" bIns="0" lIns="0" spcFirstLastPara="1" rIns="0" wrap="square" tIns="0">
            <a:spAutoFit/>
          </a:bodyPr>
          <a:lstStyle/>
          <a:p>
            <a:pPr indent="0" lvl="0" marL="0" marR="0" rtl="0" algn="ctr">
              <a:lnSpc>
                <a:spcPct val="113013"/>
              </a:lnSpc>
              <a:spcBef>
                <a:spcPts val="0"/>
              </a:spcBef>
              <a:spcAft>
                <a:spcPts val="0"/>
              </a:spcAft>
              <a:buNone/>
            </a:pPr>
            <a:r>
              <a:rPr b="0" i="0" lang="en-US" sz="4864" u="none" cap="none" strike="noStrike">
                <a:solidFill>
                  <a:srgbClr val="1439AE"/>
                </a:solidFill>
                <a:latin typeface="Crushed"/>
                <a:ea typeface="Crushed"/>
                <a:cs typeface="Crushed"/>
                <a:sym typeface="Crushed"/>
              </a:rPr>
              <a:t>write a main idea here</a:t>
            </a:r>
            <a:endParaRPr/>
          </a:p>
        </p:txBody>
      </p:sp>
      <p:sp>
        <p:nvSpPr>
          <p:cNvPr id="231" name="Google Shape;231;p16"/>
          <p:cNvSpPr txBox="1"/>
          <p:nvPr/>
        </p:nvSpPr>
        <p:spPr>
          <a:xfrm>
            <a:off x="1168400" y="6822078"/>
            <a:ext cx="5246400" cy="246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235" name="Shape 235"/>
        <p:cNvGrpSpPr/>
        <p:nvPr/>
      </p:nvGrpSpPr>
      <p:grpSpPr>
        <a:xfrm>
          <a:off x="0" y="0"/>
          <a:ext cx="0" cy="0"/>
          <a:chOff x="0" y="0"/>
          <a:chExt cx="0" cy="0"/>
        </a:xfrm>
      </p:grpSpPr>
      <p:grpSp>
        <p:nvGrpSpPr>
          <p:cNvPr id="236" name="Google Shape;236;p17"/>
          <p:cNvGrpSpPr/>
          <p:nvPr/>
        </p:nvGrpSpPr>
        <p:grpSpPr>
          <a:xfrm>
            <a:off x="2028179" y="2999649"/>
            <a:ext cx="14231641" cy="7542163"/>
            <a:chOff x="0" y="-38100"/>
            <a:chExt cx="3748251" cy="1986413"/>
          </a:xfrm>
        </p:grpSpPr>
        <p:sp>
          <p:nvSpPr>
            <p:cNvPr id="237" name="Google Shape;237;p17"/>
            <p:cNvSpPr/>
            <p:nvPr/>
          </p:nvSpPr>
          <p:spPr>
            <a:xfrm>
              <a:off x="0" y="0"/>
              <a:ext cx="3748251" cy="1948313"/>
            </a:xfrm>
            <a:custGeom>
              <a:rect b="b" l="l" r="r" t="t"/>
              <a:pathLst>
                <a:path extrusionOk="0" h="1948313" w="3748251">
                  <a:moveTo>
                    <a:pt x="0" y="0"/>
                  </a:moveTo>
                  <a:lnTo>
                    <a:pt x="3748251" y="0"/>
                  </a:lnTo>
                  <a:lnTo>
                    <a:pt x="3748251" y="1948313"/>
                  </a:lnTo>
                  <a:lnTo>
                    <a:pt x="0" y="1948313"/>
                  </a:lnTo>
                  <a:close/>
                </a:path>
              </a:pathLst>
            </a:custGeom>
            <a:solidFill>
              <a:srgbClr val="EFF9FA"/>
            </a:solidFill>
            <a:ln cap="sq" cmpd="sng" w="38100">
              <a:solidFill>
                <a:srgbClr val="1439AE"/>
              </a:solidFill>
              <a:prstDash val="solid"/>
              <a:miter lim="8000"/>
              <a:headEnd len="sm" w="sm" type="none"/>
              <a:tailEnd len="sm" w="sm" type="none"/>
            </a:ln>
          </p:spPr>
        </p:sp>
        <p:sp>
          <p:nvSpPr>
            <p:cNvPr id="238" name="Google Shape;238;p17"/>
            <p:cNvSpPr txBox="1"/>
            <p:nvPr/>
          </p:nvSpPr>
          <p:spPr>
            <a:xfrm>
              <a:off x="0" y="-38100"/>
              <a:ext cx="3748251" cy="198641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9" name="Google Shape;239;p17"/>
          <p:cNvCxnSpPr/>
          <p:nvPr/>
        </p:nvCxnSpPr>
        <p:spPr>
          <a:xfrm>
            <a:off x="3025012" y="5167312"/>
            <a:ext cx="12237977" cy="0"/>
          </a:xfrm>
          <a:prstGeom prst="straightConnector1">
            <a:avLst/>
          </a:prstGeom>
          <a:noFill/>
          <a:ln cap="flat" cmpd="sng" w="38100">
            <a:solidFill>
              <a:srgbClr val="1439AE"/>
            </a:solidFill>
            <a:prstDash val="solid"/>
            <a:round/>
            <a:headEnd len="sm" w="sm" type="none"/>
            <a:tailEnd len="sm" w="sm" type="none"/>
          </a:ln>
        </p:spPr>
      </p:cxnSp>
      <p:cxnSp>
        <p:nvCxnSpPr>
          <p:cNvPr id="240" name="Google Shape;240;p17"/>
          <p:cNvCxnSpPr/>
          <p:nvPr/>
        </p:nvCxnSpPr>
        <p:spPr>
          <a:xfrm>
            <a:off x="3025012" y="6242475"/>
            <a:ext cx="12237977" cy="0"/>
          </a:xfrm>
          <a:prstGeom prst="straightConnector1">
            <a:avLst/>
          </a:prstGeom>
          <a:noFill/>
          <a:ln cap="flat" cmpd="sng" w="38100">
            <a:solidFill>
              <a:srgbClr val="1439AE"/>
            </a:solidFill>
            <a:prstDash val="solid"/>
            <a:round/>
            <a:headEnd len="sm" w="sm" type="none"/>
            <a:tailEnd len="sm" w="sm" type="none"/>
          </a:ln>
        </p:spPr>
      </p:cxnSp>
      <p:cxnSp>
        <p:nvCxnSpPr>
          <p:cNvPr id="241" name="Google Shape;241;p17"/>
          <p:cNvCxnSpPr/>
          <p:nvPr/>
        </p:nvCxnSpPr>
        <p:spPr>
          <a:xfrm>
            <a:off x="3025012" y="7317637"/>
            <a:ext cx="12237977" cy="0"/>
          </a:xfrm>
          <a:prstGeom prst="straightConnector1">
            <a:avLst/>
          </a:prstGeom>
          <a:noFill/>
          <a:ln cap="flat" cmpd="sng" w="38100">
            <a:solidFill>
              <a:srgbClr val="1439AE"/>
            </a:solidFill>
            <a:prstDash val="solid"/>
            <a:round/>
            <a:headEnd len="sm" w="sm" type="none"/>
            <a:tailEnd len="sm" w="sm" type="none"/>
          </a:ln>
        </p:spPr>
      </p:cxnSp>
      <p:cxnSp>
        <p:nvCxnSpPr>
          <p:cNvPr id="242" name="Google Shape;242;p17"/>
          <p:cNvCxnSpPr/>
          <p:nvPr/>
        </p:nvCxnSpPr>
        <p:spPr>
          <a:xfrm>
            <a:off x="3025012" y="8392800"/>
            <a:ext cx="12237977" cy="0"/>
          </a:xfrm>
          <a:prstGeom prst="straightConnector1">
            <a:avLst/>
          </a:prstGeom>
          <a:noFill/>
          <a:ln cap="flat" cmpd="sng" w="38100">
            <a:solidFill>
              <a:srgbClr val="1439AE"/>
            </a:solidFill>
            <a:prstDash val="solid"/>
            <a:round/>
            <a:headEnd len="sm" w="sm" type="none"/>
            <a:tailEnd len="sm" w="sm" type="none"/>
          </a:ln>
        </p:spPr>
      </p:cxnSp>
      <p:cxnSp>
        <p:nvCxnSpPr>
          <p:cNvPr id="243" name="Google Shape;243;p17"/>
          <p:cNvCxnSpPr/>
          <p:nvPr/>
        </p:nvCxnSpPr>
        <p:spPr>
          <a:xfrm>
            <a:off x="3025012" y="9467962"/>
            <a:ext cx="12237977" cy="0"/>
          </a:xfrm>
          <a:prstGeom prst="straightConnector1">
            <a:avLst/>
          </a:prstGeom>
          <a:noFill/>
          <a:ln cap="flat" cmpd="sng" w="38100">
            <a:solidFill>
              <a:srgbClr val="1439AE"/>
            </a:solidFill>
            <a:prstDash val="solid"/>
            <a:round/>
            <a:headEnd len="sm" w="sm" type="none"/>
            <a:tailEnd len="sm" w="sm" type="none"/>
          </a:ln>
        </p:spPr>
      </p:cxnSp>
      <p:sp>
        <p:nvSpPr>
          <p:cNvPr id="244" name="Google Shape;244;p17"/>
          <p:cNvSpPr txBox="1"/>
          <p:nvPr/>
        </p:nvSpPr>
        <p:spPr>
          <a:xfrm>
            <a:off x="4069753" y="4270801"/>
            <a:ext cx="10148400" cy="5015700"/>
          </a:xfrm>
          <a:prstGeom prst="rect">
            <a:avLst/>
          </a:prstGeom>
          <a:noFill/>
          <a:ln>
            <a:noFill/>
          </a:ln>
        </p:spPr>
        <p:txBody>
          <a:bodyPr anchorCtr="0" anchor="t" bIns="0" lIns="0" spcFirstLastPara="1" rIns="0" wrap="square" tIns="0">
            <a:spAutoFit/>
          </a:bodyPr>
          <a:lstStyle/>
          <a:p>
            <a:pPr indent="0" lvl="0" marL="0" marR="0" rtl="0" algn="ctr">
              <a:lnSpc>
                <a:spcPct val="220000"/>
              </a:lnSpc>
              <a:spcBef>
                <a:spcPts val="0"/>
              </a:spcBef>
              <a:spcAft>
                <a:spcPts val="0"/>
              </a:spcAft>
              <a:buNone/>
            </a:pPr>
            <a:r>
              <a:rPr b="0" i="0" lang="en-US" sz="3325" u="none" cap="none" strike="noStrike">
                <a:solidFill>
                  <a:srgbClr val="1439AE"/>
                </a:solidFill>
                <a:latin typeface="Ubuntu"/>
                <a:ea typeface="Ubuntu"/>
                <a:cs typeface="Ubuntu"/>
                <a:sym typeface="Ubuntu"/>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45" name="Google Shape;245;p17"/>
          <p:cNvSpPr txBox="1"/>
          <p:nvPr/>
        </p:nvSpPr>
        <p:spPr>
          <a:xfrm>
            <a:off x="1028700" y="797845"/>
            <a:ext cx="11469972" cy="168093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US" sz="11300" u="none" cap="none" strike="noStrike">
                <a:solidFill>
                  <a:srgbClr val="1439AE"/>
                </a:solidFill>
                <a:latin typeface="Crushed"/>
                <a:ea typeface="Crushed"/>
                <a:cs typeface="Crushed"/>
                <a:sym typeface="Crushed"/>
              </a:rPr>
              <a:t>Messages from Fans</a:t>
            </a:r>
            <a:endParaRPr/>
          </a:p>
        </p:txBody>
      </p:sp>
      <p:pic>
        <p:nvPicPr>
          <p:cNvPr id="246" name="Google Shape;246;p17"/>
          <p:cNvPicPr preferRelativeResize="0"/>
          <p:nvPr/>
        </p:nvPicPr>
        <p:blipFill>
          <a:blip r:embed="rId3">
            <a:alphaModFix/>
          </a:blip>
          <a:stretch>
            <a:fillRect/>
          </a:stretch>
        </p:blipFill>
        <p:spPr>
          <a:xfrm>
            <a:off x="14206766" y="-3613432"/>
            <a:ext cx="6806300" cy="9277935"/>
          </a:xfrm>
          <a:prstGeom prst="rect">
            <a:avLst/>
          </a:prstGeom>
          <a:noFill/>
          <a:ln>
            <a:noFill/>
          </a:ln>
        </p:spPr>
      </p:pic>
      <p:pic>
        <p:nvPicPr>
          <p:cNvPr id="247" name="Google Shape;247;p17"/>
          <p:cNvPicPr preferRelativeResize="0"/>
          <p:nvPr/>
        </p:nvPicPr>
        <p:blipFill>
          <a:blip r:embed="rId3">
            <a:alphaModFix/>
          </a:blip>
          <a:stretch>
            <a:fillRect/>
          </a:stretch>
        </p:blipFill>
        <p:spPr>
          <a:xfrm rot="-802445">
            <a:off x="-2850159" y="5473494"/>
            <a:ext cx="6806300" cy="9277933"/>
          </a:xfrm>
          <a:prstGeom prst="rect">
            <a:avLst/>
          </a:prstGeom>
          <a:noFill/>
          <a:ln>
            <a:noFill/>
          </a:ln>
        </p:spPr>
      </p:pic>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AED"/>
        </a:solidFill>
      </p:bgPr>
    </p:bg>
    <p:spTree>
      <p:nvGrpSpPr>
        <p:cNvPr id="251" name="Shape 251"/>
        <p:cNvGrpSpPr/>
        <p:nvPr/>
      </p:nvGrpSpPr>
      <p:grpSpPr>
        <a:xfrm>
          <a:off x="0" y="0"/>
          <a:ext cx="0" cy="0"/>
          <a:chOff x="0" y="0"/>
          <a:chExt cx="0" cy="0"/>
        </a:xfrm>
      </p:grpSpPr>
      <p:sp>
        <p:nvSpPr>
          <p:cNvPr id="252" name="Google Shape;252;p18"/>
          <p:cNvSpPr/>
          <p:nvPr/>
        </p:nvSpPr>
        <p:spPr>
          <a:xfrm>
            <a:off x="9087328" y="85168"/>
            <a:ext cx="3851614" cy="3662535"/>
          </a:xfrm>
          <a:custGeom>
            <a:rect b="b" l="l" r="r" t="t"/>
            <a:pathLst>
              <a:path extrusionOk="0" h="3662535" w="3851614">
                <a:moveTo>
                  <a:pt x="0" y="0"/>
                </a:moveTo>
                <a:lnTo>
                  <a:pt x="3851614" y="0"/>
                </a:lnTo>
                <a:lnTo>
                  <a:pt x="3851614" y="3662534"/>
                </a:lnTo>
                <a:lnTo>
                  <a:pt x="0" y="3662534"/>
                </a:lnTo>
                <a:lnTo>
                  <a:pt x="0" y="0"/>
                </a:lnTo>
                <a:close/>
              </a:path>
            </a:pathLst>
          </a:custGeom>
          <a:blipFill rotWithShape="1">
            <a:blip r:embed="rId3">
              <a:alphaModFix/>
            </a:blip>
            <a:stretch>
              <a:fillRect b="0" l="0" r="0" t="0"/>
            </a:stretch>
          </a:blipFill>
          <a:ln>
            <a:noFill/>
          </a:ln>
        </p:spPr>
      </p:sp>
      <p:pic>
        <p:nvPicPr>
          <p:cNvPr id="253" name="Google Shape;253;p18"/>
          <p:cNvPicPr preferRelativeResize="0"/>
          <p:nvPr/>
        </p:nvPicPr>
        <p:blipFill rotWithShape="1">
          <a:blip r:embed="rId4">
            <a:alphaModFix/>
          </a:blip>
          <a:srcRect b="14419" l="10551" r="22896" t="3605"/>
          <a:stretch/>
        </p:blipFill>
        <p:spPr>
          <a:xfrm>
            <a:off x="9227534" y="370918"/>
            <a:ext cx="8050651" cy="9916082"/>
          </a:xfrm>
          <a:prstGeom prst="rect">
            <a:avLst/>
          </a:prstGeom>
          <a:noFill/>
          <a:ln>
            <a:noFill/>
          </a:ln>
        </p:spPr>
      </p:pic>
      <p:pic>
        <p:nvPicPr>
          <p:cNvPr id="254" name="Google Shape;254;p18"/>
          <p:cNvPicPr preferRelativeResize="0"/>
          <p:nvPr/>
        </p:nvPicPr>
        <p:blipFill rotWithShape="1">
          <a:blip r:embed="rId5">
            <a:alphaModFix/>
          </a:blip>
          <a:srcRect b="7082" l="0" r="0" t="7083"/>
          <a:stretch/>
        </p:blipFill>
        <p:spPr>
          <a:xfrm flipH="1">
            <a:off x="12415036" y="2304201"/>
            <a:ext cx="9726297" cy="8348372"/>
          </a:xfrm>
          <a:prstGeom prst="rect">
            <a:avLst/>
          </a:prstGeom>
          <a:noFill/>
          <a:ln>
            <a:noFill/>
          </a:ln>
        </p:spPr>
      </p:pic>
      <p:pic>
        <p:nvPicPr>
          <p:cNvPr id="255" name="Google Shape;255;p18"/>
          <p:cNvPicPr preferRelativeResize="0"/>
          <p:nvPr/>
        </p:nvPicPr>
        <p:blipFill rotWithShape="1">
          <a:blip r:embed="rId6">
            <a:alphaModFix/>
          </a:blip>
          <a:srcRect b="3061" l="0" r="0" t="3062"/>
          <a:stretch/>
        </p:blipFill>
        <p:spPr>
          <a:xfrm flipH="1">
            <a:off x="5538629" y="3094974"/>
            <a:ext cx="8050651" cy="7557599"/>
          </a:xfrm>
          <a:prstGeom prst="rect">
            <a:avLst/>
          </a:prstGeom>
          <a:noFill/>
          <a:ln>
            <a:noFill/>
          </a:ln>
        </p:spPr>
      </p:pic>
      <p:sp>
        <p:nvSpPr>
          <p:cNvPr id="256" name="Google Shape;256;p18"/>
          <p:cNvSpPr txBox="1"/>
          <p:nvPr/>
        </p:nvSpPr>
        <p:spPr>
          <a:xfrm>
            <a:off x="1028700" y="797845"/>
            <a:ext cx="8115300" cy="1680935"/>
          </a:xfrm>
          <a:prstGeom prst="rect">
            <a:avLst/>
          </a:prstGeom>
          <a:noFill/>
          <a:ln>
            <a:noFill/>
          </a:ln>
        </p:spPr>
        <p:txBody>
          <a:bodyPr anchorCtr="0" anchor="t" bIns="0" lIns="0" spcFirstLastPara="1" rIns="0" wrap="square" tIns="0">
            <a:spAutoFit/>
          </a:bodyPr>
          <a:lstStyle/>
          <a:p>
            <a:pPr indent="0" lvl="0" marL="0" marR="0" rtl="0" algn="l">
              <a:lnSpc>
                <a:spcPct val="113000"/>
              </a:lnSpc>
              <a:spcBef>
                <a:spcPts val="0"/>
              </a:spcBef>
              <a:spcAft>
                <a:spcPts val="0"/>
              </a:spcAft>
              <a:buNone/>
            </a:pPr>
            <a:r>
              <a:rPr b="0" i="0" lang="en-US" sz="11300" u="none" cap="none" strike="noStrike">
                <a:solidFill>
                  <a:srgbClr val="1439AE"/>
                </a:solidFill>
                <a:latin typeface="Crushed"/>
                <a:ea typeface="Crushed"/>
                <a:cs typeface="Crushed"/>
                <a:sym typeface="Crushed"/>
              </a:rPr>
              <a:t>Did You Know?</a:t>
            </a:r>
            <a:endParaRPr/>
          </a:p>
        </p:txBody>
      </p:sp>
      <p:sp>
        <p:nvSpPr>
          <p:cNvPr id="257" name="Google Shape;257;p18"/>
          <p:cNvSpPr txBox="1"/>
          <p:nvPr/>
        </p:nvSpPr>
        <p:spPr>
          <a:xfrm>
            <a:off x="1028700" y="3133735"/>
            <a:ext cx="5231526" cy="2446020"/>
          </a:xfrm>
          <a:prstGeom prst="rect">
            <a:avLst/>
          </a:prstGeom>
          <a:noFill/>
          <a:ln>
            <a:noFill/>
          </a:ln>
        </p:spPr>
        <p:txBody>
          <a:bodyPr anchorCtr="0" anchor="t" bIns="0" lIns="0" spcFirstLastPara="1" rIns="0" wrap="square" tIns="0">
            <a:spAutoFit/>
          </a:bodyPr>
          <a:lstStyle/>
          <a:p>
            <a:pPr indent="0" lvl="0" marL="0" marR="0" rtl="0" algn="l">
              <a:lnSpc>
                <a:spcPct val="162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58" name="Google Shape;258;p18"/>
          <p:cNvSpPr txBox="1"/>
          <p:nvPr/>
        </p:nvSpPr>
        <p:spPr>
          <a:xfrm>
            <a:off x="1028700" y="6383137"/>
            <a:ext cx="5231526" cy="2446020"/>
          </a:xfrm>
          <a:prstGeom prst="rect">
            <a:avLst/>
          </a:prstGeom>
          <a:noFill/>
          <a:ln>
            <a:noFill/>
          </a:ln>
        </p:spPr>
        <p:txBody>
          <a:bodyPr anchorCtr="0" anchor="t" bIns="0" lIns="0" spcFirstLastPara="1" rIns="0" wrap="square" tIns="0">
            <a:spAutoFit/>
          </a:bodyPr>
          <a:lstStyle/>
          <a:p>
            <a:pPr indent="0" lvl="0" marL="0" marR="0" rtl="0" algn="l">
              <a:lnSpc>
                <a:spcPct val="162000"/>
              </a:lnSpc>
              <a:spcBef>
                <a:spcPts val="0"/>
              </a:spcBef>
              <a:spcAft>
                <a:spcPts val="0"/>
              </a:spcAft>
              <a:buNone/>
            </a:pPr>
            <a:r>
              <a:rPr b="0" i="0" lang="en-US" sz="2000" u="none" cap="none" strike="noStrike">
                <a:solidFill>
                  <a:srgbClr val="1439AE"/>
                </a:solidFill>
                <a:latin typeface="Ubuntu"/>
                <a:ea typeface="Ubuntu"/>
                <a:cs typeface="Ubuntu"/>
                <a:sym typeface="Ubuntu"/>
              </a:rPr>
              <a:t>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