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Arimo"/>
      <p:regular r:id="rId27"/>
      <p:bold r:id="rId28"/>
      <p:italic r:id="rId29"/>
      <p:boldItalic r:id="rId30"/>
    </p:embeddedFont>
    <p:embeddedFont>
      <p:font typeface="La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Arimo-bold.fntdata"/><Relationship Id="rId27" Type="http://schemas.openxmlformats.org/officeDocument/2006/relationships/font" Target="fonts/Arim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font" Target="fonts/Arimo-boldItalic.fntdata"/><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38.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48.png"/><Relationship Id="rId5" Type="http://schemas.openxmlformats.org/officeDocument/2006/relationships/image" Target="../media/image72.png"/><Relationship Id="rId6" Type="http://schemas.openxmlformats.org/officeDocument/2006/relationships/image" Target="../media/image70.png"/><Relationship Id="rId7" Type="http://schemas.openxmlformats.org/officeDocument/2006/relationships/image" Target="../media/image53.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4.png"/><Relationship Id="rId4" Type="http://schemas.openxmlformats.org/officeDocument/2006/relationships/image" Target="../media/image40.png"/><Relationship Id="rId9" Type="http://schemas.openxmlformats.org/officeDocument/2006/relationships/image" Target="../media/image3.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59.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60.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63.png"/><Relationship Id="rId10" Type="http://schemas.openxmlformats.org/officeDocument/2006/relationships/image" Target="../media/image57.png"/><Relationship Id="rId9" Type="http://schemas.openxmlformats.org/officeDocument/2006/relationships/image" Target="../media/image66.png"/><Relationship Id="rId5" Type="http://schemas.openxmlformats.org/officeDocument/2006/relationships/image" Target="../media/image3.png"/><Relationship Id="rId6" Type="http://schemas.openxmlformats.org/officeDocument/2006/relationships/image" Target="../media/image73.png"/><Relationship Id="rId7" Type="http://schemas.openxmlformats.org/officeDocument/2006/relationships/image" Target="../media/image56.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image" Target="../media/image94.png"/><Relationship Id="rId21" Type="http://schemas.openxmlformats.org/officeDocument/2006/relationships/image" Target="../media/image88.png"/><Relationship Id="rId24" Type="http://schemas.openxmlformats.org/officeDocument/2006/relationships/image" Target="../media/image83.png"/><Relationship Id="rId23"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png"/><Relationship Id="rId4" Type="http://schemas.openxmlformats.org/officeDocument/2006/relationships/image" Target="../media/image58.png"/><Relationship Id="rId9" Type="http://schemas.openxmlformats.org/officeDocument/2006/relationships/image" Target="../media/image79.png"/><Relationship Id="rId26" Type="http://schemas.openxmlformats.org/officeDocument/2006/relationships/image" Target="../media/image3.png"/><Relationship Id="rId25" Type="http://schemas.openxmlformats.org/officeDocument/2006/relationships/image" Target="../media/image78.png"/><Relationship Id="rId5" Type="http://schemas.openxmlformats.org/officeDocument/2006/relationships/image" Target="../media/image75.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8.png"/><Relationship Id="rId11" Type="http://schemas.openxmlformats.org/officeDocument/2006/relationships/image" Target="../media/image81.png"/><Relationship Id="rId10" Type="http://schemas.openxmlformats.org/officeDocument/2006/relationships/image" Target="../media/image87.png"/><Relationship Id="rId13" Type="http://schemas.openxmlformats.org/officeDocument/2006/relationships/image" Target="../media/image69.png"/><Relationship Id="rId12" Type="http://schemas.openxmlformats.org/officeDocument/2006/relationships/image" Target="../media/image86.png"/><Relationship Id="rId15" Type="http://schemas.openxmlformats.org/officeDocument/2006/relationships/image" Target="../media/image85.png"/><Relationship Id="rId14" Type="http://schemas.openxmlformats.org/officeDocument/2006/relationships/image" Target="../media/image89.png"/><Relationship Id="rId17" Type="http://schemas.openxmlformats.org/officeDocument/2006/relationships/image" Target="../media/image77.png"/><Relationship Id="rId16" Type="http://schemas.openxmlformats.org/officeDocument/2006/relationships/image" Target="../media/image76.png"/><Relationship Id="rId19" Type="http://schemas.openxmlformats.org/officeDocument/2006/relationships/image" Target="../media/image92.png"/><Relationship Id="rId18"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7.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13.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39.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6.png"/><Relationship Id="rId10" Type="http://schemas.openxmlformats.org/officeDocument/2006/relationships/image" Target="../media/image3.png"/><Relationship Id="rId9" Type="http://schemas.openxmlformats.org/officeDocument/2006/relationships/image" Target="../media/image44.png"/><Relationship Id="rId5" Type="http://schemas.openxmlformats.org/officeDocument/2006/relationships/image" Target="../media/image29.png"/><Relationship Id="rId6" Type="http://schemas.openxmlformats.org/officeDocument/2006/relationships/image" Target="../media/image41.png"/><Relationship Id="rId7" Type="http://schemas.openxmlformats.org/officeDocument/2006/relationships/image" Target="../media/image31.png"/><Relationship Id="rId8"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83" name="Shape 83"/>
        <p:cNvGrpSpPr/>
        <p:nvPr/>
      </p:nvGrpSpPr>
      <p:grpSpPr>
        <a:xfrm>
          <a:off x="0" y="0"/>
          <a:ext cx="0" cy="0"/>
          <a:chOff x="0" y="0"/>
          <a:chExt cx="0" cy="0"/>
        </a:xfrm>
      </p:grpSpPr>
      <p:grpSp>
        <p:nvGrpSpPr>
          <p:cNvPr id="84" name="Google Shape;84;p13"/>
          <p:cNvGrpSpPr/>
          <p:nvPr/>
        </p:nvGrpSpPr>
        <p:grpSpPr>
          <a:xfrm>
            <a:off x="17545444" y="-180826"/>
            <a:ext cx="742669" cy="10467984"/>
            <a:chOff x="12344" y="-241102"/>
            <a:chExt cx="990225" cy="13957313"/>
          </a:xfrm>
        </p:grpSpPr>
        <p:grpSp>
          <p:nvGrpSpPr>
            <p:cNvPr id="85" name="Google Shape;85;p13"/>
            <p:cNvGrpSpPr/>
            <p:nvPr/>
          </p:nvGrpSpPr>
          <p:grpSpPr>
            <a:xfrm>
              <a:off x="12344" y="-241102"/>
              <a:ext cx="990225" cy="13957313"/>
              <a:chOff x="0" y="-47625"/>
              <a:chExt cx="195600" cy="2757000"/>
            </a:xfrm>
          </p:grpSpPr>
          <p:sp>
            <p:nvSpPr>
              <p:cNvPr id="86" name="Google Shape;86;p13"/>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87" name="Google Shape;87;p13"/>
              <p:cNvSpPr txBox="1"/>
              <p:nvPr/>
            </p:nvSpPr>
            <p:spPr>
              <a:xfrm>
                <a:off x="0" y="-47625"/>
                <a:ext cx="195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13"/>
            <p:cNvGrpSpPr/>
            <p:nvPr/>
          </p:nvGrpSpPr>
          <p:grpSpPr>
            <a:xfrm>
              <a:off x="208143" y="7665892"/>
              <a:ext cx="598462" cy="607597"/>
              <a:chOff x="0" y="0"/>
              <a:chExt cx="763052" cy="774700"/>
            </a:xfrm>
          </p:grpSpPr>
          <p:sp>
            <p:nvSpPr>
              <p:cNvPr id="89" name="Google Shape;89;p13"/>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90" name="Google Shape;90;p13"/>
              <p:cNvSpPr txBox="1"/>
              <p:nvPr/>
            </p:nvSpPr>
            <p:spPr>
              <a:xfrm>
                <a:off x="214608" y="219075"/>
                <a:ext cx="333900" cy="39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txBox="1"/>
            <p:nvPr/>
          </p:nvSpPr>
          <p:spPr>
            <a:xfrm rot="5400000">
              <a:off x="-2126030" y="10783298"/>
              <a:ext cx="5217900" cy="64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grpSp>
        <p:nvGrpSpPr>
          <p:cNvPr id="92" name="Google Shape;92;p13"/>
          <p:cNvGrpSpPr/>
          <p:nvPr/>
        </p:nvGrpSpPr>
        <p:grpSpPr>
          <a:xfrm>
            <a:off x="1028700" y="5883152"/>
            <a:ext cx="5113423" cy="1126833"/>
            <a:chOff x="0" y="-47625"/>
            <a:chExt cx="1346745" cy="296779"/>
          </a:xfrm>
        </p:grpSpPr>
        <p:sp>
          <p:nvSpPr>
            <p:cNvPr id="93" name="Google Shape;93;p13"/>
            <p:cNvSpPr/>
            <p:nvPr/>
          </p:nvSpPr>
          <p:spPr>
            <a:xfrm>
              <a:off x="0" y="0"/>
              <a:ext cx="1346745" cy="249154"/>
            </a:xfrm>
            <a:custGeom>
              <a:rect b="b" l="l" r="r" t="t"/>
              <a:pathLst>
                <a:path extrusionOk="0" h="249154" w="1346745">
                  <a:moveTo>
                    <a:pt x="77216" y="0"/>
                  </a:moveTo>
                  <a:lnTo>
                    <a:pt x="1269529" y="0"/>
                  </a:lnTo>
                  <a:cubicBezTo>
                    <a:pt x="1312174" y="0"/>
                    <a:pt x="1346745" y="34571"/>
                    <a:pt x="1346745" y="77216"/>
                  </a:cubicBezTo>
                  <a:lnTo>
                    <a:pt x="1346745" y="171938"/>
                  </a:lnTo>
                  <a:cubicBezTo>
                    <a:pt x="1346745" y="192417"/>
                    <a:pt x="1338610" y="212057"/>
                    <a:pt x="1324129" y="226538"/>
                  </a:cubicBezTo>
                  <a:cubicBezTo>
                    <a:pt x="1309648" y="241019"/>
                    <a:pt x="1290008" y="249154"/>
                    <a:pt x="1269529" y="249154"/>
                  </a:cubicBezTo>
                  <a:lnTo>
                    <a:pt x="77216" y="249154"/>
                  </a:lnTo>
                  <a:cubicBezTo>
                    <a:pt x="56737" y="249154"/>
                    <a:pt x="37097" y="241019"/>
                    <a:pt x="22616" y="226538"/>
                  </a:cubicBezTo>
                  <a:cubicBezTo>
                    <a:pt x="8135" y="212057"/>
                    <a:pt x="0" y="192417"/>
                    <a:pt x="0" y="171938"/>
                  </a:cubicBezTo>
                  <a:lnTo>
                    <a:pt x="0" y="77216"/>
                  </a:lnTo>
                  <a:cubicBezTo>
                    <a:pt x="0" y="56737"/>
                    <a:pt x="8135" y="37097"/>
                    <a:pt x="22616" y="22616"/>
                  </a:cubicBezTo>
                  <a:cubicBezTo>
                    <a:pt x="37097" y="8135"/>
                    <a:pt x="56737" y="0"/>
                    <a:pt x="7721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txBox="1"/>
            <p:nvPr/>
          </p:nvSpPr>
          <p:spPr>
            <a:xfrm>
              <a:off x="0" y="-47625"/>
              <a:ext cx="1346745" cy="296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3"/>
          <p:cNvGrpSpPr/>
          <p:nvPr/>
        </p:nvGrpSpPr>
        <p:grpSpPr>
          <a:xfrm>
            <a:off x="1135835" y="5781591"/>
            <a:ext cx="5113423" cy="1126833"/>
            <a:chOff x="0" y="-47625"/>
            <a:chExt cx="1346745" cy="296779"/>
          </a:xfrm>
        </p:grpSpPr>
        <p:sp>
          <p:nvSpPr>
            <p:cNvPr id="96" name="Google Shape;96;p13"/>
            <p:cNvSpPr/>
            <p:nvPr/>
          </p:nvSpPr>
          <p:spPr>
            <a:xfrm>
              <a:off x="0" y="0"/>
              <a:ext cx="1346745" cy="249154"/>
            </a:xfrm>
            <a:custGeom>
              <a:rect b="b" l="l" r="r" t="t"/>
              <a:pathLst>
                <a:path extrusionOk="0" h="249154" w="1346745">
                  <a:moveTo>
                    <a:pt x="77216" y="0"/>
                  </a:moveTo>
                  <a:lnTo>
                    <a:pt x="1269529" y="0"/>
                  </a:lnTo>
                  <a:cubicBezTo>
                    <a:pt x="1312174" y="0"/>
                    <a:pt x="1346745" y="34571"/>
                    <a:pt x="1346745" y="77216"/>
                  </a:cubicBezTo>
                  <a:lnTo>
                    <a:pt x="1346745" y="171938"/>
                  </a:lnTo>
                  <a:cubicBezTo>
                    <a:pt x="1346745" y="192417"/>
                    <a:pt x="1338610" y="212057"/>
                    <a:pt x="1324129" y="226538"/>
                  </a:cubicBezTo>
                  <a:cubicBezTo>
                    <a:pt x="1309648" y="241019"/>
                    <a:pt x="1290008" y="249154"/>
                    <a:pt x="1269529" y="249154"/>
                  </a:cubicBezTo>
                  <a:lnTo>
                    <a:pt x="77216" y="249154"/>
                  </a:lnTo>
                  <a:cubicBezTo>
                    <a:pt x="56737" y="249154"/>
                    <a:pt x="37097" y="241019"/>
                    <a:pt x="22616" y="226538"/>
                  </a:cubicBezTo>
                  <a:cubicBezTo>
                    <a:pt x="8135" y="212057"/>
                    <a:pt x="0" y="192417"/>
                    <a:pt x="0" y="171938"/>
                  </a:cubicBezTo>
                  <a:lnTo>
                    <a:pt x="0" y="77216"/>
                  </a:lnTo>
                  <a:cubicBezTo>
                    <a:pt x="0" y="56737"/>
                    <a:pt x="8135" y="37097"/>
                    <a:pt x="22616" y="22616"/>
                  </a:cubicBezTo>
                  <a:cubicBezTo>
                    <a:pt x="37097" y="8135"/>
                    <a:pt x="56737" y="0"/>
                    <a:pt x="77216"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txBox="1"/>
            <p:nvPr/>
          </p:nvSpPr>
          <p:spPr>
            <a:xfrm>
              <a:off x="0" y="-47625"/>
              <a:ext cx="1346745" cy="296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13"/>
          <p:cNvSpPr txBox="1"/>
          <p:nvPr/>
        </p:nvSpPr>
        <p:spPr>
          <a:xfrm>
            <a:off x="1135835" y="7628221"/>
            <a:ext cx="6817984" cy="1113193"/>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FFFFFF"/>
                </a:solidFill>
                <a:latin typeface="Arimo"/>
                <a:ea typeface="Arimo"/>
                <a:cs typeface="Arimo"/>
                <a:sym typeface="Arimo"/>
              </a:rPr>
              <a:t>Is celebrated on the first Monday in October. It is a day dedicated to honoring the contributions of workers and the labor movement in Australia. </a:t>
            </a:r>
            <a:endParaRPr/>
          </a:p>
        </p:txBody>
      </p:sp>
      <p:sp>
        <p:nvSpPr>
          <p:cNvPr id="99" name="Google Shape;99;p13"/>
          <p:cNvSpPr txBox="1"/>
          <p:nvPr/>
        </p:nvSpPr>
        <p:spPr>
          <a:xfrm>
            <a:off x="1028700" y="1339913"/>
            <a:ext cx="9967800" cy="416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533" u="none" cap="none" strike="noStrike">
                <a:solidFill>
                  <a:srgbClr val="FFFFFF"/>
                </a:solidFill>
                <a:latin typeface="Anton"/>
                <a:ea typeface="Anton"/>
                <a:cs typeface="Anton"/>
                <a:sym typeface="Anton"/>
              </a:rPr>
              <a:t>LABOUR DAY IN </a:t>
            </a:r>
            <a:endParaRPr/>
          </a:p>
          <a:p>
            <a:pPr indent="0" lvl="0" marL="0" marR="0" rtl="0" algn="l">
              <a:lnSpc>
                <a:spcPct val="100000"/>
              </a:lnSpc>
              <a:spcBef>
                <a:spcPts val="0"/>
              </a:spcBef>
              <a:spcAft>
                <a:spcPts val="0"/>
              </a:spcAft>
              <a:buNone/>
            </a:pPr>
            <a:r>
              <a:rPr b="0" i="0" lang="en-US" sz="13533" u="none" cap="none" strike="noStrike">
                <a:solidFill>
                  <a:srgbClr val="E4032B"/>
                </a:solidFill>
                <a:latin typeface="Anton"/>
                <a:ea typeface="Anton"/>
                <a:cs typeface="Anton"/>
                <a:sym typeface="Anton"/>
              </a:rPr>
              <a:t>AUSTRALIA</a:t>
            </a:r>
            <a:endParaRPr/>
          </a:p>
        </p:txBody>
      </p:sp>
      <p:sp>
        <p:nvSpPr>
          <p:cNvPr id="100" name="Google Shape;100;p13"/>
          <p:cNvSpPr txBox="1"/>
          <p:nvPr/>
        </p:nvSpPr>
        <p:spPr>
          <a:xfrm>
            <a:off x="1701647" y="6154433"/>
            <a:ext cx="3981798"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WRITE YOUR TEXT HERE</a:t>
            </a:r>
            <a:endParaRPr/>
          </a:p>
        </p:txBody>
      </p:sp>
      <p:pic>
        <p:nvPicPr>
          <p:cNvPr id="101" name="Google Shape;101;p13"/>
          <p:cNvPicPr preferRelativeResize="0"/>
          <p:nvPr/>
        </p:nvPicPr>
        <p:blipFill>
          <a:blip r:embed="rId3">
            <a:alphaModFix/>
          </a:blip>
          <a:stretch>
            <a:fillRect/>
          </a:stretch>
        </p:blipFill>
        <p:spPr>
          <a:xfrm>
            <a:off x="9472157" y="2951817"/>
            <a:ext cx="7595588" cy="7335174"/>
          </a:xfrm>
          <a:prstGeom prst="rect">
            <a:avLst/>
          </a:prstGeom>
          <a:noFill/>
          <a:ln>
            <a:noFill/>
          </a:ln>
        </p:spPr>
      </p:pic>
      <p:pic>
        <p:nvPicPr>
          <p:cNvPr id="102" name="Google Shape;102;p13"/>
          <p:cNvPicPr preferRelativeResize="0"/>
          <p:nvPr/>
        </p:nvPicPr>
        <p:blipFill>
          <a:blip r:embed="rId4">
            <a:alphaModFix/>
          </a:blip>
          <a:stretch>
            <a:fillRect/>
          </a:stretch>
        </p:blipFill>
        <p:spPr>
          <a:xfrm>
            <a:off x="8924550" y="-3892101"/>
            <a:ext cx="8017349" cy="8262649"/>
          </a:xfrm>
          <a:prstGeom prst="rect">
            <a:avLst/>
          </a:prstGeom>
          <a:noFill/>
          <a:ln>
            <a:noFill/>
          </a:ln>
        </p:spPr>
      </p:pic>
      <p:pic>
        <p:nvPicPr>
          <p:cNvPr id="103" name="Google Shape;103;p13"/>
          <p:cNvPicPr preferRelativeResize="0"/>
          <p:nvPr/>
        </p:nvPicPr>
        <p:blipFill>
          <a:blip r:embed="rId5">
            <a:alphaModFix/>
          </a:blip>
          <a:stretch>
            <a:fillRect/>
          </a:stretch>
        </p:blipFill>
        <p:spPr>
          <a:xfrm>
            <a:off x="-3292124" y="5781600"/>
            <a:ext cx="7117629" cy="7335174"/>
          </a:xfrm>
          <a:prstGeom prst="rect">
            <a:avLst/>
          </a:prstGeom>
          <a:noFill/>
          <a:ln>
            <a:noFill/>
          </a:ln>
        </p:spPr>
      </p:pic>
      <p:pic>
        <p:nvPicPr>
          <p:cNvPr id="104" name="Google Shape;104;p13"/>
          <p:cNvPicPr preferRelativeResize="0"/>
          <p:nvPr/>
        </p:nvPicPr>
        <p:blipFill>
          <a:blip r:embed="rId6">
            <a:alphaModFix/>
          </a:blip>
          <a:stretch>
            <a:fillRect/>
          </a:stretch>
        </p:blipFill>
        <p:spPr>
          <a:xfrm>
            <a:off x="17545450" y="0"/>
            <a:ext cx="742675" cy="14853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26" name="Shape 326"/>
        <p:cNvGrpSpPr/>
        <p:nvPr/>
      </p:nvGrpSpPr>
      <p:grpSpPr>
        <a:xfrm>
          <a:off x="0" y="0"/>
          <a:ext cx="0" cy="0"/>
          <a:chOff x="0" y="0"/>
          <a:chExt cx="0" cy="0"/>
        </a:xfrm>
      </p:grpSpPr>
      <p:pic>
        <p:nvPicPr>
          <p:cNvPr id="327" name="Google Shape;327;p22"/>
          <p:cNvPicPr preferRelativeResize="0"/>
          <p:nvPr/>
        </p:nvPicPr>
        <p:blipFill>
          <a:blip r:embed="rId3">
            <a:alphaModFix/>
          </a:blip>
          <a:stretch>
            <a:fillRect/>
          </a:stretch>
        </p:blipFill>
        <p:spPr>
          <a:xfrm>
            <a:off x="9285466" y="-3848100"/>
            <a:ext cx="10812516" cy="10286999"/>
          </a:xfrm>
          <a:prstGeom prst="rect">
            <a:avLst/>
          </a:prstGeom>
          <a:noFill/>
          <a:ln>
            <a:noFill/>
          </a:ln>
        </p:spPr>
      </p:pic>
      <p:grpSp>
        <p:nvGrpSpPr>
          <p:cNvPr id="328" name="Google Shape;328;p22"/>
          <p:cNvGrpSpPr/>
          <p:nvPr/>
        </p:nvGrpSpPr>
        <p:grpSpPr>
          <a:xfrm>
            <a:off x="752292" y="4330569"/>
            <a:ext cx="2990246" cy="2882886"/>
            <a:chOff x="0" y="-89479"/>
            <a:chExt cx="3986995" cy="3843848"/>
          </a:xfrm>
        </p:grpSpPr>
        <p:grpSp>
          <p:nvGrpSpPr>
            <p:cNvPr id="329" name="Google Shape;329;p22"/>
            <p:cNvGrpSpPr/>
            <p:nvPr/>
          </p:nvGrpSpPr>
          <p:grpSpPr>
            <a:xfrm>
              <a:off x="0" y="64587"/>
              <a:ext cx="3904638" cy="3689782"/>
              <a:chOff x="0" y="-47625"/>
              <a:chExt cx="2078246" cy="1963889"/>
            </a:xfrm>
          </p:grpSpPr>
          <p:sp>
            <p:nvSpPr>
              <p:cNvPr id="330" name="Google Shape;330;p22"/>
              <p:cNvSpPr/>
              <p:nvPr/>
            </p:nvSpPr>
            <p:spPr>
              <a:xfrm>
                <a:off x="0" y="0"/>
                <a:ext cx="2078246" cy="1916264"/>
              </a:xfrm>
              <a:custGeom>
                <a:rect b="b" l="l" r="r" t="t"/>
                <a:pathLst>
                  <a:path extrusionOk="0" h="1916264" w="2078246">
                    <a:moveTo>
                      <a:pt x="200725" y="0"/>
                    </a:moveTo>
                    <a:lnTo>
                      <a:pt x="1877521" y="0"/>
                    </a:lnTo>
                    <a:cubicBezTo>
                      <a:pt x="1930756" y="0"/>
                      <a:pt x="1981812" y="21148"/>
                      <a:pt x="2019455" y="58791"/>
                    </a:cubicBezTo>
                    <a:cubicBezTo>
                      <a:pt x="2057098" y="96434"/>
                      <a:pt x="2078246" y="147489"/>
                      <a:pt x="2078246" y="200725"/>
                    </a:cubicBezTo>
                    <a:lnTo>
                      <a:pt x="2078246" y="1715539"/>
                    </a:lnTo>
                    <a:cubicBezTo>
                      <a:pt x="2078246" y="1768774"/>
                      <a:pt x="2057098" y="1819829"/>
                      <a:pt x="2019455" y="1857473"/>
                    </a:cubicBezTo>
                    <a:cubicBezTo>
                      <a:pt x="1981812" y="1895116"/>
                      <a:pt x="1930756" y="1916264"/>
                      <a:pt x="1877521" y="1916264"/>
                    </a:cubicBezTo>
                    <a:lnTo>
                      <a:pt x="200725" y="1916264"/>
                    </a:lnTo>
                    <a:cubicBezTo>
                      <a:pt x="89868" y="1916264"/>
                      <a:pt x="0" y="1826396"/>
                      <a:pt x="0" y="1715539"/>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
              <p:cNvSpPr txBox="1"/>
              <p:nvPr/>
            </p:nvSpPr>
            <p:spPr>
              <a:xfrm>
                <a:off x="0" y="-47625"/>
                <a:ext cx="2078246" cy="1963889"/>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2"/>
            <p:cNvGrpSpPr/>
            <p:nvPr/>
          </p:nvGrpSpPr>
          <p:grpSpPr>
            <a:xfrm>
              <a:off x="56168" y="-89479"/>
              <a:ext cx="3930827" cy="3725174"/>
              <a:chOff x="0" y="-47625"/>
              <a:chExt cx="2092185" cy="1982726"/>
            </a:xfrm>
          </p:grpSpPr>
          <p:sp>
            <p:nvSpPr>
              <p:cNvPr id="333" name="Google Shape;333;p22"/>
              <p:cNvSpPr/>
              <p:nvPr/>
            </p:nvSpPr>
            <p:spPr>
              <a:xfrm>
                <a:off x="0" y="0"/>
                <a:ext cx="2092185" cy="1935101"/>
              </a:xfrm>
              <a:custGeom>
                <a:rect b="b" l="l" r="r" t="t"/>
                <a:pathLst>
                  <a:path extrusionOk="0" h="1935101" w="2092185">
                    <a:moveTo>
                      <a:pt x="199388" y="0"/>
                    </a:moveTo>
                    <a:lnTo>
                      <a:pt x="1892798" y="0"/>
                    </a:lnTo>
                    <a:cubicBezTo>
                      <a:pt x="2002917" y="0"/>
                      <a:pt x="2092185" y="89269"/>
                      <a:pt x="2092185" y="199388"/>
                    </a:cubicBezTo>
                    <a:lnTo>
                      <a:pt x="2092185" y="1735713"/>
                    </a:lnTo>
                    <a:cubicBezTo>
                      <a:pt x="2092185" y="1788594"/>
                      <a:pt x="2071178" y="1839309"/>
                      <a:pt x="2033786" y="1876701"/>
                    </a:cubicBezTo>
                    <a:cubicBezTo>
                      <a:pt x="1996394" y="1914094"/>
                      <a:pt x="1945679" y="1935101"/>
                      <a:pt x="1892798" y="1935101"/>
                    </a:cubicBezTo>
                    <a:lnTo>
                      <a:pt x="199388" y="1935101"/>
                    </a:lnTo>
                    <a:cubicBezTo>
                      <a:pt x="89269" y="1935101"/>
                      <a:pt x="0" y="1845832"/>
                      <a:pt x="0" y="1735713"/>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txBox="1"/>
              <p:nvPr/>
            </p:nvSpPr>
            <p:spPr>
              <a:xfrm>
                <a:off x="0" y="-47625"/>
                <a:ext cx="2092185" cy="198272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35" name="Google Shape;335;p22"/>
          <p:cNvPicPr preferRelativeResize="0"/>
          <p:nvPr/>
        </p:nvPicPr>
        <p:blipFill rotWithShape="1">
          <a:blip r:embed="rId4">
            <a:alphaModFix/>
          </a:blip>
          <a:srcRect b="0" l="0" r="0" t="0"/>
          <a:stretch/>
        </p:blipFill>
        <p:spPr>
          <a:xfrm>
            <a:off x="978676" y="4532234"/>
            <a:ext cx="2537142" cy="2537142"/>
          </a:xfrm>
          <a:prstGeom prst="rect">
            <a:avLst/>
          </a:prstGeom>
          <a:noFill/>
          <a:ln>
            <a:noFill/>
          </a:ln>
        </p:spPr>
      </p:pic>
      <p:grpSp>
        <p:nvGrpSpPr>
          <p:cNvPr id="336" name="Google Shape;336;p22"/>
          <p:cNvGrpSpPr/>
          <p:nvPr/>
        </p:nvGrpSpPr>
        <p:grpSpPr>
          <a:xfrm>
            <a:off x="4637888" y="4330569"/>
            <a:ext cx="2990246" cy="2882886"/>
            <a:chOff x="0" y="-89479"/>
            <a:chExt cx="3986995" cy="3843848"/>
          </a:xfrm>
        </p:grpSpPr>
        <p:grpSp>
          <p:nvGrpSpPr>
            <p:cNvPr id="337" name="Google Shape;337;p22"/>
            <p:cNvGrpSpPr/>
            <p:nvPr/>
          </p:nvGrpSpPr>
          <p:grpSpPr>
            <a:xfrm>
              <a:off x="0" y="64587"/>
              <a:ext cx="3904638" cy="3689782"/>
              <a:chOff x="0" y="-47625"/>
              <a:chExt cx="2078246" cy="1963889"/>
            </a:xfrm>
          </p:grpSpPr>
          <p:sp>
            <p:nvSpPr>
              <p:cNvPr id="338" name="Google Shape;338;p22"/>
              <p:cNvSpPr/>
              <p:nvPr/>
            </p:nvSpPr>
            <p:spPr>
              <a:xfrm>
                <a:off x="0" y="0"/>
                <a:ext cx="2078246" cy="1916264"/>
              </a:xfrm>
              <a:custGeom>
                <a:rect b="b" l="l" r="r" t="t"/>
                <a:pathLst>
                  <a:path extrusionOk="0" h="1916264" w="2078246">
                    <a:moveTo>
                      <a:pt x="200725" y="0"/>
                    </a:moveTo>
                    <a:lnTo>
                      <a:pt x="1877521" y="0"/>
                    </a:lnTo>
                    <a:cubicBezTo>
                      <a:pt x="1930756" y="0"/>
                      <a:pt x="1981812" y="21148"/>
                      <a:pt x="2019455" y="58791"/>
                    </a:cubicBezTo>
                    <a:cubicBezTo>
                      <a:pt x="2057098" y="96434"/>
                      <a:pt x="2078246" y="147489"/>
                      <a:pt x="2078246" y="200725"/>
                    </a:cubicBezTo>
                    <a:lnTo>
                      <a:pt x="2078246" y="1715539"/>
                    </a:lnTo>
                    <a:cubicBezTo>
                      <a:pt x="2078246" y="1768774"/>
                      <a:pt x="2057098" y="1819829"/>
                      <a:pt x="2019455" y="1857473"/>
                    </a:cubicBezTo>
                    <a:cubicBezTo>
                      <a:pt x="1981812" y="1895116"/>
                      <a:pt x="1930756" y="1916264"/>
                      <a:pt x="1877521" y="1916264"/>
                    </a:cubicBezTo>
                    <a:lnTo>
                      <a:pt x="200725" y="1916264"/>
                    </a:lnTo>
                    <a:cubicBezTo>
                      <a:pt x="89868" y="1916264"/>
                      <a:pt x="0" y="1826396"/>
                      <a:pt x="0" y="1715539"/>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
              <p:cNvSpPr txBox="1"/>
              <p:nvPr/>
            </p:nvSpPr>
            <p:spPr>
              <a:xfrm>
                <a:off x="0" y="-47625"/>
                <a:ext cx="2078246" cy="1963889"/>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2"/>
            <p:cNvGrpSpPr/>
            <p:nvPr/>
          </p:nvGrpSpPr>
          <p:grpSpPr>
            <a:xfrm>
              <a:off x="56168" y="-89479"/>
              <a:ext cx="3930827" cy="3725174"/>
              <a:chOff x="0" y="-47625"/>
              <a:chExt cx="2092185" cy="1982726"/>
            </a:xfrm>
          </p:grpSpPr>
          <p:sp>
            <p:nvSpPr>
              <p:cNvPr id="341" name="Google Shape;341;p22"/>
              <p:cNvSpPr/>
              <p:nvPr/>
            </p:nvSpPr>
            <p:spPr>
              <a:xfrm>
                <a:off x="0" y="0"/>
                <a:ext cx="2092185" cy="1935101"/>
              </a:xfrm>
              <a:custGeom>
                <a:rect b="b" l="l" r="r" t="t"/>
                <a:pathLst>
                  <a:path extrusionOk="0" h="1935101" w="2092185">
                    <a:moveTo>
                      <a:pt x="199388" y="0"/>
                    </a:moveTo>
                    <a:lnTo>
                      <a:pt x="1892798" y="0"/>
                    </a:lnTo>
                    <a:cubicBezTo>
                      <a:pt x="2002917" y="0"/>
                      <a:pt x="2092185" y="89269"/>
                      <a:pt x="2092185" y="199388"/>
                    </a:cubicBezTo>
                    <a:lnTo>
                      <a:pt x="2092185" y="1735713"/>
                    </a:lnTo>
                    <a:cubicBezTo>
                      <a:pt x="2092185" y="1788594"/>
                      <a:pt x="2071178" y="1839309"/>
                      <a:pt x="2033786" y="1876701"/>
                    </a:cubicBezTo>
                    <a:cubicBezTo>
                      <a:pt x="1996394" y="1914094"/>
                      <a:pt x="1945679" y="1935101"/>
                      <a:pt x="1892798" y="1935101"/>
                    </a:cubicBezTo>
                    <a:lnTo>
                      <a:pt x="199388" y="1935101"/>
                    </a:lnTo>
                    <a:cubicBezTo>
                      <a:pt x="89269" y="1935101"/>
                      <a:pt x="0" y="1845832"/>
                      <a:pt x="0" y="1735713"/>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2"/>
              <p:cNvSpPr txBox="1"/>
              <p:nvPr/>
            </p:nvSpPr>
            <p:spPr>
              <a:xfrm>
                <a:off x="0" y="-47625"/>
                <a:ext cx="2092185" cy="198272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43" name="Google Shape;343;p22"/>
          <p:cNvPicPr preferRelativeResize="0"/>
          <p:nvPr/>
        </p:nvPicPr>
        <p:blipFill rotWithShape="1">
          <a:blip r:embed="rId5">
            <a:alphaModFix/>
          </a:blip>
          <a:srcRect b="0" l="0" r="0" t="0"/>
          <a:stretch/>
        </p:blipFill>
        <p:spPr>
          <a:xfrm>
            <a:off x="4862606" y="4532234"/>
            <a:ext cx="2537142" cy="2537142"/>
          </a:xfrm>
          <a:prstGeom prst="rect">
            <a:avLst/>
          </a:prstGeom>
          <a:noFill/>
          <a:ln>
            <a:noFill/>
          </a:ln>
        </p:spPr>
      </p:pic>
      <p:grpSp>
        <p:nvGrpSpPr>
          <p:cNvPr id="344" name="Google Shape;344;p22"/>
          <p:cNvGrpSpPr/>
          <p:nvPr/>
        </p:nvGrpSpPr>
        <p:grpSpPr>
          <a:xfrm>
            <a:off x="8519816" y="4330569"/>
            <a:ext cx="2990246" cy="2873361"/>
            <a:chOff x="0" y="-89479"/>
            <a:chExt cx="3986995" cy="3831148"/>
          </a:xfrm>
        </p:grpSpPr>
        <p:grpSp>
          <p:nvGrpSpPr>
            <p:cNvPr id="345" name="Google Shape;345;p22"/>
            <p:cNvGrpSpPr/>
            <p:nvPr/>
          </p:nvGrpSpPr>
          <p:grpSpPr>
            <a:xfrm>
              <a:off x="0" y="64066"/>
              <a:ext cx="3904638" cy="3677603"/>
              <a:chOff x="0" y="-47625"/>
              <a:chExt cx="2078246" cy="1957406"/>
            </a:xfrm>
          </p:grpSpPr>
          <p:sp>
            <p:nvSpPr>
              <p:cNvPr id="346" name="Google Shape;346;p22"/>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2"/>
            <p:cNvGrpSpPr/>
            <p:nvPr/>
          </p:nvGrpSpPr>
          <p:grpSpPr>
            <a:xfrm>
              <a:off x="56168" y="-89479"/>
              <a:ext cx="3930827" cy="3712875"/>
              <a:chOff x="0" y="-47625"/>
              <a:chExt cx="2092185" cy="1976180"/>
            </a:xfrm>
          </p:grpSpPr>
          <p:sp>
            <p:nvSpPr>
              <p:cNvPr id="349" name="Google Shape;349;p22"/>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51" name="Google Shape;351;p22"/>
          <p:cNvPicPr preferRelativeResize="0"/>
          <p:nvPr/>
        </p:nvPicPr>
        <p:blipFill rotWithShape="1">
          <a:blip r:embed="rId6">
            <a:alphaModFix/>
          </a:blip>
          <a:srcRect b="0" l="0" r="0" t="0"/>
          <a:stretch/>
        </p:blipFill>
        <p:spPr>
          <a:xfrm>
            <a:off x="8746368" y="4532234"/>
            <a:ext cx="2537142" cy="2537142"/>
          </a:xfrm>
          <a:prstGeom prst="rect">
            <a:avLst/>
          </a:prstGeom>
          <a:noFill/>
          <a:ln>
            <a:noFill/>
          </a:ln>
        </p:spPr>
      </p:pic>
      <p:sp>
        <p:nvSpPr>
          <p:cNvPr id="352" name="Google Shape;352;p22"/>
          <p:cNvSpPr txBox="1"/>
          <p:nvPr/>
        </p:nvSpPr>
        <p:spPr>
          <a:xfrm>
            <a:off x="993885" y="7621445"/>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the featured statistic.</a:t>
            </a:r>
            <a:endParaRPr/>
          </a:p>
        </p:txBody>
      </p:sp>
      <p:sp>
        <p:nvSpPr>
          <p:cNvPr id="353" name="Google Shape;353;p22"/>
          <p:cNvSpPr txBox="1"/>
          <p:nvPr/>
        </p:nvSpPr>
        <p:spPr>
          <a:xfrm>
            <a:off x="8658421" y="7621445"/>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the featured statistic.</a:t>
            </a:r>
            <a:endParaRPr/>
          </a:p>
        </p:txBody>
      </p:sp>
      <p:sp>
        <p:nvSpPr>
          <p:cNvPr id="354" name="Google Shape;354;p22"/>
          <p:cNvSpPr txBox="1"/>
          <p:nvPr/>
        </p:nvSpPr>
        <p:spPr>
          <a:xfrm>
            <a:off x="4824268" y="7621445"/>
            <a:ext cx="35388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the featured statistic.</a:t>
            </a:r>
            <a:endParaRPr/>
          </a:p>
        </p:txBody>
      </p:sp>
      <p:sp>
        <p:nvSpPr>
          <p:cNvPr id="355" name="Google Shape;355;p22"/>
          <p:cNvSpPr txBox="1"/>
          <p:nvPr/>
        </p:nvSpPr>
        <p:spPr>
          <a:xfrm>
            <a:off x="993885" y="1667682"/>
            <a:ext cx="13944632"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MARKET </a:t>
            </a:r>
            <a:r>
              <a:rPr b="0" i="0" lang="en-US" sz="9600" u="none" cap="none" strike="noStrike">
                <a:solidFill>
                  <a:srgbClr val="E4032B"/>
                </a:solidFill>
                <a:latin typeface="Anton"/>
                <a:ea typeface="Anton"/>
                <a:cs typeface="Anton"/>
                <a:sym typeface="Anton"/>
              </a:rPr>
              <a:t>RESEARCH</a:t>
            </a:r>
            <a:endParaRPr/>
          </a:p>
        </p:txBody>
      </p:sp>
      <p:sp>
        <p:nvSpPr>
          <p:cNvPr id="356" name="Google Shape;356;p22"/>
          <p:cNvSpPr txBox="1"/>
          <p:nvPr/>
        </p:nvSpPr>
        <p:spPr>
          <a:xfrm>
            <a:off x="993885" y="3243248"/>
            <a:ext cx="12322393"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Elaborate on the featured statistic</a:t>
            </a:r>
            <a:endParaRPr/>
          </a:p>
        </p:txBody>
      </p:sp>
      <p:grpSp>
        <p:nvGrpSpPr>
          <p:cNvPr id="357" name="Google Shape;357;p22"/>
          <p:cNvGrpSpPr/>
          <p:nvPr/>
        </p:nvGrpSpPr>
        <p:grpSpPr>
          <a:xfrm>
            <a:off x="17545444" y="-180826"/>
            <a:ext cx="742556" cy="10467826"/>
            <a:chOff x="12344" y="-241102"/>
            <a:chExt cx="990075" cy="13957102"/>
          </a:xfrm>
        </p:grpSpPr>
        <p:grpSp>
          <p:nvGrpSpPr>
            <p:cNvPr id="358" name="Google Shape;358;p22"/>
            <p:cNvGrpSpPr/>
            <p:nvPr/>
          </p:nvGrpSpPr>
          <p:grpSpPr>
            <a:xfrm>
              <a:off x="12344" y="-241102"/>
              <a:ext cx="990075" cy="13957102"/>
              <a:chOff x="0" y="-47625"/>
              <a:chExt cx="195570" cy="2756958"/>
            </a:xfrm>
          </p:grpSpPr>
          <p:sp>
            <p:nvSpPr>
              <p:cNvPr id="359" name="Google Shape;359;p22"/>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360" name="Google Shape;360;p22"/>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2"/>
            <p:cNvGrpSpPr/>
            <p:nvPr/>
          </p:nvGrpSpPr>
          <p:grpSpPr>
            <a:xfrm>
              <a:off x="208143" y="7665892"/>
              <a:ext cx="598439" cy="607575"/>
              <a:chOff x="0" y="0"/>
              <a:chExt cx="763052" cy="774700"/>
            </a:xfrm>
          </p:grpSpPr>
          <p:sp>
            <p:nvSpPr>
              <p:cNvPr id="362" name="Google Shape;362;p22"/>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363" name="Google Shape;363;p22"/>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2"/>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365" name="Google Shape;365;p22"/>
          <p:cNvPicPr preferRelativeResize="0"/>
          <p:nvPr/>
        </p:nvPicPr>
        <p:blipFill>
          <a:blip r:embed="rId7">
            <a:alphaModFix/>
          </a:blip>
          <a:stretch>
            <a:fillRect/>
          </a:stretch>
        </p:blipFill>
        <p:spPr>
          <a:xfrm>
            <a:off x="752310" y="7203888"/>
            <a:ext cx="7026474" cy="6612088"/>
          </a:xfrm>
          <a:prstGeom prst="rect">
            <a:avLst/>
          </a:prstGeom>
          <a:noFill/>
          <a:ln>
            <a:noFill/>
          </a:ln>
        </p:spPr>
      </p:pic>
      <p:pic>
        <p:nvPicPr>
          <p:cNvPr id="366" name="Google Shape;366;p22"/>
          <p:cNvPicPr preferRelativeResize="0"/>
          <p:nvPr/>
        </p:nvPicPr>
        <p:blipFill>
          <a:blip r:embed="rId8">
            <a:alphaModFix/>
          </a:blip>
          <a:stretch>
            <a:fillRect/>
          </a:stretch>
        </p:blipFill>
        <p:spPr>
          <a:xfrm>
            <a:off x="17545450" y="0"/>
            <a:ext cx="742675" cy="1485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70" name="Shape 370"/>
        <p:cNvGrpSpPr/>
        <p:nvPr/>
      </p:nvGrpSpPr>
      <p:grpSpPr>
        <a:xfrm>
          <a:off x="0" y="0"/>
          <a:ext cx="0" cy="0"/>
          <a:chOff x="0" y="0"/>
          <a:chExt cx="0" cy="0"/>
        </a:xfrm>
      </p:grpSpPr>
      <p:sp>
        <p:nvSpPr>
          <p:cNvPr id="371" name="Google Shape;371;p23"/>
          <p:cNvSpPr txBox="1"/>
          <p:nvPr/>
        </p:nvSpPr>
        <p:spPr>
          <a:xfrm>
            <a:off x="1251906" y="3734917"/>
            <a:ext cx="9612900" cy="277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40" u="none" cap="none" strike="noStrike">
                <a:solidFill>
                  <a:schemeClr val="lt1"/>
                </a:solidFill>
                <a:latin typeface="Anton"/>
                <a:ea typeface="Anton"/>
                <a:cs typeface="Anton"/>
                <a:sym typeface="Anton"/>
              </a:rPr>
              <a:t>4 098 434</a:t>
            </a:r>
            <a:endParaRPr>
              <a:solidFill>
                <a:schemeClr val="lt1"/>
              </a:solidFill>
            </a:endParaRPr>
          </a:p>
        </p:txBody>
      </p:sp>
      <p:sp>
        <p:nvSpPr>
          <p:cNvPr id="372" name="Google Shape;372;p23"/>
          <p:cNvSpPr txBox="1"/>
          <p:nvPr/>
        </p:nvSpPr>
        <p:spPr>
          <a:xfrm>
            <a:off x="1251906" y="6436586"/>
            <a:ext cx="7973122"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grpSp>
        <p:nvGrpSpPr>
          <p:cNvPr id="373" name="Google Shape;373;p23"/>
          <p:cNvGrpSpPr/>
          <p:nvPr/>
        </p:nvGrpSpPr>
        <p:grpSpPr>
          <a:xfrm>
            <a:off x="17545444" y="-180826"/>
            <a:ext cx="742556" cy="10467826"/>
            <a:chOff x="12344" y="-241102"/>
            <a:chExt cx="990075" cy="13957102"/>
          </a:xfrm>
        </p:grpSpPr>
        <p:grpSp>
          <p:nvGrpSpPr>
            <p:cNvPr id="374" name="Google Shape;374;p23"/>
            <p:cNvGrpSpPr/>
            <p:nvPr/>
          </p:nvGrpSpPr>
          <p:grpSpPr>
            <a:xfrm>
              <a:off x="12344" y="-241102"/>
              <a:ext cx="990075" cy="13957102"/>
              <a:chOff x="0" y="-47625"/>
              <a:chExt cx="195570" cy="2756958"/>
            </a:xfrm>
          </p:grpSpPr>
          <p:sp>
            <p:nvSpPr>
              <p:cNvPr id="375" name="Google Shape;375;p23"/>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376" name="Google Shape;376;p23"/>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3"/>
            <p:cNvGrpSpPr/>
            <p:nvPr/>
          </p:nvGrpSpPr>
          <p:grpSpPr>
            <a:xfrm>
              <a:off x="208143" y="7665892"/>
              <a:ext cx="598439" cy="607575"/>
              <a:chOff x="0" y="0"/>
              <a:chExt cx="763052" cy="774700"/>
            </a:xfrm>
          </p:grpSpPr>
          <p:sp>
            <p:nvSpPr>
              <p:cNvPr id="378" name="Google Shape;378;p23"/>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379" name="Google Shape;379;p23"/>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3"/>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381" name="Google Shape;381;p23"/>
          <p:cNvPicPr preferRelativeResize="0"/>
          <p:nvPr/>
        </p:nvPicPr>
        <p:blipFill>
          <a:blip r:embed="rId3">
            <a:alphaModFix/>
          </a:blip>
          <a:stretch>
            <a:fillRect/>
          </a:stretch>
        </p:blipFill>
        <p:spPr>
          <a:xfrm>
            <a:off x="12239250" y="1409700"/>
            <a:ext cx="3922351" cy="11284898"/>
          </a:xfrm>
          <a:prstGeom prst="rect">
            <a:avLst/>
          </a:prstGeom>
          <a:noFill/>
          <a:ln>
            <a:noFill/>
          </a:ln>
        </p:spPr>
      </p:pic>
      <p:pic>
        <p:nvPicPr>
          <p:cNvPr id="382" name="Google Shape;382;p23"/>
          <p:cNvPicPr preferRelativeResize="0"/>
          <p:nvPr/>
        </p:nvPicPr>
        <p:blipFill rotWithShape="1">
          <a:blip r:embed="rId4">
            <a:alphaModFix/>
          </a:blip>
          <a:srcRect b="20923" l="0" r="0" t="0"/>
          <a:stretch/>
        </p:blipFill>
        <p:spPr>
          <a:xfrm>
            <a:off x="1575075" y="-4659026"/>
            <a:ext cx="9612776" cy="8393948"/>
          </a:xfrm>
          <a:prstGeom prst="rect">
            <a:avLst/>
          </a:prstGeom>
          <a:noFill/>
          <a:ln>
            <a:noFill/>
          </a:ln>
        </p:spPr>
      </p:pic>
      <p:pic>
        <p:nvPicPr>
          <p:cNvPr id="383" name="Google Shape;383;p23"/>
          <p:cNvPicPr preferRelativeResize="0"/>
          <p:nvPr/>
        </p:nvPicPr>
        <p:blipFill>
          <a:blip r:embed="rId4">
            <a:alphaModFix/>
          </a:blip>
          <a:stretch>
            <a:fillRect/>
          </a:stretch>
        </p:blipFill>
        <p:spPr>
          <a:xfrm>
            <a:off x="2323138" y="5955925"/>
            <a:ext cx="8116639" cy="8962850"/>
          </a:xfrm>
          <a:prstGeom prst="rect">
            <a:avLst/>
          </a:prstGeom>
          <a:noFill/>
          <a:ln>
            <a:noFill/>
          </a:ln>
        </p:spPr>
      </p:pic>
      <p:pic>
        <p:nvPicPr>
          <p:cNvPr id="384" name="Google Shape;384;p23"/>
          <p:cNvPicPr preferRelativeResize="0"/>
          <p:nvPr/>
        </p:nvPicPr>
        <p:blipFill>
          <a:blip r:embed="rId5">
            <a:alphaModFix/>
          </a:blip>
          <a:stretch>
            <a:fillRect/>
          </a:stretch>
        </p:blipFill>
        <p:spPr>
          <a:xfrm>
            <a:off x="17545450" y="0"/>
            <a:ext cx="742675" cy="14853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88" name="Shape 388"/>
        <p:cNvGrpSpPr/>
        <p:nvPr/>
      </p:nvGrpSpPr>
      <p:grpSpPr>
        <a:xfrm>
          <a:off x="0" y="0"/>
          <a:ext cx="0" cy="0"/>
          <a:chOff x="0" y="0"/>
          <a:chExt cx="0" cy="0"/>
        </a:xfrm>
      </p:grpSpPr>
      <p:pic>
        <p:nvPicPr>
          <p:cNvPr id="389" name="Google Shape;389;p24"/>
          <p:cNvPicPr preferRelativeResize="0"/>
          <p:nvPr/>
        </p:nvPicPr>
        <p:blipFill>
          <a:blip r:embed="rId3">
            <a:alphaModFix/>
          </a:blip>
          <a:stretch>
            <a:fillRect/>
          </a:stretch>
        </p:blipFill>
        <p:spPr>
          <a:xfrm>
            <a:off x="11923425" y="-1152590"/>
            <a:ext cx="7245101" cy="6677539"/>
          </a:xfrm>
          <a:prstGeom prst="rect">
            <a:avLst/>
          </a:prstGeom>
          <a:noFill/>
          <a:ln>
            <a:noFill/>
          </a:ln>
        </p:spPr>
      </p:pic>
      <p:sp>
        <p:nvSpPr>
          <p:cNvPr id="390" name="Google Shape;390;p24"/>
          <p:cNvSpPr txBox="1"/>
          <p:nvPr/>
        </p:nvSpPr>
        <p:spPr>
          <a:xfrm>
            <a:off x="1350743" y="1648668"/>
            <a:ext cx="115812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600" u="none" cap="none" strike="noStrike">
                <a:solidFill>
                  <a:srgbClr val="FFFFFF"/>
                </a:solidFill>
                <a:latin typeface="Anton"/>
                <a:ea typeface="Anton"/>
                <a:cs typeface="Anton"/>
                <a:sym typeface="Anton"/>
              </a:rPr>
              <a:t>LABOR DAY LEGISLATION AND</a:t>
            </a:r>
            <a:r>
              <a:rPr b="0" i="0" lang="en-US" sz="9600" u="none" cap="none" strike="noStrike">
                <a:solidFill>
                  <a:srgbClr val="E4032B"/>
                </a:solidFill>
                <a:latin typeface="Anton"/>
                <a:ea typeface="Anton"/>
                <a:cs typeface="Anton"/>
                <a:sym typeface="Anton"/>
              </a:rPr>
              <a:t> POLICIES</a:t>
            </a:r>
            <a:endParaRPr/>
          </a:p>
        </p:txBody>
      </p:sp>
      <p:sp>
        <p:nvSpPr>
          <p:cNvPr id="391" name="Google Shape;391;p24"/>
          <p:cNvSpPr txBox="1"/>
          <p:nvPr/>
        </p:nvSpPr>
        <p:spPr>
          <a:xfrm>
            <a:off x="2523476" y="4953455"/>
            <a:ext cx="14224000" cy="2919603"/>
          </a:xfrm>
          <a:prstGeom prst="rect">
            <a:avLst/>
          </a:prstGeom>
          <a:noFill/>
          <a:ln>
            <a:noFill/>
          </a:ln>
        </p:spPr>
        <p:txBody>
          <a:bodyPr anchorCtr="0" anchor="t" bIns="0" lIns="0" spcFirstLastPara="1" rIns="0" wrap="square" tIns="0">
            <a:spAutoFit/>
          </a:bodyPr>
          <a:lstStyle/>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LEGISLATIVE HISTORY RELATED TO LABOR DAY IN AUSTRIA.</a:t>
            </a:r>
            <a:endParaRPr/>
          </a:p>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GOVERNMENT POLICIES AND INITIATIVES SUPPORTING WORKERS' RIGHTS AND WELFARE.</a:t>
            </a:r>
            <a:endParaRPr/>
          </a:p>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CURRENT LABOR LAWS AND REGULATIONS IN AUSTRIA.</a:t>
            </a:r>
            <a:endParaRPr/>
          </a:p>
        </p:txBody>
      </p:sp>
      <p:grpSp>
        <p:nvGrpSpPr>
          <p:cNvPr id="392" name="Google Shape;392;p24"/>
          <p:cNvGrpSpPr/>
          <p:nvPr/>
        </p:nvGrpSpPr>
        <p:grpSpPr>
          <a:xfrm>
            <a:off x="1350743" y="5163689"/>
            <a:ext cx="835648" cy="802983"/>
            <a:chOff x="0" y="-25005"/>
            <a:chExt cx="1114198" cy="1070644"/>
          </a:xfrm>
        </p:grpSpPr>
        <p:grpSp>
          <p:nvGrpSpPr>
            <p:cNvPr id="393" name="Google Shape;393;p24"/>
            <p:cNvGrpSpPr/>
            <p:nvPr/>
          </p:nvGrpSpPr>
          <p:grpSpPr>
            <a:xfrm>
              <a:off x="0" y="17904"/>
              <a:ext cx="1091183" cy="1027735"/>
              <a:chOff x="0" y="-47625"/>
              <a:chExt cx="2078246" cy="1957406"/>
            </a:xfrm>
          </p:grpSpPr>
          <p:sp>
            <p:nvSpPr>
              <p:cNvPr id="394" name="Google Shape;394;p24"/>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4"/>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4"/>
            <p:cNvGrpSpPr/>
            <p:nvPr/>
          </p:nvGrpSpPr>
          <p:grpSpPr>
            <a:xfrm>
              <a:off x="15697" y="-25005"/>
              <a:ext cx="1098501" cy="1037592"/>
              <a:chOff x="0" y="-47625"/>
              <a:chExt cx="2092185" cy="1976180"/>
            </a:xfrm>
          </p:grpSpPr>
          <p:sp>
            <p:nvSpPr>
              <p:cNvPr id="397" name="Google Shape;397;p24"/>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99" name="Google Shape;399;p24"/>
          <p:cNvSpPr txBox="1"/>
          <p:nvPr/>
        </p:nvSpPr>
        <p:spPr>
          <a:xfrm>
            <a:off x="1542697" y="5288100"/>
            <a:ext cx="599400" cy="554100"/>
          </a:xfrm>
          <a:prstGeom prst="rect">
            <a:avLst/>
          </a:prstGeom>
          <a:noFill/>
          <a:ln>
            <a:noFill/>
          </a:ln>
        </p:spPr>
        <p:txBody>
          <a:bodyPr anchorCtr="0" anchor="t" bIns="0" lIns="0" spcFirstLastPara="1" rIns="0" wrap="square" tIns="0">
            <a:spAutoFit/>
          </a:bodyPr>
          <a:lstStyle/>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01</a:t>
            </a:r>
            <a:endParaRPr/>
          </a:p>
        </p:txBody>
      </p:sp>
      <p:grpSp>
        <p:nvGrpSpPr>
          <p:cNvPr id="400" name="Google Shape;400;p24"/>
          <p:cNvGrpSpPr/>
          <p:nvPr/>
        </p:nvGrpSpPr>
        <p:grpSpPr>
          <a:xfrm>
            <a:off x="1350743" y="6116882"/>
            <a:ext cx="835648" cy="802983"/>
            <a:chOff x="0" y="-25005"/>
            <a:chExt cx="1114198" cy="1070644"/>
          </a:xfrm>
        </p:grpSpPr>
        <p:grpSp>
          <p:nvGrpSpPr>
            <p:cNvPr id="401" name="Google Shape;401;p24"/>
            <p:cNvGrpSpPr/>
            <p:nvPr/>
          </p:nvGrpSpPr>
          <p:grpSpPr>
            <a:xfrm>
              <a:off x="0" y="17904"/>
              <a:ext cx="1091183" cy="1027735"/>
              <a:chOff x="0" y="-47625"/>
              <a:chExt cx="2078246" cy="1957406"/>
            </a:xfrm>
          </p:grpSpPr>
          <p:sp>
            <p:nvSpPr>
              <p:cNvPr id="402" name="Google Shape;402;p24"/>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4"/>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4"/>
            <p:cNvGrpSpPr/>
            <p:nvPr/>
          </p:nvGrpSpPr>
          <p:grpSpPr>
            <a:xfrm>
              <a:off x="15697" y="-25005"/>
              <a:ext cx="1098501" cy="1037592"/>
              <a:chOff x="0" y="-47625"/>
              <a:chExt cx="2092185" cy="1976180"/>
            </a:xfrm>
          </p:grpSpPr>
          <p:sp>
            <p:nvSpPr>
              <p:cNvPr id="405" name="Google Shape;405;p24"/>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7" name="Google Shape;407;p24"/>
          <p:cNvSpPr txBox="1"/>
          <p:nvPr/>
        </p:nvSpPr>
        <p:spPr>
          <a:xfrm>
            <a:off x="1503347" y="6241275"/>
            <a:ext cx="751800" cy="554100"/>
          </a:xfrm>
          <a:prstGeom prst="rect">
            <a:avLst/>
          </a:prstGeom>
          <a:noFill/>
          <a:ln>
            <a:noFill/>
          </a:ln>
        </p:spPr>
        <p:txBody>
          <a:bodyPr anchorCtr="0" anchor="t" bIns="0" lIns="0" spcFirstLastPara="1" rIns="0" wrap="square" tIns="0">
            <a:spAutoFit/>
          </a:bodyPr>
          <a:lstStyle/>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02</a:t>
            </a:r>
            <a:endParaRPr/>
          </a:p>
        </p:txBody>
      </p:sp>
      <p:grpSp>
        <p:nvGrpSpPr>
          <p:cNvPr id="408" name="Google Shape;408;p24"/>
          <p:cNvGrpSpPr/>
          <p:nvPr/>
        </p:nvGrpSpPr>
        <p:grpSpPr>
          <a:xfrm>
            <a:off x="1350743" y="7070074"/>
            <a:ext cx="835648" cy="802983"/>
            <a:chOff x="0" y="-25005"/>
            <a:chExt cx="1114198" cy="1070644"/>
          </a:xfrm>
        </p:grpSpPr>
        <p:grpSp>
          <p:nvGrpSpPr>
            <p:cNvPr id="409" name="Google Shape;409;p24"/>
            <p:cNvGrpSpPr/>
            <p:nvPr/>
          </p:nvGrpSpPr>
          <p:grpSpPr>
            <a:xfrm>
              <a:off x="0" y="17904"/>
              <a:ext cx="1091183" cy="1027735"/>
              <a:chOff x="0" y="-47625"/>
              <a:chExt cx="2078246" cy="1957406"/>
            </a:xfrm>
          </p:grpSpPr>
          <p:sp>
            <p:nvSpPr>
              <p:cNvPr id="410" name="Google Shape;410;p24"/>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4"/>
            <p:cNvGrpSpPr/>
            <p:nvPr/>
          </p:nvGrpSpPr>
          <p:grpSpPr>
            <a:xfrm>
              <a:off x="15697" y="-25005"/>
              <a:ext cx="1098501" cy="1037592"/>
              <a:chOff x="0" y="-47625"/>
              <a:chExt cx="2092185" cy="1976180"/>
            </a:xfrm>
          </p:grpSpPr>
          <p:sp>
            <p:nvSpPr>
              <p:cNvPr id="413" name="Google Shape;413;p24"/>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4"/>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5" name="Google Shape;415;p24"/>
          <p:cNvSpPr txBox="1"/>
          <p:nvPr/>
        </p:nvSpPr>
        <p:spPr>
          <a:xfrm>
            <a:off x="1503347" y="7194475"/>
            <a:ext cx="751800" cy="554100"/>
          </a:xfrm>
          <a:prstGeom prst="rect">
            <a:avLst/>
          </a:prstGeom>
          <a:noFill/>
          <a:ln>
            <a:noFill/>
          </a:ln>
        </p:spPr>
        <p:txBody>
          <a:bodyPr anchorCtr="0" anchor="t" bIns="0" lIns="0" spcFirstLastPara="1" rIns="0" wrap="square" tIns="0">
            <a:spAutoFit/>
          </a:bodyPr>
          <a:lstStyle/>
          <a:p>
            <a:pPr indent="0" lvl="0" marL="0" marR="0" rtl="0" algn="l">
              <a:lnSpc>
                <a:spcPct val="221000"/>
              </a:lnSpc>
              <a:spcBef>
                <a:spcPts val="0"/>
              </a:spcBef>
              <a:spcAft>
                <a:spcPts val="0"/>
              </a:spcAft>
              <a:buNone/>
            </a:pPr>
            <a:r>
              <a:rPr b="0" i="0" lang="en-US" sz="3600" u="none" cap="none" strike="noStrike">
                <a:solidFill>
                  <a:srgbClr val="FFFFFF"/>
                </a:solidFill>
                <a:latin typeface="Anton"/>
                <a:ea typeface="Anton"/>
                <a:cs typeface="Anton"/>
                <a:sym typeface="Anton"/>
              </a:rPr>
              <a:t>03</a:t>
            </a:r>
            <a:endParaRPr/>
          </a:p>
        </p:txBody>
      </p:sp>
      <p:grpSp>
        <p:nvGrpSpPr>
          <p:cNvPr id="416" name="Google Shape;416;p24"/>
          <p:cNvGrpSpPr/>
          <p:nvPr/>
        </p:nvGrpSpPr>
        <p:grpSpPr>
          <a:xfrm>
            <a:off x="17545444" y="-180826"/>
            <a:ext cx="742556" cy="10467826"/>
            <a:chOff x="12344" y="-241102"/>
            <a:chExt cx="990075" cy="13957102"/>
          </a:xfrm>
        </p:grpSpPr>
        <p:grpSp>
          <p:nvGrpSpPr>
            <p:cNvPr id="417" name="Google Shape;417;p24"/>
            <p:cNvGrpSpPr/>
            <p:nvPr/>
          </p:nvGrpSpPr>
          <p:grpSpPr>
            <a:xfrm>
              <a:off x="12344" y="-241102"/>
              <a:ext cx="990075" cy="13957102"/>
              <a:chOff x="0" y="-47625"/>
              <a:chExt cx="195570" cy="2756958"/>
            </a:xfrm>
          </p:grpSpPr>
          <p:sp>
            <p:nvSpPr>
              <p:cNvPr id="418" name="Google Shape;418;p24"/>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419" name="Google Shape;419;p24"/>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4"/>
            <p:cNvGrpSpPr/>
            <p:nvPr/>
          </p:nvGrpSpPr>
          <p:grpSpPr>
            <a:xfrm>
              <a:off x="208143" y="7665892"/>
              <a:ext cx="598439" cy="607575"/>
              <a:chOff x="0" y="0"/>
              <a:chExt cx="763052" cy="774700"/>
            </a:xfrm>
          </p:grpSpPr>
          <p:sp>
            <p:nvSpPr>
              <p:cNvPr id="421" name="Google Shape;421;p24"/>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422" name="Google Shape;422;p24"/>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24"/>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424" name="Google Shape;424;p24"/>
          <p:cNvPicPr preferRelativeResize="0"/>
          <p:nvPr/>
        </p:nvPicPr>
        <p:blipFill>
          <a:blip r:embed="rId4">
            <a:alphaModFix/>
          </a:blip>
          <a:stretch>
            <a:fillRect/>
          </a:stretch>
        </p:blipFill>
        <p:spPr>
          <a:xfrm>
            <a:off x="-2030560" y="7070075"/>
            <a:ext cx="6945459" cy="8042725"/>
          </a:xfrm>
          <a:prstGeom prst="rect">
            <a:avLst/>
          </a:prstGeom>
          <a:noFill/>
          <a:ln>
            <a:noFill/>
          </a:ln>
        </p:spPr>
      </p:pic>
      <p:pic>
        <p:nvPicPr>
          <p:cNvPr id="425" name="Google Shape;425;p24"/>
          <p:cNvPicPr preferRelativeResize="0"/>
          <p:nvPr/>
        </p:nvPicPr>
        <p:blipFill>
          <a:blip r:embed="rId5">
            <a:alphaModFix/>
          </a:blip>
          <a:stretch>
            <a:fillRect/>
          </a:stretch>
        </p:blipFill>
        <p:spPr>
          <a:xfrm>
            <a:off x="17545450" y="0"/>
            <a:ext cx="742675" cy="14853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29" name="Shape 429"/>
        <p:cNvGrpSpPr/>
        <p:nvPr/>
      </p:nvGrpSpPr>
      <p:grpSpPr>
        <a:xfrm>
          <a:off x="0" y="0"/>
          <a:ext cx="0" cy="0"/>
          <a:chOff x="0" y="0"/>
          <a:chExt cx="0" cy="0"/>
        </a:xfrm>
      </p:grpSpPr>
      <p:pic>
        <p:nvPicPr>
          <p:cNvPr id="430" name="Google Shape;430;p25"/>
          <p:cNvPicPr preferRelativeResize="0"/>
          <p:nvPr/>
        </p:nvPicPr>
        <p:blipFill>
          <a:blip r:embed="rId3">
            <a:alphaModFix/>
          </a:blip>
          <a:stretch>
            <a:fillRect/>
          </a:stretch>
        </p:blipFill>
        <p:spPr>
          <a:xfrm>
            <a:off x="7649124" y="1199319"/>
            <a:ext cx="8476001" cy="7975991"/>
          </a:xfrm>
          <a:prstGeom prst="rect">
            <a:avLst/>
          </a:prstGeom>
          <a:noFill/>
          <a:ln>
            <a:noFill/>
          </a:ln>
        </p:spPr>
      </p:pic>
      <p:grpSp>
        <p:nvGrpSpPr>
          <p:cNvPr id="431" name="Google Shape;431;p25"/>
          <p:cNvGrpSpPr/>
          <p:nvPr/>
        </p:nvGrpSpPr>
        <p:grpSpPr>
          <a:xfrm>
            <a:off x="872851" y="3464210"/>
            <a:ext cx="2350122" cy="802983"/>
            <a:chOff x="0" y="-25005"/>
            <a:chExt cx="3133497" cy="1070644"/>
          </a:xfrm>
        </p:grpSpPr>
        <p:grpSp>
          <p:nvGrpSpPr>
            <p:cNvPr id="432" name="Google Shape;432;p25"/>
            <p:cNvGrpSpPr/>
            <p:nvPr/>
          </p:nvGrpSpPr>
          <p:grpSpPr>
            <a:xfrm>
              <a:off x="0" y="17904"/>
              <a:ext cx="3068769" cy="1027735"/>
              <a:chOff x="0" y="-47625"/>
              <a:chExt cx="5844721" cy="1957406"/>
            </a:xfrm>
          </p:grpSpPr>
          <p:sp>
            <p:nvSpPr>
              <p:cNvPr id="433" name="Google Shape;433;p25"/>
              <p:cNvSpPr/>
              <p:nvPr/>
            </p:nvSpPr>
            <p:spPr>
              <a:xfrm>
                <a:off x="0" y="0"/>
                <a:ext cx="5844721" cy="1909781"/>
              </a:xfrm>
              <a:custGeom>
                <a:rect b="b" l="l" r="r" t="t"/>
                <a:pathLst>
                  <a:path extrusionOk="0" h="1909781" w="5844721">
                    <a:moveTo>
                      <a:pt x="65569" y="0"/>
                    </a:moveTo>
                    <a:lnTo>
                      <a:pt x="5779152" y="0"/>
                    </a:lnTo>
                    <a:cubicBezTo>
                      <a:pt x="5815365" y="0"/>
                      <a:pt x="5844721" y="29356"/>
                      <a:pt x="5844721" y="65569"/>
                    </a:cubicBezTo>
                    <a:lnTo>
                      <a:pt x="5844721" y="1844212"/>
                    </a:lnTo>
                    <a:cubicBezTo>
                      <a:pt x="5844721" y="1880425"/>
                      <a:pt x="5815365" y="1909781"/>
                      <a:pt x="5779152" y="1909781"/>
                    </a:cubicBezTo>
                    <a:lnTo>
                      <a:pt x="65569" y="1909781"/>
                    </a:lnTo>
                    <a:cubicBezTo>
                      <a:pt x="29356" y="1909781"/>
                      <a:pt x="0" y="1880425"/>
                      <a:pt x="0" y="1844212"/>
                    </a:cubicBezTo>
                    <a:lnTo>
                      <a:pt x="0" y="65569"/>
                    </a:lnTo>
                    <a:cubicBezTo>
                      <a:pt x="0" y="29356"/>
                      <a:pt x="29356" y="0"/>
                      <a:pt x="655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5"/>
              <p:cNvSpPr txBox="1"/>
              <p:nvPr/>
            </p:nvSpPr>
            <p:spPr>
              <a:xfrm>
                <a:off x="0" y="-47625"/>
                <a:ext cx="5844721"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5"/>
            <p:cNvGrpSpPr/>
            <p:nvPr/>
          </p:nvGrpSpPr>
          <p:grpSpPr>
            <a:xfrm>
              <a:off x="44144" y="-25005"/>
              <a:ext cx="3089353" cy="1037592"/>
              <a:chOff x="0" y="-47625"/>
              <a:chExt cx="5883923" cy="1976180"/>
            </a:xfrm>
          </p:grpSpPr>
          <p:sp>
            <p:nvSpPr>
              <p:cNvPr id="436" name="Google Shape;436;p25"/>
              <p:cNvSpPr/>
              <p:nvPr/>
            </p:nvSpPr>
            <p:spPr>
              <a:xfrm>
                <a:off x="0" y="0"/>
                <a:ext cx="5883923" cy="1928555"/>
              </a:xfrm>
              <a:custGeom>
                <a:rect b="b" l="l" r="r" t="t"/>
                <a:pathLst>
                  <a:path extrusionOk="0" h="1928555" w="5883923">
                    <a:moveTo>
                      <a:pt x="72369" y="0"/>
                    </a:moveTo>
                    <a:lnTo>
                      <a:pt x="5811554" y="0"/>
                    </a:lnTo>
                    <a:cubicBezTo>
                      <a:pt x="5851523" y="0"/>
                      <a:pt x="5883923" y="32401"/>
                      <a:pt x="5883923" y="72369"/>
                    </a:cubicBezTo>
                    <a:lnTo>
                      <a:pt x="5883923" y="1856185"/>
                    </a:lnTo>
                    <a:cubicBezTo>
                      <a:pt x="5883923" y="1896154"/>
                      <a:pt x="5851523" y="1928555"/>
                      <a:pt x="5811554" y="1928555"/>
                    </a:cubicBezTo>
                    <a:lnTo>
                      <a:pt x="72369" y="1928555"/>
                    </a:lnTo>
                    <a:cubicBezTo>
                      <a:pt x="32401" y="1928555"/>
                      <a:pt x="0" y="1896154"/>
                      <a:pt x="0" y="1856185"/>
                    </a:cubicBezTo>
                    <a:lnTo>
                      <a:pt x="0" y="72369"/>
                    </a:lnTo>
                    <a:cubicBezTo>
                      <a:pt x="0" y="32401"/>
                      <a:pt x="32401" y="0"/>
                      <a:pt x="72369"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5"/>
              <p:cNvSpPr txBox="1"/>
              <p:nvPr/>
            </p:nvSpPr>
            <p:spPr>
              <a:xfrm>
                <a:off x="0" y="-47625"/>
                <a:ext cx="5883923"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8" name="Google Shape;438;p25"/>
          <p:cNvGrpSpPr/>
          <p:nvPr/>
        </p:nvGrpSpPr>
        <p:grpSpPr>
          <a:xfrm>
            <a:off x="872851" y="5910652"/>
            <a:ext cx="2350122" cy="802983"/>
            <a:chOff x="0" y="-25005"/>
            <a:chExt cx="3133497" cy="1070644"/>
          </a:xfrm>
        </p:grpSpPr>
        <p:grpSp>
          <p:nvGrpSpPr>
            <p:cNvPr id="439" name="Google Shape;439;p25"/>
            <p:cNvGrpSpPr/>
            <p:nvPr/>
          </p:nvGrpSpPr>
          <p:grpSpPr>
            <a:xfrm>
              <a:off x="0" y="17904"/>
              <a:ext cx="3068769" cy="1027735"/>
              <a:chOff x="0" y="-47625"/>
              <a:chExt cx="5844721" cy="1957406"/>
            </a:xfrm>
          </p:grpSpPr>
          <p:sp>
            <p:nvSpPr>
              <p:cNvPr id="440" name="Google Shape;440;p25"/>
              <p:cNvSpPr/>
              <p:nvPr/>
            </p:nvSpPr>
            <p:spPr>
              <a:xfrm>
                <a:off x="0" y="0"/>
                <a:ext cx="5844721" cy="1909781"/>
              </a:xfrm>
              <a:custGeom>
                <a:rect b="b" l="l" r="r" t="t"/>
                <a:pathLst>
                  <a:path extrusionOk="0" h="1909781" w="5844721">
                    <a:moveTo>
                      <a:pt x="65569" y="0"/>
                    </a:moveTo>
                    <a:lnTo>
                      <a:pt x="5779152" y="0"/>
                    </a:lnTo>
                    <a:cubicBezTo>
                      <a:pt x="5815365" y="0"/>
                      <a:pt x="5844721" y="29356"/>
                      <a:pt x="5844721" y="65569"/>
                    </a:cubicBezTo>
                    <a:lnTo>
                      <a:pt x="5844721" y="1844212"/>
                    </a:lnTo>
                    <a:cubicBezTo>
                      <a:pt x="5844721" y="1880425"/>
                      <a:pt x="5815365" y="1909781"/>
                      <a:pt x="5779152" y="1909781"/>
                    </a:cubicBezTo>
                    <a:lnTo>
                      <a:pt x="65569" y="1909781"/>
                    </a:lnTo>
                    <a:cubicBezTo>
                      <a:pt x="29356" y="1909781"/>
                      <a:pt x="0" y="1880425"/>
                      <a:pt x="0" y="1844212"/>
                    </a:cubicBezTo>
                    <a:lnTo>
                      <a:pt x="0" y="65569"/>
                    </a:lnTo>
                    <a:cubicBezTo>
                      <a:pt x="0" y="29356"/>
                      <a:pt x="29356" y="0"/>
                      <a:pt x="655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5"/>
              <p:cNvSpPr txBox="1"/>
              <p:nvPr/>
            </p:nvSpPr>
            <p:spPr>
              <a:xfrm>
                <a:off x="0" y="-47625"/>
                <a:ext cx="5844721"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5"/>
            <p:cNvGrpSpPr/>
            <p:nvPr/>
          </p:nvGrpSpPr>
          <p:grpSpPr>
            <a:xfrm>
              <a:off x="44144" y="-25005"/>
              <a:ext cx="3089353" cy="1037592"/>
              <a:chOff x="0" y="-47625"/>
              <a:chExt cx="5883923" cy="1976180"/>
            </a:xfrm>
          </p:grpSpPr>
          <p:sp>
            <p:nvSpPr>
              <p:cNvPr id="443" name="Google Shape;443;p25"/>
              <p:cNvSpPr/>
              <p:nvPr/>
            </p:nvSpPr>
            <p:spPr>
              <a:xfrm>
                <a:off x="0" y="0"/>
                <a:ext cx="5883923" cy="1928555"/>
              </a:xfrm>
              <a:custGeom>
                <a:rect b="b" l="l" r="r" t="t"/>
                <a:pathLst>
                  <a:path extrusionOk="0" h="1928555" w="5883923">
                    <a:moveTo>
                      <a:pt x="72369" y="0"/>
                    </a:moveTo>
                    <a:lnTo>
                      <a:pt x="5811554" y="0"/>
                    </a:lnTo>
                    <a:cubicBezTo>
                      <a:pt x="5851523" y="0"/>
                      <a:pt x="5883923" y="32401"/>
                      <a:pt x="5883923" y="72369"/>
                    </a:cubicBezTo>
                    <a:lnTo>
                      <a:pt x="5883923" y="1856185"/>
                    </a:lnTo>
                    <a:cubicBezTo>
                      <a:pt x="5883923" y="1896154"/>
                      <a:pt x="5851523" y="1928555"/>
                      <a:pt x="5811554" y="1928555"/>
                    </a:cubicBezTo>
                    <a:lnTo>
                      <a:pt x="72369" y="1928555"/>
                    </a:lnTo>
                    <a:cubicBezTo>
                      <a:pt x="32401" y="1928555"/>
                      <a:pt x="0" y="1896154"/>
                      <a:pt x="0" y="1856185"/>
                    </a:cubicBezTo>
                    <a:lnTo>
                      <a:pt x="0" y="72369"/>
                    </a:lnTo>
                    <a:cubicBezTo>
                      <a:pt x="0" y="32401"/>
                      <a:pt x="32401" y="0"/>
                      <a:pt x="72369"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5"/>
              <p:cNvSpPr txBox="1"/>
              <p:nvPr/>
            </p:nvSpPr>
            <p:spPr>
              <a:xfrm>
                <a:off x="0" y="-47625"/>
                <a:ext cx="5883923"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5" name="Google Shape;445;p25"/>
          <p:cNvSpPr txBox="1"/>
          <p:nvPr/>
        </p:nvSpPr>
        <p:spPr>
          <a:xfrm>
            <a:off x="872851" y="1149339"/>
            <a:ext cx="5861884"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LABOR </a:t>
            </a:r>
            <a:r>
              <a:rPr b="0" i="0" lang="en-US" sz="9600" u="none" cap="none" strike="noStrike">
                <a:solidFill>
                  <a:srgbClr val="EE2644"/>
                </a:solidFill>
                <a:latin typeface="Anton"/>
                <a:ea typeface="Anton"/>
                <a:cs typeface="Anton"/>
                <a:sym typeface="Anton"/>
              </a:rPr>
              <a:t>MAP</a:t>
            </a:r>
            <a:r>
              <a:rPr b="0" i="0" lang="en-US" sz="9600" u="none" cap="none" strike="noStrike">
                <a:solidFill>
                  <a:srgbClr val="FFFFFF"/>
                </a:solidFill>
                <a:latin typeface="Anton"/>
                <a:ea typeface="Anton"/>
                <a:cs typeface="Anton"/>
                <a:sym typeface="Anton"/>
              </a:rPr>
              <a:t> </a:t>
            </a:r>
            <a:endParaRPr/>
          </a:p>
        </p:txBody>
      </p:sp>
      <p:sp>
        <p:nvSpPr>
          <p:cNvPr id="446" name="Google Shape;446;p25"/>
          <p:cNvSpPr txBox="1"/>
          <p:nvPr/>
        </p:nvSpPr>
        <p:spPr>
          <a:xfrm>
            <a:off x="1038225" y="3564335"/>
            <a:ext cx="1895201"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MAP</a:t>
            </a:r>
            <a:endParaRPr/>
          </a:p>
        </p:txBody>
      </p:sp>
      <p:sp>
        <p:nvSpPr>
          <p:cNvPr id="447" name="Google Shape;447;p25"/>
          <p:cNvSpPr txBox="1"/>
          <p:nvPr/>
        </p:nvSpPr>
        <p:spPr>
          <a:xfrm>
            <a:off x="1038225" y="6040534"/>
            <a:ext cx="1222404"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MAP</a:t>
            </a:r>
            <a:endParaRPr/>
          </a:p>
        </p:txBody>
      </p:sp>
      <p:sp>
        <p:nvSpPr>
          <p:cNvPr id="448" name="Google Shape;448;p25"/>
          <p:cNvSpPr txBox="1"/>
          <p:nvPr/>
        </p:nvSpPr>
        <p:spPr>
          <a:xfrm>
            <a:off x="1028021" y="4311167"/>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449" name="Google Shape;449;p25"/>
          <p:cNvSpPr txBox="1"/>
          <p:nvPr/>
        </p:nvSpPr>
        <p:spPr>
          <a:xfrm>
            <a:off x="1028021" y="6787366"/>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grpSp>
        <p:nvGrpSpPr>
          <p:cNvPr id="450" name="Google Shape;450;p25"/>
          <p:cNvGrpSpPr/>
          <p:nvPr/>
        </p:nvGrpSpPr>
        <p:grpSpPr>
          <a:xfrm>
            <a:off x="17545444" y="-180826"/>
            <a:ext cx="742556" cy="10467826"/>
            <a:chOff x="12344" y="-241102"/>
            <a:chExt cx="990075" cy="13957102"/>
          </a:xfrm>
        </p:grpSpPr>
        <p:grpSp>
          <p:nvGrpSpPr>
            <p:cNvPr id="451" name="Google Shape;451;p25"/>
            <p:cNvGrpSpPr/>
            <p:nvPr/>
          </p:nvGrpSpPr>
          <p:grpSpPr>
            <a:xfrm>
              <a:off x="12344" y="-241102"/>
              <a:ext cx="990075" cy="13957102"/>
              <a:chOff x="0" y="-47625"/>
              <a:chExt cx="195570" cy="2756958"/>
            </a:xfrm>
          </p:grpSpPr>
          <p:sp>
            <p:nvSpPr>
              <p:cNvPr id="452" name="Google Shape;452;p25"/>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453" name="Google Shape;453;p25"/>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5"/>
            <p:cNvGrpSpPr/>
            <p:nvPr/>
          </p:nvGrpSpPr>
          <p:grpSpPr>
            <a:xfrm>
              <a:off x="208143" y="7665892"/>
              <a:ext cx="598439" cy="607575"/>
              <a:chOff x="0" y="0"/>
              <a:chExt cx="763052" cy="774700"/>
            </a:xfrm>
          </p:grpSpPr>
          <p:sp>
            <p:nvSpPr>
              <p:cNvPr id="455" name="Google Shape;455;p25"/>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456" name="Google Shape;456;p25"/>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5"/>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458" name="Google Shape;458;p25"/>
          <p:cNvPicPr preferRelativeResize="0"/>
          <p:nvPr/>
        </p:nvPicPr>
        <p:blipFill>
          <a:blip r:embed="rId4">
            <a:alphaModFix/>
          </a:blip>
          <a:stretch>
            <a:fillRect/>
          </a:stretch>
        </p:blipFill>
        <p:spPr>
          <a:xfrm>
            <a:off x="1669725" y="6040525"/>
            <a:ext cx="8169000" cy="7535074"/>
          </a:xfrm>
          <a:prstGeom prst="rect">
            <a:avLst/>
          </a:prstGeom>
          <a:noFill/>
          <a:ln>
            <a:noFill/>
          </a:ln>
        </p:spPr>
      </p:pic>
      <p:pic>
        <p:nvPicPr>
          <p:cNvPr id="459" name="Google Shape;459;p25"/>
          <p:cNvPicPr preferRelativeResize="0"/>
          <p:nvPr/>
        </p:nvPicPr>
        <p:blipFill>
          <a:blip r:embed="rId5">
            <a:alphaModFix/>
          </a:blip>
          <a:stretch>
            <a:fillRect/>
          </a:stretch>
        </p:blipFill>
        <p:spPr>
          <a:xfrm>
            <a:off x="4334100" y="-4816575"/>
            <a:ext cx="8812676" cy="8122300"/>
          </a:xfrm>
          <a:prstGeom prst="rect">
            <a:avLst/>
          </a:prstGeom>
          <a:noFill/>
          <a:ln>
            <a:noFill/>
          </a:ln>
        </p:spPr>
      </p:pic>
      <p:pic>
        <p:nvPicPr>
          <p:cNvPr id="460" name="Google Shape;460;p25"/>
          <p:cNvPicPr preferRelativeResize="0"/>
          <p:nvPr/>
        </p:nvPicPr>
        <p:blipFill>
          <a:blip r:embed="rId6">
            <a:alphaModFix/>
          </a:blip>
          <a:stretch>
            <a:fillRect/>
          </a:stretch>
        </p:blipFill>
        <p:spPr>
          <a:xfrm>
            <a:off x="8956488" y="5048395"/>
            <a:ext cx="742675" cy="1017977"/>
          </a:xfrm>
          <a:prstGeom prst="rect">
            <a:avLst/>
          </a:prstGeom>
          <a:noFill/>
          <a:ln>
            <a:noFill/>
          </a:ln>
        </p:spPr>
      </p:pic>
      <p:pic>
        <p:nvPicPr>
          <p:cNvPr id="461" name="Google Shape;461;p25"/>
          <p:cNvPicPr preferRelativeResize="0"/>
          <p:nvPr/>
        </p:nvPicPr>
        <p:blipFill>
          <a:blip r:embed="rId6">
            <a:alphaModFix/>
          </a:blip>
          <a:stretch>
            <a:fillRect/>
          </a:stretch>
        </p:blipFill>
        <p:spPr>
          <a:xfrm>
            <a:off x="11044525" y="3464198"/>
            <a:ext cx="742675" cy="1017977"/>
          </a:xfrm>
          <a:prstGeom prst="rect">
            <a:avLst/>
          </a:prstGeom>
          <a:noFill/>
          <a:ln>
            <a:noFill/>
          </a:ln>
        </p:spPr>
      </p:pic>
      <p:pic>
        <p:nvPicPr>
          <p:cNvPr id="462" name="Google Shape;462;p25"/>
          <p:cNvPicPr preferRelativeResize="0"/>
          <p:nvPr/>
        </p:nvPicPr>
        <p:blipFill>
          <a:blip r:embed="rId7">
            <a:alphaModFix/>
          </a:blip>
          <a:stretch>
            <a:fillRect/>
          </a:stretch>
        </p:blipFill>
        <p:spPr>
          <a:xfrm>
            <a:off x="14108350" y="4681533"/>
            <a:ext cx="742675" cy="1011556"/>
          </a:xfrm>
          <a:prstGeom prst="rect">
            <a:avLst/>
          </a:prstGeom>
          <a:noFill/>
          <a:ln>
            <a:noFill/>
          </a:ln>
        </p:spPr>
      </p:pic>
      <p:pic>
        <p:nvPicPr>
          <p:cNvPr id="463" name="Google Shape;463;p25"/>
          <p:cNvPicPr preferRelativeResize="0"/>
          <p:nvPr/>
        </p:nvPicPr>
        <p:blipFill>
          <a:blip r:embed="rId8">
            <a:alphaModFix/>
          </a:blip>
          <a:stretch>
            <a:fillRect/>
          </a:stretch>
        </p:blipFill>
        <p:spPr>
          <a:xfrm>
            <a:off x="17545450" y="0"/>
            <a:ext cx="742675" cy="14853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67" name="Shape 467"/>
        <p:cNvGrpSpPr/>
        <p:nvPr/>
      </p:nvGrpSpPr>
      <p:grpSpPr>
        <a:xfrm>
          <a:off x="0" y="0"/>
          <a:ext cx="0" cy="0"/>
          <a:chOff x="0" y="0"/>
          <a:chExt cx="0" cy="0"/>
        </a:xfrm>
      </p:grpSpPr>
      <p:cxnSp>
        <p:nvCxnSpPr>
          <p:cNvPr id="468" name="Google Shape;468;p26"/>
          <p:cNvCxnSpPr/>
          <p:nvPr/>
        </p:nvCxnSpPr>
        <p:spPr>
          <a:xfrm>
            <a:off x="1028700" y="5459054"/>
            <a:ext cx="12871835" cy="0"/>
          </a:xfrm>
          <a:prstGeom prst="straightConnector1">
            <a:avLst/>
          </a:prstGeom>
          <a:noFill/>
          <a:ln cap="flat" cmpd="sng" w="38100">
            <a:solidFill>
              <a:srgbClr val="FFFFFF"/>
            </a:solidFill>
            <a:prstDash val="solid"/>
            <a:round/>
            <a:headEnd len="sm" w="sm" type="none"/>
            <a:tailEnd len="sm" w="sm" type="none"/>
          </a:ln>
        </p:spPr>
      </p:cxnSp>
      <p:grpSp>
        <p:nvGrpSpPr>
          <p:cNvPr id="469" name="Google Shape;469;p26"/>
          <p:cNvGrpSpPr/>
          <p:nvPr/>
        </p:nvGrpSpPr>
        <p:grpSpPr>
          <a:xfrm>
            <a:off x="1028700" y="4327858"/>
            <a:ext cx="2990246" cy="2882886"/>
            <a:chOff x="0" y="-89479"/>
            <a:chExt cx="3986995" cy="3843848"/>
          </a:xfrm>
        </p:grpSpPr>
        <p:grpSp>
          <p:nvGrpSpPr>
            <p:cNvPr id="470" name="Google Shape;470;p26"/>
            <p:cNvGrpSpPr/>
            <p:nvPr/>
          </p:nvGrpSpPr>
          <p:grpSpPr>
            <a:xfrm>
              <a:off x="0" y="64587"/>
              <a:ext cx="3904638" cy="3689782"/>
              <a:chOff x="0" y="-47625"/>
              <a:chExt cx="2078246" cy="1963889"/>
            </a:xfrm>
          </p:grpSpPr>
          <p:sp>
            <p:nvSpPr>
              <p:cNvPr id="471" name="Google Shape;471;p26"/>
              <p:cNvSpPr/>
              <p:nvPr/>
            </p:nvSpPr>
            <p:spPr>
              <a:xfrm>
                <a:off x="0" y="0"/>
                <a:ext cx="2078246" cy="1916264"/>
              </a:xfrm>
              <a:custGeom>
                <a:rect b="b" l="l" r="r" t="t"/>
                <a:pathLst>
                  <a:path extrusionOk="0" h="1916264" w="2078246">
                    <a:moveTo>
                      <a:pt x="200725" y="0"/>
                    </a:moveTo>
                    <a:lnTo>
                      <a:pt x="1877521" y="0"/>
                    </a:lnTo>
                    <a:cubicBezTo>
                      <a:pt x="1930756" y="0"/>
                      <a:pt x="1981812" y="21148"/>
                      <a:pt x="2019455" y="58791"/>
                    </a:cubicBezTo>
                    <a:cubicBezTo>
                      <a:pt x="2057098" y="96434"/>
                      <a:pt x="2078246" y="147489"/>
                      <a:pt x="2078246" y="200725"/>
                    </a:cubicBezTo>
                    <a:lnTo>
                      <a:pt x="2078246" y="1715539"/>
                    </a:lnTo>
                    <a:cubicBezTo>
                      <a:pt x="2078246" y="1768774"/>
                      <a:pt x="2057098" y="1819829"/>
                      <a:pt x="2019455" y="1857473"/>
                    </a:cubicBezTo>
                    <a:cubicBezTo>
                      <a:pt x="1981812" y="1895116"/>
                      <a:pt x="1930756" y="1916264"/>
                      <a:pt x="1877521" y="1916264"/>
                    </a:cubicBezTo>
                    <a:lnTo>
                      <a:pt x="200725" y="1916264"/>
                    </a:lnTo>
                    <a:cubicBezTo>
                      <a:pt x="89868" y="1916264"/>
                      <a:pt x="0" y="1826396"/>
                      <a:pt x="0" y="1715539"/>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6"/>
              <p:cNvSpPr txBox="1"/>
              <p:nvPr/>
            </p:nvSpPr>
            <p:spPr>
              <a:xfrm>
                <a:off x="0" y="-47625"/>
                <a:ext cx="2078246" cy="1963889"/>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6"/>
            <p:cNvGrpSpPr/>
            <p:nvPr/>
          </p:nvGrpSpPr>
          <p:grpSpPr>
            <a:xfrm>
              <a:off x="56168" y="-89479"/>
              <a:ext cx="3930827" cy="3725174"/>
              <a:chOff x="0" y="-47625"/>
              <a:chExt cx="2092185" cy="1982726"/>
            </a:xfrm>
          </p:grpSpPr>
          <p:sp>
            <p:nvSpPr>
              <p:cNvPr id="474" name="Google Shape;474;p26"/>
              <p:cNvSpPr/>
              <p:nvPr/>
            </p:nvSpPr>
            <p:spPr>
              <a:xfrm>
                <a:off x="0" y="0"/>
                <a:ext cx="2092185" cy="1935101"/>
              </a:xfrm>
              <a:custGeom>
                <a:rect b="b" l="l" r="r" t="t"/>
                <a:pathLst>
                  <a:path extrusionOk="0" h="1935101" w="2092185">
                    <a:moveTo>
                      <a:pt x="199388" y="0"/>
                    </a:moveTo>
                    <a:lnTo>
                      <a:pt x="1892798" y="0"/>
                    </a:lnTo>
                    <a:cubicBezTo>
                      <a:pt x="2002917" y="0"/>
                      <a:pt x="2092185" y="89269"/>
                      <a:pt x="2092185" y="199388"/>
                    </a:cubicBezTo>
                    <a:lnTo>
                      <a:pt x="2092185" y="1735713"/>
                    </a:lnTo>
                    <a:cubicBezTo>
                      <a:pt x="2092185" y="1788594"/>
                      <a:pt x="2071178" y="1839309"/>
                      <a:pt x="2033786" y="1876701"/>
                    </a:cubicBezTo>
                    <a:cubicBezTo>
                      <a:pt x="1996394" y="1914094"/>
                      <a:pt x="1945679" y="1935101"/>
                      <a:pt x="1892798" y="1935101"/>
                    </a:cubicBezTo>
                    <a:lnTo>
                      <a:pt x="199388" y="1935101"/>
                    </a:lnTo>
                    <a:cubicBezTo>
                      <a:pt x="89269" y="1935101"/>
                      <a:pt x="0" y="1845832"/>
                      <a:pt x="0" y="1735713"/>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6"/>
              <p:cNvSpPr txBox="1"/>
              <p:nvPr/>
            </p:nvSpPr>
            <p:spPr>
              <a:xfrm>
                <a:off x="0" y="-47625"/>
                <a:ext cx="2092185" cy="198272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6" name="Google Shape;476;p26"/>
          <p:cNvGrpSpPr/>
          <p:nvPr/>
        </p:nvGrpSpPr>
        <p:grpSpPr>
          <a:xfrm>
            <a:off x="4914296" y="4327858"/>
            <a:ext cx="2990246" cy="2882886"/>
            <a:chOff x="0" y="-89479"/>
            <a:chExt cx="3986995" cy="3843848"/>
          </a:xfrm>
        </p:grpSpPr>
        <p:grpSp>
          <p:nvGrpSpPr>
            <p:cNvPr id="477" name="Google Shape;477;p26"/>
            <p:cNvGrpSpPr/>
            <p:nvPr/>
          </p:nvGrpSpPr>
          <p:grpSpPr>
            <a:xfrm>
              <a:off x="0" y="64587"/>
              <a:ext cx="3904638" cy="3689782"/>
              <a:chOff x="0" y="-47625"/>
              <a:chExt cx="2078246" cy="1963889"/>
            </a:xfrm>
          </p:grpSpPr>
          <p:sp>
            <p:nvSpPr>
              <p:cNvPr id="478" name="Google Shape;478;p26"/>
              <p:cNvSpPr/>
              <p:nvPr/>
            </p:nvSpPr>
            <p:spPr>
              <a:xfrm>
                <a:off x="0" y="0"/>
                <a:ext cx="2078246" cy="1916264"/>
              </a:xfrm>
              <a:custGeom>
                <a:rect b="b" l="l" r="r" t="t"/>
                <a:pathLst>
                  <a:path extrusionOk="0" h="1916264" w="2078246">
                    <a:moveTo>
                      <a:pt x="200725" y="0"/>
                    </a:moveTo>
                    <a:lnTo>
                      <a:pt x="1877521" y="0"/>
                    </a:lnTo>
                    <a:cubicBezTo>
                      <a:pt x="1930756" y="0"/>
                      <a:pt x="1981812" y="21148"/>
                      <a:pt x="2019455" y="58791"/>
                    </a:cubicBezTo>
                    <a:cubicBezTo>
                      <a:pt x="2057098" y="96434"/>
                      <a:pt x="2078246" y="147489"/>
                      <a:pt x="2078246" y="200725"/>
                    </a:cubicBezTo>
                    <a:lnTo>
                      <a:pt x="2078246" y="1715539"/>
                    </a:lnTo>
                    <a:cubicBezTo>
                      <a:pt x="2078246" y="1768774"/>
                      <a:pt x="2057098" y="1819829"/>
                      <a:pt x="2019455" y="1857473"/>
                    </a:cubicBezTo>
                    <a:cubicBezTo>
                      <a:pt x="1981812" y="1895116"/>
                      <a:pt x="1930756" y="1916264"/>
                      <a:pt x="1877521" y="1916264"/>
                    </a:cubicBezTo>
                    <a:lnTo>
                      <a:pt x="200725" y="1916264"/>
                    </a:lnTo>
                    <a:cubicBezTo>
                      <a:pt x="89868" y="1916264"/>
                      <a:pt x="0" y="1826396"/>
                      <a:pt x="0" y="1715539"/>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6"/>
              <p:cNvSpPr txBox="1"/>
              <p:nvPr/>
            </p:nvSpPr>
            <p:spPr>
              <a:xfrm>
                <a:off x="0" y="-47625"/>
                <a:ext cx="2078246" cy="1963889"/>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26"/>
            <p:cNvGrpSpPr/>
            <p:nvPr/>
          </p:nvGrpSpPr>
          <p:grpSpPr>
            <a:xfrm>
              <a:off x="56168" y="-89479"/>
              <a:ext cx="3930827" cy="3725174"/>
              <a:chOff x="0" y="-47625"/>
              <a:chExt cx="2092185" cy="1982726"/>
            </a:xfrm>
          </p:grpSpPr>
          <p:sp>
            <p:nvSpPr>
              <p:cNvPr id="481" name="Google Shape;481;p26"/>
              <p:cNvSpPr/>
              <p:nvPr/>
            </p:nvSpPr>
            <p:spPr>
              <a:xfrm>
                <a:off x="0" y="0"/>
                <a:ext cx="2092185" cy="1935101"/>
              </a:xfrm>
              <a:custGeom>
                <a:rect b="b" l="l" r="r" t="t"/>
                <a:pathLst>
                  <a:path extrusionOk="0" h="1935101" w="2092185">
                    <a:moveTo>
                      <a:pt x="199388" y="0"/>
                    </a:moveTo>
                    <a:lnTo>
                      <a:pt x="1892798" y="0"/>
                    </a:lnTo>
                    <a:cubicBezTo>
                      <a:pt x="2002917" y="0"/>
                      <a:pt x="2092185" y="89269"/>
                      <a:pt x="2092185" y="199388"/>
                    </a:cubicBezTo>
                    <a:lnTo>
                      <a:pt x="2092185" y="1735713"/>
                    </a:lnTo>
                    <a:cubicBezTo>
                      <a:pt x="2092185" y="1788594"/>
                      <a:pt x="2071178" y="1839309"/>
                      <a:pt x="2033786" y="1876701"/>
                    </a:cubicBezTo>
                    <a:cubicBezTo>
                      <a:pt x="1996394" y="1914094"/>
                      <a:pt x="1945679" y="1935101"/>
                      <a:pt x="1892798" y="1935101"/>
                    </a:cubicBezTo>
                    <a:lnTo>
                      <a:pt x="199388" y="1935101"/>
                    </a:lnTo>
                    <a:cubicBezTo>
                      <a:pt x="89269" y="1935101"/>
                      <a:pt x="0" y="1845832"/>
                      <a:pt x="0" y="1735713"/>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6"/>
              <p:cNvSpPr txBox="1"/>
              <p:nvPr/>
            </p:nvSpPr>
            <p:spPr>
              <a:xfrm>
                <a:off x="0" y="-47625"/>
                <a:ext cx="2092185" cy="198272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3" name="Google Shape;483;p26"/>
          <p:cNvGrpSpPr/>
          <p:nvPr/>
        </p:nvGrpSpPr>
        <p:grpSpPr>
          <a:xfrm>
            <a:off x="8796224" y="4327858"/>
            <a:ext cx="2990246" cy="2873361"/>
            <a:chOff x="0" y="-89479"/>
            <a:chExt cx="3986995" cy="3831148"/>
          </a:xfrm>
        </p:grpSpPr>
        <p:grpSp>
          <p:nvGrpSpPr>
            <p:cNvPr id="484" name="Google Shape;484;p26"/>
            <p:cNvGrpSpPr/>
            <p:nvPr/>
          </p:nvGrpSpPr>
          <p:grpSpPr>
            <a:xfrm>
              <a:off x="0" y="64066"/>
              <a:ext cx="3904638" cy="3677603"/>
              <a:chOff x="0" y="-47625"/>
              <a:chExt cx="2078246" cy="1957406"/>
            </a:xfrm>
          </p:grpSpPr>
          <p:sp>
            <p:nvSpPr>
              <p:cNvPr id="485" name="Google Shape;485;p26"/>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6"/>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26"/>
            <p:cNvGrpSpPr/>
            <p:nvPr/>
          </p:nvGrpSpPr>
          <p:grpSpPr>
            <a:xfrm>
              <a:off x="56168" y="-89479"/>
              <a:ext cx="3930827" cy="3712875"/>
              <a:chOff x="0" y="-47625"/>
              <a:chExt cx="2092185" cy="1976180"/>
            </a:xfrm>
          </p:grpSpPr>
          <p:sp>
            <p:nvSpPr>
              <p:cNvPr id="488" name="Google Shape;488;p26"/>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6"/>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0" name="Google Shape;490;p26"/>
          <p:cNvGrpSpPr/>
          <p:nvPr/>
        </p:nvGrpSpPr>
        <p:grpSpPr>
          <a:xfrm>
            <a:off x="12681820" y="4327858"/>
            <a:ext cx="2990246" cy="2873361"/>
            <a:chOff x="0" y="-89479"/>
            <a:chExt cx="3986995" cy="3831148"/>
          </a:xfrm>
        </p:grpSpPr>
        <p:grpSp>
          <p:nvGrpSpPr>
            <p:cNvPr id="491" name="Google Shape;491;p26"/>
            <p:cNvGrpSpPr/>
            <p:nvPr/>
          </p:nvGrpSpPr>
          <p:grpSpPr>
            <a:xfrm>
              <a:off x="0" y="64066"/>
              <a:ext cx="3904638" cy="3677603"/>
              <a:chOff x="0" y="-47625"/>
              <a:chExt cx="2078246" cy="1957406"/>
            </a:xfrm>
          </p:grpSpPr>
          <p:sp>
            <p:nvSpPr>
              <p:cNvPr id="492" name="Google Shape;492;p26"/>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6"/>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6"/>
            <p:cNvGrpSpPr/>
            <p:nvPr/>
          </p:nvGrpSpPr>
          <p:grpSpPr>
            <a:xfrm>
              <a:off x="56168" y="-89479"/>
              <a:ext cx="3930827" cy="3712875"/>
              <a:chOff x="0" y="-47625"/>
              <a:chExt cx="2092185" cy="1976180"/>
            </a:xfrm>
          </p:grpSpPr>
          <p:sp>
            <p:nvSpPr>
              <p:cNvPr id="495" name="Google Shape;495;p26"/>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6"/>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97" name="Google Shape;497;p26"/>
          <p:cNvSpPr/>
          <p:nvPr/>
        </p:nvSpPr>
        <p:spPr>
          <a:xfrm>
            <a:off x="9438068" y="4777937"/>
            <a:ext cx="1657613" cy="1600350"/>
          </a:xfrm>
          <a:custGeom>
            <a:rect b="b" l="l" r="r" t="t"/>
            <a:pathLst>
              <a:path extrusionOk="0" h="1600350" w="1657613">
                <a:moveTo>
                  <a:pt x="0" y="0"/>
                </a:moveTo>
                <a:lnTo>
                  <a:pt x="1657612" y="0"/>
                </a:lnTo>
                <a:lnTo>
                  <a:pt x="1657612" y="1600350"/>
                </a:lnTo>
                <a:lnTo>
                  <a:pt x="0" y="1600350"/>
                </a:lnTo>
                <a:lnTo>
                  <a:pt x="0" y="0"/>
                </a:lnTo>
                <a:close/>
              </a:path>
            </a:pathLst>
          </a:custGeom>
          <a:blipFill rotWithShape="1">
            <a:blip r:embed="rId3">
              <a:alphaModFix/>
            </a:blip>
            <a:stretch>
              <a:fillRect b="0" l="0" r="0" t="0"/>
            </a:stretch>
          </a:blipFill>
          <a:ln>
            <a:noFill/>
          </a:ln>
        </p:spPr>
      </p:sp>
      <p:sp>
        <p:nvSpPr>
          <p:cNvPr id="498" name="Google Shape;498;p26"/>
          <p:cNvSpPr txBox="1"/>
          <p:nvPr/>
        </p:nvSpPr>
        <p:spPr>
          <a:xfrm>
            <a:off x="1028700" y="1028700"/>
            <a:ext cx="14826874"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LABOR DAY AROUND </a:t>
            </a:r>
            <a:r>
              <a:rPr b="0" i="0" lang="en-US" sz="9600" u="none" cap="none" strike="noStrike">
                <a:solidFill>
                  <a:srgbClr val="E4032B"/>
                </a:solidFill>
                <a:latin typeface="Anton"/>
                <a:ea typeface="Anton"/>
                <a:cs typeface="Anton"/>
                <a:sym typeface="Anton"/>
              </a:rPr>
              <a:t>THE WORLD</a:t>
            </a:r>
            <a:endParaRPr/>
          </a:p>
        </p:txBody>
      </p:sp>
      <p:sp>
        <p:nvSpPr>
          <p:cNvPr id="499" name="Google Shape;499;p26"/>
          <p:cNvSpPr txBox="1"/>
          <p:nvPr/>
        </p:nvSpPr>
        <p:spPr>
          <a:xfrm>
            <a:off x="1028700" y="2949073"/>
            <a:ext cx="9723359"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Comparison of Labor Day celebrations and customs in Austria with other countries.</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International solidarity among workers and labor organizations.</a:t>
            </a:r>
            <a:endParaRPr/>
          </a:p>
        </p:txBody>
      </p:sp>
      <p:grpSp>
        <p:nvGrpSpPr>
          <p:cNvPr id="500" name="Google Shape;500;p26"/>
          <p:cNvGrpSpPr/>
          <p:nvPr/>
        </p:nvGrpSpPr>
        <p:grpSpPr>
          <a:xfrm>
            <a:off x="17545444" y="-180826"/>
            <a:ext cx="742556" cy="10467826"/>
            <a:chOff x="12344" y="-241102"/>
            <a:chExt cx="990075" cy="13957102"/>
          </a:xfrm>
        </p:grpSpPr>
        <p:grpSp>
          <p:nvGrpSpPr>
            <p:cNvPr id="501" name="Google Shape;501;p26"/>
            <p:cNvGrpSpPr/>
            <p:nvPr/>
          </p:nvGrpSpPr>
          <p:grpSpPr>
            <a:xfrm>
              <a:off x="12344" y="-241102"/>
              <a:ext cx="990075" cy="13957102"/>
              <a:chOff x="0" y="-47625"/>
              <a:chExt cx="195570" cy="2756958"/>
            </a:xfrm>
          </p:grpSpPr>
          <p:sp>
            <p:nvSpPr>
              <p:cNvPr id="502" name="Google Shape;502;p26"/>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503" name="Google Shape;503;p26"/>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6"/>
            <p:cNvGrpSpPr/>
            <p:nvPr/>
          </p:nvGrpSpPr>
          <p:grpSpPr>
            <a:xfrm>
              <a:off x="208143" y="7665892"/>
              <a:ext cx="598439" cy="607575"/>
              <a:chOff x="0" y="0"/>
              <a:chExt cx="763052" cy="774700"/>
            </a:xfrm>
          </p:grpSpPr>
          <p:sp>
            <p:nvSpPr>
              <p:cNvPr id="505" name="Google Shape;505;p26"/>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506" name="Google Shape;506;p26"/>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7" name="Google Shape;507;p26"/>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508" name="Google Shape;508;p26"/>
          <p:cNvPicPr preferRelativeResize="0"/>
          <p:nvPr/>
        </p:nvPicPr>
        <p:blipFill>
          <a:blip r:embed="rId4">
            <a:alphaModFix/>
          </a:blip>
          <a:stretch>
            <a:fillRect/>
          </a:stretch>
        </p:blipFill>
        <p:spPr>
          <a:xfrm>
            <a:off x="-4237465" y="-2945823"/>
            <a:ext cx="7547926" cy="6853452"/>
          </a:xfrm>
          <a:prstGeom prst="rect">
            <a:avLst/>
          </a:prstGeom>
          <a:noFill/>
          <a:ln>
            <a:noFill/>
          </a:ln>
        </p:spPr>
      </p:pic>
      <p:pic>
        <p:nvPicPr>
          <p:cNvPr id="509" name="Google Shape;509;p26"/>
          <p:cNvPicPr preferRelativeResize="0"/>
          <p:nvPr/>
        </p:nvPicPr>
        <p:blipFill>
          <a:blip r:embed="rId5">
            <a:alphaModFix/>
          </a:blip>
          <a:stretch>
            <a:fillRect/>
          </a:stretch>
        </p:blipFill>
        <p:spPr>
          <a:xfrm>
            <a:off x="7002401" y="6630100"/>
            <a:ext cx="8478824" cy="7691850"/>
          </a:xfrm>
          <a:prstGeom prst="rect">
            <a:avLst/>
          </a:prstGeom>
          <a:noFill/>
          <a:ln>
            <a:noFill/>
          </a:ln>
        </p:spPr>
      </p:pic>
      <p:pic>
        <p:nvPicPr>
          <p:cNvPr id="510" name="Google Shape;510;p26"/>
          <p:cNvPicPr preferRelativeResize="0"/>
          <p:nvPr/>
        </p:nvPicPr>
        <p:blipFill>
          <a:blip r:embed="rId6">
            <a:alphaModFix/>
          </a:blip>
          <a:stretch>
            <a:fillRect/>
          </a:stretch>
        </p:blipFill>
        <p:spPr>
          <a:xfrm>
            <a:off x="1532125" y="4840212"/>
            <a:ext cx="1848625" cy="1848625"/>
          </a:xfrm>
          <a:prstGeom prst="rect">
            <a:avLst/>
          </a:prstGeom>
          <a:noFill/>
          <a:ln>
            <a:noFill/>
          </a:ln>
        </p:spPr>
      </p:pic>
      <p:pic>
        <p:nvPicPr>
          <p:cNvPr id="511" name="Google Shape;511;p26"/>
          <p:cNvPicPr preferRelativeResize="0"/>
          <p:nvPr/>
        </p:nvPicPr>
        <p:blipFill>
          <a:blip r:embed="rId7">
            <a:alphaModFix/>
          </a:blip>
          <a:stretch>
            <a:fillRect/>
          </a:stretch>
        </p:blipFill>
        <p:spPr>
          <a:xfrm>
            <a:off x="5690798" y="4873299"/>
            <a:ext cx="1657600" cy="1791968"/>
          </a:xfrm>
          <a:prstGeom prst="rect">
            <a:avLst/>
          </a:prstGeom>
          <a:noFill/>
          <a:ln>
            <a:noFill/>
          </a:ln>
        </p:spPr>
      </p:pic>
      <p:pic>
        <p:nvPicPr>
          <p:cNvPr id="512" name="Google Shape;512;p26"/>
          <p:cNvPicPr preferRelativeResize="0"/>
          <p:nvPr/>
        </p:nvPicPr>
        <p:blipFill>
          <a:blip r:embed="rId8">
            <a:alphaModFix/>
          </a:blip>
          <a:stretch>
            <a:fillRect/>
          </a:stretch>
        </p:blipFill>
        <p:spPr>
          <a:xfrm>
            <a:off x="13411921" y="4908477"/>
            <a:ext cx="1678875" cy="1721610"/>
          </a:xfrm>
          <a:prstGeom prst="rect">
            <a:avLst/>
          </a:prstGeom>
          <a:noFill/>
          <a:ln>
            <a:noFill/>
          </a:ln>
        </p:spPr>
      </p:pic>
      <p:pic>
        <p:nvPicPr>
          <p:cNvPr id="513" name="Google Shape;513;p26"/>
          <p:cNvPicPr preferRelativeResize="0"/>
          <p:nvPr/>
        </p:nvPicPr>
        <p:blipFill>
          <a:blip r:embed="rId9">
            <a:alphaModFix/>
          </a:blip>
          <a:stretch>
            <a:fillRect/>
          </a:stretch>
        </p:blipFill>
        <p:spPr>
          <a:xfrm>
            <a:off x="17545450" y="0"/>
            <a:ext cx="742675" cy="14853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17" name="Shape 517"/>
        <p:cNvGrpSpPr/>
        <p:nvPr/>
      </p:nvGrpSpPr>
      <p:grpSpPr>
        <a:xfrm>
          <a:off x="0" y="0"/>
          <a:ext cx="0" cy="0"/>
          <a:chOff x="0" y="0"/>
          <a:chExt cx="0" cy="0"/>
        </a:xfrm>
      </p:grpSpPr>
      <p:pic>
        <p:nvPicPr>
          <p:cNvPr id="518" name="Google Shape;518;p27"/>
          <p:cNvPicPr preferRelativeResize="0"/>
          <p:nvPr/>
        </p:nvPicPr>
        <p:blipFill>
          <a:blip r:embed="rId3">
            <a:alphaModFix/>
          </a:blip>
          <a:stretch>
            <a:fillRect/>
          </a:stretch>
        </p:blipFill>
        <p:spPr>
          <a:xfrm>
            <a:off x="2175451" y="6813800"/>
            <a:ext cx="6454124" cy="5855051"/>
          </a:xfrm>
          <a:prstGeom prst="rect">
            <a:avLst/>
          </a:prstGeom>
          <a:noFill/>
          <a:ln>
            <a:noFill/>
          </a:ln>
        </p:spPr>
      </p:pic>
      <p:sp>
        <p:nvSpPr>
          <p:cNvPr id="519" name="Google Shape;519;p27"/>
          <p:cNvSpPr txBox="1"/>
          <p:nvPr/>
        </p:nvSpPr>
        <p:spPr>
          <a:xfrm>
            <a:off x="1028700" y="1009675"/>
            <a:ext cx="14826874"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LABOR DAY AND SOCIAL </a:t>
            </a:r>
            <a:r>
              <a:rPr b="0" i="0" lang="en-US" sz="9600" u="none" cap="none" strike="noStrike">
                <a:solidFill>
                  <a:srgbClr val="E4032B"/>
                </a:solidFill>
                <a:latin typeface="Anton"/>
                <a:ea typeface="Anton"/>
                <a:cs typeface="Anton"/>
                <a:sym typeface="Anton"/>
              </a:rPr>
              <a:t>JUSTICE</a:t>
            </a:r>
            <a:endParaRPr/>
          </a:p>
        </p:txBody>
      </p:sp>
      <p:sp>
        <p:nvSpPr>
          <p:cNvPr id="520" name="Google Shape;520;p27"/>
          <p:cNvSpPr txBox="1"/>
          <p:nvPr/>
        </p:nvSpPr>
        <p:spPr>
          <a:xfrm>
            <a:off x="1028700" y="2636748"/>
            <a:ext cx="9723359"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Comparison of Labor Day celebrations and customs in Austria with other countries.</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International solidarity among workers and labor organizations.</a:t>
            </a:r>
            <a:endParaRPr/>
          </a:p>
        </p:txBody>
      </p:sp>
      <p:sp>
        <p:nvSpPr>
          <p:cNvPr id="521" name="Google Shape;521;p27"/>
          <p:cNvSpPr txBox="1"/>
          <p:nvPr/>
        </p:nvSpPr>
        <p:spPr>
          <a:xfrm>
            <a:off x="1028700" y="4041457"/>
            <a:ext cx="5265000" cy="3814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FFFFFF"/>
                </a:solidFill>
                <a:latin typeface="Anton"/>
                <a:ea typeface="Anton"/>
                <a:cs typeface="Anton"/>
                <a:sym typeface="Anton"/>
              </a:rPr>
              <a:t>Origins of Labor Day</a:t>
            </a:r>
            <a:endParaRPr/>
          </a:p>
          <a:p>
            <a:pPr indent="0" lvl="0" marL="0" marR="0" rtl="0" algn="l">
              <a:lnSpc>
                <a:spcPct val="81666"/>
              </a:lnSpc>
              <a:spcBef>
                <a:spcPts val="0"/>
              </a:spcBef>
              <a:spcAft>
                <a:spcPts val="0"/>
              </a:spcAft>
              <a:buNone/>
            </a:pPr>
            <a:r>
              <a:t/>
            </a:r>
            <a:endParaRPr i="0" sz="3600" u="none" cap="none" strike="noStrike">
              <a:solidFill>
                <a:srgbClr val="FFFFFF"/>
              </a:solidFill>
              <a:latin typeface="Lato"/>
              <a:ea typeface="Lato"/>
              <a:cs typeface="Lato"/>
              <a:sym typeface="Lato"/>
            </a:endParaRPr>
          </a:p>
          <a:p>
            <a:pPr indent="0" lvl="0" marL="0" marR="0" rtl="0" algn="l">
              <a:lnSpc>
                <a:spcPct val="140000"/>
              </a:lnSpc>
              <a:spcBef>
                <a:spcPts val="0"/>
              </a:spcBef>
              <a:spcAft>
                <a:spcPts val="0"/>
              </a:spcAft>
              <a:buNone/>
            </a:pPr>
            <a:r>
              <a:rPr i="0" lang="en-US" sz="2100" u="none" cap="none" strike="noStrike">
                <a:solidFill>
                  <a:srgbClr val="FFFFFF"/>
                </a:solidFill>
                <a:latin typeface="Lato"/>
                <a:ea typeface="Lato"/>
                <a:cs typeface="Lato"/>
                <a:sym typeface="Lato"/>
              </a:rPr>
              <a:t>History of Labor Day in the United States and its evolution over time.</a:t>
            </a:r>
            <a:endParaRPr>
              <a:latin typeface="Lato"/>
              <a:ea typeface="Lato"/>
              <a:cs typeface="Lato"/>
              <a:sym typeface="Lato"/>
            </a:endParaRPr>
          </a:p>
          <a:p>
            <a:pPr indent="0" lvl="0" marL="0" marR="0" rtl="0" algn="l">
              <a:lnSpc>
                <a:spcPct val="140000"/>
              </a:lnSpc>
              <a:spcBef>
                <a:spcPts val="0"/>
              </a:spcBef>
              <a:spcAft>
                <a:spcPts val="0"/>
              </a:spcAft>
              <a:buNone/>
            </a:pPr>
            <a:r>
              <a:rPr i="0" lang="en-US" sz="2100" u="none" cap="none" strike="noStrike">
                <a:solidFill>
                  <a:srgbClr val="FFFFFF"/>
                </a:solidFill>
                <a:latin typeface="Lato"/>
                <a:ea typeface="Lato"/>
                <a:cs typeface="Lato"/>
                <a:sym typeface="Lato"/>
              </a:rPr>
              <a:t>The Haymarket affair and its role in shaping the labor movement.</a:t>
            </a:r>
            <a:endParaRPr>
              <a:latin typeface="Lato"/>
              <a:ea typeface="Lato"/>
              <a:cs typeface="Lato"/>
              <a:sym typeface="Lato"/>
            </a:endParaRPr>
          </a:p>
          <a:p>
            <a:pPr indent="0" lvl="0" marL="0" marR="0" rtl="0" algn="l">
              <a:lnSpc>
                <a:spcPct val="140000"/>
              </a:lnSpc>
              <a:spcBef>
                <a:spcPts val="0"/>
              </a:spcBef>
              <a:spcAft>
                <a:spcPts val="0"/>
              </a:spcAft>
              <a:buNone/>
            </a:pPr>
            <a:r>
              <a:rPr i="0" lang="en-US" sz="2100" u="none" cap="none" strike="noStrike">
                <a:solidFill>
                  <a:srgbClr val="FFFFFF"/>
                </a:solidFill>
                <a:latin typeface="Lato"/>
                <a:ea typeface="Lato"/>
                <a:cs typeface="Lato"/>
                <a:sym typeface="Lato"/>
              </a:rPr>
              <a:t>Establishment of Labor Day as a federal holiday and its spread to other countries.</a:t>
            </a:r>
            <a:endParaRPr>
              <a:latin typeface="Lato"/>
              <a:ea typeface="Lato"/>
              <a:cs typeface="Lato"/>
              <a:sym typeface="Lato"/>
            </a:endParaRPr>
          </a:p>
        </p:txBody>
      </p:sp>
      <p:grpSp>
        <p:nvGrpSpPr>
          <p:cNvPr id="522" name="Google Shape;522;p27"/>
          <p:cNvGrpSpPr/>
          <p:nvPr/>
        </p:nvGrpSpPr>
        <p:grpSpPr>
          <a:xfrm>
            <a:off x="17545444" y="-180826"/>
            <a:ext cx="742556" cy="10467826"/>
            <a:chOff x="12344" y="-241102"/>
            <a:chExt cx="990075" cy="13957102"/>
          </a:xfrm>
        </p:grpSpPr>
        <p:grpSp>
          <p:nvGrpSpPr>
            <p:cNvPr id="523" name="Google Shape;523;p27"/>
            <p:cNvGrpSpPr/>
            <p:nvPr/>
          </p:nvGrpSpPr>
          <p:grpSpPr>
            <a:xfrm>
              <a:off x="12344" y="-241102"/>
              <a:ext cx="990075" cy="13957102"/>
              <a:chOff x="0" y="-47625"/>
              <a:chExt cx="195570" cy="2756958"/>
            </a:xfrm>
          </p:grpSpPr>
          <p:sp>
            <p:nvSpPr>
              <p:cNvPr id="524" name="Google Shape;524;p27"/>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525" name="Google Shape;525;p27"/>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27"/>
            <p:cNvGrpSpPr/>
            <p:nvPr/>
          </p:nvGrpSpPr>
          <p:grpSpPr>
            <a:xfrm>
              <a:off x="208143" y="7665892"/>
              <a:ext cx="598439" cy="607575"/>
              <a:chOff x="0" y="0"/>
              <a:chExt cx="763052" cy="774700"/>
            </a:xfrm>
          </p:grpSpPr>
          <p:sp>
            <p:nvSpPr>
              <p:cNvPr id="527" name="Google Shape;527;p27"/>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528" name="Google Shape;528;p27"/>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27"/>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530" name="Google Shape;530;p27"/>
          <p:cNvPicPr preferRelativeResize="0"/>
          <p:nvPr/>
        </p:nvPicPr>
        <p:blipFill>
          <a:blip r:embed="rId4">
            <a:alphaModFix/>
          </a:blip>
          <a:stretch>
            <a:fillRect/>
          </a:stretch>
        </p:blipFill>
        <p:spPr>
          <a:xfrm>
            <a:off x="8505251" y="2636746"/>
            <a:ext cx="8198901" cy="7607630"/>
          </a:xfrm>
          <a:prstGeom prst="rect">
            <a:avLst/>
          </a:prstGeom>
          <a:noFill/>
          <a:ln>
            <a:noFill/>
          </a:ln>
        </p:spPr>
      </p:pic>
      <p:pic>
        <p:nvPicPr>
          <p:cNvPr id="531" name="Google Shape;531;p27"/>
          <p:cNvPicPr preferRelativeResize="0"/>
          <p:nvPr/>
        </p:nvPicPr>
        <p:blipFill>
          <a:blip r:embed="rId5">
            <a:alphaModFix/>
          </a:blip>
          <a:stretch>
            <a:fillRect/>
          </a:stretch>
        </p:blipFill>
        <p:spPr>
          <a:xfrm>
            <a:off x="17545450" y="0"/>
            <a:ext cx="742675" cy="14853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28"/>
          <p:cNvPicPr preferRelativeResize="0"/>
          <p:nvPr/>
        </p:nvPicPr>
        <p:blipFill>
          <a:blip r:embed="rId3">
            <a:alphaModFix/>
          </a:blip>
          <a:stretch>
            <a:fillRect/>
          </a:stretch>
        </p:blipFill>
        <p:spPr>
          <a:xfrm>
            <a:off x="0" y="0"/>
            <a:ext cx="18287985" cy="10287000"/>
          </a:xfrm>
          <a:prstGeom prst="rect">
            <a:avLst/>
          </a:prstGeom>
          <a:noFill/>
          <a:ln>
            <a:noFill/>
          </a:ln>
        </p:spPr>
      </p:pic>
      <p:sp>
        <p:nvSpPr>
          <p:cNvPr id="537" name="Google Shape;537;p28"/>
          <p:cNvSpPr txBox="1"/>
          <p:nvPr/>
        </p:nvSpPr>
        <p:spPr>
          <a:xfrm>
            <a:off x="2977989" y="2047875"/>
            <a:ext cx="12105600" cy="623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500" u="none" cap="none" strike="noStrike">
                <a:solidFill>
                  <a:srgbClr val="FFFFFF"/>
                </a:solidFill>
                <a:latin typeface="Anton"/>
                <a:ea typeface="Anton"/>
                <a:cs typeface="Anton"/>
                <a:sym typeface="Anton"/>
              </a:rPr>
              <a:t>A PICTURE IS WORTH A THOUSAND WORDS</a:t>
            </a:r>
            <a:endParaRPr/>
          </a:p>
        </p:txBody>
      </p:sp>
      <p:grpSp>
        <p:nvGrpSpPr>
          <p:cNvPr id="538" name="Google Shape;538;p28"/>
          <p:cNvGrpSpPr/>
          <p:nvPr/>
        </p:nvGrpSpPr>
        <p:grpSpPr>
          <a:xfrm>
            <a:off x="17545444" y="-180826"/>
            <a:ext cx="742556" cy="10467826"/>
            <a:chOff x="12344" y="-241102"/>
            <a:chExt cx="990075" cy="13957102"/>
          </a:xfrm>
        </p:grpSpPr>
        <p:grpSp>
          <p:nvGrpSpPr>
            <p:cNvPr id="539" name="Google Shape;539;p28"/>
            <p:cNvGrpSpPr/>
            <p:nvPr/>
          </p:nvGrpSpPr>
          <p:grpSpPr>
            <a:xfrm>
              <a:off x="12344" y="-241102"/>
              <a:ext cx="990075" cy="13957102"/>
              <a:chOff x="0" y="-47625"/>
              <a:chExt cx="195570" cy="2756958"/>
            </a:xfrm>
          </p:grpSpPr>
          <p:sp>
            <p:nvSpPr>
              <p:cNvPr id="540" name="Google Shape;540;p28"/>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541" name="Google Shape;541;p28"/>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8"/>
            <p:cNvGrpSpPr/>
            <p:nvPr/>
          </p:nvGrpSpPr>
          <p:grpSpPr>
            <a:xfrm>
              <a:off x="208143" y="7665892"/>
              <a:ext cx="598439" cy="607575"/>
              <a:chOff x="0" y="0"/>
              <a:chExt cx="763052" cy="774700"/>
            </a:xfrm>
          </p:grpSpPr>
          <p:sp>
            <p:nvSpPr>
              <p:cNvPr id="543" name="Google Shape;543;p28"/>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544" name="Google Shape;544;p28"/>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8"/>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546" name="Google Shape;546;p28"/>
          <p:cNvPicPr preferRelativeResize="0"/>
          <p:nvPr/>
        </p:nvPicPr>
        <p:blipFill>
          <a:blip r:embed="rId4">
            <a:alphaModFix/>
          </a:blip>
          <a:stretch>
            <a:fillRect/>
          </a:stretch>
        </p:blipFill>
        <p:spPr>
          <a:xfrm>
            <a:off x="7244375" y="6429450"/>
            <a:ext cx="10291801" cy="9342350"/>
          </a:xfrm>
          <a:prstGeom prst="rect">
            <a:avLst/>
          </a:prstGeom>
          <a:noFill/>
          <a:ln>
            <a:noFill/>
          </a:ln>
        </p:spPr>
      </p:pic>
      <p:pic>
        <p:nvPicPr>
          <p:cNvPr id="547" name="Google Shape;547;p28"/>
          <p:cNvPicPr preferRelativeResize="0"/>
          <p:nvPr/>
        </p:nvPicPr>
        <p:blipFill>
          <a:blip r:embed="rId5">
            <a:alphaModFix/>
          </a:blip>
          <a:stretch>
            <a:fillRect/>
          </a:stretch>
        </p:blipFill>
        <p:spPr>
          <a:xfrm>
            <a:off x="-3395825" y="-1071750"/>
            <a:ext cx="8609677" cy="7809350"/>
          </a:xfrm>
          <a:prstGeom prst="rect">
            <a:avLst/>
          </a:prstGeom>
          <a:noFill/>
          <a:ln>
            <a:noFill/>
          </a:ln>
        </p:spPr>
      </p:pic>
      <p:pic>
        <p:nvPicPr>
          <p:cNvPr id="548" name="Google Shape;548;p28"/>
          <p:cNvPicPr preferRelativeResize="0"/>
          <p:nvPr/>
        </p:nvPicPr>
        <p:blipFill>
          <a:blip r:embed="rId6">
            <a:alphaModFix/>
          </a:blip>
          <a:stretch>
            <a:fillRect/>
          </a:stretch>
        </p:blipFill>
        <p:spPr>
          <a:xfrm>
            <a:off x="17545450" y="0"/>
            <a:ext cx="742675" cy="14853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52" name="Shape 552"/>
        <p:cNvGrpSpPr/>
        <p:nvPr/>
      </p:nvGrpSpPr>
      <p:grpSpPr>
        <a:xfrm>
          <a:off x="0" y="0"/>
          <a:ext cx="0" cy="0"/>
          <a:chOff x="0" y="0"/>
          <a:chExt cx="0" cy="0"/>
        </a:xfrm>
      </p:grpSpPr>
      <p:sp>
        <p:nvSpPr>
          <p:cNvPr id="553" name="Google Shape;553;p29"/>
          <p:cNvSpPr txBox="1"/>
          <p:nvPr/>
        </p:nvSpPr>
        <p:spPr>
          <a:xfrm>
            <a:off x="2584948" y="1643583"/>
            <a:ext cx="12804900" cy="623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3500" u="none" cap="none" strike="noStrike">
                <a:solidFill>
                  <a:srgbClr val="FFFFFF"/>
                </a:solidFill>
                <a:latin typeface="Anton"/>
                <a:ea typeface="Anton"/>
                <a:cs typeface="Anton"/>
                <a:sym typeface="Anton"/>
              </a:rPr>
              <a:t>WRITE AN ORIGINAL STATEMENT OR </a:t>
            </a:r>
            <a:r>
              <a:rPr b="0" i="0" lang="en-US" sz="13500" u="none" cap="none" strike="noStrike">
                <a:solidFill>
                  <a:srgbClr val="E4032B"/>
                </a:solidFill>
                <a:latin typeface="Anton"/>
                <a:ea typeface="Anton"/>
                <a:cs typeface="Anton"/>
                <a:sym typeface="Anton"/>
              </a:rPr>
              <a:t>INSPIRING QUOTE</a:t>
            </a:r>
            <a:endParaRPr/>
          </a:p>
        </p:txBody>
      </p:sp>
      <p:sp>
        <p:nvSpPr>
          <p:cNvPr id="554" name="Google Shape;554;p29"/>
          <p:cNvSpPr txBox="1"/>
          <p:nvPr/>
        </p:nvSpPr>
        <p:spPr>
          <a:xfrm>
            <a:off x="2584948" y="8268133"/>
            <a:ext cx="12804764" cy="3657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 Include a credit, citation, or supporting message</a:t>
            </a:r>
            <a:endParaRPr/>
          </a:p>
        </p:txBody>
      </p:sp>
      <p:grpSp>
        <p:nvGrpSpPr>
          <p:cNvPr id="555" name="Google Shape;555;p29"/>
          <p:cNvGrpSpPr/>
          <p:nvPr/>
        </p:nvGrpSpPr>
        <p:grpSpPr>
          <a:xfrm>
            <a:off x="17545444" y="-180826"/>
            <a:ext cx="742556" cy="10467826"/>
            <a:chOff x="12344" y="-241102"/>
            <a:chExt cx="990075" cy="13957102"/>
          </a:xfrm>
        </p:grpSpPr>
        <p:grpSp>
          <p:nvGrpSpPr>
            <p:cNvPr id="556" name="Google Shape;556;p29"/>
            <p:cNvGrpSpPr/>
            <p:nvPr/>
          </p:nvGrpSpPr>
          <p:grpSpPr>
            <a:xfrm>
              <a:off x="12344" y="-241102"/>
              <a:ext cx="990075" cy="13957102"/>
              <a:chOff x="0" y="-47625"/>
              <a:chExt cx="195570" cy="2756958"/>
            </a:xfrm>
          </p:grpSpPr>
          <p:sp>
            <p:nvSpPr>
              <p:cNvPr id="557" name="Google Shape;557;p29"/>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558" name="Google Shape;558;p29"/>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9"/>
            <p:cNvGrpSpPr/>
            <p:nvPr/>
          </p:nvGrpSpPr>
          <p:grpSpPr>
            <a:xfrm>
              <a:off x="208143" y="7665892"/>
              <a:ext cx="598439" cy="607575"/>
              <a:chOff x="0" y="0"/>
              <a:chExt cx="763052" cy="774700"/>
            </a:xfrm>
          </p:grpSpPr>
          <p:sp>
            <p:nvSpPr>
              <p:cNvPr id="560" name="Google Shape;560;p29"/>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561" name="Google Shape;561;p29"/>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9"/>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563" name="Google Shape;563;p29"/>
          <p:cNvPicPr preferRelativeResize="0"/>
          <p:nvPr/>
        </p:nvPicPr>
        <p:blipFill>
          <a:blip r:embed="rId3">
            <a:alphaModFix/>
          </a:blip>
          <a:stretch>
            <a:fillRect/>
          </a:stretch>
        </p:blipFill>
        <p:spPr>
          <a:xfrm>
            <a:off x="-3064448" y="-2355231"/>
            <a:ext cx="7636451" cy="6931929"/>
          </a:xfrm>
          <a:prstGeom prst="rect">
            <a:avLst/>
          </a:prstGeom>
          <a:noFill/>
          <a:ln>
            <a:noFill/>
          </a:ln>
        </p:spPr>
      </p:pic>
      <p:pic>
        <p:nvPicPr>
          <p:cNvPr id="564" name="Google Shape;564;p29"/>
          <p:cNvPicPr preferRelativeResize="0"/>
          <p:nvPr/>
        </p:nvPicPr>
        <p:blipFill>
          <a:blip r:embed="rId4">
            <a:alphaModFix/>
          </a:blip>
          <a:stretch>
            <a:fillRect/>
          </a:stretch>
        </p:blipFill>
        <p:spPr>
          <a:xfrm>
            <a:off x="9151176" y="6592513"/>
            <a:ext cx="8384990" cy="7611452"/>
          </a:xfrm>
          <a:prstGeom prst="rect">
            <a:avLst/>
          </a:prstGeom>
          <a:noFill/>
          <a:ln>
            <a:noFill/>
          </a:ln>
        </p:spPr>
      </p:pic>
      <p:pic>
        <p:nvPicPr>
          <p:cNvPr id="565" name="Google Shape;565;p29"/>
          <p:cNvPicPr preferRelativeResize="0"/>
          <p:nvPr/>
        </p:nvPicPr>
        <p:blipFill>
          <a:blip r:embed="rId5">
            <a:alphaModFix/>
          </a:blip>
          <a:stretch>
            <a:fillRect/>
          </a:stretch>
        </p:blipFill>
        <p:spPr>
          <a:xfrm>
            <a:off x="17545450" y="0"/>
            <a:ext cx="742675" cy="14853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69" name="Shape 569"/>
        <p:cNvGrpSpPr/>
        <p:nvPr/>
      </p:nvGrpSpPr>
      <p:grpSpPr>
        <a:xfrm>
          <a:off x="0" y="0"/>
          <a:ext cx="0" cy="0"/>
          <a:chOff x="0" y="0"/>
          <a:chExt cx="0" cy="0"/>
        </a:xfrm>
      </p:grpSpPr>
      <p:grpSp>
        <p:nvGrpSpPr>
          <p:cNvPr id="570" name="Google Shape;570;p30"/>
          <p:cNvGrpSpPr/>
          <p:nvPr/>
        </p:nvGrpSpPr>
        <p:grpSpPr>
          <a:xfrm>
            <a:off x="1107952" y="3751658"/>
            <a:ext cx="835648" cy="802983"/>
            <a:chOff x="0" y="-25005"/>
            <a:chExt cx="1114198" cy="1070644"/>
          </a:xfrm>
        </p:grpSpPr>
        <p:grpSp>
          <p:nvGrpSpPr>
            <p:cNvPr id="571" name="Google Shape;571;p30"/>
            <p:cNvGrpSpPr/>
            <p:nvPr/>
          </p:nvGrpSpPr>
          <p:grpSpPr>
            <a:xfrm>
              <a:off x="0" y="17904"/>
              <a:ext cx="1091183" cy="1027735"/>
              <a:chOff x="0" y="-47625"/>
              <a:chExt cx="2078246" cy="1957406"/>
            </a:xfrm>
          </p:grpSpPr>
          <p:sp>
            <p:nvSpPr>
              <p:cNvPr id="572" name="Google Shape;572;p30"/>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 name="Google Shape;574;p30"/>
            <p:cNvGrpSpPr/>
            <p:nvPr/>
          </p:nvGrpSpPr>
          <p:grpSpPr>
            <a:xfrm>
              <a:off x="15697" y="-25005"/>
              <a:ext cx="1098501" cy="1037592"/>
              <a:chOff x="0" y="-47625"/>
              <a:chExt cx="2092185" cy="1976180"/>
            </a:xfrm>
          </p:grpSpPr>
          <p:sp>
            <p:nvSpPr>
              <p:cNvPr id="575" name="Google Shape;575;p30"/>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0"/>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7" name="Google Shape;577;p30"/>
          <p:cNvGrpSpPr/>
          <p:nvPr/>
        </p:nvGrpSpPr>
        <p:grpSpPr>
          <a:xfrm>
            <a:off x="1107952" y="4713158"/>
            <a:ext cx="835648" cy="802983"/>
            <a:chOff x="0" y="-25005"/>
            <a:chExt cx="1114198" cy="1070644"/>
          </a:xfrm>
        </p:grpSpPr>
        <p:grpSp>
          <p:nvGrpSpPr>
            <p:cNvPr id="578" name="Google Shape;578;p30"/>
            <p:cNvGrpSpPr/>
            <p:nvPr/>
          </p:nvGrpSpPr>
          <p:grpSpPr>
            <a:xfrm>
              <a:off x="0" y="17904"/>
              <a:ext cx="1091183" cy="1027735"/>
              <a:chOff x="0" y="-47625"/>
              <a:chExt cx="2078246" cy="1957406"/>
            </a:xfrm>
          </p:grpSpPr>
          <p:sp>
            <p:nvSpPr>
              <p:cNvPr id="579" name="Google Shape;579;p30"/>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30"/>
            <p:cNvGrpSpPr/>
            <p:nvPr/>
          </p:nvGrpSpPr>
          <p:grpSpPr>
            <a:xfrm>
              <a:off x="15697" y="-25005"/>
              <a:ext cx="1098501" cy="1037592"/>
              <a:chOff x="0" y="-47625"/>
              <a:chExt cx="2092185" cy="1976180"/>
            </a:xfrm>
          </p:grpSpPr>
          <p:sp>
            <p:nvSpPr>
              <p:cNvPr id="582" name="Google Shape;582;p30"/>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0"/>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4" name="Google Shape;584;p30"/>
          <p:cNvGrpSpPr/>
          <p:nvPr/>
        </p:nvGrpSpPr>
        <p:grpSpPr>
          <a:xfrm>
            <a:off x="1107952" y="5672347"/>
            <a:ext cx="835648" cy="802983"/>
            <a:chOff x="0" y="-25005"/>
            <a:chExt cx="1114198" cy="1070644"/>
          </a:xfrm>
        </p:grpSpPr>
        <p:grpSp>
          <p:nvGrpSpPr>
            <p:cNvPr id="585" name="Google Shape;585;p30"/>
            <p:cNvGrpSpPr/>
            <p:nvPr/>
          </p:nvGrpSpPr>
          <p:grpSpPr>
            <a:xfrm>
              <a:off x="0" y="17904"/>
              <a:ext cx="1091183" cy="1027735"/>
              <a:chOff x="0" y="-47625"/>
              <a:chExt cx="2078246" cy="1957406"/>
            </a:xfrm>
          </p:grpSpPr>
          <p:sp>
            <p:nvSpPr>
              <p:cNvPr id="586" name="Google Shape;586;p30"/>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0"/>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30"/>
            <p:cNvGrpSpPr/>
            <p:nvPr/>
          </p:nvGrpSpPr>
          <p:grpSpPr>
            <a:xfrm>
              <a:off x="15697" y="-25005"/>
              <a:ext cx="1098501" cy="1037592"/>
              <a:chOff x="0" y="-47625"/>
              <a:chExt cx="2092185" cy="1976180"/>
            </a:xfrm>
          </p:grpSpPr>
          <p:sp>
            <p:nvSpPr>
              <p:cNvPr id="589" name="Google Shape;589;p30"/>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0"/>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1" name="Google Shape;591;p30"/>
          <p:cNvGrpSpPr/>
          <p:nvPr/>
        </p:nvGrpSpPr>
        <p:grpSpPr>
          <a:xfrm>
            <a:off x="1107952" y="6628026"/>
            <a:ext cx="835648" cy="802983"/>
            <a:chOff x="0" y="-25005"/>
            <a:chExt cx="1114198" cy="1070644"/>
          </a:xfrm>
        </p:grpSpPr>
        <p:grpSp>
          <p:nvGrpSpPr>
            <p:cNvPr id="592" name="Google Shape;592;p30"/>
            <p:cNvGrpSpPr/>
            <p:nvPr/>
          </p:nvGrpSpPr>
          <p:grpSpPr>
            <a:xfrm>
              <a:off x="0" y="17904"/>
              <a:ext cx="1091183" cy="1027735"/>
              <a:chOff x="0" y="-47625"/>
              <a:chExt cx="2078246" cy="1957406"/>
            </a:xfrm>
          </p:grpSpPr>
          <p:sp>
            <p:nvSpPr>
              <p:cNvPr id="593" name="Google Shape;593;p30"/>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0"/>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30"/>
            <p:cNvGrpSpPr/>
            <p:nvPr/>
          </p:nvGrpSpPr>
          <p:grpSpPr>
            <a:xfrm>
              <a:off x="15697" y="-25005"/>
              <a:ext cx="1098501" cy="1037592"/>
              <a:chOff x="0" y="-47625"/>
              <a:chExt cx="2092185" cy="1976180"/>
            </a:xfrm>
          </p:grpSpPr>
          <p:sp>
            <p:nvSpPr>
              <p:cNvPr id="596" name="Google Shape;596;p30"/>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0"/>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8" name="Google Shape;598;p30"/>
          <p:cNvGrpSpPr/>
          <p:nvPr/>
        </p:nvGrpSpPr>
        <p:grpSpPr>
          <a:xfrm>
            <a:off x="1107952" y="7562433"/>
            <a:ext cx="835648" cy="802983"/>
            <a:chOff x="0" y="-25005"/>
            <a:chExt cx="1114198" cy="1070644"/>
          </a:xfrm>
        </p:grpSpPr>
        <p:grpSp>
          <p:nvGrpSpPr>
            <p:cNvPr id="599" name="Google Shape;599;p30"/>
            <p:cNvGrpSpPr/>
            <p:nvPr/>
          </p:nvGrpSpPr>
          <p:grpSpPr>
            <a:xfrm>
              <a:off x="0" y="17904"/>
              <a:ext cx="1091183" cy="1027735"/>
              <a:chOff x="0" y="-47625"/>
              <a:chExt cx="2078246" cy="1957406"/>
            </a:xfrm>
          </p:grpSpPr>
          <p:sp>
            <p:nvSpPr>
              <p:cNvPr id="600" name="Google Shape;600;p30"/>
              <p:cNvSpPr/>
              <p:nvPr/>
            </p:nvSpPr>
            <p:spPr>
              <a:xfrm>
                <a:off x="0" y="0"/>
                <a:ext cx="2078246" cy="1909781"/>
              </a:xfrm>
              <a:custGeom>
                <a:rect b="b" l="l" r="r" t="t"/>
                <a:pathLst>
                  <a:path extrusionOk="0" h="1909781" w="2078246">
                    <a:moveTo>
                      <a:pt x="184403" y="0"/>
                    </a:moveTo>
                    <a:lnTo>
                      <a:pt x="1893843" y="0"/>
                    </a:lnTo>
                    <a:cubicBezTo>
                      <a:pt x="1995686" y="0"/>
                      <a:pt x="2078246" y="82560"/>
                      <a:pt x="2078246" y="184403"/>
                    </a:cubicBezTo>
                    <a:lnTo>
                      <a:pt x="2078246" y="1725378"/>
                    </a:lnTo>
                    <a:cubicBezTo>
                      <a:pt x="2078246" y="1827221"/>
                      <a:pt x="1995686" y="1909781"/>
                      <a:pt x="1893843" y="1909781"/>
                    </a:cubicBezTo>
                    <a:lnTo>
                      <a:pt x="184403" y="1909781"/>
                    </a:lnTo>
                    <a:cubicBezTo>
                      <a:pt x="82560" y="1909781"/>
                      <a:pt x="0" y="1827221"/>
                      <a:pt x="0" y="1725378"/>
                    </a:cubicBezTo>
                    <a:lnTo>
                      <a:pt x="0" y="184403"/>
                    </a:lnTo>
                    <a:cubicBezTo>
                      <a:pt x="0" y="82560"/>
                      <a:pt x="82560" y="0"/>
                      <a:pt x="1844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0"/>
              <p:cNvSpPr txBox="1"/>
              <p:nvPr/>
            </p:nvSpPr>
            <p:spPr>
              <a:xfrm>
                <a:off x="0" y="-47625"/>
                <a:ext cx="2078246" cy="1957406"/>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30"/>
            <p:cNvGrpSpPr/>
            <p:nvPr/>
          </p:nvGrpSpPr>
          <p:grpSpPr>
            <a:xfrm>
              <a:off x="15697" y="-25005"/>
              <a:ext cx="1098501" cy="1037592"/>
              <a:chOff x="0" y="-47625"/>
              <a:chExt cx="2092185" cy="1976180"/>
            </a:xfrm>
          </p:grpSpPr>
          <p:sp>
            <p:nvSpPr>
              <p:cNvPr id="603" name="Google Shape;603;p30"/>
              <p:cNvSpPr/>
              <p:nvPr/>
            </p:nvSpPr>
            <p:spPr>
              <a:xfrm>
                <a:off x="0" y="0"/>
                <a:ext cx="2092185" cy="1928555"/>
              </a:xfrm>
              <a:custGeom>
                <a:rect b="b" l="l" r="r" t="t"/>
                <a:pathLst>
                  <a:path extrusionOk="0" h="1928555" w="2092185">
                    <a:moveTo>
                      <a:pt x="203527" y="0"/>
                    </a:moveTo>
                    <a:lnTo>
                      <a:pt x="1888658" y="0"/>
                    </a:lnTo>
                    <a:cubicBezTo>
                      <a:pt x="1942637" y="0"/>
                      <a:pt x="1994405" y="21443"/>
                      <a:pt x="2032574" y="59612"/>
                    </a:cubicBezTo>
                    <a:cubicBezTo>
                      <a:pt x="2070742" y="97780"/>
                      <a:pt x="2092185" y="149548"/>
                      <a:pt x="2092185" y="203527"/>
                    </a:cubicBezTo>
                    <a:lnTo>
                      <a:pt x="2092185" y="1725028"/>
                    </a:lnTo>
                    <a:cubicBezTo>
                      <a:pt x="2092185" y="1779006"/>
                      <a:pt x="2070742" y="1830774"/>
                      <a:pt x="2032574" y="1868943"/>
                    </a:cubicBezTo>
                    <a:cubicBezTo>
                      <a:pt x="1994405" y="1907112"/>
                      <a:pt x="1942637" y="1928555"/>
                      <a:pt x="1888658" y="1928555"/>
                    </a:cubicBezTo>
                    <a:lnTo>
                      <a:pt x="203527" y="1928555"/>
                    </a:lnTo>
                    <a:cubicBezTo>
                      <a:pt x="149548" y="1928555"/>
                      <a:pt x="97780" y="1907112"/>
                      <a:pt x="59612" y="1868943"/>
                    </a:cubicBezTo>
                    <a:cubicBezTo>
                      <a:pt x="21443" y="1830774"/>
                      <a:pt x="0" y="1779006"/>
                      <a:pt x="0" y="1725028"/>
                    </a:cubicBezTo>
                    <a:lnTo>
                      <a:pt x="0" y="203527"/>
                    </a:lnTo>
                    <a:cubicBezTo>
                      <a:pt x="0" y="149548"/>
                      <a:pt x="21443" y="97780"/>
                      <a:pt x="59612" y="59612"/>
                    </a:cubicBezTo>
                    <a:cubicBezTo>
                      <a:pt x="97780" y="21443"/>
                      <a:pt x="149548" y="0"/>
                      <a:pt x="203527"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0"/>
              <p:cNvSpPr txBox="1"/>
              <p:nvPr/>
            </p:nvSpPr>
            <p:spPr>
              <a:xfrm>
                <a:off x="0" y="-47625"/>
                <a:ext cx="2092185" cy="1976180"/>
              </a:xfrm>
              <a:prstGeom prst="rect">
                <a:avLst/>
              </a:prstGeom>
              <a:noFill/>
              <a:ln>
                <a:noFill/>
              </a:ln>
            </p:spPr>
            <p:txBody>
              <a:bodyPr anchorCtr="0" anchor="ctr" bIns="32400" lIns="32400" spcFirstLastPara="1" rIns="32400" wrap="square" tIns="324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5" name="Google Shape;605;p30"/>
          <p:cNvSpPr txBox="1"/>
          <p:nvPr/>
        </p:nvSpPr>
        <p:spPr>
          <a:xfrm>
            <a:off x="1028700" y="1495402"/>
            <a:ext cx="5562600"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CONTACT </a:t>
            </a:r>
            <a:r>
              <a:rPr b="0" i="0" lang="en-US" sz="9600" u="none" cap="none" strike="noStrike">
                <a:solidFill>
                  <a:srgbClr val="E4032B"/>
                </a:solidFill>
                <a:latin typeface="Anton"/>
                <a:ea typeface="Anton"/>
                <a:cs typeface="Anton"/>
                <a:sym typeface="Anton"/>
              </a:rPr>
              <a:t>US</a:t>
            </a:r>
            <a:endParaRPr/>
          </a:p>
        </p:txBody>
      </p:sp>
      <p:sp>
        <p:nvSpPr>
          <p:cNvPr id="606" name="Google Shape;606;p30"/>
          <p:cNvSpPr txBox="1"/>
          <p:nvPr/>
        </p:nvSpPr>
        <p:spPr>
          <a:xfrm>
            <a:off x="2218854" y="3920067"/>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123 Anywhere St., Any City,ST 12345</a:t>
            </a:r>
            <a:endParaRPr/>
          </a:p>
        </p:txBody>
      </p:sp>
      <p:sp>
        <p:nvSpPr>
          <p:cNvPr id="607" name="Google Shape;607;p30"/>
          <p:cNvSpPr txBox="1"/>
          <p:nvPr/>
        </p:nvSpPr>
        <p:spPr>
          <a:xfrm>
            <a:off x="2218854" y="489733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123-456-7890</a:t>
            </a:r>
            <a:endParaRPr/>
          </a:p>
        </p:txBody>
      </p:sp>
      <p:sp>
        <p:nvSpPr>
          <p:cNvPr id="608" name="Google Shape;608;p30"/>
          <p:cNvSpPr txBox="1"/>
          <p:nvPr/>
        </p:nvSpPr>
        <p:spPr>
          <a:xfrm>
            <a:off x="2218854" y="583620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hello@reallygreatsite.com</a:t>
            </a:r>
            <a:endParaRPr/>
          </a:p>
        </p:txBody>
      </p:sp>
      <p:sp>
        <p:nvSpPr>
          <p:cNvPr id="609" name="Google Shape;609;p30"/>
          <p:cNvSpPr txBox="1"/>
          <p:nvPr/>
        </p:nvSpPr>
        <p:spPr>
          <a:xfrm>
            <a:off x="2218854" y="769171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reallygreatsite.com</a:t>
            </a:r>
            <a:endParaRPr/>
          </a:p>
        </p:txBody>
      </p:sp>
      <p:sp>
        <p:nvSpPr>
          <p:cNvPr id="610" name="Google Shape;610;p30"/>
          <p:cNvSpPr txBox="1"/>
          <p:nvPr/>
        </p:nvSpPr>
        <p:spPr>
          <a:xfrm>
            <a:off x="2218854" y="681409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@reallygreatsite</a:t>
            </a:r>
            <a:endParaRPr/>
          </a:p>
        </p:txBody>
      </p:sp>
      <p:grpSp>
        <p:nvGrpSpPr>
          <p:cNvPr id="611" name="Google Shape;611;p30"/>
          <p:cNvGrpSpPr/>
          <p:nvPr/>
        </p:nvGrpSpPr>
        <p:grpSpPr>
          <a:xfrm>
            <a:off x="17545444" y="-180826"/>
            <a:ext cx="742556" cy="10467826"/>
            <a:chOff x="12344" y="-241102"/>
            <a:chExt cx="990075" cy="13957102"/>
          </a:xfrm>
        </p:grpSpPr>
        <p:grpSp>
          <p:nvGrpSpPr>
            <p:cNvPr id="612" name="Google Shape;612;p30"/>
            <p:cNvGrpSpPr/>
            <p:nvPr/>
          </p:nvGrpSpPr>
          <p:grpSpPr>
            <a:xfrm>
              <a:off x="12344" y="-241102"/>
              <a:ext cx="990075" cy="13957102"/>
              <a:chOff x="0" y="-47625"/>
              <a:chExt cx="195570" cy="2756958"/>
            </a:xfrm>
          </p:grpSpPr>
          <p:sp>
            <p:nvSpPr>
              <p:cNvPr id="613" name="Google Shape;613;p30"/>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614" name="Google Shape;614;p30"/>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30"/>
            <p:cNvGrpSpPr/>
            <p:nvPr/>
          </p:nvGrpSpPr>
          <p:grpSpPr>
            <a:xfrm>
              <a:off x="208143" y="7665892"/>
              <a:ext cx="598439" cy="607575"/>
              <a:chOff x="0" y="0"/>
              <a:chExt cx="763052" cy="774700"/>
            </a:xfrm>
          </p:grpSpPr>
          <p:sp>
            <p:nvSpPr>
              <p:cNvPr id="616" name="Google Shape;616;p30"/>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617" name="Google Shape;617;p30"/>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8" name="Google Shape;618;p30"/>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619" name="Google Shape;619;p30"/>
          <p:cNvPicPr preferRelativeResize="0"/>
          <p:nvPr/>
        </p:nvPicPr>
        <p:blipFill>
          <a:blip r:embed="rId3">
            <a:alphaModFix/>
          </a:blip>
          <a:stretch>
            <a:fillRect/>
          </a:stretch>
        </p:blipFill>
        <p:spPr>
          <a:xfrm>
            <a:off x="8971813" y="2817875"/>
            <a:ext cx="7965305" cy="7655699"/>
          </a:xfrm>
          <a:prstGeom prst="rect">
            <a:avLst/>
          </a:prstGeom>
          <a:noFill/>
          <a:ln>
            <a:noFill/>
          </a:ln>
        </p:spPr>
      </p:pic>
      <p:pic>
        <p:nvPicPr>
          <p:cNvPr id="620" name="Google Shape;620;p30"/>
          <p:cNvPicPr preferRelativeResize="0"/>
          <p:nvPr/>
        </p:nvPicPr>
        <p:blipFill>
          <a:blip r:embed="rId4">
            <a:alphaModFix/>
          </a:blip>
          <a:stretch>
            <a:fillRect/>
          </a:stretch>
        </p:blipFill>
        <p:spPr>
          <a:xfrm>
            <a:off x="7623124" y="-2531600"/>
            <a:ext cx="7208325" cy="5484326"/>
          </a:xfrm>
          <a:prstGeom prst="rect">
            <a:avLst/>
          </a:prstGeom>
          <a:noFill/>
          <a:ln>
            <a:noFill/>
          </a:ln>
        </p:spPr>
      </p:pic>
      <p:pic>
        <p:nvPicPr>
          <p:cNvPr id="621" name="Google Shape;621;p30"/>
          <p:cNvPicPr preferRelativeResize="0"/>
          <p:nvPr/>
        </p:nvPicPr>
        <p:blipFill>
          <a:blip r:embed="rId4">
            <a:alphaModFix/>
          </a:blip>
          <a:stretch>
            <a:fillRect/>
          </a:stretch>
        </p:blipFill>
        <p:spPr>
          <a:xfrm>
            <a:off x="417875" y="8496825"/>
            <a:ext cx="7742512" cy="5890750"/>
          </a:xfrm>
          <a:prstGeom prst="rect">
            <a:avLst/>
          </a:prstGeom>
          <a:noFill/>
          <a:ln>
            <a:noFill/>
          </a:ln>
        </p:spPr>
      </p:pic>
      <p:pic>
        <p:nvPicPr>
          <p:cNvPr id="622" name="Google Shape;622;p30"/>
          <p:cNvPicPr preferRelativeResize="0"/>
          <p:nvPr/>
        </p:nvPicPr>
        <p:blipFill>
          <a:blip r:embed="rId5">
            <a:alphaModFix/>
          </a:blip>
          <a:stretch>
            <a:fillRect/>
          </a:stretch>
        </p:blipFill>
        <p:spPr>
          <a:xfrm>
            <a:off x="17545450" y="0"/>
            <a:ext cx="742675" cy="1485327"/>
          </a:xfrm>
          <a:prstGeom prst="rect">
            <a:avLst/>
          </a:prstGeom>
          <a:noFill/>
          <a:ln>
            <a:noFill/>
          </a:ln>
        </p:spPr>
      </p:pic>
      <p:pic>
        <p:nvPicPr>
          <p:cNvPr id="623" name="Google Shape;623;p30"/>
          <p:cNvPicPr preferRelativeResize="0"/>
          <p:nvPr/>
        </p:nvPicPr>
        <p:blipFill>
          <a:blip r:embed="rId6">
            <a:alphaModFix/>
          </a:blip>
          <a:stretch>
            <a:fillRect/>
          </a:stretch>
        </p:blipFill>
        <p:spPr>
          <a:xfrm>
            <a:off x="1336225" y="3839818"/>
            <a:ext cx="394475" cy="566269"/>
          </a:xfrm>
          <a:prstGeom prst="rect">
            <a:avLst/>
          </a:prstGeom>
          <a:noFill/>
          <a:ln>
            <a:noFill/>
          </a:ln>
        </p:spPr>
      </p:pic>
      <p:pic>
        <p:nvPicPr>
          <p:cNvPr id="624" name="Google Shape;624;p30"/>
          <p:cNvPicPr preferRelativeResize="0"/>
          <p:nvPr/>
        </p:nvPicPr>
        <p:blipFill>
          <a:blip r:embed="rId7">
            <a:alphaModFix/>
          </a:blip>
          <a:stretch>
            <a:fillRect/>
          </a:stretch>
        </p:blipFill>
        <p:spPr>
          <a:xfrm>
            <a:off x="1285749" y="4865729"/>
            <a:ext cx="495450" cy="495470"/>
          </a:xfrm>
          <a:prstGeom prst="rect">
            <a:avLst/>
          </a:prstGeom>
          <a:noFill/>
          <a:ln>
            <a:noFill/>
          </a:ln>
        </p:spPr>
      </p:pic>
      <p:pic>
        <p:nvPicPr>
          <p:cNvPr id="625" name="Google Shape;625;p30"/>
          <p:cNvPicPr preferRelativeResize="0"/>
          <p:nvPr/>
        </p:nvPicPr>
        <p:blipFill>
          <a:blip r:embed="rId8">
            <a:alphaModFix/>
          </a:blip>
          <a:stretch>
            <a:fillRect/>
          </a:stretch>
        </p:blipFill>
        <p:spPr>
          <a:xfrm>
            <a:off x="1285713" y="5905631"/>
            <a:ext cx="480050" cy="332844"/>
          </a:xfrm>
          <a:prstGeom prst="rect">
            <a:avLst/>
          </a:prstGeom>
          <a:noFill/>
          <a:ln>
            <a:noFill/>
          </a:ln>
        </p:spPr>
      </p:pic>
      <p:pic>
        <p:nvPicPr>
          <p:cNvPr id="626" name="Google Shape;626;p30"/>
          <p:cNvPicPr preferRelativeResize="0"/>
          <p:nvPr/>
        </p:nvPicPr>
        <p:blipFill>
          <a:blip r:embed="rId9">
            <a:alphaModFix/>
          </a:blip>
          <a:stretch>
            <a:fillRect/>
          </a:stretch>
        </p:blipFill>
        <p:spPr>
          <a:xfrm>
            <a:off x="1300171" y="6809773"/>
            <a:ext cx="466600" cy="418122"/>
          </a:xfrm>
          <a:prstGeom prst="rect">
            <a:avLst/>
          </a:prstGeom>
          <a:noFill/>
          <a:ln>
            <a:noFill/>
          </a:ln>
        </p:spPr>
      </p:pic>
      <p:pic>
        <p:nvPicPr>
          <p:cNvPr id="627" name="Google Shape;627;p30"/>
          <p:cNvPicPr preferRelativeResize="0"/>
          <p:nvPr/>
        </p:nvPicPr>
        <p:blipFill>
          <a:blip r:embed="rId10">
            <a:alphaModFix/>
          </a:blip>
          <a:stretch>
            <a:fillRect/>
          </a:stretch>
        </p:blipFill>
        <p:spPr>
          <a:xfrm>
            <a:off x="1300163" y="7733539"/>
            <a:ext cx="466600" cy="4606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31" name="Shape 631"/>
        <p:cNvGrpSpPr/>
        <p:nvPr/>
      </p:nvGrpSpPr>
      <p:grpSpPr>
        <a:xfrm>
          <a:off x="0" y="0"/>
          <a:ext cx="0" cy="0"/>
          <a:chOff x="0" y="0"/>
          <a:chExt cx="0" cy="0"/>
        </a:xfrm>
      </p:grpSpPr>
      <p:pic>
        <p:nvPicPr>
          <p:cNvPr id="632" name="Google Shape;632;p31"/>
          <p:cNvPicPr preferRelativeResize="0"/>
          <p:nvPr/>
        </p:nvPicPr>
        <p:blipFill>
          <a:blip r:embed="rId3">
            <a:alphaModFix/>
          </a:blip>
          <a:stretch>
            <a:fillRect/>
          </a:stretch>
        </p:blipFill>
        <p:spPr>
          <a:xfrm>
            <a:off x="4861536" y="5614900"/>
            <a:ext cx="8564937" cy="8193076"/>
          </a:xfrm>
          <a:prstGeom prst="rect">
            <a:avLst/>
          </a:prstGeom>
          <a:noFill/>
          <a:ln>
            <a:noFill/>
          </a:ln>
        </p:spPr>
      </p:pic>
      <p:sp>
        <p:nvSpPr>
          <p:cNvPr id="633" name="Google Shape;633;p31"/>
          <p:cNvSpPr txBox="1"/>
          <p:nvPr/>
        </p:nvSpPr>
        <p:spPr>
          <a:xfrm>
            <a:off x="1028700" y="1348727"/>
            <a:ext cx="7708916"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RESOURCE PAGE</a:t>
            </a:r>
            <a:endParaRPr/>
          </a:p>
        </p:txBody>
      </p:sp>
      <p:sp>
        <p:nvSpPr>
          <p:cNvPr id="634" name="Google Shape;634;p31"/>
          <p:cNvSpPr txBox="1"/>
          <p:nvPr/>
        </p:nvSpPr>
        <p:spPr>
          <a:xfrm>
            <a:off x="1028700" y="3491850"/>
            <a:ext cx="6510300" cy="4945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Lato"/>
              <a:ea typeface="Lato"/>
              <a:cs typeface="Lato"/>
              <a:sym typeface="Lato"/>
            </a:endParaRPr>
          </a:p>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Don't forget to delete this page before presenting. </a:t>
            </a:r>
            <a:endParaRPr/>
          </a:p>
        </p:txBody>
      </p:sp>
      <p:sp>
        <p:nvSpPr>
          <p:cNvPr id="635" name="Google Shape;635;p31"/>
          <p:cNvSpPr txBox="1"/>
          <p:nvPr/>
        </p:nvSpPr>
        <p:spPr>
          <a:xfrm>
            <a:off x="1028700" y="4073448"/>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This presentation template uses the following free fonts:</a:t>
            </a:r>
            <a:endParaRPr/>
          </a:p>
        </p:txBody>
      </p:sp>
      <p:sp>
        <p:nvSpPr>
          <p:cNvPr id="636" name="Google Shape;636;p31"/>
          <p:cNvSpPr txBox="1"/>
          <p:nvPr/>
        </p:nvSpPr>
        <p:spPr>
          <a:xfrm>
            <a:off x="1028700" y="5325176"/>
            <a:ext cx="6156300" cy="12282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Lato"/>
              <a:buAutoNum type="arabicPeriod"/>
            </a:pPr>
            <a:r>
              <a:rPr b="0" i="0" lang="en-US" sz="2100" u="none" cap="none" strike="noStrike">
                <a:solidFill>
                  <a:srgbClr val="FFFFFF"/>
                </a:solidFill>
                <a:latin typeface="Lato"/>
                <a:ea typeface="Lato"/>
                <a:cs typeface="Lato"/>
                <a:sym typeface="Lato"/>
              </a:rPr>
              <a:t>Titles: </a:t>
            </a:r>
            <a:r>
              <a:rPr lang="en-US" sz="2100">
                <a:solidFill>
                  <a:schemeClr val="lt1"/>
                </a:solidFill>
                <a:latin typeface="Lato"/>
                <a:ea typeface="Lato"/>
                <a:cs typeface="Lato"/>
                <a:sym typeface="Lato"/>
              </a:rPr>
              <a:t>Anton</a:t>
            </a:r>
            <a:endParaRPr/>
          </a:p>
          <a:p>
            <a:pPr indent="-226695" lvl="1" marL="453390" marR="0" rtl="0" algn="l">
              <a:lnSpc>
                <a:spcPct val="140000"/>
              </a:lnSpc>
              <a:spcBef>
                <a:spcPts val="0"/>
              </a:spcBef>
              <a:spcAft>
                <a:spcPts val="0"/>
              </a:spcAft>
              <a:buClr>
                <a:srgbClr val="FFFFFF"/>
              </a:buClr>
              <a:buSzPts val="2100"/>
              <a:buFont typeface="Lato"/>
              <a:buAutoNum type="arabicPeriod"/>
            </a:pPr>
            <a:r>
              <a:rPr b="0" i="0" lang="en-US" sz="2100" u="none" cap="none" strike="noStrike">
                <a:solidFill>
                  <a:srgbClr val="FFFFFF"/>
                </a:solidFill>
                <a:latin typeface="Lato"/>
                <a:ea typeface="Lato"/>
                <a:cs typeface="Lato"/>
                <a:sym typeface="Lato"/>
              </a:rPr>
              <a:t>Headers: Anton</a:t>
            </a:r>
            <a:endParaRPr/>
          </a:p>
          <a:p>
            <a:pPr indent="-226695" lvl="1" marL="453390" marR="0" rtl="0" algn="l">
              <a:lnSpc>
                <a:spcPct val="140000"/>
              </a:lnSpc>
              <a:spcBef>
                <a:spcPts val="0"/>
              </a:spcBef>
              <a:spcAft>
                <a:spcPts val="0"/>
              </a:spcAft>
              <a:buClr>
                <a:srgbClr val="FFFFFF"/>
              </a:buClr>
              <a:buSzPts val="2100"/>
              <a:buFont typeface="Lato"/>
              <a:buAutoNum type="arabicPeriod"/>
            </a:pPr>
            <a:r>
              <a:rPr b="0" i="0" lang="en-US" sz="2100" u="none" cap="none" strike="noStrike">
                <a:solidFill>
                  <a:srgbClr val="FFFFFF"/>
                </a:solidFill>
                <a:latin typeface="Lato"/>
                <a:ea typeface="Lato"/>
                <a:cs typeface="Lato"/>
                <a:sym typeface="Lato"/>
              </a:rPr>
              <a:t>Body Copy: </a:t>
            </a:r>
            <a:r>
              <a:rPr lang="en-US" sz="2100">
                <a:solidFill>
                  <a:srgbClr val="FFFFFF"/>
                </a:solidFill>
                <a:latin typeface="Lato"/>
                <a:ea typeface="Lato"/>
                <a:cs typeface="Lato"/>
                <a:sym typeface="Lato"/>
              </a:rPr>
              <a:t>Lato</a:t>
            </a:r>
            <a:endParaRPr/>
          </a:p>
        </p:txBody>
      </p:sp>
      <p:sp>
        <p:nvSpPr>
          <p:cNvPr id="637" name="Google Shape;637;p31"/>
          <p:cNvSpPr/>
          <p:nvPr/>
        </p:nvSpPr>
        <p:spPr>
          <a:xfrm>
            <a:off x="10949689" y="4609465"/>
            <a:ext cx="786502" cy="786502"/>
          </a:xfrm>
          <a:custGeom>
            <a:rect b="b" l="l" r="r" t="t"/>
            <a:pathLst>
              <a:path extrusionOk="0" h="786502" w="786502">
                <a:moveTo>
                  <a:pt x="0" y="0"/>
                </a:moveTo>
                <a:lnTo>
                  <a:pt x="786501" y="0"/>
                </a:lnTo>
                <a:lnTo>
                  <a:pt x="786501" y="786502"/>
                </a:lnTo>
                <a:lnTo>
                  <a:pt x="0" y="786502"/>
                </a:lnTo>
                <a:lnTo>
                  <a:pt x="0" y="0"/>
                </a:lnTo>
                <a:close/>
              </a:path>
            </a:pathLst>
          </a:custGeom>
          <a:blipFill rotWithShape="1">
            <a:blip r:embed="rId4">
              <a:alphaModFix/>
            </a:blip>
            <a:stretch>
              <a:fillRect b="0" l="0" r="0" t="0"/>
            </a:stretch>
          </a:blipFill>
          <a:ln>
            <a:noFill/>
          </a:ln>
        </p:spPr>
      </p:sp>
      <p:sp>
        <p:nvSpPr>
          <p:cNvPr id="638" name="Google Shape;638;p31"/>
          <p:cNvSpPr/>
          <p:nvPr/>
        </p:nvSpPr>
        <p:spPr>
          <a:xfrm>
            <a:off x="16106077" y="5923059"/>
            <a:ext cx="855119" cy="855119"/>
          </a:xfrm>
          <a:custGeom>
            <a:rect b="b" l="l" r="r" t="t"/>
            <a:pathLst>
              <a:path extrusionOk="0" h="855119" w="855119">
                <a:moveTo>
                  <a:pt x="0" y="0"/>
                </a:moveTo>
                <a:lnTo>
                  <a:pt x="855119" y="0"/>
                </a:lnTo>
                <a:lnTo>
                  <a:pt x="855119" y="855119"/>
                </a:lnTo>
                <a:lnTo>
                  <a:pt x="0" y="855119"/>
                </a:lnTo>
                <a:lnTo>
                  <a:pt x="0" y="0"/>
                </a:lnTo>
                <a:close/>
              </a:path>
            </a:pathLst>
          </a:custGeom>
          <a:blipFill rotWithShape="1">
            <a:blip r:embed="rId5">
              <a:alphaModFix/>
            </a:blip>
            <a:stretch>
              <a:fillRect b="0" l="0" r="0" t="0"/>
            </a:stretch>
          </a:blipFill>
          <a:ln>
            <a:noFill/>
          </a:ln>
        </p:spPr>
      </p:sp>
      <p:grpSp>
        <p:nvGrpSpPr>
          <p:cNvPr id="639" name="Google Shape;639;p31"/>
          <p:cNvGrpSpPr/>
          <p:nvPr/>
        </p:nvGrpSpPr>
        <p:grpSpPr>
          <a:xfrm>
            <a:off x="17545444" y="-180826"/>
            <a:ext cx="742556" cy="10467826"/>
            <a:chOff x="12344" y="-241102"/>
            <a:chExt cx="990075" cy="13957102"/>
          </a:xfrm>
        </p:grpSpPr>
        <p:grpSp>
          <p:nvGrpSpPr>
            <p:cNvPr id="640" name="Google Shape;640;p31"/>
            <p:cNvGrpSpPr/>
            <p:nvPr/>
          </p:nvGrpSpPr>
          <p:grpSpPr>
            <a:xfrm>
              <a:off x="12344" y="-241102"/>
              <a:ext cx="990075" cy="13957102"/>
              <a:chOff x="0" y="-47625"/>
              <a:chExt cx="195570" cy="2756958"/>
            </a:xfrm>
          </p:grpSpPr>
          <p:sp>
            <p:nvSpPr>
              <p:cNvPr id="641" name="Google Shape;641;p31"/>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642" name="Google Shape;642;p31"/>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31"/>
            <p:cNvGrpSpPr/>
            <p:nvPr/>
          </p:nvGrpSpPr>
          <p:grpSpPr>
            <a:xfrm>
              <a:off x="208143" y="7665892"/>
              <a:ext cx="598439" cy="607575"/>
              <a:chOff x="0" y="0"/>
              <a:chExt cx="763052" cy="774700"/>
            </a:xfrm>
          </p:grpSpPr>
          <p:sp>
            <p:nvSpPr>
              <p:cNvPr id="644" name="Google Shape;644;p31"/>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645" name="Google Shape;645;p31"/>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31"/>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647" name="Google Shape;647;p31"/>
          <p:cNvPicPr preferRelativeResize="0"/>
          <p:nvPr/>
        </p:nvPicPr>
        <p:blipFill>
          <a:blip r:embed="rId6">
            <a:alphaModFix/>
          </a:blip>
          <a:stretch>
            <a:fillRect/>
          </a:stretch>
        </p:blipFill>
        <p:spPr>
          <a:xfrm>
            <a:off x="-4118803" y="-5299475"/>
            <a:ext cx="10746505" cy="10286999"/>
          </a:xfrm>
          <a:prstGeom prst="rect">
            <a:avLst/>
          </a:prstGeom>
          <a:noFill/>
          <a:ln>
            <a:noFill/>
          </a:ln>
        </p:spPr>
      </p:pic>
      <p:pic>
        <p:nvPicPr>
          <p:cNvPr id="648" name="Google Shape;648;p31"/>
          <p:cNvPicPr preferRelativeResize="0"/>
          <p:nvPr/>
        </p:nvPicPr>
        <p:blipFill>
          <a:blip r:embed="rId7">
            <a:alphaModFix/>
          </a:blip>
          <a:stretch>
            <a:fillRect/>
          </a:stretch>
        </p:blipFill>
        <p:spPr>
          <a:xfrm>
            <a:off x="10777382" y="1342915"/>
            <a:ext cx="1256400" cy="1166255"/>
          </a:xfrm>
          <a:prstGeom prst="rect">
            <a:avLst/>
          </a:prstGeom>
          <a:noFill/>
          <a:ln>
            <a:noFill/>
          </a:ln>
        </p:spPr>
      </p:pic>
      <p:pic>
        <p:nvPicPr>
          <p:cNvPr id="649" name="Google Shape;649;p31"/>
          <p:cNvPicPr preferRelativeResize="0"/>
          <p:nvPr/>
        </p:nvPicPr>
        <p:blipFill>
          <a:blip r:embed="rId8">
            <a:alphaModFix/>
          </a:blip>
          <a:stretch>
            <a:fillRect/>
          </a:stretch>
        </p:blipFill>
        <p:spPr>
          <a:xfrm>
            <a:off x="12676127" y="1243974"/>
            <a:ext cx="1312575" cy="1261620"/>
          </a:xfrm>
          <a:prstGeom prst="rect">
            <a:avLst/>
          </a:prstGeom>
          <a:noFill/>
          <a:ln>
            <a:noFill/>
          </a:ln>
        </p:spPr>
      </p:pic>
      <p:pic>
        <p:nvPicPr>
          <p:cNvPr id="650" name="Google Shape;650;p31"/>
          <p:cNvPicPr preferRelativeResize="0"/>
          <p:nvPr/>
        </p:nvPicPr>
        <p:blipFill>
          <a:blip r:embed="rId9">
            <a:alphaModFix/>
          </a:blip>
          <a:stretch>
            <a:fillRect/>
          </a:stretch>
        </p:blipFill>
        <p:spPr>
          <a:xfrm>
            <a:off x="14522363" y="1317348"/>
            <a:ext cx="855125" cy="1044428"/>
          </a:xfrm>
          <a:prstGeom prst="rect">
            <a:avLst/>
          </a:prstGeom>
          <a:noFill/>
          <a:ln>
            <a:noFill/>
          </a:ln>
        </p:spPr>
      </p:pic>
      <p:pic>
        <p:nvPicPr>
          <p:cNvPr id="651" name="Google Shape;651;p31"/>
          <p:cNvPicPr preferRelativeResize="0"/>
          <p:nvPr/>
        </p:nvPicPr>
        <p:blipFill>
          <a:blip r:embed="rId10">
            <a:alphaModFix/>
          </a:blip>
          <a:stretch>
            <a:fillRect/>
          </a:stretch>
        </p:blipFill>
        <p:spPr>
          <a:xfrm>
            <a:off x="15931334" y="1243971"/>
            <a:ext cx="1051000" cy="1036701"/>
          </a:xfrm>
          <a:prstGeom prst="rect">
            <a:avLst/>
          </a:prstGeom>
          <a:noFill/>
          <a:ln>
            <a:noFill/>
          </a:ln>
        </p:spPr>
      </p:pic>
      <p:pic>
        <p:nvPicPr>
          <p:cNvPr id="652" name="Google Shape;652;p31"/>
          <p:cNvPicPr preferRelativeResize="0"/>
          <p:nvPr/>
        </p:nvPicPr>
        <p:blipFill>
          <a:blip r:embed="rId11">
            <a:alphaModFix/>
          </a:blip>
          <a:stretch>
            <a:fillRect/>
          </a:stretch>
        </p:blipFill>
        <p:spPr>
          <a:xfrm>
            <a:off x="10887064" y="3091274"/>
            <a:ext cx="911775" cy="936104"/>
          </a:xfrm>
          <a:prstGeom prst="rect">
            <a:avLst/>
          </a:prstGeom>
          <a:noFill/>
          <a:ln>
            <a:noFill/>
          </a:ln>
        </p:spPr>
      </p:pic>
      <p:pic>
        <p:nvPicPr>
          <p:cNvPr id="653" name="Google Shape;653;p31"/>
          <p:cNvPicPr preferRelativeResize="0"/>
          <p:nvPr/>
        </p:nvPicPr>
        <p:blipFill>
          <a:blip r:embed="rId12">
            <a:alphaModFix/>
          </a:blip>
          <a:stretch>
            <a:fillRect/>
          </a:stretch>
        </p:blipFill>
        <p:spPr>
          <a:xfrm>
            <a:off x="12806900" y="2920988"/>
            <a:ext cx="1051000" cy="1090413"/>
          </a:xfrm>
          <a:prstGeom prst="rect">
            <a:avLst/>
          </a:prstGeom>
          <a:noFill/>
          <a:ln>
            <a:noFill/>
          </a:ln>
        </p:spPr>
      </p:pic>
      <p:pic>
        <p:nvPicPr>
          <p:cNvPr id="654" name="Google Shape;654;p31"/>
          <p:cNvPicPr preferRelativeResize="0"/>
          <p:nvPr/>
        </p:nvPicPr>
        <p:blipFill>
          <a:blip r:embed="rId13">
            <a:alphaModFix/>
          </a:blip>
          <a:stretch>
            <a:fillRect/>
          </a:stretch>
        </p:blipFill>
        <p:spPr>
          <a:xfrm>
            <a:off x="14508788" y="2983937"/>
            <a:ext cx="822950" cy="890136"/>
          </a:xfrm>
          <a:prstGeom prst="rect">
            <a:avLst/>
          </a:prstGeom>
          <a:noFill/>
          <a:ln>
            <a:noFill/>
          </a:ln>
        </p:spPr>
      </p:pic>
      <p:pic>
        <p:nvPicPr>
          <p:cNvPr id="655" name="Google Shape;655;p31"/>
          <p:cNvPicPr preferRelativeResize="0"/>
          <p:nvPr/>
        </p:nvPicPr>
        <p:blipFill>
          <a:blip r:embed="rId14">
            <a:alphaModFix/>
          </a:blip>
          <a:stretch>
            <a:fillRect/>
          </a:stretch>
        </p:blipFill>
        <p:spPr>
          <a:xfrm>
            <a:off x="15924074" y="2910677"/>
            <a:ext cx="911775" cy="883298"/>
          </a:xfrm>
          <a:prstGeom prst="rect">
            <a:avLst/>
          </a:prstGeom>
          <a:noFill/>
          <a:ln>
            <a:noFill/>
          </a:ln>
        </p:spPr>
      </p:pic>
      <p:pic>
        <p:nvPicPr>
          <p:cNvPr id="656" name="Google Shape;656;p31"/>
          <p:cNvPicPr preferRelativeResize="0"/>
          <p:nvPr/>
        </p:nvPicPr>
        <p:blipFill>
          <a:blip r:embed="rId15">
            <a:alphaModFix/>
          </a:blip>
          <a:stretch>
            <a:fillRect/>
          </a:stretch>
        </p:blipFill>
        <p:spPr>
          <a:xfrm>
            <a:off x="12380050" y="4541389"/>
            <a:ext cx="600414" cy="855125"/>
          </a:xfrm>
          <a:prstGeom prst="rect">
            <a:avLst/>
          </a:prstGeom>
          <a:noFill/>
          <a:ln>
            <a:noFill/>
          </a:ln>
        </p:spPr>
      </p:pic>
      <p:pic>
        <p:nvPicPr>
          <p:cNvPr id="657" name="Google Shape;657;p31"/>
          <p:cNvPicPr preferRelativeResize="0"/>
          <p:nvPr/>
        </p:nvPicPr>
        <p:blipFill>
          <a:blip r:embed="rId16">
            <a:alphaModFix/>
          </a:blip>
          <a:stretch>
            <a:fillRect/>
          </a:stretch>
        </p:blipFill>
        <p:spPr>
          <a:xfrm>
            <a:off x="13348875" y="4676781"/>
            <a:ext cx="855125" cy="584344"/>
          </a:xfrm>
          <a:prstGeom prst="rect">
            <a:avLst/>
          </a:prstGeom>
          <a:noFill/>
          <a:ln>
            <a:noFill/>
          </a:ln>
        </p:spPr>
      </p:pic>
      <p:pic>
        <p:nvPicPr>
          <p:cNvPr id="658" name="Google Shape;658;p31"/>
          <p:cNvPicPr preferRelativeResize="0"/>
          <p:nvPr/>
        </p:nvPicPr>
        <p:blipFill>
          <a:blip r:embed="rId17">
            <a:alphaModFix/>
          </a:blip>
          <a:stretch>
            <a:fillRect/>
          </a:stretch>
        </p:blipFill>
        <p:spPr>
          <a:xfrm>
            <a:off x="14782674" y="4455450"/>
            <a:ext cx="855125" cy="772388"/>
          </a:xfrm>
          <a:prstGeom prst="rect">
            <a:avLst/>
          </a:prstGeom>
          <a:noFill/>
          <a:ln>
            <a:noFill/>
          </a:ln>
        </p:spPr>
      </p:pic>
      <p:pic>
        <p:nvPicPr>
          <p:cNvPr id="659" name="Google Shape;659;p31"/>
          <p:cNvPicPr preferRelativeResize="0"/>
          <p:nvPr/>
        </p:nvPicPr>
        <p:blipFill>
          <a:blip r:embed="rId18">
            <a:alphaModFix/>
          </a:blip>
          <a:stretch>
            <a:fillRect/>
          </a:stretch>
        </p:blipFill>
        <p:spPr>
          <a:xfrm>
            <a:off x="16211075" y="4479532"/>
            <a:ext cx="751825" cy="757969"/>
          </a:xfrm>
          <a:prstGeom prst="rect">
            <a:avLst/>
          </a:prstGeom>
          <a:noFill/>
          <a:ln>
            <a:noFill/>
          </a:ln>
        </p:spPr>
      </p:pic>
      <p:pic>
        <p:nvPicPr>
          <p:cNvPr id="660" name="Google Shape;660;p31"/>
          <p:cNvPicPr preferRelativeResize="0"/>
          <p:nvPr/>
        </p:nvPicPr>
        <p:blipFill>
          <a:blip r:embed="rId19">
            <a:alphaModFix/>
          </a:blip>
          <a:stretch>
            <a:fillRect/>
          </a:stretch>
        </p:blipFill>
        <p:spPr>
          <a:xfrm>
            <a:off x="11038638" y="5998258"/>
            <a:ext cx="911775" cy="984717"/>
          </a:xfrm>
          <a:prstGeom prst="rect">
            <a:avLst/>
          </a:prstGeom>
          <a:noFill/>
          <a:ln>
            <a:noFill/>
          </a:ln>
        </p:spPr>
      </p:pic>
      <p:pic>
        <p:nvPicPr>
          <p:cNvPr id="661" name="Google Shape;661;p31"/>
          <p:cNvPicPr preferRelativeResize="0"/>
          <p:nvPr/>
        </p:nvPicPr>
        <p:blipFill>
          <a:blip r:embed="rId20">
            <a:alphaModFix/>
          </a:blip>
          <a:stretch>
            <a:fillRect/>
          </a:stretch>
        </p:blipFill>
        <p:spPr>
          <a:xfrm>
            <a:off x="13003862" y="5926500"/>
            <a:ext cx="975104" cy="936100"/>
          </a:xfrm>
          <a:prstGeom prst="rect">
            <a:avLst/>
          </a:prstGeom>
          <a:noFill/>
          <a:ln>
            <a:noFill/>
          </a:ln>
        </p:spPr>
      </p:pic>
      <p:pic>
        <p:nvPicPr>
          <p:cNvPr id="662" name="Google Shape;662;p31"/>
          <p:cNvPicPr preferRelativeResize="0"/>
          <p:nvPr/>
        </p:nvPicPr>
        <p:blipFill>
          <a:blip r:embed="rId21">
            <a:alphaModFix/>
          </a:blip>
          <a:stretch>
            <a:fillRect/>
          </a:stretch>
        </p:blipFill>
        <p:spPr>
          <a:xfrm>
            <a:off x="14619321" y="5749520"/>
            <a:ext cx="911775" cy="1202192"/>
          </a:xfrm>
          <a:prstGeom prst="rect">
            <a:avLst/>
          </a:prstGeom>
          <a:noFill/>
          <a:ln>
            <a:noFill/>
          </a:ln>
        </p:spPr>
      </p:pic>
      <p:pic>
        <p:nvPicPr>
          <p:cNvPr id="663" name="Google Shape;663;p31"/>
          <p:cNvPicPr preferRelativeResize="0"/>
          <p:nvPr/>
        </p:nvPicPr>
        <p:blipFill>
          <a:blip r:embed="rId22">
            <a:alphaModFix/>
          </a:blip>
          <a:stretch>
            <a:fillRect/>
          </a:stretch>
        </p:blipFill>
        <p:spPr>
          <a:xfrm>
            <a:off x="11237050" y="7672086"/>
            <a:ext cx="975100" cy="942415"/>
          </a:xfrm>
          <a:prstGeom prst="rect">
            <a:avLst/>
          </a:prstGeom>
          <a:noFill/>
          <a:ln>
            <a:noFill/>
          </a:ln>
        </p:spPr>
      </p:pic>
      <p:pic>
        <p:nvPicPr>
          <p:cNvPr id="664" name="Google Shape;664;p31"/>
          <p:cNvPicPr preferRelativeResize="0"/>
          <p:nvPr/>
        </p:nvPicPr>
        <p:blipFill>
          <a:blip r:embed="rId23">
            <a:alphaModFix/>
          </a:blip>
          <a:stretch>
            <a:fillRect/>
          </a:stretch>
        </p:blipFill>
        <p:spPr>
          <a:xfrm>
            <a:off x="12867727" y="7527976"/>
            <a:ext cx="1312575" cy="1233199"/>
          </a:xfrm>
          <a:prstGeom prst="rect">
            <a:avLst/>
          </a:prstGeom>
          <a:noFill/>
          <a:ln>
            <a:noFill/>
          </a:ln>
        </p:spPr>
      </p:pic>
      <p:pic>
        <p:nvPicPr>
          <p:cNvPr id="665" name="Google Shape;665;p31"/>
          <p:cNvPicPr preferRelativeResize="0"/>
          <p:nvPr/>
        </p:nvPicPr>
        <p:blipFill>
          <a:blip r:embed="rId24">
            <a:alphaModFix/>
          </a:blip>
          <a:stretch>
            <a:fillRect/>
          </a:stretch>
        </p:blipFill>
        <p:spPr>
          <a:xfrm>
            <a:off x="14835875" y="7321514"/>
            <a:ext cx="491575" cy="1425561"/>
          </a:xfrm>
          <a:prstGeom prst="rect">
            <a:avLst/>
          </a:prstGeom>
          <a:noFill/>
          <a:ln>
            <a:noFill/>
          </a:ln>
        </p:spPr>
      </p:pic>
      <p:pic>
        <p:nvPicPr>
          <p:cNvPr id="666" name="Google Shape;666;p31"/>
          <p:cNvPicPr preferRelativeResize="0"/>
          <p:nvPr/>
        </p:nvPicPr>
        <p:blipFill>
          <a:blip r:embed="rId25">
            <a:alphaModFix/>
          </a:blip>
          <a:stretch>
            <a:fillRect/>
          </a:stretch>
        </p:blipFill>
        <p:spPr>
          <a:xfrm>
            <a:off x="15941650" y="7621076"/>
            <a:ext cx="1108899" cy="1044425"/>
          </a:xfrm>
          <a:prstGeom prst="rect">
            <a:avLst/>
          </a:prstGeom>
          <a:noFill/>
          <a:ln>
            <a:noFill/>
          </a:ln>
        </p:spPr>
      </p:pic>
      <p:pic>
        <p:nvPicPr>
          <p:cNvPr id="667" name="Google Shape;667;p31"/>
          <p:cNvPicPr preferRelativeResize="0"/>
          <p:nvPr/>
        </p:nvPicPr>
        <p:blipFill>
          <a:blip r:embed="rId26">
            <a:alphaModFix/>
          </a:blip>
          <a:stretch>
            <a:fillRect/>
          </a:stretch>
        </p:blipFill>
        <p:spPr>
          <a:xfrm>
            <a:off x="17545450" y="0"/>
            <a:ext cx="742675" cy="14853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08" name="Shape 108"/>
        <p:cNvGrpSpPr/>
        <p:nvPr/>
      </p:nvGrpSpPr>
      <p:grpSpPr>
        <a:xfrm>
          <a:off x="0" y="0"/>
          <a:ext cx="0" cy="0"/>
          <a:chOff x="0" y="0"/>
          <a:chExt cx="0" cy="0"/>
        </a:xfrm>
      </p:grpSpPr>
      <p:grpSp>
        <p:nvGrpSpPr>
          <p:cNvPr id="109" name="Google Shape;109;p14"/>
          <p:cNvGrpSpPr/>
          <p:nvPr/>
        </p:nvGrpSpPr>
        <p:grpSpPr>
          <a:xfrm>
            <a:off x="1028700" y="3395902"/>
            <a:ext cx="7867925" cy="5772433"/>
            <a:chOff x="0" y="-47625"/>
            <a:chExt cx="1871177" cy="1199043"/>
          </a:xfrm>
        </p:grpSpPr>
        <p:sp>
          <p:nvSpPr>
            <p:cNvPr id="110" name="Google Shape;110;p14"/>
            <p:cNvSpPr/>
            <p:nvPr/>
          </p:nvSpPr>
          <p:spPr>
            <a:xfrm>
              <a:off x="0" y="0"/>
              <a:ext cx="1871177" cy="1151418"/>
            </a:xfrm>
            <a:custGeom>
              <a:rect b="b" l="l" r="r" t="t"/>
              <a:pathLst>
                <a:path extrusionOk="0" h="1151418" w="1871177">
                  <a:moveTo>
                    <a:pt x="50183" y="0"/>
                  </a:moveTo>
                  <a:lnTo>
                    <a:pt x="1820993" y="0"/>
                  </a:lnTo>
                  <a:cubicBezTo>
                    <a:pt x="1834303" y="0"/>
                    <a:pt x="1847067" y="5287"/>
                    <a:pt x="1856478" y="14698"/>
                  </a:cubicBezTo>
                  <a:cubicBezTo>
                    <a:pt x="1865890" y="24110"/>
                    <a:pt x="1871177" y="36874"/>
                    <a:pt x="1871177" y="50183"/>
                  </a:cubicBezTo>
                  <a:lnTo>
                    <a:pt x="1871177" y="1101234"/>
                  </a:lnTo>
                  <a:cubicBezTo>
                    <a:pt x="1871177" y="1128950"/>
                    <a:pt x="1848709" y="1151418"/>
                    <a:pt x="1820993" y="1151418"/>
                  </a:cubicBezTo>
                  <a:lnTo>
                    <a:pt x="50183" y="1151418"/>
                  </a:lnTo>
                  <a:cubicBezTo>
                    <a:pt x="22468" y="1151418"/>
                    <a:pt x="0" y="1128950"/>
                    <a:pt x="0" y="1101234"/>
                  </a:cubicBezTo>
                  <a:lnTo>
                    <a:pt x="0" y="50183"/>
                  </a:lnTo>
                  <a:cubicBezTo>
                    <a:pt x="0" y="22468"/>
                    <a:pt x="22468" y="0"/>
                    <a:pt x="501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47625"/>
              <a:ext cx="1871177" cy="1199043"/>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4"/>
          <p:cNvGrpSpPr/>
          <p:nvPr/>
        </p:nvGrpSpPr>
        <p:grpSpPr>
          <a:xfrm>
            <a:off x="1141879" y="3158699"/>
            <a:ext cx="7920695" cy="5826920"/>
            <a:chOff x="0" y="-47625"/>
            <a:chExt cx="1883727" cy="1210361"/>
          </a:xfrm>
        </p:grpSpPr>
        <p:sp>
          <p:nvSpPr>
            <p:cNvPr id="113" name="Google Shape;113;p14"/>
            <p:cNvSpPr/>
            <p:nvPr/>
          </p:nvSpPr>
          <p:spPr>
            <a:xfrm>
              <a:off x="0" y="0"/>
              <a:ext cx="1883727" cy="1162736"/>
            </a:xfrm>
            <a:custGeom>
              <a:rect b="b" l="l" r="r" t="t"/>
              <a:pathLst>
                <a:path extrusionOk="0" h="1162736" w="1883727">
                  <a:moveTo>
                    <a:pt x="49849" y="0"/>
                  </a:moveTo>
                  <a:lnTo>
                    <a:pt x="1833878" y="0"/>
                  </a:lnTo>
                  <a:cubicBezTo>
                    <a:pt x="1847099" y="0"/>
                    <a:pt x="1859778" y="5252"/>
                    <a:pt x="1869127" y="14600"/>
                  </a:cubicBezTo>
                  <a:cubicBezTo>
                    <a:pt x="1878475" y="23949"/>
                    <a:pt x="1883727" y="36628"/>
                    <a:pt x="1883727" y="49849"/>
                  </a:cubicBezTo>
                  <a:lnTo>
                    <a:pt x="1883727" y="1112887"/>
                  </a:lnTo>
                  <a:cubicBezTo>
                    <a:pt x="1883727" y="1126108"/>
                    <a:pt x="1878475" y="1138787"/>
                    <a:pt x="1869127" y="1148136"/>
                  </a:cubicBezTo>
                  <a:cubicBezTo>
                    <a:pt x="1859778" y="1157484"/>
                    <a:pt x="1847099" y="1162736"/>
                    <a:pt x="1833878" y="1162736"/>
                  </a:cubicBezTo>
                  <a:lnTo>
                    <a:pt x="49849" y="1162736"/>
                  </a:lnTo>
                  <a:cubicBezTo>
                    <a:pt x="36628" y="1162736"/>
                    <a:pt x="23949" y="1157484"/>
                    <a:pt x="14600" y="1148136"/>
                  </a:cubicBezTo>
                  <a:cubicBezTo>
                    <a:pt x="5252" y="1138787"/>
                    <a:pt x="0" y="1126108"/>
                    <a:pt x="0" y="1112887"/>
                  </a:cubicBezTo>
                  <a:lnTo>
                    <a:pt x="0" y="49849"/>
                  </a:lnTo>
                  <a:cubicBezTo>
                    <a:pt x="0" y="36628"/>
                    <a:pt x="5252" y="23949"/>
                    <a:pt x="14600" y="14600"/>
                  </a:cubicBezTo>
                  <a:cubicBezTo>
                    <a:pt x="23949" y="5252"/>
                    <a:pt x="36628" y="0"/>
                    <a:pt x="49849"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txBox="1"/>
            <p:nvPr/>
          </p:nvSpPr>
          <p:spPr>
            <a:xfrm>
              <a:off x="0" y="-47625"/>
              <a:ext cx="1883727" cy="1210361"/>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14"/>
          <p:cNvSpPr txBox="1"/>
          <p:nvPr/>
        </p:nvSpPr>
        <p:spPr>
          <a:xfrm>
            <a:off x="1028700" y="1328738"/>
            <a:ext cx="12971535"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TABLE OF</a:t>
            </a:r>
            <a:r>
              <a:rPr b="0" i="0" lang="en-US" sz="9600" u="none" cap="none" strike="noStrike">
                <a:solidFill>
                  <a:srgbClr val="E4032B"/>
                </a:solidFill>
                <a:latin typeface="Anton"/>
                <a:ea typeface="Anton"/>
                <a:cs typeface="Anton"/>
                <a:sym typeface="Anton"/>
              </a:rPr>
              <a:t> CONTENTS</a:t>
            </a:r>
            <a:endParaRPr/>
          </a:p>
        </p:txBody>
      </p:sp>
      <p:sp>
        <p:nvSpPr>
          <p:cNvPr id="116" name="Google Shape;116;p14"/>
          <p:cNvSpPr txBox="1"/>
          <p:nvPr/>
        </p:nvSpPr>
        <p:spPr>
          <a:xfrm>
            <a:off x="1505000" y="3873075"/>
            <a:ext cx="7194600" cy="4626900"/>
          </a:xfrm>
          <a:prstGeom prst="rect">
            <a:avLst/>
          </a:prstGeom>
          <a:noFill/>
          <a:ln>
            <a:noFill/>
          </a:ln>
        </p:spPr>
        <p:txBody>
          <a:bodyPr anchorCtr="0" anchor="t" bIns="0" lIns="0" spcFirstLastPara="1" rIns="0" wrap="square" tIns="0">
            <a:spAutoFit/>
          </a:bodyPr>
          <a:lstStyle/>
          <a:p>
            <a:pPr indent="-388622" lvl="1" marL="777243" marR="0" rtl="0" algn="l">
              <a:lnSpc>
                <a:spcPct val="15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HISTORY OF LABOR DAY</a:t>
            </a:r>
            <a:endParaRPr/>
          </a:p>
          <a:p>
            <a:pPr indent="-388622" lvl="1" marL="777243" marR="0" rtl="0" algn="l">
              <a:lnSpc>
                <a:spcPct val="15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IMPORTANCE OF LABOR DAY</a:t>
            </a:r>
            <a:endParaRPr/>
          </a:p>
          <a:p>
            <a:pPr indent="-388622" lvl="1" marL="777243" marR="0" rtl="0" algn="l">
              <a:lnSpc>
                <a:spcPct val="11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TRADITIONS AND CUSTOMS</a:t>
            </a:r>
            <a:endParaRPr/>
          </a:p>
          <a:p>
            <a:pPr indent="-388622" lvl="1" marL="777243" marR="0" rtl="0" algn="l">
              <a:lnSpc>
                <a:spcPct val="15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LABOR DAY EVENTS</a:t>
            </a:r>
            <a:endParaRPr/>
          </a:p>
          <a:p>
            <a:pPr indent="-388622" lvl="1" marL="777243" marR="0" rtl="0" algn="l">
              <a:lnSpc>
                <a:spcPct val="15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LABOR DAY SALES AND DEALS</a:t>
            </a:r>
            <a:endParaRPr/>
          </a:p>
          <a:p>
            <a:pPr indent="-388622" lvl="1" marL="777243" marR="0" rtl="0" algn="l">
              <a:lnSpc>
                <a:spcPct val="155000"/>
              </a:lnSpc>
              <a:spcBef>
                <a:spcPts val="0"/>
              </a:spcBef>
              <a:spcAft>
                <a:spcPts val="0"/>
              </a:spcAft>
              <a:buClr>
                <a:srgbClr val="FFFFFF"/>
              </a:buClr>
              <a:buSzPts val="3600"/>
              <a:buFont typeface="Anton"/>
              <a:buAutoNum type="arabicPeriod"/>
            </a:pPr>
            <a:r>
              <a:rPr b="0" i="0" lang="en-US" sz="3600" u="none" cap="none" strike="noStrike">
                <a:solidFill>
                  <a:srgbClr val="FFFFFF"/>
                </a:solidFill>
                <a:latin typeface="Anton"/>
                <a:ea typeface="Anton"/>
                <a:cs typeface="Anton"/>
                <a:sym typeface="Anton"/>
              </a:rPr>
              <a:t>LABOR DAY RECIPES</a:t>
            </a:r>
            <a:endParaRPr/>
          </a:p>
        </p:txBody>
      </p:sp>
      <p:grpSp>
        <p:nvGrpSpPr>
          <p:cNvPr id="117" name="Google Shape;117;p14"/>
          <p:cNvGrpSpPr/>
          <p:nvPr/>
        </p:nvGrpSpPr>
        <p:grpSpPr>
          <a:xfrm>
            <a:off x="17545444" y="-180826"/>
            <a:ext cx="742556" cy="10467826"/>
            <a:chOff x="12344" y="-241102"/>
            <a:chExt cx="990075" cy="13957102"/>
          </a:xfrm>
        </p:grpSpPr>
        <p:grpSp>
          <p:nvGrpSpPr>
            <p:cNvPr id="118" name="Google Shape;118;p14"/>
            <p:cNvGrpSpPr/>
            <p:nvPr/>
          </p:nvGrpSpPr>
          <p:grpSpPr>
            <a:xfrm>
              <a:off x="12344" y="-241102"/>
              <a:ext cx="990075" cy="13957102"/>
              <a:chOff x="0" y="-47625"/>
              <a:chExt cx="195570" cy="2756958"/>
            </a:xfrm>
          </p:grpSpPr>
          <p:sp>
            <p:nvSpPr>
              <p:cNvPr id="119" name="Google Shape;119;p14"/>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120" name="Google Shape;120;p14"/>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4"/>
            <p:cNvGrpSpPr/>
            <p:nvPr/>
          </p:nvGrpSpPr>
          <p:grpSpPr>
            <a:xfrm>
              <a:off x="208143" y="7665892"/>
              <a:ext cx="598439" cy="607575"/>
              <a:chOff x="0" y="0"/>
              <a:chExt cx="763052" cy="774700"/>
            </a:xfrm>
          </p:grpSpPr>
          <p:sp>
            <p:nvSpPr>
              <p:cNvPr id="122" name="Google Shape;122;p14"/>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123" name="Google Shape;123;p14"/>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4"/>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125" name="Google Shape;125;p14"/>
          <p:cNvPicPr preferRelativeResize="0"/>
          <p:nvPr/>
        </p:nvPicPr>
        <p:blipFill>
          <a:blip r:embed="rId3">
            <a:alphaModFix/>
          </a:blip>
          <a:stretch>
            <a:fillRect/>
          </a:stretch>
        </p:blipFill>
        <p:spPr>
          <a:xfrm>
            <a:off x="9543313" y="3668255"/>
            <a:ext cx="7286638" cy="6618744"/>
          </a:xfrm>
          <a:prstGeom prst="rect">
            <a:avLst/>
          </a:prstGeom>
          <a:noFill/>
          <a:ln>
            <a:noFill/>
          </a:ln>
        </p:spPr>
      </p:pic>
      <p:pic>
        <p:nvPicPr>
          <p:cNvPr id="126" name="Google Shape;126;p14"/>
          <p:cNvPicPr preferRelativeResize="0"/>
          <p:nvPr/>
        </p:nvPicPr>
        <p:blipFill>
          <a:blip r:embed="rId4">
            <a:alphaModFix/>
          </a:blip>
          <a:stretch>
            <a:fillRect/>
          </a:stretch>
        </p:blipFill>
        <p:spPr>
          <a:xfrm>
            <a:off x="7742865" y="-4523512"/>
            <a:ext cx="9983820" cy="10287000"/>
          </a:xfrm>
          <a:prstGeom prst="rect">
            <a:avLst/>
          </a:prstGeom>
          <a:noFill/>
          <a:ln>
            <a:noFill/>
          </a:ln>
        </p:spPr>
      </p:pic>
      <p:pic>
        <p:nvPicPr>
          <p:cNvPr id="127" name="Google Shape;127;p14"/>
          <p:cNvPicPr preferRelativeResize="0"/>
          <p:nvPr/>
        </p:nvPicPr>
        <p:blipFill>
          <a:blip r:embed="rId5">
            <a:alphaModFix/>
          </a:blip>
          <a:stretch>
            <a:fillRect/>
          </a:stretch>
        </p:blipFill>
        <p:spPr>
          <a:xfrm>
            <a:off x="17545450" y="0"/>
            <a:ext cx="742675" cy="14853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71" name="Shape 671"/>
        <p:cNvGrpSpPr/>
        <p:nvPr/>
      </p:nvGrpSpPr>
      <p:grpSpPr>
        <a:xfrm>
          <a:off x="0" y="0"/>
          <a:ext cx="0" cy="0"/>
          <a:chOff x="0" y="0"/>
          <a:chExt cx="0" cy="0"/>
        </a:xfrm>
      </p:grpSpPr>
      <p:sp>
        <p:nvSpPr>
          <p:cNvPr id="672" name="Google Shape;672;p32"/>
          <p:cNvSpPr txBox="1"/>
          <p:nvPr/>
        </p:nvSpPr>
        <p:spPr>
          <a:xfrm>
            <a:off x="5133226" y="1407269"/>
            <a:ext cx="7726128" cy="1457325"/>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CREDITS</a:t>
            </a:r>
            <a:endParaRPr/>
          </a:p>
        </p:txBody>
      </p:sp>
      <p:sp>
        <p:nvSpPr>
          <p:cNvPr id="673" name="Google Shape;673;p32"/>
          <p:cNvSpPr txBox="1"/>
          <p:nvPr/>
        </p:nvSpPr>
        <p:spPr>
          <a:xfrm>
            <a:off x="2995988" y="5494916"/>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674" name="Google Shape;674;p32"/>
          <p:cNvSpPr txBox="1"/>
          <p:nvPr/>
        </p:nvSpPr>
        <p:spPr>
          <a:xfrm>
            <a:off x="2670315" y="6235591"/>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Pexels for the photos</a:t>
            </a:r>
            <a:endParaRPr/>
          </a:p>
        </p:txBody>
      </p:sp>
      <p:sp>
        <p:nvSpPr>
          <p:cNvPr id="675" name="Google Shape;675;p32"/>
          <p:cNvSpPr txBox="1"/>
          <p:nvPr/>
        </p:nvSpPr>
        <p:spPr>
          <a:xfrm>
            <a:off x="2670315" y="7334776"/>
            <a:ext cx="12651949" cy="1544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9600" u="none" cap="none" strike="noStrike">
                <a:solidFill>
                  <a:srgbClr val="FFFFFF"/>
                </a:solidFill>
                <a:latin typeface="Anton"/>
                <a:ea typeface="Anton"/>
                <a:cs typeface="Anton"/>
                <a:sym typeface="Anton"/>
              </a:rPr>
              <a:t>HAPPY DESIGNING! </a:t>
            </a:r>
            <a:endParaRPr/>
          </a:p>
        </p:txBody>
      </p:sp>
      <p:grpSp>
        <p:nvGrpSpPr>
          <p:cNvPr id="676" name="Google Shape;676;p32"/>
          <p:cNvGrpSpPr/>
          <p:nvPr/>
        </p:nvGrpSpPr>
        <p:grpSpPr>
          <a:xfrm>
            <a:off x="17536186" y="-180826"/>
            <a:ext cx="751814" cy="10467826"/>
            <a:chOff x="0" y="-241102"/>
            <a:chExt cx="1002419" cy="13957102"/>
          </a:xfrm>
        </p:grpSpPr>
        <p:grpSp>
          <p:nvGrpSpPr>
            <p:cNvPr id="677" name="Google Shape;677;p32"/>
            <p:cNvGrpSpPr/>
            <p:nvPr/>
          </p:nvGrpSpPr>
          <p:grpSpPr>
            <a:xfrm>
              <a:off x="12344" y="-241102"/>
              <a:ext cx="990075" cy="13957102"/>
              <a:chOff x="0" y="-47625"/>
              <a:chExt cx="195570" cy="2756958"/>
            </a:xfrm>
          </p:grpSpPr>
          <p:sp>
            <p:nvSpPr>
              <p:cNvPr id="678" name="Google Shape;678;p32"/>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679" name="Google Shape;679;p32"/>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32"/>
            <p:cNvGrpSpPr/>
            <p:nvPr/>
          </p:nvGrpSpPr>
          <p:grpSpPr>
            <a:xfrm>
              <a:off x="208143" y="7665892"/>
              <a:ext cx="598439" cy="607575"/>
              <a:chOff x="0" y="0"/>
              <a:chExt cx="763052" cy="774700"/>
            </a:xfrm>
          </p:grpSpPr>
          <p:sp>
            <p:nvSpPr>
              <p:cNvPr id="681" name="Google Shape;681;p32"/>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682" name="Google Shape;682;p32"/>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3" name="Google Shape;683;p32"/>
            <p:cNvSpPr/>
            <p:nvPr/>
          </p:nvSpPr>
          <p:spPr>
            <a:xfrm rot="5400000">
              <a:off x="-487872" y="487872"/>
              <a:ext cx="1951488" cy="975744"/>
            </a:xfrm>
            <a:custGeom>
              <a:rect b="b" l="l" r="r" t="t"/>
              <a:pathLst>
                <a:path extrusionOk="0" h="975744" w="1951488">
                  <a:moveTo>
                    <a:pt x="0" y="0"/>
                  </a:moveTo>
                  <a:lnTo>
                    <a:pt x="1951488" y="0"/>
                  </a:lnTo>
                  <a:lnTo>
                    <a:pt x="1951488" y="975744"/>
                  </a:lnTo>
                  <a:lnTo>
                    <a:pt x="0" y="975744"/>
                  </a:lnTo>
                  <a:lnTo>
                    <a:pt x="0" y="0"/>
                  </a:lnTo>
                  <a:close/>
                </a:path>
              </a:pathLst>
            </a:custGeom>
            <a:blipFill rotWithShape="1">
              <a:blip r:embed="rId3">
                <a:alphaModFix/>
              </a:blip>
              <a:stretch>
                <a:fillRect b="0" l="0" r="0" t="0"/>
              </a:stretch>
            </a:blipFill>
            <a:ln>
              <a:noFill/>
            </a:ln>
          </p:spPr>
        </p:sp>
        <p:sp>
          <p:nvSpPr>
            <p:cNvPr id="684" name="Google Shape;684;p32"/>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685" name="Google Shape;685;p32"/>
          <p:cNvPicPr preferRelativeResize="0"/>
          <p:nvPr/>
        </p:nvPicPr>
        <p:blipFill>
          <a:blip r:embed="rId4">
            <a:alphaModFix/>
          </a:blip>
          <a:stretch>
            <a:fillRect/>
          </a:stretch>
        </p:blipFill>
        <p:spPr>
          <a:xfrm>
            <a:off x="-3154125" y="-1367779"/>
            <a:ext cx="7726127" cy="8130093"/>
          </a:xfrm>
          <a:prstGeom prst="rect">
            <a:avLst/>
          </a:prstGeom>
          <a:noFill/>
          <a:ln>
            <a:noFill/>
          </a:ln>
        </p:spPr>
      </p:pic>
      <p:pic>
        <p:nvPicPr>
          <p:cNvPr id="686" name="Google Shape;686;p32"/>
          <p:cNvPicPr preferRelativeResize="0"/>
          <p:nvPr/>
        </p:nvPicPr>
        <p:blipFill>
          <a:blip r:embed="rId5">
            <a:alphaModFix/>
          </a:blip>
          <a:stretch>
            <a:fillRect/>
          </a:stretch>
        </p:blipFill>
        <p:spPr>
          <a:xfrm>
            <a:off x="11111236" y="5018675"/>
            <a:ext cx="8299924" cy="8811402"/>
          </a:xfrm>
          <a:prstGeom prst="rect">
            <a:avLst/>
          </a:prstGeom>
          <a:noFill/>
          <a:ln>
            <a:noFill/>
          </a:ln>
        </p:spPr>
      </p:pic>
      <p:pic>
        <p:nvPicPr>
          <p:cNvPr id="687" name="Google Shape;687;p32"/>
          <p:cNvPicPr preferRelativeResize="0"/>
          <p:nvPr/>
        </p:nvPicPr>
        <p:blipFill>
          <a:blip r:embed="rId6">
            <a:alphaModFix/>
          </a:blip>
          <a:stretch>
            <a:fillRect/>
          </a:stretch>
        </p:blipFill>
        <p:spPr>
          <a:xfrm>
            <a:off x="5836488" y="3352888"/>
            <a:ext cx="6615001" cy="165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31" name="Shape 131"/>
        <p:cNvGrpSpPr/>
        <p:nvPr/>
      </p:nvGrpSpPr>
      <p:grpSpPr>
        <a:xfrm>
          <a:off x="0" y="0"/>
          <a:ext cx="0" cy="0"/>
          <a:chOff x="0" y="0"/>
          <a:chExt cx="0" cy="0"/>
        </a:xfrm>
      </p:grpSpPr>
      <p:pic>
        <p:nvPicPr>
          <p:cNvPr id="132" name="Google Shape;132;p15"/>
          <p:cNvPicPr preferRelativeResize="0"/>
          <p:nvPr/>
        </p:nvPicPr>
        <p:blipFill>
          <a:blip r:embed="rId3">
            <a:alphaModFix/>
          </a:blip>
          <a:stretch>
            <a:fillRect/>
          </a:stretch>
        </p:blipFill>
        <p:spPr>
          <a:xfrm>
            <a:off x="11063800" y="-3741757"/>
            <a:ext cx="7343276" cy="8692024"/>
          </a:xfrm>
          <a:prstGeom prst="rect">
            <a:avLst/>
          </a:prstGeom>
          <a:noFill/>
          <a:ln>
            <a:noFill/>
          </a:ln>
        </p:spPr>
      </p:pic>
      <p:sp>
        <p:nvSpPr>
          <p:cNvPr id="133" name="Google Shape;133;p15"/>
          <p:cNvSpPr txBox="1"/>
          <p:nvPr/>
        </p:nvSpPr>
        <p:spPr>
          <a:xfrm>
            <a:off x="1178902" y="1234065"/>
            <a:ext cx="14878245"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HISTORY OF </a:t>
            </a:r>
            <a:r>
              <a:rPr b="0" i="0" lang="en-US" sz="9600" u="none" cap="none" strike="noStrike">
                <a:solidFill>
                  <a:srgbClr val="E4032B"/>
                </a:solidFill>
                <a:latin typeface="Anton"/>
                <a:ea typeface="Anton"/>
                <a:cs typeface="Anton"/>
                <a:sym typeface="Anton"/>
              </a:rPr>
              <a:t>LABOR DAY</a:t>
            </a:r>
            <a:endParaRPr/>
          </a:p>
        </p:txBody>
      </p:sp>
      <p:sp>
        <p:nvSpPr>
          <p:cNvPr id="134" name="Google Shape;134;p15"/>
          <p:cNvSpPr txBox="1"/>
          <p:nvPr/>
        </p:nvSpPr>
        <p:spPr>
          <a:xfrm>
            <a:off x="1178900" y="3477000"/>
            <a:ext cx="7729500" cy="57516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FFFFFF"/>
                </a:solidFill>
                <a:latin typeface="Arimo"/>
                <a:ea typeface="Arimo"/>
                <a:cs typeface="Arimo"/>
                <a:sym typeface="Arimo"/>
              </a:rPr>
              <a:t>Labor Day is a significant holiday that honors the contributions of the labor movement and the achievements of workers in the United States. The origins of Labor Day can be traced back to the late 19th century when labor unions fought for better working conditions, fair wages, and the establishment of the eight-hour workday. In 1894, Labor Day was officially recognized as a federal holiday, providing workers with a well-deserved day off to celebrate their hard work and dedication. Today, Labor Day is observed on the first Monday in September with parades, picnics, and various events that pay tribute to the labor force that plays a vital role in shaping the country's economy and society. It serves as a reminder of the importance of labor rights and the ongoing pursuit of social justice in the workplace.</a:t>
            </a:r>
            <a:endParaRPr/>
          </a:p>
        </p:txBody>
      </p:sp>
      <p:grpSp>
        <p:nvGrpSpPr>
          <p:cNvPr id="135" name="Google Shape;135;p15"/>
          <p:cNvGrpSpPr/>
          <p:nvPr/>
        </p:nvGrpSpPr>
        <p:grpSpPr>
          <a:xfrm>
            <a:off x="17545444" y="-180826"/>
            <a:ext cx="742556" cy="10467826"/>
            <a:chOff x="12344" y="-241102"/>
            <a:chExt cx="990075" cy="13957102"/>
          </a:xfrm>
        </p:grpSpPr>
        <p:grpSp>
          <p:nvGrpSpPr>
            <p:cNvPr id="136" name="Google Shape;136;p15"/>
            <p:cNvGrpSpPr/>
            <p:nvPr/>
          </p:nvGrpSpPr>
          <p:grpSpPr>
            <a:xfrm>
              <a:off x="12344" y="-241102"/>
              <a:ext cx="990075" cy="13957102"/>
              <a:chOff x="0" y="-47625"/>
              <a:chExt cx="195570" cy="2756958"/>
            </a:xfrm>
          </p:grpSpPr>
          <p:sp>
            <p:nvSpPr>
              <p:cNvPr id="137" name="Google Shape;137;p15"/>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138" name="Google Shape;138;p15"/>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5"/>
            <p:cNvGrpSpPr/>
            <p:nvPr/>
          </p:nvGrpSpPr>
          <p:grpSpPr>
            <a:xfrm>
              <a:off x="208143" y="7665892"/>
              <a:ext cx="598439" cy="607575"/>
              <a:chOff x="0" y="0"/>
              <a:chExt cx="763052" cy="774700"/>
            </a:xfrm>
          </p:grpSpPr>
          <p:sp>
            <p:nvSpPr>
              <p:cNvPr id="140" name="Google Shape;140;p15"/>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141" name="Google Shape;141;p15"/>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5"/>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143" name="Google Shape;143;p15"/>
          <p:cNvPicPr preferRelativeResize="0"/>
          <p:nvPr/>
        </p:nvPicPr>
        <p:blipFill>
          <a:blip r:embed="rId4">
            <a:alphaModFix/>
          </a:blip>
          <a:stretch>
            <a:fillRect/>
          </a:stretch>
        </p:blipFill>
        <p:spPr>
          <a:xfrm>
            <a:off x="10719025" y="3248550"/>
            <a:ext cx="5200176" cy="7038450"/>
          </a:xfrm>
          <a:prstGeom prst="rect">
            <a:avLst/>
          </a:prstGeom>
          <a:noFill/>
          <a:ln>
            <a:noFill/>
          </a:ln>
        </p:spPr>
      </p:pic>
      <p:pic>
        <p:nvPicPr>
          <p:cNvPr id="144" name="Google Shape;144;p15"/>
          <p:cNvPicPr preferRelativeResize="0"/>
          <p:nvPr/>
        </p:nvPicPr>
        <p:blipFill>
          <a:blip r:embed="rId5">
            <a:alphaModFix/>
          </a:blip>
          <a:stretch>
            <a:fillRect/>
          </a:stretch>
        </p:blipFill>
        <p:spPr>
          <a:xfrm>
            <a:off x="-5308349" y="238122"/>
            <a:ext cx="7343276" cy="8691950"/>
          </a:xfrm>
          <a:prstGeom prst="rect">
            <a:avLst/>
          </a:prstGeom>
          <a:noFill/>
          <a:ln>
            <a:noFill/>
          </a:ln>
        </p:spPr>
      </p:pic>
      <p:pic>
        <p:nvPicPr>
          <p:cNvPr id="145" name="Google Shape;145;p15"/>
          <p:cNvPicPr preferRelativeResize="0"/>
          <p:nvPr/>
        </p:nvPicPr>
        <p:blipFill>
          <a:blip r:embed="rId6">
            <a:alphaModFix/>
          </a:blip>
          <a:stretch>
            <a:fillRect/>
          </a:stretch>
        </p:blipFill>
        <p:spPr>
          <a:xfrm>
            <a:off x="17545450" y="0"/>
            <a:ext cx="742675" cy="14853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49" name="Shape 149"/>
        <p:cNvGrpSpPr/>
        <p:nvPr/>
      </p:nvGrpSpPr>
      <p:grpSpPr>
        <a:xfrm>
          <a:off x="0" y="0"/>
          <a:ext cx="0" cy="0"/>
          <a:chOff x="0" y="0"/>
          <a:chExt cx="0" cy="0"/>
        </a:xfrm>
      </p:grpSpPr>
      <p:pic>
        <p:nvPicPr>
          <p:cNvPr id="150" name="Google Shape;150;p16"/>
          <p:cNvPicPr preferRelativeResize="0"/>
          <p:nvPr/>
        </p:nvPicPr>
        <p:blipFill>
          <a:blip r:embed="rId3">
            <a:alphaModFix/>
          </a:blip>
          <a:stretch>
            <a:fillRect/>
          </a:stretch>
        </p:blipFill>
        <p:spPr>
          <a:xfrm>
            <a:off x="0" y="-298098"/>
            <a:ext cx="18288000" cy="6947297"/>
          </a:xfrm>
          <a:prstGeom prst="rect">
            <a:avLst/>
          </a:prstGeom>
          <a:noFill/>
          <a:ln>
            <a:noFill/>
          </a:ln>
        </p:spPr>
      </p:pic>
      <p:sp>
        <p:nvSpPr>
          <p:cNvPr id="151" name="Google Shape;151;p16"/>
          <p:cNvSpPr txBox="1"/>
          <p:nvPr/>
        </p:nvSpPr>
        <p:spPr>
          <a:xfrm>
            <a:off x="1028700" y="7152043"/>
            <a:ext cx="17103525"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WELCOME TO PRESENTATION</a:t>
            </a:r>
            <a:endParaRPr/>
          </a:p>
        </p:txBody>
      </p:sp>
      <p:sp>
        <p:nvSpPr>
          <p:cNvPr id="152" name="Google Shape;152;p16"/>
          <p:cNvSpPr txBox="1"/>
          <p:nvPr/>
        </p:nvSpPr>
        <p:spPr>
          <a:xfrm>
            <a:off x="1028700" y="8913495"/>
            <a:ext cx="15557400" cy="323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100" u="none" cap="none" strike="noStrike">
                <a:solidFill>
                  <a:srgbClr val="FFFFFF"/>
                </a:solidFill>
                <a:latin typeface="Lato"/>
                <a:ea typeface="Lato"/>
                <a:cs typeface="Lato"/>
                <a:sym typeface="Lato"/>
              </a:rPr>
              <a:t>I'm Rain, and I'll be sharing with you my beautiful ideas. Follow me at @reallygreatsite to learn more. </a:t>
            </a:r>
            <a:endParaRPr>
              <a:latin typeface="Lato"/>
              <a:ea typeface="Lato"/>
              <a:cs typeface="Lato"/>
              <a:sym typeface="Lato"/>
            </a:endParaRPr>
          </a:p>
        </p:txBody>
      </p:sp>
      <p:grpSp>
        <p:nvGrpSpPr>
          <p:cNvPr id="153" name="Google Shape;153;p16"/>
          <p:cNvGrpSpPr/>
          <p:nvPr/>
        </p:nvGrpSpPr>
        <p:grpSpPr>
          <a:xfrm>
            <a:off x="17545444" y="-180826"/>
            <a:ext cx="742556" cy="10467826"/>
            <a:chOff x="12344" y="-241102"/>
            <a:chExt cx="990075" cy="13957102"/>
          </a:xfrm>
        </p:grpSpPr>
        <p:grpSp>
          <p:nvGrpSpPr>
            <p:cNvPr id="154" name="Google Shape;154;p16"/>
            <p:cNvGrpSpPr/>
            <p:nvPr/>
          </p:nvGrpSpPr>
          <p:grpSpPr>
            <a:xfrm>
              <a:off x="12344" y="-241102"/>
              <a:ext cx="990075" cy="13957102"/>
              <a:chOff x="0" y="-47625"/>
              <a:chExt cx="195570" cy="2756958"/>
            </a:xfrm>
          </p:grpSpPr>
          <p:sp>
            <p:nvSpPr>
              <p:cNvPr id="155" name="Google Shape;155;p16"/>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156" name="Google Shape;156;p16"/>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6"/>
            <p:cNvGrpSpPr/>
            <p:nvPr/>
          </p:nvGrpSpPr>
          <p:grpSpPr>
            <a:xfrm>
              <a:off x="208143" y="7665892"/>
              <a:ext cx="598439" cy="607575"/>
              <a:chOff x="0" y="0"/>
              <a:chExt cx="763052" cy="774700"/>
            </a:xfrm>
          </p:grpSpPr>
          <p:sp>
            <p:nvSpPr>
              <p:cNvPr id="158" name="Google Shape;158;p16"/>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159" name="Google Shape;159;p16"/>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6"/>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161" name="Google Shape;161;p16"/>
          <p:cNvPicPr preferRelativeResize="0"/>
          <p:nvPr/>
        </p:nvPicPr>
        <p:blipFill>
          <a:blip r:embed="rId4">
            <a:alphaModFix/>
          </a:blip>
          <a:stretch>
            <a:fillRect/>
          </a:stretch>
        </p:blipFill>
        <p:spPr>
          <a:xfrm>
            <a:off x="17545450" y="0"/>
            <a:ext cx="742675" cy="14853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65" name="Shape 165"/>
        <p:cNvGrpSpPr/>
        <p:nvPr/>
      </p:nvGrpSpPr>
      <p:grpSpPr>
        <a:xfrm>
          <a:off x="0" y="0"/>
          <a:ext cx="0" cy="0"/>
          <a:chOff x="0" y="0"/>
          <a:chExt cx="0" cy="0"/>
        </a:xfrm>
      </p:grpSpPr>
      <p:pic>
        <p:nvPicPr>
          <p:cNvPr id="166" name="Google Shape;166;p17"/>
          <p:cNvPicPr preferRelativeResize="0"/>
          <p:nvPr/>
        </p:nvPicPr>
        <p:blipFill>
          <a:blip r:embed="rId3">
            <a:alphaModFix/>
          </a:blip>
          <a:stretch>
            <a:fillRect/>
          </a:stretch>
        </p:blipFill>
        <p:spPr>
          <a:xfrm>
            <a:off x="10658701" y="-2565050"/>
            <a:ext cx="9683000" cy="9103622"/>
          </a:xfrm>
          <a:prstGeom prst="rect">
            <a:avLst/>
          </a:prstGeom>
          <a:noFill/>
          <a:ln>
            <a:noFill/>
          </a:ln>
        </p:spPr>
      </p:pic>
      <p:grpSp>
        <p:nvGrpSpPr>
          <p:cNvPr id="167" name="Google Shape;167;p17"/>
          <p:cNvGrpSpPr/>
          <p:nvPr/>
        </p:nvGrpSpPr>
        <p:grpSpPr>
          <a:xfrm>
            <a:off x="1028700" y="4251346"/>
            <a:ext cx="2008549" cy="1930037"/>
            <a:chOff x="0" y="-60103"/>
            <a:chExt cx="2678066" cy="2573383"/>
          </a:xfrm>
        </p:grpSpPr>
        <p:grpSp>
          <p:nvGrpSpPr>
            <p:cNvPr id="168" name="Google Shape;168;p17"/>
            <p:cNvGrpSpPr/>
            <p:nvPr/>
          </p:nvGrpSpPr>
          <p:grpSpPr>
            <a:xfrm>
              <a:off x="0" y="43033"/>
              <a:ext cx="2622746" cy="2470247"/>
              <a:chOff x="0" y="-47625"/>
              <a:chExt cx="2078246" cy="1957406"/>
            </a:xfrm>
          </p:grpSpPr>
          <p:sp>
            <p:nvSpPr>
              <p:cNvPr id="169" name="Google Shape;169;p17"/>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7"/>
            <p:cNvGrpSpPr/>
            <p:nvPr/>
          </p:nvGrpSpPr>
          <p:grpSpPr>
            <a:xfrm>
              <a:off x="37728" y="-60103"/>
              <a:ext cx="2640338" cy="2493939"/>
              <a:chOff x="0" y="-47625"/>
              <a:chExt cx="2092185" cy="1976180"/>
            </a:xfrm>
          </p:grpSpPr>
          <p:sp>
            <p:nvSpPr>
              <p:cNvPr id="172" name="Google Shape;172;p17"/>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4" name="Google Shape;174;p17"/>
          <p:cNvGrpSpPr/>
          <p:nvPr/>
        </p:nvGrpSpPr>
        <p:grpSpPr>
          <a:xfrm>
            <a:off x="5843698" y="4251346"/>
            <a:ext cx="2008549" cy="1930037"/>
            <a:chOff x="0" y="-60103"/>
            <a:chExt cx="2678066" cy="2573383"/>
          </a:xfrm>
        </p:grpSpPr>
        <p:grpSp>
          <p:nvGrpSpPr>
            <p:cNvPr id="175" name="Google Shape;175;p17"/>
            <p:cNvGrpSpPr/>
            <p:nvPr/>
          </p:nvGrpSpPr>
          <p:grpSpPr>
            <a:xfrm>
              <a:off x="0" y="43033"/>
              <a:ext cx="2622746" cy="2470247"/>
              <a:chOff x="0" y="-47625"/>
              <a:chExt cx="2078246" cy="1957406"/>
            </a:xfrm>
          </p:grpSpPr>
          <p:sp>
            <p:nvSpPr>
              <p:cNvPr id="176" name="Google Shape;176;p17"/>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7"/>
            <p:cNvGrpSpPr/>
            <p:nvPr/>
          </p:nvGrpSpPr>
          <p:grpSpPr>
            <a:xfrm>
              <a:off x="37728" y="-60103"/>
              <a:ext cx="2640338" cy="2493939"/>
              <a:chOff x="0" y="-47625"/>
              <a:chExt cx="2092185" cy="1976180"/>
            </a:xfrm>
          </p:grpSpPr>
          <p:sp>
            <p:nvSpPr>
              <p:cNvPr id="179" name="Google Shape;179;p17"/>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1" name="Google Shape;181;p17"/>
          <p:cNvGrpSpPr/>
          <p:nvPr/>
        </p:nvGrpSpPr>
        <p:grpSpPr>
          <a:xfrm>
            <a:off x="10658696" y="4251346"/>
            <a:ext cx="2008549" cy="1930037"/>
            <a:chOff x="0" y="-60103"/>
            <a:chExt cx="2678066" cy="2573383"/>
          </a:xfrm>
        </p:grpSpPr>
        <p:grpSp>
          <p:nvGrpSpPr>
            <p:cNvPr id="182" name="Google Shape;182;p17"/>
            <p:cNvGrpSpPr/>
            <p:nvPr/>
          </p:nvGrpSpPr>
          <p:grpSpPr>
            <a:xfrm>
              <a:off x="0" y="43033"/>
              <a:ext cx="2622746" cy="2470247"/>
              <a:chOff x="0" y="-47625"/>
              <a:chExt cx="2078246" cy="1957406"/>
            </a:xfrm>
          </p:grpSpPr>
          <p:sp>
            <p:nvSpPr>
              <p:cNvPr id="183" name="Google Shape;183;p17"/>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7"/>
            <p:cNvGrpSpPr/>
            <p:nvPr/>
          </p:nvGrpSpPr>
          <p:grpSpPr>
            <a:xfrm>
              <a:off x="37728" y="-60103"/>
              <a:ext cx="2640338" cy="2493939"/>
              <a:chOff x="0" y="-47625"/>
              <a:chExt cx="2092185" cy="1976180"/>
            </a:xfrm>
          </p:grpSpPr>
          <p:sp>
            <p:nvSpPr>
              <p:cNvPr id="186" name="Google Shape;186;p17"/>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8" name="Google Shape;188;p17"/>
          <p:cNvSpPr/>
          <p:nvPr/>
        </p:nvSpPr>
        <p:spPr>
          <a:xfrm>
            <a:off x="11043123" y="4599373"/>
            <a:ext cx="1265461" cy="1217143"/>
          </a:xfrm>
          <a:custGeom>
            <a:rect b="b" l="l" r="r" t="t"/>
            <a:pathLst>
              <a:path extrusionOk="0" h="1217143" w="1265461">
                <a:moveTo>
                  <a:pt x="0" y="0"/>
                </a:moveTo>
                <a:lnTo>
                  <a:pt x="1265461" y="0"/>
                </a:lnTo>
                <a:lnTo>
                  <a:pt x="1265461" y="1217143"/>
                </a:lnTo>
                <a:lnTo>
                  <a:pt x="0" y="1217143"/>
                </a:lnTo>
                <a:lnTo>
                  <a:pt x="0" y="0"/>
                </a:lnTo>
                <a:close/>
              </a:path>
            </a:pathLst>
          </a:custGeom>
          <a:blipFill rotWithShape="1">
            <a:blip r:embed="rId4">
              <a:alphaModFix/>
            </a:blip>
            <a:stretch>
              <a:fillRect b="0" l="0" r="0" t="0"/>
            </a:stretch>
          </a:blipFill>
          <a:ln>
            <a:noFill/>
          </a:ln>
        </p:spPr>
      </p:sp>
      <p:sp>
        <p:nvSpPr>
          <p:cNvPr id="189" name="Google Shape;189;p17"/>
          <p:cNvSpPr txBox="1"/>
          <p:nvPr/>
        </p:nvSpPr>
        <p:spPr>
          <a:xfrm>
            <a:off x="1028700" y="1968494"/>
            <a:ext cx="8747369"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ESSENTIAL </a:t>
            </a:r>
            <a:r>
              <a:rPr b="0" i="0" lang="en-US" sz="9600" u="none" cap="none" strike="noStrike">
                <a:solidFill>
                  <a:srgbClr val="E4032B"/>
                </a:solidFill>
                <a:latin typeface="Anton"/>
                <a:ea typeface="Anton"/>
                <a:cs typeface="Anton"/>
                <a:sym typeface="Anton"/>
              </a:rPr>
              <a:t>SERVICE</a:t>
            </a:r>
            <a:endParaRPr/>
          </a:p>
        </p:txBody>
      </p:sp>
      <p:sp>
        <p:nvSpPr>
          <p:cNvPr id="190" name="Google Shape;190;p17"/>
          <p:cNvSpPr txBox="1"/>
          <p:nvPr/>
        </p:nvSpPr>
        <p:spPr>
          <a:xfrm>
            <a:off x="1028700" y="6824030"/>
            <a:ext cx="4017099"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SERVICE</a:t>
            </a:r>
            <a:endParaRPr/>
          </a:p>
        </p:txBody>
      </p:sp>
      <p:sp>
        <p:nvSpPr>
          <p:cNvPr id="191" name="Google Shape;191;p17"/>
          <p:cNvSpPr txBox="1"/>
          <p:nvPr/>
        </p:nvSpPr>
        <p:spPr>
          <a:xfrm>
            <a:off x="5843698" y="6824030"/>
            <a:ext cx="4017099"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SERVICE</a:t>
            </a:r>
            <a:endParaRPr/>
          </a:p>
        </p:txBody>
      </p:sp>
      <p:sp>
        <p:nvSpPr>
          <p:cNvPr id="192" name="Google Shape;192;p17"/>
          <p:cNvSpPr txBox="1"/>
          <p:nvPr/>
        </p:nvSpPr>
        <p:spPr>
          <a:xfrm>
            <a:off x="10658696" y="6824030"/>
            <a:ext cx="4017099" cy="552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nton"/>
                <a:ea typeface="Anton"/>
                <a:cs typeface="Anton"/>
                <a:sym typeface="Anton"/>
              </a:rPr>
              <a:t>SERVICE</a:t>
            </a:r>
            <a:endParaRPr/>
          </a:p>
        </p:txBody>
      </p:sp>
      <p:sp>
        <p:nvSpPr>
          <p:cNvPr id="193" name="Google Shape;193;p17"/>
          <p:cNvSpPr txBox="1"/>
          <p:nvPr/>
        </p:nvSpPr>
        <p:spPr>
          <a:xfrm>
            <a:off x="1028700" y="7471384"/>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194" name="Google Shape;194;p17"/>
          <p:cNvSpPr txBox="1"/>
          <p:nvPr/>
        </p:nvSpPr>
        <p:spPr>
          <a:xfrm>
            <a:off x="5843698" y="7471384"/>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sp>
        <p:nvSpPr>
          <p:cNvPr id="195" name="Google Shape;195;p17"/>
          <p:cNvSpPr txBox="1"/>
          <p:nvPr/>
        </p:nvSpPr>
        <p:spPr>
          <a:xfrm>
            <a:off x="10658696" y="7471384"/>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Elaborate on what you want to discuss. </a:t>
            </a:r>
            <a:endParaRPr/>
          </a:p>
        </p:txBody>
      </p:sp>
      <p:grpSp>
        <p:nvGrpSpPr>
          <p:cNvPr id="196" name="Google Shape;196;p17"/>
          <p:cNvGrpSpPr/>
          <p:nvPr/>
        </p:nvGrpSpPr>
        <p:grpSpPr>
          <a:xfrm>
            <a:off x="17545444" y="-180826"/>
            <a:ext cx="742556" cy="10467826"/>
            <a:chOff x="12344" y="-241102"/>
            <a:chExt cx="990075" cy="13957102"/>
          </a:xfrm>
        </p:grpSpPr>
        <p:grpSp>
          <p:nvGrpSpPr>
            <p:cNvPr id="197" name="Google Shape;197;p17"/>
            <p:cNvGrpSpPr/>
            <p:nvPr/>
          </p:nvGrpSpPr>
          <p:grpSpPr>
            <a:xfrm>
              <a:off x="12344" y="-241102"/>
              <a:ext cx="990075" cy="13957102"/>
              <a:chOff x="0" y="-47625"/>
              <a:chExt cx="195570" cy="2756958"/>
            </a:xfrm>
          </p:grpSpPr>
          <p:sp>
            <p:nvSpPr>
              <p:cNvPr id="198" name="Google Shape;198;p17"/>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199" name="Google Shape;199;p17"/>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7"/>
            <p:cNvGrpSpPr/>
            <p:nvPr/>
          </p:nvGrpSpPr>
          <p:grpSpPr>
            <a:xfrm>
              <a:off x="208143" y="7665892"/>
              <a:ext cx="598439" cy="607575"/>
              <a:chOff x="0" y="0"/>
              <a:chExt cx="763052" cy="774700"/>
            </a:xfrm>
          </p:grpSpPr>
          <p:sp>
            <p:nvSpPr>
              <p:cNvPr id="201" name="Google Shape;201;p17"/>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202" name="Google Shape;202;p17"/>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7"/>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204" name="Google Shape;204;p17"/>
          <p:cNvPicPr preferRelativeResize="0"/>
          <p:nvPr/>
        </p:nvPicPr>
        <p:blipFill>
          <a:blip r:embed="rId5">
            <a:alphaModFix/>
          </a:blip>
          <a:stretch>
            <a:fillRect/>
          </a:stretch>
        </p:blipFill>
        <p:spPr>
          <a:xfrm>
            <a:off x="-4369628" y="6181363"/>
            <a:ext cx="6930001" cy="6515627"/>
          </a:xfrm>
          <a:prstGeom prst="rect">
            <a:avLst/>
          </a:prstGeom>
          <a:noFill/>
          <a:ln>
            <a:noFill/>
          </a:ln>
        </p:spPr>
      </p:pic>
      <p:pic>
        <p:nvPicPr>
          <p:cNvPr id="205" name="Google Shape;205;p17"/>
          <p:cNvPicPr preferRelativeResize="0"/>
          <p:nvPr/>
        </p:nvPicPr>
        <p:blipFill>
          <a:blip r:embed="rId6">
            <a:alphaModFix/>
          </a:blip>
          <a:stretch>
            <a:fillRect/>
          </a:stretch>
        </p:blipFill>
        <p:spPr>
          <a:xfrm>
            <a:off x="1439926" y="4487688"/>
            <a:ext cx="1424206" cy="1457325"/>
          </a:xfrm>
          <a:prstGeom prst="rect">
            <a:avLst/>
          </a:prstGeom>
          <a:noFill/>
          <a:ln>
            <a:noFill/>
          </a:ln>
        </p:spPr>
      </p:pic>
      <p:pic>
        <p:nvPicPr>
          <p:cNvPr id="206" name="Google Shape;206;p17"/>
          <p:cNvPicPr preferRelativeResize="0"/>
          <p:nvPr/>
        </p:nvPicPr>
        <p:blipFill>
          <a:blip r:embed="rId7">
            <a:alphaModFix/>
          </a:blip>
          <a:stretch>
            <a:fillRect/>
          </a:stretch>
        </p:blipFill>
        <p:spPr>
          <a:xfrm>
            <a:off x="6215249" y="4439215"/>
            <a:ext cx="1265450" cy="1371421"/>
          </a:xfrm>
          <a:prstGeom prst="rect">
            <a:avLst/>
          </a:prstGeom>
          <a:noFill/>
          <a:ln>
            <a:noFill/>
          </a:ln>
        </p:spPr>
      </p:pic>
      <p:pic>
        <p:nvPicPr>
          <p:cNvPr id="207" name="Google Shape;207;p17"/>
          <p:cNvPicPr preferRelativeResize="0"/>
          <p:nvPr/>
        </p:nvPicPr>
        <p:blipFill>
          <a:blip r:embed="rId8">
            <a:alphaModFix/>
          </a:blip>
          <a:stretch>
            <a:fillRect/>
          </a:stretch>
        </p:blipFill>
        <p:spPr>
          <a:xfrm>
            <a:off x="17545450" y="0"/>
            <a:ext cx="742675" cy="14853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11" name="Shape 211"/>
        <p:cNvGrpSpPr/>
        <p:nvPr/>
      </p:nvGrpSpPr>
      <p:grpSpPr>
        <a:xfrm>
          <a:off x="0" y="0"/>
          <a:ext cx="0" cy="0"/>
          <a:chOff x="0" y="0"/>
          <a:chExt cx="0" cy="0"/>
        </a:xfrm>
      </p:grpSpPr>
      <p:pic>
        <p:nvPicPr>
          <p:cNvPr id="212" name="Google Shape;212;p18"/>
          <p:cNvPicPr preferRelativeResize="0"/>
          <p:nvPr/>
        </p:nvPicPr>
        <p:blipFill>
          <a:blip r:embed="rId3">
            <a:alphaModFix/>
          </a:blip>
          <a:stretch>
            <a:fillRect/>
          </a:stretch>
        </p:blipFill>
        <p:spPr>
          <a:xfrm>
            <a:off x="10335515" y="-5316775"/>
            <a:ext cx="10949221" cy="10287000"/>
          </a:xfrm>
          <a:prstGeom prst="rect">
            <a:avLst/>
          </a:prstGeom>
          <a:noFill/>
          <a:ln>
            <a:noFill/>
          </a:ln>
        </p:spPr>
      </p:pic>
      <p:sp>
        <p:nvSpPr>
          <p:cNvPr id="213" name="Google Shape;213;p18"/>
          <p:cNvSpPr txBox="1"/>
          <p:nvPr/>
        </p:nvSpPr>
        <p:spPr>
          <a:xfrm>
            <a:off x="1028700" y="1028700"/>
            <a:ext cx="133389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IMPORTANCE OF </a:t>
            </a:r>
            <a:r>
              <a:rPr b="0" i="0" lang="en-US" sz="9600" u="none" cap="none" strike="noStrike">
                <a:solidFill>
                  <a:srgbClr val="E4032B"/>
                </a:solidFill>
                <a:latin typeface="Anton"/>
                <a:ea typeface="Anton"/>
                <a:cs typeface="Anton"/>
                <a:sym typeface="Anton"/>
              </a:rPr>
              <a:t>LABOR DAY</a:t>
            </a:r>
            <a:endParaRPr/>
          </a:p>
        </p:txBody>
      </p:sp>
      <p:sp>
        <p:nvSpPr>
          <p:cNvPr id="214" name="Google Shape;214;p18"/>
          <p:cNvSpPr txBox="1"/>
          <p:nvPr/>
        </p:nvSpPr>
        <p:spPr>
          <a:xfrm>
            <a:off x="1028700" y="3224520"/>
            <a:ext cx="5896896" cy="4823461"/>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FFFFFF"/>
                </a:solidFill>
                <a:latin typeface="Lato"/>
                <a:ea typeface="Lato"/>
                <a:cs typeface="Lato"/>
                <a:sym typeface="Lato"/>
              </a:rPr>
              <a:t>Labor Day is a significant holiday that celebrates the contributions and achievements of workers across the country. It serves as a reminder of the importance of hard work, dedication, and the labor movement that has shaped our society. This day honors the countless individuals who have dedicated their time and effort to build and strengthen our communities. It is a time to recognize and appreciate the value of labor, the rights of workers, and the impact they have on our economy. Labor Day is a time for reflection, unity, and gratitude for the labor force that drives progress and prosperity in our world.</a:t>
            </a:r>
            <a:endParaRPr/>
          </a:p>
        </p:txBody>
      </p:sp>
      <p:grpSp>
        <p:nvGrpSpPr>
          <p:cNvPr id="215" name="Google Shape;215;p18"/>
          <p:cNvGrpSpPr/>
          <p:nvPr/>
        </p:nvGrpSpPr>
        <p:grpSpPr>
          <a:xfrm>
            <a:off x="17545444" y="-180826"/>
            <a:ext cx="742556" cy="10467826"/>
            <a:chOff x="12344" y="-241102"/>
            <a:chExt cx="990075" cy="13957102"/>
          </a:xfrm>
        </p:grpSpPr>
        <p:grpSp>
          <p:nvGrpSpPr>
            <p:cNvPr id="216" name="Google Shape;216;p18"/>
            <p:cNvGrpSpPr/>
            <p:nvPr/>
          </p:nvGrpSpPr>
          <p:grpSpPr>
            <a:xfrm>
              <a:off x="12344" y="-241102"/>
              <a:ext cx="990075" cy="13957102"/>
              <a:chOff x="0" y="-47625"/>
              <a:chExt cx="195570" cy="2756958"/>
            </a:xfrm>
          </p:grpSpPr>
          <p:sp>
            <p:nvSpPr>
              <p:cNvPr id="217" name="Google Shape;217;p18"/>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218" name="Google Shape;218;p18"/>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8"/>
            <p:cNvGrpSpPr/>
            <p:nvPr/>
          </p:nvGrpSpPr>
          <p:grpSpPr>
            <a:xfrm>
              <a:off x="208143" y="7665892"/>
              <a:ext cx="598439" cy="607575"/>
              <a:chOff x="0" y="0"/>
              <a:chExt cx="763052" cy="774700"/>
            </a:xfrm>
          </p:grpSpPr>
          <p:sp>
            <p:nvSpPr>
              <p:cNvPr id="220" name="Google Shape;220;p18"/>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221" name="Google Shape;221;p18"/>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8"/>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223" name="Google Shape;223;p18"/>
          <p:cNvPicPr preferRelativeResize="0"/>
          <p:nvPr/>
        </p:nvPicPr>
        <p:blipFill>
          <a:blip r:embed="rId4">
            <a:alphaModFix/>
          </a:blip>
          <a:stretch>
            <a:fillRect/>
          </a:stretch>
        </p:blipFill>
        <p:spPr>
          <a:xfrm>
            <a:off x="8260938" y="2801989"/>
            <a:ext cx="7973564" cy="7485011"/>
          </a:xfrm>
          <a:prstGeom prst="rect">
            <a:avLst/>
          </a:prstGeom>
          <a:noFill/>
          <a:ln>
            <a:noFill/>
          </a:ln>
        </p:spPr>
      </p:pic>
      <p:pic>
        <p:nvPicPr>
          <p:cNvPr id="224" name="Google Shape;224;p18"/>
          <p:cNvPicPr preferRelativeResize="0"/>
          <p:nvPr/>
        </p:nvPicPr>
        <p:blipFill>
          <a:blip r:embed="rId5">
            <a:alphaModFix/>
          </a:blip>
          <a:stretch>
            <a:fillRect/>
          </a:stretch>
        </p:blipFill>
        <p:spPr>
          <a:xfrm>
            <a:off x="690726" y="5958325"/>
            <a:ext cx="10933698" cy="10287001"/>
          </a:xfrm>
          <a:prstGeom prst="rect">
            <a:avLst/>
          </a:prstGeom>
          <a:noFill/>
          <a:ln>
            <a:noFill/>
          </a:ln>
        </p:spPr>
      </p:pic>
      <p:pic>
        <p:nvPicPr>
          <p:cNvPr id="225" name="Google Shape;225;p18"/>
          <p:cNvPicPr preferRelativeResize="0"/>
          <p:nvPr/>
        </p:nvPicPr>
        <p:blipFill>
          <a:blip r:embed="rId6">
            <a:alphaModFix/>
          </a:blip>
          <a:stretch>
            <a:fillRect/>
          </a:stretch>
        </p:blipFill>
        <p:spPr>
          <a:xfrm>
            <a:off x="17545450" y="0"/>
            <a:ext cx="742675" cy="14853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29" name="Shape 229"/>
        <p:cNvGrpSpPr/>
        <p:nvPr/>
      </p:nvGrpSpPr>
      <p:grpSpPr>
        <a:xfrm>
          <a:off x="0" y="0"/>
          <a:ext cx="0" cy="0"/>
          <a:chOff x="0" y="0"/>
          <a:chExt cx="0" cy="0"/>
        </a:xfrm>
      </p:grpSpPr>
      <p:pic>
        <p:nvPicPr>
          <p:cNvPr id="230" name="Google Shape;230;p19"/>
          <p:cNvPicPr preferRelativeResize="0"/>
          <p:nvPr/>
        </p:nvPicPr>
        <p:blipFill>
          <a:blip r:embed="rId3">
            <a:alphaModFix/>
          </a:blip>
          <a:stretch>
            <a:fillRect/>
          </a:stretch>
        </p:blipFill>
        <p:spPr>
          <a:xfrm>
            <a:off x="11390585" y="-3637225"/>
            <a:ext cx="7555151" cy="8009201"/>
          </a:xfrm>
          <a:prstGeom prst="rect">
            <a:avLst/>
          </a:prstGeom>
          <a:noFill/>
          <a:ln>
            <a:noFill/>
          </a:ln>
        </p:spPr>
      </p:pic>
      <p:cxnSp>
        <p:nvCxnSpPr>
          <p:cNvPr id="231" name="Google Shape;231;p19"/>
          <p:cNvCxnSpPr/>
          <p:nvPr/>
        </p:nvCxnSpPr>
        <p:spPr>
          <a:xfrm>
            <a:off x="1325833" y="4181970"/>
            <a:ext cx="11986068" cy="0"/>
          </a:xfrm>
          <a:prstGeom prst="straightConnector1">
            <a:avLst/>
          </a:prstGeom>
          <a:noFill/>
          <a:ln cap="flat" cmpd="sng" w="38100">
            <a:solidFill>
              <a:srgbClr val="FFFFFF"/>
            </a:solidFill>
            <a:prstDash val="solid"/>
            <a:round/>
            <a:headEnd len="sm" w="sm" type="none"/>
            <a:tailEnd len="sm" w="sm" type="none"/>
          </a:ln>
        </p:spPr>
      </p:cxnSp>
      <p:cxnSp>
        <p:nvCxnSpPr>
          <p:cNvPr id="232" name="Google Shape;232;p19"/>
          <p:cNvCxnSpPr/>
          <p:nvPr/>
        </p:nvCxnSpPr>
        <p:spPr>
          <a:xfrm rot="10800000">
            <a:off x="2013925" y="5143500"/>
            <a:ext cx="0" cy="1486484"/>
          </a:xfrm>
          <a:prstGeom prst="straightConnector1">
            <a:avLst/>
          </a:prstGeom>
          <a:noFill/>
          <a:ln cap="flat" cmpd="sng" w="38100">
            <a:solidFill>
              <a:srgbClr val="FFFFFF"/>
            </a:solidFill>
            <a:prstDash val="solid"/>
            <a:round/>
            <a:headEnd len="sm" w="sm" type="none"/>
            <a:tailEnd len="sm" w="sm" type="none"/>
          </a:ln>
        </p:spPr>
      </p:cxnSp>
      <p:cxnSp>
        <p:nvCxnSpPr>
          <p:cNvPr id="233" name="Google Shape;233;p19"/>
          <p:cNvCxnSpPr/>
          <p:nvPr/>
        </p:nvCxnSpPr>
        <p:spPr>
          <a:xfrm rot="10800000">
            <a:off x="5898285" y="5143500"/>
            <a:ext cx="0" cy="1486484"/>
          </a:xfrm>
          <a:prstGeom prst="straightConnector1">
            <a:avLst/>
          </a:prstGeom>
          <a:noFill/>
          <a:ln cap="flat" cmpd="sng" w="38100">
            <a:solidFill>
              <a:srgbClr val="FFFFFF"/>
            </a:solidFill>
            <a:prstDash val="solid"/>
            <a:round/>
            <a:headEnd len="sm" w="sm" type="none"/>
            <a:tailEnd len="sm" w="sm" type="none"/>
          </a:ln>
        </p:spPr>
      </p:cxnSp>
      <p:grpSp>
        <p:nvGrpSpPr>
          <p:cNvPr id="234" name="Google Shape;234;p19"/>
          <p:cNvGrpSpPr/>
          <p:nvPr/>
        </p:nvGrpSpPr>
        <p:grpSpPr>
          <a:xfrm>
            <a:off x="1028700" y="3213463"/>
            <a:ext cx="2008549" cy="1930037"/>
            <a:chOff x="0" y="-60103"/>
            <a:chExt cx="2678066" cy="2573383"/>
          </a:xfrm>
        </p:grpSpPr>
        <p:grpSp>
          <p:nvGrpSpPr>
            <p:cNvPr id="235" name="Google Shape;235;p19"/>
            <p:cNvGrpSpPr/>
            <p:nvPr/>
          </p:nvGrpSpPr>
          <p:grpSpPr>
            <a:xfrm>
              <a:off x="0" y="43033"/>
              <a:ext cx="2622746" cy="2470247"/>
              <a:chOff x="0" y="-47625"/>
              <a:chExt cx="2078246" cy="1957406"/>
            </a:xfrm>
          </p:grpSpPr>
          <p:sp>
            <p:nvSpPr>
              <p:cNvPr id="236" name="Google Shape;236;p19"/>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9"/>
            <p:cNvGrpSpPr/>
            <p:nvPr/>
          </p:nvGrpSpPr>
          <p:grpSpPr>
            <a:xfrm>
              <a:off x="37728" y="-60103"/>
              <a:ext cx="2640338" cy="2493939"/>
              <a:chOff x="0" y="-47625"/>
              <a:chExt cx="2092185" cy="1976180"/>
            </a:xfrm>
          </p:grpSpPr>
          <p:sp>
            <p:nvSpPr>
              <p:cNvPr id="239" name="Google Shape;239;p19"/>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1" name="Google Shape;241;p19"/>
          <p:cNvGrpSpPr/>
          <p:nvPr/>
        </p:nvGrpSpPr>
        <p:grpSpPr>
          <a:xfrm>
            <a:off x="8731360" y="3213463"/>
            <a:ext cx="2008549" cy="1930037"/>
            <a:chOff x="0" y="-60103"/>
            <a:chExt cx="2678066" cy="2573383"/>
          </a:xfrm>
        </p:grpSpPr>
        <p:grpSp>
          <p:nvGrpSpPr>
            <p:cNvPr id="242" name="Google Shape;242;p19"/>
            <p:cNvGrpSpPr/>
            <p:nvPr/>
          </p:nvGrpSpPr>
          <p:grpSpPr>
            <a:xfrm>
              <a:off x="0" y="43033"/>
              <a:ext cx="2622746" cy="2470247"/>
              <a:chOff x="0" y="-47625"/>
              <a:chExt cx="2078246" cy="1957406"/>
            </a:xfrm>
          </p:grpSpPr>
          <p:sp>
            <p:nvSpPr>
              <p:cNvPr id="243" name="Google Shape;243;p19"/>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9"/>
            <p:cNvGrpSpPr/>
            <p:nvPr/>
          </p:nvGrpSpPr>
          <p:grpSpPr>
            <a:xfrm>
              <a:off x="37728" y="-60103"/>
              <a:ext cx="2640338" cy="2493939"/>
              <a:chOff x="0" y="-47625"/>
              <a:chExt cx="2092185" cy="1976180"/>
            </a:xfrm>
          </p:grpSpPr>
          <p:sp>
            <p:nvSpPr>
              <p:cNvPr id="246" name="Google Shape;246;p19"/>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8" name="Google Shape;248;p19"/>
          <p:cNvGrpSpPr/>
          <p:nvPr/>
        </p:nvGrpSpPr>
        <p:grpSpPr>
          <a:xfrm>
            <a:off x="4913061" y="3213463"/>
            <a:ext cx="2008549" cy="1930037"/>
            <a:chOff x="0" y="-60103"/>
            <a:chExt cx="2678066" cy="2573383"/>
          </a:xfrm>
        </p:grpSpPr>
        <p:grpSp>
          <p:nvGrpSpPr>
            <p:cNvPr id="249" name="Google Shape;249;p19"/>
            <p:cNvGrpSpPr/>
            <p:nvPr/>
          </p:nvGrpSpPr>
          <p:grpSpPr>
            <a:xfrm>
              <a:off x="0" y="43033"/>
              <a:ext cx="2622746" cy="2470247"/>
              <a:chOff x="0" y="-47625"/>
              <a:chExt cx="2078246" cy="1957406"/>
            </a:xfrm>
          </p:grpSpPr>
          <p:sp>
            <p:nvSpPr>
              <p:cNvPr id="250" name="Google Shape;250;p19"/>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9"/>
            <p:cNvGrpSpPr/>
            <p:nvPr/>
          </p:nvGrpSpPr>
          <p:grpSpPr>
            <a:xfrm>
              <a:off x="37728" y="-60103"/>
              <a:ext cx="2640338" cy="2493939"/>
              <a:chOff x="0" y="-47625"/>
              <a:chExt cx="2092185" cy="1976180"/>
            </a:xfrm>
          </p:grpSpPr>
          <p:sp>
            <p:nvSpPr>
              <p:cNvPr id="253" name="Google Shape;253;p19"/>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5" name="Google Shape;255;p19"/>
          <p:cNvGrpSpPr/>
          <p:nvPr/>
        </p:nvGrpSpPr>
        <p:grpSpPr>
          <a:xfrm>
            <a:off x="12307626" y="3213463"/>
            <a:ext cx="2008549" cy="1930037"/>
            <a:chOff x="0" y="-60103"/>
            <a:chExt cx="2678066" cy="2573383"/>
          </a:xfrm>
        </p:grpSpPr>
        <p:grpSp>
          <p:nvGrpSpPr>
            <p:cNvPr id="256" name="Google Shape;256;p19"/>
            <p:cNvGrpSpPr/>
            <p:nvPr/>
          </p:nvGrpSpPr>
          <p:grpSpPr>
            <a:xfrm>
              <a:off x="0" y="43033"/>
              <a:ext cx="2622746" cy="2470247"/>
              <a:chOff x="0" y="-47625"/>
              <a:chExt cx="2078246" cy="1957406"/>
            </a:xfrm>
          </p:grpSpPr>
          <p:sp>
            <p:nvSpPr>
              <p:cNvPr id="257" name="Google Shape;257;p19"/>
              <p:cNvSpPr/>
              <p:nvPr/>
            </p:nvSpPr>
            <p:spPr>
              <a:xfrm>
                <a:off x="0" y="0"/>
                <a:ext cx="2078246" cy="1909781"/>
              </a:xfrm>
              <a:custGeom>
                <a:rect b="b" l="l" r="r" t="t"/>
                <a:pathLst>
                  <a:path extrusionOk="0" h="1909781" w="2078246">
                    <a:moveTo>
                      <a:pt x="200725" y="0"/>
                    </a:moveTo>
                    <a:lnTo>
                      <a:pt x="1877521" y="0"/>
                    </a:lnTo>
                    <a:cubicBezTo>
                      <a:pt x="1930756" y="0"/>
                      <a:pt x="1981812" y="21148"/>
                      <a:pt x="2019455" y="58791"/>
                    </a:cubicBezTo>
                    <a:cubicBezTo>
                      <a:pt x="2057098" y="96434"/>
                      <a:pt x="2078246" y="147489"/>
                      <a:pt x="2078246" y="200725"/>
                    </a:cubicBezTo>
                    <a:lnTo>
                      <a:pt x="2078246" y="1709057"/>
                    </a:lnTo>
                    <a:cubicBezTo>
                      <a:pt x="2078246" y="1819914"/>
                      <a:pt x="1988378" y="1909781"/>
                      <a:pt x="1877521" y="1909781"/>
                    </a:cubicBezTo>
                    <a:lnTo>
                      <a:pt x="200725" y="1909781"/>
                    </a:lnTo>
                    <a:cubicBezTo>
                      <a:pt x="89868" y="1909781"/>
                      <a:pt x="0" y="1819914"/>
                      <a:pt x="0" y="1709057"/>
                    </a:cubicBezTo>
                    <a:lnTo>
                      <a:pt x="0" y="200725"/>
                    </a:lnTo>
                    <a:cubicBezTo>
                      <a:pt x="0" y="89868"/>
                      <a:pt x="89868" y="0"/>
                      <a:pt x="2007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txBox="1"/>
              <p:nvPr/>
            </p:nvSpPr>
            <p:spPr>
              <a:xfrm>
                <a:off x="0" y="-47625"/>
                <a:ext cx="2078246" cy="1957406"/>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9"/>
            <p:cNvGrpSpPr/>
            <p:nvPr/>
          </p:nvGrpSpPr>
          <p:grpSpPr>
            <a:xfrm>
              <a:off x="37728" y="-60103"/>
              <a:ext cx="2640338" cy="2493939"/>
              <a:chOff x="0" y="-47625"/>
              <a:chExt cx="2092185" cy="1976180"/>
            </a:xfrm>
          </p:grpSpPr>
          <p:sp>
            <p:nvSpPr>
              <p:cNvPr id="260" name="Google Shape;260;p19"/>
              <p:cNvSpPr/>
              <p:nvPr/>
            </p:nvSpPr>
            <p:spPr>
              <a:xfrm>
                <a:off x="0" y="0"/>
                <a:ext cx="2092185" cy="1928555"/>
              </a:xfrm>
              <a:custGeom>
                <a:rect b="b" l="l" r="r" t="t"/>
                <a:pathLst>
                  <a:path extrusionOk="0" h="1928555" w="2092185">
                    <a:moveTo>
                      <a:pt x="199388" y="0"/>
                    </a:moveTo>
                    <a:lnTo>
                      <a:pt x="1892798" y="0"/>
                    </a:lnTo>
                    <a:cubicBezTo>
                      <a:pt x="2002917" y="0"/>
                      <a:pt x="2092185" y="89269"/>
                      <a:pt x="2092185" y="199388"/>
                    </a:cubicBezTo>
                    <a:lnTo>
                      <a:pt x="2092185" y="1729167"/>
                    </a:lnTo>
                    <a:cubicBezTo>
                      <a:pt x="2092185" y="1782048"/>
                      <a:pt x="2071178" y="1832763"/>
                      <a:pt x="2033786" y="1870155"/>
                    </a:cubicBezTo>
                    <a:cubicBezTo>
                      <a:pt x="1996394" y="1907548"/>
                      <a:pt x="1945679" y="1928555"/>
                      <a:pt x="1892798" y="1928555"/>
                    </a:cubicBezTo>
                    <a:lnTo>
                      <a:pt x="199388" y="1928555"/>
                    </a:lnTo>
                    <a:cubicBezTo>
                      <a:pt x="146507" y="1928555"/>
                      <a:pt x="95792" y="1907548"/>
                      <a:pt x="58399" y="1870155"/>
                    </a:cubicBezTo>
                    <a:cubicBezTo>
                      <a:pt x="21007" y="1832763"/>
                      <a:pt x="0" y="1782048"/>
                      <a:pt x="0" y="1729167"/>
                    </a:cubicBezTo>
                    <a:lnTo>
                      <a:pt x="0" y="199388"/>
                    </a:lnTo>
                    <a:cubicBezTo>
                      <a:pt x="0" y="146507"/>
                      <a:pt x="21007" y="95792"/>
                      <a:pt x="58399" y="58399"/>
                    </a:cubicBezTo>
                    <a:cubicBezTo>
                      <a:pt x="95792" y="21007"/>
                      <a:pt x="146507" y="0"/>
                      <a:pt x="199388" y="0"/>
                    </a:cubicBezTo>
                    <a:close/>
                  </a:path>
                </a:pathLst>
              </a:custGeom>
              <a:solidFill>
                <a:srgbClr val="0121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txBox="1"/>
              <p:nvPr/>
            </p:nvSpPr>
            <p:spPr>
              <a:xfrm>
                <a:off x="0" y="-47625"/>
                <a:ext cx="2092185" cy="1976180"/>
              </a:xfrm>
              <a:prstGeom prst="rect">
                <a:avLst/>
              </a:prstGeom>
              <a:noFill/>
              <a:ln>
                <a:noFill/>
              </a:ln>
            </p:spPr>
            <p:txBody>
              <a:bodyPr anchorCtr="0" anchor="ctr" bIns="56250" lIns="56250" spcFirstLastPara="1" rIns="56250" wrap="square" tIns="56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62" name="Google Shape;262;p19"/>
          <p:cNvCxnSpPr/>
          <p:nvPr/>
        </p:nvCxnSpPr>
        <p:spPr>
          <a:xfrm rot="10800000">
            <a:off x="9782646" y="5143500"/>
            <a:ext cx="0" cy="1486484"/>
          </a:xfrm>
          <a:prstGeom prst="straightConnector1">
            <a:avLst/>
          </a:prstGeom>
          <a:noFill/>
          <a:ln cap="flat" cmpd="sng" w="38100">
            <a:solidFill>
              <a:srgbClr val="FFFFFF"/>
            </a:solidFill>
            <a:prstDash val="solid"/>
            <a:round/>
            <a:headEnd len="sm" w="sm" type="none"/>
            <a:tailEnd len="sm" w="sm" type="none"/>
          </a:ln>
        </p:spPr>
      </p:cxnSp>
      <p:cxnSp>
        <p:nvCxnSpPr>
          <p:cNvPr id="263" name="Google Shape;263;p19"/>
          <p:cNvCxnSpPr/>
          <p:nvPr/>
        </p:nvCxnSpPr>
        <p:spPr>
          <a:xfrm rot="10800000">
            <a:off x="13667007" y="5143500"/>
            <a:ext cx="0" cy="1486484"/>
          </a:xfrm>
          <a:prstGeom prst="straightConnector1">
            <a:avLst/>
          </a:prstGeom>
          <a:noFill/>
          <a:ln cap="flat" cmpd="sng" w="38100">
            <a:solidFill>
              <a:srgbClr val="FFFFFF"/>
            </a:solidFill>
            <a:prstDash val="solid"/>
            <a:round/>
            <a:headEnd len="sm" w="sm" type="none"/>
            <a:tailEnd len="sm" w="sm" type="none"/>
          </a:ln>
        </p:spPr>
      </p:cxnSp>
      <p:sp>
        <p:nvSpPr>
          <p:cNvPr id="264" name="Google Shape;264;p19"/>
          <p:cNvSpPr/>
          <p:nvPr/>
        </p:nvSpPr>
        <p:spPr>
          <a:xfrm>
            <a:off x="9041622" y="3433308"/>
            <a:ext cx="1343774" cy="1391856"/>
          </a:xfrm>
          <a:custGeom>
            <a:rect b="b" l="l" r="r" t="t"/>
            <a:pathLst>
              <a:path extrusionOk="0" h="1391856" w="1343774">
                <a:moveTo>
                  <a:pt x="0" y="0"/>
                </a:moveTo>
                <a:lnTo>
                  <a:pt x="1343774" y="0"/>
                </a:lnTo>
                <a:lnTo>
                  <a:pt x="1343774" y="1391856"/>
                </a:lnTo>
                <a:lnTo>
                  <a:pt x="0" y="1391856"/>
                </a:lnTo>
                <a:lnTo>
                  <a:pt x="0" y="0"/>
                </a:lnTo>
                <a:close/>
              </a:path>
            </a:pathLst>
          </a:custGeom>
          <a:blipFill rotWithShape="1">
            <a:blip r:embed="rId4">
              <a:alphaModFix/>
            </a:blip>
            <a:stretch>
              <a:fillRect b="0" l="0" r="0" t="0"/>
            </a:stretch>
          </a:blipFill>
          <a:ln>
            <a:noFill/>
          </a:ln>
        </p:spPr>
      </p:sp>
      <p:sp>
        <p:nvSpPr>
          <p:cNvPr id="265" name="Google Shape;265;p19"/>
          <p:cNvSpPr txBox="1"/>
          <p:nvPr/>
        </p:nvSpPr>
        <p:spPr>
          <a:xfrm>
            <a:off x="1028700" y="1028700"/>
            <a:ext cx="122832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TRADITIONS AND </a:t>
            </a:r>
            <a:r>
              <a:rPr b="0" i="0" lang="en-US" sz="9600" u="none" cap="none" strike="noStrike">
                <a:solidFill>
                  <a:srgbClr val="E4032B"/>
                </a:solidFill>
                <a:latin typeface="Anton"/>
                <a:ea typeface="Anton"/>
                <a:cs typeface="Anton"/>
                <a:sym typeface="Anton"/>
              </a:rPr>
              <a:t>CUSTOMS</a:t>
            </a:r>
            <a:endParaRPr/>
          </a:p>
        </p:txBody>
      </p:sp>
      <p:sp>
        <p:nvSpPr>
          <p:cNvPr id="266" name="Google Shape;266;p19"/>
          <p:cNvSpPr txBox="1"/>
          <p:nvPr/>
        </p:nvSpPr>
        <p:spPr>
          <a:xfrm>
            <a:off x="1028700" y="6896684"/>
            <a:ext cx="2961866"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Traditional activities and customs observed on Labor Day in Austria.</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Symbols associated with the holiday.</a:t>
            </a:r>
            <a:endParaRPr/>
          </a:p>
        </p:txBody>
      </p:sp>
      <p:sp>
        <p:nvSpPr>
          <p:cNvPr id="267" name="Google Shape;267;p19"/>
          <p:cNvSpPr txBox="1"/>
          <p:nvPr/>
        </p:nvSpPr>
        <p:spPr>
          <a:xfrm>
            <a:off x="4913061" y="6896684"/>
            <a:ext cx="2961866"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Traditional activities and customs observed on Labor Day in Austria.</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Symbols associated with the holiday.</a:t>
            </a:r>
            <a:endParaRPr/>
          </a:p>
        </p:txBody>
      </p:sp>
      <p:sp>
        <p:nvSpPr>
          <p:cNvPr id="268" name="Google Shape;268;p19"/>
          <p:cNvSpPr txBox="1"/>
          <p:nvPr/>
        </p:nvSpPr>
        <p:spPr>
          <a:xfrm>
            <a:off x="8797421" y="6896684"/>
            <a:ext cx="2961866"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Traditional activities and customs observed on Labor Day in Austria.</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Symbols associated with the holiday.</a:t>
            </a:r>
            <a:endParaRPr/>
          </a:p>
        </p:txBody>
      </p:sp>
      <p:sp>
        <p:nvSpPr>
          <p:cNvPr id="269" name="Google Shape;269;p19"/>
          <p:cNvSpPr txBox="1"/>
          <p:nvPr/>
        </p:nvSpPr>
        <p:spPr>
          <a:xfrm>
            <a:off x="12681782" y="6896684"/>
            <a:ext cx="2961866"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Traditional activities and customs observed on Labor Day in Austria.</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Symbols associated with the holiday.</a:t>
            </a:r>
            <a:endParaRPr/>
          </a:p>
        </p:txBody>
      </p:sp>
      <p:grpSp>
        <p:nvGrpSpPr>
          <p:cNvPr id="270" name="Google Shape;270;p19"/>
          <p:cNvGrpSpPr/>
          <p:nvPr/>
        </p:nvGrpSpPr>
        <p:grpSpPr>
          <a:xfrm>
            <a:off x="17545444" y="-180826"/>
            <a:ext cx="742556" cy="10467826"/>
            <a:chOff x="12344" y="-241102"/>
            <a:chExt cx="990075" cy="13957102"/>
          </a:xfrm>
        </p:grpSpPr>
        <p:grpSp>
          <p:nvGrpSpPr>
            <p:cNvPr id="271" name="Google Shape;271;p19"/>
            <p:cNvGrpSpPr/>
            <p:nvPr/>
          </p:nvGrpSpPr>
          <p:grpSpPr>
            <a:xfrm>
              <a:off x="12344" y="-241102"/>
              <a:ext cx="990075" cy="13957102"/>
              <a:chOff x="0" y="-47625"/>
              <a:chExt cx="195570" cy="2756958"/>
            </a:xfrm>
          </p:grpSpPr>
          <p:sp>
            <p:nvSpPr>
              <p:cNvPr id="272" name="Google Shape;272;p19"/>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273" name="Google Shape;273;p19"/>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9"/>
            <p:cNvGrpSpPr/>
            <p:nvPr/>
          </p:nvGrpSpPr>
          <p:grpSpPr>
            <a:xfrm>
              <a:off x="208143" y="7665892"/>
              <a:ext cx="598439" cy="607575"/>
              <a:chOff x="0" y="0"/>
              <a:chExt cx="763052" cy="774700"/>
            </a:xfrm>
          </p:grpSpPr>
          <p:sp>
            <p:nvSpPr>
              <p:cNvPr id="275" name="Google Shape;275;p19"/>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276" name="Google Shape;276;p19"/>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9"/>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278" name="Google Shape;278;p19"/>
          <p:cNvPicPr preferRelativeResize="0"/>
          <p:nvPr/>
        </p:nvPicPr>
        <p:blipFill>
          <a:blip r:embed="rId5">
            <a:alphaModFix/>
          </a:blip>
          <a:stretch>
            <a:fillRect/>
          </a:stretch>
        </p:blipFill>
        <p:spPr>
          <a:xfrm>
            <a:off x="6620037" y="7319575"/>
            <a:ext cx="7316625" cy="6874600"/>
          </a:xfrm>
          <a:prstGeom prst="rect">
            <a:avLst/>
          </a:prstGeom>
          <a:noFill/>
          <a:ln>
            <a:noFill/>
          </a:ln>
        </p:spPr>
      </p:pic>
      <p:pic>
        <p:nvPicPr>
          <p:cNvPr id="279" name="Google Shape;279;p19"/>
          <p:cNvPicPr preferRelativeResize="0"/>
          <p:nvPr/>
        </p:nvPicPr>
        <p:blipFill>
          <a:blip r:embed="rId6">
            <a:alphaModFix/>
          </a:blip>
          <a:stretch>
            <a:fillRect/>
          </a:stretch>
        </p:blipFill>
        <p:spPr>
          <a:xfrm>
            <a:off x="1342026" y="3485709"/>
            <a:ext cx="1343775" cy="1318792"/>
          </a:xfrm>
          <a:prstGeom prst="rect">
            <a:avLst/>
          </a:prstGeom>
          <a:noFill/>
          <a:ln>
            <a:noFill/>
          </a:ln>
        </p:spPr>
      </p:pic>
      <p:pic>
        <p:nvPicPr>
          <p:cNvPr id="280" name="Google Shape;280;p19"/>
          <p:cNvPicPr preferRelativeResize="0"/>
          <p:nvPr/>
        </p:nvPicPr>
        <p:blipFill>
          <a:blip r:embed="rId7">
            <a:alphaModFix/>
          </a:blip>
          <a:stretch>
            <a:fillRect/>
          </a:stretch>
        </p:blipFill>
        <p:spPr>
          <a:xfrm>
            <a:off x="5346350" y="3455025"/>
            <a:ext cx="1075900" cy="1324624"/>
          </a:xfrm>
          <a:prstGeom prst="rect">
            <a:avLst/>
          </a:prstGeom>
          <a:noFill/>
          <a:ln>
            <a:noFill/>
          </a:ln>
        </p:spPr>
      </p:pic>
      <p:pic>
        <p:nvPicPr>
          <p:cNvPr id="281" name="Google Shape;281;p19"/>
          <p:cNvPicPr preferRelativeResize="0"/>
          <p:nvPr/>
        </p:nvPicPr>
        <p:blipFill>
          <a:blip r:embed="rId8">
            <a:alphaModFix/>
          </a:blip>
          <a:stretch>
            <a:fillRect/>
          </a:stretch>
        </p:blipFill>
        <p:spPr>
          <a:xfrm>
            <a:off x="12883339" y="3469837"/>
            <a:ext cx="1001824" cy="1318800"/>
          </a:xfrm>
          <a:prstGeom prst="rect">
            <a:avLst/>
          </a:prstGeom>
          <a:noFill/>
          <a:ln>
            <a:noFill/>
          </a:ln>
        </p:spPr>
      </p:pic>
      <p:pic>
        <p:nvPicPr>
          <p:cNvPr id="282" name="Google Shape;282;p19"/>
          <p:cNvPicPr preferRelativeResize="0"/>
          <p:nvPr/>
        </p:nvPicPr>
        <p:blipFill>
          <a:blip r:embed="rId9">
            <a:alphaModFix/>
          </a:blip>
          <a:stretch>
            <a:fillRect/>
          </a:stretch>
        </p:blipFill>
        <p:spPr>
          <a:xfrm>
            <a:off x="17545450" y="0"/>
            <a:ext cx="742675" cy="14853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86" name="Shape 286"/>
        <p:cNvGrpSpPr/>
        <p:nvPr/>
      </p:nvGrpSpPr>
      <p:grpSpPr>
        <a:xfrm>
          <a:off x="0" y="0"/>
          <a:ext cx="0" cy="0"/>
          <a:chOff x="0" y="0"/>
          <a:chExt cx="0" cy="0"/>
        </a:xfrm>
      </p:grpSpPr>
      <p:sp>
        <p:nvSpPr>
          <p:cNvPr id="287" name="Google Shape;287;p20"/>
          <p:cNvSpPr txBox="1"/>
          <p:nvPr/>
        </p:nvSpPr>
        <p:spPr>
          <a:xfrm>
            <a:off x="1028700" y="1028700"/>
            <a:ext cx="93369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LABOR DAY </a:t>
            </a:r>
            <a:r>
              <a:rPr b="0" i="0" lang="en-US" sz="9600" u="none" cap="none" strike="noStrike">
                <a:solidFill>
                  <a:srgbClr val="E4032B"/>
                </a:solidFill>
                <a:latin typeface="Anton"/>
                <a:ea typeface="Anton"/>
                <a:cs typeface="Anton"/>
                <a:sym typeface="Anton"/>
              </a:rPr>
              <a:t>EVENTS</a:t>
            </a:r>
            <a:endParaRPr/>
          </a:p>
        </p:txBody>
      </p:sp>
      <p:sp>
        <p:nvSpPr>
          <p:cNvPr id="288" name="Google Shape;288;p20"/>
          <p:cNvSpPr txBox="1"/>
          <p:nvPr/>
        </p:nvSpPr>
        <p:spPr>
          <a:xfrm>
            <a:off x="1028700" y="3029346"/>
            <a:ext cx="5179739" cy="22231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Overview of public events, parades, and demonstrations held on Labor Day.</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Notable Labor Day celebrations across different regions of Austria.</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Lato"/>
                <a:ea typeface="Lato"/>
                <a:cs typeface="Lato"/>
                <a:sym typeface="Lato"/>
              </a:rPr>
              <a:t>Participation of labor unions, political parties, and civil society organizations.</a:t>
            </a:r>
            <a:endParaRPr/>
          </a:p>
        </p:txBody>
      </p:sp>
      <p:grpSp>
        <p:nvGrpSpPr>
          <p:cNvPr id="289" name="Google Shape;289;p20"/>
          <p:cNvGrpSpPr/>
          <p:nvPr/>
        </p:nvGrpSpPr>
        <p:grpSpPr>
          <a:xfrm>
            <a:off x="17545444" y="-180826"/>
            <a:ext cx="742556" cy="10467826"/>
            <a:chOff x="12344" y="-241102"/>
            <a:chExt cx="990075" cy="13957102"/>
          </a:xfrm>
        </p:grpSpPr>
        <p:grpSp>
          <p:nvGrpSpPr>
            <p:cNvPr id="290" name="Google Shape;290;p20"/>
            <p:cNvGrpSpPr/>
            <p:nvPr/>
          </p:nvGrpSpPr>
          <p:grpSpPr>
            <a:xfrm>
              <a:off x="12344" y="-241102"/>
              <a:ext cx="990075" cy="13957102"/>
              <a:chOff x="0" y="-47625"/>
              <a:chExt cx="195570" cy="2756958"/>
            </a:xfrm>
          </p:grpSpPr>
          <p:sp>
            <p:nvSpPr>
              <p:cNvPr id="291" name="Google Shape;291;p20"/>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292" name="Google Shape;292;p20"/>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0"/>
            <p:cNvGrpSpPr/>
            <p:nvPr/>
          </p:nvGrpSpPr>
          <p:grpSpPr>
            <a:xfrm>
              <a:off x="208143" y="7665892"/>
              <a:ext cx="598439" cy="607575"/>
              <a:chOff x="0" y="0"/>
              <a:chExt cx="763052" cy="774700"/>
            </a:xfrm>
          </p:grpSpPr>
          <p:sp>
            <p:nvSpPr>
              <p:cNvPr id="294" name="Google Shape;294;p20"/>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295" name="Google Shape;295;p20"/>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20"/>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297" name="Google Shape;297;p20"/>
          <p:cNvPicPr preferRelativeResize="0"/>
          <p:nvPr/>
        </p:nvPicPr>
        <p:blipFill>
          <a:blip r:embed="rId3">
            <a:alphaModFix/>
          </a:blip>
          <a:stretch>
            <a:fillRect/>
          </a:stretch>
        </p:blipFill>
        <p:spPr>
          <a:xfrm>
            <a:off x="8573139" y="2638425"/>
            <a:ext cx="8136272" cy="7648575"/>
          </a:xfrm>
          <a:prstGeom prst="rect">
            <a:avLst/>
          </a:prstGeom>
          <a:noFill/>
          <a:ln>
            <a:noFill/>
          </a:ln>
        </p:spPr>
      </p:pic>
      <p:pic>
        <p:nvPicPr>
          <p:cNvPr id="298" name="Google Shape;298;p20"/>
          <p:cNvPicPr preferRelativeResize="0"/>
          <p:nvPr/>
        </p:nvPicPr>
        <p:blipFill>
          <a:blip r:embed="rId4">
            <a:alphaModFix/>
          </a:blip>
          <a:stretch>
            <a:fillRect/>
          </a:stretch>
        </p:blipFill>
        <p:spPr>
          <a:xfrm>
            <a:off x="9249125" y="-3589400"/>
            <a:ext cx="8575274" cy="8068074"/>
          </a:xfrm>
          <a:prstGeom prst="rect">
            <a:avLst/>
          </a:prstGeom>
          <a:noFill/>
          <a:ln>
            <a:noFill/>
          </a:ln>
        </p:spPr>
      </p:pic>
      <p:pic>
        <p:nvPicPr>
          <p:cNvPr id="299" name="Google Shape;299;p20"/>
          <p:cNvPicPr preferRelativeResize="0"/>
          <p:nvPr/>
        </p:nvPicPr>
        <p:blipFill>
          <a:blip r:embed="rId5">
            <a:alphaModFix/>
          </a:blip>
          <a:stretch>
            <a:fillRect/>
          </a:stretch>
        </p:blipFill>
        <p:spPr>
          <a:xfrm>
            <a:off x="-1956826" y="4478675"/>
            <a:ext cx="8858898" cy="8334933"/>
          </a:xfrm>
          <a:prstGeom prst="rect">
            <a:avLst/>
          </a:prstGeom>
          <a:noFill/>
          <a:ln>
            <a:noFill/>
          </a:ln>
        </p:spPr>
      </p:pic>
      <p:pic>
        <p:nvPicPr>
          <p:cNvPr id="300" name="Google Shape;300;p20"/>
          <p:cNvPicPr preferRelativeResize="0"/>
          <p:nvPr/>
        </p:nvPicPr>
        <p:blipFill>
          <a:blip r:embed="rId6">
            <a:alphaModFix/>
          </a:blip>
          <a:stretch>
            <a:fillRect/>
          </a:stretch>
        </p:blipFill>
        <p:spPr>
          <a:xfrm>
            <a:off x="17545450" y="0"/>
            <a:ext cx="742675" cy="14853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04" name="Shape 304"/>
        <p:cNvGrpSpPr/>
        <p:nvPr/>
      </p:nvGrpSpPr>
      <p:grpSpPr>
        <a:xfrm>
          <a:off x="0" y="0"/>
          <a:ext cx="0" cy="0"/>
          <a:chOff x="0" y="0"/>
          <a:chExt cx="0" cy="0"/>
        </a:xfrm>
      </p:grpSpPr>
      <p:pic>
        <p:nvPicPr>
          <p:cNvPr id="305" name="Google Shape;305;p21"/>
          <p:cNvPicPr preferRelativeResize="0"/>
          <p:nvPr/>
        </p:nvPicPr>
        <p:blipFill>
          <a:blip r:embed="rId3">
            <a:alphaModFix/>
          </a:blip>
          <a:stretch>
            <a:fillRect/>
          </a:stretch>
        </p:blipFill>
        <p:spPr>
          <a:xfrm>
            <a:off x="10289325" y="-3502250"/>
            <a:ext cx="7576154" cy="7128050"/>
          </a:xfrm>
          <a:prstGeom prst="rect">
            <a:avLst/>
          </a:prstGeom>
          <a:noFill/>
          <a:ln>
            <a:noFill/>
          </a:ln>
        </p:spPr>
      </p:pic>
      <p:pic>
        <p:nvPicPr>
          <p:cNvPr id="306" name="Google Shape;306;p21"/>
          <p:cNvPicPr preferRelativeResize="0"/>
          <p:nvPr/>
        </p:nvPicPr>
        <p:blipFill>
          <a:blip r:embed="rId4">
            <a:alphaModFix/>
          </a:blip>
          <a:stretch>
            <a:fillRect/>
          </a:stretch>
        </p:blipFill>
        <p:spPr>
          <a:xfrm>
            <a:off x="15368325" y="3158837"/>
            <a:ext cx="2967050" cy="7128260"/>
          </a:xfrm>
          <a:prstGeom prst="rect">
            <a:avLst/>
          </a:prstGeom>
          <a:noFill/>
          <a:ln>
            <a:noFill/>
          </a:ln>
        </p:spPr>
      </p:pic>
      <p:sp>
        <p:nvSpPr>
          <p:cNvPr id="307" name="Google Shape;307;p21"/>
          <p:cNvSpPr txBox="1"/>
          <p:nvPr/>
        </p:nvSpPr>
        <p:spPr>
          <a:xfrm>
            <a:off x="1028700" y="750176"/>
            <a:ext cx="7729031"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0" i="0" lang="en-US" sz="9600" u="none" cap="none" strike="noStrike">
                <a:solidFill>
                  <a:srgbClr val="FFFFFF"/>
                </a:solidFill>
                <a:latin typeface="Anton"/>
                <a:ea typeface="Anton"/>
                <a:cs typeface="Anton"/>
                <a:sym typeface="Anton"/>
              </a:rPr>
              <a:t>GALLERY </a:t>
            </a:r>
            <a:r>
              <a:rPr b="0" i="0" lang="en-US" sz="9600" u="none" cap="none" strike="noStrike">
                <a:solidFill>
                  <a:srgbClr val="E4032B"/>
                </a:solidFill>
                <a:latin typeface="Anton"/>
                <a:ea typeface="Anton"/>
                <a:cs typeface="Anton"/>
                <a:sym typeface="Anton"/>
              </a:rPr>
              <a:t>IMAGE</a:t>
            </a:r>
            <a:endParaRPr/>
          </a:p>
        </p:txBody>
      </p:sp>
      <p:sp>
        <p:nvSpPr>
          <p:cNvPr id="308" name="Google Shape;308;p21"/>
          <p:cNvSpPr txBox="1"/>
          <p:nvPr/>
        </p:nvSpPr>
        <p:spPr>
          <a:xfrm>
            <a:off x="1028700" y="2178926"/>
            <a:ext cx="6717650" cy="34480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100" u="none" cap="none" strike="noStrike">
                <a:solidFill>
                  <a:srgbClr val="FFFFFF"/>
                </a:solidFill>
                <a:latin typeface="Lato"/>
                <a:ea typeface="Lato"/>
                <a:cs typeface="Lato"/>
                <a:sym typeface="Lato"/>
              </a:rPr>
              <a:t>What can you say about your projects? Share it here!</a:t>
            </a:r>
            <a:endParaRPr/>
          </a:p>
        </p:txBody>
      </p:sp>
      <p:grpSp>
        <p:nvGrpSpPr>
          <p:cNvPr id="309" name="Google Shape;309;p21"/>
          <p:cNvGrpSpPr/>
          <p:nvPr/>
        </p:nvGrpSpPr>
        <p:grpSpPr>
          <a:xfrm>
            <a:off x="17545444" y="-180826"/>
            <a:ext cx="742556" cy="10467826"/>
            <a:chOff x="12344" y="-241102"/>
            <a:chExt cx="990075" cy="13957102"/>
          </a:xfrm>
        </p:grpSpPr>
        <p:grpSp>
          <p:nvGrpSpPr>
            <p:cNvPr id="310" name="Google Shape;310;p21"/>
            <p:cNvGrpSpPr/>
            <p:nvPr/>
          </p:nvGrpSpPr>
          <p:grpSpPr>
            <a:xfrm>
              <a:off x="12344" y="-241102"/>
              <a:ext cx="990075" cy="13957102"/>
              <a:chOff x="0" y="-47625"/>
              <a:chExt cx="195570" cy="2756958"/>
            </a:xfrm>
          </p:grpSpPr>
          <p:sp>
            <p:nvSpPr>
              <p:cNvPr id="311" name="Google Shape;311;p21"/>
              <p:cNvSpPr/>
              <p:nvPr/>
            </p:nvSpPr>
            <p:spPr>
              <a:xfrm>
                <a:off x="0" y="0"/>
                <a:ext cx="195570" cy="2709333"/>
              </a:xfrm>
              <a:custGeom>
                <a:rect b="b" l="l" r="r" t="t"/>
                <a:pathLst>
                  <a:path extrusionOk="0" h="2709333" w="195570">
                    <a:moveTo>
                      <a:pt x="0" y="0"/>
                    </a:moveTo>
                    <a:lnTo>
                      <a:pt x="195570" y="0"/>
                    </a:lnTo>
                    <a:lnTo>
                      <a:pt x="195570" y="2709333"/>
                    </a:lnTo>
                    <a:lnTo>
                      <a:pt x="0" y="2709333"/>
                    </a:lnTo>
                    <a:close/>
                  </a:path>
                </a:pathLst>
              </a:custGeom>
              <a:solidFill>
                <a:srgbClr val="012169"/>
              </a:solidFill>
              <a:ln>
                <a:noFill/>
              </a:ln>
            </p:spPr>
          </p:sp>
          <p:sp>
            <p:nvSpPr>
              <p:cNvPr id="312" name="Google Shape;312;p21"/>
              <p:cNvSpPr txBox="1"/>
              <p:nvPr/>
            </p:nvSpPr>
            <p:spPr>
              <a:xfrm>
                <a:off x="0" y="-47625"/>
                <a:ext cx="1955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1"/>
            <p:cNvGrpSpPr/>
            <p:nvPr/>
          </p:nvGrpSpPr>
          <p:grpSpPr>
            <a:xfrm>
              <a:off x="208143" y="7665892"/>
              <a:ext cx="598439" cy="607575"/>
              <a:chOff x="0" y="0"/>
              <a:chExt cx="763052" cy="774700"/>
            </a:xfrm>
          </p:grpSpPr>
          <p:sp>
            <p:nvSpPr>
              <p:cNvPr id="314" name="Google Shape;314;p21"/>
              <p:cNvSpPr/>
              <p:nvPr/>
            </p:nvSpPr>
            <p:spPr>
              <a:xfrm>
                <a:off x="0" y="0"/>
                <a:ext cx="763052" cy="774700"/>
              </a:xfrm>
              <a:custGeom>
                <a:rect b="b" l="l" r="r" t="t"/>
                <a:pathLst>
                  <a:path extrusionOk="0" h="774700" w="763052">
                    <a:moveTo>
                      <a:pt x="381526" y="0"/>
                    </a:moveTo>
                    <a:lnTo>
                      <a:pt x="471592" y="295909"/>
                    </a:lnTo>
                    <a:lnTo>
                      <a:pt x="763052" y="295909"/>
                    </a:lnTo>
                    <a:lnTo>
                      <a:pt x="527256" y="478791"/>
                    </a:lnTo>
                    <a:lnTo>
                      <a:pt x="617322" y="774700"/>
                    </a:lnTo>
                    <a:lnTo>
                      <a:pt x="381526" y="591819"/>
                    </a:lnTo>
                    <a:lnTo>
                      <a:pt x="145730" y="774700"/>
                    </a:lnTo>
                    <a:lnTo>
                      <a:pt x="235796" y="478791"/>
                    </a:lnTo>
                    <a:lnTo>
                      <a:pt x="0" y="295909"/>
                    </a:lnTo>
                    <a:lnTo>
                      <a:pt x="291459" y="295909"/>
                    </a:lnTo>
                    <a:lnTo>
                      <a:pt x="381526" y="0"/>
                    </a:lnTo>
                    <a:close/>
                  </a:path>
                </a:pathLst>
              </a:custGeom>
              <a:solidFill>
                <a:srgbClr val="E4032B"/>
              </a:solidFill>
              <a:ln>
                <a:noFill/>
              </a:ln>
            </p:spPr>
          </p:sp>
          <p:sp>
            <p:nvSpPr>
              <p:cNvPr id="315" name="Google Shape;315;p21"/>
              <p:cNvSpPr txBox="1"/>
              <p:nvPr/>
            </p:nvSpPr>
            <p:spPr>
              <a:xfrm>
                <a:off x="214608" y="219075"/>
                <a:ext cx="333835" cy="3905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21"/>
            <p:cNvSpPr txBox="1"/>
            <p:nvPr/>
          </p:nvSpPr>
          <p:spPr>
            <a:xfrm rot="5400000">
              <a:off x="-2121104" y="10788276"/>
              <a:ext cx="5217952" cy="6374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155" u="none" cap="none" strike="noStrike">
                  <a:solidFill>
                    <a:srgbClr val="FFFFFF"/>
                  </a:solidFill>
                  <a:latin typeface="Anton"/>
                  <a:ea typeface="Anton"/>
                  <a:cs typeface="Anton"/>
                  <a:sym typeface="Anton"/>
                </a:rPr>
                <a:t>COMPANY LOGO AND TEXT </a:t>
              </a:r>
              <a:endParaRPr/>
            </a:p>
          </p:txBody>
        </p:sp>
      </p:grpSp>
      <p:pic>
        <p:nvPicPr>
          <p:cNvPr id="317" name="Google Shape;317;p21"/>
          <p:cNvPicPr preferRelativeResize="0"/>
          <p:nvPr/>
        </p:nvPicPr>
        <p:blipFill>
          <a:blip r:embed="rId5">
            <a:alphaModFix/>
          </a:blip>
          <a:stretch>
            <a:fillRect/>
          </a:stretch>
        </p:blipFill>
        <p:spPr>
          <a:xfrm>
            <a:off x="-9326" y="3158950"/>
            <a:ext cx="2966972" cy="7128049"/>
          </a:xfrm>
          <a:prstGeom prst="rect">
            <a:avLst/>
          </a:prstGeom>
          <a:noFill/>
          <a:ln>
            <a:noFill/>
          </a:ln>
        </p:spPr>
      </p:pic>
      <p:pic>
        <p:nvPicPr>
          <p:cNvPr id="318" name="Google Shape;318;p21"/>
          <p:cNvPicPr preferRelativeResize="0"/>
          <p:nvPr/>
        </p:nvPicPr>
        <p:blipFill>
          <a:blip r:embed="rId6">
            <a:alphaModFix/>
          </a:blip>
          <a:stretch>
            <a:fillRect/>
          </a:stretch>
        </p:blipFill>
        <p:spPr>
          <a:xfrm>
            <a:off x="3081425" y="3158949"/>
            <a:ext cx="2966974" cy="7128049"/>
          </a:xfrm>
          <a:prstGeom prst="rect">
            <a:avLst/>
          </a:prstGeom>
          <a:noFill/>
          <a:ln>
            <a:noFill/>
          </a:ln>
        </p:spPr>
      </p:pic>
      <p:pic>
        <p:nvPicPr>
          <p:cNvPr id="319" name="Google Shape;319;p21"/>
          <p:cNvPicPr preferRelativeResize="0"/>
          <p:nvPr/>
        </p:nvPicPr>
        <p:blipFill>
          <a:blip r:embed="rId7">
            <a:alphaModFix/>
          </a:blip>
          <a:stretch>
            <a:fillRect/>
          </a:stretch>
        </p:blipFill>
        <p:spPr>
          <a:xfrm>
            <a:off x="6153151" y="3151588"/>
            <a:ext cx="2966975" cy="7142768"/>
          </a:xfrm>
          <a:prstGeom prst="rect">
            <a:avLst/>
          </a:prstGeom>
          <a:noFill/>
          <a:ln>
            <a:noFill/>
          </a:ln>
        </p:spPr>
      </p:pic>
      <p:pic>
        <p:nvPicPr>
          <p:cNvPr id="320" name="Google Shape;320;p21"/>
          <p:cNvPicPr preferRelativeResize="0"/>
          <p:nvPr/>
        </p:nvPicPr>
        <p:blipFill>
          <a:blip r:embed="rId8">
            <a:alphaModFix/>
          </a:blip>
          <a:stretch>
            <a:fillRect/>
          </a:stretch>
        </p:blipFill>
        <p:spPr>
          <a:xfrm>
            <a:off x="9224873" y="3151601"/>
            <a:ext cx="2966975" cy="7142736"/>
          </a:xfrm>
          <a:prstGeom prst="rect">
            <a:avLst/>
          </a:prstGeom>
          <a:noFill/>
          <a:ln>
            <a:noFill/>
          </a:ln>
        </p:spPr>
      </p:pic>
      <p:pic>
        <p:nvPicPr>
          <p:cNvPr id="321" name="Google Shape;321;p21"/>
          <p:cNvPicPr preferRelativeResize="0"/>
          <p:nvPr/>
        </p:nvPicPr>
        <p:blipFill>
          <a:blip r:embed="rId9">
            <a:alphaModFix/>
          </a:blip>
          <a:stretch>
            <a:fillRect/>
          </a:stretch>
        </p:blipFill>
        <p:spPr>
          <a:xfrm>
            <a:off x="12296600" y="3158937"/>
            <a:ext cx="2966974" cy="7128058"/>
          </a:xfrm>
          <a:prstGeom prst="rect">
            <a:avLst/>
          </a:prstGeom>
          <a:noFill/>
          <a:ln>
            <a:noFill/>
          </a:ln>
        </p:spPr>
      </p:pic>
      <p:pic>
        <p:nvPicPr>
          <p:cNvPr id="322" name="Google Shape;322;p21"/>
          <p:cNvPicPr preferRelativeResize="0"/>
          <p:nvPr/>
        </p:nvPicPr>
        <p:blipFill>
          <a:blip r:embed="rId10">
            <a:alphaModFix/>
          </a:blip>
          <a:stretch>
            <a:fillRect/>
          </a:stretch>
        </p:blipFill>
        <p:spPr>
          <a:xfrm>
            <a:off x="17545450" y="0"/>
            <a:ext cx="742675" cy="14853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