
<file path=[Content_Types].xml><?xml version="1.0" encoding="utf-8"?>
<Types xmlns="http://schemas.openxmlformats.org/package/2006/content-types">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4"/>
  </p:sldMasterIdLst>
  <p:notesMasterIdLst>
    <p:notesMasterId r:id="rId5"/>
  </p:notesMasterIdLst>
  <p:sldIdLst>
    <p:sldId id="256" r:id="rId6"/>
    <p:sldId id="257" r:id="rId7"/>
    <p:sldId id="258" r:id="rId8"/>
  </p:sldIdLst>
  <p:sldSz cy="10693400" cx="7556500"/>
  <p:notesSz cx="6858000" cy="9144000"/>
  <p:embeddedFontLst>
    <p:embeddedFont>
      <p:font typeface="Londrina Solid Light"/>
      <p:regular r:id="rId9"/>
      <p:bold r:id="rId10"/>
    </p:embeddedFont>
    <p:embeddedFont>
      <p:font typeface="Londrina Solid Black"/>
      <p:bold r:id="rId11"/>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2160">
          <p15:clr>
            <a:srgbClr val="000000"/>
          </p15:clr>
        </p15:guide>
        <p15:guide id="2" pos="2880">
          <p15:clr>
            <a:srgbClr val="000000"/>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2160" orient="horz"/>
        <p:guide pos="2880"/>
      </p:guideLst>
    </p:cSldViewPr>
  </p:slideViewPr>
</p:viewPr>
</file>

<file path=ppt/_rels/presentation.xml.rels><?xml version="1.0" encoding="UTF-8" standalone="yes"?><Relationships xmlns="http://schemas.openxmlformats.org/package/2006/relationships"><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11" Type="http://schemas.openxmlformats.org/officeDocument/2006/relationships/font" Target="fonts/LondrinaSolidBlack-bold.fntdata"/><Relationship Id="rId10" Type="http://schemas.openxmlformats.org/officeDocument/2006/relationships/font" Target="fonts/LondrinaSolidLight-bold.fntdata"/><Relationship Id="rId9" Type="http://schemas.openxmlformats.org/officeDocument/2006/relationships/font" Target="fonts/LondrinaSolidLight-regular.fntdata"/><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0" name="Shape 80"/>
        <p:cNvGrpSpPr/>
        <p:nvPr/>
      </p:nvGrpSpPr>
      <p:grpSpPr>
        <a:xfrm>
          <a:off x="0" y="0"/>
          <a:ext cx="0" cy="0"/>
          <a:chOff x="0" y="0"/>
          <a:chExt cx="0" cy="0"/>
        </a:xfrm>
      </p:grpSpPr>
      <p:sp>
        <p:nvSpPr>
          <p:cNvPr id="81" name="Google Shape;81;p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82" name="Google Shape;82;p1: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1" name="Shape 131"/>
        <p:cNvGrpSpPr/>
        <p:nvPr/>
      </p:nvGrpSpPr>
      <p:grpSpPr>
        <a:xfrm>
          <a:off x="0" y="0"/>
          <a:ext cx="0" cy="0"/>
          <a:chOff x="0" y="0"/>
          <a:chExt cx="0" cy="0"/>
        </a:xfrm>
      </p:grpSpPr>
      <p:sp>
        <p:nvSpPr>
          <p:cNvPr id="132" name="Google Shape;132;p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33" name="Google Shape;133;p2: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7" name="Shape 207"/>
        <p:cNvGrpSpPr/>
        <p:nvPr/>
      </p:nvGrpSpPr>
      <p:grpSpPr>
        <a:xfrm>
          <a:off x="0" y="0"/>
          <a:ext cx="0" cy="0"/>
          <a:chOff x="0" y="0"/>
          <a:chExt cx="0" cy="0"/>
        </a:xfrm>
      </p:grpSpPr>
      <p:sp>
        <p:nvSpPr>
          <p:cNvPr id="208" name="Google Shape;208;p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09" name="Google Shape;209;p3: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11" name="Shape 11"/>
        <p:cNvGrpSpPr/>
        <p:nvPr/>
      </p:nvGrpSpPr>
      <p:grpSpPr>
        <a:xfrm>
          <a:off x="0" y="0"/>
          <a:ext cx="0" cy="0"/>
          <a:chOff x="0" y="0"/>
          <a:chExt cx="0" cy="0"/>
        </a:xfrm>
      </p:grpSpPr>
      <p:sp>
        <p:nvSpPr>
          <p:cNvPr id="12" name="Google Shape;12;p2"/>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3" name="Google Shape;13;p2"/>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4" name="Google Shape;14;p2"/>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68" name="Shape 68"/>
        <p:cNvGrpSpPr/>
        <p:nvPr/>
      </p:nvGrpSpPr>
      <p:grpSpPr>
        <a:xfrm>
          <a:off x="0" y="0"/>
          <a:ext cx="0" cy="0"/>
          <a:chOff x="0" y="0"/>
          <a:chExt cx="0" cy="0"/>
        </a:xfrm>
      </p:grpSpPr>
      <p:sp>
        <p:nvSpPr>
          <p:cNvPr id="69" name="Google Shape;69;p11"/>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0" name="Google Shape;70;p11"/>
          <p:cNvSpPr txBox="1"/>
          <p:nvPr>
            <p:ph idx="1" type="body"/>
          </p:nvPr>
        </p:nvSpPr>
        <p:spPr>
          <a:xfrm rot="5400000">
            <a:off x="2309019" y="-251618"/>
            <a:ext cx="4525963" cy="8229600"/>
          </a:xfrm>
          <a:prstGeom prst="rect">
            <a:avLst/>
          </a:prstGeom>
          <a:noFill/>
          <a:ln>
            <a:noFill/>
          </a:ln>
        </p:spPr>
        <p:txBody>
          <a:bodyPr anchorCtr="0" anchor="t" bIns="45700" lIns="91425" spcFirstLastPara="1" rIns="91425" wrap="square" tIns="45700">
            <a:normAutofit/>
          </a:bodyPr>
          <a:lstStyle>
            <a:lvl1pPr indent="-342900" lvl="0" marL="457200" algn="l">
              <a:spcBef>
                <a:spcPts val="360"/>
              </a:spcBef>
              <a:spcAft>
                <a:spcPts val="0"/>
              </a:spcAft>
              <a:buClr>
                <a:schemeClr val="dk1"/>
              </a:buClr>
              <a:buSzPts val="1800"/>
              <a:buChar char="•"/>
              <a:defRPr/>
            </a:lvl1pPr>
            <a:lvl2pPr indent="-342900" lvl="1" marL="914400" algn="l">
              <a:spcBef>
                <a:spcPts val="360"/>
              </a:spcBef>
              <a:spcAft>
                <a:spcPts val="0"/>
              </a:spcAft>
              <a:buClr>
                <a:schemeClr val="dk1"/>
              </a:buClr>
              <a:buSzPts val="1800"/>
              <a:buChar char="–"/>
              <a:defRPr/>
            </a:lvl2pPr>
            <a:lvl3pPr indent="-342900" lvl="2" marL="1371600" algn="l">
              <a:spcBef>
                <a:spcPts val="360"/>
              </a:spcBef>
              <a:spcAft>
                <a:spcPts val="0"/>
              </a:spcAft>
              <a:buClr>
                <a:schemeClr val="dk1"/>
              </a:buClr>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71" name="Google Shape;71;p11"/>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2" name="Google Shape;72;p11"/>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3" name="Google Shape;73;p11"/>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74" name="Shape 74"/>
        <p:cNvGrpSpPr/>
        <p:nvPr/>
      </p:nvGrpSpPr>
      <p:grpSpPr>
        <a:xfrm>
          <a:off x="0" y="0"/>
          <a:ext cx="0" cy="0"/>
          <a:chOff x="0" y="0"/>
          <a:chExt cx="0" cy="0"/>
        </a:xfrm>
      </p:grpSpPr>
      <p:sp>
        <p:nvSpPr>
          <p:cNvPr id="75" name="Google Shape;75;p12"/>
          <p:cNvSpPr txBox="1"/>
          <p:nvPr>
            <p:ph type="title"/>
          </p:nvPr>
        </p:nvSpPr>
        <p:spPr>
          <a:xfrm rot="5400000">
            <a:off x="4732338" y="2171701"/>
            <a:ext cx="5851525" cy="2057400"/>
          </a:xfrm>
          <a:prstGeom prst="rect">
            <a:avLst/>
          </a:prstGeom>
          <a:noFill/>
          <a:ln>
            <a:noFill/>
          </a:ln>
        </p:spPr>
        <p:txBody>
          <a:bodyPr anchorCtr="0" anchor="ctr" bIns="45700" lIns="91425" spcFirstLastPara="1" rIns="91425" wrap="square" tIns="4570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6" name="Google Shape;76;p12"/>
          <p:cNvSpPr txBox="1"/>
          <p:nvPr>
            <p:ph idx="1" type="body"/>
          </p:nvPr>
        </p:nvSpPr>
        <p:spPr>
          <a:xfrm rot="5400000">
            <a:off x="541338" y="190500"/>
            <a:ext cx="5851525" cy="6019800"/>
          </a:xfrm>
          <a:prstGeom prst="rect">
            <a:avLst/>
          </a:prstGeom>
          <a:noFill/>
          <a:ln>
            <a:noFill/>
          </a:ln>
        </p:spPr>
        <p:txBody>
          <a:bodyPr anchorCtr="0" anchor="t" bIns="45700" lIns="91425" spcFirstLastPara="1" rIns="91425" wrap="square" tIns="45700">
            <a:normAutofit/>
          </a:bodyPr>
          <a:lstStyle>
            <a:lvl1pPr indent="-342900" lvl="0" marL="457200" algn="l">
              <a:spcBef>
                <a:spcPts val="360"/>
              </a:spcBef>
              <a:spcAft>
                <a:spcPts val="0"/>
              </a:spcAft>
              <a:buClr>
                <a:schemeClr val="dk1"/>
              </a:buClr>
              <a:buSzPts val="1800"/>
              <a:buChar char="•"/>
              <a:defRPr/>
            </a:lvl1pPr>
            <a:lvl2pPr indent="-342900" lvl="1" marL="914400" algn="l">
              <a:spcBef>
                <a:spcPts val="360"/>
              </a:spcBef>
              <a:spcAft>
                <a:spcPts val="0"/>
              </a:spcAft>
              <a:buClr>
                <a:schemeClr val="dk1"/>
              </a:buClr>
              <a:buSzPts val="1800"/>
              <a:buChar char="–"/>
              <a:defRPr/>
            </a:lvl2pPr>
            <a:lvl3pPr indent="-342900" lvl="2" marL="1371600" algn="l">
              <a:spcBef>
                <a:spcPts val="360"/>
              </a:spcBef>
              <a:spcAft>
                <a:spcPts val="0"/>
              </a:spcAft>
              <a:buClr>
                <a:schemeClr val="dk1"/>
              </a:buClr>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77" name="Google Shape;77;p12"/>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8" name="Google Shape;78;p12"/>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9" name="Google Shape;79;p12"/>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15" name="Shape 15"/>
        <p:cNvGrpSpPr/>
        <p:nvPr/>
      </p:nvGrpSpPr>
      <p:grpSpPr>
        <a:xfrm>
          <a:off x="0" y="0"/>
          <a:ext cx="0" cy="0"/>
          <a:chOff x="0" y="0"/>
          <a:chExt cx="0" cy="0"/>
        </a:xfrm>
      </p:grpSpPr>
      <p:sp>
        <p:nvSpPr>
          <p:cNvPr id="16" name="Google Shape;16;p3"/>
          <p:cNvSpPr txBox="1"/>
          <p:nvPr>
            <p:ph type="ctrTitle"/>
          </p:nvPr>
        </p:nvSpPr>
        <p:spPr>
          <a:xfrm>
            <a:off x="685800" y="2130425"/>
            <a:ext cx="7772400" cy="1470025"/>
          </a:xfrm>
          <a:prstGeom prst="rect">
            <a:avLst/>
          </a:prstGeom>
          <a:noFill/>
          <a:ln>
            <a:noFill/>
          </a:ln>
        </p:spPr>
        <p:txBody>
          <a:bodyPr anchorCtr="0" anchor="ctr" bIns="45700" lIns="91425" spcFirstLastPara="1" rIns="91425" wrap="square" tIns="4570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7" name="Google Shape;17;p3"/>
          <p:cNvSpPr txBox="1"/>
          <p:nvPr>
            <p:ph idx="1" type="subTitle"/>
          </p:nvPr>
        </p:nvSpPr>
        <p:spPr>
          <a:xfrm>
            <a:off x="1371600" y="3886200"/>
            <a:ext cx="6400800" cy="1752600"/>
          </a:xfrm>
          <a:prstGeom prst="rect">
            <a:avLst/>
          </a:prstGeom>
          <a:noFill/>
          <a:ln>
            <a:noFill/>
          </a:ln>
        </p:spPr>
        <p:txBody>
          <a:bodyPr anchorCtr="0" anchor="t" bIns="45700" lIns="91425" spcFirstLastPara="1" rIns="91425" wrap="square" tIns="45700">
            <a:normAutofit/>
          </a:bodyPr>
          <a:lstStyle>
            <a:lvl1pPr lvl="0" algn="ctr">
              <a:spcBef>
                <a:spcPts val="640"/>
              </a:spcBef>
              <a:spcAft>
                <a:spcPts val="0"/>
              </a:spcAft>
              <a:buClr>
                <a:srgbClr val="888888"/>
              </a:buClr>
              <a:buSzPts val="3200"/>
              <a:buNone/>
              <a:defRPr>
                <a:solidFill>
                  <a:srgbClr val="888888"/>
                </a:solidFill>
              </a:defRPr>
            </a:lvl1pPr>
            <a:lvl2pPr lvl="1" algn="ctr">
              <a:spcBef>
                <a:spcPts val="560"/>
              </a:spcBef>
              <a:spcAft>
                <a:spcPts val="0"/>
              </a:spcAft>
              <a:buClr>
                <a:srgbClr val="888888"/>
              </a:buClr>
              <a:buSzPts val="2800"/>
              <a:buNone/>
              <a:defRPr>
                <a:solidFill>
                  <a:srgbClr val="888888"/>
                </a:solidFill>
              </a:defRPr>
            </a:lvl2pPr>
            <a:lvl3pPr lvl="2" algn="ctr">
              <a:spcBef>
                <a:spcPts val="480"/>
              </a:spcBef>
              <a:spcAft>
                <a:spcPts val="0"/>
              </a:spcAft>
              <a:buClr>
                <a:srgbClr val="888888"/>
              </a:buClr>
              <a:buSzPts val="2400"/>
              <a:buNone/>
              <a:defRPr>
                <a:solidFill>
                  <a:srgbClr val="888888"/>
                </a:solidFill>
              </a:defRPr>
            </a:lvl3pPr>
            <a:lvl4pPr lvl="3" algn="ctr">
              <a:spcBef>
                <a:spcPts val="400"/>
              </a:spcBef>
              <a:spcAft>
                <a:spcPts val="0"/>
              </a:spcAft>
              <a:buClr>
                <a:srgbClr val="888888"/>
              </a:buClr>
              <a:buSzPts val="2000"/>
              <a:buNone/>
              <a:defRPr>
                <a:solidFill>
                  <a:srgbClr val="888888"/>
                </a:solidFill>
              </a:defRPr>
            </a:lvl4pPr>
            <a:lvl5pPr lvl="4" algn="ctr">
              <a:spcBef>
                <a:spcPts val="400"/>
              </a:spcBef>
              <a:spcAft>
                <a:spcPts val="0"/>
              </a:spcAft>
              <a:buClr>
                <a:srgbClr val="888888"/>
              </a:buClr>
              <a:buSzPts val="2000"/>
              <a:buNone/>
              <a:defRPr>
                <a:solidFill>
                  <a:srgbClr val="888888"/>
                </a:solidFill>
              </a:defRPr>
            </a:lvl5pPr>
            <a:lvl6pPr lvl="5" algn="ctr">
              <a:spcBef>
                <a:spcPts val="400"/>
              </a:spcBef>
              <a:spcAft>
                <a:spcPts val="0"/>
              </a:spcAft>
              <a:buClr>
                <a:srgbClr val="888888"/>
              </a:buClr>
              <a:buSzPts val="2000"/>
              <a:buNone/>
              <a:defRPr>
                <a:solidFill>
                  <a:srgbClr val="888888"/>
                </a:solidFill>
              </a:defRPr>
            </a:lvl6pPr>
            <a:lvl7pPr lvl="6" algn="ctr">
              <a:spcBef>
                <a:spcPts val="400"/>
              </a:spcBef>
              <a:spcAft>
                <a:spcPts val="0"/>
              </a:spcAft>
              <a:buClr>
                <a:srgbClr val="888888"/>
              </a:buClr>
              <a:buSzPts val="2000"/>
              <a:buNone/>
              <a:defRPr>
                <a:solidFill>
                  <a:srgbClr val="888888"/>
                </a:solidFill>
              </a:defRPr>
            </a:lvl7pPr>
            <a:lvl8pPr lvl="7" algn="ctr">
              <a:spcBef>
                <a:spcPts val="400"/>
              </a:spcBef>
              <a:spcAft>
                <a:spcPts val="0"/>
              </a:spcAft>
              <a:buClr>
                <a:srgbClr val="888888"/>
              </a:buClr>
              <a:buSzPts val="2000"/>
              <a:buNone/>
              <a:defRPr>
                <a:solidFill>
                  <a:srgbClr val="888888"/>
                </a:solidFill>
              </a:defRPr>
            </a:lvl8pPr>
            <a:lvl9pPr lvl="8" algn="ctr">
              <a:spcBef>
                <a:spcPts val="400"/>
              </a:spcBef>
              <a:spcAft>
                <a:spcPts val="0"/>
              </a:spcAft>
              <a:buClr>
                <a:srgbClr val="888888"/>
              </a:buClr>
              <a:buSzPts val="2000"/>
              <a:buNone/>
              <a:defRPr>
                <a:solidFill>
                  <a:srgbClr val="888888"/>
                </a:solidFill>
              </a:defRPr>
            </a:lvl9pPr>
          </a:lstStyle>
          <a:p/>
        </p:txBody>
      </p:sp>
      <p:sp>
        <p:nvSpPr>
          <p:cNvPr id="18" name="Google Shape;18;p3"/>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9" name="Google Shape;19;p3"/>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0" name="Google Shape;20;p3"/>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21" name="Shape 21"/>
        <p:cNvGrpSpPr/>
        <p:nvPr/>
      </p:nvGrpSpPr>
      <p:grpSpPr>
        <a:xfrm>
          <a:off x="0" y="0"/>
          <a:ext cx="0" cy="0"/>
          <a:chOff x="0" y="0"/>
          <a:chExt cx="0" cy="0"/>
        </a:xfrm>
      </p:grpSpPr>
      <p:sp>
        <p:nvSpPr>
          <p:cNvPr id="22" name="Google Shape;22;p4"/>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3" name="Google Shape;23;p4"/>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rmAutofit/>
          </a:bodyPr>
          <a:lstStyle>
            <a:lvl1pPr indent="-342900" lvl="0" marL="457200" algn="l">
              <a:spcBef>
                <a:spcPts val="360"/>
              </a:spcBef>
              <a:spcAft>
                <a:spcPts val="0"/>
              </a:spcAft>
              <a:buClr>
                <a:schemeClr val="dk1"/>
              </a:buClr>
              <a:buSzPts val="1800"/>
              <a:buChar char="•"/>
              <a:defRPr/>
            </a:lvl1pPr>
            <a:lvl2pPr indent="-342900" lvl="1" marL="914400" algn="l">
              <a:spcBef>
                <a:spcPts val="360"/>
              </a:spcBef>
              <a:spcAft>
                <a:spcPts val="0"/>
              </a:spcAft>
              <a:buClr>
                <a:schemeClr val="dk1"/>
              </a:buClr>
              <a:buSzPts val="1800"/>
              <a:buChar char="–"/>
              <a:defRPr/>
            </a:lvl2pPr>
            <a:lvl3pPr indent="-342900" lvl="2" marL="1371600" algn="l">
              <a:spcBef>
                <a:spcPts val="360"/>
              </a:spcBef>
              <a:spcAft>
                <a:spcPts val="0"/>
              </a:spcAft>
              <a:buClr>
                <a:schemeClr val="dk1"/>
              </a:buClr>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24" name="Google Shape;24;p4"/>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5" name="Google Shape;25;p4"/>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6" name="Google Shape;26;p4"/>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27" name="Shape 27"/>
        <p:cNvGrpSpPr/>
        <p:nvPr/>
      </p:nvGrpSpPr>
      <p:grpSpPr>
        <a:xfrm>
          <a:off x="0" y="0"/>
          <a:ext cx="0" cy="0"/>
          <a:chOff x="0" y="0"/>
          <a:chExt cx="0" cy="0"/>
        </a:xfrm>
      </p:grpSpPr>
      <p:sp>
        <p:nvSpPr>
          <p:cNvPr id="28" name="Google Shape;28;p5"/>
          <p:cNvSpPr txBox="1"/>
          <p:nvPr>
            <p:ph type="title"/>
          </p:nvPr>
        </p:nvSpPr>
        <p:spPr>
          <a:xfrm>
            <a:off x="722313" y="4406900"/>
            <a:ext cx="7772400" cy="1362075"/>
          </a:xfrm>
          <a:prstGeom prst="rect">
            <a:avLst/>
          </a:prstGeom>
          <a:noFill/>
          <a:ln>
            <a:noFill/>
          </a:ln>
        </p:spPr>
        <p:txBody>
          <a:bodyPr anchorCtr="0" anchor="t" bIns="45700" lIns="91425" spcFirstLastPara="1" rIns="91425" wrap="square" tIns="45700">
            <a:normAutofit/>
          </a:bodyPr>
          <a:lstStyle>
            <a:lvl1pPr lvl="0" algn="l">
              <a:spcBef>
                <a:spcPts val="0"/>
              </a:spcBef>
              <a:spcAft>
                <a:spcPts val="0"/>
              </a:spcAft>
              <a:buClr>
                <a:schemeClr val="dk1"/>
              </a:buClr>
              <a:buSzPts val="4000"/>
              <a:buFont typeface="Calibri"/>
              <a:buNone/>
              <a:defRPr b="1" sz="4000" cap="none"/>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9" name="Google Shape;29;p5"/>
          <p:cNvSpPr txBox="1"/>
          <p:nvPr>
            <p:ph idx="1" type="body"/>
          </p:nvPr>
        </p:nvSpPr>
        <p:spPr>
          <a:xfrm>
            <a:off x="722313" y="2906713"/>
            <a:ext cx="7772400" cy="1500187"/>
          </a:xfrm>
          <a:prstGeom prst="rect">
            <a:avLst/>
          </a:prstGeom>
          <a:noFill/>
          <a:ln>
            <a:noFill/>
          </a:ln>
        </p:spPr>
        <p:txBody>
          <a:bodyPr anchorCtr="0" anchor="b" bIns="45700" lIns="91425" spcFirstLastPara="1" rIns="91425" wrap="square" tIns="45700">
            <a:normAutofit/>
          </a:bodyPr>
          <a:lstStyle>
            <a:lvl1pPr indent="-228600" lvl="0" marL="457200" algn="l">
              <a:spcBef>
                <a:spcPts val="400"/>
              </a:spcBef>
              <a:spcAft>
                <a:spcPts val="0"/>
              </a:spcAft>
              <a:buClr>
                <a:srgbClr val="888888"/>
              </a:buClr>
              <a:buSzPts val="2000"/>
              <a:buNone/>
              <a:defRPr sz="2000">
                <a:solidFill>
                  <a:srgbClr val="888888"/>
                </a:solidFill>
              </a:defRPr>
            </a:lvl1pPr>
            <a:lvl2pPr indent="-228600" lvl="1" marL="914400" algn="l">
              <a:spcBef>
                <a:spcPts val="360"/>
              </a:spcBef>
              <a:spcAft>
                <a:spcPts val="0"/>
              </a:spcAft>
              <a:buClr>
                <a:srgbClr val="888888"/>
              </a:buClr>
              <a:buSzPts val="1800"/>
              <a:buNone/>
              <a:defRPr sz="1800">
                <a:solidFill>
                  <a:srgbClr val="888888"/>
                </a:solidFill>
              </a:defRPr>
            </a:lvl2pPr>
            <a:lvl3pPr indent="-228600" lvl="2" marL="1371600" algn="l">
              <a:spcBef>
                <a:spcPts val="320"/>
              </a:spcBef>
              <a:spcAft>
                <a:spcPts val="0"/>
              </a:spcAft>
              <a:buClr>
                <a:srgbClr val="888888"/>
              </a:buClr>
              <a:buSzPts val="1600"/>
              <a:buNone/>
              <a:defRPr sz="1600">
                <a:solidFill>
                  <a:srgbClr val="888888"/>
                </a:solidFill>
              </a:defRPr>
            </a:lvl3pPr>
            <a:lvl4pPr indent="-228600" lvl="3" marL="1828800" algn="l">
              <a:spcBef>
                <a:spcPts val="280"/>
              </a:spcBef>
              <a:spcAft>
                <a:spcPts val="0"/>
              </a:spcAft>
              <a:buClr>
                <a:srgbClr val="888888"/>
              </a:buClr>
              <a:buSzPts val="1400"/>
              <a:buNone/>
              <a:defRPr sz="1400">
                <a:solidFill>
                  <a:srgbClr val="888888"/>
                </a:solidFill>
              </a:defRPr>
            </a:lvl4pPr>
            <a:lvl5pPr indent="-228600" lvl="4" marL="2286000" algn="l">
              <a:spcBef>
                <a:spcPts val="280"/>
              </a:spcBef>
              <a:spcAft>
                <a:spcPts val="0"/>
              </a:spcAft>
              <a:buClr>
                <a:srgbClr val="888888"/>
              </a:buClr>
              <a:buSzPts val="1400"/>
              <a:buNone/>
              <a:defRPr sz="1400">
                <a:solidFill>
                  <a:srgbClr val="888888"/>
                </a:solidFill>
              </a:defRPr>
            </a:lvl5pPr>
            <a:lvl6pPr indent="-228600" lvl="5" marL="2743200" algn="l">
              <a:spcBef>
                <a:spcPts val="280"/>
              </a:spcBef>
              <a:spcAft>
                <a:spcPts val="0"/>
              </a:spcAft>
              <a:buClr>
                <a:srgbClr val="888888"/>
              </a:buClr>
              <a:buSzPts val="1400"/>
              <a:buNone/>
              <a:defRPr sz="1400">
                <a:solidFill>
                  <a:srgbClr val="888888"/>
                </a:solidFill>
              </a:defRPr>
            </a:lvl6pPr>
            <a:lvl7pPr indent="-228600" lvl="6" marL="3200400" algn="l">
              <a:spcBef>
                <a:spcPts val="280"/>
              </a:spcBef>
              <a:spcAft>
                <a:spcPts val="0"/>
              </a:spcAft>
              <a:buClr>
                <a:srgbClr val="888888"/>
              </a:buClr>
              <a:buSzPts val="1400"/>
              <a:buNone/>
              <a:defRPr sz="1400">
                <a:solidFill>
                  <a:srgbClr val="888888"/>
                </a:solidFill>
              </a:defRPr>
            </a:lvl7pPr>
            <a:lvl8pPr indent="-228600" lvl="7" marL="3657600" algn="l">
              <a:spcBef>
                <a:spcPts val="280"/>
              </a:spcBef>
              <a:spcAft>
                <a:spcPts val="0"/>
              </a:spcAft>
              <a:buClr>
                <a:srgbClr val="888888"/>
              </a:buClr>
              <a:buSzPts val="1400"/>
              <a:buNone/>
              <a:defRPr sz="1400">
                <a:solidFill>
                  <a:srgbClr val="888888"/>
                </a:solidFill>
              </a:defRPr>
            </a:lvl8pPr>
            <a:lvl9pPr indent="-228600" lvl="8" marL="4114800" algn="l">
              <a:spcBef>
                <a:spcPts val="280"/>
              </a:spcBef>
              <a:spcAft>
                <a:spcPts val="0"/>
              </a:spcAft>
              <a:buClr>
                <a:srgbClr val="888888"/>
              </a:buClr>
              <a:buSzPts val="1400"/>
              <a:buNone/>
              <a:defRPr sz="1400">
                <a:solidFill>
                  <a:srgbClr val="888888"/>
                </a:solidFill>
              </a:defRPr>
            </a:lvl9pPr>
          </a:lstStyle>
          <a:p/>
        </p:txBody>
      </p:sp>
      <p:sp>
        <p:nvSpPr>
          <p:cNvPr id="30" name="Google Shape;30;p5"/>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1" name="Google Shape;31;p5"/>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2" name="Google Shape;32;p5"/>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33" name="Shape 33"/>
        <p:cNvGrpSpPr/>
        <p:nvPr/>
      </p:nvGrpSpPr>
      <p:grpSpPr>
        <a:xfrm>
          <a:off x="0" y="0"/>
          <a:ext cx="0" cy="0"/>
          <a:chOff x="0" y="0"/>
          <a:chExt cx="0" cy="0"/>
        </a:xfrm>
      </p:grpSpPr>
      <p:sp>
        <p:nvSpPr>
          <p:cNvPr id="34" name="Google Shape;34;p6"/>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5" name="Google Shape;35;p6"/>
          <p:cNvSpPr txBox="1"/>
          <p:nvPr>
            <p:ph idx="1" type="body"/>
          </p:nvPr>
        </p:nvSpPr>
        <p:spPr>
          <a:xfrm>
            <a:off x="457200" y="1600200"/>
            <a:ext cx="4038600" cy="4525963"/>
          </a:xfrm>
          <a:prstGeom prst="rect">
            <a:avLst/>
          </a:prstGeom>
          <a:noFill/>
          <a:ln>
            <a:noFill/>
          </a:ln>
        </p:spPr>
        <p:txBody>
          <a:bodyPr anchorCtr="0" anchor="t" bIns="45700" lIns="91425" spcFirstLastPara="1" rIns="91425" wrap="square" tIns="45700">
            <a:normAutofit/>
          </a:bodyPr>
          <a:lstStyle>
            <a:lvl1pPr indent="-406400" lvl="0" marL="457200" algn="l">
              <a:spcBef>
                <a:spcPts val="560"/>
              </a:spcBef>
              <a:spcAft>
                <a:spcPts val="0"/>
              </a:spcAft>
              <a:buClr>
                <a:schemeClr val="dk1"/>
              </a:buClr>
              <a:buSzPts val="2800"/>
              <a:buChar char="•"/>
              <a:defRPr sz="2800"/>
            </a:lvl1pPr>
            <a:lvl2pPr indent="-381000" lvl="1" marL="914400" algn="l">
              <a:spcBef>
                <a:spcPts val="480"/>
              </a:spcBef>
              <a:spcAft>
                <a:spcPts val="0"/>
              </a:spcAft>
              <a:buClr>
                <a:schemeClr val="dk1"/>
              </a:buClr>
              <a:buSzPts val="2400"/>
              <a:buChar char="–"/>
              <a:defRPr sz="2400"/>
            </a:lvl2pPr>
            <a:lvl3pPr indent="-355600" lvl="2" marL="1371600" algn="l">
              <a:spcBef>
                <a:spcPts val="400"/>
              </a:spcBef>
              <a:spcAft>
                <a:spcPts val="0"/>
              </a:spcAft>
              <a:buClr>
                <a:schemeClr val="dk1"/>
              </a:buClr>
              <a:buSzPts val="2000"/>
              <a:buChar char="•"/>
              <a:defRPr sz="2000"/>
            </a:lvl3pPr>
            <a:lvl4pPr indent="-342900" lvl="3" marL="1828800" algn="l">
              <a:spcBef>
                <a:spcPts val="360"/>
              </a:spcBef>
              <a:spcAft>
                <a:spcPts val="0"/>
              </a:spcAft>
              <a:buClr>
                <a:schemeClr val="dk1"/>
              </a:buClr>
              <a:buSzPts val="1800"/>
              <a:buChar char="–"/>
              <a:defRPr sz="1800"/>
            </a:lvl4pPr>
            <a:lvl5pPr indent="-342900" lvl="4" marL="2286000" algn="l">
              <a:spcBef>
                <a:spcPts val="360"/>
              </a:spcBef>
              <a:spcAft>
                <a:spcPts val="0"/>
              </a:spcAft>
              <a:buClr>
                <a:schemeClr val="dk1"/>
              </a:buClr>
              <a:buSzPts val="1800"/>
              <a:buChar char="»"/>
              <a:defRPr sz="1800"/>
            </a:lvl5pPr>
            <a:lvl6pPr indent="-342900" lvl="5" marL="2743200" algn="l">
              <a:spcBef>
                <a:spcPts val="360"/>
              </a:spcBef>
              <a:spcAft>
                <a:spcPts val="0"/>
              </a:spcAft>
              <a:buClr>
                <a:schemeClr val="dk1"/>
              </a:buClr>
              <a:buSzPts val="1800"/>
              <a:buChar char="•"/>
              <a:defRPr sz="1800"/>
            </a:lvl6pPr>
            <a:lvl7pPr indent="-342900" lvl="6" marL="3200400" algn="l">
              <a:spcBef>
                <a:spcPts val="360"/>
              </a:spcBef>
              <a:spcAft>
                <a:spcPts val="0"/>
              </a:spcAft>
              <a:buClr>
                <a:schemeClr val="dk1"/>
              </a:buClr>
              <a:buSzPts val="1800"/>
              <a:buChar char="•"/>
              <a:defRPr sz="1800"/>
            </a:lvl7pPr>
            <a:lvl8pPr indent="-342900" lvl="7" marL="3657600" algn="l">
              <a:spcBef>
                <a:spcPts val="360"/>
              </a:spcBef>
              <a:spcAft>
                <a:spcPts val="0"/>
              </a:spcAft>
              <a:buClr>
                <a:schemeClr val="dk1"/>
              </a:buClr>
              <a:buSzPts val="1800"/>
              <a:buChar char="•"/>
              <a:defRPr sz="1800"/>
            </a:lvl8pPr>
            <a:lvl9pPr indent="-342900" lvl="8" marL="4114800" algn="l">
              <a:spcBef>
                <a:spcPts val="360"/>
              </a:spcBef>
              <a:spcAft>
                <a:spcPts val="0"/>
              </a:spcAft>
              <a:buClr>
                <a:schemeClr val="dk1"/>
              </a:buClr>
              <a:buSzPts val="1800"/>
              <a:buChar char="•"/>
              <a:defRPr sz="1800"/>
            </a:lvl9pPr>
          </a:lstStyle>
          <a:p/>
        </p:txBody>
      </p:sp>
      <p:sp>
        <p:nvSpPr>
          <p:cNvPr id="36" name="Google Shape;36;p6"/>
          <p:cNvSpPr txBox="1"/>
          <p:nvPr>
            <p:ph idx="2" type="body"/>
          </p:nvPr>
        </p:nvSpPr>
        <p:spPr>
          <a:xfrm>
            <a:off x="4648200" y="1600200"/>
            <a:ext cx="4038600" cy="4525963"/>
          </a:xfrm>
          <a:prstGeom prst="rect">
            <a:avLst/>
          </a:prstGeom>
          <a:noFill/>
          <a:ln>
            <a:noFill/>
          </a:ln>
        </p:spPr>
        <p:txBody>
          <a:bodyPr anchorCtr="0" anchor="t" bIns="45700" lIns="91425" spcFirstLastPara="1" rIns="91425" wrap="square" tIns="45700">
            <a:normAutofit/>
          </a:bodyPr>
          <a:lstStyle>
            <a:lvl1pPr indent="-406400" lvl="0" marL="457200" algn="l">
              <a:spcBef>
                <a:spcPts val="560"/>
              </a:spcBef>
              <a:spcAft>
                <a:spcPts val="0"/>
              </a:spcAft>
              <a:buClr>
                <a:schemeClr val="dk1"/>
              </a:buClr>
              <a:buSzPts val="2800"/>
              <a:buChar char="•"/>
              <a:defRPr sz="2800"/>
            </a:lvl1pPr>
            <a:lvl2pPr indent="-381000" lvl="1" marL="914400" algn="l">
              <a:spcBef>
                <a:spcPts val="480"/>
              </a:spcBef>
              <a:spcAft>
                <a:spcPts val="0"/>
              </a:spcAft>
              <a:buClr>
                <a:schemeClr val="dk1"/>
              </a:buClr>
              <a:buSzPts val="2400"/>
              <a:buChar char="–"/>
              <a:defRPr sz="2400"/>
            </a:lvl2pPr>
            <a:lvl3pPr indent="-355600" lvl="2" marL="1371600" algn="l">
              <a:spcBef>
                <a:spcPts val="400"/>
              </a:spcBef>
              <a:spcAft>
                <a:spcPts val="0"/>
              </a:spcAft>
              <a:buClr>
                <a:schemeClr val="dk1"/>
              </a:buClr>
              <a:buSzPts val="2000"/>
              <a:buChar char="•"/>
              <a:defRPr sz="2000"/>
            </a:lvl3pPr>
            <a:lvl4pPr indent="-342900" lvl="3" marL="1828800" algn="l">
              <a:spcBef>
                <a:spcPts val="360"/>
              </a:spcBef>
              <a:spcAft>
                <a:spcPts val="0"/>
              </a:spcAft>
              <a:buClr>
                <a:schemeClr val="dk1"/>
              </a:buClr>
              <a:buSzPts val="1800"/>
              <a:buChar char="–"/>
              <a:defRPr sz="1800"/>
            </a:lvl4pPr>
            <a:lvl5pPr indent="-342900" lvl="4" marL="2286000" algn="l">
              <a:spcBef>
                <a:spcPts val="360"/>
              </a:spcBef>
              <a:spcAft>
                <a:spcPts val="0"/>
              </a:spcAft>
              <a:buClr>
                <a:schemeClr val="dk1"/>
              </a:buClr>
              <a:buSzPts val="1800"/>
              <a:buChar char="»"/>
              <a:defRPr sz="1800"/>
            </a:lvl5pPr>
            <a:lvl6pPr indent="-342900" lvl="5" marL="2743200" algn="l">
              <a:spcBef>
                <a:spcPts val="360"/>
              </a:spcBef>
              <a:spcAft>
                <a:spcPts val="0"/>
              </a:spcAft>
              <a:buClr>
                <a:schemeClr val="dk1"/>
              </a:buClr>
              <a:buSzPts val="1800"/>
              <a:buChar char="•"/>
              <a:defRPr sz="1800"/>
            </a:lvl6pPr>
            <a:lvl7pPr indent="-342900" lvl="6" marL="3200400" algn="l">
              <a:spcBef>
                <a:spcPts val="360"/>
              </a:spcBef>
              <a:spcAft>
                <a:spcPts val="0"/>
              </a:spcAft>
              <a:buClr>
                <a:schemeClr val="dk1"/>
              </a:buClr>
              <a:buSzPts val="1800"/>
              <a:buChar char="•"/>
              <a:defRPr sz="1800"/>
            </a:lvl7pPr>
            <a:lvl8pPr indent="-342900" lvl="7" marL="3657600" algn="l">
              <a:spcBef>
                <a:spcPts val="360"/>
              </a:spcBef>
              <a:spcAft>
                <a:spcPts val="0"/>
              </a:spcAft>
              <a:buClr>
                <a:schemeClr val="dk1"/>
              </a:buClr>
              <a:buSzPts val="1800"/>
              <a:buChar char="•"/>
              <a:defRPr sz="1800"/>
            </a:lvl8pPr>
            <a:lvl9pPr indent="-342900" lvl="8" marL="4114800" algn="l">
              <a:spcBef>
                <a:spcPts val="360"/>
              </a:spcBef>
              <a:spcAft>
                <a:spcPts val="0"/>
              </a:spcAft>
              <a:buClr>
                <a:schemeClr val="dk1"/>
              </a:buClr>
              <a:buSzPts val="1800"/>
              <a:buChar char="•"/>
              <a:defRPr sz="1800"/>
            </a:lvl9pPr>
          </a:lstStyle>
          <a:p/>
        </p:txBody>
      </p:sp>
      <p:sp>
        <p:nvSpPr>
          <p:cNvPr id="37" name="Google Shape;37;p6"/>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8" name="Google Shape;38;p6"/>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9" name="Google Shape;39;p6"/>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40" name="Shape 40"/>
        <p:cNvGrpSpPr/>
        <p:nvPr/>
      </p:nvGrpSpPr>
      <p:grpSpPr>
        <a:xfrm>
          <a:off x="0" y="0"/>
          <a:ext cx="0" cy="0"/>
          <a:chOff x="0" y="0"/>
          <a:chExt cx="0" cy="0"/>
        </a:xfrm>
      </p:grpSpPr>
      <p:sp>
        <p:nvSpPr>
          <p:cNvPr id="41" name="Google Shape;41;p7"/>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lvl1pPr lvl="0" algn="ctr">
              <a:spcBef>
                <a:spcPts val="0"/>
              </a:spcBef>
              <a:spcAft>
                <a:spcPts val="0"/>
              </a:spcAft>
              <a:buClr>
                <a:schemeClr val="dk1"/>
              </a:buClr>
              <a:buSzPts val="4400"/>
              <a:buFont typeface="Calibri"/>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42" name="Google Shape;42;p7"/>
          <p:cNvSpPr txBox="1"/>
          <p:nvPr>
            <p:ph idx="1" type="body"/>
          </p:nvPr>
        </p:nvSpPr>
        <p:spPr>
          <a:xfrm>
            <a:off x="457200" y="1535113"/>
            <a:ext cx="4040188" cy="639762"/>
          </a:xfrm>
          <a:prstGeom prst="rect">
            <a:avLst/>
          </a:prstGeom>
          <a:noFill/>
          <a:ln>
            <a:noFill/>
          </a:ln>
        </p:spPr>
        <p:txBody>
          <a:bodyPr anchorCtr="0" anchor="b" bIns="45700" lIns="91425" spcFirstLastPara="1" rIns="91425" wrap="square" tIns="45700">
            <a:normAutofit/>
          </a:bodyPr>
          <a:lstStyle>
            <a:lvl1pPr indent="-228600" lvl="0" marL="457200" algn="l">
              <a:spcBef>
                <a:spcPts val="480"/>
              </a:spcBef>
              <a:spcAft>
                <a:spcPts val="0"/>
              </a:spcAft>
              <a:buClr>
                <a:schemeClr val="dk1"/>
              </a:buClr>
              <a:buSzPts val="2400"/>
              <a:buNone/>
              <a:defRPr b="1" sz="2400"/>
            </a:lvl1pPr>
            <a:lvl2pPr indent="-228600" lvl="1" marL="914400" algn="l">
              <a:spcBef>
                <a:spcPts val="400"/>
              </a:spcBef>
              <a:spcAft>
                <a:spcPts val="0"/>
              </a:spcAft>
              <a:buClr>
                <a:schemeClr val="dk1"/>
              </a:buClr>
              <a:buSzPts val="2000"/>
              <a:buNone/>
              <a:defRPr b="1" sz="2000"/>
            </a:lvl2pPr>
            <a:lvl3pPr indent="-228600" lvl="2" marL="1371600" algn="l">
              <a:spcBef>
                <a:spcPts val="360"/>
              </a:spcBef>
              <a:spcAft>
                <a:spcPts val="0"/>
              </a:spcAft>
              <a:buClr>
                <a:schemeClr val="dk1"/>
              </a:buClr>
              <a:buSzPts val="1800"/>
              <a:buNone/>
              <a:defRPr b="1" sz="1800"/>
            </a:lvl3pPr>
            <a:lvl4pPr indent="-228600" lvl="3" marL="1828800" algn="l">
              <a:spcBef>
                <a:spcPts val="320"/>
              </a:spcBef>
              <a:spcAft>
                <a:spcPts val="0"/>
              </a:spcAft>
              <a:buClr>
                <a:schemeClr val="dk1"/>
              </a:buClr>
              <a:buSzPts val="1600"/>
              <a:buNone/>
              <a:defRPr b="1" sz="1600"/>
            </a:lvl4pPr>
            <a:lvl5pPr indent="-228600" lvl="4" marL="2286000" algn="l">
              <a:spcBef>
                <a:spcPts val="320"/>
              </a:spcBef>
              <a:spcAft>
                <a:spcPts val="0"/>
              </a:spcAft>
              <a:buClr>
                <a:schemeClr val="dk1"/>
              </a:buClr>
              <a:buSzPts val="1600"/>
              <a:buNone/>
              <a:defRPr b="1" sz="1600"/>
            </a:lvl5pPr>
            <a:lvl6pPr indent="-228600" lvl="5" marL="2743200" algn="l">
              <a:spcBef>
                <a:spcPts val="320"/>
              </a:spcBef>
              <a:spcAft>
                <a:spcPts val="0"/>
              </a:spcAft>
              <a:buClr>
                <a:schemeClr val="dk1"/>
              </a:buClr>
              <a:buSzPts val="1600"/>
              <a:buNone/>
              <a:defRPr b="1" sz="1600"/>
            </a:lvl6pPr>
            <a:lvl7pPr indent="-228600" lvl="6" marL="3200400" algn="l">
              <a:spcBef>
                <a:spcPts val="320"/>
              </a:spcBef>
              <a:spcAft>
                <a:spcPts val="0"/>
              </a:spcAft>
              <a:buClr>
                <a:schemeClr val="dk1"/>
              </a:buClr>
              <a:buSzPts val="1600"/>
              <a:buNone/>
              <a:defRPr b="1" sz="1600"/>
            </a:lvl7pPr>
            <a:lvl8pPr indent="-228600" lvl="7" marL="3657600" algn="l">
              <a:spcBef>
                <a:spcPts val="320"/>
              </a:spcBef>
              <a:spcAft>
                <a:spcPts val="0"/>
              </a:spcAft>
              <a:buClr>
                <a:schemeClr val="dk1"/>
              </a:buClr>
              <a:buSzPts val="1600"/>
              <a:buNone/>
              <a:defRPr b="1" sz="1600"/>
            </a:lvl8pPr>
            <a:lvl9pPr indent="-228600" lvl="8" marL="4114800" algn="l">
              <a:spcBef>
                <a:spcPts val="320"/>
              </a:spcBef>
              <a:spcAft>
                <a:spcPts val="0"/>
              </a:spcAft>
              <a:buClr>
                <a:schemeClr val="dk1"/>
              </a:buClr>
              <a:buSzPts val="1600"/>
              <a:buNone/>
              <a:defRPr b="1" sz="1600"/>
            </a:lvl9pPr>
          </a:lstStyle>
          <a:p/>
        </p:txBody>
      </p:sp>
      <p:sp>
        <p:nvSpPr>
          <p:cNvPr id="43" name="Google Shape;43;p7"/>
          <p:cNvSpPr txBox="1"/>
          <p:nvPr>
            <p:ph idx="2" type="body"/>
          </p:nvPr>
        </p:nvSpPr>
        <p:spPr>
          <a:xfrm>
            <a:off x="457200" y="2174875"/>
            <a:ext cx="4040188" cy="3951288"/>
          </a:xfrm>
          <a:prstGeom prst="rect">
            <a:avLst/>
          </a:prstGeom>
          <a:noFill/>
          <a:ln>
            <a:noFill/>
          </a:ln>
        </p:spPr>
        <p:txBody>
          <a:bodyPr anchorCtr="0" anchor="t" bIns="45700" lIns="91425" spcFirstLastPara="1" rIns="91425" wrap="square" tIns="45700">
            <a:normAutofit/>
          </a:bodyPr>
          <a:lstStyle>
            <a:lvl1pPr indent="-381000" lvl="0" marL="457200" algn="l">
              <a:spcBef>
                <a:spcPts val="480"/>
              </a:spcBef>
              <a:spcAft>
                <a:spcPts val="0"/>
              </a:spcAft>
              <a:buClr>
                <a:schemeClr val="dk1"/>
              </a:buClr>
              <a:buSzPts val="2400"/>
              <a:buChar char="•"/>
              <a:defRPr sz="2400"/>
            </a:lvl1pPr>
            <a:lvl2pPr indent="-355600" lvl="1" marL="914400" algn="l">
              <a:spcBef>
                <a:spcPts val="400"/>
              </a:spcBef>
              <a:spcAft>
                <a:spcPts val="0"/>
              </a:spcAft>
              <a:buClr>
                <a:schemeClr val="dk1"/>
              </a:buClr>
              <a:buSzPts val="2000"/>
              <a:buChar char="–"/>
              <a:defRPr sz="2000"/>
            </a:lvl2pPr>
            <a:lvl3pPr indent="-342900" lvl="2" marL="1371600" algn="l">
              <a:spcBef>
                <a:spcPts val="360"/>
              </a:spcBef>
              <a:spcAft>
                <a:spcPts val="0"/>
              </a:spcAft>
              <a:buClr>
                <a:schemeClr val="dk1"/>
              </a:buClr>
              <a:buSzPts val="1800"/>
              <a:buChar char="•"/>
              <a:defRPr sz="1800"/>
            </a:lvl3pPr>
            <a:lvl4pPr indent="-330200" lvl="3" marL="1828800" algn="l">
              <a:spcBef>
                <a:spcPts val="320"/>
              </a:spcBef>
              <a:spcAft>
                <a:spcPts val="0"/>
              </a:spcAft>
              <a:buClr>
                <a:schemeClr val="dk1"/>
              </a:buClr>
              <a:buSzPts val="1600"/>
              <a:buChar char="–"/>
              <a:defRPr sz="1600"/>
            </a:lvl4pPr>
            <a:lvl5pPr indent="-330200" lvl="4" marL="2286000" algn="l">
              <a:spcBef>
                <a:spcPts val="320"/>
              </a:spcBef>
              <a:spcAft>
                <a:spcPts val="0"/>
              </a:spcAft>
              <a:buClr>
                <a:schemeClr val="dk1"/>
              </a:buClr>
              <a:buSzPts val="1600"/>
              <a:buChar char="»"/>
              <a:defRPr sz="1600"/>
            </a:lvl5pPr>
            <a:lvl6pPr indent="-330200" lvl="5" marL="2743200" algn="l">
              <a:spcBef>
                <a:spcPts val="320"/>
              </a:spcBef>
              <a:spcAft>
                <a:spcPts val="0"/>
              </a:spcAft>
              <a:buClr>
                <a:schemeClr val="dk1"/>
              </a:buClr>
              <a:buSzPts val="1600"/>
              <a:buChar char="•"/>
              <a:defRPr sz="1600"/>
            </a:lvl6pPr>
            <a:lvl7pPr indent="-330200" lvl="6" marL="3200400" algn="l">
              <a:spcBef>
                <a:spcPts val="320"/>
              </a:spcBef>
              <a:spcAft>
                <a:spcPts val="0"/>
              </a:spcAft>
              <a:buClr>
                <a:schemeClr val="dk1"/>
              </a:buClr>
              <a:buSzPts val="1600"/>
              <a:buChar char="•"/>
              <a:defRPr sz="1600"/>
            </a:lvl7pPr>
            <a:lvl8pPr indent="-330200" lvl="7" marL="3657600" algn="l">
              <a:spcBef>
                <a:spcPts val="320"/>
              </a:spcBef>
              <a:spcAft>
                <a:spcPts val="0"/>
              </a:spcAft>
              <a:buClr>
                <a:schemeClr val="dk1"/>
              </a:buClr>
              <a:buSzPts val="1600"/>
              <a:buChar char="•"/>
              <a:defRPr sz="1600"/>
            </a:lvl8pPr>
            <a:lvl9pPr indent="-330200" lvl="8" marL="4114800" algn="l">
              <a:spcBef>
                <a:spcPts val="320"/>
              </a:spcBef>
              <a:spcAft>
                <a:spcPts val="0"/>
              </a:spcAft>
              <a:buClr>
                <a:schemeClr val="dk1"/>
              </a:buClr>
              <a:buSzPts val="1600"/>
              <a:buChar char="•"/>
              <a:defRPr sz="1600"/>
            </a:lvl9pPr>
          </a:lstStyle>
          <a:p/>
        </p:txBody>
      </p:sp>
      <p:sp>
        <p:nvSpPr>
          <p:cNvPr id="44" name="Google Shape;44;p7"/>
          <p:cNvSpPr txBox="1"/>
          <p:nvPr>
            <p:ph idx="3" type="body"/>
          </p:nvPr>
        </p:nvSpPr>
        <p:spPr>
          <a:xfrm>
            <a:off x="4645025" y="1535113"/>
            <a:ext cx="4041775" cy="639762"/>
          </a:xfrm>
          <a:prstGeom prst="rect">
            <a:avLst/>
          </a:prstGeom>
          <a:noFill/>
          <a:ln>
            <a:noFill/>
          </a:ln>
        </p:spPr>
        <p:txBody>
          <a:bodyPr anchorCtr="0" anchor="b" bIns="45700" lIns="91425" spcFirstLastPara="1" rIns="91425" wrap="square" tIns="45700">
            <a:normAutofit/>
          </a:bodyPr>
          <a:lstStyle>
            <a:lvl1pPr indent="-228600" lvl="0" marL="457200" algn="l">
              <a:spcBef>
                <a:spcPts val="480"/>
              </a:spcBef>
              <a:spcAft>
                <a:spcPts val="0"/>
              </a:spcAft>
              <a:buClr>
                <a:schemeClr val="dk1"/>
              </a:buClr>
              <a:buSzPts val="2400"/>
              <a:buNone/>
              <a:defRPr b="1" sz="2400"/>
            </a:lvl1pPr>
            <a:lvl2pPr indent="-228600" lvl="1" marL="914400" algn="l">
              <a:spcBef>
                <a:spcPts val="400"/>
              </a:spcBef>
              <a:spcAft>
                <a:spcPts val="0"/>
              </a:spcAft>
              <a:buClr>
                <a:schemeClr val="dk1"/>
              </a:buClr>
              <a:buSzPts val="2000"/>
              <a:buNone/>
              <a:defRPr b="1" sz="2000"/>
            </a:lvl2pPr>
            <a:lvl3pPr indent="-228600" lvl="2" marL="1371600" algn="l">
              <a:spcBef>
                <a:spcPts val="360"/>
              </a:spcBef>
              <a:spcAft>
                <a:spcPts val="0"/>
              </a:spcAft>
              <a:buClr>
                <a:schemeClr val="dk1"/>
              </a:buClr>
              <a:buSzPts val="1800"/>
              <a:buNone/>
              <a:defRPr b="1" sz="1800"/>
            </a:lvl3pPr>
            <a:lvl4pPr indent="-228600" lvl="3" marL="1828800" algn="l">
              <a:spcBef>
                <a:spcPts val="320"/>
              </a:spcBef>
              <a:spcAft>
                <a:spcPts val="0"/>
              </a:spcAft>
              <a:buClr>
                <a:schemeClr val="dk1"/>
              </a:buClr>
              <a:buSzPts val="1600"/>
              <a:buNone/>
              <a:defRPr b="1" sz="1600"/>
            </a:lvl4pPr>
            <a:lvl5pPr indent="-228600" lvl="4" marL="2286000" algn="l">
              <a:spcBef>
                <a:spcPts val="320"/>
              </a:spcBef>
              <a:spcAft>
                <a:spcPts val="0"/>
              </a:spcAft>
              <a:buClr>
                <a:schemeClr val="dk1"/>
              </a:buClr>
              <a:buSzPts val="1600"/>
              <a:buNone/>
              <a:defRPr b="1" sz="1600"/>
            </a:lvl5pPr>
            <a:lvl6pPr indent="-228600" lvl="5" marL="2743200" algn="l">
              <a:spcBef>
                <a:spcPts val="320"/>
              </a:spcBef>
              <a:spcAft>
                <a:spcPts val="0"/>
              </a:spcAft>
              <a:buClr>
                <a:schemeClr val="dk1"/>
              </a:buClr>
              <a:buSzPts val="1600"/>
              <a:buNone/>
              <a:defRPr b="1" sz="1600"/>
            </a:lvl6pPr>
            <a:lvl7pPr indent="-228600" lvl="6" marL="3200400" algn="l">
              <a:spcBef>
                <a:spcPts val="320"/>
              </a:spcBef>
              <a:spcAft>
                <a:spcPts val="0"/>
              </a:spcAft>
              <a:buClr>
                <a:schemeClr val="dk1"/>
              </a:buClr>
              <a:buSzPts val="1600"/>
              <a:buNone/>
              <a:defRPr b="1" sz="1600"/>
            </a:lvl7pPr>
            <a:lvl8pPr indent="-228600" lvl="7" marL="3657600" algn="l">
              <a:spcBef>
                <a:spcPts val="320"/>
              </a:spcBef>
              <a:spcAft>
                <a:spcPts val="0"/>
              </a:spcAft>
              <a:buClr>
                <a:schemeClr val="dk1"/>
              </a:buClr>
              <a:buSzPts val="1600"/>
              <a:buNone/>
              <a:defRPr b="1" sz="1600"/>
            </a:lvl8pPr>
            <a:lvl9pPr indent="-228600" lvl="8" marL="4114800" algn="l">
              <a:spcBef>
                <a:spcPts val="320"/>
              </a:spcBef>
              <a:spcAft>
                <a:spcPts val="0"/>
              </a:spcAft>
              <a:buClr>
                <a:schemeClr val="dk1"/>
              </a:buClr>
              <a:buSzPts val="1600"/>
              <a:buNone/>
              <a:defRPr b="1" sz="1600"/>
            </a:lvl9pPr>
          </a:lstStyle>
          <a:p/>
        </p:txBody>
      </p:sp>
      <p:sp>
        <p:nvSpPr>
          <p:cNvPr id="45" name="Google Shape;45;p7"/>
          <p:cNvSpPr txBox="1"/>
          <p:nvPr>
            <p:ph idx="4" type="body"/>
          </p:nvPr>
        </p:nvSpPr>
        <p:spPr>
          <a:xfrm>
            <a:off x="4645025" y="2174875"/>
            <a:ext cx="4041775" cy="3951288"/>
          </a:xfrm>
          <a:prstGeom prst="rect">
            <a:avLst/>
          </a:prstGeom>
          <a:noFill/>
          <a:ln>
            <a:noFill/>
          </a:ln>
        </p:spPr>
        <p:txBody>
          <a:bodyPr anchorCtr="0" anchor="t" bIns="45700" lIns="91425" spcFirstLastPara="1" rIns="91425" wrap="square" tIns="45700">
            <a:normAutofit/>
          </a:bodyPr>
          <a:lstStyle>
            <a:lvl1pPr indent="-381000" lvl="0" marL="457200" algn="l">
              <a:spcBef>
                <a:spcPts val="480"/>
              </a:spcBef>
              <a:spcAft>
                <a:spcPts val="0"/>
              </a:spcAft>
              <a:buClr>
                <a:schemeClr val="dk1"/>
              </a:buClr>
              <a:buSzPts val="2400"/>
              <a:buChar char="•"/>
              <a:defRPr sz="2400"/>
            </a:lvl1pPr>
            <a:lvl2pPr indent="-355600" lvl="1" marL="914400" algn="l">
              <a:spcBef>
                <a:spcPts val="400"/>
              </a:spcBef>
              <a:spcAft>
                <a:spcPts val="0"/>
              </a:spcAft>
              <a:buClr>
                <a:schemeClr val="dk1"/>
              </a:buClr>
              <a:buSzPts val="2000"/>
              <a:buChar char="–"/>
              <a:defRPr sz="2000"/>
            </a:lvl2pPr>
            <a:lvl3pPr indent="-342900" lvl="2" marL="1371600" algn="l">
              <a:spcBef>
                <a:spcPts val="360"/>
              </a:spcBef>
              <a:spcAft>
                <a:spcPts val="0"/>
              </a:spcAft>
              <a:buClr>
                <a:schemeClr val="dk1"/>
              </a:buClr>
              <a:buSzPts val="1800"/>
              <a:buChar char="•"/>
              <a:defRPr sz="1800"/>
            </a:lvl3pPr>
            <a:lvl4pPr indent="-330200" lvl="3" marL="1828800" algn="l">
              <a:spcBef>
                <a:spcPts val="320"/>
              </a:spcBef>
              <a:spcAft>
                <a:spcPts val="0"/>
              </a:spcAft>
              <a:buClr>
                <a:schemeClr val="dk1"/>
              </a:buClr>
              <a:buSzPts val="1600"/>
              <a:buChar char="–"/>
              <a:defRPr sz="1600"/>
            </a:lvl4pPr>
            <a:lvl5pPr indent="-330200" lvl="4" marL="2286000" algn="l">
              <a:spcBef>
                <a:spcPts val="320"/>
              </a:spcBef>
              <a:spcAft>
                <a:spcPts val="0"/>
              </a:spcAft>
              <a:buClr>
                <a:schemeClr val="dk1"/>
              </a:buClr>
              <a:buSzPts val="1600"/>
              <a:buChar char="»"/>
              <a:defRPr sz="1600"/>
            </a:lvl5pPr>
            <a:lvl6pPr indent="-330200" lvl="5" marL="2743200" algn="l">
              <a:spcBef>
                <a:spcPts val="320"/>
              </a:spcBef>
              <a:spcAft>
                <a:spcPts val="0"/>
              </a:spcAft>
              <a:buClr>
                <a:schemeClr val="dk1"/>
              </a:buClr>
              <a:buSzPts val="1600"/>
              <a:buChar char="•"/>
              <a:defRPr sz="1600"/>
            </a:lvl6pPr>
            <a:lvl7pPr indent="-330200" lvl="6" marL="3200400" algn="l">
              <a:spcBef>
                <a:spcPts val="320"/>
              </a:spcBef>
              <a:spcAft>
                <a:spcPts val="0"/>
              </a:spcAft>
              <a:buClr>
                <a:schemeClr val="dk1"/>
              </a:buClr>
              <a:buSzPts val="1600"/>
              <a:buChar char="•"/>
              <a:defRPr sz="1600"/>
            </a:lvl7pPr>
            <a:lvl8pPr indent="-330200" lvl="7" marL="3657600" algn="l">
              <a:spcBef>
                <a:spcPts val="320"/>
              </a:spcBef>
              <a:spcAft>
                <a:spcPts val="0"/>
              </a:spcAft>
              <a:buClr>
                <a:schemeClr val="dk1"/>
              </a:buClr>
              <a:buSzPts val="1600"/>
              <a:buChar char="•"/>
              <a:defRPr sz="1600"/>
            </a:lvl8pPr>
            <a:lvl9pPr indent="-330200" lvl="8" marL="4114800" algn="l">
              <a:spcBef>
                <a:spcPts val="320"/>
              </a:spcBef>
              <a:spcAft>
                <a:spcPts val="0"/>
              </a:spcAft>
              <a:buClr>
                <a:schemeClr val="dk1"/>
              </a:buClr>
              <a:buSzPts val="1600"/>
              <a:buChar char="•"/>
              <a:defRPr sz="1600"/>
            </a:lvl9pPr>
          </a:lstStyle>
          <a:p/>
        </p:txBody>
      </p:sp>
      <p:sp>
        <p:nvSpPr>
          <p:cNvPr id="46" name="Google Shape;46;p7"/>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7" name="Google Shape;47;p7"/>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8" name="Google Shape;48;p7"/>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49" name="Shape 49"/>
        <p:cNvGrpSpPr/>
        <p:nvPr/>
      </p:nvGrpSpPr>
      <p:grpSpPr>
        <a:xfrm>
          <a:off x="0" y="0"/>
          <a:ext cx="0" cy="0"/>
          <a:chOff x="0" y="0"/>
          <a:chExt cx="0" cy="0"/>
        </a:xfrm>
      </p:grpSpPr>
      <p:sp>
        <p:nvSpPr>
          <p:cNvPr id="50" name="Google Shape;50;p8"/>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51" name="Google Shape;51;p8"/>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2" name="Google Shape;52;p8"/>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3" name="Google Shape;53;p8"/>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54" name="Shape 54"/>
        <p:cNvGrpSpPr/>
        <p:nvPr/>
      </p:nvGrpSpPr>
      <p:grpSpPr>
        <a:xfrm>
          <a:off x="0" y="0"/>
          <a:ext cx="0" cy="0"/>
          <a:chOff x="0" y="0"/>
          <a:chExt cx="0" cy="0"/>
        </a:xfrm>
      </p:grpSpPr>
      <p:sp>
        <p:nvSpPr>
          <p:cNvPr id="55" name="Google Shape;55;p9"/>
          <p:cNvSpPr txBox="1"/>
          <p:nvPr>
            <p:ph type="title"/>
          </p:nvPr>
        </p:nvSpPr>
        <p:spPr>
          <a:xfrm>
            <a:off x="457200" y="273050"/>
            <a:ext cx="3008313" cy="1162050"/>
          </a:xfrm>
          <a:prstGeom prst="rect">
            <a:avLst/>
          </a:prstGeom>
          <a:noFill/>
          <a:ln>
            <a:noFill/>
          </a:ln>
        </p:spPr>
        <p:txBody>
          <a:bodyPr anchorCtr="0" anchor="b" bIns="45700" lIns="91425" spcFirstLastPara="1" rIns="91425" wrap="square" tIns="45700">
            <a:normAutofit/>
          </a:bodyPr>
          <a:lstStyle>
            <a:lvl1pPr lvl="0" algn="l">
              <a:spcBef>
                <a:spcPts val="0"/>
              </a:spcBef>
              <a:spcAft>
                <a:spcPts val="0"/>
              </a:spcAft>
              <a:buClr>
                <a:schemeClr val="dk1"/>
              </a:buClr>
              <a:buSzPts val="2000"/>
              <a:buFont typeface="Calibri"/>
              <a:buNone/>
              <a:defRPr b="1" sz="2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56" name="Google Shape;56;p9"/>
          <p:cNvSpPr txBox="1"/>
          <p:nvPr>
            <p:ph idx="1" type="body"/>
          </p:nvPr>
        </p:nvSpPr>
        <p:spPr>
          <a:xfrm>
            <a:off x="3575050" y="273050"/>
            <a:ext cx="5111750" cy="5853113"/>
          </a:xfrm>
          <a:prstGeom prst="rect">
            <a:avLst/>
          </a:prstGeom>
          <a:noFill/>
          <a:ln>
            <a:noFill/>
          </a:ln>
        </p:spPr>
        <p:txBody>
          <a:bodyPr anchorCtr="0" anchor="t" bIns="45700" lIns="91425" spcFirstLastPara="1" rIns="91425" wrap="square" tIns="45700">
            <a:normAutofit/>
          </a:bodyPr>
          <a:lstStyle>
            <a:lvl1pPr indent="-431800" lvl="0" marL="457200" algn="l">
              <a:spcBef>
                <a:spcPts val="640"/>
              </a:spcBef>
              <a:spcAft>
                <a:spcPts val="0"/>
              </a:spcAft>
              <a:buClr>
                <a:schemeClr val="dk1"/>
              </a:buClr>
              <a:buSzPts val="3200"/>
              <a:buChar char="•"/>
              <a:defRPr sz="3200"/>
            </a:lvl1pPr>
            <a:lvl2pPr indent="-406400" lvl="1" marL="914400" algn="l">
              <a:spcBef>
                <a:spcPts val="560"/>
              </a:spcBef>
              <a:spcAft>
                <a:spcPts val="0"/>
              </a:spcAft>
              <a:buClr>
                <a:schemeClr val="dk1"/>
              </a:buClr>
              <a:buSzPts val="2800"/>
              <a:buChar char="–"/>
              <a:defRPr sz="2800"/>
            </a:lvl2pPr>
            <a:lvl3pPr indent="-381000" lvl="2" marL="1371600" algn="l">
              <a:spcBef>
                <a:spcPts val="480"/>
              </a:spcBef>
              <a:spcAft>
                <a:spcPts val="0"/>
              </a:spcAft>
              <a:buClr>
                <a:schemeClr val="dk1"/>
              </a:buClr>
              <a:buSzPts val="2400"/>
              <a:buChar char="•"/>
              <a:defRPr sz="2400"/>
            </a:lvl3pPr>
            <a:lvl4pPr indent="-355600" lvl="3" marL="1828800" algn="l">
              <a:spcBef>
                <a:spcPts val="400"/>
              </a:spcBef>
              <a:spcAft>
                <a:spcPts val="0"/>
              </a:spcAft>
              <a:buClr>
                <a:schemeClr val="dk1"/>
              </a:buClr>
              <a:buSzPts val="2000"/>
              <a:buChar char="–"/>
              <a:defRPr sz="2000"/>
            </a:lvl4pPr>
            <a:lvl5pPr indent="-355600" lvl="4" marL="2286000" algn="l">
              <a:spcBef>
                <a:spcPts val="400"/>
              </a:spcBef>
              <a:spcAft>
                <a:spcPts val="0"/>
              </a:spcAft>
              <a:buClr>
                <a:schemeClr val="dk1"/>
              </a:buClr>
              <a:buSzPts val="2000"/>
              <a:buChar char="»"/>
              <a:defRPr sz="2000"/>
            </a:lvl5pPr>
            <a:lvl6pPr indent="-355600" lvl="5" marL="2743200" algn="l">
              <a:spcBef>
                <a:spcPts val="400"/>
              </a:spcBef>
              <a:spcAft>
                <a:spcPts val="0"/>
              </a:spcAft>
              <a:buClr>
                <a:schemeClr val="dk1"/>
              </a:buClr>
              <a:buSzPts val="2000"/>
              <a:buChar char="•"/>
              <a:defRPr sz="2000"/>
            </a:lvl6pPr>
            <a:lvl7pPr indent="-355600" lvl="6" marL="3200400" algn="l">
              <a:spcBef>
                <a:spcPts val="400"/>
              </a:spcBef>
              <a:spcAft>
                <a:spcPts val="0"/>
              </a:spcAft>
              <a:buClr>
                <a:schemeClr val="dk1"/>
              </a:buClr>
              <a:buSzPts val="2000"/>
              <a:buChar char="•"/>
              <a:defRPr sz="2000"/>
            </a:lvl7pPr>
            <a:lvl8pPr indent="-355600" lvl="7" marL="3657600" algn="l">
              <a:spcBef>
                <a:spcPts val="400"/>
              </a:spcBef>
              <a:spcAft>
                <a:spcPts val="0"/>
              </a:spcAft>
              <a:buClr>
                <a:schemeClr val="dk1"/>
              </a:buClr>
              <a:buSzPts val="2000"/>
              <a:buChar char="•"/>
              <a:defRPr sz="2000"/>
            </a:lvl8pPr>
            <a:lvl9pPr indent="-355600" lvl="8" marL="4114800" algn="l">
              <a:spcBef>
                <a:spcPts val="400"/>
              </a:spcBef>
              <a:spcAft>
                <a:spcPts val="0"/>
              </a:spcAft>
              <a:buClr>
                <a:schemeClr val="dk1"/>
              </a:buClr>
              <a:buSzPts val="2000"/>
              <a:buChar char="•"/>
              <a:defRPr sz="2000"/>
            </a:lvl9pPr>
          </a:lstStyle>
          <a:p/>
        </p:txBody>
      </p:sp>
      <p:sp>
        <p:nvSpPr>
          <p:cNvPr id="57" name="Google Shape;57;p9"/>
          <p:cNvSpPr txBox="1"/>
          <p:nvPr>
            <p:ph idx="2" type="body"/>
          </p:nvPr>
        </p:nvSpPr>
        <p:spPr>
          <a:xfrm>
            <a:off x="457200" y="1435100"/>
            <a:ext cx="3008313" cy="4691063"/>
          </a:xfrm>
          <a:prstGeom prst="rect">
            <a:avLst/>
          </a:prstGeom>
          <a:noFill/>
          <a:ln>
            <a:noFill/>
          </a:ln>
        </p:spPr>
        <p:txBody>
          <a:bodyPr anchorCtr="0" anchor="t" bIns="45700" lIns="91425" spcFirstLastPara="1" rIns="91425" wrap="square" tIns="45700">
            <a:normAutofit/>
          </a:bodyPr>
          <a:lstStyle>
            <a:lvl1pPr indent="-228600" lvl="0" marL="457200" algn="l">
              <a:spcBef>
                <a:spcPts val="280"/>
              </a:spcBef>
              <a:spcAft>
                <a:spcPts val="0"/>
              </a:spcAft>
              <a:buClr>
                <a:schemeClr val="dk1"/>
              </a:buClr>
              <a:buSzPts val="1400"/>
              <a:buNone/>
              <a:defRPr sz="1400"/>
            </a:lvl1pPr>
            <a:lvl2pPr indent="-228600" lvl="1" marL="914400" algn="l">
              <a:spcBef>
                <a:spcPts val="240"/>
              </a:spcBef>
              <a:spcAft>
                <a:spcPts val="0"/>
              </a:spcAft>
              <a:buClr>
                <a:schemeClr val="dk1"/>
              </a:buClr>
              <a:buSzPts val="1200"/>
              <a:buNone/>
              <a:defRPr sz="1200"/>
            </a:lvl2pPr>
            <a:lvl3pPr indent="-228600" lvl="2" marL="1371600" algn="l">
              <a:spcBef>
                <a:spcPts val="200"/>
              </a:spcBef>
              <a:spcAft>
                <a:spcPts val="0"/>
              </a:spcAft>
              <a:buClr>
                <a:schemeClr val="dk1"/>
              </a:buClr>
              <a:buSzPts val="1000"/>
              <a:buNone/>
              <a:defRPr sz="1000"/>
            </a:lvl3pPr>
            <a:lvl4pPr indent="-228600" lvl="3" marL="1828800" algn="l">
              <a:spcBef>
                <a:spcPts val="180"/>
              </a:spcBef>
              <a:spcAft>
                <a:spcPts val="0"/>
              </a:spcAft>
              <a:buClr>
                <a:schemeClr val="dk1"/>
              </a:buClr>
              <a:buSzPts val="900"/>
              <a:buNone/>
              <a:defRPr sz="900"/>
            </a:lvl4pPr>
            <a:lvl5pPr indent="-228600" lvl="4" marL="2286000" algn="l">
              <a:spcBef>
                <a:spcPts val="180"/>
              </a:spcBef>
              <a:spcAft>
                <a:spcPts val="0"/>
              </a:spcAft>
              <a:buClr>
                <a:schemeClr val="dk1"/>
              </a:buClr>
              <a:buSzPts val="900"/>
              <a:buNone/>
              <a:defRPr sz="900"/>
            </a:lvl5pPr>
            <a:lvl6pPr indent="-228600" lvl="5" marL="2743200" algn="l">
              <a:spcBef>
                <a:spcPts val="180"/>
              </a:spcBef>
              <a:spcAft>
                <a:spcPts val="0"/>
              </a:spcAft>
              <a:buClr>
                <a:schemeClr val="dk1"/>
              </a:buClr>
              <a:buSzPts val="900"/>
              <a:buNone/>
              <a:defRPr sz="900"/>
            </a:lvl6pPr>
            <a:lvl7pPr indent="-228600" lvl="6" marL="3200400" algn="l">
              <a:spcBef>
                <a:spcPts val="180"/>
              </a:spcBef>
              <a:spcAft>
                <a:spcPts val="0"/>
              </a:spcAft>
              <a:buClr>
                <a:schemeClr val="dk1"/>
              </a:buClr>
              <a:buSzPts val="900"/>
              <a:buNone/>
              <a:defRPr sz="900"/>
            </a:lvl7pPr>
            <a:lvl8pPr indent="-228600" lvl="7" marL="3657600" algn="l">
              <a:spcBef>
                <a:spcPts val="180"/>
              </a:spcBef>
              <a:spcAft>
                <a:spcPts val="0"/>
              </a:spcAft>
              <a:buClr>
                <a:schemeClr val="dk1"/>
              </a:buClr>
              <a:buSzPts val="900"/>
              <a:buNone/>
              <a:defRPr sz="900"/>
            </a:lvl8pPr>
            <a:lvl9pPr indent="-228600" lvl="8" marL="4114800" algn="l">
              <a:spcBef>
                <a:spcPts val="180"/>
              </a:spcBef>
              <a:spcAft>
                <a:spcPts val="0"/>
              </a:spcAft>
              <a:buClr>
                <a:schemeClr val="dk1"/>
              </a:buClr>
              <a:buSzPts val="900"/>
              <a:buNone/>
              <a:defRPr sz="900"/>
            </a:lvl9pPr>
          </a:lstStyle>
          <a:p/>
        </p:txBody>
      </p:sp>
      <p:sp>
        <p:nvSpPr>
          <p:cNvPr id="58" name="Google Shape;58;p9"/>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9" name="Google Shape;59;p9"/>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0" name="Google Shape;60;p9"/>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61" name="Shape 61"/>
        <p:cNvGrpSpPr/>
        <p:nvPr/>
      </p:nvGrpSpPr>
      <p:grpSpPr>
        <a:xfrm>
          <a:off x="0" y="0"/>
          <a:ext cx="0" cy="0"/>
          <a:chOff x="0" y="0"/>
          <a:chExt cx="0" cy="0"/>
        </a:xfrm>
      </p:grpSpPr>
      <p:sp>
        <p:nvSpPr>
          <p:cNvPr id="62" name="Google Shape;62;p10"/>
          <p:cNvSpPr txBox="1"/>
          <p:nvPr>
            <p:ph type="title"/>
          </p:nvPr>
        </p:nvSpPr>
        <p:spPr>
          <a:xfrm>
            <a:off x="1792288" y="4800600"/>
            <a:ext cx="5486400" cy="566738"/>
          </a:xfrm>
          <a:prstGeom prst="rect">
            <a:avLst/>
          </a:prstGeom>
          <a:noFill/>
          <a:ln>
            <a:noFill/>
          </a:ln>
        </p:spPr>
        <p:txBody>
          <a:bodyPr anchorCtr="0" anchor="b" bIns="45700" lIns="91425" spcFirstLastPara="1" rIns="91425" wrap="square" tIns="45700">
            <a:normAutofit/>
          </a:bodyPr>
          <a:lstStyle>
            <a:lvl1pPr lvl="0" algn="l">
              <a:spcBef>
                <a:spcPts val="0"/>
              </a:spcBef>
              <a:spcAft>
                <a:spcPts val="0"/>
              </a:spcAft>
              <a:buClr>
                <a:schemeClr val="dk1"/>
              </a:buClr>
              <a:buSzPts val="2000"/>
              <a:buFont typeface="Calibri"/>
              <a:buNone/>
              <a:defRPr b="1" sz="2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63" name="Google Shape;63;p10"/>
          <p:cNvSpPr/>
          <p:nvPr>
            <p:ph idx="2" type="pic"/>
          </p:nvPr>
        </p:nvSpPr>
        <p:spPr>
          <a:xfrm>
            <a:off x="1792288" y="612775"/>
            <a:ext cx="5486400" cy="4114800"/>
          </a:xfrm>
          <a:prstGeom prst="rect">
            <a:avLst/>
          </a:prstGeom>
          <a:noFill/>
          <a:ln>
            <a:noFill/>
          </a:ln>
        </p:spPr>
      </p:sp>
      <p:sp>
        <p:nvSpPr>
          <p:cNvPr id="64" name="Google Shape;64;p10"/>
          <p:cNvSpPr txBox="1"/>
          <p:nvPr>
            <p:ph idx="1" type="body"/>
          </p:nvPr>
        </p:nvSpPr>
        <p:spPr>
          <a:xfrm>
            <a:off x="1792288" y="5367338"/>
            <a:ext cx="5486400" cy="804862"/>
          </a:xfrm>
          <a:prstGeom prst="rect">
            <a:avLst/>
          </a:prstGeom>
          <a:noFill/>
          <a:ln>
            <a:noFill/>
          </a:ln>
        </p:spPr>
        <p:txBody>
          <a:bodyPr anchorCtr="0" anchor="t" bIns="45700" lIns="91425" spcFirstLastPara="1" rIns="91425" wrap="square" tIns="45700">
            <a:normAutofit/>
          </a:bodyPr>
          <a:lstStyle>
            <a:lvl1pPr indent="-228600" lvl="0" marL="457200" algn="l">
              <a:spcBef>
                <a:spcPts val="280"/>
              </a:spcBef>
              <a:spcAft>
                <a:spcPts val="0"/>
              </a:spcAft>
              <a:buClr>
                <a:schemeClr val="dk1"/>
              </a:buClr>
              <a:buSzPts val="1400"/>
              <a:buNone/>
              <a:defRPr sz="1400"/>
            </a:lvl1pPr>
            <a:lvl2pPr indent="-228600" lvl="1" marL="914400" algn="l">
              <a:spcBef>
                <a:spcPts val="240"/>
              </a:spcBef>
              <a:spcAft>
                <a:spcPts val="0"/>
              </a:spcAft>
              <a:buClr>
                <a:schemeClr val="dk1"/>
              </a:buClr>
              <a:buSzPts val="1200"/>
              <a:buNone/>
              <a:defRPr sz="1200"/>
            </a:lvl2pPr>
            <a:lvl3pPr indent="-228600" lvl="2" marL="1371600" algn="l">
              <a:spcBef>
                <a:spcPts val="200"/>
              </a:spcBef>
              <a:spcAft>
                <a:spcPts val="0"/>
              </a:spcAft>
              <a:buClr>
                <a:schemeClr val="dk1"/>
              </a:buClr>
              <a:buSzPts val="1000"/>
              <a:buNone/>
              <a:defRPr sz="1000"/>
            </a:lvl3pPr>
            <a:lvl4pPr indent="-228600" lvl="3" marL="1828800" algn="l">
              <a:spcBef>
                <a:spcPts val="180"/>
              </a:spcBef>
              <a:spcAft>
                <a:spcPts val="0"/>
              </a:spcAft>
              <a:buClr>
                <a:schemeClr val="dk1"/>
              </a:buClr>
              <a:buSzPts val="900"/>
              <a:buNone/>
              <a:defRPr sz="900"/>
            </a:lvl4pPr>
            <a:lvl5pPr indent="-228600" lvl="4" marL="2286000" algn="l">
              <a:spcBef>
                <a:spcPts val="180"/>
              </a:spcBef>
              <a:spcAft>
                <a:spcPts val="0"/>
              </a:spcAft>
              <a:buClr>
                <a:schemeClr val="dk1"/>
              </a:buClr>
              <a:buSzPts val="900"/>
              <a:buNone/>
              <a:defRPr sz="900"/>
            </a:lvl5pPr>
            <a:lvl6pPr indent="-228600" lvl="5" marL="2743200" algn="l">
              <a:spcBef>
                <a:spcPts val="180"/>
              </a:spcBef>
              <a:spcAft>
                <a:spcPts val="0"/>
              </a:spcAft>
              <a:buClr>
                <a:schemeClr val="dk1"/>
              </a:buClr>
              <a:buSzPts val="900"/>
              <a:buNone/>
              <a:defRPr sz="900"/>
            </a:lvl6pPr>
            <a:lvl7pPr indent="-228600" lvl="6" marL="3200400" algn="l">
              <a:spcBef>
                <a:spcPts val="180"/>
              </a:spcBef>
              <a:spcAft>
                <a:spcPts val="0"/>
              </a:spcAft>
              <a:buClr>
                <a:schemeClr val="dk1"/>
              </a:buClr>
              <a:buSzPts val="900"/>
              <a:buNone/>
              <a:defRPr sz="900"/>
            </a:lvl7pPr>
            <a:lvl8pPr indent="-228600" lvl="7" marL="3657600" algn="l">
              <a:spcBef>
                <a:spcPts val="180"/>
              </a:spcBef>
              <a:spcAft>
                <a:spcPts val="0"/>
              </a:spcAft>
              <a:buClr>
                <a:schemeClr val="dk1"/>
              </a:buClr>
              <a:buSzPts val="900"/>
              <a:buNone/>
              <a:defRPr sz="900"/>
            </a:lvl8pPr>
            <a:lvl9pPr indent="-228600" lvl="8" marL="4114800" algn="l">
              <a:spcBef>
                <a:spcPts val="180"/>
              </a:spcBef>
              <a:spcAft>
                <a:spcPts val="0"/>
              </a:spcAft>
              <a:buClr>
                <a:schemeClr val="dk1"/>
              </a:buClr>
              <a:buSzPts val="900"/>
              <a:buNone/>
              <a:defRPr sz="900"/>
            </a:lvl9pPr>
          </a:lstStyle>
          <a:p/>
        </p:txBody>
      </p:sp>
      <p:sp>
        <p:nvSpPr>
          <p:cNvPr id="65" name="Google Shape;65;p10"/>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6" name="Google Shape;66;p10"/>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7" name="Google Shape;67;p10"/>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lvl1pPr lvl="0" marR="0" rtl="0" algn="ctr">
              <a:spcBef>
                <a:spcPts val="0"/>
              </a:spcBef>
              <a:spcAft>
                <a:spcPts val="0"/>
              </a:spcAft>
              <a:buClr>
                <a:schemeClr val="dk1"/>
              </a:buClr>
              <a:buSzPts val="4400"/>
              <a:buFont typeface="Calibri"/>
              <a:buNone/>
              <a:defRPr b="0" i="0" sz="4400" u="none" cap="none" strike="noStrik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7" name="Google Shape;7;p1"/>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rmAutofit/>
          </a:bodyPr>
          <a:lstStyle>
            <a:lvl1pPr indent="-431800" lvl="0" marL="457200" marR="0" rtl="0" algn="l">
              <a:spcBef>
                <a:spcPts val="640"/>
              </a:spcBef>
              <a:spcAft>
                <a:spcPts val="0"/>
              </a:spcAft>
              <a:buClr>
                <a:schemeClr val="dk1"/>
              </a:buClr>
              <a:buSzPts val="3200"/>
              <a:buFont typeface="Arial"/>
              <a:buChar char="•"/>
              <a:defRPr b="0" i="0" sz="3200" u="none" cap="none" strike="noStrike">
                <a:solidFill>
                  <a:schemeClr val="dk1"/>
                </a:solidFill>
                <a:latin typeface="Calibri"/>
                <a:ea typeface="Calibri"/>
                <a:cs typeface="Calibri"/>
                <a:sym typeface="Calibri"/>
              </a:defRPr>
            </a:lvl1pPr>
            <a:lvl2pPr indent="-406400" lvl="1" marL="914400" marR="0" rtl="0" algn="l">
              <a:spcBef>
                <a:spcPts val="56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2pPr>
            <a:lvl3pPr indent="-381000" lvl="2" marL="1371600" marR="0" rtl="0" algn="l">
              <a:spcBef>
                <a:spcPts val="48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3pPr>
            <a:lvl4pPr indent="-355600" lvl="3" marL="18288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4pPr>
            <a:lvl5pPr indent="-355600" lvl="4" marL="22860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5pPr>
            <a:lvl6pPr indent="-355600" lvl="5" marL="27432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6pPr>
            <a:lvl7pPr indent="-355600" lvl="6" marL="32004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7pPr>
            <a:lvl8pPr indent="-355600" lvl="7" marL="36576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8pPr>
            <a:lvl9pPr indent="-355600" lvl="8" marL="41148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9pPr>
          </a:lstStyle>
          <a:p/>
        </p:txBody>
      </p:sp>
      <p:sp>
        <p:nvSpPr>
          <p:cNvPr id="8" name="Google Shape;8;p1"/>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marR="0" rtl="0" algn="l">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9" name="Google Shape;9;p1"/>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marR="0" rtl="0" algn="ctr">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10" name="Google Shape;10;p1"/>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b="0" i="0" sz="1200" u="none" cap="none" strike="noStrike">
                <a:solidFill>
                  <a:srgbClr val="888888"/>
                </a:solidFill>
                <a:latin typeface="Calibri"/>
                <a:ea typeface="Calibri"/>
                <a:cs typeface="Calibri"/>
                <a:sym typeface="Calibri"/>
              </a:defRPr>
            </a:lvl1pPr>
            <a:lvl2pPr indent="0" lvl="1" marL="0" marR="0" rtl="0" algn="r">
              <a:spcBef>
                <a:spcPts val="0"/>
              </a:spcBef>
              <a:buNone/>
              <a:defRPr b="0" i="0" sz="1200" u="none" cap="none" strike="noStrike">
                <a:solidFill>
                  <a:srgbClr val="888888"/>
                </a:solidFill>
                <a:latin typeface="Calibri"/>
                <a:ea typeface="Calibri"/>
                <a:cs typeface="Calibri"/>
                <a:sym typeface="Calibri"/>
              </a:defRPr>
            </a:lvl2pPr>
            <a:lvl3pPr indent="0" lvl="2" marL="0" marR="0" rtl="0" algn="r">
              <a:spcBef>
                <a:spcPts val="0"/>
              </a:spcBef>
              <a:buNone/>
              <a:defRPr b="0" i="0" sz="1200" u="none" cap="none" strike="noStrike">
                <a:solidFill>
                  <a:srgbClr val="888888"/>
                </a:solidFill>
                <a:latin typeface="Calibri"/>
                <a:ea typeface="Calibri"/>
                <a:cs typeface="Calibri"/>
                <a:sym typeface="Calibri"/>
              </a:defRPr>
            </a:lvl3pPr>
            <a:lvl4pPr indent="0" lvl="3" marL="0" marR="0" rtl="0" algn="r">
              <a:spcBef>
                <a:spcPts val="0"/>
              </a:spcBef>
              <a:buNone/>
              <a:defRPr b="0" i="0" sz="1200" u="none" cap="none" strike="noStrike">
                <a:solidFill>
                  <a:srgbClr val="888888"/>
                </a:solidFill>
                <a:latin typeface="Calibri"/>
                <a:ea typeface="Calibri"/>
                <a:cs typeface="Calibri"/>
                <a:sym typeface="Calibri"/>
              </a:defRPr>
            </a:lvl4pPr>
            <a:lvl5pPr indent="0" lvl="4" marL="0" marR="0" rtl="0" algn="r">
              <a:spcBef>
                <a:spcPts val="0"/>
              </a:spcBef>
              <a:buNone/>
              <a:defRPr b="0" i="0" sz="1200" u="none" cap="none" strike="noStrike">
                <a:solidFill>
                  <a:srgbClr val="888888"/>
                </a:solidFill>
                <a:latin typeface="Calibri"/>
                <a:ea typeface="Calibri"/>
                <a:cs typeface="Calibri"/>
                <a:sym typeface="Calibri"/>
              </a:defRPr>
            </a:lvl5pPr>
            <a:lvl6pPr indent="0" lvl="5" marL="0" marR="0" rtl="0" algn="r">
              <a:spcBef>
                <a:spcPts val="0"/>
              </a:spcBef>
              <a:buNone/>
              <a:defRPr b="0" i="0" sz="1200" u="none" cap="none" strike="noStrike">
                <a:solidFill>
                  <a:srgbClr val="888888"/>
                </a:solidFill>
                <a:latin typeface="Calibri"/>
                <a:ea typeface="Calibri"/>
                <a:cs typeface="Calibri"/>
                <a:sym typeface="Calibri"/>
              </a:defRPr>
            </a:lvl6pPr>
            <a:lvl7pPr indent="0" lvl="6" marL="0" marR="0" rtl="0" algn="r">
              <a:spcBef>
                <a:spcPts val="0"/>
              </a:spcBef>
              <a:buNone/>
              <a:defRPr b="0" i="0" sz="1200" u="none" cap="none" strike="noStrike">
                <a:solidFill>
                  <a:srgbClr val="888888"/>
                </a:solidFill>
                <a:latin typeface="Calibri"/>
                <a:ea typeface="Calibri"/>
                <a:cs typeface="Calibri"/>
                <a:sym typeface="Calibri"/>
              </a:defRPr>
            </a:lvl7pPr>
            <a:lvl8pPr indent="0" lvl="7" marL="0" marR="0" rtl="0" algn="r">
              <a:spcBef>
                <a:spcPts val="0"/>
              </a:spcBef>
              <a:buNone/>
              <a:defRPr b="0" i="0" sz="1200" u="none" cap="none" strike="noStrike">
                <a:solidFill>
                  <a:srgbClr val="888888"/>
                </a:solidFill>
                <a:latin typeface="Calibri"/>
                <a:ea typeface="Calibri"/>
                <a:cs typeface="Calibri"/>
                <a:sym typeface="Calibri"/>
              </a:defRPr>
            </a:lvl8pPr>
            <a:lvl9pPr indent="0" lvl="8" marL="0" marR="0" rtl="0" algn="r">
              <a:spcBef>
                <a:spcPts val="0"/>
              </a:spcBef>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png"/><Relationship Id="rId4" Type="http://schemas.openxmlformats.org/officeDocument/2006/relationships/image" Target="../media/image4.png"/><Relationship Id="rId5" Type="http://schemas.openxmlformats.org/officeDocument/2006/relationships/image" Target="../media/image3.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 Id="rId3" Type="http://schemas.openxmlformats.org/officeDocument/2006/relationships/image" Target="../media/image1.png"/><Relationship Id="rId4" Type="http://schemas.openxmlformats.org/officeDocument/2006/relationships/image" Target="../media/image3.png"/><Relationship Id="rId5" Type="http://schemas.openxmlformats.org/officeDocument/2006/relationships/image" Target="../media/image4.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 Id="rId3" Type="http://schemas.openxmlformats.org/officeDocument/2006/relationships/image" Target="../media/image1.png"/><Relationship Id="rId4" Type="http://schemas.openxmlformats.org/officeDocument/2006/relationships/image" Target="../media/image10.png"/><Relationship Id="rId5" Type="http://schemas.openxmlformats.org/officeDocument/2006/relationships/image" Target="../media/image3.png"/><Relationship Id="rId6"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C6E89B"/>
        </a:solidFill>
      </p:bgPr>
    </p:bg>
    <p:spTree>
      <p:nvGrpSpPr>
        <p:cNvPr id="83" name="Shape 83"/>
        <p:cNvGrpSpPr/>
        <p:nvPr/>
      </p:nvGrpSpPr>
      <p:grpSpPr>
        <a:xfrm>
          <a:off x="0" y="0"/>
          <a:ext cx="0" cy="0"/>
          <a:chOff x="0" y="0"/>
          <a:chExt cx="0" cy="0"/>
        </a:xfrm>
      </p:grpSpPr>
      <p:grpSp>
        <p:nvGrpSpPr>
          <p:cNvPr id="84" name="Google Shape;84;p13"/>
          <p:cNvGrpSpPr/>
          <p:nvPr/>
        </p:nvGrpSpPr>
        <p:grpSpPr>
          <a:xfrm>
            <a:off x="0" y="8269527"/>
            <a:ext cx="2980322" cy="2084179"/>
            <a:chOff x="0" y="0"/>
            <a:chExt cx="3973762" cy="2778906"/>
          </a:xfrm>
        </p:grpSpPr>
        <p:sp>
          <p:nvSpPr>
            <p:cNvPr id="85" name="Google Shape;85;p13"/>
            <p:cNvSpPr/>
            <p:nvPr/>
          </p:nvSpPr>
          <p:spPr>
            <a:xfrm>
              <a:off x="0" y="0"/>
              <a:ext cx="1222718" cy="2778906"/>
            </a:xfrm>
            <a:custGeom>
              <a:rect b="b" l="l" r="r" t="t"/>
              <a:pathLst>
                <a:path extrusionOk="0" h="2778906" w="1222718">
                  <a:moveTo>
                    <a:pt x="0" y="0"/>
                  </a:moveTo>
                  <a:lnTo>
                    <a:pt x="1222718" y="0"/>
                  </a:lnTo>
                  <a:lnTo>
                    <a:pt x="1222718" y="2778906"/>
                  </a:lnTo>
                  <a:lnTo>
                    <a:pt x="0" y="2778906"/>
                  </a:lnTo>
                  <a:lnTo>
                    <a:pt x="0" y="0"/>
                  </a:lnTo>
                  <a:close/>
                </a:path>
              </a:pathLst>
            </a:custGeom>
            <a:blipFill rotWithShape="1">
              <a:blip r:embed="rId3">
                <a:alphaModFix/>
              </a:blip>
              <a:stretch>
                <a:fillRect b="0" l="0" r="0" t="0"/>
              </a:stretch>
            </a:blipFill>
            <a:ln>
              <a:noFill/>
            </a:ln>
          </p:spPr>
        </p:sp>
        <p:sp>
          <p:nvSpPr>
            <p:cNvPr id="86" name="Google Shape;86;p13"/>
            <p:cNvSpPr/>
            <p:nvPr/>
          </p:nvSpPr>
          <p:spPr>
            <a:xfrm>
              <a:off x="1375522" y="0"/>
              <a:ext cx="1222718" cy="2778906"/>
            </a:xfrm>
            <a:custGeom>
              <a:rect b="b" l="l" r="r" t="t"/>
              <a:pathLst>
                <a:path extrusionOk="0" h="2778906" w="1222718">
                  <a:moveTo>
                    <a:pt x="0" y="0"/>
                  </a:moveTo>
                  <a:lnTo>
                    <a:pt x="1222718" y="0"/>
                  </a:lnTo>
                  <a:lnTo>
                    <a:pt x="1222718" y="2778906"/>
                  </a:lnTo>
                  <a:lnTo>
                    <a:pt x="0" y="2778906"/>
                  </a:lnTo>
                  <a:lnTo>
                    <a:pt x="0" y="0"/>
                  </a:lnTo>
                  <a:close/>
                </a:path>
              </a:pathLst>
            </a:custGeom>
            <a:blipFill rotWithShape="1">
              <a:blip r:embed="rId3">
                <a:alphaModFix/>
              </a:blip>
              <a:stretch>
                <a:fillRect b="0" l="0" r="0" t="0"/>
              </a:stretch>
            </a:blipFill>
            <a:ln>
              <a:noFill/>
            </a:ln>
          </p:spPr>
        </p:sp>
        <p:sp>
          <p:nvSpPr>
            <p:cNvPr id="87" name="Google Shape;87;p13"/>
            <p:cNvSpPr/>
            <p:nvPr/>
          </p:nvSpPr>
          <p:spPr>
            <a:xfrm>
              <a:off x="2751044" y="0"/>
              <a:ext cx="1222718" cy="2778906"/>
            </a:xfrm>
            <a:custGeom>
              <a:rect b="b" l="l" r="r" t="t"/>
              <a:pathLst>
                <a:path extrusionOk="0" h="2778906" w="1222718">
                  <a:moveTo>
                    <a:pt x="0" y="0"/>
                  </a:moveTo>
                  <a:lnTo>
                    <a:pt x="1222718" y="0"/>
                  </a:lnTo>
                  <a:lnTo>
                    <a:pt x="1222718" y="2778906"/>
                  </a:lnTo>
                  <a:lnTo>
                    <a:pt x="0" y="2778906"/>
                  </a:lnTo>
                  <a:lnTo>
                    <a:pt x="0" y="0"/>
                  </a:lnTo>
                  <a:close/>
                </a:path>
              </a:pathLst>
            </a:custGeom>
            <a:blipFill rotWithShape="1">
              <a:blip r:embed="rId3">
                <a:alphaModFix/>
              </a:blip>
              <a:stretch>
                <a:fillRect b="0" l="0" r="0" t="0"/>
              </a:stretch>
            </a:blipFill>
            <a:ln>
              <a:noFill/>
            </a:ln>
          </p:spPr>
        </p:sp>
      </p:grpSp>
      <p:grpSp>
        <p:nvGrpSpPr>
          <p:cNvPr id="88" name="Google Shape;88;p13"/>
          <p:cNvGrpSpPr/>
          <p:nvPr/>
        </p:nvGrpSpPr>
        <p:grpSpPr>
          <a:xfrm>
            <a:off x="3030539" y="8269527"/>
            <a:ext cx="2980322" cy="2084179"/>
            <a:chOff x="0" y="0"/>
            <a:chExt cx="3973762" cy="2778906"/>
          </a:xfrm>
        </p:grpSpPr>
        <p:sp>
          <p:nvSpPr>
            <p:cNvPr id="89" name="Google Shape;89;p13"/>
            <p:cNvSpPr/>
            <p:nvPr/>
          </p:nvSpPr>
          <p:spPr>
            <a:xfrm>
              <a:off x="0" y="0"/>
              <a:ext cx="1222718" cy="2778906"/>
            </a:xfrm>
            <a:custGeom>
              <a:rect b="b" l="l" r="r" t="t"/>
              <a:pathLst>
                <a:path extrusionOk="0" h="2778906" w="1222718">
                  <a:moveTo>
                    <a:pt x="0" y="0"/>
                  </a:moveTo>
                  <a:lnTo>
                    <a:pt x="1222718" y="0"/>
                  </a:lnTo>
                  <a:lnTo>
                    <a:pt x="1222718" y="2778906"/>
                  </a:lnTo>
                  <a:lnTo>
                    <a:pt x="0" y="2778906"/>
                  </a:lnTo>
                  <a:lnTo>
                    <a:pt x="0" y="0"/>
                  </a:lnTo>
                  <a:close/>
                </a:path>
              </a:pathLst>
            </a:custGeom>
            <a:blipFill rotWithShape="1">
              <a:blip r:embed="rId3">
                <a:alphaModFix/>
              </a:blip>
              <a:stretch>
                <a:fillRect b="0" l="0" r="0" t="0"/>
              </a:stretch>
            </a:blipFill>
            <a:ln>
              <a:noFill/>
            </a:ln>
          </p:spPr>
        </p:sp>
        <p:sp>
          <p:nvSpPr>
            <p:cNvPr id="90" name="Google Shape;90;p13"/>
            <p:cNvSpPr/>
            <p:nvPr/>
          </p:nvSpPr>
          <p:spPr>
            <a:xfrm>
              <a:off x="1375522" y="0"/>
              <a:ext cx="1222718" cy="2778906"/>
            </a:xfrm>
            <a:custGeom>
              <a:rect b="b" l="l" r="r" t="t"/>
              <a:pathLst>
                <a:path extrusionOk="0" h="2778906" w="1222718">
                  <a:moveTo>
                    <a:pt x="0" y="0"/>
                  </a:moveTo>
                  <a:lnTo>
                    <a:pt x="1222718" y="0"/>
                  </a:lnTo>
                  <a:lnTo>
                    <a:pt x="1222718" y="2778906"/>
                  </a:lnTo>
                  <a:lnTo>
                    <a:pt x="0" y="2778906"/>
                  </a:lnTo>
                  <a:lnTo>
                    <a:pt x="0" y="0"/>
                  </a:lnTo>
                  <a:close/>
                </a:path>
              </a:pathLst>
            </a:custGeom>
            <a:blipFill rotWithShape="1">
              <a:blip r:embed="rId3">
                <a:alphaModFix/>
              </a:blip>
              <a:stretch>
                <a:fillRect b="0" l="0" r="0" t="0"/>
              </a:stretch>
            </a:blipFill>
            <a:ln>
              <a:noFill/>
            </a:ln>
          </p:spPr>
        </p:sp>
        <p:sp>
          <p:nvSpPr>
            <p:cNvPr id="91" name="Google Shape;91;p13"/>
            <p:cNvSpPr/>
            <p:nvPr/>
          </p:nvSpPr>
          <p:spPr>
            <a:xfrm>
              <a:off x="2751044" y="0"/>
              <a:ext cx="1222718" cy="2778906"/>
            </a:xfrm>
            <a:custGeom>
              <a:rect b="b" l="l" r="r" t="t"/>
              <a:pathLst>
                <a:path extrusionOk="0" h="2778906" w="1222718">
                  <a:moveTo>
                    <a:pt x="0" y="0"/>
                  </a:moveTo>
                  <a:lnTo>
                    <a:pt x="1222718" y="0"/>
                  </a:lnTo>
                  <a:lnTo>
                    <a:pt x="1222718" y="2778906"/>
                  </a:lnTo>
                  <a:lnTo>
                    <a:pt x="0" y="2778906"/>
                  </a:lnTo>
                  <a:lnTo>
                    <a:pt x="0" y="0"/>
                  </a:lnTo>
                  <a:close/>
                </a:path>
              </a:pathLst>
            </a:custGeom>
            <a:blipFill rotWithShape="1">
              <a:blip r:embed="rId3">
                <a:alphaModFix/>
              </a:blip>
              <a:stretch>
                <a:fillRect b="0" l="0" r="0" t="0"/>
              </a:stretch>
            </a:blipFill>
            <a:ln>
              <a:noFill/>
            </a:ln>
          </p:spPr>
        </p:sp>
      </p:grpSp>
      <p:grpSp>
        <p:nvGrpSpPr>
          <p:cNvPr id="92" name="Google Shape;92;p13"/>
          <p:cNvGrpSpPr/>
          <p:nvPr/>
        </p:nvGrpSpPr>
        <p:grpSpPr>
          <a:xfrm>
            <a:off x="6061078" y="8269527"/>
            <a:ext cx="2980322" cy="2084179"/>
            <a:chOff x="0" y="0"/>
            <a:chExt cx="3973762" cy="2778906"/>
          </a:xfrm>
        </p:grpSpPr>
        <p:sp>
          <p:nvSpPr>
            <p:cNvPr id="93" name="Google Shape;93;p13"/>
            <p:cNvSpPr/>
            <p:nvPr/>
          </p:nvSpPr>
          <p:spPr>
            <a:xfrm>
              <a:off x="0" y="0"/>
              <a:ext cx="1222718" cy="2778906"/>
            </a:xfrm>
            <a:custGeom>
              <a:rect b="b" l="l" r="r" t="t"/>
              <a:pathLst>
                <a:path extrusionOk="0" h="2778906" w="1222718">
                  <a:moveTo>
                    <a:pt x="0" y="0"/>
                  </a:moveTo>
                  <a:lnTo>
                    <a:pt x="1222718" y="0"/>
                  </a:lnTo>
                  <a:lnTo>
                    <a:pt x="1222718" y="2778906"/>
                  </a:lnTo>
                  <a:lnTo>
                    <a:pt x="0" y="2778906"/>
                  </a:lnTo>
                  <a:lnTo>
                    <a:pt x="0" y="0"/>
                  </a:lnTo>
                  <a:close/>
                </a:path>
              </a:pathLst>
            </a:custGeom>
            <a:blipFill rotWithShape="1">
              <a:blip r:embed="rId3">
                <a:alphaModFix/>
              </a:blip>
              <a:stretch>
                <a:fillRect b="0" l="0" r="0" t="0"/>
              </a:stretch>
            </a:blipFill>
            <a:ln>
              <a:noFill/>
            </a:ln>
          </p:spPr>
        </p:sp>
        <p:sp>
          <p:nvSpPr>
            <p:cNvPr id="94" name="Google Shape;94;p13"/>
            <p:cNvSpPr/>
            <p:nvPr/>
          </p:nvSpPr>
          <p:spPr>
            <a:xfrm>
              <a:off x="1375522" y="0"/>
              <a:ext cx="1222718" cy="2778906"/>
            </a:xfrm>
            <a:custGeom>
              <a:rect b="b" l="l" r="r" t="t"/>
              <a:pathLst>
                <a:path extrusionOk="0" h="2778906" w="1222718">
                  <a:moveTo>
                    <a:pt x="0" y="0"/>
                  </a:moveTo>
                  <a:lnTo>
                    <a:pt x="1222718" y="0"/>
                  </a:lnTo>
                  <a:lnTo>
                    <a:pt x="1222718" y="2778906"/>
                  </a:lnTo>
                  <a:lnTo>
                    <a:pt x="0" y="2778906"/>
                  </a:lnTo>
                  <a:lnTo>
                    <a:pt x="0" y="0"/>
                  </a:lnTo>
                  <a:close/>
                </a:path>
              </a:pathLst>
            </a:custGeom>
            <a:blipFill rotWithShape="1">
              <a:blip r:embed="rId3">
                <a:alphaModFix/>
              </a:blip>
              <a:stretch>
                <a:fillRect b="0" l="0" r="0" t="0"/>
              </a:stretch>
            </a:blipFill>
            <a:ln>
              <a:noFill/>
            </a:ln>
          </p:spPr>
        </p:sp>
        <p:sp>
          <p:nvSpPr>
            <p:cNvPr id="95" name="Google Shape;95;p13"/>
            <p:cNvSpPr/>
            <p:nvPr/>
          </p:nvSpPr>
          <p:spPr>
            <a:xfrm>
              <a:off x="2751044" y="0"/>
              <a:ext cx="1222718" cy="2778906"/>
            </a:xfrm>
            <a:custGeom>
              <a:rect b="b" l="l" r="r" t="t"/>
              <a:pathLst>
                <a:path extrusionOk="0" h="2778906" w="1222718">
                  <a:moveTo>
                    <a:pt x="0" y="0"/>
                  </a:moveTo>
                  <a:lnTo>
                    <a:pt x="1222718" y="0"/>
                  </a:lnTo>
                  <a:lnTo>
                    <a:pt x="1222718" y="2778906"/>
                  </a:lnTo>
                  <a:lnTo>
                    <a:pt x="0" y="2778906"/>
                  </a:lnTo>
                  <a:lnTo>
                    <a:pt x="0" y="0"/>
                  </a:lnTo>
                  <a:close/>
                </a:path>
              </a:pathLst>
            </a:custGeom>
            <a:blipFill rotWithShape="1">
              <a:blip r:embed="rId3">
                <a:alphaModFix/>
              </a:blip>
              <a:stretch>
                <a:fillRect b="0" l="0" r="0" t="0"/>
              </a:stretch>
            </a:blipFill>
            <a:ln>
              <a:noFill/>
            </a:ln>
          </p:spPr>
        </p:sp>
      </p:grpSp>
      <p:sp>
        <p:nvSpPr>
          <p:cNvPr id="96" name="Google Shape;96;p13"/>
          <p:cNvSpPr/>
          <p:nvPr/>
        </p:nvSpPr>
        <p:spPr>
          <a:xfrm rot="-1076194">
            <a:off x="4610005" y="-361020"/>
            <a:ext cx="3165764" cy="3218057"/>
          </a:xfrm>
          <a:custGeom>
            <a:rect b="b" l="l" r="r" t="t"/>
            <a:pathLst>
              <a:path extrusionOk="0" h="3218057" w="3165764">
                <a:moveTo>
                  <a:pt x="0" y="0"/>
                </a:moveTo>
                <a:lnTo>
                  <a:pt x="3165763" y="0"/>
                </a:lnTo>
                <a:lnTo>
                  <a:pt x="3165763" y="3218057"/>
                </a:lnTo>
                <a:lnTo>
                  <a:pt x="0" y="3218057"/>
                </a:lnTo>
                <a:lnTo>
                  <a:pt x="0" y="0"/>
                </a:lnTo>
                <a:close/>
              </a:path>
            </a:pathLst>
          </a:custGeom>
          <a:blipFill rotWithShape="1">
            <a:blip r:embed="rId4">
              <a:alphaModFix/>
            </a:blip>
            <a:stretch>
              <a:fillRect b="0" l="0" r="0" t="0"/>
            </a:stretch>
          </a:blipFill>
          <a:ln>
            <a:noFill/>
          </a:ln>
        </p:spPr>
      </p:sp>
      <p:sp>
        <p:nvSpPr>
          <p:cNvPr id="97" name="Google Shape;97;p13"/>
          <p:cNvSpPr/>
          <p:nvPr/>
        </p:nvSpPr>
        <p:spPr>
          <a:xfrm>
            <a:off x="-631797" y="2899280"/>
            <a:ext cx="2658775" cy="8374094"/>
          </a:xfrm>
          <a:custGeom>
            <a:rect b="b" l="l" r="r" t="t"/>
            <a:pathLst>
              <a:path extrusionOk="0" h="8374094" w="2658775">
                <a:moveTo>
                  <a:pt x="0" y="0"/>
                </a:moveTo>
                <a:lnTo>
                  <a:pt x="2658775" y="0"/>
                </a:lnTo>
                <a:lnTo>
                  <a:pt x="2658775" y="8374094"/>
                </a:lnTo>
                <a:lnTo>
                  <a:pt x="0" y="8374094"/>
                </a:lnTo>
                <a:lnTo>
                  <a:pt x="0" y="0"/>
                </a:lnTo>
                <a:close/>
              </a:path>
            </a:pathLst>
          </a:custGeom>
          <a:blipFill rotWithShape="1">
            <a:blip r:embed="rId5">
              <a:alphaModFix/>
            </a:blip>
            <a:stretch>
              <a:fillRect b="0" l="0" r="0" t="0"/>
            </a:stretch>
          </a:blipFill>
          <a:ln>
            <a:noFill/>
          </a:ln>
        </p:spPr>
      </p:sp>
      <p:sp>
        <p:nvSpPr>
          <p:cNvPr id="98" name="Google Shape;98;p13"/>
          <p:cNvSpPr/>
          <p:nvPr/>
        </p:nvSpPr>
        <p:spPr>
          <a:xfrm>
            <a:off x="0" y="5984341"/>
            <a:ext cx="2026978" cy="4707659"/>
          </a:xfrm>
          <a:custGeom>
            <a:rect b="b" l="l" r="r" t="t"/>
            <a:pathLst>
              <a:path extrusionOk="0" h="4707659" w="2026978">
                <a:moveTo>
                  <a:pt x="0" y="0"/>
                </a:moveTo>
                <a:lnTo>
                  <a:pt x="2026978" y="0"/>
                </a:lnTo>
                <a:lnTo>
                  <a:pt x="2026978" y="4707659"/>
                </a:lnTo>
                <a:lnTo>
                  <a:pt x="0" y="4707659"/>
                </a:lnTo>
                <a:lnTo>
                  <a:pt x="0" y="0"/>
                </a:lnTo>
                <a:close/>
              </a:path>
            </a:pathLst>
          </a:custGeom>
          <a:blipFill rotWithShape="1">
            <a:blip r:embed="rId5">
              <a:alphaModFix/>
            </a:blip>
            <a:stretch>
              <a:fillRect b="-35609" l="0" r="0" t="0"/>
            </a:stretch>
          </a:blipFill>
          <a:ln>
            <a:noFill/>
          </a:ln>
        </p:spPr>
      </p:sp>
      <p:grpSp>
        <p:nvGrpSpPr>
          <p:cNvPr id="99" name="Google Shape;99;p13"/>
          <p:cNvGrpSpPr/>
          <p:nvPr/>
        </p:nvGrpSpPr>
        <p:grpSpPr>
          <a:xfrm>
            <a:off x="1490150" y="2677125"/>
            <a:ext cx="6408838" cy="1400826"/>
            <a:chOff x="-1" y="-38100"/>
            <a:chExt cx="3054300" cy="546344"/>
          </a:xfrm>
        </p:grpSpPr>
        <p:sp>
          <p:nvSpPr>
            <p:cNvPr id="100" name="Google Shape;100;p13"/>
            <p:cNvSpPr/>
            <p:nvPr/>
          </p:nvSpPr>
          <p:spPr>
            <a:xfrm>
              <a:off x="0" y="0"/>
              <a:ext cx="2980748" cy="508244"/>
            </a:xfrm>
            <a:custGeom>
              <a:rect b="b" l="l" r="r" t="t"/>
              <a:pathLst>
                <a:path extrusionOk="0" h="508244" w="2980748">
                  <a:moveTo>
                    <a:pt x="37481" y="0"/>
                  </a:moveTo>
                  <a:lnTo>
                    <a:pt x="2943267" y="0"/>
                  </a:lnTo>
                  <a:cubicBezTo>
                    <a:pt x="2963967" y="0"/>
                    <a:pt x="2980748" y="16781"/>
                    <a:pt x="2980748" y="37481"/>
                  </a:cubicBezTo>
                  <a:lnTo>
                    <a:pt x="2980748" y="470763"/>
                  </a:lnTo>
                  <a:cubicBezTo>
                    <a:pt x="2980748" y="491463"/>
                    <a:pt x="2963967" y="508244"/>
                    <a:pt x="2943267" y="508244"/>
                  </a:cubicBezTo>
                  <a:lnTo>
                    <a:pt x="37481" y="508244"/>
                  </a:lnTo>
                  <a:cubicBezTo>
                    <a:pt x="16781" y="508244"/>
                    <a:pt x="0" y="491463"/>
                    <a:pt x="0" y="470763"/>
                  </a:cubicBezTo>
                  <a:lnTo>
                    <a:pt x="0" y="37481"/>
                  </a:lnTo>
                  <a:cubicBezTo>
                    <a:pt x="0" y="16781"/>
                    <a:pt x="16781" y="0"/>
                    <a:pt x="37481" y="0"/>
                  </a:cubicBezTo>
                  <a:close/>
                </a:path>
              </a:pathLst>
            </a:custGeom>
            <a:solidFill>
              <a:srgbClr val="FFFFF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1" name="Google Shape;101;p13"/>
            <p:cNvSpPr txBox="1"/>
            <p:nvPr/>
          </p:nvSpPr>
          <p:spPr>
            <a:xfrm>
              <a:off x="-1" y="-38100"/>
              <a:ext cx="3054300" cy="546300"/>
            </a:xfrm>
            <a:prstGeom prst="rect">
              <a:avLst/>
            </a:prstGeom>
            <a:noFill/>
            <a:ln>
              <a:noFill/>
            </a:ln>
          </p:spPr>
          <p:txBody>
            <a:bodyPr anchorCtr="0" anchor="ctr" bIns="50800" lIns="50800" spcFirstLastPara="1" rIns="50800" wrap="square" tIns="50800">
              <a:noAutofit/>
            </a:bodyPr>
            <a:lstStyle/>
            <a:p>
              <a:pPr indent="0" lvl="0" marL="0" marR="0" rtl="0" algn="ctr">
                <a:lnSpc>
                  <a:spcPct val="135222"/>
                </a:lnSpc>
                <a:spcBef>
                  <a:spcPts val="0"/>
                </a:spcBef>
                <a:spcAft>
                  <a:spcPts val="0"/>
                </a:spcAft>
                <a:buNone/>
              </a:pPr>
              <a:r>
                <a:t/>
              </a:r>
              <a:endParaRPr b="0" i="0" sz="1800" u="none" cap="none" strike="noStrike">
                <a:solidFill>
                  <a:schemeClr val="dk1"/>
                </a:solidFill>
                <a:latin typeface="Calibri"/>
                <a:ea typeface="Calibri"/>
                <a:cs typeface="Calibri"/>
                <a:sym typeface="Calibri"/>
              </a:endParaRPr>
            </a:p>
          </p:txBody>
        </p:sp>
      </p:grpSp>
      <p:sp>
        <p:nvSpPr>
          <p:cNvPr id="102" name="Google Shape;102;p13"/>
          <p:cNvSpPr txBox="1"/>
          <p:nvPr/>
        </p:nvSpPr>
        <p:spPr>
          <a:xfrm>
            <a:off x="1874135" y="2955271"/>
            <a:ext cx="4525953" cy="212090"/>
          </a:xfrm>
          <a:prstGeom prst="rect">
            <a:avLst/>
          </a:prstGeom>
          <a:noFill/>
          <a:ln>
            <a:noFill/>
          </a:ln>
        </p:spPr>
        <p:txBody>
          <a:bodyPr anchorCtr="0" anchor="t" bIns="0" lIns="0" spcFirstLastPara="1" rIns="0" wrap="square" tIns="0">
            <a:spAutoFit/>
          </a:bodyPr>
          <a:lstStyle/>
          <a:p>
            <a:pPr indent="0" lvl="0" marL="0" marR="0" rtl="0" algn="l">
              <a:lnSpc>
                <a:spcPct val="100000"/>
              </a:lnSpc>
              <a:spcBef>
                <a:spcPts val="0"/>
              </a:spcBef>
              <a:spcAft>
                <a:spcPts val="0"/>
              </a:spcAft>
              <a:buNone/>
            </a:pPr>
            <a:r>
              <a:rPr b="1" i="0" lang="en-US" sz="1599" u="none" cap="none" strike="noStrike">
                <a:solidFill>
                  <a:srgbClr val="9D3C00"/>
                </a:solidFill>
                <a:latin typeface="Londrina Solid"/>
                <a:ea typeface="Londrina Solid"/>
                <a:cs typeface="Londrina Solid"/>
                <a:sym typeface="Londrina Solid"/>
              </a:rPr>
              <a:t>STEP 01: ABSORPTION OF LIGHT</a:t>
            </a:r>
            <a:endParaRPr/>
          </a:p>
        </p:txBody>
      </p:sp>
      <p:grpSp>
        <p:nvGrpSpPr>
          <p:cNvPr id="103" name="Google Shape;103;p13"/>
          <p:cNvGrpSpPr/>
          <p:nvPr/>
        </p:nvGrpSpPr>
        <p:grpSpPr>
          <a:xfrm>
            <a:off x="1490152" y="4114650"/>
            <a:ext cx="6312032" cy="1400826"/>
            <a:chOff x="0" y="-38100"/>
            <a:chExt cx="2980748" cy="546344"/>
          </a:xfrm>
        </p:grpSpPr>
        <p:sp>
          <p:nvSpPr>
            <p:cNvPr id="104" name="Google Shape;104;p13"/>
            <p:cNvSpPr/>
            <p:nvPr/>
          </p:nvSpPr>
          <p:spPr>
            <a:xfrm>
              <a:off x="0" y="0"/>
              <a:ext cx="2980748" cy="508244"/>
            </a:xfrm>
            <a:custGeom>
              <a:rect b="b" l="l" r="r" t="t"/>
              <a:pathLst>
                <a:path extrusionOk="0" h="508244" w="2980748">
                  <a:moveTo>
                    <a:pt x="37481" y="0"/>
                  </a:moveTo>
                  <a:lnTo>
                    <a:pt x="2943267" y="0"/>
                  </a:lnTo>
                  <a:cubicBezTo>
                    <a:pt x="2963967" y="0"/>
                    <a:pt x="2980748" y="16781"/>
                    <a:pt x="2980748" y="37481"/>
                  </a:cubicBezTo>
                  <a:lnTo>
                    <a:pt x="2980748" y="470763"/>
                  </a:lnTo>
                  <a:cubicBezTo>
                    <a:pt x="2980748" y="491463"/>
                    <a:pt x="2963967" y="508244"/>
                    <a:pt x="2943267" y="508244"/>
                  </a:cubicBezTo>
                  <a:lnTo>
                    <a:pt x="37481" y="508244"/>
                  </a:lnTo>
                  <a:cubicBezTo>
                    <a:pt x="16781" y="508244"/>
                    <a:pt x="0" y="491463"/>
                    <a:pt x="0" y="470763"/>
                  </a:cubicBezTo>
                  <a:lnTo>
                    <a:pt x="0" y="37481"/>
                  </a:lnTo>
                  <a:cubicBezTo>
                    <a:pt x="0" y="16781"/>
                    <a:pt x="16781" y="0"/>
                    <a:pt x="37481" y="0"/>
                  </a:cubicBezTo>
                  <a:close/>
                </a:path>
              </a:pathLst>
            </a:custGeom>
            <a:solidFill>
              <a:srgbClr val="FFFFF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5" name="Google Shape;105;p13"/>
            <p:cNvSpPr txBox="1"/>
            <p:nvPr/>
          </p:nvSpPr>
          <p:spPr>
            <a:xfrm>
              <a:off x="0" y="-38100"/>
              <a:ext cx="2980748" cy="546344"/>
            </a:xfrm>
            <a:prstGeom prst="rect">
              <a:avLst/>
            </a:prstGeom>
            <a:noFill/>
            <a:ln>
              <a:noFill/>
            </a:ln>
          </p:spPr>
          <p:txBody>
            <a:bodyPr anchorCtr="0" anchor="ctr" bIns="50800" lIns="50800" spcFirstLastPara="1" rIns="50800" wrap="square" tIns="50800">
              <a:noAutofit/>
            </a:bodyPr>
            <a:lstStyle/>
            <a:p>
              <a:pPr indent="0" lvl="0" marL="0" marR="0" rtl="0" algn="ctr">
                <a:lnSpc>
                  <a:spcPct val="135222"/>
                </a:lnSpc>
                <a:spcBef>
                  <a:spcPts val="0"/>
                </a:spcBef>
                <a:spcAft>
                  <a:spcPts val="0"/>
                </a:spcAft>
                <a:buNone/>
              </a:pPr>
              <a:r>
                <a:t/>
              </a:r>
              <a:endParaRPr b="0" i="0" sz="1800" u="none" cap="none" strike="noStrike">
                <a:solidFill>
                  <a:schemeClr val="dk1"/>
                </a:solidFill>
                <a:latin typeface="Calibri"/>
                <a:ea typeface="Calibri"/>
                <a:cs typeface="Calibri"/>
                <a:sym typeface="Calibri"/>
              </a:endParaRPr>
            </a:p>
          </p:txBody>
        </p:sp>
      </p:grpSp>
      <p:grpSp>
        <p:nvGrpSpPr>
          <p:cNvPr id="106" name="Google Shape;106;p13"/>
          <p:cNvGrpSpPr/>
          <p:nvPr/>
        </p:nvGrpSpPr>
        <p:grpSpPr>
          <a:xfrm>
            <a:off x="1490161" y="5552152"/>
            <a:ext cx="7642636" cy="1400824"/>
            <a:chOff x="0" y="-38100"/>
            <a:chExt cx="2980748" cy="546344"/>
          </a:xfrm>
        </p:grpSpPr>
        <p:sp>
          <p:nvSpPr>
            <p:cNvPr id="107" name="Google Shape;107;p13"/>
            <p:cNvSpPr/>
            <p:nvPr/>
          </p:nvSpPr>
          <p:spPr>
            <a:xfrm>
              <a:off x="0" y="0"/>
              <a:ext cx="2980748" cy="508244"/>
            </a:xfrm>
            <a:custGeom>
              <a:rect b="b" l="l" r="r" t="t"/>
              <a:pathLst>
                <a:path extrusionOk="0" h="508244" w="2980748">
                  <a:moveTo>
                    <a:pt x="37481" y="0"/>
                  </a:moveTo>
                  <a:lnTo>
                    <a:pt x="2943267" y="0"/>
                  </a:lnTo>
                  <a:cubicBezTo>
                    <a:pt x="2963967" y="0"/>
                    <a:pt x="2980748" y="16781"/>
                    <a:pt x="2980748" y="37481"/>
                  </a:cubicBezTo>
                  <a:lnTo>
                    <a:pt x="2980748" y="470763"/>
                  </a:lnTo>
                  <a:cubicBezTo>
                    <a:pt x="2980748" y="491463"/>
                    <a:pt x="2963967" y="508244"/>
                    <a:pt x="2943267" y="508244"/>
                  </a:cubicBezTo>
                  <a:lnTo>
                    <a:pt x="37481" y="508244"/>
                  </a:lnTo>
                  <a:cubicBezTo>
                    <a:pt x="16781" y="508244"/>
                    <a:pt x="0" y="491463"/>
                    <a:pt x="0" y="470763"/>
                  </a:cubicBezTo>
                  <a:lnTo>
                    <a:pt x="0" y="37481"/>
                  </a:lnTo>
                  <a:cubicBezTo>
                    <a:pt x="0" y="16781"/>
                    <a:pt x="16781" y="0"/>
                    <a:pt x="37481" y="0"/>
                  </a:cubicBezTo>
                  <a:close/>
                </a:path>
              </a:pathLst>
            </a:custGeom>
            <a:solidFill>
              <a:srgbClr val="FFFFF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8" name="Google Shape;108;p13"/>
            <p:cNvSpPr txBox="1"/>
            <p:nvPr/>
          </p:nvSpPr>
          <p:spPr>
            <a:xfrm>
              <a:off x="0" y="-38100"/>
              <a:ext cx="2980748" cy="546344"/>
            </a:xfrm>
            <a:prstGeom prst="rect">
              <a:avLst/>
            </a:prstGeom>
            <a:noFill/>
            <a:ln>
              <a:noFill/>
            </a:ln>
          </p:spPr>
          <p:txBody>
            <a:bodyPr anchorCtr="0" anchor="ctr" bIns="50800" lIns="50800" spcFirstLastPara="1" rIns="50800" wrap="square" tIns="50800">
              <a:noAutofit/>
            </a:bodyPr>
            <a:lstStyle/>
            <a:p>
              <a:pPr indent="0" lvl="0" marL="0" marR="0" rtl="0" algn="ctr">
                <a:lnSpc>
                  <a:spcPct val="135222"/>
                </a:lnSpc>
                <a:spcBef>
                  <a:spcPts val="0"/>
                </a:spcBef>
                <a:spcAft>
                  <a:spcPts val="0"/>
                </a:spcAft>
                <a:buNone/>
              </a:pPr>
              <a:r>
                <a:t/>
              </a:r>
              <a:endParaRPr b="0" i="0" sz="1800" u="none" cap="none" strike="noStrike">
                <a:solidFill>
                  <a:schemeClr val="dk1"/>
                </a:solidFill>
                <a:latin typeface="Calibri"/>
                <a:ea typeface="Calibri"/>
                <a:cs typeface="Calibri"/>
                <a:sym typeface="Calibri"/>
              </a:endParaRPr>
            </a:p>
          </p:txBody>
        </p:sp>
      </p:grpSp>
      <p:grpSp>
        <p:nvGrpSpPr>
          <p:cNvPr id="109" name="Google Shape;109;p13"/>
          <p:cNvGrpSpPr/>
          <p:nvPr/>
        </p:nvGrpSpPr>
        <p:grpSpPr>
          <a:xfrm>
            <a:off x="1490161" y="6988639"/>
            <a:ext cx="7642636" cy="1400824"/>
            <a:chOff x="0" y="-38100"/>
            <a:chExt cx="2980748" cy="546344"/>
          </a:xfrm>
        </p:grpSpPr>
        <p:sp>
          <p:nvSpPr>
            <p:cNvPr id="110" name="Google Shape;110;p13"/>
            <p:cNvSpPr/>
            <p:nvPr/>
          </p:nvSpPr>
          <p:spPr>
            <a:xfrm>
              <a:off x="0" y="0"/>
              <a:ext cx="2980748" cy="508244"/>
            </a:xfrm>
            <a:custGeom>
              <a:rect b="b" l="l" r="r" t="t"/>
              <a:pathLst>
                <a:path extrusionOk="0" h="508244" w="2980748">
                  <a:moveTo>
                    <a:pt x="37481" y="0"/>
                  </a:moveTo>
                  <a:lnTo>
                    <a:pt x="2943267" y="0"/>
                  </a:lnTo>
                  <a:cubicBezTo>
                    <a:pt x="2963967" y="0"/>
                    <a:pt x="2980748" y="16781"/>
                    <a:pt x="2980748" y="37481"/>
                  </a:cubicBezTo>
                  <a:lnTo>
                    <a:pt x="2980748" y="470763"/>
                  </a:lnTo>
                  <a:cubicBezTo>
                    <a:pt x="2980748" y="491463"/>
                    <a:pt x="2963967" y="508244"/>
                    <a:pt x="2943267" y="508244"/>
                  </a:cubicBezTo>
                  <a:lnTo>
                    <a:pt x="37481" y="508244"/>
                  </a:lnTo>
                  <a:cubicBezTo>
                    <a:pt x="16781" y="508244"/>
                    <a:pt x="0" y="491463"/>
                    <a:pt x="0" y="470763"/>
                  </a:cubicBezTo>
                  <a:lnTo>
                    <a:pt x="0" y="37481"/>
                  </a:lnTo>
                  <a:cubicBezTo>
                    <a:pt x="0" y="16781"/>
                    <a:pt x="16781" y="0"/>
                    <a:pt x="37481" y="0"/>
                  </a:cubicBezTo>
                  <a:close/>
                </a:path>
              </a:pathLst>
            </a:custGeom>
            <a:solidFill>
              <a:srgbClr val="FFFFF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1" name="Google Shape;111;p13"/>
            <p:cNvSpPr txBox="1"/>
            <p:nvPr/>
          </p:nvSpPr>
          <p:spPr>
            <a:xfrm>
              <a:off x="0" y="-38100"/>
              <a:ext cx="2980748" cy="546344"/>
            </a:xfrm>
            <a:prstGeom prst="rect">
              <a:avLst/>
            </a:prstGeom>
            <a:noFill/>
            <a:ln>
              <a:noFill/>
            </a:ln>
          </p:spPr>
          <p:txBody>
            <a:bodyPr anchorCtr="0" anchor="ctr" bIns="50800" lIns="50800" spcFirstLastPara="1" rIns="50800" wrap="square" tIns="50800">
              <a:noAutofit/>
            </a:bodyPr>
            <a:lstStyle/>
            <a:p>
              <a:pPr indent="0" lvl="0" marL="0" marR="0" rtl="0" algn="ctr">
                <a:lnSpc>
                  <a:spcPct val="135222"/>
                </a:lnSpc>
                <a:spcBef>
                  <a:spcPts val="0"/>
                </a:spcBef>
                <a:spcAft>
                  <a:spcPts val="0"/>
                </a:spcAft>
                <a:buNone/>
              </a:pPr>
              <a:r>
                <a:t/>
              </a:r>
              <a:endParaRPr b="0" i="0" sz="1800" u="none" cap="none" strike="noStrike">
                <a:solidFill>
                  <a:schemeClr val="dk1"/>
                </a:solidFill>
                <a:latin typeface="Calibri"/>
                <a:ea typeface="Calibri"/>
                <a:cs typeface="Calibri"/>
                <a:sym typeface="Calibri"/>
              </a:endParaRPr>
            </a:p>
          </p:txBody>
        </p:sp>
      </p:grpSp>
      <p:grpSp>
        <p:nvGrpSpPr>
          <p:cNvPr id="112" name="Google Shape;112;p13"/>
          <p:cNvGrpSpPr/>
          <p:nvPr/>
        </p:nvGrpSpPr>
        <p:grpSpPr>
          <a:xfrm>
            <a:off x="1490161" y="8427176"/>
            <a:ext cx="7642636" cy="1400824"/>
            <a:chOff x="0" y="-38100"/>
            <a:chExt cx="2980748" cy="546344"/>
          </a:xfrm>
        </p:grpSpPr>
        <p:sp>
          <p:nvSpPr>
            <p:cNvPr id="113" name="Google Shape;113;p13"/>
            <p:cNvSpPr/>
            <p:nvPr/>
          </p:nvSpPr>
          <p:spPr>
            <a:xfrm>
              <a:off x="0" y="0"/>
              <a:ext cx="2980748" cy="508244"/>
            </a:xfrm>
            <a:custGeom>
              <a:rect b="b" l="l" r="r" t="t"/>
              <a:pathLst>
                <a:path extrusionOk="0" h="508244" w="2980748">
                  <a:moveTo>
                    <a:pt x="37481" y="0"/>
                  </a:moveTo>
                  <a:lnTo>
                    <a:pt x="2943267" y="0"/>
                  </a:lnTo>
                  <a:cubicBezTo>
                    <a:pt x="2963967" y="0"/>
                    <a:pt x="2980748" y="16781"/>
                    <a:pt x="2980748" y="37481"/>
                  </a:cubicBezTo>
                  <a:lnTo>
                    <a:pt x="2980748" y="470763"/>
                  </a:lnTo>
                  <a:cubicBezTo>
                    <a:pt x="2980748" y="491463"/>
                    <a:pt x="2963967" y="508244"/>
                    <a:pt x="2943267" y="508244"/>
                  </a:cubicBezTo>
                  <a:lnTo>
                    <a:pt x="37481" y="508244"/>
                  </a:lnTo>
                  <a:cubicBezTo>
                    <a:pt x="16781" y="508244"/>
                    <a:pt x="0" y="491463"/>
                    <a:pt x="0" y="470763"/>
                  </a:cubicBezTo>
                  <a:lnTo>
                    <a:pt x="0" y="37481"/>
                  </a:lnTo>
                  <a:cubicBezTo>
                    <a:pt x="0" y="16781"/>
                    <a:pt x="16781" y="0"/>
                    <a:pt x="37481" y="0"/>
                  </a:cubicBezTo>
                  <a:close/>
                </a:path>
              </a:pathLst>
            </a:custGeom>
            <a:solidFill>
              <a:srgbClr val="FFFFF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4" name="Google Shape;114;p13"/>
            <p:cNvSpPr txBox="1"/>
            <p:nvPr/>
          </p:nvSpPr>
          <p:spPr>
            <a:xfrm>
              <a:off x="0" y="-38100"/>
              <a:ext cx="2980748" cy="546344"/>
            </a:xfrm>
            <a:prstGeom prst="rect">
              <a:avLst/>
            </a:prstGeom>
            <a:noFill/>
            <a:ln>
              <a:noFill/>
            </a:ln>
          </p:spPr>
          <p:txBody>
            <a:bodyPr anchorCtr="0" anchor="ctr" bIns="50800" lIns="50800" spcFirstLastPara="1" rIns="50800" wrap="square" tIns="50800">
              <a:noAutofit/>
            </a:bodyPr>
            <a:lstStyle/>
            <a:p>
              <a:pPr indent="0" lvl="0" marL="0" marR="0" rtl="0" algn="ctr">
                <a:lnSpc>
                  <a:spcPct val="135222"/>
                </a:lnSpc>
                <a:spcBef>
                  <a:spcPts val="0"/>
                </a:spcBef>
                <a:spcAft>
                  <a:spcPts val="0"/>
                </a:spcAft>
                <a:buNone/>
              </a:pPr>
              <a:r>
                <a:t/>
              </a:r>
              <a:endParaRPr b="0" i="0" sz="1800" u="none" cap="none" strike="noStrike">
                <a:solidFill>
                  <a:schemeClr val="dk1"/>
                </a:solidFill>
                <a:latin typeface="Calibri"/>
                <a:ea typeface="Calibri"/>
                <a:cs typeface="Calibri"/>
                <a:sym typeface="Calibri"/>
              </a:endParaRPr>
            </a:p>
          </p:txBody>
        </p:sp>
      </p:grpSp>
      <p:grpSp>
        <p:nvGrpSpPr>
          <p:cNvPr id="115" name="Google Shape;115;p13"/>
          <p:cNvGrpSpPr/>
          <p:nvPr/>
        </p:nvGrpSpPr>
        <p:grpSpPr>
          <a:xfrm>
            <a:off x="0" y="10076285"/>
            <a:ext cx="7898737" cy="615715"/>
            <a:chOff x="0" y="-38100"/>
            <a:chExt cx="2830729" cy="220659"/>
          </a:xfrm>
        </p:grpSpPr>
        <p:sp>
          <p:nvSpPr>
            <p:cNvPr id="116" name="Google Shape;116;p13"/>
            <p:cNvSpPr/>
            <p:nvPr/>
          </p:nvSpPr>
          <p:spPr>
            <a:xfrm>
              <a:off x="0" y="0"/>
              <a:ext cx="2830729" cy="182559"/>
            </a:xfrm>
            <a:custGeom>
              <a:rect b="b" l="l" r="r" t="t"/>
              <a:pathLst>
                <a:path extrusionOk="0" h="182559" w="2830729">
                  <a:moveTo>
                    <a:pt x="0" y="0"/>
                  </a:moveTo>
                  <a:lnTo>
                    <a:pt x="2830729" y="0"/>
                  </a:lnTo>
                  <a:lnTo>
                    <a:pt x="2830729" y="182559"/>
                  </a:lnTo>
                  <a:lnTo>
                    <a:pt x="0" y="182559"/>
                  </a:lnTo>
                  <a:close/>
                </a:path>
              </a:pathLst>
            </a:custGeom>
            <a:solidFill>
              <a:srgbClr val="46211F"/>
            </a:solidFill>
            <a:ln>
              <a:noFill/>
            </a:ln>
          </p:spPr>
        </p:sp>
        <p:sp>
          <p:nvSpPr>
            <p:cNvPr id="117" name="Google Shape;117;p13"/>
            <p:cNvSpPr txBox="1"/>
            <p:nvPr/>
          </p:nvSpPr>
          <p:spPr>
            <a:xfrm>
              <a:off x="0" y="-38100"/>
              <a:ext cx="2830729" cy="220659"/>
            </a:xfrm>
            <a:prstGeom prst="rect">
              <a:avLst/>
            </a:prstGeom>
            <a:noFill/>
            <a:ln>
              <a:noFill/>
            </a:ln>
          </p:spPr>
          <p:txBody>
            <a:bodyPr anchorCtr="0" anchor="ctr" bIns="50800" lIns="50800" spcFirstLastPara="1" rIns="50800" wrap="square" tIns="50800">
              <a:noAutofit/>
            </a:bodyPr>
            <a:lstStyle/>
            <a:p>
              <a:pPr indent="0" lvl="0" marL="0" marR="0" rtl="0" algn="ctr">
                <a:lnSpc>
                  <a:spcPct val="135222"/>
                </a:lnSpc>
                <a:spcBef>
                  <a:spcPts val="0"/>
                </a:spcBef>
                <a:spcAft>
                  <a:spcPts val="0"/>
                </a:spcAft>
                <a:buNone/>
              </a:pPr>
              <a:r>
                <a:t/>
              </a:r>
              <a:endParaRPr b="0" i="0" sz="1800" u="none" cap="none" strike="noStrike">
                <a:solidFill>
                  <a:schemeClr val="dk1"/>
                </a:solidFill>
                <a:latin typeface="Calibri"/>
                <a:ea typeface="Calibri"/>
                <a:cs typeface="Calibri"/>
                <a:sym typeface="Calibri"/>
              </a:endParaRPr>
            </a:p>
          </p:txBody>
        </p:sp>
      </p:grpSp>
      <p:sp>
        <p:nvSpPr>
          <p:cNvPr id="118" name="Google Shape;118;p13"/>
          <p:cNvSpPr txBox="1"/>
          <p:nvPr/>
        </p:nvSpPr>
        <p:spPr>
          <a:xfrm>
            <a:off x="401207" y="10302678"/>
            <a:ext cx="5546554" cy="240665"/>
          </a:xfrm>
          <a:prstGeom prst="rect">
            <a:avLst/>
          </a:prstGeom>
          <a:noFill/>
          <a:ln>
            <a:noFill/>
          </a:ln>
        </p:spPr>
        <p:txBody>
          <a:bodyPr anchorCtr="0" anchor="t" bIns="0" lIns="0" spcFirstLastPara="1" rIns="0" wrap="square" tIns="0">
            <a:spAutoFit/>
          </a:bodyPr>
          <a:lstStyle/>
          <a:p>
            <a:pPr indent="0" lvl="0" marL="0" marR="0" rtl="0" algn="l">
              <a:lnSpc>
                <a:spcPct val="140000"/>
              </a:lnSpc>
              <a:spcBef>
                <a:spcPts val="0"/>
              </a:spcBef>
              <a:spcAft>
                <a:spcPts val="0"/>
              </a:spcAft>
              <a:buNone/>
            </a:pPr>
            <a:r>
              <a:rPr b="0" i="0" lang="en-US" sz="1400" u="none" cap="none" strike="noStrike">
                <a:solidFill>
                  <a:srgbClr val="C6E89B"/>
                </a:solidFill>
                <a:latin typeface="Londrina Solid Black"/>
                <a:ea typeface="Londrina Solid Black"/>
                <a:cs typeface="Londrina Solid Black"/>
                <a:sym typeface="Londrina Solid Black"/>
              </a:rPr>
              <a:t>Sources:</a:t>
            </a:r>
            <a:r>
              <a:rPr b="0" i="0" lang="en-US" sz="1400" u="none" cap="none" strike="noStrike">
                <a:solidFill>
                  <a:srgbClr val="C6E89B"/>
                </a:solidFill>
                <a:latin typeface="Londrina Solid Light"/>
                <a:ea typeface="Londrina Solid Light"/>
                <a:cs typeface="Londrina Solid Light"/>
                <a:sym typeface="Londrina Solid Light"/>
              </a:rPr>
              <a:t> https://microbenotes.com/photosynthesis/</a:t>
            </a:r>
            <a:endParaRPr/>
          </a:p>
        </p:txBody>
      </p:sp>
      <p:sp>
        <p:nvSpPr>
          <p:cNvPr id="119" name="Google Shape;119;p13"/>
          <p:cNvSpPr txBox="1"/>
          <p:nvPr/>
        </p:nvSpPr>
        <p:spPr>
          <a:xfrm>
            <a:off x="514524" y="872568"/>
            <a:ext cx="4526100" cy="1293000"/>
          </a:xfrm>
          <a:prstGeom prst="rect">
            <a:avLst/>
          </a:prstGeom>
          <a:noFill/>
          <a:ln>
            <a:noFill/>
          </a:ln>
        </p:spPr>
        <p:txBody>
          <a:bodyPr anchorCtr="0" anchor="t" bIns="0" lIns="0" spcFirstLastPara="1" rIns="0" wrap="square" tIns="0">
            <a:spAutoFit/>
          </a:bodyPr>
          <a:lstStyle/>
          <a:p>
            <a:pPr indent="0" lvl="0" marL="0" marR="0" rtl="0" algn="l">
              <a:lnSpc>
                <a:spcPct val="100000"/>
              </a:lnSpc>
              <a:spcBef>
                <a:spcPts val="0"/>
              </a:spcBef>
              <a:spcAft>
                <a:spcPts val="0"/>
              </a:spcAft>
              <a:buNone/>
            </a:pPr>
            <a:r>
              <a:rPr b="0" i="0" lang="en-US" sz="4200" u="none" cap="none" strike="noStrike">
                <a:solidFill>
                  <a:srgbClr val="9D3C00"/>
                </a:solidFill>
                <a:latin typeface="Londrina Solid Black"/>
                <a:ea typeface="Londrina Solid Black"/>
                <a:cs typeface="Londrina Solid Black"/>
                <a:sym typeface="Londrina Solid Black"/>
              </a:rPr>
              <a:t>PHOTOSYNTHESIS </a:t>
            </a:r>
            <a:endParaRPr/>
          </a:p>
          <a:p>
            <a:pPr indent="0" lvl="0" marL="0" marR="0" rtl="0" algn="l">
              <a:lnSpc>
                <a:spcPct val="100000"/>
              </a:lnSpc>
              <a:spcBef>
                <a:spcPts val="0"/>
              </a:spcBef>
              <a:spcAft>
                <a:spcPts val="0"/>
              </a:spcAft>
              <a:buNone/>
            </a:pPr>
            <a:r>
              <a:rPr b="0" i="0" lang="en-US" sz="4200" u="none" cap="none" strike="noStrike">
                <a:solidFill>
                  <a:srgbClr val="9D3C00"/>
                </a:solidFill>
                <a:latin typeface="Londrina Solid Black"/>
                <a:ea typeface="Londrina Solid Black"/>
                <a:cs typeface="Londrina Solid Black"/>
                <a:sym typeface="Londrina Solid Black"/>
              </a:rPr>
              <a:t>101 INFOGRAPHIC</a:t>
            </a:r>
            <a:endParaRPr/>
          </a:p>
        </p:txBody>
      </p:sp>
      <p:sp>
        <p:nvSpPr>
          <p:cNvPr id="120" name="Google Shape;120;p13"/>
          <p:cNvSpPr txBox="1"/>
          <p:nvPr/>
        </p:nvSpPr>
        <p:spPr>
          <a:xfrm>
            <a:off x="514524" y="478233"/>
            <a:ext cx="5319900" cy="369300"/>
          </a:xfrm>
          <a:prstGeom prst="rect">
            <a:avLst/>
          </a:prstGeom>
          <a:noFill/>
          <a:ln>
            <a:noFill/>
          </a:ln>
        </p:spPr>
        <p:txBody>
          <a:bodyPr anchorCtr="0" anchor="t" bIns="0" lIns="0" spcFirstLastPara="1" rIns="0" wrap="square" tIns="0">
            <a:spAutoFit/>
          </a:bodyPr>
          <a:lstStyle/>
          <a:p>
            <a:pPr indent="0" lvl="0" marL="0" marR="0" rtl="0" algn="l">
              <a:lnSpc>
                <a:spcPct val="100000"/>
              </a:lnSpc>
              <a:spcBef>
                <a:spcPts val="0"/>
              </a:spcBef>
              <a:spcAft>
                <a:spcPts val="0"/>
              </a:spcAft>
              <a:buNone/>
            </a:pPr>
            <a:r>
              <a:rPr b="0" i="0" lang="en-US" sz="2400" u="none" cap="none" strike="noStrike">
                <a:solidFill>
                  <a:srgbClr val="1C150F"/>
                </a:solidFill>
                <a:latin typeface="Londrina Solid Black"/>
                <a:ea typeface="Londrina Solid Black"/>
                <a:cs typeface="Londrina Solid Black"/>
                <a:sym typeface="Londrina Solid Black"/>
              </a:rPr>
              <a:t>BIOLOGY SUBJECT: </a:t>
            </a:r>
            <a:endParaRPr/>
          </a:p>
        </p:txBody>
      </p:sp>
      <p:sp>
        <p:nvSpPr>
          <p:cNvPr id="121" name="Google Shape;121;p13"/>
          <p:cNvSpPr txBox="1"/>
          <p:nvPr/>
        </p:nvSpPr>
        <p:spPr>
          <a:xfrm>
            <a:off x="514524" y="2181727"/>
            <a:ext cx="5546554" cy="240665"/>
          </a:xfrm>
          <a:prstGeom prst="rect">
            <a:avLst/>
          </a:prstGeom>
          <a:noFill/>
          <a:ln>
            <a:noFill/>
          </a:ln>
        </p:spPr>
        <p:txBody>
          <a:bodyPr anchorCtr="0" anchor="t" bIns="0" lIns="0" spcFirstLastPara="1" rIns="0" wrap="square" tIns="0">
            <a:spAutoFit/>
          </a:bodyPr>
          <a:lstStyle/>
          <a:p>
            <a:pPr indent="0" lvl="0" marL="0" marR="0" rtl="0" algn="l">
              <a:lnSpc>
                <a:spcPct val="140000"/>
              </a:lnSpc>
              <a:spcBef>
                <a:spcPts val="0"/>
              </a:spcBef>
              <a:spcAft>
                <a:spcPts val="0"/>
              </a:spcAft>
              <a:buNone/>
            </a:pPr>
            <a:r>
              <a:rPr b="0" i="0" lang="en-US" sz="1400" u="none" cap="none" strike="noStrike">
                <a:solidFill>
                  <a:srgbClr val="1C150F"/>
                </a:solidFill>
                <a:latin typeface="Londrina Solid Light"/>
                <a:ea typeface="Londrina Solid Light"/>
                <a:cs typeface="Londrina Solid Light"/>
                <a:sym typeface="Londrina Solid Light"/>
              </a:rPr>
              <a:t>A STEP-BY-STEP LOOK ON HOW PLANTS CREATE THEIR FOOD.</a:t>
            </a:r>
            <a:endParaRPr/>
          </a:p>
        </p:txBody>
      </p:sp>
      <p:sp>
        <p:nvSpPr>
          <p:cNvPr id="122" name="Google Shape;122;p13"/>
          <p:cNvSpPr txBox="1"/>
          <p:nvPr/>
        </p:nvSpPr>
        <p:spPr>
          <a:xfrm>
            <a:off x="1870099" y="3269480"/>
            <a:ext cx="5546700" cy="684300"/>
          </a:xfrm>
          <a:prstGeom prst="rect">
            <a:avLst/>
          </a:prstGeom>
          <a:noFill/>
          <a:ln>
            <a:noFill/>
          </a:ln>
        </p:spPr>
        <p:txBody>
          <a:bodyPr anchorCtr="0" anchor="t" bIns="0" lIns="0" spcFirstLastPara="1" rIns="0" wrap="square" tIns="0">
            <a:spAutoFit/>
          </a:bodyPr>
          <a:lstStyle/>
          <a:p>
            <a:pPr indent="0" lvl="0" marL="0" marR="0" rtl="0" algn="l">
              <a:lnSpc>
                <a:spcPct val="115000"/>
              </a:lnSpc>
              <a:spcBef>
                <a:spcPts val="0"/>
              </a:spcBef>
              <a:spcAft>
                <a:spcPts val="0"/>
              </a:spcAft>
              <a:buNone/>
            </a:pPr>
            <a:r>
              <a:rPr b="0" i="0" lang="en-US" sz="999" u="none" cap="none" strike="noStrike">
                <a:solidFill>
                  <a:srgbClr val="1C150F"/>
                </a:solidFill>
                <a:latin typeface="Londrina Solid Light"/>
                <a:ea typeface="Londrina Solid Light"/>
                <a:cs typeface="Londrina Solid Light"/>
                <a:sym typeface="Londrina Solid Light"/>
              </a:rPr>
              <a:t>Photosynthesis begins with the absorption of light by the green pigment on plants called chlorophyll. These pigments are attached to the proteins found in the thykaloids of chloroplasts. After the light energy is absorbed, it will then be utilized to remove electrons in common donors like water, thereby forming oxygen. Afterwards, the electrons will be moved to quinine (Q), a primary electron receptor similar to CoQ in the electron transfer chain.</a:t>
            </a:r>
            <a:endParaRPr/>
          </a:p>
        </p:txBody>
      </p:sp>
      <p:sp>
        <p:nvSpPr>
          <p:cNvPr id="123" name="Google Shape;123;p13"/>
          <p:cNvSpPr txBox="1"/>
          <p:nvPr/>
        </p:nvSpPr>
        <p:spPr>
          <a:xfrm>
            <a:off x="1878171" y="4398817"/>
            <a:ext cx="4525953" cy="212090"/>
          </a:xfrm>
          <a:prstGeom prst="rect">
            <a:avLst/>
          </a:prstGeom>
          <a:noFill/>
          <a:ln>
            <a:noFill/>
          </a:ln>
        </p:spPr>
        <p:txBody>
          <a:bodyPr anchorCtr="0" anchor="t" bIns="0" lIns="0" spcFirstLastPara="1" rIns="0" wrap="square" tIns="0">
            <a:spAutoFit/>
          </a:bodyPr>
          <a:lstStyle/>
          <a:p>
            <a:pPr indent="0" lvl="0" marL="0" marR="0" rtl="0" algn="l">
              <a:lnSpc>
                <a:spcPct val="100000"/>
              </a:lnSpc>
              <a:spcBef>
                <a:spcPts val="0"/>
              </a:spcBef>
              <a:spcAft>
                <a:spcPts val="0"/>
              </a:spcAft>
              <a:buNone/>
            </a:pPr>
            <a:r>
              <a:rPr b="1" i="0" lang="en-US" sz="1599" u="none" cap="none" strike="noStrike">
                <a:solidFill>
                  <a:srgbClr val="9D3C00"/>
                </a:solidFill>
                <a:latin typeface="Londrina Solid"/>
                <a:ea typeface="Londrina Solid"/>
                <a:cs typeface="Londrina Solid"/>
                <a:sym typeface="Londrina Solid"/>
              </a:rPr>
              <a:t>STEP 02: ELECTRON TRANSFER</a:t>
            </a:r>
            <a:endParaRPr/>
          </a:p>
        </p:txBody>
      </p:sp>
      <p:sp>
        <p:nvSpPr>
          <p:cNvPr id="124" name="Google Shape;124;p13"/>
          <p:cNvSpPr txBox="1"/>
          <p:nvPr/>
        </p:nvSpPr>
        <p:spPr>
          <a:xfrm>
            <a:off x="1874135" y="4713027"/>
            <a:ext cx="4827000" cy="684300"/>
          </a:xfrm>
          <a:prstGeom prst="rect">
            <a:avLst/>
          </a:prstGeom>
          <a:noFill/>
          <a:ln>
            <a:noFill/>
          </a:ln>
        </p:spPr>
        <p:txBody>
          <a:bodyPr anchorCtr="0" anchor="t" bIns="0" lIns="0" spcFirstLastPara="1" rIns="0" wrap="square" tIns="0">
            <a:spAutoFit/>
          </a:bodyPr>
          <a:lstStyle/>
          <a:p>
            <a:pPr indent="0" lvl="0" marL="0" marR="0" rtl="0" algn="l">
              <a:lnSpc>
                <a:spcPct val="115000"/>
              </a:lnSpc>
              <a:spcBef>
                <a:spcPts val="0"/>
              </a:spcBef>
              <a:spcAft>
                <a:spcPts val="0"/>
              </a:spcAft>
              <a:buNone/>
            </a:pPr>
            <a:r>
              <a:rPr b="0" i="0" lang="en-US" sz="999" u="none" cap="none" strike="noStrike">
                <a:solidFill>
                  <a:srgbClr val="1C150F"/>
                </a:solidFill>
                <a:latin typeface="Londrina Solid Light"/>
                <a:ea typeface="Londrina Solid Light"/>
                <a:cs typeface="Londrina Solid Light"/>
                <a:sym typeface="Londrina Solid Light"/>
              </a:rPr>
              <a:t>Electrons go through a chain of electron transfer molecules in the thylakoid membrane, moving further from the primary electron acceptor until it reaches the final electron acceptor, which is usually NADP+. In the transfer process of electrons, a proton gradient develops as a result of protons being pumped out of the membrane.</a:t>
            </a:r>
            <a:endParaRPr/>
          </a:p>
        </p:txBody>
      </p:sp>
      <p:sp>
        <p:nvSpPr>
          <p:cNvPr id="125" name="Google Shape;125;p13"/>
          <p:cNvSpPr txBox="1"/>
          <p:nvPr/>
        </p:nvSpPr>
        <p:spPr>
          <a:xfrm>
            <a:off x="1874135" y="5839315"/>
            <a:ext cx="4525953" cy="212090"/>
          </a:xfrm>
          <a:prstGeom prst="rect">
            <a:avLst/>
          </a:prstGeom>
          <a:noFill/>
          <a:ln>
            <a:noFill/>
          </a:ln>
        </p:spPr>
        <p:txBody>
          <a:bodyPr anchorCtr="0" anchor="t" bIns="0" lIns="0" spcFirstLastPara="1" rIns="0" wrap="square" tIns="0">
            <a:spAutoFit/>
          </a:bodyPr>
          <a:lstStyle/>
          <a:p>
            <a:pPr indent="0" lvl="0" marL="0" marR="0" rtl="0" algn="l">
              <a:lnSpc>
                <a:spcPct val="100000"/>
              </a:lnSpc>
              <a:spcBef>
                <a:spcPts val="0"/>
              </a:spcBef>
              <a:spcAft>
                <a:spcPts val="0"/>
              </a:spcAft>
              <a:buNone/>
            </a:pPr>
            <a:r>
              <a:rPr b="1" i="0" lang="en-US" sz="1599" u="none" cap="none" strike="noStrike">
                <a:solidFill>
                  <a:srgbClr val="9D3C00"/>
                </a:solidFill>
                <a:latin typeface="Londrina Solid"/>
                <a:ea typeface="Londrina Solid"/>
                <a:cs typeface="Londrina Solid"/>
                <a:sym typeface="Londrina Solid"/>
              </a:rPr>
              <a:t>STEP 03: GENERATION OF ATP</a:t>
            </a:r>
            <a:endParaRPr/>
          </a:p>
        </p:txBody>
      </p:sp>
      <p:sp>
        <p:nvSpPr>
          <p:cNvPr id="126" name="Google Shape;126;p13"/>
          <p:cNvSpPr txBox="1"/>
          <p:nvPr/>
        </p:nvSpPr>
        <p:spPr>
          <a:xfrm>
            <a:off x="1870099" y="6315450"/>
            <a:ext cx="4627200" cy="330600"/>
          </a:xfrm>
          <a:prstGeom prst="rect">
            <a:avLst/>
          </a:prstGeom>
          <a:noFill/>
          <a:ln>
            <a:noFill/>
          </a:ln>
        </p:spPr>
        <p:txBody>
          <a:bodyPr anchorCtr="0" anchor="t" bIns="0" lIns="0" spcFirstLastPara="1" rIns="0" wrap="square" tIns="0">
            <a:spAutoFit/>
          </a:bodyPr>
          <a:lstStyle/>
          <a:p>
            <a:pPr indent="0" lvl="0" marL="0" marR="0" rtl="0" algn="l">
              <a:lnSpc>
                <a:spcPct val="115000"/>
              </a:lnSpc>
              <a:spcBef>
                <a:spcPts val="0"/>
              </a:spcBef>
              <a:spcAft>
                <a:spcPts val="0"/>
              </a:spcAft>
              <a:buNone/>
            </a:pPr>
            <a:r>
              <a:rPr b="0" i="0" lang="en-US" sz="999" u="none" cap="none" strike="noStrike">
                <a:solidFill>
                  <a:srgbClr val="1C150F"/>
                </a:solidFill>
                <a:latin typeface="Londrina Solid Light"/>
                <a:ea typeface="Londrina Solid Light"/>
                <a:cs typeface="Londrina Solid Light"/>
                <a:sym typeface="Londrina Solid Light"/>
              </a:rPr>
              <a:t>Through the F0F1 complex, protons move from the thykaloid lumen to the stroma. This process generates ATP from ADP and Pi, similar to the generation of ATP in the electron transport chain.</a:t>
            </a:r>
            <a:endParaRPr/>
          </a:p>
        </p:txBody>
      </p:sp>
      <p:sp>
        <p:nvSpPr>
          <p:cNvPr id="127" name="Google Shape;127;p13"/>
          <p:cNvSpPr txBox="1"/>
          <p:nvPr/>
        </p:nvSpPr>
        <p:spPr>
          <a:xfrm>
            <a:off x="1874135" y="7273841"/>
            <a:ext cx="4525953" cy="212090"/>
          </a:xfrm>
          <a:prstGeom prst="rect">
            <a:avLst/>
          </a:prstGeom>
          <a:noFill/>
          <a:ln>
            <a:noFill/>
          </a:ln>
        </p:spPr>
        <p:txBody>
          <a:bodyPr anchorCtr="0" anchor="t" bIns="0" lIns="0" spcFirstLastPara="1" rIns="0" wrap="square" tIns="0">
            <a:spAutoFit/>
          </a:bodyPr>
          <a:lstStyle/>
          <a:p>
            <a:pPr indent="0" lvl="0" marL="0" marR="0" rtl="0" algn="l">
              <a:lnSpc>
                <a:spcPct val="100000"/>
              </a:lnSpc>
              <a:spcBef>
                <a:spcPts val="0"/>
              </a:spcBef>
              <a:spcAft>
                <a:spcPts val="0"/>
              </a:spcAft>
              <a:buNone/>
            </a:pPr>
            <a:r>
              <a:rPr b="1" i="0" lang="en-US" sz="1599" u="none" cap="none" strike="noStrike">
                <a:solidFill>
                  <a:srgbClr val="9D3C00"/>
                </a:solidFill>
                <a:latin typeface="Londrina Solid"/>
                <a:ea typeface="Londrina Solid"/>
                <a:cs typeface="Londrina Solid"/>
                <a:sym typeface="Londrina Solid"/>
              </a:rPr>
              <a:t>STEP 04: CARBON FIXATION</a:t>
            </a:r>
            <a:endParaRPr/>
          </a:p>
        </p:txBody>
      </p:sp>
      <p:sp>
        <p:nvSpPr>
          <p:cNvPr id="128" name="Google Shape;128;p13"/>
          <p:cNvSpPr txBox="1"/>
          <p:nvPr/>
        </p:nvSpPr>
        <p:spPr>
          <a:xfrm>
            <a:off x="1870099" y="7588050"/>
            <a:ext cx="5121900" cy="684300"/>
          </a:xfrm>
          <a:prstGeom prst="rect">
            <a:avLst/>
          </a:prstGeom>
          <a:noFill/>
          <a:ln>
            <a:noFill/>
          </a:ln>
        </p:spPr>
        <p:txBody>
          <a:bodyPr anchorCtr="0" anchor="t" bIns="0" lIns="0" spcFirstLastPara="1" rIns="0" wrap="square" tIns="0">
            <a:spAutoFit/>
          </a:bodyPr>
          <a:lstStyle/>
          <a:p>
            <a:pPr indent="0" lvl="0" marL="0" marR="0" rtl="0" algn="l">
              <a:lnSpc>
                <a:spcPct val="115000"/>
              </a:lnSpc>
              <a:spcBef>
                <a:spcPts val="0"/>
              </a:spcBef>
              <a:spcAft>
                <a:spcPts val="0"/>
              </a:spcAft>
              <a:buNone/>
            </a:pPr>
            <a:r>
              <a:rPr b="0" i="0" lang="en-US" sz="999" u="none" cap="none" strike="noStrike">
                <a:solidFill>
                  <a:srgbClr val="1C150F"/>
                </a:solidFill>
                <a:latin typeface="Londrina Solid Light"/>
                <a:ea typeface="Londrina Solid Light"/>
                <a:cs typeface="Londrina Solid Light"/>
                <a:sym typeface="Londrina Solid Light"/>
              </a:rPr>
              <a:t>The NADP and ATP generated in steps 2 and 3 serve as the energy source for carbon fixation. In this step, electrons initiate the reduction of carbon into six-carbon sugar molecules. As these processes are independent from light, they are aptly called dark reactions, as opposed to the previous steps which rely on light energy and are referred to as light reactions. </a:t>
            </a:r>
            <a:endParaRPr/>
          </a:p>
        </p:txBody>
      </p:sp>
      <p:sp>
        <p:nvSpPr>
          <p:cNvPr id="129" name="Google Shape;129;p13"/>
          <p:cNvSpPr txBox="1"/>
          <p:nvPr/>
        </p:nvSpPr>
        <p:spPr>
          <a:xfrm>
            <a:off x="1882207" y="8713313"/>
            <a:ext cx="4525953" cy="212090"/>
          </a:xfrm>
          <a:prstGeom prst="rect">
            <a:avLst/>
          </a:prstGeom>
          <a:noFill/>
          <a:ln>
            <a:noFill/>
          </a:ln>
        </p:spPr>
        <p:txBody>
          <a:bodyPr anchorCtr="0" anchor="t" bIns="0" lIns="0" spcFirstLastPara="1" rIns="0" wrap="square" tIns="0">
            <a:spAutoFit/>
          </a:bodyPr>
          <a:lstStyle/>
          <a:p>
            <a:pPr indent="0" lvl="0" marL="0" marR="0" rtl="0" algn="l">
              <a:lnSpc>
                <a:spcPct val="100000"/>
              </a:lnSpc>
              <a:spcBef>
                <a:spcPts val="0"/>
              </a:spcBef>
              <a:spcAft>
                <a:spcPts val="0"/>
              </a:spcAft>
              <a:buNone/>
            </a:pPr>
            <a:r>
              <a:rPr b="1" i="0" lang="en-US" sz="1599" u="none" cap="none" strike="noStrike">
                <a:solidFill>
                  <a:srgbClr val="9D3C00"/>
                </a:solidFill>
                <a:latin typeface="Londrina Solid"/>
                <a:ea typeface="Londrina Solid"/>
                <a:cs typeface="Londrina Solid"/>
                <a:sym typeface="Londrina Solid"/>
              </a:rPr>
              <a:t>STEP 05: GROWTH</a:t>
            </a:r>
            <a:endParaRPr/>
          </a:p>
        </p:txBody>
      </p:sp>
      <p:sp>
        <p:nvSpPr>
          <p:cNvPr id="130" name="Google Shape;130;p13"/>
          <p:cNvSpPr txBox="1"/>
          <p:nvPr/>
        </p:nvSpPr>
        <p:spPr>
          <a:xfrm>
            <a:off x="1878171" y="9108485"/>
            <a:ext cx="4744200" cy="507300"/>
          </a:xfrm>
          <a:prstGeom prst="rect">
            <a:avLst/>
          </a:prstGeom>
          <a:noFill/>
          <a:ln>
            <a:noFill/>
          </a:ln>
        </p:spPr>
        <p:txBody>
          <a:bodyPr anchorCtr="0" anchor="t" bIns="0" lIns="0" spcFirstLastPara="1" rIns="0" wrap="square" tIns="0">
            <a:spAutoFit/>
          </a:bodyPr>
          <a:lstStyle/>
          <a:p>
            <a:pPr indent="0" lvl="0" marL="0" marR="0" rtl="0" algn="l">
              <a:lnSpc>
                <a:spcPct val="115000"/>
              </a:lnSpc>
              <a:spcBef>
                <a:spcPts val="0"/>
              </a:spcBef>
              <a:spcAft>
                <a:spcPts val="0"/>
              </a:spcAft>
              <a:buNone/>
            </a:pPr>
            <a:r>
              <a:rPr b="0" i="0" lang="en-US" sz="999" u="none" cap="none" strike="noStrike">
                <a:solidFill>
                  <a:srgbClr val="1C150F"/>
                </a:solidFill>
                <a:latin typeface="Londrina Solid Light"/>
                <a:ea typeface="Londrina Solid Light"/>
                <a:cs typeface="Londrina Solid Light"/>
                <a:sym typeface="Londrina Solid Light"/>
              </a:rPr>
              <a:t>The entire process of photosynthesis ultimately results in the production of sugar, the primary food source of the plant. This by-product allows the plant to grow in terms of physical structure, including the expansion of its roots.</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4" name="Shape 134"/>
        <p:cNvGrpSpPr/>
        <p:nvPr/>
      </p:nvGrpSpPr>
      <p:grpSpPr>
        <a:xfrm>
          <a:off x="0" y="0"/>
          <a:ext cx="0" cy="0"/>
          <a:chOff x="0" y="0"/>
          <a:chExt cx="0" cy="0"/>
        </a:xfrm>
      </p:grpSpPr>
      <p:grpSp>
        <p:nvGrpSpPr>
          <p:cNvPr id="135" name="Google Shape;135;p14"/>
          <p:cNvGrpSpPr/>
          <p:nvPr/>
        </p:nvGrpSpPr>
        <p:grpSpPr>
          <a:xfrm>
            <a:off x="756000" y="1975180"/>
            <a:ext cx="6048000" cy="3204397"/>
            <a:chOff x="0" y="-9525"/>
            <a:chExt cx="2702632" cy="1431929"/>
          </a:xfrm>
        </p:grpSpPr>
        <p:sp>
          <p:nvSpPr>
            <p:cNvPr id="136" name="Google Shape;136;p14"/>
            <p:cNvSpPr/>
            <p:nvPr/>
          </p:nvSpPr>
          <p:spPr>
            <a:xfrm>
              <a:off x="0" y="0"/>
              <a:ext cx="2702632" cy="1422404"/>
            </a:xfrm>
            <a:custGeom>
              <a:rect b="b" l="l" r="r" t="t"/>
              <a:pathLst>
                <a:path extrusionOk="0" h="1422404" w="2702632">
                  <a:moveTo>
                    <a:pt x="19201" y="0"/>
                  </a:moveTo>
                  <a:lnTo>
                    <a:pt x="2683431" y="0"/>
                  </a:lnTo>
                  <a:cubicBezTo>
                    <a:pt x="2694035" y="0"/>
                    <a:pt x="2702632" y="8597"/>
                    <a:pt x="2702632" y="19201"/>
                  </a:cubicBezTo>
                  <a:lnTo>
                    <a:pt x="2702632" y="1403203"/>
                  </a:lnTo>
                  <a:cubicBezTo>
                    <a:pt x="2702632" y="1408295"/>
                    <a:pt x="2700609" y="1413179"/>
                    <a:pt x="2697008" y="1416780"/>
                  </a:cubicBezTo>
                  <a:cubicBezTo>
                    <a:pt x="2693407" y="1420381"/>
                    <a:pt x="2688523" y="1422404"/>
                    <a:pt x="2683431" y="1422404"/>
                  </a:cubicBezTo>
                  <a:lnTo>
                    <a:pt x="19201" y="1422404"/>
                  </a:lnTo>
                  <a:cubicBezTo>
                    <a:pt x="14109" y="1422404"/>
                    <a:pt x="9225" y="1420381"/>
                    <a:pt x="5624" y="1416780"/>
                  </a:cubicBezTo>
                  <a:cubicBezTo>
                    <a:pt x="2023" y="1413179"/>
                    <a:pt x="0" y="1408295"/>
                    <a:pt x="0" y="1403203"/>
                  </a:cubicBezTo>
                  <a:lnTo>
                    <a:pt x="0" y="19201"/>
                  </a:lnTo>
                  <a:cubicBezTo>
                    <a:pt x="0" y="14109"/>
                    <a:pt x="2023" y="9225"/>
                    <a:pt x="5624" y="5624"/>
                  </a:cubicBezTo>
                  <a:cubicBezTo>
                    <a:pt x="9225" y="2023"/>
                    <a:pt x="14109" y="0"/>
                    <a:pt x="19201" y="0"/>
                  </a:cubicBezTo>
                  <a:close/>
                </a:path>
              </a:pathLst>
            </a:custGeom>
            <a:solidFill>
              <a:srgbClr val="F0F0F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7" name="Google Shape;137;p14"/>
            <p:cNvSpPr txBox="1"/>
            <p:nvPr/>
          </p:nvSpPr>
          <p:spPr>
            <a:xfrm>
              <a:off x="0" y="-9525"/>
              <a:ext cx="2702632" cy="1431929"/>
            </a:xfrm>
            <a:prstGeom prst="rect">
              <a:avLst/>
            </a:prstGeom>
            <a:noFill/>
            <a:ln>
              <a:noFill/>
            </a:ln>
          </p:spPr>
          <p:txBody>
            <a:bodyPr anchorCtr="0" anchor="ctr" bIns="32200" lIns="32200" spcFirstLastPara="1" rIns="32200" wrap="square" tIns="32200">
              <a:noAutofit/>
            </a:bodyPr>
            <a:lstStyle/>
            <a:p>
              <a:pPr indent="0" lvl="0" marL="0" marR="0" rtl="0" algn="ctr">
                <a:lnSpc>
                  <a:spcPct val="86833"/>
                </a:lnSpc>
                <a:spcBef>
                  <a:spcPts val="0"/>
                </a:spcBef>
                <a:spcAft>
                  <a:spcPts val="0"/>
                </a:spcAft>
                <a:buNone/>
              </a:pPr>
              <a:r>
                <a:t/>
              </a:r>
              <a:endParaRPr b="0" i="0" sz="1800" u="none" cap="none" strike="noStrike">
                <a:solidFill>
                  <a:schemeClr val="dk1"/>
                </a:solidFill>
                <a:latin typeface="Calibri"/>
                <a:ea typeface="Calibri"/>
                <a:cs typeface="Calibri"/>
                <a:sym typeface="Calibri"/>
              </a:endParaRPr>
            </a:p>
          </p:txBody>
        </p:sp>
      </p:grpSp>
      <p:grpSp>
        <p:nvGrpSpPr>
          <p:cNvPr id="138" name="Google Shape;138;p14"/>
          <p:cNvGrpSpPr/>
          <p:nvPr/>
        </p:nvGrpSpPr>
        <p:grpSpPr>
          <a:xfrm>
            <a:off x="971000" y="2234026"/>
            <a:ext cx="2574470" cy="402786"/>
            <a:chOff x="0" y="-9525"/>
            <a:chExt cx="1150437" cy="179991"/>
          </a:xfrm>
        </p:grpSpPr>
        <p:sp>
          <p:nvSpPr>
            <p:cNvPr id="139" name="Google Shape;139;p14"/>
            <p:cNvSpPr/>
            <p:nvPr/>
          </p:nvSpPr>
          <p:spPr>
            <a:xfrm>
              <a:off x="0" y="0"/>
              <a:ext cx="1150437" cy="170466"/>
            </a:xfrm>
            <a:custGeom>
              <a:rect b="b" l="l" r="r" t="t"/>
              <a:pathLst>
                <a:path extrusionOk="0" h="170466" w="1150437">
                  <a:moveTo>
                    <a:pt x="33079" y="0"/>
                  </a:moveTo>
                  <a:lnTo>
                    <a:pt x="1117358" y="0"/>
                  </a:lnTo>
                  <a:cubicBezTo>
                    <a:pt x="1126131" y="0"/>
                    <a:pt x="1134545" y="3485"/>
                    <a:pt x="1140749" y="9689"/>
                  </a:cubicBezTo>
                  <a:cubicBezTo>
                    <a:pt x="1146952" y="15892"/>
                    <a:pt x="1150437" y="24306"/>
                    <a:pt x="1150437" y="33079"/>
                  </a:cubicBezTo>
                  <a:lnTo>
                    <a:pt x="1150437" y="137387"/>
                  </a:lnTo>
                  <a:cubicBezTo>
                    <a:pt x="1150437" y="146160"/>
                    <a:pt x="1146952" y="154574"/>
                    <a:pt x="1140749" y="160777"/>
                  </a:cubicBezTo>
                  <a:cubicBezTo>
                    <a:pt x="1134545" y="166981"/>
                    <a:pt x="1126131" y="170466"/>
                    <a:pt x="1117358" y="170466"/>
                  </a:cubicBezTo>
                  <a:lnTo>
                    <a:pt x="33079" y="170466"/>
                  </a:lnTo>
                  <a:cubicBezTo>
                    <a:pt x="24306" y="170466"/>
                    <a:pt x="15892" y="166981"/>
                    <a:pt x="9689" y="160777"/>
                  </a:cubicBezTo>
                  <a:cubicBezTo>
                    <a:pt x="3485" y="154574"/>
                    <a:pt x="0" y="146160"/>
                    <a:pt x="0" y="137387"/>
                  </a:cubicBezTo>
                  <a:lnTo>
                    <a:pt x="0" y="33079"/>
                  </a:lnTo>
                  <a:cubicBezTo>
                    <a:pt x="0" y="24306"/>
                    <a:pt x="3485" y="15892"/>
                    <a:pt x="9689" y="9689"/>
                  </a:cubicBezTo>
                  <a:cubicBezTo>
                    <a:pt x="15892" y="3485"/>
                    <a:pt x="24306" y="0"/>
                    <a:pt x="33079" y="0"/>
                  </a:cubicBezTo>
                  <a:close/>
                </a:path>
              </a:pathLst>
            </a:custGeom>
            <a:solidFill>
              <a:srgbClr val="000000">
                <a:alpha val="0"/>
              </a:srgbClr>
            </a:solidFill>
            <a:ln cap="sq" cmpd="sng" w="9525">
              <a:solidFill>
                <a:srgbClr val="0F1A38"/>
              </a:solidFill>
              <a:prstDash val="solid"/>
              <a:miter lim="8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0" name="Google Shape;140;p14"/>
            <p:cNvSpPr txBox="1"/>
            <p:nvPr/>
          </p:nvSpPr>
          <p:spPr>
            <a:xfrm>
              <a:off x="0" y="-9525"/>
              <a:ext cx="1150437" cy="179991"/>
            </a:xfrm>
            <a:prstGeom prst="rect">
              <a:avLst/>
            </a:prstGeom>
            <a:noFill/>
            <a:ln>
              <a:noFill/>
            </a:ln>
          </p:spPr>
          <p:txBody>
            <a:bodyPr anchorCtr="0" anchor="ctr" bIns="32200" lIns="32200" spcFirstLastPara="1" rIns="32200" wrap="square" tIns="32200">
              <a:noAutofit/>
            </a:bodyPr>
            <a:lstStyle/>
            <a:p>
              <a:pPr indent="0" lvl="0" marL="0" marR="0" rtl="0" algn="ctr">
                <a:lnSpc>
                  <a:spcPct val="86833"/>
                </a:lnSpc>
                <a:spcBef>
                  <a:spcPts val="0"/>
                </a:spcBef>
                <a:spcAft>
                  <a:spcPts val="0"/>
                </a:spcAft>
                <a:buNone/>
              </a:pPr>
              <a:r>
                <a:t/>
              </a:r>
              <a:endParaRPr b="0" i="0" sz="1800" u="none" cap="none" strike="noStrike">
                <a:solidFill>
                  <a:schemeClr val="dk1"/>
                </a:solidFill>
                <a:latin typeface="Calibri"/>
                <a:ea typeface="Calibri"/>
                <a:cs typeface="Calibri"/>
                <a:sym typeface="Calibri"/>
              </a:endParaRPr>
            </a:p>
          </p:txBody>
        </p:sp>
      </p:grpSp>
      <p:grpSp>
        <p:nvGrpSpPr>
          <p:cNvPr id="141" name="Google Shape;141;p14"/>
          <p:cNvGrpSpPr/>
          <p:nvPr/>
        </p:nvGrpSpPr>
        <p:grpSpPr>
          <a:xfrm>
            <a:off x="3821411" y="2234026"/>
            <a:ext cx="2574470" cy="402786"/>
            <a:chOff x="0" y="-9525"/>
            <a:chExt cx="1150437" cy="179991"/>
          </a:xfrm>
        </p:grpSpPr>
        <p:sp>
          <p:nvSpPr>
            <p:cNvPr id="142" name="Google Shape;142;p14"/>
            <p:cNvSpPr/>
            <p:nvPr/>
          </p:nvSpPr>
          <p:spPr>
            <a:xfrm>
              <a:off x="0" y="0"/>
              <a:ext cx="1150437" cy="170466"/>
            </a:xfrm>
            <a:custGeom>
              <a:rect b="b" l="l" r="r" t="t"/>
              <a:pathLst>
                <a:path extrusionOk="0" h="170466" w="1150437">
                  <a:moveTo>
                    <a:pt x="33079" y="0"/>
                  </a:moveTo>
                  <a:lnTo>
                    <a:pt x="1117358" y="0"/>
                  </a:lnTo>
                  <a:cubicBezTo>
                    <a:pt x="1126131" y="0"/>
                    <a:pt x="1134545" y="3485"/>
                    <a:pt x="1140749" y="9689"/>
                  </a:cubicBezTo>
                  <a:cubicBezTo>
                    <a:pt x="1146952" y="15892"/>
                    <a:pt x="1150437" y="24306"/>
                    <a:pt x="1150437" y="33079"/>
                  </a:cubicBezTo>
                  <a:lnTo>
                    <a:pt x="1150437" y="137387"/>
                  </a:lnTo>
                  <a:cubicBezTo>
                    <a:pt x="1150437" y="146160"/>
                    <a:pt x="1146952" y="154574"/>
                    <a:pt x="1140749" y="160777"/>
                  </a:cubicBezTo>
                  <a:cubicBezTo>
                    <a:pt x="1134545" y="166981"/>
                    <a:pt x="1126131" y="170466"/>
                    <a:pt x="1117358" y="170466"/>
                  </a:cubicBezTo>
                  <a:lnTo>
                    <a:pt x="33079" y="170466"/>
                  </a:lnTo>
                  <a:cubicBezTo>
                    <a:pt x="24306" y="170466"/>
                    <a:pt x="15892" y="166981"/>
                    <a:pt x="9689" y="160777"/>
                  </a:cubicBezTo>
                  <a:cubicBezTo>
                    <a:pt x="3485" y="154574"/>
                    <a:pt x="0" y="146160"/>
                    <a:pt x="0" y="137387"/>
                  </a:cubicBezTo>
                  <a:lnTo>
                    <a:pt x="0" y="33079"/>
                  </a:lnTo>
                  <a:cubicBezTo>
                    <a:pt x="0" y="24306"/>
                    <a:pt x="3485" y="15892"/>
                    <a:pt x="9689" y="9689"/>
                  </a:cubicBezTo>
                  <a:cubicBezTo>
                    <a:pt x="15892" y="3485"/>
                    <a:pt x="24306" y="0"/>
                    <a:pt x="33079" y="0"/>
                  </a:cubicBezTo>
                  <a:close/>
                </a:path>
              </a:pathLst>
            </a:custGeom>
            <a:solidFill>
              <a:srgbClr val="000000">
                <a:alpha val="0"/>
              </a:srgbClr>
            </a:solidFill>
            <a:ln cap="sq" cmpd="sng" w="9525">
              <a:solidFill>
                <a:srgbClr val="0F1A38"/>
              </a:solidFill>
              <a:prstDash val="solid"/>
              <a:miter lim="8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3" name="Google Shape;143;p14"/>
            <p:cNvSpPr txBox="1"/>
            <p:nvPr/>
          </p:nvSpPr>
          <p:spPr>
            <a:xfrm>
              <a:off x="0" y="-9525"/>
              <a:ext cx="1150437" cy="179991"/>
            </a:xfrm>
            <a:prstGeom prst="rect">
              <a:avLst/>
            </a:prstGeom>
            <a:noFill/>
            <a:ln>
              <a:noFill/>
            </a:ln>
          </p:spPr>
          <p:txBody>
            <a:bodyPr anchorCtr="0" anchor="ctr" bIns="32200" lIns="32200" spcFirstLastPara="1" rIns="32200" wrap="square" tIns="32200">
              <a:noAutofit/>
            </a:bodyPr>
            <a:lstStyle/>
            <a:p>
              <a:pPr indent="0" lvl="0" marL="0" marR="0" rtl="0" algn="ctr">
                <a:lnSpc>
                  <a:spcPct val="86833"/>
                </a:lnSpc>
                <a:spcBef>
                  <a:spcPts val="0"/>
                </a:spcBef>
                <a:spcAft>
                  <a:spcPts val="0"/>
                </a:spcAft>
                <a:buNone/>
              </a:pPr>
              <a:r>
                <a:t/>
              </a:r>
              <a:endParaRPr b="0" i="0" sz="1800" u="none" cap="none" strike="noStrike">
                <a:solidFill>
                  <a:schemeClr val="dk1"/>
                </a:solidFill>
                <a:latin typeface="Calibri"/>
                <a:ea typeface="Calibri"/>
                <a:cs typeface="Calibri"/>
                <a:sym typeface="Calibri"/>
              </a:endParaRPr>
            </a:p>
          </p:txBody>
        </p:sp>
      </p:grpSp>
      <p:grpSp>
        <p:nvGrpSpPr>
          <p:cNvPr id="144" name="Google Shape;144;p14"/>
          <p:cNvGrpSpPr/>
          <p:nvPr/>
        </p:nvGrpSpPr>
        <p:grpSpPr>
          <a:xfrm>
            <a:off x="4330333" y="2833942"/>
            <a:ext cx="719858" cy="608904"/>
            <a:chOff x="0" y="-6946"/>
            <a:chExt cx="959811" cy="811873"/>
          </a:xfrm>
        </p:grpSpPr>
        <p:grpSp>
          <p:nvGrpSpPr>
            <p:cNvPr id="145" name="Google Shape;145;p14"/>
            <p:cNvGrpSpPr/>
            <p:nvPr/>
          </p:nvGrpSpPr>
          <p:grpSpPr>
            <a:xfrm>
              <a:off x="183561" y="-6946"/>
              <a:ext cx="592688" cy="599634"/>
              <a:chOff x="0" y="-9525"/>
              <a:chExt cx="812800" cy="822325"/>
            </a:xfrm>
          </p:grpSpPr>
          <p:sp>
            <p:nvSpPr>
              <p:cNvPr id="146" name="Google Shape;146;p14"/>
              <p:cNvSpPr/>
              <p:nvPr/>
            </p:nvSpPr>
            <p:spPr>
              <a:xfrm>
                <a:off x="0" y="0"/>
                <a:ext cx="812800" cy="812800"/>
              </a:xfrm>
              <a:custGeom>
                <a:rect b="b" l="l" r="r" t="t"/>
                <a:pathLst>
                  <a:path extrusionOk="0" h="812800" w="812800">
                    <a:moveTo>
                      <a:pt x="406400" y="0"/>
                    </a:moveTo>
                    <a:lnTo>
                      <a:pt x="406400" y="0"/>
                    </a:lnTo>
                    <a:cubicBezTo>
                      <a:pt x="630849" y="0"/>
                      <a:pt x="812800" y="181951"/>
                      <a:pt x="812800" y="406400"/>
                    </a:cubicBezTo>
                    <a:lnTo>
                      <a:pt x="812800" y="406400"/>
                    </a:lnTo>
                    <a:cubicBezTo>
                      <a:pt x="812800" y="630849"/>
                      <a:pt x="630849" y="812800"/>
                      <a:pt x="406400" y="812800"/>
                    </a:cubicBezTo>
                    <a:lnTo>
                      <a:pt x="406400" y="812800"/>
                    </a:lnTo>
                    <a:cubicBezTo>
                      <a:pt x="181951" y="812800"/>
                      <a:pt x="0" y="630849"/>
                      <a:pt x="0" y="406400"/>
                    </a:cubicBezTo>
                    <a:lnTo>
                      <a:pt x="0" y="406400"/>
                    </a:lnTo>
                    <a:cubicBezTo>
                      <a:pt x="0" y="181951"/>
                      <a:pt x="181951" y="0"/>
                      <a:pt x="406400" y="0"/>
                    </a:cubicBezTo>
                    <a:close/>
                  </a:path>
                </a:pathLst>
              </a:custGeom>
              <a:solidFill>
                <a:srgbClr val="C6E89B"/>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7" name="Google Shape;147;p14"/>
              <p:cNvSpPr txBox="1"/>
              <p:nvPr/>
            </p:nvSpPr>
            <p:spPr>
              <a:xfrm>
                <a:off x="0" y="-9525"/>
                <a:ext cx="812800" cy="822325"/>
              </a:xfrm>
              <a:prstGeom prst="rect">
                <a:avLst/>
              </a:prstGeom>
              <a:noFill/>
              <a:ln>
                <a:noFill/>
              </a:ln>
            </p:spPr>
            <p:txBody>
              <a:bodyPr anchorCtr="0" anchor="ctr" bIns="32200" lIns="32200" spcFirstLastPara="1" rIns="32200" wrap="square" tIns="32200">
                <a:noAutofit/>
              </a:bodyPr>
              <a:lstStyle/>
              <a:p>
                <a:pPr indent="0" lvl="0" marL="0" marR="0" rtl="0" algn="ctr">
                  <a:lnSpc>
                    <a:spcPct val="86833"/>
                  </a:lnSpc>
                  <a:spcBef>
                    <a:spcPts val="0"/>
                  </a:spcBef>
                  <a:spcAft>
                    <a:spcPts val="0"/>
                  </a:spcAft>
                  <a:buNone/>
                </a:pPr>
                <a:r>
                  <a:t/>
                </a:r>
                <a:endParaRPr b="0" i="0" sz="1800" u="none" cap="none" strike="noStrike">
                  <a:solidFill>
                    <a:schemeClr val="dk1"/>
                  </a:solidFill>
                  <a:latin typeface="Calibri"/>
                  <a:ea typeface="Calibri"/>
                  <a:cs typeface="Calibri"/>
                  <a:sym typeface="Calibri"/>
                </a:endParaRPr>
              </a:p>
            </p:txBody>
          </p:sp>
        </p:grpSp>
        <p:sp>
          <p:nvSpPr>
            <p:cNvPr id="148" name="Google Shape;148;p14"/>
            <p:cNvSpPr txBox="1"/>
            <p:nvPr/>
          </p:nvSpPr>
          <p:spPr>
            <a:xfrm>
              <a:off x="0" y="674673"/>
              <a:ext cx="959811" cy="130254"/>
            </a:xfrm>
            <a:prstGeom prst="rect">
              <a:avLst/>
            </a:prstGeom>
            <a:noFill/>
            <a:ln>
              <a:noFill/>
            </a:ln>
          </p:spPr>
          <p:txBody>
            <a:bodyPr anchorCtr="0" anchor="t" bIns="0" lIns="0" spcFirstLastPara="1" rIns="0" wrap="square" tIns="0">
              <a:spAutoFit/>
            </a:bodyPr>
            <a:lstStyle/>
            <a:p>
              <a:pPr indent="0" lvl="0" marL="0" marR="0" rtl="0" algn="ctr">
                <a:lnSpc>
                  <a:spcPct val="103002"/>
                </a:lnSpc>
                <a:spcBef>
                  <a:spcPts val="0"/>
                </a:spcBef>
                <a:spcAft>
                  <a:spcPts val="0"/>
                </a:spcAft>
                <a:buNone/>
              </a:pPr>
              <a:r>
                <a:rPr b="0" i="0" lang="en-US" sz="766" u="none" cap="none" strike="noStrike">
                  <a:solidFill>
                    <a:srgbClr val="242424"/>
                  </a:solidFill>
                  <a:latin typeface="Arial"/>
                  <a:ea typeface="Arial"/>
                  <a:cs typeface="Arial"/>
                  <a:sym typeface="Arial"/>
                </a:rPr>
                <a:t>#C6E89B</a:t>
              </a:r>
              <a:endParaRPr/>
            </a:p>
          </p:txBody>
        </p:sp>
      </p:grpSp>
      <p:grpSp>
        <p:nvGrpSpPr>
          <p:cNvPr id="149" name="Google Shape;149;p14"/>
          <p:cNvGrpSpPr/>
          <p:nvPr/>
        </p:nvGrpSpPr>
        <p:grpSpPr>
          <a:xfrm>
            <a:off x="-340492" y="8353119"/>
            <a:ext cx="2980322" cy="2084179"/>
            <a:chOff x="0" y="0"/>
            <a:chExt cx="3973762" cy="2778906"/>
          </a:xfrm>
        </p:grpSpPr>
        <p:sp>
          <p:nvSpPr>
            <p:cNvPr id="150" name="Google Shape;150;p14"/>
            <p:cNvSpPr/>
            <p:nvPr/>
          </p:nvSpPr>
          <p:spPr>
            <a:xfrm>
              <a:off x="0" y="0"/>
              <a:ext cx="1222718" cy="2778906"/>
            </a:xfrm>
            <a:custGeom>
              <a:rect b="b" l="l" r="r" t="t"/>
              <a:pathLst>
                <a:path extrusionOk="0" h="2778906" w="1222718">
                  <a:moveTo>
                    <a:pt x="0" y="0"/>
                  </a:moveTo>
                  <a:lnTo>
                    <a:pt x="1222718" y="0"/>
                  </a:lnTo>
                  <a:lnTo>
                    <a:pt x="1222718" y="2778906"/>
                  </a:lnTo>
                  <a:lnTo>
                    <a:pt x="0" y="2778906"/>
                  </a:lnTo>
                  <a:lnTo>
                    <a:pt x="0" y="0"/>
                  </a:lnTo>
                  <a:close/>
                </a:path>
              </a:pathLst>
            </a:custGeom>
            <a:blipFill rotWithShape="1">
              <a:blip r:embed="rId3">
                <a:alphaModFix/>
              </a:blip>
              <a:stretch>
                <a:fillRect b="0" l="0" r="0" t="0"/>
              </a:stretch>
            </a:blipFill>
            <a:ln>
              <a:noFill/>
            </a:ln>
          </p:spPr>
        </p:sp>
        <p:sp>
          <p:nvSpPr>
            <p:cNvPr id="151" name="Google Shape;151;p14"/>
            <p:cNvSpPr/>
            <p:nvPr/>
          </p:nvSpPr>
          <p:spPr>
            <a:xfrm>
              <a:off x="1375522" y="0"/>
              <a:ext cx="1222718" cy="2778906"/>
            </a:xfrm>
            <a:custGeom>
              <a:rect b="b" l="l" r="r" t="t"/>
              <a:pathLst>
                <a:path extrusionOk="0" h="2778906" w="1222718">
                  <a:moveTo>
                    <a:pt x="0" y="0"/>
                  </a:moveTo>
                  <a:lnTo>
                    <a:pt x="1222718" y="0"/>
                  </a:lnTo>
                  <a:lnTo>
                    <a:pt x="1222718" y="2778906"/>
                  </a:lnTo>
                  <a:lnTo>
                    <a:pt x="0" y="2778906"/>
                  </a:lnTo>
                  <a:lnTo>
                    <a:pt x="0" y="0"/>
                  </a:lnTo>
                  <a:close/>
                </a:path>
              </a:pathLst>
            </a:custGeom>
            <a:blipFill rotWithShape="1">
              <a:blip r:embed="rId3">
                <a:alphaModFix/>
              </a:blip>
              <a:stretch>
                <a:fillRect b="0" l="0" r="0" t="0"/>
              </a:stretch>
            </a:blipFill>
            <a:ln>
              <a:noFill/>
            </a:ln>
          </p:spPr>
        </p:sp>
        <p:sp>
          <p:nvSpPr>
            <p:cNvPr id="152" name="Google Shape;152;p14"/>
            <p:cNvSpPr/>
            <p:nvPr/>
          </p:nvSpPr>
          <p:spPr>
            <a:xfrm>
              <a:off x="2751044" y="0"/>
              <a:ext cx="1222718" cy="2778906"/>
            </a:xfrm>
            <a:custGeom>
              <a:rect b="b" l="l" r="r" t="t"/>
              <a:pathLst>
                <a:path extrusionOk="0" h="2778906" w="1222718">
                  <a:moveTo>
                    <a:pt x="0" y="0"/>
                  </a:moveTo>
                  <a:lnTo>
                    <a:pt x="1222718" y="0"/>
                  </a:lnTo>
                  <a:lnTo>
                    <a:pt x="1222718" y="2778906"/>
                  </a:lnTo>
                  <a:lnTo>
                    <a:pt x="0" y="2778906"/>
                  </a:lnTo>
                  <a:lnTo>
                    <a:pt x="0" y="0"/>
                  </a:lnTo>
                  <a:close/>
                </a:path>
              </a:pathLst>
            </a:custGeom>
            <a:blipFill rotWithShape="1">
              <a:blip r:embed="rId3">
                <a:alphaModFix/>
              </a:blip>
              <a:stretch>
                <a:fillRect b="0" l="0" r="0" t="0"/>
              </a:stretch>
            </a:blipFill>
            <a:ln>
              <a:noFill/>
            </a:ln>
          </p:spPr>
        </p:sp>
      </p:grpSp>
      <p:grpSp>
        <p:nvGrpSpPr>
          <p:cNvPr id="153" name="Google Shape;153;p14"/>
          <p:cNvGrpSpPr/>
          <p:nvPr/>
        </p:nvGrpSpPr>
        <p:grpSpPr>
          <a:xfrm>
            <a:off x="2690047" y="8353119"/>
            <a:ext cx="2980322" cy="2084179"/>
            <a:chOff x="0" y="0"/>
            <a:chExt cx="3973762" cy="2778906"/>
          </a:xfrm>
        </p:grpSpPr>
        <p:sp>
          <p:nvSpPr>
            <p:cNvPr id="154" name="Google Shape;154;p14"/>
            <p:cNvSpPr/>
            <p:nvPr/>
          </p:nvSpPr>
          <p:spPr>
            <a:xfrm>
              <a:off x="0" y="0"/>
              <a:ext cx="1222718" cy="2778906"/>
            </a:xfrm>
            <a:custGeom>
              <a:rect b="b" l="l" r="r" t="t"/>
              <a:pathLst>
                <a:path extrusionOk="0" h="2778906" w="1222718">
                  <a:moveTo>
                    <a:pt x="0" y="0"/>
                  </a:moveTo>
                  <a:lnTo>
                    <a:pt x="1222718" y="0"/>
                  </a:lnTo>
                  <a:lnTo>
                    <a:pt x="1222718" y="2778906"/>
                  </a:lnTo>
                  <a:lnTo>
                    <a:pt x="0" y="2778906"/>
                  </a:lnTo>
                  <a:lnTo>
                    <a:pt x="0" y="0"/>
                  </a:lnTo>
                  <a:close/>
                </a:path>
              </a:pathLst>
            </a:custGeom>
            <a:blipFill rotWithShape="1">
              <a:blip r:embed="rId3">
                <a:alphaModFix/>
              </a:blip>
              <a:stretch>
                <a:fillRect b="0" l="0" r="0" t="0"/>
              </a:stretch>
            </a:blipFill>
            <a:ln>
              <a:noFill/>
            </a:ln>
          </p:spPr>
        </p:sp>
        <p:sp>
          <p:nvSpPr>
            <p:cNvPr id="155" name="Google Shape;155;p14"/>
            <p:cNvSpPr/>
            <p:nvPr/>
          </p:nvSpPr>
          <p:spPr>
            <a:xfrm>
              <a:off x="1375522" y="0"/>
              <a:ext cx="1222718" cy="2778906"/>
            </a:xfrm>
            <a:custGeom>
              <a:rect b="b" l="l" r="r" t="t"/>
              <a:pathLst>
                <a:path extrusionOk="0" h="2778906" w="1222718">
                  <a:moveTo>
                    <a:pt x="0" y="0"/>
                  </a:moveTo>
                  <a:lnTo>
                    <a:pt x="1222718" y="0"/>
                  </a:lnTo>
                  <a:lnTo>
                    <a:pt x="1222718" y="2778906"/>
                  </a:lnTo>
                  <a:lnTo>
                    <a:pt x="0" y="2778906"/>
                  </a:lnTo>
                  <a:lnTo>
                    <a:pt x="0" y="0"/>
                  </a:lnTo>
                  <a:close/>
                </a:path>
              </a:pathLst>
            </a:custGeom>
            <a:blipFill rotWithShape="1">
              <a:blip r:embed="rId3">
                <a:alphaModFix/>
              </a:blip>
              <a:stretch>
                <a:fillRect b="0" l="0" r="0" t="0"/>
              </a:stretch>
            </a:blipFill>
            <a:ln>
              <a:noFill/>
            </a:ln>
          </p:spPr>
        </p:sp>
        <p:sp>
          <p:nvSpPr>
            <p:cNvPr id="156" name="Google Shape;156;p14"/>
            <p:cNvSpPr/>
            <p:nvPr/>
          </p:nvSpPr>
          <p:spPr>
            <a:xfrm>
              <a:off x="2751044" y="0"/>
              <a:ext cx="1222718" cy="2778906"/>
            </a:xfrm>
            <a:custGeom>
              <a:rect b="b" l="l" r="r" t="t"/>
              <a:pathLst>
                <a:path extrusionOk="0" h="2778906" w="1222718">
                  <a:moveTo>
                    <a:pt x="0" y="0"/>
                  </a:moveTo>
                  <a:lnTo>
                    <a:pt x="1222718" y="0"/>
                  </a:lnTo>
                  <a:lnTo>
                    <a:pt x="1222718" y="2778906"/>
                  </a:lnTo>
                  <a:lnTo>
                    <a:pt x="0" y="2778906"/>
                  </a:lnTo>
                  <a:lnTo>
                    <a:pt x="0" y="0"/>
                  </a:lnTo>
                  <a:close/>
                </a:path>
              </a:pathLst>
            </a:custGeom>
            <a:blipFill rotWithShape="1">
              <a:blip r:embed="rId3">
                <a:alphaModFix/>
              </a:blip>
              <a:stretch>
                <a:fillRect b="0" l="0" r="0" t="0"/>
              </a:stretch>
            </a:blipFill>
            <a:ln>
              <a:noFill/>
            </a:ln>
          </p:spPr>
        </p:sp>
      </p:grpSp>
      <p:grpSp>
        <p:nvGrpSpPr>
          <p:cNvPr id="157" name="Google Shape;157;p14"/>
          <p:cNvGrpSpPr/>
          <p:nvPr/>
        </p:nvGrpSpPr>
        <p:grpSpPr>
          <a:xfrm>
            <a:off x="5720586" y="8353119"/>
            <a:ext cx="2980322" cy="2084179"/>
            <a:chOff x="0" y="0"/>
            <a:chExt cx="3973762" cy="2778906"/>
          </a:xfrm>
        </p:grpSpPr>
        <p:sp>
          <p:nvSpPr>
            <p:cNvPr id="158" name="Google Shape;158;p14"/>
            <p:cNvSpPr/>
            <p:nvPr/>
          </p:nvSpPr>
          <p:spPr>
            <a:xfrm>
              <a:off x="0" y="0"/>
              <a:ext cx="1222718" cy="2778906"/>
            </a:xfrm>
            <a:custGeom>
              <a:rect b="b" l="l" r="r" t="t"/>
              <a:pathLst>
                <a:path extrusionOk="0" h="2778906" w="1222718">
                  <a:moveTo>
                    <a:pt x="0" y="0"/>
                  </a:moveTo>
                  <a:lnTo>
                    <a:pt x="1222718" y="0"/>
                  </a:lnTo>
                  <a:lnTo>
                    <a:pt x="1222718" y="2778906"/>
                  </a:lnTo>
                  <a:lnTo>
                    <a:pt x="0" y="2778906"/>
                  </a:lnTo>
                  <a:lnTo>
                    <a:pt x="0" y="0"/>
                  </a:lnTo>
                  <a:close/>
                </a:path>
              </a:pathLst>
            </a:custGeom>
            <a:blipFill rotWithShape="1">
              <a:blip r:embed="rId3">
                <a:alphaModFix/>
              </a:blip>
              <a:stretch>
                <a:fillRect b="0" l="0" r="0" t="0"/>
              </a:stretch>
            </a:blipFill>
            <a:ln>
              <a:noFill/>
            </a:ln>
          </p:spPr>
        </p:sp>
        <p:sp>
          <p:nvSpPr>
            <p:cNvPr id="159" name="Google Shape;159;p14"/>
            <p:cNvSpPr/>
            <p:nvPr/>
          </p:nvSpPr>
          <p:spPr>
            <a:xfrm>
              <a:off x="1375522" y="0"/>
              <a:ext cx="1222718" cy="2778906"/>
            </a:xfrm>
            <a:custGeom>
              <a:rect b="b" l="l" r="r" t="t"/>
              <a:pathLst>
                <a:path extrusionOk="0" h="2778906" w="1222718">
                  <a:moveTo>
                    <a:pt x="0" y="0"/>
                  </a:moveTo>
                  <a:lnTo>
                    <a:pt x="1222718" y="0"/>
                  </a:lnTo>
                  <a:lnTo>
                    <a:pt x="1222718" y="2778906"/>
                  </a:lnTo>
                  <a:lnTo>
                    <a:pt x="0" y="2778906"/>
                  </a:lnTo>
                  <a:lnTo>
                    <a:pt x="0" y="0"/>
                  </a:lnTo>
                  <a:close/>
                </a:path>
              </a:pathLst>
            </a:custGeom>
            <a:blipFill rotWithShape="1">
              <a:blip r:embed="rId3">
                <a:alphaModFix/>
              </a:blip>
              <a:stretch>
                <a:fillRect b="0" l="0" r="0" t="0"/>
              </a:stretch>
            </a:blipFill>
            <a:ln>
              <a:noFill/>
            </a:ln>
          </p:spPr>
        </p:sp>
        <p:sp>
          <p:nvSpPr>
            <p:cNvPr id="160" name="Google Shape;160;p14"/>
            <p:cNvSpPr/>
            <p:nvPr/>
          </p:nvSpPr>
          <p:spPr>
            <a:xfrm>
              <a:off x="2751044" y="0"/>
              <a:ext cx="1222718" cy="2778906"/>
            </a:xfrm>
            <a:custGeom>
              <a:rect b="b" l="l" r="r" t="t"/>
              <a:pathLst>
                <a:path extrusionOk="0" h="2778906" w="1222718">
                  <a:moveTo>
                    <a:pt x="0" y="0"/>
                  </a:moveTo>
                  <a:lnTo>
                    <a:pt x="1222718" y="0"/>
                  </a:lnTo>
                  <a:lnTo>
                    <a:pt x="1222718" y="2778906"/>
                  </a:lnTo>
                  <a:lnTo>
                    <a:pt x="0" y="2778906"/>
                  </a:lnTo>
                  <a:lnTo>
                    <a:pt x="0" y="0"/>
                  </a:lnTo>
                  <a:close/>
                </a:path>
              </a:pathLst>
            </a:custGeom>
            <a:blipFill rotWithShape="1">
              <a:blip r:embed="rId3">
                <a:alphaModFix/>
              </a:blip>
              <a:stretch>
                <a:fillRect b="0" l="0" r="0" t="0"/>
              </a:stretch>
            </a:blipFill>
            <a:ln>
              <a:noFill/>
            </a:ln>
          </p:spPr>
        </p:sp>
      </p:grpSp>
      <p:grpSp>
        <p:nvGrpSpPr>
          <p:cNvPr id="161" name="Google Shape;161;p14"/>
          <p:cNvGrpSpPr/>
          <p:nvPr/>
        </p:nvGrpSpPr>
        <p:grpSpPr>
          <a:xfrm>
            <a:off x="797411" y="5567837"/>
            <a:ext cx="6048000" cy="3700495"/>
            <a:chOff x="0" y="-9525"/>
            <a:chExt cx="2702632" cy="1653617"/>
          </a:xfrm>
        </p:grpSpPr>
        <p:sp>
          <p:nvSpPr>
            <p:cNvPr id="162" name="Google Shape;162;p14"/>
            <p:cNvSpPr/>
            <p:nvPr/>
          </p:nvSpPr>
          <p:spPr>
            <a:xfrm>
              <a:off x="0" y="0"/>
              <a:ext cx="2702632" cy="1644092"/>
            </a:xfrm>
            <a:custGeom>
              <a:rect b="b" l="l" r="r" t="t"/>
              <a:pathLst>
                <a:path extrusionOk="0" h="1644092" w="2702632">
                  <a:moveTo>
                    <a:pt x="19201" y="0"/>
                  </a:moveTo>
                  <a:lnTo>
                    <a:pt x="2683431" y="0"/>
                  </a:lnTo>
                  <a:cubicBezTo>
                    <a:pt x="2694035" y="0"/>
                    <a:pt x="2702632" y="8597"/>
                    <a:pt x="2702632" y="19201"/>
                  </a:cubicBezTo>
                  <a:lnTo>
                    <a:pt x="2702632" y="1624891"/>
                  </a:lnTo>
                  <a:cubicBezTo>
                    <a:pt x="2702632" y="1629983"/>
                    <a:pt x="2700609" y="1634867"/>
                    <a:pt x="2697008" y="1638468"/>
                  </a:cubicBezTo>
                  <a:cubicBezTo>
                    <a:pt x="2693407" y="1642069"/>
                    <a:pt x="2688523" y="1644092"/>
                    <a:pt x="2683431" y="1644092"/>
                  </a:cubicBezTo>
                  <a:lnTo>
                    <a:pt x="19201" y="1644092"/>
                  </a:lnTo>
                  <a:cubicBezTo>
                    <a:pt x="14109" y="1644092"/>
                    <a:pt x="9225" y="1642069"/>
                    <a:pt x="5624" y="1638468"/>
                  </a:cubicBezTo>
                  <a:cubicBezTo>
                    <a:pt x="2023" y="1634867"/>
                    <a:pt x="0" y="1629983"/>
                    <a:pt x="0" y="1624891"/>
                  </a:cubicBezTo>
                  <a:lnTo>
                    <a:pt x="0" y="19201"/>
                  </a:lnTo>
                  <a:cubicBezTo>
                    <a:pt x="0" y="14109"/>
                    <a:pt x="2023" y="9225"/>
                    <a:pt x="5624" y="5624"/>
                  </a:cubicBezTo>
                  <a:cubicBezTo>
                    <a:pt x="9225" y="2023"/>
                    <a:pt x="14109" y="0"/>
                    <a:pt x="19201" y="0"/>
                  </a:cubicBezTo>
                  <a:close/>
                </a:path>
              </a:pathLst>
            </a:custGeom>
            <a:solidFill>
              <a:srgbClr val="F0F0F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3" name="Google Shape;163;p14"/>
            <p:cNvSpPr txBox="1"/>
            <p:nvPr/>
          </p:nvSpPr>
          <p:spPr>
            <a:xfrm>
              <a:off x="0" y="-9525"/>
              <a:ext cx="2702632" cy="1653617"/>
            </a:xfrm>
            <a:prstGeom prst="rect">
              <a:avLst/>
            </a:prstGeom>
            <a:noFill/>
            <a:ln>
              <a:noFill/>
            </a:ln>
          </p:spPr>
          <p:txBody>
            <a:bodyPr anchorCtr="0" anchor="ctr" bIns="32200" lIns="32200" spcFirstLastPara="1" rIns="32200" wrap="square" tIns="32200">
              <a:noAutofit/>
            </a:bodyPr>
            <a:lstStyle/>
            <a:p>
              <a:pPr indent="0" lvl="0" marL="0" marR="0" rtl="0" algn="ctr">
                <a:lnSpc>
                  <a:spcPct val="86833"/>
                </a:lnSpc>
                <a:spcBef>
                  <a:spcPts val="0"/>
                </a:spcBef>
                <a:spcAft>
                  <a:spcPts val="0"/>
                </a:spcAft>
                <a:buNone/>
              </a:pPr>
              <a:r>
                <a:t/>
              </a:r>
              <a:endParaRPr b="0" i="0" sz="1800" u="none" cap="none" strike="noStrike">
                <a:solidFill>
                  <a:schemeClr val="dk1"/>
                </a:solidFill>
                <a:latin typeface="Calibri"/>
                <a:ea typeface="Calibri"/>
                <a:cs typeface="Calibri"/>
                <a:sym typeface="Calibri"/>
              </a:endParaRPr>
            </a:p>
          </p:txBody>
        </p:sp>
      </p:grpSp>
      <p:grpSp>
        <p:nvGrpSpPr>
          <p:cNvPr id="164" name="Google Shape;164;p14"/>
          <p:cNvGrpSpPr/>
          <p:nvPr/>
        </p:nvGrpSpPr>
        <p:grpSpPr>
          <a:xfrm>
            <a:off x="2534176" y="5777387"/>
            <a:ext cx="2574470" cy="402786"/>
            <a:chOff x="0" y="-9525"/>
            <a:chExt cx="1150437" cy="179991"/>
          </a:xfrm>
        </p:grpSpPr>
        <p:sp>
          <p:nvSpPr>
            <p:cNvPr id="165" name="Google Shape;165;p14"/>
            <p:cNvSpPr/>
            <p:nvPr/>
          </p:nvSpPr>
          <p:spPr>
            <a:xfrm>
              <a:off x="0" y="0"/>
              <a:ext cx="1150437" cy="170466"/>
            </a:xfrm>
            <a:custGeom>
              <a:rect b="b" l="l" r="r" t="t"/>
              <a:pathLst>
                <a:path extrusionOk="0" h="170466" w="1150437">
                  <a:moveTo>
                    <a:pt x="33079" y="0"/>
                  </a:moveTo>
                  <a:lnTo>
                    <a:pt x="1117358" y="0"/>
                  </a:lnTo>
                  <a:cubicBezTo>
                    <a:pt x="1126131" y="0"/>
                    <a:pt x="1134545" y="3485"/>
                    <a:pt x="1140749" y="9689"/>
                  </a:cubicBezTo>
                  <a:cubicBezTo>
                    <a:pt x="1146952" y="15892"/>
                    <a:pt x="1150437" y="24306"/>
                    <a:pt x="1150437" y="33079"/>
                  </a:cubicBezTo>
                  <a:lnTo>
                    <a:pt x="1150437" y="137387"/>
                  </a:lnTo>
                  <a:cubicBezTo>
                    <a:pt x="1150437" y="146160"/>
                    <a:pt x="1146952" y="154574"/>
                    <a:pt x="1140749" y="160777"/>
                  </a:cubicBezTo>
                  <a:cubicBezTo>
                    <a:pt x="1134545" y="166981"/>
                    <a:pt x="1126131" y="170466"/>
                    <a:pt x="1117358" y="170466"/>
                  </a:cubicBezTo>
                  <a:lnTo>
                    <a:pt x="33079" y="170466"/>
                  </a:lnTo>
                  <a:cubicBezTo>
                    <a:pt x="24306" y="170466"/>
                    <a:pt x="15892" y="166981"/>
                    <a:pt x="9689" y="160777"/>
                  </a:cubicBezTo>
                  <a:cubicBezTo>
                    <a:pt x="3485" y="154574"/>
                    <a:pt x="0" y="146160"/>
                    <a:pt x="0" y="137387"/>
                  </a:cubicBezTo>
                  <a:lnTo>
                    <a:pt x="0" y="33079"/>
                  </a:lnTo>
                  <a:cubicBezTo>
                    <a:pt x="0" y="24306"/>
                    <a:pt x="3485" y="15892"/>
                    <a:pt x="9689" y="9689"/>
                  </a:cubicBezTo>
                  <a:cubicBezTo>
                    <a:pt x="15892" y="3485"/>
                    <a:pt x="24306" y="0"/>
                    <a:pt x="33079" y="0"/>
                  </a:cubicBezTo>
                  <a:close/>
                </a:path>
              </a:pathLst>
            </a:custGeom>
            <a:solidFill>
              <a:srgbClr val="000000">
                <a:alpha val="0"/>
              </a:srgbClr>
            </a:solidFill>
            <a:ln cap="sq" cmpd="sng" w="9525">
              <a:solidFill>
                <a:srgbClr val="0F1A38"/>
              </a:solidFill>
              <a:prstDash val="solid"/>
              <a:miter lim="8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6" name="Google Shape;166;p14"/>
            <p:cNvSpPr txBox="1"/>
            <p:nvPr/>
          </p:nvSpPr>
          <p:spPr>
            <a:xfrm>
              <a:off x="0" y="-9525"/>
              <a:ext cx="1150437" cy="179991"/>
            </a:xfrm>
            <a:prstGeom prst="rect">
              <a:avLst/>
            </a:prstGeom>
            <a:noFill/>
            <a:ln>
              <a:noFill/>
            </a:ln>
          </p:spPr>
          <p:txBody>
            <a:bodyPr anchorCtr="0" anchor="ctr" bIns="32200" lIns="32200" spcFirstLastPara="1" rIns="32200" wrap="square" tIns="32200">
              <a:noAutofit/>
            </a:bodyPr>
            <a:lstStyle/>
            <a:p>
              <a:pPr indent="0" lvl="0" marL="0" marR="0" rtl="0" algn="ctr">
                <a:lnSpc>
                  <a:spcPct val="86833"/>
                </a:lnSpc>
                <a:spcBef>
                  <a:spcPts val="0"/>
                </a:spcBef>
                <a:spcAft>
                  <a:spcPts val="0"/>
                </a:spcAft>
                <a:buNone/>
              </a:pPr>
              <a:r>
                <a:t/>
              </a:r>
              <a:endParaRPr b="0" i="0" sz="1800" u="none" cap="none" strike="noStrike">
                <a:solidFill>
                  <a:schemeClr val="dk1"/>
                </a:solidFill>
                <a:latin typeface="Calibri"/>
                <a:ea typeface="Calibri"/>
                <a:cs typeface="Calibri"/>
                <a:sym typeface="Calibri"/>
              </a:endParaRPr>
            </a:p>
          </p:txBody>
        </p:sp>
      </p:grpSp>
      <p:grpSp>
        <p:nvGrpSpPr>
          <p:cNvPr id="167" name="Google Shape;167;p14"/>
          <p:cNvGrpSpPr/>
          <p:nvPr/>
        </p:nvGrpSpPr>
        <p:grpSpPr>
          <a:xfrm>
            <a:off x="5225556" y="2833942"/>
            <a:ext cx="719858" cy="608904"/>
            <a:chOff x="0" y="-6946"/>
            <a:chExt cx="959811" cy="811873"/>
          </a:xfrm>
        </p:grpSpPr>
        <p:grpSp>
          <p:nvGrpSpPr>
            <p:cNvPr id="168" name="Google Shape;168;p14"/>
            <p:cNvGrpSpPr/>
            <p:nvPr/>
          </p:nvGrpSpPr>
          <p:grpSpPr>
            <a:xfrm>
              <a:off x="183561" y="-6946"/>
              <a:ext cx="592688" cy="599634"/>
              <a:chOff x="0" y="-9525"/>
              <a:chExt cx="812800" cy="822325"/>
            </a:xfrm>
          </p:grpSpPr>
          <p:sp>
            <p:nvSpPr>
              <p:cNvPr id="169" name="Google Shape;169;p14"/>
              <p:cNvSpPr/>
              <p:nvPr/>
            </p:nvSpPr>
            <p:spPr>
              <a:xfrm>
                <a:off x="0" y="0"/>
                <a:ext cx="812800" cy="812800"/>
              </a:xfrm>
              <a:custGeom>
                <a:rect b="b" l="l" r="r" t="t"/>
                <a:pathLst>
                  <a:path extrusionOk="0" h="812800" w="812800">
                    <a:moveTo>
                      <a:pt x="406400" y="0"/>
                    </a:moveTo>
                    <a:lnTo>
                      <a:pt x="406400" y="0"/>
                    </a:lnTo>
                    <a:cubicBezTo>
                      <a:pt x="630849" y="0"/>
                      <a:pt x="812800" y="181951"/>
                      <a:pt x="812800" y="406400"/>
                    </a:cubicBezTo>
                    <a:lnTo>
                      <a:pt x="812800" y="406400"/>
                    </a:lnTo>
                    <a:cubicBezTo>
                      <a:pt x="812800" y="630849"/>
                      <a:pt x="630849" y="812800"/>
                      <a:pt x="406400" y="812800"/>
                    </a:cubicBezTo>
                    <a:lnTo>
                      <a:pt x="406400" y="812800"/>
                    </a:lnTo>
                    <a:cubicBezTo>
                      <a:pt x="181951" y="812800"/>
                      <a:pt x="0" y="630849"/>
                      <a:pt x="0" y="406400"/>
                    </a:cubicBezTo>
                    <a:lnTo>
                      <a:pt x="0" y="406400"/>
                    </a:lnTo>
                    <a:cubicBezTo>
                      <a:pt x="0" y="181951"/>
                      <a:pt x="181951" y="0"/>
                      <a:pt x="406400" y="0"/>
                    </a:cubicBezTo>
                    <a:close/>
                  </a:path>
                </a:pathLst>
              </a:custGeom>
              <a:solidFill>
                <a:srgbClr val="9D3C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0" name="Google Shape;170;p14"/>
              <p:cNvSpPr txBox="1"/>
              <p:nvPr/>
            </p:nvSpPr>
            <p:spPr>
              <a:xfrm>
                <a:off x="0" y="-9525"/>
                <a:ext cx="812800" cy="822325"/>
              </a:xfrm>
              <a:prstGeom prst="rect">
                <a:avLst/>
              </a:prstGeom>
              <a:noFill/>
              <a:ln>
                <a:noFill/>
              </a:ln>
            </p:spPr>
            <p:txBody>
              <a:bodyPr anchorCtr="0" anchor="ctr" bIns="32200" lIns="32200" spcFirstLastPara="1" rIns="32200" wrap="square" tIns="32200">
                <a:noAutofit/>
              </a:bodyPr>
              <a:lstStyle/>
              <a:p>
                <a:pPr indent="0" lvl="0" marL="0" marR="0" rtl="0" algn="ctr">
                  <a:lnSpc>
                    <a:spcPct val="86833"/>
                  </a:lnSpc>
                  <a:spcBef>
                    <a:spcPts val="0"/>
                  </a:spcBef>
                  <a:spcAft>
                    <a:spcPts val="0"/>
                  </a:spcAft>
                  <a:buNone/>
                </a:pPr>
                <a:r>
                  <a:t/>
                </a:r>
                <a:endParaRPr b="0" i="0" sz="1800" u="none" cap="none" strike="noStrike">
                  <a:solidFill>
                    <a:schemeClr val="dk1"/>
                  </a:solidFill>
                  <a:latin typeface="Calibri"/>
                  <a:ea typeface="Calibri"/>
                  <a:cs typeface="Calibri"/>
                  <a:sym typeface="Calibri"/>
                </a:endParaRPr>
              </a:p>
            </p:txBody>
          </p:sp>
        </p:grpSp>
        <p:sp>
          <p:nvSpPr>
            <p:cNvPr id="171" name="Google Shape;171;p14"/>
            <p:cNvSpPr txBox="1"/>
            <p:nvPr/>
          </p:nvSpPr>
          <p:spPr>
            <a:xfrm>
              <a:off x="0" y="674673"/>
              <a:ext cx="959811" cy="130254"/>
            </a:xfrm>
            <a:prstGeom prst="rect">
              <a:avLst/>
            </a:prstGeom>
            <a:noFill/>
            <a:ln>
              <a:noFill/>
            </a:ln>
          </p:spPr>
          <p:txBody>
            <a:bodyPr anchorCtr="0" anchor="t" bIns="0" lIns="0" spcFirstLastPara="1" rIns="0" wrap="square" tIns="0">
              <a:spAutoFit/>
            </a:bodyPr>
            <a:lstStyle/>
            <a:p>
              <a:pPr indent="0" lvl="0" marL="0" marR="0" rtl="0" algn="ctr">
                <a:lnSpc>
                  <a:spcPct val="103002"/>
                </a:lnSpc>
                <a:spcBef>
                  <a:spcPts val="0"/>
                </a:spcBef>
                <a:spcAft>
                  <a:spcPts val="0"/>
                </a:spcAft>
                <a:buNone/>
              </a:pPr>
              <a:r>
                <a:rPr b="0" i="0" lang="en-US" sz="766" u="none" cap="none" strike="noStrike">
                  <a:solidFill>
                    <a:srgbClr val="242424"/>
                  </a:solidFill>
                  <a:latin typeface="Arial"/>
                  <a:ea typeface="Arial"/>
                  <a:cs typeface="Arial"/>
                  <a:sym typeface="Arial"/>
                </a:rPr>
                <a:t>#9D3C00</a:t>
              </a:r>
              <a:endParaRPr/>
            </a:p>
          </p:txBody>
        </p:sp>
      </p:grpSp>
      <p:grpSp>
        <p:nvGrpSpPr>
          <p:cNvPr id="172" name="Google Shape;172;p14"/>
          <p:cNvGrpSpPr/>
          <p:nvPr/>
        </p:nvGrpSpPr>
        <p:grpSpPr>
          <a:xfrm>
            <a:off x="5225556" y="3603317"/>
            <a:ext cx="719858" cy="608904"/>
            <a:chOff x="0" y="-6946"/>
            <a:chExt cx="959811" cy="811873"/>
          </a:xfrm>
        </p:grpSpPr>
        <p:grpSp>
          <p:nvGrpSpPr>
            <p:cNvPr id="173" name="Google Shape;173;p14"/>
            <p:cNvGrpSpPr/>
            <p:nvPr/>
          </p:nvGrpSpPr>
          <p:grpSpPr>
            <a:xfrm>
              <a:off x="183561" y="-6946"/>
              <a:ext cx="592688" cy="599634"/>
              <a:chOff x="0" y="-9525"/>
              <a:chExt cx="812800" cy="822325"/>
            </a:xfrm>
          </p:grpSpPr>
          <p:sp>
            <p:nvSpPr>
              <p:cNvPr id="174" name="Google Shape;174;p14"/>
              <p:cNvSpPr/>
              <p:nvPr/>
            </p:nvSpPr>
            <p:spPr>
              <a:xfrm>
                <a:off x="0" y="0"/>
                <a:ext cx="812800" cy="812800"/>
              </a:xfrm>
              <a:custGeom>
                <a:rect b="b" l="l" r="r" t="t"/>
                <a:pathLst>
                  <a:path extrusionOk="0" h="812800" w="812800">
                    <a:moveTo>
                      <a:pt x="406400" y="0"/>
                    </a:moveTo>
                    <a:lnTo>
                      <a:pt x="406400" y="0"/>
                    </a:lnTo>
                    <a:cubicBezTo>
                      <a:pt x="630849" y="0"/>
                      <a:pt x="812800" y="181951"/>
                      <a:pt x="812800" y="406400"/>
                    </a:cubicBezTo>
                    <a:lnTo>
                      <a:pt x="812800" y="406400"/>
                    </a:lnTo>
                    <a:cubicBezTo>
                      <a:pt x="812800" y="630849"/>
                      <a:pt x="630849" y="812800"/>
                      <a:pt x="406400" y="812800"/>
                    </a:cubicBezTo>
                    <a:lnTo>
                      <a:pt x="406400" y="812800"/>
                    </a:lnTo>
                    <a:cubicBezTo>
                      <a:pt x="181951" y="812800"/>
                      <a:pt x="0" y="630849"/>
                      <a:pt x="0" y="406400"/>
                    </a:cubicBezTo>
                    <a:lnTo>
                      <a:pt x="0" y="406400"/>
                    </a:lnTo>
                    <a:cubicBezTo>
                      <a:pt x="0" y="181951"/>
                      <a:pt x="181951" y="0"/>
                      <a:pt x="406400" y="0"/>
                    </a:cubicBezTo>
                    <a:close/>
                  </a:path>
                </a:pathLst>
              </a:custGeom>
              <a:solidFill>
                <a:srgbClr val="FFF15B"/>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5" name="Google Shape;175;p14"/>
              <p:cNvSpPr txBox="1"/>
              <p:nvPr/>
            </p:nvSpPr>
            <p:spPr>
              <a:xfrm>
                <a:off x="0" y="-9525"/>
                <a:ext cx="812800" cy="822325"/>
              </a:xfrm>
              <a:prstGeom prst="rect">
                <a:avLst/>
              </a:prstGeom>
              <a:noFill/>
              <a:ln>
                <a:noFill/>
              </a:ln>
            </p:spPr>
            <p:txBody>
              <a:bodyPr anchorCtr="0" anchor="ctr" bIns="32200" lIns="32200" spcFirstLastPara="1" rIns="32200" wrap="square" tIns="32200">
                <a:noAutofit/>
              </a:bodyPr>
              <a:lstStyle/>
              <a:p>
                <a:pPr indent="0" lvl="0" marL="0" marR="0" rtl="0" algn="ctr">
                  <a:lnSpc>
                    <a:spcPct val="86833"/>
                  </a:lnSpc>
                  <a:spcBef>
                    <a:spcPts val="0"/>
                  </a:spcBef>
                  <a:spcAft>
                    <a:spcPts val="0"/>
                  </a:spcAft>
                  <a:buNone/>
                </a:pPr>
                <a:r>
                  <a:t/>
                </a:r>
                <a:endParaRPr b="0" i="0" sz="1800" u="none" cap="none" strike="noStrike">
                  <a:solidFill>
                    <a:schemeClr val="dk1"/>
                  </a:solidFill>
                  <a:latin typeface="Calibri"/>
                  <a:ea typeface="Calibri"/>
                  <a:cs typeface="Calibri"/>
                  <a:sym typeface="Calibri"/>
                </a:endParaRPr>
              </a:p>
            </p:txBody>
          </p:sp>
        </p:grpSp>
        <p:sp>
          <p:nvSpPr>
            <p:cNvPr id="176" name="Google Shape;176;p14"/>
            <p:cNvSpPr txBox="1"/>
            <p:nvPr/>
          </p:nvSpPr>
          <p:spPr>
            <a:xfrm>
              <a:off x="0" y="674673"/>
              <a:ext cx="959811" cy="130254"/>
            </a:xfrm>
            <a:prstGeom prst="rect">
              <a:avLst/>
            </a:prstGeom>
            <a:noFill/>
            <a:ln>
              <a:noFill/>
            </a:ln>
          </p:spPr>
          <p:txBody>
            <a:bodyPr anchorCtr="0" anchor="t" bIns="0" lIns="0" spcFirstLastPara="1" rIns="0" wrap="square" tIns="0">
              <a:spAutoFit/>
            </a:bodyPr>
            <a:lstStyle/>
            <a:p>
              <a:pPr indent="0" lvl="0" marL="0" marR="0" rtl="0" algn="ctr">
                <a:lnSpc>
                  <a:spcPct val="103002"/>
                </a:lnSpc>
                <a:spcBef>
                  <a:spcPts val="0"/>
                </a:spcBef>
                <a:spcAft>
                  <a:spcPts val="0"/>
                </a:spcAft>
                <a:buNone/>
              </a:pPr>
              <a:r>
                <a:rPr b="0" i="0" lang="en-US" sz="766" u="none" cap="none" strike="noStrike">
                  <a:solidFill>
                    <a:srgbClr val="242424"/>
                  </a:solidFill>
                  <a:latin typeface="Arial"/>
                  <a:ea typeface="Arial"/>
                  <a:cs typeface="Arial"/>
                  <a:sym typeface="Arial"/>
                </a:rPr>
                <a:t>#FFF15B</a:t>
              </a:r>
              <a:endParaRPr/>
            </a:p>
          </p:txBody>
        </p:sp>
      </p:grpSp>
      <p:grpSp>
        <p:nvGrpSpPr>
          <p:cNvPr id="177" name="Google Shape;177;p14"/>
          <p:cNvGrpSpPr/>
          <p:nvPr/>
        </p:nvGrpSpPr>
        <p:grpSpPr>
          <a:xfrm>
            <a:off x="4388788" y="3603317"/>
            <a:ext cx="719858" cy="608904"/>
            <a:chOff x="0" y="-6946"/>
            <a:chExt cx="959811" cy="811873"/>
          </a:xfrm>
        </p:grpSpPr>
        <p:grpSp>
          <p:nvGrpSpPr>
            <p:cNvPr id="178" name="Google Shape;178;p14"/>
            <p:cNvGrpSpPr/>
            <p:nvPr/>
          </p:nvGrpSpPr>
          <p:grpSpPr>
            <a:xfrm>
              <a:off x="183561" y="-6946"/>
              <a:ext cx="592688" cy="599634"/>
              <a:chOff x="0" y="-9525"/>
              <a:chExt cx="812800" cy="822325"/>
            </a:xfrm>
          </p:grpSpPr>
          <p:sp>
            <p:nvSpPr>
              <p:cNvPr id="179" name="Google Shape;179;p14"/>
              <p:cNvSpPr/>
              <p:nvPr/>
            </p:nvSpPr>
            <p:spPr>
              <a:xfrm>
                <a:off x="0" y="0"/>
                <a:ext cx="812800" cy="812800"/>
              </a:xfrm>
              <a:custGeom>
                <a:rect b="b" l="l" r="r" t="t"/>
                <a:pathLst>
                  <a:path extrusionOk="0" h="812800" w="812800">
                    <a:moveTo>
                      <a:pt x="406400" y="0"/>
                    </a:moveTo>
                    <a:lnTo>
                      <a:pt x="406400" y="0"/>
                    </a:lnTo>
                    <a:cubicBezTo>
                      <a:pt x="630849" y="0"/>
                      <a:pt x="812800" y="181951"/>
                      <a:pt x="812800" y="406400"/>
                    </a:cubicBezTo>
                    <a:lnTo>
                      <a:pt x="812800" y="406400"/>
                    </a:lnTo>
                    <a:cubicBezTo>
                      <a:pt x="812800" y="630849"/>
                      <a:pt x="630849" y="812800"/>
                      <a:pt x="406400" y="812800"/>
                    </a:cubicBezTo>
                    <a:lnTo>
                      <a:pt x="406400" y="812800"/>
                    </a:lnTo>
                    <a:cubicBezTo>
                      <a:pt x="181951" y="812800"/>
                      <a:pt x="0" y="630849"/>
                      <a:pt x="0" y="406400"/>
                    </a:cubicBezTo>
                    <a:lnTo>
                      <a:pt x="0" y="406400"/>
                    </a:lnTo>
                    <a:cubicBezTo>
                      <a:pt x="0" y="181951"/>
                      <a:pt x="181951" y="0"/>
                      <a:pt x="406400" y="0"/>
                    </a:cubicBezTo>
                    <a:close/>
                  </a:path>
                </a:pathLst>
              </a:custGeom>
              <a:solidFill>
                <a:srgbClr val="46211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0" name="Google Shape;180;p14"/>
              <p:cNvSpPr txBox="1"/>
              <p:nvPr/>
            </p:nvSpPr>
            <p:spPr>
              <a:xfrm>
                <a:off x="0" y="-9525"/>
                <a:ext cx="812800" cy="822325"/>
              </a:xfrm>
              <a:prstGeom prst="rect">
                <a:avLst/>
              </a:prstGeom>
              <a:noFill/>
              <a:ln>
                <a:noFill/>
              </a:ln>
            </p:spPr>
            <p:txBody>
              <a:bodyPr anchorCtr="0" anchor="ctr" bIns="32200" lIns="32200" spcFirstLastPara="1" rIns="32200" wrap="square" tIns="32200">
                <a:noAutofit/>
              </a:bodyPr>
              <a:lstStyle/>
              <a:p>
                <a:pPr indent="0" lvl="0" marL="0" marR="0" rtl="0" algn="ctr">
                  <a:lnSpc>
                    <a:spcPct val="86833"/>
                  </a:lnSpc>
                  <a:spcBef>
                    <a:spcPts val="0"/>
                  </a:spcBef>
                  <a:spcAft>
                    <a:spcPts val="0"/>
                  </a:spcAft>
                  <a:buNone/>
                </a:pPr>
                <a:r>
                  <a:t/>
                </a:r>
                <a:endParaRPr b="0" i="0" sz="1800" u="none" cap="none" strike="noStrike">
                  <a:solidFill>
                    <a:schemeClr val="dk1"/>
                  </a:solidFill>
                  <a:latin typeface="Calibri"/>
                  <a:ea typeface="Calibri"/>
                  <a:cs typeface="Calibri"/>
                  <a:sym typeface="Calibri"/>
                </a:endParaRPr>
              </a:p>
            </p:txBody>
          </p:sp>
        </p:grpSp>
        <p:sp>
          <p:nvSpPr>
            <p:cNvPr id="181" name="Google Shape;181;p14"/>
            <p:cNvSpPr txBox="1"/>
            <p:nvPr/>
          </p:nvSpPr>
          <p:spPr>
            <a:xfrm>
              <a:off x="0" y="674673"/>
              <a:ext cx="959811" cy="130254"/>
            </a:xfrm>
            <a:prstGeom prst="rect">
              <a:avLst/>
            </a:prstGeom>
            <a:noFill/>
            <a:ln>
              <a:noFill/>
            </a:ln>
          </p:spPr>
          <p:txBody>
            <a:bodyPr anchorCtr="0" anchor="t" bIns="0" lIns="0" spcFirstLastPara="1" rIns="0" wrap="square" tIns="0">
              <a:spAutoFit/>
            </a:bodyPr>
            <a:lstStyle/>
            <a:p>
              <a:pPr indent="0" lvl="0" marL="0" marR="0" rtl="0" algn="ctr">
                <a:lnSpc>
                  <a:spcPct val="103002"/>
                </a:lnSpc>
                <a:spcBef>
                  <a:spcPts val="0"/>
                </a:spcBef>
                <a:spcAft>
                  <a:spcPts val="0"/>
                </a:spcAft>
                <a:buNone/>
              </a:pPr>
              <a:r>
                <a:rPr b="0" i="0" lang="en-US" sz="766" u="none" cap="none" strike="noStrike">
                  <a:solidFill>
                    <a:srgbClr val="242424"/>
                  </a:solidFill>
                  <a:latin typeface="Arial"/>
                  <a:ea typeface="Arial"/>
                  <a:cs typeface="Arial"/>
                  <a:sym typeface="Arial"/>
                </a:rPr>
                <a:t>#46211F</a:t>
              </a:r>
              <a:endParaRPr/>
            </a:p>
          </p:txBody>
        </p:sp>
      </p:grpSp>
      <p:grpSp>
        <p:nvGrpSpPr>
          <p:cNvPr id="182" name="Google Shape;182;p14"/>
          <p:cNvGrpSpPr/>
          <p:nvPr/>
        </p:nvGrpSpPr>
        <p:grpSpPr>
          <a:xfrm>
            <a:off x="5225556" y="4368938"/>
            <a:ext cx="719858" cy="608904"/>
            <a:chOff x="0" y="-6946"/>
            <a:chExt cx="959811" cy="811873"/>
          </a:xfrm>
        </p:grpSpPr>
        <p:grpSp>
          <p:nvGrpSpPr>
            <p:cNvPr id="183" name="Google Shape;183;p14"/>
            <p:cNvGrpSpPr/>
            <p:nvPr/>
          </p:nvGrpSpPr>
          <p:grpSpPr>
            <a:xfrm>
              <a:off x="183561" y="-6946"/>
              <a:ext cx="592688" cy="599634"/>
              <a:chOff x="0" y="-9525"/>
              <a:chExt cx="812800" cy="822325"/>
            </a:xfrm>
          </p:grpSpPr>
          <p:sp>
            <p:nvSpPr>
              <p:cNvPr id="184" name="Google Shape;184;p14"/>
              <p:cNvSpPr/>
              <p:nvPr/>
            </p:nvSpPr>
            <p:spPr>
              <a:xfrm>
                <a:off x="0" y="0"/>
                <a:ext cx="812800" cy="812800"/>
              </a:xfrm>
              <a:custGeom>
                <a:rect b="b" l="l" r="r" t="t"/>
                <a:pathLst>
                  <a:path extrusionOk="0" h="812800" w="812800">
                    <a:moveTo>
                      <a:pt x="406400" y="0"/>
                    </a:moveTo>
                    <a:lnTo>
                      <a:pt x="406400" y="0"/>
                    </a:lnTo>
                    <a:cubicBezTo>
                      <a:pt x="630849" y="0"/>
                      <a:pt x="812800" y="181951"/>
                      <a:pt x="812800" y="406400"/>
                    </a:cubicBezTo>
                    <a:lnTo>
                      <a:pt x="812800" y="406400"/>
                    </a:lnTo>
                    <a:cubicBezTo>
                      <a:pt x="812800" y="630849"/>
                      <a:pt x="630849" y="812800"/>
                      <a:pt x="406400" y="812800"/>
                    </a:cubicBezTo>
                    <a:lnTo>
                      <a:pt x="406400" y="812800"/>
                    </a:lnTo>
                    <a:cubicBezTo>
                      <a:pt x="181951" y="812800"/>
                      <a:pt x="0" y="630849"/>
                      <a:pt x="0" y="406400"/>
                    </a:cubicBezTo>
                    <a:lnTo>
                      <a:pt x="0" y="406400"/>
                    </a:lnTo>
                    <a:cubicBezTo>
                      <a:pt x="0" y="181951"/>
                      <a:pt x="181951" y="0"/>
                      <a:pt x="406400"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5" name="Google Shape;185;p14"/>
              <p:cNvSpPr txBox="1"/>
              <p:nvPr/>
            </p:nvSpPr>
            <p:spPr>
              <a:xfrm>
                <a:off x="0" y="-9525"/>
                <a:ext cx="812800" cy="822325"/>
              </a:xfrm>
              <a:prstGeom prst="rect">
                <a:avLst/>
              </a:prstGeom>
              <a:noFill/>
              <a:ln>
                <a:noFill/>
              </a:ln>
            </p:spPr>
            <p:txBody>
              <a:bodyPr anchorCtr="0" anchor="ctr" bIns="32200" lIns="32200" spcFirstLastPara="1" rIns="32200" wrap="square" tIns="32200">
                <a:noAutofit/>
              </a:bodyPr>
              <a:lstStyle/>
              <a:p>
                <a:pPr indent="0" lvl="0" marL="0" marR="0" rtl="0" algn="ctr">
                  <a:lnSpc>
                    <a:spcPct val="86833"/>
                  </a:lnSpc>
                  <a:spcBef>
                    <a:spcPts val="0"/>
                  </a:spcBef>
                  <a:spcAft>
                    <a:spcPts val="0"/>
                  </a:spcAft>
                  <a:buNone/>
                </a:pPr>
                <a:r>
                  <a:t/>
                </a:r>
                <a:endParaRPr b="0" i="0" sz="1800" u="none" cap="none" strike="noStrike">
                  <a:solidFill>
                    <a:schemeClr val="dk1"/>
                  </a:solidFill>
                  <a:latin typeface="Calibri"/>
                  <a:ea typeface="Calibri"/>
                  <a:cs typeface="Calibri"/>
                  <a:sym typeface="Calibri"/>
                </a:endParaRPr>
              </a:p>
            </p:txBody>
          </p:sp>
        </p:grpSp>
        <p:sp>
          <p:nvSpPr>
            <p:cNvPr id="186" name="Google Shape;186;p14"/>
            <p:cNvSpPr txBox="1"/>
            <p:nvPr/>
          </p:nvSpPr>
          <p:spPr>
            <a:xfrm>
              <a:off x="0" y="674673"/>
              <a:ext cx="959811" cy="130254"/>
            </a:xfrm>
            <a:prstGeom prst="rect">
              <a:avLst/>
            </a:prstGeom>
            <a:noFill/>
            <a:ln>
              <a:noFill/>
            </a:ln>
          </p:spPr>
          <p:txBody>
            <a:bodyPr anchorCtr="0" anchor="t" bIns="0" lIns="0" spcFirstLastPara="1" rIns="0" wrap="square" tIns="0">
              <a:spAutoFit/>
            </a:bodyPr>
            <a:lstStyle/>
            <a:p>
              <a:pPr indent="0" lvl="0" marL="0" marR="0" rtl="0" algn="ctr">
                <a:lnSpc>
                  <a:spcPct val="103002"/>
                </a:lnSpc>
                <a:spcBef>
                  <a:spcPts val="0"/>
                </a:spcBef>
                <a:spcAft>
                  <a:spcPts val="0"/>
                </a:spcAft>
                <a:buNone/>
              </a:pPr>
              <a:r>
                <a:rPr b="0" i="0" lang="en-US" sz="766" u="none" cap="none" strike="noStrike">
                  <a:solidFill>
                    <a:srgbClr val="242424"/>
                  </a:solidFill>
                  <a:latin typeface="Arial"/>
                  <a:ea typeface="Arial"/>
                  <a:cs typeface="Arial"/>
                  <a:sym typeface="Arial"/>
                </a:rPr>
                <a:t>#000000</a:t>
              </a:r>
              <a:endParaRPr/>
            </a:p>
          </p:txBody>
        </p:sp>
      </p:grpSp>
      <p:grpSp>
        <p:nvGrpSpPr>
          <p:cNvPr id="187" name="Google Shape;187;p14"/>
          <p:cNvGrpSpPr/>
          <p:nvPr/>
        </p:nvGrpSpPr>
        <p:grpSpPr>
          <a:xfrm>
            <a:off x="4388788" y="4368938"/>
            <a:ext cx="719858" cy="608904"/>
            <a:chOff x="0" y="-6946"/>
            <a:chExt cx="959811" cy="811873"/>
          </a:xfrm>
        </p:grpSpPr>
        <p:grpSp>
          <p:nvGrpSpPr>
            <p:cNvPr id="188" name="Google Shape;188;p14"/>
            <p:cNvGrpSpPr/>
            <p:nvPr/>
          </p:nvGrpSpPr>
          <p:grpSpPr>
            <a:xfrm>
              <a:off x="183561" y="-6946"/>
              <a:ext cx="592688" cy="599634"/>
              <a:chOff x="0" y="-9525"/>
              <a:chExt cx="812800" cy="822325"/>
            </a:xfrm>
          </p:grpSpPr>
          <p:sp>
            <p:nvSpPr>
              <p:cNvPr id="189" name="Google Shape;189;p14"/>
              <p:cNvSpPr/>
              <p:nvPr/>
            </p:nvSpPr>
            <p:spPr>
              <a:xfrm>
                <a:off x="0" y="0"/>
                <a:ext cx="812800" cy="812800"/>
              </a:xfrm>
              <a:custGeom>
                <a:rect b="b" l="l" r="r" t="t"/>
                <a:pathLst>
                  <a:path extrusionOk="0" h="812800" w="812800">
                    <a:moveTo>
                      <a:pt x="406400" y="0"/>
                    </a:moveTo>
                    <a:lnTo>
                      <a:pt x="406400" y="0"/>
                    </a:lnTo>
                    <a:cubicBezTo>
                      <a:pt x="630849" y="0"/>
                      <a:pt x="812800" y="181951"/>
                      <a:pt x="812800" y="406400"/>
                    </a:cubicBezTo>
                    <a:lnTo>
                      <a:pt x="812800" y="406400"/>
                    </a:lnTo>
                    <a:cubicBezTo>
                      <a:pt x="812800" y="630849"/>
                      <a:pt x="630849" y="812800"/>
                      <a:pt x="406400" y="812800"/>
                    </a:cubicBezTo>
                    <a:lnTo>
                      <a:pt x="406400" y="812800"/>
                    </a:lnTo>
                    <a:cubicBezTo>
                      <a:pt x="181951" y="812800"/>
                      <a:pt x="0" y="630849"/>
                      <a:pt x="0" y="406400"/>
                    </a:cubicBezTo>
                    <a:lnTo>
                      <a:pt x="0" y="406400"/>
                    </a:lnTo>
                    <a:cubicBezTo>
                      <a:pt x="0" y="181951"/>
                      <a:pt x="181951" y="0"/>
                      <a:pt x="406400" y="0"/>
                    </a:cubicBezTo>
                    <a:close/>
                  </a:path>
                </a:pathLst>
              </a:custGeom>
              <a:solidFill>
                <a:srgbClr val="E1671C"/>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0" name="Google Shape;190;p14"/>
              <p:cNvSpPr txBox="1"/>
              <p:nvPr/>
            </p:nvSpPr>
            <p:spPr>
              <a:xfrm>
                <a:off x="0" y="-9525"/>
                <a:ext cx="812800" cy="822325"/>
              </a:xfrm>
              <a:prstGeom prst="rect">
                <a:avLst/>
              </a:prstGeom>
              <a:noFill/>
              <a:ln>
                <a:noFill/>
              </a:ln>
            </p:spPr>
            <p:txBody>
              <a:bodyPr anchorCtr="0" anchor="ctr" bIns="32200" lIns="32200" spcFirstLastPara="1" rIns="32200" wrap="square" tIns="32200">
                <a:noAutofit/>
              </a:bodyPr>
              <a:lstStyle/>
              <a:p>
                <a:pPr indent="0" lvl="0" marL="0" marR="0" rtl="0" algn="ctr">
                  <a:lnSpc>
                    <a:spcPct val="86833"/>
                  </a:lnSpc>
                  <a:spcBef>
                    <a:spcPts val="0"/>
                  </a:spcBef>
                  <a:spcAft>
                    <a:spcPts val="0"/>
                  </a:spcAft>
                  <a:buNone/>
                </a:pPr>
                <a:r>
                  <a:t/>
                </a:r>
                <a:endParaRPr b="0" i="0" sz="1800" u="none" cap="none" strike="noStrike">
                  <a:solidFill>
                    <a:schemeClr val="dk1"/>
                  </a:solidFill>
                  <a:latin typeface="Calibri"/>
                  <a:ea typeface="Calibri"/>
                  <a:cs typeface="Calibri"/>
                  <a:sym typeface="Calibri"/>
                </a:endParaRPr>
              </a:p>
            </p:txBody>
          </p:sp>
        </p:grpSp>
        <p:sp>
          <p:nvSpPr>
            <p:cNvPr id="191" name="Google Shape;191;p14"/>
            <p:cNvSpPr txBox="1"/>
            <p:nvPr/>
          </p:nvSpPr>
          <p:spPr>
            <a:xfrm>
              <a:off x="0" y="674673"/>
              <a:ext cx="959811" cy="130254"/>
            </a:xfrm>
            <a:prstGeom prst="rect">
              <a:avLst/>
            </a:prstGeom>
            <a:noFill/>
            <a:ln>
              <a:noFill/>
            </a:ln>
          </p:spPr>
          <p:txBody>
            <a:bodyPr anchorCtr="0" anchor="t" bIns="0" lIns="0" spcFirstLastPara="1" rIns="0" wrap="square" tIns="0">
              <a:spAutoFit/>
            </a:bodyPr>
            <a:lstStyle/>
            <a:p>
              <a:pPr indent="0" lvl="0" marL="0" marR="0" rtl="0" algn="ctr">
                <a:lnSpc>
                  <a:spcPct val="103002"/>
                </a:lnSpc>
                <a:spcBef>
                  <a:spcPts val="0"/>
                </a:spcBef>
                <a:spcAft>
                  <a:spcPts val="0"/>
                </a:spcAft>
                <a:buNone/>
              </a:pPr>
              <a:r>
                <a:rPr b="0" i="0" lang="en-US" sz="766" u="none" cap="none" strike="noStrike">
                  <a:solidFill>
                    <a:srgbClr val="242424"/>
                  </a:solidFill>
                  <a:latin typeface="Arial"/>
                  <a:ea typeface="Arial"/>
                  <a:cs typeface="Arial"/>
                  <a:sym typeface="Arial"/>
                </a:rPr>
                <a:t>#E1671C</a:t>
              </a:r>
              <a:endParaRPr/>
            </a:p>
          </p:txBody>
        </p:sp>
      </p:grpSp>
      <p:sp>
        <p:nvSpPr>
          <p:cNvPr id="192" name="Google Shape;192;p14"/>
          <p:cNvSpPr/>
          <p:nvPr/>
        </p:nvSpPr>
        <p:spPr>
          <a:xfrm>
            <a:off x="4096642" y="6547091"/>
            <a:ext cx="679720" cy="2140850"/>
          </a:xfrm>
          <a:custGeom>
            <a:rect b="b" l="l" r="r" t="t"/>
            <a:pathLst>
              <a:path extrusionOk="0" h="2140850" w="679720">
                <a:moveTo>
                  <a:pt x="0" y="0"/>
                </a:moveTo>
                <a:lnTo>
                  <a:pt x="679720" y="0"/>
                </a:lnTo>
                <a:lnTo>
                  <a:pt x="679720" y="2140850"/>
                </a:lnTo>
                <a:lnTo>
                  <a:pt x="0" y="2140850"/>
                </a:lnTo>
                <a:lnTo>
                  <a:pt x="0" y="0"/>
                </a:lnTo>
                <a:close/>
              </a:path>
            </a:pathLst>
          </a:custGeom>
          <a:blipFill rotWithShape="1">
            <a:blip r:embed="rId4">
              <a:alphaModFix/>
            </a:blip>
            <a:stretch>
              <a:fillRect b="0" l="0" r="0" t="0"/>
            </a:stretch>
          </a:blipFill>
          <a:ln>
            <a:noFill/>
          </a:ln>
        </p:spPr>
      </p:sp>
      <p:sp>
        <p:nvSpPr>
          <p:cNvPr id="193" name="Google Shape;193;p14"/>
          <p:cNvSpPr/>
          <p:nvPr/>
        </p:nvSpPr>
        <p:spPr>
          <a:xfrm>
            <a:off x="1545143" y="6484973"/>
            <a:ext cx="2228278" cy="2265086"/>
          </a:xfrm>
          <a:custGeom>
            <a:rect b="b" l="l" r="r" t="t"/>
            <a:pathLst>
              <a:path extrusionOk="0" h="2265086" w="2228278">
                <a:moveTo>
                  <a:pt x="0" y="0"/>
                </a:moveTo>
                <a:lnTo>
                  <a:pt x="2228278" y="0"/>
                </a:lnTo>
                <a:lnTo>
                  <a:pt x="2228278" y="2265086"/>
                </a:lnTo>
                <a:lnTo>
                  <a:pt x="0" y="2265086"/>
                </a:lnTo>
                <a:lnTo>
                  <a:pt x="0" y="0"/>
                </a:lnTo>
                <a:close/>
              </a:path>
            </a:pathLst>
          </a:custGeom>
          <a:blipFill rotWithShape="1">
            <a:blip r:embed="rId5">
              <a:alphaModFix/>
            </a:blip>
            <a:stretch>
              <a:fillRect b="0" l="0" r="0" t="0"/>
            </a:stretch>
          </a:blipFill>
          <a:ln>
            <a:noFill/>
          </a:ln>
        </p:spPr>
      </p:sp>
      <p:sp>
        <p:nvSpPr>
          <p:cNvPr id="194" name="Google Shape;194;p14"/>
          <p:cNvSpPr/>
          <p:nvPr/>
        </p:nvSpPr>
        <p:spPr>
          <a:xfrm>
            <a:off x="5028375" y="6603762"/>
            <a:ext cx="917039" cy="2084179"/>
          </a:xfrm>
          <a:custGeom>
            <a:rect b="b" l="l" r="r" t="t"/>
            <a:pathLst>
              <a:path extrusionOk="0" h="2084179" w="917039">
                <a:moveTo>
                  <a:pt x="0" y="0"/>
                </a:moveTo>
                <a:lnTo>
                  <a:pt x="917039" y="0"/>
                </a:lnTo>
                <a:lnTo>
                  <a:pt x="917039" y="2084179"/>
                </a:lnTo>
                <a:lnTo>
                  <a:pt x="0" y="2084179"/>
                </a:lnTo>
                <a:lnTo>
                  <a:pt x="0" y="0"/>
                </a:lnTo>
                <a:close/>
              </a:path>
            </a:pathLst>
          </a:custGeom>
          <a:blipFill rotWithShape="1">
            <a:blip r:embed="rId3">
              <a:alphaModFix/>
            </a:blip>
            <a:stretch>
              <a:fillRect b="0" l="0" r="0" t="0"/>
            </a:stretch>
          </a:blipFill>
          <a:ln>
            <a:noFill/>
          </a:ln>
        </p:spPr>
      </p:sp>
      <p:sp>
        <p:nvSpPr>
          <p:cNvPr id="195" name="Google Shape;195;p14"/>
          <p:cNvSpPr txBox="1"/>
          <p:nvPr/>
        </p:nvSpPr>
        <p:spPr>
          <a:xfrm>
            <a:off x="871981" y="1343847"/>
            <a:ext cx="5816038" cy="243586"/>
          </a:xfrm>
          <a:prstGeom prst="rect">
            <a:avLst/>
          </a:prstGeom>
          <a:noFill/>
          <a:ln>
            <a:noFill/>
          </a:ln>
        </p:spPr>
        <p:txBody>
          <a:bodyPr anchorCtr="0" anchor="t" bIns="0" lIns="0" spcFirstLastPara="1" rIns="0" wrap="square" tIns="0">
            <a:spAutoFit/>
          </a:bodyPr>
          <a:lstStyle/>
          <a:p>
            <a:pPr indent="0" lvl="1" marL="0" marR="0" rtl="0" algn="ctr">
              <a:lnSpc>
                <a:spcPct val="122013"/>
              </a:lnSpc>
              <a:spcBef>
                <a:spcPts val="0"/>
              </a:spcBef>
              <a:spcAft>
                <a:spcPts val="0"/>
              </a:spcAft>
              <a:buNone/>
            </a:pPr>
            <a:r>
              <a:rPr b="0" i="0" lang="en-US" sz="1599" u="none" cap="none" strike="noStrike">
                <a:solidFill>
                  <a:srgbClr val="242424"/>
                </a:solidFill>
                <a:latin typeface="Arial"/>
                <a:ea typeface="Arial"/>
                <a:cs typeface="Arial"/>
                <a:sym typeface="Arial"/>
              </a:rPr>
              <a:t>Use these design resources in your Canva Presentation.</a:t>
            </a:r>
            <a:endParaRPr/>
          </a:p>
        </p:txBody>
      </p:sp>
      <p:sp>
        <p:nvSpPr>
          <p:cNvPr id="196" name="Google Shape;196;p14"/>
          <p:cNvSpPr txBox="1"/>
          <p:nvPr/>
        </p:nvSpPr>
        <p:spPr>
          <a:xfrm>
            <a:off x="1614586" y="822675"/>
            <a:ext cx="4330800" cy="554100"/>
          </a:xfrm>
          <a:prstGeom prst="rect">
            <a:avLst/>
          </a:prstGeom>
          <a:noFill/>
          <a:ln>
            <a:noFill/>
          </a:ln>
        </p:spPr>
        <p:txBody>
          <a:bodyPr anchorCtr="0" anchor="t" bIns="0" lIns="0" spcFirstLastPara="1" rIns="0" wrap="square" tIns="0">
            <a:spAutoFit/>
          </a:bodyPr>
          <a:lstStyle/>
          <a:p>
            <a:pPr indent="0" lvl="0" marL="0" marR="0" rtl="0" algn="ctr">
              <a:lnSpc>
                <a:spcPct val="100000"/>
              </a:lnSpc>
              <a:spcBef>
                <a:spcPts val="0"/>
              </a:spcBef>
              <a:spcAft>
                <a:spcPts val="0"/>
              </a:spcAft>
              <a:buNone/>
            </a:pPr>
            <a:r>
              <a:rPr b="1" i="0" lang="en-US" sz="3600" u="none" cap="none" strike="noStrike">
                <a:solidFill>
                  <a:srgbClr val="000000"/>
                </a:solidFill>
              </a:rPr>
              <a:t>RESOURCE PAGE</a:t>
            </a:r>
            <a:endParaRPr b="1"/>
          </a:p>
        </p:txBody>
      </p:sp>
      <p:sp>
        <p:nvSpPr>
          <p:cNvPr id="197" name="Google Shape;197;p14"/>
          <p:cNvSpPr txBox="1"/>
          <p:nvPr/>
        </p:nvSpPr>
        <p:spPr>
          <a:xfrm>
            <a:off x="1026043" y="2769591"/>
            <a:ext cx="2464384" cy="310130"/>
          </a:xfrm>
          <a:prstGeom prst="rect">
            <a:avLst/>
          </a:prstGeom>
          <a:noFill/>
          <a:ln>
            <a:noFill/>
          </a:ln>
        </p:spPr>
        <p:txBody>
          <a:bodyPr anchorCtr="0" anchor="t" bIns="0" lIns="0" spcFirstLastPara="1" rIns="0" wrap="square" tIns="0">
            <a:spAutoFit/>
          </a:bodyPr>
          <a:lstStyle/>
          <a:p>
            <a:pPr indent="0" lvl="0" marL="0" marR="0" rtl="0" algn="ctr">
              <a:lnSpc>
                <a:spcPct val="122077"/>
              </a:lnSpc>
              <a:spcBef>
                <a:spcPts val="0"/>
              </a:spcBef>
              <a:spcAft>
                <a:spcPts val="0"/>
              </a:spcAft>
              <a:buNone/>
            </a:pPr>
            <a:r>
              <a:rPr b="0" i="0" lang="en-US" sz="1001" u="none" cap="none" strike="noStrike">
                <a:solidFill>
                  <a:srgbClr val="242424"/>
                </a:solidFill>
                <a:latin typeface="Arial"/>
                <a:ea typeface="Arial"/>
                <a:cs typeface="Arial"/>
                <a:sym typeface="Arial"/>
              </a:rPr>
              <a:t>This presentation template</a:t>
            </a:r>
            <a:endParaRPr/>
          </a:p>
          <a:p>
            <a:pPr indent="0" lvl="0" marL="0" marR="0" rtl="0" algn="ctr">
              <a:lnSpc>
                <a:spcPct val="122077"/>
              </a:lnSpc>
              <a:spcBef>
                <a:spcPts val="0"/>
              </a:spcBef>
              <a:spcAft>
                <a:spcPts val="0"/>
              </a:spcAft>
              <a:buNone/>
            </a:pPr>
            <a:r>
              <a:rPr b="0" i="0" lang="en-US" sz="1001" u="none" cap="none" strike="noStrike">
                <a:solidFill>
                  <a:srgbClr val="242424"/>
                </a:solidFill>
                <a:latin typeface="Arial"/>
                <a:ea typeface="Arial"/>
                <a:cs typeface="Arial"/>
                <a:sym typeface="Arial"/>
              </a:rPr>
              <a:t>uses the following free fonts:</a:t>
            </a:r>
            <a:endParaRPr/>
          </a:p>
        </p:txBody>
      </p:sp>
      <p:sp>
        <p:nvSpPr>
          <p:cNvPr id="198" name="Google Shape;198;p14"/>
          <p:cNvSpPr txBox="1"/>
          <p:nvPr/>
        </p:nvSpPr>
        <p:spPr>
          <a:xfrm>
            <a:off x="1067859" y="4712817"/>
            <a:ext cx="2574470" cy="156684"/>
          </a:xfrm>
          <a:prstGeom prst="rect">
            <a:avLst/>
          </a:prstGeom>
          <a:noFill/>
          <a:ln>
            <a:noFill/>
          </a:ln>
        </p:spPr>
        <p:txBody>
          <a:bodyPr anchorCtr="0" anchor="t" bIns="0" lIns="0" spcFirstLastPara="1" rIns="0" wrap="square" tIns="0">
            <a:spAutoFit/>
          </a:bodyPr>
          <a:lstStyle/>
          <a:p>
            <a:pPr indent="0" lvl="0" marL="0" marR="0" rtl="0" algn="ctr">
              <a:lnSpc>
                <a:spcPct val="122077"/>
              </a:lnSpc>
              <a:spcBef>
                <a:spcPts val="0"/>
              </a:spcBef>
              <a:spcAft>
                <a:spcPts val="0"/>
              </a:spcAft>
              <a:buNone/>
            </a:pPr>
            <a:r>
              <a:rPr b="0" i="0" lang="en-US" sz="1001" u="none" cap="none" strike="noStrike">
                <a:solidFill>
                  <a:srgbClr val="242424"/>
                </a:solidFill>
                <a:latin typeface="Arial"/>
                <a:ea typeface="Arial"/>
                <a:cs typeface="Arial"/>
                <a:sym typeface="Arial"/>
              </a:rPr>
              <a:t>You can find these fonts online too.</a:t>
            </a:r>
            <a:endParaRPr/>
          </a:p>
        </p:txBody>
      </p:sp>
      <p:sp>
        <p:nvSpPr>
          <p:cNvPr id="199" name="Google Shape;199;p14"/>
          <p:cNvSpPr txBox="1"/>
          <p:nvPr/>
        </p:nvSpPr>
        <p:spPr>
          <a:xfrm>
            <a:off x="1329797" y="3343228"/>
            <a:ext cx="1856876" cy="1143815"/>
          </a:xfrm>
          <a:prstGeom prst="rect">
            <a:avLst/>
          </a:prstGeom>
          <a:noFill/>
          <a:ln>
            <a:noFill/>
          </a:ln>
        </p:spPr>
        <p:txBody>
          <a:bodyPr anchorCtr="0" anchor="t" bIns="0" lIns="0" spcFirstLastPara="1" rIns="0" wrap="square" tIns="0">
            <a:spAutoFit/>
          </a:bodyPr>
          <a:lstStyle/>
          <a:p>
            <a:pPr indent="0" lvl="0" marL="0" marR="0" rtl="0" algn="ctr">
              <a:lnSpc>
                <a:spcPct val="103061"/>
              </a:lnSpc>
              <a:spcBef>
                <a:spcPts val="0"/>
              </a:spcBef>
              <a:spcAft>
                <a:spcPts val="0"/>
              </a:spcAft>
              <a:buNone/>
            </a:pPr>
            <a:r>
              <a:rPr b="0" i="0" lang="en-US" sz="882" u="none" cap="none" strike="noStrike">
                <a:solidFill>
                  <a:srgbClr val="242424"/>
                </a:solidFill>
                <a:latin typeface="Arial"/>
                <a:ea typeface="Arial"/>
                <a:cs typeface="Arial"/>
                <a:sym typeface="Arial"/>
              </a:rPr>
              <a:t>TITLES:</a:t>
            </a:r>
            <a:endParaRPr/>
          </a:p>
          <a:p>
            <a:pPr indent="0" lvl="0" marL="0" marR="0" rtl="0" algn="ctr">
              <a:lnSpc>
                <a:spcPct val="103057"/>
              </a:lnSpc>
              <a:spcBef>
                <a:spcPts val="0"/>
              </a:spcBef>
              <a:spcAft>
                <a:spcPts val="0"/>
              </a:spcAft>
              <a:buNone/>
            </a:pPr>
            <a:r>
              <a:rPr b="0" i="0" lang="en-US" sz="1243" u="none" cap="none" strike="noStrike">
                <a:solidFill>
                  <a:srgbClr val="242424"/>
                </a:solidFill>
                <a:latin typeface="Arial"/>
                <a:ea typeface="Arial"/>
                <a:cs typeface="Arial"/>
                <a:sym typeface="Arial"/>
              </a:rPr>
              <a:t>BANGERS</a:t>
            </a:r>
            <a:endParaRPr/>
          </a:p>
          <a:p>
            <a:pPr indent="0" lvl="0" marL="0" marR="0" rtl="0" algn="ctr">
              <a:lnSpc>
                <a:spcPct val="103057"/>
              </a:lnSpc>
              <a:spcBef>
                <a:spcPts val="0"/>
              </a:spcBef>
              <a:spcAft>
                <a:spcPts val="0"/>
              </a:spcAft>
              <a:buNone/>
            </a:pPr>
            <a:r>
              <a:t/>
            </a:r>
            <a:endParaRPr b="0" i="0" sz="1243" u="none" cap="none" strike="noStrike">
              <a:solidFill>
                <a:srgbClr val="242424"/>
              </a:solidFill>
              <a:latin typeface="Arial"/>
              <a:ea typeface="Arial"/>
              <a:cs typeface="Arial"/>
              <a:sym typeface="Arial"/>
            </a:endParaRPr>
          </a:p>
          <a:p>
            <a:pPr indent="0" lvl="0" marL="0" marR="0" rtl="0" algn="ctr">
              <a:lnSpc>
                <a:spcPct val="103061"/>
              </a:lnSpc>
              <a:spcBef>
                <a:spcPts val="0"/>
              </a:spcBef>
              <a:spcAft>
                <a:spcPts val="0"/>
              </a:spcAft>
              <a:buNone/>
            </a:pPr>
            <a:r>
              <a:rPr b="0" i="0" lang="en-US" sz="882" u="none" cap="none" strike="noStrike">
                <a:solidFill>
                  <a:srgbClr val="242424"/>
                </a:solidFill>
                <a:latin typeface="Arial"/>
                <a:ea typeface="Arial"/>
                <a:cs typeface="Arial"/>
                <a:sym typeface="Arial"/>
              </a:rPr>
              <a:t>HEADERS:</a:t>
            </a:r>
            <a:endParaRPr/>
          </a:p>
          <a:p>
            <a:pPr indent="0" lvl="0" marL="0" marR="0" rtl="0" algn="ctr">
              <a:lnSpc>
                <a:spcPct val="103057"/>
              </a:lnSpc>
              <a:spcBef>
                <a:spcPts val="0"/>
              </a:spcBef>
              <a:spcAft>
                <a:spcPts val="0"/>
              </a:spcAft>
              <a:buNone/>
            </a:pPr>
            <a:r>
              <a:rPr b="0" i="0" lang="en-US" sz="1243" u="none" cap="none" strike="noStrike">
                <a:solidFill>
                  <a:srgbClr val="242424"/>
                </a:solidFill>
                <a:latin typeface="Arial"/>
                <a:ea typeface="Arial"/>
                <a:cs typeface="Arial"/>
                <a:sym typeface="Arial"/>
              </a:rPr>
              <a:t>ROBOTO</a:t>
            </a:r>
            <a:endParaRPr/>
          </a:p>
          <a:p>
            <a:pPr indent="0" lvl="0" marL="0" marR="0" rtl="0" algn="ctr">
              <a:lnSpc>
                <a:spcPct val="103057"/>
              </a:lnSpc>
              <a:spcBef>
                <a:spcPts val="0"/>
              </a:spcBef>
              <a:spcAft>
                <a:spcPts val="0"/>
              </a:spcAft>
              <a:buNone/>
            </a:pPr>
            <a:r>
              <a:t/>
            </a:r>
            <a:endParaRPr b="0" i="0" sz="1243" u="none" cap="none" strike="noStrike">
              <a:solidFill>
                <a:srgbClr val="242424"/>
              </a:solidFill>
              <a:latin typeface="Arial"/>
              <a:ea typeface="Arial"/>
              <a:cs typeface="Arial"/>
              <a:sym typeface="Arial"/>
            </a:endParaRPr>
          </a:p>
          <a:p>
            <a:pPr indent="0" lvl="0" marL="0" marR="0" rtl="0" algn="ctr">
              <a:lnSpc>
                <a:spcPct val="103061"/>
              </a:lnSpc>
              <a:spcBef>
                <a:spcPts val="0"/>
              </a:spcBef>
              <a:spcAft>
                <a:spcPts val="0"/>
              </a:spcAft>
              <a:buNone/>
            </a:pPr>
            <a:r>
              <a:rPr b="0" i="0" lang="en-US" sz="882" u="none" cap="none" strike="noStrike">
                <a:solidFill>
                  <a:srgbClr val="242424"/>
                </a:solidFill>
                <a:latin typeface="Arial"/>
                <a:ea typeface="Arial"/>
                <a:cs typeface="Arial"/>
                <a:sym typeface="Arial"/>
              </a:rPr>
              <a:t>BODY COPY:</a:t>
            </a:r>
            <a:endParaRPr/>
          </a:p>
          <a:p>
            <a:pPr indent="0" lvl="0" marL="0" marR="0" rtl="0" algn="ctr">
              <a:lnSpc>
                <a:spcPct val="103057"/>
              </a:lnSpc>
              <a:spcBef>
                <a:spcPts val="0"/>
              </a:spcBef>
              <a:spcAft>
                <a:spcPts val="0"/>
              </a:spcAft>
              <a:buNone/>
            </a:pPr>
            <a:r>
              <a:rPr b="0" i="0" lang="en-US" sz="1243" u="none" cap="none" strike="noStrike">
                <a:solidFill>
                  <a:srgbClr val="242424"/>
                </a:solidFill>
                <a:latin typeface="Arial"/>
                <a:ea typeface="Arial"/>
                <a:cs typeface="Arial"/>
                <a:sym typeface="Arial"/>
              </a:rPr>
              <a:t>ROBOTO</a:t>
            </a:r>
            <a:endParaRPr/>
          </a:p>
        </p:txBody>
      </p:sp>
      <p:sp>
        <p:nvSpPr>
          <p:cNvPr id="200" name="Google Shape;200;p14"/>
          <p:cNvSpPr txBox="1"/>
          <p:nvPr/>
        </p:nvSpPr>
        <p:spPr>
          <a:xfrm>
            <a:off x="1329797" y="2335670"/>
            <a:ext cx="1856876" cy="220813"/>
          </a:xfrm>
          <a:prstGeom prst="rect">
            <a:avLst/>
          </a:prstGeom>
          <a:noFill/>
          <a:ln>
            <a:noFill/>
          </a:ln>
        </p:spPr>
        <p:txBody>
          <a:bodyPr anchorCtr="0" anchor="t" bIns="0" lIns="0" spcFirstLastPara="1" rIns="0" wrap="square" tIns="0">
            <a:spAutoFit/>
          </a:bodyPr>
          <a:lstStyle/>
          <a:p>
            <a:pPr indent="0" lvl="0" marL="0" marR="0" rtl="0" algn="ctr">
              <a:lnSpc>
                <a:spcPct val="121995"/>
              </a:lnSpc>
              <a:spcBef>
                <a:spcPts val="0"/>
              </a:spcBef>
              <a:spcAft>
                <a:spcPts val="0"/>
              </a:spcAft>
              <a:buNone/>
            </a:pPr>
            <a:r>
              <a:rPr b="0" i="0" lang="en-US" sz="1473" u="none" cap="none" strike="noStrike">
                <a:solidFill>
                  <a:srgbClr val="0F1A38"/>
                </a:solidFill>
                <a:latin typeface="Arial"/>
                <a:ea typeface="Arial"/>
                <a:cs typeface="Arial"/>
                <a:sym typeface="Arial"/>
              </a:rPr>
              <a:t>Fonts</a:t>
            </a:r>
            <a:endParaRPr/>
          </a:p>
        </p:txBody>
      </p:sp>
      <p:sp>
        <p:nvSpPr>
          <p:cNvPr id="201" name="Google Shape;201;p14"/>
          <p:cNvSpPr txBox="1"/>
          <p:nvPr/>
        </p:nvSpPr>
        <p:spPr>
          <a:xfrm>
            <a:off x="4180208" y="2317247"/>
            <a:ext cx="1856876" cy="220813"/>
          </a:xfrm>
          <a:prstGeom prst="rect">
            <a:avLst/>
          </a:prstGeom>
          <a:noFill/>
          <a:ln>
            <a:noFill/>
          </a:ln>
        </p:spPr>
        <p:txBody>
          <a:bodyPr anchorCtr="0" anchor="t" bIns="0" lIns="0" spcFirstLastPara="1" rIns="0" wrap="square" tIns="0">
            <a:spAutoFit/>
          </a:bodyPr>
          <a:lstStyle/>
          <a:p>
            <a:pPr indent="0" lvl="0" marL="0" marR="0" rtl="0" algn="ctr">
              <a:lnSpc>
                <a:spcPct val="121995"/>
              </a:lnSpc>
              <a:spcBef>
                <a:spcPts val="0"/>
              </a:spcBef>
              <a:spcAft>
                <a:spcPts val="0"/>
              </a:spcAft>
              <a:buNone/>
            </a:pPr>
            <a:r>
              <a:rPr b="0" i="0" lang="en-US" sz="1473" u="none" cap="none" strike="noStrike">
                <a:solidFill>
                  <a:srgbClr val="0F1A38"/>
                </a:solidFill>
                <a:latin typeface="Arial"/>
                <a:ea typeface="Arial"/>
                <a:cs typeface="Arial"/>
                <a:sym typeface="Arial"/>
              </a:rPr>
              <a:t>Colors</a:t>
            </a:r>
            <a:endParaRPr/>
          </a:p>
        </p:txBody>
      </p:sp>
      <p:sp>
        <p:nvSpPr>
          <p:cNvPr id="202" name="Google Shape;202;p14"/>
          <p:cNvSpPr txBox="1"/>
          <p:nvPr/>
        </p:nvSpPr>
        <p:spPr>
          <a:xfrm>
            <a:off x="2892973" y="5879031"/>
            <a:ext cx="1856876" cy="220813"/>
          </a:xfrm>
          <a:prstGeom prst="rect">
            <a:avLst/>
          </a:prstGeom>
          <a:noFill/>
          <a:ln>
            <a:noFill/>
          </a:ln>
        </p:spPr>
        <p:txBody>
          <a:bodyPr anchorCtr="0" anchor="t" bIns="0" lIns="0" spcFirstLastPara="1" rIns="0" wrap="square" tIns="0">
            <a:spAutoFit/>
          </a:bodyPr>
          <a:lstStyle/>
          <a:p>
            <a:pPr indent="0" lvl="0" marL="0" marR="0" rtl="0" algn="ctr">
              <a:lnSpc>
                <a:spcPct val="121995"/>
              </a:lnSpc>
              <a:spcBef>
                <a:spcPts val="0"/>
              </a:spcBef>
              <a:spcAft>
                <a:spcPts val="0"/>
              </a:spcAft>
              <a:buNone/>
            </a:pPr>
            <a:r>
              <a:rPr b="0" i="0" lang="en-US" sz="1473" u="none" cap="none" strike="noStrike">
                <a:solidFill>
                  <a:srgbClr val="0F1A38"/>
                </a:solidFill>
                <a:latin typeface="Arial"/>
                <a:ea typeface="Arial"/>
                <a:cs typeface="Arial"/>
                <a:sym typeface="Arial"/>
              </a:rPr>
              <a:t>Design Elements</a:t>
            </a:r>
            <a:endParaRPr/>
          </a:p>
        </p:txBody>
      </p:sp>
      <p:grpSp>
        <p:nvGrpSpPr>
          <p:cNvPr id="203" name="Google Shape;203;p14"/>
          <p:cNvGrpSpPr/>
          <p:nvPr/>
        </p:nvGrpSpPr>
        <p:grpSpPr>
          <a:xfrm>
            <a:off x="0" y="10076285"/>
            <a:ext cx="7898737" cy="615715"/>
            <a:chOff x="0" y="-38100"/>
            <a:chExt cx="2830729" cy="220659"/>
          </a:xfrm>
        </p:grpSpPr>
        <p:sp>
          <p:nvSpPr>
            <p:cNvPr id="204" name="Google Shape;204;p14"/>
            <p:cNvSpPr/>
            <p:nvPr/>
          </p:nvSpPr>
          <p:spPr>
            <a:xfrm>
              <a:off x="0" y="0"/>
              <a:ext cx="2830729" cy="182559"/>
            </a:xfrm>
            <a:custGeom>
              <a:rect b="b" l="l" r="r" t="t"/>
              <a:pathLst>
                <a:path extrusionOk="0" h="182559" w="2830729">
                  <a:moveTo>
                    <a:pt x="0" y="0"/>
                  </a:moveTo>
                  <a:lnTo>
                    <a:pt x="2830729" y="0"/>
                  </a:lnTo>
                  <a:lnTo>
                    <a:pt x="2830729" y="182559"/>
                  </a:lnTo>
                  <a:lnTo>
                    <a:pt x="0" y="182559"/>
                  </a:lnTo>
                  <a:close/>
                </a:path>
              </a:pathLst>
            </a:custGeom>
            <a:solidFill>
              <a:srgbClr val="46211F"/>
            </a:solidFill>
            <a:ln>
              <a:noFill/>
            </a:ln>
          </p:spPr>
        </p:sp>
        <p:sp>
          <p:nvSpPr>
            <p:cNvPr id="205" name="Google Shape;205;p14"/>
            <p:cNvSpPr txBox="1"/>
            <p:nvPr/>
          </p:nvSpPr>
          <p:spPr>
            <a:xfrm>
              <a:off x="0" y="-38100"/>
              <a:ext cx="2830729" cy="220659"/>
            </a:xfrm>
            <a:prstGeom prst="rect">
              <a:avLst/>
            </a:prstGeom>
            <a:noFill/>
            <a:ln>
              <a:noFill/>
            </a:ln>
          </p:spPr>
          <p:txBody>
            <a:bodyPr anchorCtr="0" anchor="ctr" bIns="50800" lIns="50800" spcFirstLastPara="1" rIns="50800" wrap="square" tIns="50800">
              <a:noAutofit/>
            </a:bodyPr>
            <a:lstStyle/>
            <a:p>
              <a:pPr indent="0" lvl="0" marL="0" marR="0" rtl="0" algn="ctr">
                <a:lnSpc>
                  <a:spcPct val="135222"/>
                </a:lnSpc>
                <a:spcBef>
                  <a:spcPts val="0"/>
                </a:spcBef>
                <a:spcAft>
                  <a:spcPts val="0"/>
                </a:spcAft>
                <a:buNone/>
              </a:pPr>
              <a:r>
                <a:t/>
              </a:r>
              <a:endParaRPr b="0" i="0" sz="1800" u="none" cap="none" strike="noStrike">
                <a:solidFill>
                  <a:schemeClr val="dk1"/>
                </a:solidFill>
                <a:latin typeface="Calibri"/>
                <a:ea typeface="Calibri"/>
                <a:cs typeface="Calibri"/>
                <a:sym typeface="Calibri"/>
              </a:endParaRPr>
            </a:p>
          </p:txBody>
        </p:sp>
      </p:grpSp>
      <p:sp>
        <p:nvSpPr>
          <p:cNvPr id="206" name="Google Shape;206;p14"/>
          <p:cNvSpPr txBox="1"/>
          <p:nvPr/>
        </p:nvSpPr>
        <p:spPr>
          <a:xfrm>
            <a:off x="1302087" y="10349075"/>
            <a:ext cx="5294700" cy="184800"/>
          </a:xfrm>
          <a:prstGeom prst="rect">
            <a:avLst/>
          </a:prstGeom>
          <a:noFill/>
          <a:ln>
            <a:noFill/>
          </a:ln>
        </p:spPr>
        <p:txBody>
          <a:bodyPr anchorCtr="0" anchor="t" bIns="0" lIns="0" spcFirstLastPara="1" rIns="0" wrap="square" tIns="0">
            <a:spAutoFit/>
          </a:bodyPr>
          <a:lstStyle/>
          <a:p>
            <a:pPr indent="0" lvl="1" marL="0" marR="0" rtl="0" algn="ctr">
              <a:lnSpc>
                <a:spcPct val="122000"/>
              </a:lnSpc>
              <a:spcBef>
                <a:spcPts val="0"/>
              </a:spcBef>
              <a:spcAft>
                <a:spcPts val="0"/>
              </a:spcAft>
              <a:buNone/>
            </a:pPr>
            <a:r>
              <a:rPr b="1" i="0" lang="en-US" sz="1200" u="none" cap="none" strike="noStrike">
                <a:solidFill>
                  <a:srgbClr val="C6E89B"/>
                </a:solidFill>
              </a:rPr>
              <a:t>DON'T FORGET TO DELETE THIS PAGE BEFORE PRESENTING. </a:t>
            </a:r>
            <a:endParaRPr b="1"/>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0" name="Shape 210"/>
        <p:cNvGrpSpPr/>
        <p:nvPr/>
      </p:nvGrpSpPr>
      <p:grpSpPr>
        <a:xfrm>
          <a:off x="0" y="0"/>
          <a:ext cx="0" cy="0"/>
          <a:chOff x="0" y="0"/>
          <a:chExt cx="0" cy="0"/>
        </a:xfrm>
      </p:grpSpPr>
      <p:grpSp>
        <p:nvGrpSpPr>
          <p:cNvPr id="211" name="Google Shape;211;p15"/>
          <p:cNvGrpSpPr/>
          <p:nvPr/>
        </p:nvGrpSpPr>
        <p:grpSpPr>
          <a:xfrm>
            <a:off x="-340492" y="8607821"/>
            <a:ext cx="2980322" cy="2084179"/>
            <a:chOff x="0" y="0"/>
            <a:chExt cx="3973762" cy="2778906"/>
          </a:xfrm>
        </p:grpSpPr>
        <p:sp>
          <p:nvSpPr>
            <p:cNvPr id="212" name="Google Shape;212;p15"/>
            <p:cNvSpPr/>
            <p:nvPr/>
          </p:nvSpPr>
          <p:spPr>
            <a:xfrm>
              <a:off x="0" y="0"/>
              <a:ext cx="1222718" cy="2778906"/>
            </a:xfrm>
            <a:custGeom>
              <a:rect b="b" l="l" r="r" t="t"/>
              <a:pathLst>
                <a:path extrusionOk="0" h="2778906" w="1222718">
                  <a:moveTo>
                    <a:pt x="0" y="0"/>
                  </a:moveTo>
                  <a:lnTo>
                    <a:pt x="1222718" y="0"/>
                  </a:lnTo>
                  <a:lnTo>
                    <a:pt x="1222718" y="2778906"/>
                  </a:lnTo>
                  <a:lnTo>
                    <a:pt x="0" y="2778906"/>
                  </a:lnTo>
                  <a:lnTo>
                    <a:pt x="0" y="0"/>
                  </a:lnTo>
                  <a:close/>
                </a:path>
              </a:pathLst>
            </a:custGeom>
            <a:blipFill rotWithShape="1">
              <a:blip r:embed="rId3">
                <a:alphaModFix/>
              </a:blip>
              <a:stretch>
                <a:fillRect b="0" l="0" r="0" t="0"/>
              </a:stretch>
            </a:blipFill>
            <a:ln>
              <a:noFill/>
            </a:ln>
          </p:spPr>
        </p:sp>
        <p:sp>
          <p:nvSpPr>
            <p:cNvPr id="213" name="Google Shape;213;p15"/>
            <p:cNvSpPr/>
            <p:nvPr/>
          </p:nvSpPr>
          <p:spPr>
            <a:xfrm>
              <a:off x="1375522" y="0"/>
              <a:ext cx="1222718" cy="2778906"/>
            </a:xfrm>
            <a:custGeom>
              <a:rect b="b" l="l" r="r" t="t"/>
              <a:pathLst>
                <a:path extrusionOk="0" h="2778906" w="1222718">
                  <a:moveTo>
                    <a:pt x="0" y="0"/>
                  </a:moveTo>
                  <a:lnTo>
                    <a:pt x="1222718" y="0"/>
                  </a:lnTo>
                  <a:lnTo>
                    <a:pt x="1222718" y="2778906"/>
                  </a:lnTo>
                  <a:lnTo>
                    <a:pt x="0" y="2778906"/>
                  </a:lnTo>
                  <a:lnTo>
                    <a:pt x="0" y="0"/>
                  </a:lnTo>
                  <a:close/>
                </a:path>
              </a:pathLst>
            </a:custGeom>
            <a:blipFill rotWithShape="1">
              <a:blip r:embed="rId3">
                <a:alphaModFix/>
              </a:blip>
              <a:stretch>
                <a:fillRect b="0" l="0" r="0" t="0"/>
              </a:stretch>
            </a:blipFill>
            <a:ln>
              <a:noFill/>
            </a:ln>
          </p:spPr>
        </p:sp>
        <p:sp>
          <p:nvSpPr>
            <p:cNvPr id="214" name="Google Shape;214;p15"/>
            <p:cNvSpPr/>
            <p:nvPr/>
          </p:nvSpPr>
          <p:spPr>
            <a:xfrm>
              <a:off x="2751044" y="0"/>
              <a:ext cx="1222718" cy="2778906"/>
            </a:xfrm>
            <a:custGeom>
              <a:rect b="b" l="l" r="r" t="t"/>
              <a:pathLst>
                <a:path extrusionOk="0" h="2778906" w="1222718">
                  <a:moveTo>
                    <a:pt x="0" y="0"/>
                  </a:moveTo>
                  <a:lnTo>
                    <a:pt x="1222718" y="0"/>
                  </a:lnTo>
                  <a:lnTo>
                    <a:pt x="1222718" y="2778906"/>
                  </a:lnTo>
                  <a:lnTo>
                    <a:pt x="0" y="2778906"/>
                  </a:lnTo>
                  <a:lnTo>
                    <a:pt x="0" y="0"/>
                  </a:lnTo>
                  <a:close/>
                </a:path>
              </a:pathLst>
            </a:custGeom>
            <a:blipFill rotWithShape="1">
              <a:blip r:embed="rId3">
                <a:alphaModFix/>
              </a:blip>
              <a:stretch>
                <a:fillRect b="0" l="0" r="0" t="0"/>
              </a:stretch>
            </a:blipFill>
            <a:ln>
              <a:noFill/>
            </a:ln>
          </p:spPr>
        </p:sp>
      </p:grpSp>
      <p:grpSp>
        <p:nvGrpSpPr>
          <p:cNvPr id="215" name="Google Shape;215;p15"/>
          <p:cNvGrpSpPr/>
          <p:nvPr/>
        </p:nvGrpSpPr>
        <p:grpSpPr>
          <a:xfrm>
            <a:off x="2690047" y="8607821"/>
            <a:ext cx="2980322" cy="2084179"/>
            <a:chOff x="0" y="0"/>
            <a:chExt cx="3973762" cy="2778906"/>
          </a:xfrm>
        </p:grpSpPr>
        <p:sp>
          <p:nvSpPr>
            <p:cNvPr id="216" name="Google Shape;216;p15"/>
            <p:cNvSpPr/>
            <p:nvPr/>
          </p:nvSpPr>
          <p:spPr>
            <a:xfrm>
              <a:off x="0" y="0"/>
              <a:ext cx="1222718" cy="2778906"/>
            </a:xfrm>
            <a:custGeom>
              <a:rect b="b" l="l" r="r" t="t"/>
              <a:pathLst>
                <a:path extrusionOk="0" h="2778906" w="1222718">
                  <a:moveTo>
                    <a:pt x="0" y="0"/>
                  </a:moveTo>
                  <a:lnTo>
                    <a:pt x="1222718" y="0"/>
                  </a:lnTo>
                  <a:lnTo>
                    <a:pt x="1222718" y="2778906"/>
                  </a:lnTo>
                  <a:lnTo>
                    <a:pt x="0" y="2778906"/>
                  </a:lnTo>
                  <a:lnTo>
                    <a:pt x="0" y="0"/>
                  </a:lnTo>
                  <a:close/>
                </a:path>
              </a:pathLst>
            </a:custGeom>
            <a:blipFill rotWithShape="1">
              <a:blip r:embed="rId3">
                <a:alphaModFix/>
              </a:blip>
              <a:stretch>
                <a:fillRect b="0" l="0" r="0" t="0"/>
              </a:stretch>
            </a:blipFill>
            <a:ln>
              <a:noFill/>
            </a:ln>
          </p:spPr>
        </p:sp>
        <p:sp>
          <p:nvSpPr>
            <p:cNvPr id="217" name="Google Shape;217;p15"/>
            <p:cNvSpPr/>
            <p:nvPr/>
          </p:nvSpPr>
          <p:spPr>
            <a:xfrm>
              <a:off x="1375522" y="0"/>
              <a:ext cx="1222718" cy="2778906"/>
            </a:xfrm>
            <a:custGeom>
              <a:rect b="b" l="l" r="r" t="t"/>
              <a:pathLst>
                <a:path extrusionOk="0" h="2778906" w="1222718">
                  <a:moveTo>
                    <a:pt x="0" y="0"/>
                  </a:moveTo>
                  <a:lnTo>
                    <a:pt x="1222718" y="0"/>
                  </a:lnTo>
                  <a:lnTo>
                    <a:pt x="1222718" y="2778906"/>
                  </a:lnTo>
                  <a:lnTo>
                    <a:pt x="0" y="2778906"/>
                  </a:lnTo>
                  <a:lnTo>
                    <a:pt x="0" y="0"/>
                  </a:lnTo>
                  <a:close/>
                </a:path>
              </a:pathLst>
            </a:custGeom>
            <a:blipFill rotWithShape="1">
              <a:blip r:embed="rId3">
                <a:alphaModFix/>
              </a:blip>
              <a:stretch>
                <a:fillRect b="0" l="0" r="0" t="0"/>
              </a:stretch>
            </a:blipFill>
            <a:ln>
              <a:noFill/>
            </a:ln>
          </p:spPr>
        </p:sp>
        <p:sp>
          <p:nvSpPr>
            <p:cNvPr id="218" name="Google Shape;218;p15"/>
            <p:cNvSpPr/>
            <p:nvPr/>
          </p:nvSpPr>
          <p:spPr>
            <a:xfrm>
              <a:off x="2751044" y="0"/>
              <a:ext cx="1222718" cy="2778906"/>
            </a:xfrm>
            <a:custGeom>
              <a:rect b="b" l="l" r="r" t="t"/>
              <a:pathLst>
                <a:path extrusionOk="0" h="2778906" w="1222718">
                  <a:moveTo>
                    <a:pt x="0" y="0"/>
                  </a:moveTo>
                  <a:lnTo>
                    <a:pt x="1222718" y="0"/>
                  </a:lnTo>
                  <a:lnTo>
                    <a:pt x="1222718" y="2778906"/>
                  </a:lnTo>
                  <a:lnTo>
                    <a:pt x="0" y="2778906"/>
                  </a:lnTo>
                  <a:lnTo>
                    <a:pt x="0" y="0"/>
                  </a:lnTo>
                  <a:close/>
                </a:path>
              </a:pathLst>
            </a:custGeom>
            <a:blipFill rotWithShape="1">
              <a:blip r:embed="rId3">
                <a:alphaModFix/>
              </a:blip>
              <a:stretch>
                <a:fillRect b="0" l="0" r="0" t="0"/>
              </a:stretch>
            </a:blipFill>
            <a:ln>
              <a:noFill/>
            </a:ln>
          </p:spPr>
        </p:sp>
      </p:grpSp>
      <p:grpSp>
        <p:nvGrpSpPr>
          <p:cNvPr id="219" name="Google Shape;219;p15"/>
          <p:cNvGrpSpPr/>
          <p:nvPr/>
        </p:nvGrpSpPr>
        <p:grpSpPr>
          <a:xfrm>
            <a:off x="5720586" y="8607821"/>
            <a:ext cx="2980322" cy="2084179"/>
            <a:chOff x="0" y="0"/>
            <a:chExt cx="3973762" cy="2778906"/>
          </a:xfrm>
        </p:grpSpPr>
        <p:sp>
          <p:nvSpPr>
            <p:cNvPr id="220" name="Google Shape;220;p15"/>
            <p:cNvSpPr/>
            <p:nvPr/>
          </p:nvSpPr>
          <p:spPr>
            <a:xfrm>
              <a:off x="0" y="0"/>
              <a:ext cx="1222718" cy="2778906"/>
            </a:xfrm>
            <a:custGeom>
              <a:rect b="b" l="l" r="r" t="t"/>
              <a:pathLst>
                <a:path extrusionOk="0" h="2778906" w="1222718">
                  <a:moveTo>
                    <a:pt x="0" y="0"/>
                  </a:moveTo>
                  <a:lnTo>
                    <a:pt x="1222718" y="0"/>
                  </a:lnTo>
                  <a:lnTo>
                    <a:pt x="1222718" y="2778906"/>
                  </a:lnTo>
                  <a:lnTo>
                    <a:pt x="0" y="2778906"/>
                  </a:lnTo>
                  <a:lnTo>
                    <a:pt x="0" y="0"/>
                  </a:lnTo>
                  <a:close/>
                </a:path>
              </a:pathLst>
            </a:custGeom>
            <a:blipFill rotWithShape="1">
              <a:blip r:embed="rId3">
                <a:alphaModFix/>
              </a:blip>
              <a:stretch>
                <a:fillRect b="0" l="0" r="0" t="0"/>
              </a:stretch>
            </a:blipFill>
            <a:ln>
              <a:noFill/>
            </a:ln>
          </p:spPr>
        </p:sp>
        <p:sp>
          <p:nvSpPr>
            <p:cNvPr id="221" name="Google Shape;221;p15"/>
            <p:cNvSpPr/>
            <p:nvPr/>
          </p:nvSpPr>
          <p:spPr>
            <a:xfrm>
              <a:off x="1375522" y="0"/>
              <a:ext cx="1222718" cy="2778906"/>
            </a:xfrm>
            <a:custGeom>
              <a:rect b="b" l="l" r="r" t="t"/>
              <a:pathLst>
                <a:path extrusionOk="0" h="2778906" w="1222718">
                  <a:moveTo>
                    <a:pt x="0" y="0"/>
                  </a:moveTo>
                  <a:lnTo>
                    <a:pt x="1222718" y="0"/>
                  </a:lnTo>
                  <a:lnTo>
                    <a:pt x="1222718" y="2778906"/>
                  </a:lnTo>
                  <a:lnTo>
                    <a:pt x="0" y="2778906"/>
                  </a:lnTo>
                  <a:lnTo>
                    <a:pt x="0" y="0"/>
                  </a:lnTo>
                  <a:close/>
                </a:path>
              </a:pathLst>
            </a:custGeom>
            <a:blipFill rotWithShape="1">
              <a:blip r:embed="rId3">
                <a:alphaModFix/>
              </a:blip>
              <a:stretch>
                <a:fillRect b="0" l="0" r="0" t="0"/>
              </a:stretch>
            </a:blipFill>
            <a:ln>
              <a:noFill/>
            </a:ln>
          </p:spPr>
        </p:sp>
        <p:sp>
          <p:nvSpPr>
            <p:cNvPr id="222" name="Google Shape;222;p15"/>
            <p:cNvSpPr/>
            <p:nvPr/>
          </p:nvSpPr>
          <p:spPr>
            <a:xfrm>
              <a:off x="2751044" y="0"/>
              <a:ext cx="1222718" cy="2778906"/>
            </a:xfrm>
            <a:custGeom>
              <a:rect b="b" l="l" r="r" t="t"/>
              <a:pathLst>
                <a:path extrusionOk="0" h="2778906" w="1222718">
                  <a:moveTo>
                    <a:pt x="0" y="0"/>
                  </a:moveTo>
                  <a:lnTo>
                    <a:pt x="1222718" y="0"/>
                  </a:lnTo>
                  <a:lnTo>
                    <a:pt x="1222718" y="2778906"/>
                  </a:lnTo>
                  <a:lnTo>
                    <a:pt x="0" y="2778906"/>
                  </a:lnTo>
                  <a:lnTo>
                    <a:pt x="0" y="0"/>
                  </a:lnTo>
                  <a:close/>
                </a:path>
              </a:pathLst>
            </a:custGeom>
            <a:blipFill rotWithShape="1">
              <a:blip r:embed="rId3">
                <a:alphaModFix/>
              </a:blip>
              <a:stretch>
                <a:fillRect b="0" l="0" r="0" t="0"/>
              </a:stretch>
            </a:blipFill>
            <a:ln>
              <a:noFill/>
            </a:ln>
          </p:spPr>
        </p:sp>
      </p:grpSp>
      <p:grpSp>
        <p:nvGrpSpPr>
          <p:cNvPr id="223" name="Google Shape;223;p15"/>
          <p:cNvGrpSpPr/>
          <p:nvPr/>
        </p:nvGrpSpPr>
        <p:grpSpPr>
          <a:xfrm>
            <a:off x="1845713" y="3945579"/>
            <a:ext cx="3841501" cy="1571045"/>
            <a:chOff x="0" y="-19050"/>
            <a:chExt cx="1658589" cy="678307"/>
          </a:xfrm>
        </p:grpSpPr>
        <p:sp>
          <p:nvSpPr>
            <p:cNvPr id="224" name="Google Shape;224;p15"/>
            <p:cNvSpPr/>
            <p:nvPr/>
          </p:nvSpPr>
          <p:spPr>
            <a:xfrm>
              <a:off x="0" y="0"/>
              <a:ext cx="1658589" cy="659257"/>
            </a:xfrm>
            <a:custGeom>
              <a:rect b="b" l="l" r="r" t="t"/>
              <a:pathLst>
                <a:path extrusionOk="0" h="659257" w="1658589">
                  <a:moveTo>
                    <a:pt x="40307" y="0"/>
                  </a:moveTo>
                  <a:lnTo>
                    <a:pt x="1618283" y="0"/>
                  </a:lnTo>
                  <a:cubicBezTo>
                    <a:pt x="1628972" y="0"/>
                    <a:pt x="1639225" y="4247"/>
                    <a:pt x="1646784" y="11806"/>
                  </a:cubicBezTo>
                  <a:cubicBezTo>
                    <a:pt x="1654343" y="19365"/>
                    <a:pt x="1658589" y="29617"/>
                    <a:pt x="1658589" y="40307"/>
                  </a:cubicBezTo>
                  <a:lnTo>
                    <a:pt x="1658589" y="618950"/>
                  </a:lnTo>
                  <a:cubicBezTo>
                    <a:pt x="1658589" y="629640"/>
                    <a:pt x="1654343" y="639893"/>
                    <a:pt x="1646784" y="647452"/>
                  </a:cubicBezTo>
                  <a:cubicBezTo>
                    <a:pt x="1639225" y="655011"/>
                    <a:pt x="1628972" y="659257"/>
                    <a:pt x="1618283" y="659257"/>
                  </a:cubicBezTo>
                  <a:lnTo>
                    <a:pt x="40307" y="659257"/>
                  </a:lnTo>
                  <a:cubicBezTo>
                    <a:pt x="29617" y="659257"/>
                    <a:pt x="19365" y="655011"/>
                    <a:pt x="11806" y="647452"/>
                  </a:cubicBezTo>
                  <a:cubicBezTo>
                    <a:pt x="4247" y="639893"/>
                    <a:pt x="0" y="629640"/>
                    <a:pt x="0" y="618950"/>
                  </a:cubicBezTo>
                  <a:lnTo>
                    <a:pt x="0" y="40307"/>
                  </a:lnTo>
                  <a:cubicBezTo>
                    <a:pt x="0" y="29617"/>
                    <a:pt x="4247" y="19365"/>
                    <a:pt x="11806" y="11806"/>
                  </a:cubicBezTo>
                  <a:cubicBezTo>
                    <a:pt x="19365" y="4247"/>
                    <a:pt x="29617" y="0"/>
                    <a:pt x="40307" y="0"/>
                  </a:cubicBezTo>
                  <a:close/>
                </a:path>
              </a:pathLst>
            </a:custGeom>
            <a:solidFill>
              <a:srgbClr val="F0F0F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5" name="Google Shape;225;p15"/>
            <p:cNvSpPr txBox="1"/>
            <p:nvPr/>
          </p:nvSpPr>
          <p:spPr>
            <a:xfrm>
              <a:off x="0" y="-19050"/>
              <a:ext cx="1658589" cy="678307"/>
            </a:xfrm>
            <a:prstGeom prst="rect">
              <a:avLst/>
            </a:prstGeom>
            <a:noFill/>
            <a:ln>
              <a:noFill/>
            </a:ln>
          </p:spPr>
          <p:txBody>
            <a:bodyPr anchorCtr="0" anchor="ctr" bIns="42800" lIns="42800" spcFirstLastPara="1" rIns="42800" wrap="square" tIns="42800">
              <a:noAutofit/>
            </a:bodyPr>
            <a:lstStyle/>
            <a:p>
              <a:pPr indent="0" lvl="0" marL="0" marR="0" rtl="0" algn="ctr">
                <a:lnSpc>
                  <a:spcPct val="115444"/>
                </a:lnSpc>
                <a:spcBef>
                  <a:spcPts val="0"/>
                </a:spcBef>
                <a:spcAft>
                  <a:spcPts val="0"/>
                </a:spcAft>
                <a:buNone/>
              </a:pPr>
              <a:r>
                <a:t/>
              </a:r>
              <a:endParaRPr b="0" i="0" sz="1800" u="none" cap="none" strike="noStrike">
                <a:solidFill>
                  <a:schemeClr val="dk1"/>
                </a:solidFill>
                <a:latin typeface="Calibri"/>
                <a:ea typeface="Calibri"/>
                <a:cs typeface="Calibri"/>
                <a:sym typeface="Calibri"/>
              </a:endParaRPr>
            </a:p>
          </p:txBody>
        </p:sp>
      </p:grpSp>
      <p:grpSp>
        <p:nvGrpSpPr>
          <p:cNvPr id="226" name="Google Shape;226;p15"/>
          <p:cNvGrpSpPr/>
          <p:nvPr/>
        </p:nvGrpSpPr>
        <p:grpSpPr>
          <a:xfrm>
            <a:off x="1845713" y="5821122"/>
            <a:ext cx="3841501" cy="1571045"/>
            <a:chOff x="0" y="-19050"/>
            <a:chExt cx="1658589" cy="678307"/>
          </a:xfrm>
        </p:grpSpPr>
        <p:sp>
          <p:nvSpPr>
            <p:cNvPr id="227" name="Google Shape;227;p15"/>
            <p:cNvSpPr/>
            <p:nvPr/>
          </p:nvSpPr>
          <p:spPr>
            <a:xfrm>
              <a:off x="0" y="0"/>
              <a:ext cx="1658589" cy="659257"/>
            </a:xfrm>
            <a:custGeom>
              <a:rect b="b" l="l" r="r" t="t"/>
              <a:pathLst>
                <a:path extrusionOk="0" h="659257" w="1658589">
                  <a:moveTo>
                    <a:pt x="40307" y="0"/>
                  </a:moveTo>
                  <a:lnTo>
                    <a:pt x="1618283" y="0"/>
                  </a:lnTo>
                  <a:cubicBezTo>
                    <a:pt x="1628972" y="0"/>
                    <a:pt x="1639225" y="4247"/>
                    <a:pt x="1646784" y="11806"/>
                  </a:cubicBezTo>
                  <a:cubicBezTo>
                    <a:pt x="1654343" y="19365"/>
                    <a:pt x="1658589" y="29617"/>
                    <a:pt x="1658589" y="40307"/>
                  </a:cubicBezTo>
                  <a:lnTo>
                    <a:pt x="1658589" y="618950"/>
                  </a:lnTo>
                  <a:cubicBezTo>
                    <a:pt x="1658589" y="629640"/>
                    <a:pt x="1654343" y="639893"/>
                    <a:pt x="1646784" y="647452"/>
                  </a:cubicBezTo>
                  <a:cubicBezTo>
                    <a:pt x="1639225" y="655011"/>
                    <a:pt x="1628972" y="659257"/>
                    <a:pt x="1618283" y="659257"/>
                  </a:cubicBezTo>
                  <a:lnTo>
                    <a:pt x="40307" y="659257"/>
                  </a:lnTo>
                  <a:cubicBezTo>
                    <a:pt x="29617" y="659257"/>
                    <a:pt x="19365" y="655011"/>
                    <a:pt x="11806" y="647452"/>
                  </a:cubicBezTo>
                  <a:cubicBezTo>
                    <a:pt x="4247" y="639893"/>
                    <a:pt x="0" y="629640"/>
                    <a:pt x="0" y="618950"/>
                  </a:cubicBezTo>
                  <a:lnTo>
                    <a:pt x="0" y="40307"/>
                  </a:lnTo>
                  <a:cubicBezTo>
                    <a:pt x="0" y="29617"/>
                    <a:pt x="4247" y="19365"/>
                    <a:pt x="11806" y="11806"/>
                  </a:cubicBezTo>
                  <a:cubicBezTo>
                    <a:pt x="19365" y="4247"/>
                    <a:pt x="29617" y="0"/>
                    <a:pt x="40307" y="0"/>
                  </a:cubicBezTo>
                  <a:close/>
                </a:path>
              </a:pathLst>
            </a:custGeom>
            <a:solidFill>
              <a:srgbClr val="F0F0F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8" name="Google Shape;228;p15"/>
            <p:cNvSpPr txBox="1"/>
            <p:nvPr/>
          </p:nvSpPr>
          <p:spPr>
            <a:xfrm>
              <a:off x="0" y="-19050"/>
              <a:ext cx="1658589" cy="678307"/>
            </a:xfrm>
            <a:prstGeom prst="rect">
              <a:avLst/>
            </a:prstGeom>
            <a:noFill/>
            <a:ln>
              <a:noFill/>
            </a:ln>
          </p:spPr>
          <p:txBody>
            <a:bodyPr anchorCtr="0" anchor="ctr" bIns="42800" lIns="42800" spcFirstLastPara="1" rIns="42800" wrap="square" tIns="42800">
              <a:noAutofit/>
            </a:bodyPr>
            <a:lstStyle/>
            <a:p>
              <a:pPr indent="0" lvl="0" marL="0" marR="0" rtl="0" algn="ctr">
                <a:lnSpc>
                  <a:spcPct val="115444"/>
                </a:lnSpc>
                <a:spcBef>
                  <a:spcPts val="0"/>
                </a:spcBef>
                <a:spcAft>
                  <a:spcPts val="0"/>
                </a:spcAft>
                <a:buNone/>
              </a:pPr>
              <a:r>
                <a:t/>
              </a:r>
              <a:endParaRPr b="0" i="0" sz="1800" u="none" cap="none" strike="noStrike">
                <a:solidFill>
                  <a:schemeClr val="dk1"/>
                </a:solidFill>
                <a:latin typeface="Calibri"/>
                <a:ea typeface="Calibri"/>
                <a:cs typeface="Calibri"/>
                <a:sym typeface="Calibri"/>
              </a:endParaRPr>
            </a:p>
          </p:txBody>
        </p:sp>
      </p:grpSp>
      <p:sp>
        <p:nvSpPr>
          <p:cNvPr id="229" name="Google Shape;229;p15"/>
          <p:cNvSpPr txBox="1"/>
          <p:nvPr/>
        </p:nvSpPr>
        <p:spPr>
          <a:xfrm>
            <a:off x="1271913" y="3165607"/>
            <a:ext cx="4989101" cy="471670"/>
          </a:xfrm>
          <a:prstGeom prst="rect">
            <a:avLst/>
          </a:prstGeom>
          <a:noFill/>
          <a:ln>
            <a:noFill/>
          </a:ln>
        </p:spPr>
        <p:txBody>
          <a:bodyPr anchorCtr="0" anchor="t" bIns="0" lIns="0" spcFirstLastPara="1" rIns="0" wrap="square" tIns="0">
            <a:spAutoFit/>
          </a:bodyPr>
          <a:lstStyle/>
          <a:p>
            <a:pPr indent="0" lvl="1" marL="0" marR="0" rtl="0" algn="ctr">
              <a:lnSpc>
                <a:spcPct val="122005"/>
              </a:lnSpc>
              <a:spcBef>
                <a:spcPts val="0"/>
              </a:spcBef>
              <a:spcAft>
                <a:spcPts val="0"/>
              </a:spcAft>
              <a:buNone/>
            </a:pPr>
            <a:r>
              <a:rPr b="0" i="0" lang="en-US" sz="1536" u="none" cap="none" strike="noStrike">
                <a:solidFill>
                  <a:srgbClr val="242424"/>
                </a:solidFill>
                <a:latin typeface="Arial"/>
                <a:ea typeface="Arial"/>
                <a:cs typeface="Arial"/>
                <a:sym typeface="Arial"/>
              </a:rPr>
              <a:t>This presentation template is free for everyone to use thanks to the following:</a:t>
            </a:r>
            <a:endParaRPr/>
          </a:p>
        </p:txBody>
      </p:sp>
      <p:sp>
        <p:nvSpPr>
          <p:cNvPr id="230" name="Google Shape;230;p15"/>
          <p:cNvSpPr txBox="1"/>
          <p:nvPr/>
        </p:nvSpPr>
        <p:spPr>
          <a:xfrm>
            <a:off x="2524934" y="7854963"/>
            <a:ext cx="2483100" cy="266100"/>
          </a:xfrm>
          <a:prstGeom prst="rect">
            <a:avLst/>
          </a:prstGeom>
          <a:noFill/>
          <a:ln>
            <a:noFill/>
          </a:ln>
        </p:spPr>
        <p:txBody>
          <a:bodyPr anchorCtr="0" anchor="t" bIns="0" lIns="0" spcFirstLastPara="1" rIns="0" wrap="square" tIns="0">
            <a:spAutoFit/>
          </a:bodyPr>
          <a:lstStyle/>
          <a:p>
            <a:pPr indent="0" lvl="1" marL="0" marR="0" rtl="0" algn="ctr">
              <a:lnSpc>
                <a:spcPct val="121990"/>
              </a:lnSpc>
              <a:spcBef>
                <a:spcPts val="0"/>
              </a:spcBef>
              <a:spcAft>
                <a:spcPts val="0"/>
              </a:spcAft>
              <a:buNone/>
            </a:pPr>
            <a:r>
              <a:rPr b="1" i="1" lang="en-US" sz="1728" u="none" cap="none" strike="noStrike">
                <a:solidFill>
                  <a:srgbClr val="000000"/>
                </a:solidFill>
              </a:rPr>
              <a:t>Happy designing!</a:t>
            </a:r>
            <a:endParaRPr b="1" i="1"/>
          </a:p>
        </p:txBody>
      </p:sp>
      <p:sp>
        <p:nvSpPr>
          <p:cNvPr id="231" name="Google Shape;231;p15"/>
          <p:cNvSpPr txBox="1"/>
          <p:nvPr/>
        </p:nvSpPr>
        <p:spPr>
          <a:xfrm>
            <a:off x="756685" y="5126452"/>
            <a:ext cx="6019557" cy="173307"/>
          </a:xfrm>
          <a:prstGeom prst="rect">
            <a:avLst/>
          </a:prstGeom>
          <a:noFill/>
          <a:ln>
            <a:noFill/>
          </a:ln>
        </p:spPr>
        <p:txBody>
          <a:bodyPr anchorCtr="0" anchor="t" bIns="0" lIns="0" spcFirstLastPara="1" rIns="0" wrap="square" tIns="0">
            <a:spAutoFit/>
          </a:bodyPr>
          <a:lstStyle/>
          <a:p>
            <a:pPr indent="0" lvl="1" marL="0" marR="0" rtl="0" algn="ctr">
              <a:lnSpc>
                <a:spcPct val="121967"/>
              </a:lnSpc>
              <a:spcBef>
                <a:spcPts val="0"/>
              </a:spcBef>
              <a:spcAft>
                <a:spcPts val="0"/>
              </a:spcAft>
              <a:buNone/>
            </a:pPr>
            <a:r>
              <a:rPr b="0" i="0" lang="en-US" sz="1220" u="none" cap="none" strike="noStrike">
                <a:solidFill>
                  <a:srgbClr val="242424"/>
                </a:solidFill>
                <a:latin typeface="Arial"/>
                <a:ea typeface="Arial"/>
                <a:cs typeface="Arial"/>
                <a:sym typeface="Arial"/>
              </a:rPr>
              <a:t>for the presentation template</a:t>
            </a:r>
            <a:endParaRPr/>
          </a:p>
        </p:txBody>
      </p:sp>
      <p:sp>
        <p:nvSpPr>
          <p:cNvPr id="232" name="Google Shape;232;p15"/>
          <p:cNvSpPr txBox="1"/>
          <p:nvPr/>
        </p:nvSpPr>
        <p:spPr>
          <a:xfrm>
            <a:off x="756685" y="6776225"/>
            <a:ext cx="6019557" cy="173307"/>
          </a:xfrm>
          <a:prstGeom prst="rect">
            <a:avLst/>
          </a:prstGeom>
          <a:noFill/>
          <a:ln>
            <a:noFill/>
          </a:ln>
        </p:spPr>
        <p:txBody>
          <a:bodyPr anchorCtr="0" anchor="t" bIns="0" lIns="0" spcFirstLastPara="1" rIns="0" wrap="square" tIns="0">
            <a:spAutoFit/>
          </a:bodyPr>
          <a:lstStyle/>
          <a:p>
            <a:pPr indent="0" lvl="1" marL="0" marR="0" rtl="0" algn="ctr">
              <a:lnSpc>
                <a:spcPct val="121967"/>
              </a:lnSpc>
              <a:spcBef>
                <a:spcPts val="0"/>
              </a:spcBef>
              <a:spcAft>
                <a:spcPts val="0"/>
              </a:spcAft>
              <a:buNone/>
            </a:pPr>
            <a:r>
              <a:rPr b="0" i="0" lang="en-US" sz="1220" u="none" cap="none" strike="noStrike">
                <a:solidFill>
                  <a:srgbClr val="242424"/>
                </a:solidFill>
                <a:latin typeface="Arial"/>
                <a:ea typeface="Arial"/>
                <a:cs typeface="Arial"/>
                <a:sym typeface="Arial"/>
              </a:rPr>
              <a:t>for the photos</a:t>
            </a:r>
            <a:endParaRPr/>
          </a:p>
        </p:txBody>
      </p:sp>
      <p:sp>
        <p:nvSpPr>
          <p:cNvPr id="233" name="Google Shape;233;p15"/>
          <p:cNvSpPr txBox="1"/>
          <p:nvPr/>
        </p:nvSpPr>
        <p:spPr>
          <a:xfrm>
            <a:off x="1525276" y="2642879"/>
            <a:ext cx="4482300" cy="531900"/>
          </a:xfrm>
          <a:prstGeom prst="rect">
            <a:avLst/>
          </a:prstGeom>
          <a:noFill/>
          <a:ln>
            <a:noFill/>
          </a:ln>
        </p:spPr>
        <p:txBody>
          <a:bodyPr anchorCtr="0" anchor="t" bIns="0" lIns="0" spcFirstLastPara="1" rIns="0" wrap="square" tIns="0">
            <a:spAutoFit/>
          </a:bodyPr>
          <a:lstStyle/>
          <a:p>
            <a:pPr indent="0" lvl="0" marL="0" marR="0" rtl="0" algn="ctr">
              <a:lnSpc>
                <a:spcPct val="100000"/>
              </a:lnSpc>
              <a:spcBef>
                <a:spcPts val="0"/>
              </a:spcBef>
              <a:spcAft>
                <a:spcPts val="0"/>
              </a:spcAft>
              <a:buNone/>
            </a:pPr>
            <a:r>
              <a:rPr b="1" i="0" lang="en-US" sz="3456" u="none" cap="none" strike="noStrike">
                <a:solidFill>
                  <a:srgbClr val="000000"/>
                </a:solidFill>
              </a:rPr>
              <a:t>CREDITS</a:t>
            </a:r>
            <a:endParaRPr b="1"/>
          </a:p>
        </p:txBody>
      </p:sp>
      <p:sp>
        <p:nvSpPr>
          <p:cNvPr id="234" name="Google Shape;234;p15"/>
          <p:cNvSpPr txBox="1"/>
          <p:nvPr/>
        </p:nvSpPr>
        <p:spPr>
          <a:xfrm>
            <a:off x="1915715" y="6318935"/>
            <a:ext cx="3701498" cy="372230"/>
          </a:xfrm>
          <a:prstGeom prst="rect">
            <a:avLst/>
          </a:prstGeom>
          <a:noFill/>
          <a:ln>
            <a:noFill/>
          </a:ln>
        </p:spPr>
        <p:txBody>
          <a:bodyPr anchorCtr="0" anchor="t" bIns="0" lIns="0" spcFirstLastPara="1" rIns="0" wrap="square" tIns="0">
            <a:spAutoFit/>
          </a:bodyPr>
          <a:lstStyle/>
          <a:p>
            <a:pPr indent="0" lvl="0" marL="0" marR="0" rtl="0" algn="ctr">
              <a:lnSpc>
                <a:spcPct val="100000"/>
              </a:lnSpc>
              <a:spcBef>
                <a:spcPts val="0"/>
              </a:spcBef>
              <a:spcAft>
                <a:spcPts val="0"/>
              </a:spcAft>
              <a:buNone/>
            </a:pPr>
            <a:r>
              <a:rPr b="0" i="0" lang="en-US" sz="2874" u="none" cap="none" strike="noStrike">
                <a:solidFill>
                  <a:srgbClr val="0F1A38"/>
                </a:solidFill>
                <a:latin typeface="Arial"/>
                <a:ea typeface="Arial"/>
                <a:cs typeface="Arial"/>
                <a:sym typeface="Arial"/>
              </a:rPr>
              <a:t>Pexels, Pixabay</a:t>
            </a:r>
            <a:endParaRPr/>
          </a:p>
        </p:txBody>
      </p:sp>
      <p:sp>
        <p:nvSpPr>
          <p:cNvPr id="235" name="Google Shape;235;p15"/>
          <p:cNvSpPr/>
          <p:nvPr/>
        </p:nvSpPr>
        <p:spPr>
          <a:xfrm>
            <a:off x="2294989" y="4253034"/>
            <a:ext cx="2942951" cy="735738"/>
          </a:xfrm>
          <a:custGeom>
            <a:rect b="b" l="l" r="r" t="t"/>
            <a:pathLst>
              <a:path extrusionOk="0" h="735738" w="2942951">
                <a:moveTo>
                  <a:pt x="0" y="0"/>
                </a:moveTo>
                <a:lnTo>
                  <a:pt x="2942950" y="0"/>
                </a:lnTo>
                <a:lnTo>
                  <a:pt x="2942950" y="735738"/>
                </a:lnTo>
                <a:lnTo>
                  <a:pt x="0" y="735738"/>
                </a:lnTo>
                <a:lnTo>
                  <a:pt x="0" y="0"/>
                </a:lnTo>
                <a:close/>
              </a:path>
            </a:pathLst>
          </a:custGeom>
          <a:blipFill rotWithShape="1">
            <a:blip r:embed="rId4">
              <a:alphaModFix/>
            </a:blip>
            <a:stretch>
              <a:fillRect b="0" l="0" r="0" t="0"/>
            </a:stretch>
          </a:blipFill>
          <a:ln>
            <a:noFill/>
          </a:ln>
        </p:spPr>
      </p:sp>
      <p:sp>
        <p:nvSpPr>
          <p:cNvPr id="236" name="Google Shape;236;p15"/>
          <p:cNvSpPr/>
          <p:nvPr/>
        </p:nvSpPr>
        <p:spPr>
          <a:xfrm>
            <a:off x="5899821" y="4620903"/>
            <a:ext cx="2028005" cy="6387416"/>
          </a:xfrm>
          <a:custGeom>
            <a:rect b="b" l="l" r="r" t="t"/>
            <a:pathLst>
              <a:path extrusionOk="0" h="6387416" w="2028005">
                <a:moveTo>
                  <a:pt x="0" y="0"/>
                </a:moveTo>
                <a:lnTo>
                  <a:pt x="2028004" y="0"/>
                </a:lnTo>
                <a:lnTo>
                  <a:pt x="2028004" y="6387416"/>
                </a:lnTo>
                <a:lnTo>
                  <a:pt x="0" y="6387416"/>
                </a:lnTo>
                <a:lnTo>
                  <a:pt x="0" y="0"/>
                </a:lnTo>
                <a:close/>
              </a:path>
            </a:pathLst>
          </a:custGeom>
          <a:blipFill rotWithShape="1">
            <a:blip r:embed="rId5">
              <a:alphaModFix/>
            </a:blip>
            <a:stretch>
              <a:fillRect b="0" l="0" r="0" t="0"/>
            </a:stretch>
          </a:blipFill>
          <a:ln>
            <a:noFill/>
          </a:ln>
        </p:spPr>
      </p:sp>
      <p:sp>
        <p:nvSpPr>
          <p:cNvPr id="237" name="Google Shape;237;p15"/>
          <p:cNvSpPr/>
          <p:nvPr/>
        </p:nvSpPr>
        <p:spPr>
          <a:xfrm flipH="1">
            <a:off x="-394897" y="4620903"/>
            <a:ext cx="2028005" cy="6387416"/>
          </a:xfrm>
          <a:custGeom>
            <a:rect b="b" l="l" r="r" t="t"/>
            <a:pathLst>
              <a:path extrusionOk="0" h="6387416" w="2028005">
                <a:moveTo>
                  <a:pt x="2028004" y="0"/>
                </a:moveTo>
                <a:lnTo>
                  <a:pt x="0" y="0"/>
                </a:lnTo>
                <a:lnTo>
                  <a:pt x="0" y="6387416"/>
                </a:lnTo>
                <a:lnTo>
                  <a:pt x="2028004" y="6387416"/>
                </a:lnTo>
                <a:lnTo>
                  <a:pt x="2028004" y="0"/>
                </a:lnTo>
                <a:close/>
              </a:path>
            </a:pathLst>
          </a:custGeom>
          <a:blipFill rotWithShape="1">
            <a:blip r:embed="rId5">
              <a:alphaModFix/>
            </a:blip>
            <a:stretch>
              <a:fillRect b="0" l="0" r="0" t="0"/>
            </a:stretch>
          </a:blipFill>
          <a:ln>
            <a:noFill/>
          </a:ln>
        </p:spPr>
      </p:sp>
      <p:sp>
        <p:nvSpPr>
          <p:cNvPr id="238" name="Google Shape;238;p15"/>
          <p:cNvSpPr/>
          <p:nvPr/>
        </p:nvSpPr>
        <p:spPr>
          <a:xfrm rot="-1032038">
            <a:off x="4887397" y="-520385"/>
            <a:ext cx="3161919" cy="3214148"/>
          </a:xfrm>
          <a:custGeom>
            <a:rect b="b" l="l" r="r" t="t"/>
            <a:pathLst>
              <a:path extrusionOk="0" h="3214148" w="3161919">
                <a:moveTo>
                  <a:pt x="0" y="0"/>
                </a:moveTo>
                <a:lnTo>
                  <a:pt x="3161919" y="0"/>
                </a:lnTo>
                <a:lnTo>
                  <a:pt x="3161919" y="3214149"/>
                </a:lnTo>
                <a:lnTo>
                  <a:pt x="0" y="3214149"/>
                </a:lnTo>
                <a:lnTo>
                  <a:pt x="0" y="0"/>
                </a:lnTo>
                <a:close/>
              </a:path>
            </a:pathLst>
          </a:custGeom>
          <a:blipFill rotWithShape="1">
            <a:blip r:embed="rId6">
              <a:alphaModFix/>
            </a:blip>
            <a:stretch>
              <a:fillRect b="0" l="0" r="0" t="0"/>
            </a:stretch>
          </a:blipFill>
          <a:ln>
            <a:noFill/>
          </a:ln>
        </p:spPr>
      </p:sp>
      <p:sp>
        <p:nvSpPr>
          <p:cNvPr id="239" name="Google Shape;239;p15"/>
          <p:cNvSpPr/>
          <p:nvPr/>
        </p:nvSpPr>
        <p:spPr>
          <a:xfrm rot="466546">
            <a:off x="-690954" y="-520385"/>
            <a:ext cx="3161919" cy="3214148"/>
          </a:xfrm>
          <a:custGeom>
            <a:rect b="b" l="l" r="r" t="t"/>
            <a:pathLst>
              <a:path extrusionOk="0" h="3214148" w="3161919">
                <a:moveTo>
                  <a:pt x="0" y="0"/>
                </a:moveTo>
                <a:lnTo>
                  <a:pt x="3161918" y="0"/>
                </a:lnTo>
                <a:lnTo>
                  <a:pt x="3161918" y="3214149"/>
                </a:lnTo>
                <a:lnTo>
                  <a:pt x="0" y="3214149"/>
                </a:lnTo>
                <a:lnTo>
                  <a:pt x="0" y="0"/>
                </a:lnTo>
                <a:close/>
              </a:path>
            </a:pathLst>
          </a:custGeom>
          <a:blipFill rotWithShape="1">
            <a:blip r:embed="rId6">
              <a:alphaModFix/>
            </a:blip>
            <a:stretch>
              <a:fillRect b="0" l="0" r="0" t="0"/>
            </a:stretch>
          </a:blipFill>
          <a:ln>
            <a:noFill/>
          </a:ln>
        </p:spPr>
      </p:sp>
      <p:sp>
        <p:nvSpPr>
          <p:cNvPr id="240" name="Google Shape;240;p15"/>
          <p:cNvSpPr/>
          <p:nvPr/>
        </p:nvSpPr>
        <p:spPr>
          <a:xfrm>
            <a:off x="5247526" y="8106743"/>
            <a:ext cx="1528717" cy="3550447"/>
          </a:xfrm>
          <a:custGeom>
            <a:rect b="b" l="l" r="r" t="t"/>
            <a:pathLst>
              <a:path extrusionOk="0" h="3550447" w="1528717">
                <a:moveTo>
                  <a:pt x="0" y="0"/>
                </a:moveTo>
                <a:lnTo>
                  <a:pt x="1528717" y="0"/>
                </a:lnTo>
                <a:lnTo>
                  <a:pt x="1528717" y="3550448"/>
                </a:lnTo>
                <a:lnTo>
                  <a:pt x="0" y="3550448"/>
                </a:lnTo>
                <a:lnTo>
                  <a:pt x="0" y="0"/>
                </a:lnTo>
                <a:close/>
              </a:path>
            </a:pathLst>
          </a:custGeom>
          <a:blipFill rotWithShape="1">
            <a:blip r:embed="rId5">
              <a:alphaModFix/>
            </a:blip>
            <a:stretch>
              <a:fillRect b="-35609" l="0" r="0" t="0"/>
            </a:stretch>
          </a:blipFill>
          <a:ln>
            <a:noFill/>
          </a:ln>
        </p:spPr>
      </p:sp>
      <p:sp>
        <p:nvSpPr>
          <p:cNvPr id="241" name="Google Shape;241;p15"/>
          <p:cNvSpPr/>
          <p:nvPr/>
        </p:nvSpPr>
        <p:spPr>
          <a:xfrm flipH="1">
            <a:off x="932730" y="8160776"/>
            <a:ext cx="1528717" cy="3550447"/>
          </a:xfrm>
          <a:custGeom>
            <a:rect b="b" l="l" r="r" t="t"/>
            <a:pathLst>
              <a:path extrusionOk="0" h="3550447" w="1528717">
                <a:moveTo>
                  <a:pt x="1528717" y="0"/>
                </a:moveTo>
                <a:lnTo>
                  <a:pt x="0" y="0"/>
                </a:lnTo>
                <a:lnTo>
                  <a:pt x="0" y="3550448"/>
                </a:lnTo>
                <a:lnTo>
                  <a:pt x="1528717" y="3550448"/>
                </a:lnTo>
                <a:lnTo>
                  <a:pt x="1528717" y="0"/>
                </a:lnTo>
                <a:close/>
              </a:path>
            </a:pathLst>
          </a:custGeom>
          <a:blipFill rotWithShape="1">
            <a:blip r:embed="rId5">
              <a:alphaModFix/>
            </a:blip>
            <a:stretch>
              <a:fillRect b="-35609" l="0" r="0" t="0"/>
            </a:stretch>
          </a:blipFill>
          <a:ln>
            <a:noFill/>
          </a:ln>
        </p:spPr>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