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693400" cx="7556500"/>
  <p:notesSz cx="6858000" cy="9144000"/>
  <p:embeddedFontLst>
    <p:embeddedFont>
      <p:font typeface="Anton"/>
      <p:regular r:id="rId9"/>
    </p:embeddedFont>
    <p:embeddedFont>
      <p:font typeface="Arimo"/>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Arimo-bold.fntdata"/><Relationship Id="rId10" Type="http://schemas.openxmlformats.org/officeDocument/2006/relationships/font" Target="fonts/Arimo-regular.fntdata"/><Relationship Id="rId13" Type="http://schemas.openxmlformats.org/officeDocument/2006/relationships/font" Target="fonts/Arimo-boldItalic.fntdata"/><Relationship Id="rId12" Type="http://schemas.openxmlformats.org/officeDocument/2006/relationships/font" Target="fonts/Arim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Anton-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dk1"/>
        </a:solidFill>
      </p:bgPr>
    </p:bg>
    <p:spTree>
      <p:nvGrpSpPr>
        <p:cNvPr id="9" name="Shape 9"/>
        <p:cNvGrpSpPr/>
        <p:nvPr/>
      </p:nvGrpSpPr>
      <p:grpSpPr>
        <a:xfrm>
          <a:off x="0" y="0"/>
          <a:ext cx="0" cy="0"/>
          <a:chOff x="0" y="0"/>
          <a:chExt cx="0" cy="0"/>
        </a:xfrm>
      </p:grpSpPr>
      <p:sp>
        <p:nvSpPr>
          <p:cNvPr id="10" name="Google Shape;1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bg>
      <p:bgPr>
        <a:solidFill>
          <a:schemeClr val="dk1"/>
        </a:solidFill>
      </p:bgPr>
    </p:bg>
    <p:spTree>
      <p:nvGrpSpPr>
        <p:cNvPr id="146" name="Shape 146"/>
        <p:cNvGrpSpPr/>
        <p:nvPr/>
      </p:nvGrpSpPr>
      <p:grpSpPr>
        <a:xfrm>
          <a:off x="0" y="0"/>
          <a:ext cx="0" cy="0"/>
          <a:chOff x="0" y="0"/>
          <a:chExt cx="0" cy="0"/>
        </a:xfrm>
      </p:grpSpPr>
      <p:sp>
        <p:nvSpPr>
          <p:cNvPr id="147" name="Google Shape;147;p11"/>
          <p:cNvSpPr txBox="1"/>
          <p:nvPr>
            <p:ph type="title"/>
          </p:nvPr>
        </p:nvSpPr>
        <p:spPr>
          <a:xfrm>
            <a:off x="457200" y="1958125"/>
            <a:ext cx="65427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8" name="Google Shape;148;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lt2"/>
              </a:buClr>
              <a:buSzPts val="1800"/>
              <a:buChar char="•"/>
              <a:defRPr>
                <a:solidFill>
                  <a:schemeClr val="lt2"/>
                </a:solidFill>
              </a:defRPr>
            </a:lvl1pPr>
            <a:lvl2pPr indent="-342900" lvl="1" marL="914400" algn="l">
              <a:spcBef>
                <a:spcPts val="360"/>
              </a:spcBef>
              <a:spcAft>
                <a:spcPts val="0"/>
              </a:spcAft>
              <a:buClr>
                <a:schemeClr val="lt2"/>
              </a:buClr>
              <a:buSzPts val="1800"/>
              <a:buChar char="–"/>
              <a:defRPr>
                <a:solidFill>
                  <a:schemeClr val="lt2"/>
                </a:solidFill>
              </a:defRPr>
            </a:lvl2pPr>
            <a:lvl3pPr indent="-342900" lvl="2" marL="1371600" algn="l">
              <a:spcBef>
                <a:spcPts val="360"/>
              </a:spcBef>
              <a:spcAft>
                <a:spcPts val="0"/>
              </a:spcAft>
              <a:buClr>
                <a:schemeClr val="lt2"/>
              </a:buClr>
              <a:buSzPts val="1800"/>
              <a:buChar char="•"/>
              <a:defRPr>
                <a:solidFill>
                  <a:schemeClr val="lt2"/>
                </a:solidFill>
              </a:defRPr>
            </a:lvl3pPr>
            <a:lvl4pPr indent="-342900" lvl="3" marL="1828800" algn="l">
              <a:spcBef>
                <a:spcPts val="360"/>
              </a:spcBef>
              <a:spcAft>
                <a:spcPts val="0"/>
              </a:spcAft>
              <a:buClr>
                <a:schemeClr val="lt2"/>
              </a:buClr>
              <a:buSzPts val="1800"/>
              <a:buChar char="–"/>
              <a:defRPr>
                <a:solidFill>
                  <a:schemeClr val="lt2"/>
                </a:solidFill>
              </a:defRPr>
            </a:lvl4pPr>
            <a:lvl5pPr indent="-342900" lvl="4" marL="2286000" algn="l">
              <a:spcBef>
                <a:spcPts val="360"/>
              </a:spcBef>
              <a:spcAft>
                <a:spcPts val="0"/>
              </a:spcAft>
              <a:buClr>
                <a:schemeClr val="lt2"/>
              </a:buClr>
              <a:buSzPts val="1800"/>
              <a:buChar char="»"/>
              <a:defRPr>
                <a:solidFill>
                  <a:schemeClr val="lt2"/>
                </a:solidFill>
              </a:defRPr>
            </a:lvl5pPr>
            <a:lvl6pPr indent="-342900" lvl="5" marL="2743200" algn="l">
              <a:spcBef>
                <a:spcPts val="360"/>
              </a:spcBef>
              <a:spcAft>
                <a:spcPts val="0"/>
              </a:spcAft>
              <a:buClr>
                <a:schemeClr val="lt2"/>
              </a:buClr>
              <a:buSzPts val="1800"/>
              <a:buChar char="•"/>
              <a:defRPr>
                <a:solidFill>
                  <a:schemeClr val="lt2"/>
                </a:solidFill>
              </a:defRPr>
            </a:lvl6pPr>
            <a:lvl7pPr indent="-342900" lvl="6" marL="3200400" algn="l">
              <a:spcBef>
                <a:spcPts val="360"/>
              </a:spcBef>
              <a:spcAft>
                <a:spcPts val="0"/>
              </a:spcAft>
              <a:buClr>
                <a:schemeClr val="lt2"/>
              </a:buClr>
              <a:buSzPts val="1800"/>
              <a:buChar char="•"/>
              <a:defRPr>
                <a:solidFill>
                  <a:schemeClr val="lt2"/>
                </a:solidFill>
              </a:defRPr>
            </a:lvl7pPr>
            <a:lvl8pPr indent="-342900" lvl="7" marL="3657600" algn="l">
              <a:spcBef>
                <a:spcPts val="360"/>
              </a:spcBef>
              <a:spcAft>
                <a:spcPts val="0"/>
              </a:spcAft>
              <a:buClr>
                <a:schemeClr val="lt2"/>
              </a:buClr>
              <a:buSzPts val="1800"/>
              <a:buChar char="•"/>
              <a:defRPr>
                <a:solidFill>
                  <a:schemeClr val="lt2"/>
                </a:solidFill>
              </a:defRPr>
            </a:lvl8pPr>
            <a:lvl9pPr indent="-342900" lvl="8" marL="4114800" algn="l">
              <a:spcBef>
                <a:spcPts val="360"/>
              </a:spcBef>
              <a:spcAft>
                <a:spcPts val="0"/>
              </a:spcAft>
              <a:buClr>
                <a:schemeClr val="lt2"/>
              </a:buClr>
              <a:buSzPts val="1800"/>
              <a:buChar char="•"/>
              <a:defRPr>
                <a:solidFill>
                  <a:schemeClr val="lt2"/>
                </a:solidFill>
              </a:defRPr>
            </a:lvl9pPr>
          </a:lstStyle>
          <a:p/>
        </p:txBody>
      </p:sp>
      <p:sp>
        <p:nvSpPr>
          <p:cNvPr id="149" name="Google Shape;149;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bg>
      <p:bgPr>
        <a:solidFill>
          <a:schemeClr val="dk1"/>
        </a:solidFill>
      </p:bgPr>
    </p:bg>
    <p:spTree>
      <p:nvGrpSpPr>
        <p:cNvPr id="150" name="Shape 150"/>
        <p:cNvGrpSpPr/>
        <p:nvPr/>
      </p:nvGrpSpPr>
      <p:grpSpPr>
        <a:xfrm>
          <a:off x="0" y="0"/>
          <a:ext cx="0" cy="0"/>
          <a:chOff x="0" y="0"/>
          <a:chExt cx="0" cy="0"/>
        </a:xfrm>
      </p:grpSpPr>
      <p:sp>
        <p:nvSpPr>
          <p:cNvPr id="151" name="Google Shape;151;p12"/>
          <p:cNvSpPr txBox="1"/>
          <p:nvPr>
            <p:ph type="title"/>
          </p:nvPr>
        </p:nvSpPr>
        <p:spPr>
          <a:xfrm rot="5400000">
            <a:off x="596275" y="4048350"/>
            <a:ext cx="9604800"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2" name="Google Shape;152;p12"/>
          <p:cNvSpPr txBox="1"/>
          <p:nvPr>
            <p:ph idx="1" type="body"/>
          </p:nvPr>
        </p:nvSpPr>
        <p:spPr>
          <a:xfrm rot="5400000">
            <a:off x="-2216925" y="190500"/>
            <a:ext cx="5851500"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lt2"/>
              </a:buClr>
              <a:buSzPts val="1800"/>
              <a:buChar char="•"/>
              <a:defRPr>
                <a:solidFill>
                  <a:schemeClr val="lt2"/>
                </a:solidFill>
              </a:defRPr>
            </a:lvl1pPr>
            <a:lvl2pPr indent="-342900" lvl="1" marL="914400" algn="l">
              <a:spcBef>
                <a:spcPts val="360"/>
              </a:spcBef>
              <a:spcAft>
                <a:spcPts val="0"/>
              </a:spcAft>
              <a:buClr>
                <a:schemeClr val="lt2"/>
              </a:buClr>
              <a:buSzPts val="1800"/>
              <a:buChar char="–"/>
              <a:defRPr>
                <a:solidFill>
                  <a:schemeClr val="lt2"/>
                </a:solidFill>
              </a:defRPr>
            </a:lvl2pPr>
            <a:lvl3pPr indent="-342900" lvl="2" marL="1371600" algn="l">
              <a:spcBef>
                <a:spcPts val="360"/>
              </a:spcBef>
              <a:spcAft>
                <a:spcPts val="0"/>
              </a:spcAft>
              <a:buClr>
                <a:schemeClr val="lt2"/>
              </a:buClr>
              <a:buSzPts val="1800"/>
              <a:buChar char="•"/>
              <a:defRPr>
                <a:solidFill>
                  <a:schemeClr val="lt2"/>
                </a:solidFill>
              </a:defRPr>
            </a:lvl3pPr>
            <a:lvl4pPr indent="-342900" lvl="3" marL="1828800" algn="l">
              <a:spcBef>
                <a:spcPts val="360"/>
              </a:spcBef>
              <a:spcAft>
                <a:spcPts val="0"/>
              </a:spcAft>
              <a:buClr>
                <a:schemeClr val="lt2"/>
              </a:buClr>
              <a:buSzPts val="1800"/>
              <a:buChar char="–"/>
              <a:defRPr>
                <a:solidFill>
                  <a:schemeClr val="lt2"/>
                </a:solidFill>
              </a:defRPr>
            </a:lvl4pPr>
            <a:lvl5pPr indent="-342900" lvl="4" marL="2286000" algn="l">
              <a:spcBef>
                <a:spcPts val="360"/>
              </a:spcBef>
              <a:spcAft>
                <a:spcPts val="0"/>
              </a:spcAft>
              <a:buClr>
                <a:schemeClr val="lt2"/>
              </a:buClr>
              <a:buSzPts val="1800"/>
              <a:buChar char="»"/>
              <a:defRPr>
                <a:solidFill>
                  <a:schemeClr val="lt2"/>
                </a:solidFill>
              </a:defRPr>
            </a:lvl5pPr>
            <a:lvl6pPr indent="-342900" lvl="5" marL="2743200" algn="l">
              <a:spcBef>
                <a:spcPts val="360"/>
              </a:spcBef>
              <a:spcAft>
                <a:spcPts val="0"/>
              </a:spcAft>
              <a:buClr>
                <a:schemeClr val="lt2"/>
              </a:buClr>
              <a:buSzPts val="1800"/>
              <a:buChar char="•"/>
              <a:defRPr>
                <a:solidFill>
                  <a:schemeClr val="lt2"/>
                </a:solidFill>
              </a:defRPr>
            </a:lvl6pPr>
            <a:lvl7pPr indent="-342900" lvl="6" marL="3200400" algn="l">
              <a:spcBef>
                <a:spcPts val="360"/>
              </a:spcBef>
              <a:spcAft>
                <a:spcPts val="0"/>
              </a:spcAft>
              <a:buClr>
                <a:schemeClr val="lt2"/>
              </a:buClr>
              <a:buSzPts val="1800"/>
              <a:buChar char="•"/>
              <a:defRPr>
                <a:solidFill>
                  <a:schemeClr val="lt2"/>
                </a:solidFill>
              </a:defRPr>
            </a:lvl7pPr>
            <a:lvl8pPr indent="-342900" lvl="7" marL="3657600" algn="l">
              <a:spcBef>
                <a:spcPts val="360"/>
              </a:spcBef>
              <a:spcAft>
                <a:spcPts val="0"/>
              </a:spcAft>
              <a:buClr>
                <a:schemeClr val="lt2"/>
              </a:buClr>
              <a:buSzPts val="1800"/>
              <a:buChar char="•"/>
              <a:defRPr>
                <a:solidFill>
                  <a:schemeClr val="lt2"/>
                </a:solidFill>
              </a:defRPr>
            </a:lvl8pPr>
            <a:lvl9pPr indent="-342900" lvl="8" marL="4114800" algn="l">
              <a:spcBef>
                <a:spcPts val="360"/>
              </a:spcBef>
              <a:spcAft>
                <a:spcPts val="0"/>
              </a:spcAft>
              <a:buClr>
                <a:schemeClr val="lt2"/>
              </a:buClr>
              <a:buSzPts val="1800"/>
              <a:buChar char="•"/>
              <a:defRPr>
                <a:solidFill>
                  <a:schemeClr val="lt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p:cSld name="BLANK_1">
    <p:bg>
      <p:bgPr>
        <a:solidFill>
          <a:schemeClr val="dk1"/>
        </a:solidFill>
      </p:bgPr>
    </p:bg>
    <p:spTree>
      <p:nvGrpSpPr>
        <p:cNvPr id="11" name="Shape 11"/>
        <p:cNvGrpSpPr/>
        <p:nvPr/>
      </p:nvGrpSpPr>
      <p:grpSpPr>
        <a:xfrm>
          <a:off x="0" y="0"/>
          <a:ext cx="0" cy="0"/>
          <a:chOff x="0" y="0"/>
          <a:chExt cx="0" cy="0"/>
        </a:xfrm>
      </p:grpSpPr>
      <p:sp>
        <p:nvSpPr>
          <p:cNvPr id="12" name="Google Shape;12;p3"/>
          <p:cNvSpPr/>
          <p:nvPr/>
        </p:nvSpPr>
        <p:spPr>
          <a:xfrm>
            <a:off x="0" y="0"/>
            <a:ext cx="7560000" cy="10802684"/>
          </a:xfrm>
          <a:custGeom>
            <a:rect b="b" l="l" r="r" t="t"/>
            <a:pathLst>
              <a:path extrusionOk="0" h="10802684" w="7560000">
                <a:moveTo>
                  <a:pt x="0" y="0"/>
                </a:moveTo>
                <a:lnTo>
                  <a:pt x="7560000" y="0"/>
                </a:lnTo>
                <a:lnTo>
                  <a:pt x="7560000" y="10802684"/>
                </a:lnTo>
                <a:lnTo>
                  <a:pt x="0" y="10802684"/>
                </a:lnTo>
                <a:lnTo>
                  <a:pt x="0" y="0"/>
                </a:lnTo>
                <a:close/>
              </a:path>
            </a:pathLst>
          </a:custGeom>
          <a:blipFill rotWithShape="1">
            <a:blip r:embed="rId2">
              <a:alphaModFix/>
            </a:blip>
            <a:stretch>
              <a:fillRect b="-2959" l="-329" r="-329" t="0"/>
            </a:stretch>
          </a:blipFill>
          <a:ln>
            <a:noFill/>
          </a:ln>
        </p:spPr>
      </p:sp>
      <p:grpSp>
        <p:nvGrpSpPr>
          <p:cNvPr id="13" name="Google Shape;13;p3"/>
          <p:cNvGrpSpPr/>
          <p:nvPr/>
        </p:nvGrpSpPr>
        <p:grpSpPr>
          <a:xfrm>
            <a:off x="198539" y="126975"/>
            <a:ext cx="7163236" cy="2073546"/>
            <a:chOff x="0" y="-28575"/>
            <a:chExt cx="2567100" cy="743100"/>
          </a:xfrm>
        </p:grpSpPr>
        <p:sp>
          <p:nvSpPr>
            <p:cNvPr id="14" name="Google Shape;14;p3"/>
            <p:cNvSpPr/>
            <p:nvPr/>
          </p:nvSpPr>
          <p:spPr>
            <a:xfrm>
              <a:off x="0" y="0"/>
              <a:ext cx="2567029" cy="714451"/>
            </a:xfrm>
            <a:custGeom>
              <a:rect b="b" l="l" r="r" t="t"/>
              <a:pathLst>
                <a:path extrusionOk="0" h="714451" w="2567029">
                  <a:moveTo>
                    <a:pt x="0" y="0"/>
                  </a:moveTo>
                  <a:lnTo>
                    <a:pt x="2567029" y="0"/>
                  </a:lnTo>
                  <a:lnTo>
                    <a:pt x="2567029" y="714451"/>
                  </a:lnTo>
                  <a:lnTo>
                    <a:pt x="0" y="714451"/>
                  </a:lnTo>
                  <a:close/>
                </a:path>
              </a:pathLst>
            </a:custGeom>
            <a:solidFill>
              <a:srgbClr val="191819"/>
            </a:solidFill>
            <a:ln cap="sq" cmpd="sng" w="47625">
              <a:solidFill>
                <a:srgbClr val="F0E7D7"/>
              </a:solidFill>
              <a:prstDash val="solid"/>
              <a:miter lim="8000"/>
              <a:headEnd len="sm" w="sm" type="none"/>
              <a:tailEnd len="sm" w="sm" type="none"/>
            </a:ln>
          </p:spPr>
        </p:sp>
        <p:sp>
          <p:nvSpPr>
            <p:cNvPr id="15" name="Google Shape;15;p3"/>
            <p:cNvSpPr txBox="1"/>
            <p:nvPr/>
          </p:nvSpPr>
          <p:spPr>
            <a:xfrm>
              <a:off x="0" y="-28575"/>
              <a:ext cx="2567100" cy="7431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 name="Google Shape;16;p3"/>
          <p:cNvGrpSpPr/>
          <p:nvPr/>
        </p:nvGrpSpPr>
        <p:grpSpPr>
          <a:xfrm>
            <a:off x="198539" y="2215795"/>
            <a:ext cx="7163236" cy="738340"/>
            <a:chOff x="0" y="-28575"/>
            <a:chExt cx="2567100" cy="264600"/>
          </a:xfrm>
        </p:grpSpPr>
        <p:sp>
          <p:nvSpPr>
            <p:cNvPr id="17" name="Google Shape;17;p3"/>
            <p:cNvSpPr/>
            <p:nvPr/>
          </p:nvSpPr>
          <p:spPr>
            <a:xfrm>
              <a:off x="0" y="0"/>
              <a:ext cx="2567029" cy="235981"/>
            </a:xfrm>
            <a:custGeom>
              <a:rect b="b" l="l" r="r" t="t"/>
              <a:pathLst>
                <a:path extrusionOk="0" h="235981" w="2567029">
                  <a:moveTo>
                    <a:pt x="0" y="0"/>
                  </a:moveTo>
                  <a:lnTo>
                    <a:pt x="2567029" y="0"/>
                  </a:lnTo>
                  <a:lnTo>
                    <a:pt x="2567029" y="235981"/>
                  </a:lnTo>
                  <a:lnTo>
                    <a:pt x="0" y="235981"/>
                  </a:lnTo>
                  <a:close/>
                </a:path>
              </a:pathLst>
            </a:custGeom>
            <a:solidFill>
              <a:srgbClr val="191819"/>
            </a:solidFill>
            <a:ln>
              <a:noFill/>
            </a:ln>
          </p:spPr>
        </p:sp>
        <p:sp>
          <p:nvSpPr>
            <p:cNvPr id="18" name="Google Shape;18;p3"/>
            <p:cNvSpPr txBox="1"/>
            <p:nvPr/>
          </p:nvSpPr>
          <p:spPr>
            <a:xfrm>
              <a:off x="0" y="-28575"/>
              <a:ext cx="2567100" cy="2646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9" name="Google Shape;19;p3"/>
          <p:cNvGrpSpPr/>
          <p:nvPr/>
        </p:nvGrpSpPr>
        <p:grpSpPr>
          <a:xfrm>
            <a:off x="198539" y="3033347"/>
            <a:ext cx="3490711" cy="1459559"/>
            <a:chOff x="0" y="-106313"/>
            <a:chExt cx="4654281" cy="1946078"/>
          </a:xfrm>
        </p:grpSpPr>
        <p:grpSp>
          <p:nvGrpSpPr>
            <p:cNvPr id="20" name="Google Shape;20;p3"/>
            <p:cNvGrpSpPr/>
            <p:nvPr/>
          </p:nvGrpSpPr>
          <p:grpSpPr>
            <a:xfrm>
              <a:off x="0" y="186142"/>
              <a:ext cx="4654281" cy="1653623"/>
              <a:chOff x="0" y="-28575"/>
              <a:chExt cx="1430414" cy="508213"/>
            </a:xfrm>
          </p:grpSpPr>
          <p:sp>
            <p:nvSpPr>
              <p:cNvPr id="21" name="Google Shape;21;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3" name="Google Shape;23;p3"/>
            <p:cNvGrpSpPr/>
            <p:nvPr/>
          </p:nvGrpSpPr>
          <p:grpSpPr>
            <a:xfrm>
              <a:off x="716692" y="-106313"/>
              <a:ext cx="3221209" cy="664556"/>
              <a:chOff x="0" y="-28575"/>
              <a:chExt cx="865800" cy="178620"/>
            </a:xfrm>
          </p:grpSpPr>
          <p:sp>
            <p:nvSpPr>
              <p:cNvPr id="24" name="Google Shape;24;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26" name="Google Shape;26;p3"/>
          <p:cNvGrpSpPr/>
          <p:nvPr/>
        </p:nvGrpSpPr>
        <p:grpSpPr>
          <a:xfrm>
            <a:off x="3870764" y="3033347"/>
            <a:ext cx="3490711" cy="1459559"/>
            <a:chOff x="0" y="-106313"/>
            <a:chExt cx="4654281" cy="1946078"/>
          </a:xfrm>
        </p:grpSpPr>
        <p:grpSp>
          <p:nvGrpSpPr>
            <p:cNvPr id="27" name="Google Shape;27;p3"/>
            <p:cNvGrpSpPr/>
            <p:nvPr/>
          </p:nvGrpSpPr>
          <p:grpSpPr>
            <a:xfrm>
              <a:off x="0" y="186142"/>
              <a:ext cx="4654281" cy="1653623"/>
              <a:chOff x="0" y="-28575"/>
              <a:chExt cx="1430414" cy="508213"/>
            </a:xfrm>
          </p:grpSpPr>
          <p:sp>
            <p:nvSpPr>
              <p:cNvPr id="28" name="Google Shape;28;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0" name="Google Shape;30;p3"/>
            <p:cNvGrpSpPr/>
            <p:nvPr/>
          </p:nvGrpSpPr>
          <p:grpSpPr>
            <a:xfrm>
              <a:off x="716692" y="-106313"/>
              <a:ext cx="3221209" cy="664556"/>
              <a:chOff x="0" y="-28575"/>
              <a:chExt cx="865800" cy="178620"/>
            </a:xfrm>
          </p:grpSpPr>
          <p:sp>
            <p:nvSpPr>
              <p:cNvPr id="31" name="Google Shape;31;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33" name="Google Shape;33;p3"/>
          <p:cNvGrpSpPr/>
          <p:nvPr/>
        </p:nvGrpSpPr>
        <p:grpSpPr>
          <a:xfrm>
            <a:off x="198539" y="4508416"/>
            <a:ext cx="3490711" cy="1459559"/>
            <a:chOff x="0" y="-106313"/>
            <a:chExt cx="4654281" cy="1946078"/>
          </a:xfrm>
        </p:grpSpPr>
        <p:grpSp>
          <p:nvGrpSpPr>
            <p:cNvPr id="34" name="Google Shape;34;p3"/>
            <p:cNvGrpSpPr/>
            <p:nvPr/>
          </p:nvGrpSpPr>
          <p:grpSpPr>
            <a:xfrm>
              <a:off x="0" y="186142"/>
              <a:ext cx="4654281" cy="1653623"/>
              <a:chOff x="0" y="-28575"/>
              <a:chExt cx="1430414" cy="508213"/>
            </a:xfrm>
          </p:grpSpPr>
          <p:sp>
            <p:nvSpPr>
              <p:cNvPr id="35" name="Google Shape;35;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7" name="Google Shape;37;p3"/>
            <p:cNvGrpSpPr/>
            <p:nvPr/>
          </p:nvGrpSpPr>
          <p:grpSpPr>
            <a:xfrm>
              <a:off x="716692" y="-106313"/>
              <a:ext cx="3221209" cy="664556"/>
              <a:chOff x="0" y="-28575"/>
              <a:chExt cx="865800" cy="178620"/>
            </a:xfrm>
          </p:grpSpPr>
          <p:sp>
            <p:nvSpPr>
              <p:cNvPr id="38" name="Google Shape;38;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40" name="Google Shape;40;p3"/>
          <p:cNvGrpSpPr/>
          <p:nvPr/>
        </p:nvGrpSpPr>
        <p:grpSpPr>
          <a:xfrm>
            <a:off x="3870764" y="4508416"/>
            <a:ext cx="3490711" cy="1459559"/>
            <a:chOff x="0" y="-106313"/>
            <a:chExt cx="4654281" cy="1946078"/>
          </a:xfrm>
        </p:grpSpPr>
        <p:grpSp>
          <p:nvGrpSpPr>
            <p:cNvPr id="41" name="Google Shape;41;p3"/>
            <p:cNvGrpSpPr/>
            <p:nvPr/>
          </p:nvGrpSpPr>
          <p:grpSpPr>
            <a:xfrm>
              <a:off x="0" y="186142"/>
              <a:ext cx="4654281" cy="1653623"/>
              <a:chOff x="0" y="-28575"/>
              <a:chExt cx="1430414" cy="508213"/>
            </a:xfrm>
          </p:grpSpPr>
          <p:sp>
            <p:nvSpPr>
              <p:cNvPr id="42" name="Google Shape;42;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4" name="Google Shape;44;p3"/>
            <p:cNvGrpSpPr/>
            <p:nvPr/>
          </p:nvGrpSpPr>
          <p:grpSpPr>
            <a:xfrm>
              <a:off x="716692" y="-106313"/>
              <a:ext cx="3221209" cy="664556"/>
              <a:chOff x="0" y="-28575"/>
              <a:chExt cx="865800" cy="178620"/>
            </a:xfrm>
          </p:grpSpPr>
          <p:sp>
            <p:nvSpPr>
              <p:cNvPr id="45" name="Google Shape;45;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47" name="Google Shape;47;p3"/>
          <p:cNvGrpSpPr/>
          <p:nvPr/>
        </p:nvGrpSpPr>
        <p:grpSpPr>
          <a:xfrm>
            <a:off x="198539" y="5983485"/>
            <a:ext cx="3490711" cy="1459559"/>
            <a:chOff x="0" y="-106313"/>
            <a:chExt cx="4654281" cy="1946078"/>
          </a:xfrm>
        </p:grpSpPr>
        <p:grpSp>
          <p:nvGrpSpPr>
            <p:cNvPr id="48" name="Google Shape;48;p3"/>
            <p:cNvGrpSpPr/>
            <p:nvPr/>
          </p:nvGrpSpPr>
          <p:grpSpPr>
            <a:xfrm>
              <a:off x="0" y="186142"/>
              <a:ext cx="4654281" cy="1653623"/>
              <a:chOff x="0" y="-28575"/>
              <a:chExt cx="1430414" cy="508213"/>
            </a:xfrm>
          </p:grpSpPr>
          <p:sp>
            <p:nvSpPr>
              <p:cNvPr id="49" name="Google Shape;49;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1" name="Google Shape;51;p3"/>
            <p:cNvGrpSpPr/>
            <p:nvPr/>
          </p:nvGrpSpPr>
          <p:grpSpPr>
            <a:xfrm>
              <a:off x="716692" y="-106313"/>
              <a:ext cx="3221209" cy="664556"/>
              <a:chOff x="0" y="-28575"/>
              <a:chExt cx="865800" cy="178620"/>
            </a:xfrm>
          </p:grpSpPr>
          <p:sp>
            <p:nvSpPr>
              <p:cNvPr id="52" name="Google Shape;52;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54" name="Google Shape;54;p3"/>
          <p:cNvGrpSpPr/>
          <p:nvPr/>
        </p:nvGrpSpPr>
        <p:grpSpPr>
          <a:xfrm>
            <a:off x="3870764" y="5983485"/>
            <a:ext cx="3490711" cy="1459559"/>
            <a:chOff x="0" y="-106313"/>
            <a:chExt cx="4654281" cy="1946078"/>
          </a:xfrm>
        </p:grpSpPr>
        <p:grpSp>
          <p:nvGrpSpPr>
            <p:cNvPr id="55" name="Google Shape;55;p3"/>
            <p:cNvGrpSpPr/>
            <p:nvPr/>
          </p:nvGrpSpPr>
          <p:grpSpPr>
            <a:xfrm>
              <a:off x="0" y="186142"/>
              <a:ext cx="4654281" cy="1653623"/>
              <a:chOff x="0" y="-28575"/>
              <a:chExt cx="1430414" cy="508213"/>
            </a:xfrm>
          </p:grpSpPr>
          <p:sp>
            <p:nvSpPr>
              <p:cNvPr id="56" name="Google Shape;56;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8" name="Google Shape;58;p3"/>
            <p:cNvGrpSpPr/>
            <p:nvPr/>
          </p:nvGrpSpPr>
          <p:grpSpPr>
            <a:xfrm>
              <a:off x="716692" y="-106313"/>
              <a:ext cx="3221209" cy="664556"/>
              <a:chOff x="0" y="-28575"/>
              <a:chExt cx="865800" cy="178620"/>
            </a:xfrm>
          </p:grpSpPr>
          <p:sp>
            <p:nvSpPr>
              <p:cNvPr id="59" name="Google Shape;59;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61" name="Google Shape;61;p3"/>
          <p:cNvGrpSpPr/>
          <p:nvPr/>
        </p:nvGrpSpPr>
        <p:grpSpPr>
          <a:xfrm>
            <a:off x="198539" y="7458554"/>
            <a:ext cx="3490711" cy="1459559"/>
            <a:chOff x="0" y="-106313"/>
            <a:chExt cx="4654281" cy="1946078"/>
          </a:xfrm>
        </p:grpSpPr>
        <p:grpSp>
          <p:nvGrpSpPr>
            <p:cNvPr id="62" name="Google Shape;62;p3"/>
            <p:cNvGrpSpPr/>
            <p:nvPr/>
          </p:nvGrpSpPr>
          <p:grpSpPr>
            <a:xfrm>
              <a:off x="0" y="186142"/>
              <a:ext cx="4654281" cy="1653623"/>
              <a:chOff x="0" y="-28575"/>
              <a:chExt cx="1430414" cy="508213"/>
            </a:xfrm>
          </p:grpSpPr>
          <p:sp>
            <p:nvSpPr>
              <p:cNvPr id="63" name="Google Shape;63;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5" name="Google Shape;65;p3"/>
            <p:cNvGrpSpPr/>
            <p:nvPr/>
          </p:nvGrpSpPr>
          <p:grpSpPr>
            <a:xfrm>
              <a:off x="716692" y="-106313"/>
              <a:ext cx="3221209" cy="664556"/>
              <a:chOff x="0" y="-28575"/>
              <a:chExt cx="865800" cy="178620"/>
            </a:xfrm>
          </p:grpSpPr>
          <p:sp>
            <p:nvSpPr>
              <p:cNvPr id="66" name="Google Shape;66;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68" name="Google Shape;68;p3"/>
          <p:cNvGrpSpPr/>
          <p:nvPr/>
        </p:nvGrpSpPr>
        <p:grpSpPr>
          <a:xfrm>
            <a:off x="3870764" y="7458554"/>
            <a:ext cx="3490711" cy="1459559"/>
            <a:chOff x="0" y="-106313"/>
            <a:chExt cx="4654281" cy="1946078"/>
          </a:xfrm>
        </p:grpSpPr>
        <p:grpSp>
          <p:nvGrpSpPr>
            <p:cNvPr id="69" name="Google Shape;69;p3"/>
            <p:cNvGrpSpPr/>
            <p:nvPr/>
          </p:nvGrpSpPr>
          <p:grpSpPr>
            <a:xfrm>
              <a:off x="0" y="186142"/>
              <a:ext cx="4654281" cy="1653623"/>
              <a:chOff x="0" y="-28575"/>
              <a:chExt cx="1430414" cy="508213"/>
            </a:xfrm>
          </p:grpSpPr>
          <p:sp>
            <p:nvSpPr>
              <p:cNvPr id="70" name="Google Shape;70;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72" name="Google Shape;72;p3"/>
            <p:cNvGrpSpPr/>
            <p:nvPr/>
          </p:nvGrpSpPr>
          <p:grpSpPr>
            <a:xfrm>
              <a:off x="716692" y="-106313"/>
              <a:ext cx="3221209" cy="664556"/>
              <a:chOff x="0" y="-28575"/>
              <a:chExt cx="865800" cy="178620"/>
            </a:xfrm>
          </p:grpSpPr>
          <p:sp>
            <p:nvSpPr>
              <p:cNvPr id="73" name="Google Shape;73;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75" name="Google Shape;75;p3"/>
          <p:cNvGrpSpPr/>
          <p:nvPr/>
        </p:nvGrpSpPr>
        <p:grpSpPr>
          <a:xfrm>
            <a:off x="198539" y="8933623"/>
            <a:ext cx="3490711" cy="1459559"/>
            <a:chOff x="0" y="-106313"/>
            <a:chExt cx="4654281" cy="1946078"/>
          </a:xfrm>
        </p:grpSpPr>
        <p:grpSp>
          <p:nvGrpSpPr>
            <p:cNvPr id="76" name="Google Shape;76;p3"/>
            <p:cNvGrpSpPr/>
            <p:nvPr/>
          </p:nvGrpSpPr>
          <p:grpSpPr>
            <a:xfrm>
              <a:off x="0" y="186142"/>
              <a:ext cx="4654281" cy="1653623"/>
              <a:chOff x="0" y="-28575"/>
              <a:chExt cx="1430414" cy="508213"/>
            </a:xfrm>
          </p:grpSpPr>
          <p:sp>
            <p:nvSpPr>
              <p:cNvPr id="77" name="Google Shape;77;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79" name="Google Shape;79;p3"/>
            <p:cNvGrpSpPr/>
            <p:nvPr/>
          </p:nvGrpSpPr>
          <p:grpSpPr>
            <a:xfrm>
              <a:off x="716692" y="-106313"/>
              <a:ext cx="3221209" cy="664556"/>
              <a:chOff x="0" y="-28575"/>
              <a:chExt cx="865800" cy="178620"/>
            </a:xfrm>
          </p:grpSpPr>
          <p:sp>
            <p:nvSpPr>
              <p:cNvPr id="80" name="Google Shape;80;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82" name="Google Shape;82;p3"/>
          <p:cNvGrpSpPr/>
          <p:nvPr/>
        </p:nvGrpSpPr>
        <p:grpSpPr>
          <a:xfrm>
            <a:off x="3870764" y="8933623"/>
            <a:ext cx="3490711" cy="1459559"/>
            <a:chOff x="0" y="-106313"/>
            <a:chExt cx="4654281" cy="1946078"/>
          </a:xfrm>
        </p:grpSpPr>
        <p:grpSp>
          <p:nvGrpSpPr>
            <p:cNvPr id="83" name="Google Shape;83;p3"/>
            <p:cNvGrpSpPr/>
            <p:nvPr/>
          </p:nvGrpSpPr>
          <p:grpSpPr>
            <a:xfrm>
              <a:off x="0" y="186142"/>
              <a:ext cx="4654281" cy="1653623"/>
              <a:chOff x="0" y="-28575"/>
              <a:chExt cx="1430414" cy="508213"/>
            </a:xfrm>
          </p:grpSpPr>
          <p:sp>
            <p:nvSpPr>
              <p:cNvPr id="84" name="Google Shape;84;p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3"/>
              <p:cNvSpPr txBox="1"/>
              <p:nvPr/>
            </p:nvSpPr>
            <p:spPr>
              <a:xfrm>
                <a:off x="0" y="-28575"/>
                <a:ext cx="1430400" cy="5082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86" name="Google Shape;86;p3"/>
            <p:cNvGrpSpPr/>
            <p:nvPr/>
          </p:nvGrpSpPr>
          <p:grpSpPr>
            <a:xfrm>
              <a:off x="716692" y="-106313"/>
              <a:ext cx="3221209" cy="664556"/>
              <a:chOff x="0" y="-28575"/>
              <a:chExt cx="865800" cy="178620"/>
            </a:xfrm>
          </p:grpSpPr>
          <p:sp>
            <p:nvSpPr>
              <p:cNvPr id="87" name="Google Shape;87;p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3"/>
              <p:cNvSpPr txBox="1"/>
              <p:nvPr/>
            </p:nvSpPr>
            <p:spPr>
              <a:xfrm>
                <a:off x="0" y="-28575"/>
                <a:ext cx="865800" cy="1785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sp>
        <p:nvSpPr>
          <p:cNvPr id="89" name="Google Shape;89;p3"/>
          <p:cNvSpPr txBox="1"/>
          <p:nvPr/>
        </p:nvSpPr>
        <p:spPr>
          <a:xfrm>
            <a:off x="375903" y="450219"/>
            <a:ext cx="6741000" cy="18009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None/>
            </a:pPr>
            <a:r>
              <a:rPr lang="en-US" sz="4000">
                <a:solidFill>
                  <a:srgbClr val="F0E7D7"/>
                </a:solidFill>
                <a:latin typeface="Anton"/>
                <a:ea typeface="Anton"/>
                <a:cs typeface="Anton"/>
                <a:sym typeface="Anton"/>
              </a:rPr>
              <a:t>CLICK TO EDIT THEME</a:t>
            </a:r>
            <a:endParaRPr sz="4000"/>
          </a:p>
          <a:p>
            <a:pPr indent="0" lvl="0" marL="0" marR="0" rtl="0" algn="ctr">
              <a:lnSpc>
                <a:spcPct val="90000"/>
              </a:lnSpc>
              <a:spcBef>
                <a:spcPts val="0"/>
              </a:spcBef>
              <a:spcAft>
                <a:spcPts val="0"/>
              </a:spcAft>
              <a:buNone/>
            </a:pPr>
            <a:r>
              <a:rPr lang="en-US" sz="9000">
                <a:solidFill>
                  <a:srgbClr val="FF2E00"/>
                </a:solidFill>
                <a:latin typeface="Anton"/>
                <a:ea typeface="Anton"/>
                <a:cs typeface="Anton"/>
                <a:sym typeface="Anton"/>
              </a:rPr>
              <a:t>TITLE STYLE</a:t>
            </a:r>
            <a:endParaRPr sz="1300"/>
          </a:p>
        </p:txBody>
      </p:sp>
      <p:sp>
        <p:nvSpPr>
          <p:cNvPr id="90" name="Google Shape;90;p3"/>
          <p:cNvSpPr txBox="1"/>
          <p:nvPr/>
        </p:nvSpPr>
        <p:spPr>
          <a:xfrm>
            <a:off x="443191" y="2403150"/>
            <a:ext cx="6673500" cy="264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Font typeface="Arial"/>
              <a:buNone/>
            </a:pPr>
            <a:r>
              <a:rPr lang="en-US" sz="800">
                <a:solidFill>
                  <a:schemeClr val="lt1"/>
                </a:solidFill>
                <a:latin typeface="Arimo"/>
                <a:ea typeface="Arimo"/>
                <a:cs typeface="Arimo"/>
                <a:sym typeface="Arimo"/>
              </a:rPr>
              <a:t>Click to edit theme subtitle style</a:t>
            </a:r>
            <a:endParaRPr>
              <a:solidFill>
                <a:schemeClr val="dk1"/>
              </a:solidFill>
            </a:endParaRPr>
          </a:p>
          <a:p>
            <a:pPr indent="0" lvl="0" marL="0" marR="0" rtl="0" algn="just">
              <a:lnSpc>
                <a:spcPct val="100000"/>
              </a:lnSpc>
              <a:spcBef>
                <a:spcPts val="0"/>
              </a:spcBef>
              <a:spcAft>
                <a:spcPts val="0"/>
              </a:spcAft>
              <a:buNone/>
            </a:pPr>
            <a:r>
              <a:t/>
            </a:r>
            <a:endParaRPr sz="800">
              <a:solidFill>
                <a:srgbClr val="FFFFFF"/>
              </a:solidFill>
              <a:latin typeface="Arimo"/>
              <a:ea typeface="Arimo"/>
              <a:cs typeface="Arimo"/>
              <a:sym typeface="Arimo"/>
            </a:endParaRPr>
          </a:p>
        </p:txBody>
      </p:sp>
      <p:sp>
        <p:nvSpPr>
          <p:cNvPr id="91" name="Google Shape;91;p3"/>
          <p:cNvSpPr txBox="1"/>
          <p:nvPr/>
        </p:nvSpPr>
        <p:spPr>
          <a:xfrm>
            <a:off x="443191" y="3604551"/>
            <a:ext cx="3001500" cy="264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Font typeface="Arial"/>
              <a:buNone/>
            </a:pPr>
            <a:r>
              <a:rPr lang="en-US" sz="800">
                <a:solidFill>
                  <a:schemeClr val="lt1"/>
                </a:solidFill>
                <a:latin typeface="Arimo"/>
                <a:ea typeface="Arimo"/>
                <a:cs typeface="Arimo"/>
                <a:sym typeface="Arimo"/>
              </a:rPr>
              <a:t>Click to edit theme subtitle style</a:t>
            </a:r>
            <a:endParaRPr>
              <a:solidFill>
                <a:schemeClr val="dk1"/>
              </a:solidFill>
            </a:endParaRPr>
          </a:p>
          <a:p>
            <a:pPr indent="0" lvl="0" marL="0" marR="0" rtl="0" algn="just">
              <a:lnSpc>
                <a:spcPct val="115000"/>
              </a:lnSpc>
              <a:spcBef>
                <a:spcPts val="0"/>
              </a:spcBef>
              <a:spcAft>
                <a:spcPts val="0"/>
              </a:spcAft>
              <a:buNone/>
            </a:pPr>
            <a:r>
              <a:t/>
            </a:r>
            <a:endParaRPr sz="800">
              <a:solidFill>
                <a:srgbClr val="FFFFFF"/>
              </a:solidFill>
              <a:latin typeface="Arimo"/>
              <a:ea typeface="Arimo"/>
              <a:cs typeface="Arimo"/>
              <a:sym typeface="Arimo"/>
            </a:endParaRPr>
          </a:p>
        </p:txBody>
      </p:sp>
      <p:sp>
        <p:nvSpPr>
          <p:cNvPr id="92" name="Google Shape;92;p3"/>
          <p:cNvSpPr txBox="1"/>
          <p:nvPr/>
        </p:nvSpPr>
        <p:spPr>
          <a:xfrm>
            <a:off x="885255" y="3228051"/>
            <a:ext cx="21222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p>
        </p:txBody>
      </p:sp>
      <p:sp>
        <p:nvSpPr>
          <p:cNvPr id="93" name="Google Shape;93;p3"/>
          <p:cNvSpPr txBox="1"/>
          <p:nvPr/>
        </p:nvSpPr>
        <p:spPr>
          <a:xfrm>
            <a:off x="4115416" y="3604551"/>
            <a:ext cx="3001500" cy="264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Font typeface="Arial"/>
              <a:buNone/>
            </a:pPr>
            <a:r>
              <a:rPr lang="en-US" sz="800">
                <a:solidFill>
                  <a:schemeClr val="lt1"/>
                </a:solidFill>
                <a:latin typeface="Arimo"/>
                <a:ea typeface="Arimo"/>
                <a:cs typeface="Arimo"/>
                <a:sym typeface="Arimo"/>
              </a:rPr>
              <a:t>Click to edit theme subtitle style</a:t>
            </a:r>
            <a:endParaRPr>
              <a:solidFill>
                <a:schemeClr val="dk1"/>
              </a:solidFill>
            </a:endParaRPr>
          </a:p>
          <a:p>
            <a:pPr indent="0" lvl="0" marL="0" marR="0" rtl="0" algn="just">
              <a:lnSpc>
                <a:spcPct val="115000"/>
              </a:lnSpc>
              <a:spcBef>
                <a:spcPts val="0"/>
              </a:spcBef>
              <a:spcAft>
                <a:spcPts val="0"/>
              </a:spcAft>
              <a:buNone/>
            </a:pPr>
            <a:r>
              <a:t/>
            </a:r>
            <a:endParaRPr sz="800">
              <a:solidFill>
                <a:srgbClr val="FFFFFF"/>
              </a:solidFill>
              <a:latin typeface="Arimo"/>
              <a:ea typeface="Arimo"/>
              <a:cs typeface="Arimo"/>
              <a:sym typeface="Arimo"/>
            </a:endParaRPr>
          </a:p>
        </p:txBody>
      </p:sp>
      <p:sp>
        <p:nvSpPr>
          <p:cNvPr id="94" name="Google Shape;94;p3"/>
          <p:cNvSpPr txBox="1"/>
          <p:nvPr/>
        </p:nvSpPr>
        <p:spPr>
          <a:xfrm>
            <a:off x="4558375" y="3228038"/>
            <a:ext cx="2133600" cy="215400"/>
          </a:xfrm>
          <a:prstGeom prst="rect">
            <a:avLst/>
          </a:prstGeom>
          <a:noFill/>
          <a:ln>
            <a:noFill/>
          </a:ln>
        </p:spPr>
        <p:txBody>
          <a:bodyPr anchorCtr="0" anchor="t" bIns="0" lIns="0" spcFirstLastPara="1" rIns="0" wrap="square" tIns="0">
            <a:spAutoFit/>
          </a:bodyPr>
          <a:lstStyle/>
          <a:p>
            <a:pPr indent="0" lvl="0" marL="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solidFill>
                <a:srgbClr val="F0E7D7"/>
              </a:solidFill>
              <a:latin typeface="Anton"/>
              <a:ea typeface="Anton"/>
              <a:cs typeface="Anton"/>
              <a:sym typeface="Anton"/>
            </a:endParaRPr>
          </a:p>
        </p:txBody>
      </p:sp>
      <p:sp>
        <p:nvSpPr>
          <p:cNvPr id="95" name="Google Shape;95;p3"/>
          <p:cNvSpPr txBox="1"/>
          <p:nvPr/>
        </p:nvSpPr>
        <p:spPr>
          <a:xfrm>
            <a:off x="443191" y="5155820"/>
            <a:ext cx="3001500" cy="1230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lang="en-US" sz="800">
                <a:solidFill>
                  <a:srgbClr val="FFFFFF"/>
                </a:solidFill>
                <a:latin typeface="Arimo"/>
                <a:ea typeface="Arimo"/>
                <a:cs typeface="Arimo"/>
                <a:sym typeface="Arimo"/>
              </a:rPr>
              <a:t>Click to edit theme subtitle style</a:t>
            </a:r>
            <a:endParaRPr/>
          </a:p>
        </p:txBody>
      </p:sp>
      <p:sp>
        <p:nvSpPr>
          <p:cNvPr id="96" name="Google Shape;96;p3"/>
          <p:cNvSpPr txBox="1"/>
          <p:nvPr/>
        </p:nvSpPr>
        <p:spPr>
          <a:xfrm>
            <a:off x="885848" y="4692350"/>
            <a:ext cx="2122200" cy="215400"/>
          </a:xfrm>
          <a:prstGeom prst="rect">
            <a:avLst/>
          </a:prstGeom>
          <a:noFill/>
          <a:ln>
            <a:noFill/>
          </a:ln>
        </p:spPr>
        <p:txBody>
          <a:bodyPr anchorCtr="0" anchor="t" bIns="0" lIns="0" spcFirstLastPara="1" rIns="0" wrap="square" tIns="0">
            <a:spAutoFit/>
          </a:bodyPr>
          <a:lstStyle/>
          <a:p>
            <a:pPr indent="0" lvl="0" marL="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solidFill>
                <a:srgbClr val="F0E7D7"/>
              </a:solidFill>
              <a:latin typeface="Anton"/>
              <a:ea typeface="Anton"/>
              <a:cs typeface="Anton"/>
              <a:sym typeface="Anton"/>
            </a:endParaRPr>
          </a:p>
        </p:txBody>
      </p:sp>
      <p:sp>
        <p:nvSpPr>
          <p:cNvPr id="97" name="Google Shape;97;p3"/>
          <p:cNvSpPr txBox="1"/>
          <p:nvPr/>
        </p:nvSpPr>
        <p:spPr>
          <a:xfrm>
            <a:off x="4115416" y="5100970"/>
            <a:ext cx="3001500" cy="1230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None/>
            </a:pPr>
            <a:r>
              <a:rPr lang="en-US" sz="800">
                <a:solidFill>
                  <a:schemeClr val="lt1"/>
                </a:solidFill>
                <a:latin typeface="Arimo"/>
                <a:ea typeface="Arimo"/>
                <a:cs typeface="Arimo"/>
                <a:sym typeface="Arimo"/>
              </a:rPr>
              <a:t>Click to edit theme subtitle style</a:t>
            </a:r>
            <a:endParaRPr sz="800">
              <a:solidFill>
                <a:srgbClr val="FFFFFF"/>
              </a:solidFill>
              <a:latin typeface="Arimo"/>
              <a:ea typeface="Arimo"/>
              <a:cs typeface="Arimo"/>
              <a:sym typeface="Arimo"/>
            </a:endParaRPr>
          </a:p>
        </p:txBody>
      </p:sp>
      <p:sp>
        <p:nvSpPr>
          <p:cNvPr id="98" name="Google Shape;98;p3"/>
          <p:cNvSpPr txBox="1"/>
          <p:nvPr/>
        </p:nvSpPr>
        <p:spPr>
          <a:xfrm>
            <a:off x="4591225" y="4690500"/>
            <a:ext cx="2067900" cy="215400"/>
          </a:xfrm>
          <a:prstGeom prst="rect">
            <a:avLst/>
          </a:prstGeom>
          <a:noFill/>
          <a:ln>
            <a:noFill/>
          </a:ln>
        </p:spPr>
        <p:txBody>
          <a:bodyPr anchorCtr="0" anchor="t" bIns="0" lIns="0" spcFirstLastPara="1" rIns="0" wrap="square" tIns="0">
            <a:spAutoFit/>
          </a:bodyPr>
          <a:lstStyle/>
          <a:p>
            <a:pPr indent="0" lvl="0" marL="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solidFill>
                <a:srgbClr val="F0E7D7"/>
              </a:solidFill>
              <a:latin typeface="Anton"/>
              <a:ea typeface="Anton"/>
              <a:cs typeface="Anton"/>
              <a:sym typeface="Anton"/>
            </a:endParaRPr>
          </a:p>
        </p:txBody>
      </p:sp>
      <p:sp>
        <p:nvSpPr>
          <p:cNvPr id="99" name="Google Shape;99;p3"/>
          <p:cNvSpPr txBox="1"/>
          <p:nvPr/>
        </p:nvSpPr>
        <p:spPr>
          <a:xfrm>
            <a:off x="443191" y="6576039"/>
            <a:ext cx="3001500" cy="264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Font typeface="Arial"/>
              <a:buNone/>
            </a:pPr>
            <a:r>
              <a:rPr lang="en-US" sz="800">
                <a:solidFill>
                  <a:schemeClr val="lt1"/>
                </a:solidFill>
                <a:latin typeface="Arimo"/>
                <a:ea typeface="Arimo"/>
                <a:cs typeface="Arimo"/>
                <a:sym typeface="Arimo"/>
              </a:rPr>
              <a:t>Click to edit theme subtitle style</a:t>
            </a:r>
            <a:endParaRPr>
              <a:solidFill>
                <a:schemeClr val="dk1"/>
              </a:solidFill>
            </a:endParaRPr>
          </a:p>
          <a:p>
            <a:pPr indent="0" lvl="0" marL="0" marR="0" rtl="0" algn="just">
              <a:lnSpc>
                <a:spcPct val="115000"/>
              </a:lnSpc>
              <a:spcBef>
                <a:spcPts val="0"/>
              </a:spcBef>
              <a:spcAft>
                <a:spcPts val="0"/>
              </a:spcAft>
              <a:buNone/>
            </a:pPr>
            <a:r>
              <a:t/>
            </a:r>
            <a:endParaRPr sz="800">
              <a:solidFill>
                <a:srgbClr val="FFFFFF"/>
              </a:solidFill>
              <a:latin typeface="Arimo"/>
              <a:ea typeface="Arimo"/>
              <a:cs typeface="Arimo"/>
              <a:sym typeface="Arimo"/>
            </a:endParaRPr>
          </a:p>
        </p:txBody>
      </p:sp>
      <p:sp>
        <p:nvSpPr>
          <p:cNvPr id="100" name="Google Shape;100;p3"/>
          <p:cNvSpPr txBox="1"/>
          <p:nvPr/>
        </p:nvSpPr>
        <p:spPr>
          <a:xfrm>
            <a:off x="885850" y="6156650"/>
            <a:ext cx="2122200" cy="215400"/>
          </a:xfrm>
          <a:prstGeom prst="rect">
            <a:avLst/>
          </a:prstGeom>
          <a:noFill/>
          <a:ln>
            <a:noFill/>
          </a:ln>
        </p:spPr>
        <p:txBody>
          <a:bodyPr anchorCtr="0" anchor="t" bIns="0" lIns="0" spcFirstLastPara="1" rIns="0" wrap="square" tIns="0">
            <a:spAutoFit/>
          </a:bodyPr>
          <a:lstStyle/>
          <a:p>
            <a:pPr indent="0" lvl="0" marL="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solidFill>
                <a:srgbClr val="F0E7D7"/>
              </a:solidFill>
              <a:latin typeface="Anton"/>
              <a:ea typeface="Anton"/>
              <a:cs typeface="Anton"/>
              <a:sym typeface="Anton"/>
            </a:endParaRPr>
          </a:p>
        </p:txBody>
      </p:sp>
      <p:sp>
        <p:nvSpPr>
          <p:cNvPr id="101" name="Google Shape;101;p3"/>
          <p:cNvSpPr txBox="1"/>
          <p:nvPr/>
        </p:nvSpPr>
        <p:spPr>
          <a:xfrm>
            <a:off x="4115341" y="6576039"/>
            <a:ext cx="3001500" cy="264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Font typeface="Arial"/>
              <a:buNone/>
            </a:pPr>
            <a:r>
              <a:rPr lang="en-US" sz="800">
                <a:solidFill>
                  <a:schemeClr val="lt1"/>
                </a:solidFill>
                <a:latin typeface="Arimo"/>
                <a:ea typeface="Arimo"/>
                <a:cs typeface="Arimo"/>
                <a:sym typeface="Arimo"/>
              </a:rPr>
              <a:t>Click to edit theme subtitle style</a:t>
            </a:r>
            <a:endParaRPr>
              <a:solidFill>
                <a:schemeClr val="dk1"/>
              </a:solidFill>
            </a:endParaRPr>
          </a:p>
          <a:p>
            <a:pPr indent="0" lvl="0" marL="0" marR="0" rtl="0" algn="just">
              <a:lnSpc>
                <a:spcPct val="115000"/>
              </a:lnSpc>
              <a:spcBef>
                <a:spcPts val="0"/>
              </a:spcBef>
              <a:spcAft>
                <a:spcPts val="0"/>
              </a:spcAft>
              <a:buNone/>
            </a:pPr>
            <a:r>
              <a:t/>
            </a:r>
            <a:endParaRPr sz="800">
              <a:solidFill>
                <a:srgbClr val="FFFFFF"/>
              </a:solidFill>
              <a:latin typeface="Arimo"/>
              <a:ea typeface="Arimo"/>
              <a:cs typeface="Arimo"/>
              <a:sym typeface="Arimo"/>
            </a:endParaRPr>
          </a:p>
        </p:txBody>
      </p:sp>
      <p:sp>
        <p:nvSpPr>
          <p:cNvPr id="102" name="Google Shape;102;p3"/>
          <p:cNvSpPr txBox="1"/>
          <p:nvPr/>
        </p:nvSpPr>
        <p:spPr>
          <a:xfrm>
            <a:off x="4548625" y="6164300"/>
            <a:ext cx="2133600" cy="215400"/>
          </a:xfrm>
          <a:prstGeom prst="rect">
            <a:avLst/>
          </a:prstGeom>
          <a:noFill/>
          <a:ln>
            <a:noFill/>
          </a:ln>
        </p:spPr>
        <p:txBody>
          <a:bodyPr anchorCtr="0" anchor="t" bIns="0" lIns="0" spcFirstLastPara="1" rIns="0" wrap="square" tIns="0">
            <a:spAutoFit/>
          </a:bodyPr>
          <a:lstStyle/>
          <a:p>
            <a:pPr indent="0" lvl="0" marL="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solidFill>
                <a:srgbClr val="F0E7D7"/>
              </a:solidFill>
              <a:latin typeface="Anton"/>
              <a:ea typeface="Anton"/>
              <a:cs typeface="Anton"/>
              <a:sym typeface="Anton"/>
            </a:endParaRPr>
          </a:p>
        </p:txBody>
      </p:sp>
      <p:sp>
        <p:nvSpPr>
          <p:cNvPr id="103" name="Google Shape;103;p3"/>
          <p:cNvSpPr txBox="1"/>
          <p:nvPr/>
        </p:nvSpPr>
        <p:spPr>
          <a:xfrm>
            <a:off x="443191" y="8051122"/>
            <a:ext cx="3001500" cy="264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Font typeface="Arial"/>
              <a:buNone/>
            </a:pPr>
            <a:r>
              <a:rPr lang="en-US" sz="800">
                <a:solidFill>
                  <a:schemeClr val="lt1"/>
                </a:solidFill>
                <a:latin typeface="Arimo"/>
                <a:ea typeface="Arimo"/>
                <a:cs typeface="Arimo"/>
                <a:sym typeface="Arimo"/>
              </a:rPr>
              <a:t>Click to edit theme subtitle style</a:t>
            </a:r>
            <a:endParaRPr>
              <a:solidFill>
                <a:schemeClr val="dk1"/>
              </a:solidFill>
            </a:endParaRPr>
          </a:p>
          <a:p>
            <a:pPr indent="0" lvl="0" marL="0" marR="0" rtl="0" algn="just">
              <a:lnSpc>
                <a:spcPct val="115000"/>
              </a:lnSpc>
              <a:spcBef>
                <a:spcPts val="0"/>
              </a:spcBef>
              <a:spcAft>
                <a:spcPts val="0"/>
              </a:spcAft>
              <a:buNone/>
            </a:pPr>
            <a:r>
              <a:t/>
            </a:r>
            <a:endParaRPr sz="800">
              <a:solidFill>
                <a:srgbClr val="FFFFFF"/>
              </a:solidFill>
              <a:latin typeface="Arimo"/>
              <a:ea typeface="Arimo"/>
              <a:cs typeface="Arimo"/>
              <a:sym typeface="Arimo"/>
            </a:endParaRPr>
          </a:p>
        </p:txBody>
      </p:sp>
      <p:sp>
        <p:nvSpPr>
          <p:cNvPr id="104" name="Google Shape;104;p3"/>
          <p:cNvSpPr txBox="1"/>
          <p:nvPr/>
        </p:nvSpPr>
        <p:spPr>
          <a:xfrm>
            <a:off x="874300" y="7642400"/>
            <a:ext cx="2133600" cy="215400"/>
          </a:xfrm>
          <a:prstGeom prst="rect">
            <a:avLst/>
          </a:prstGeom>
          <a:noFill/>
          <a:ln>
            <a:noFill/>
          </a:ln>
        </p:spPr>
        <p:txBody>
          <a:bodyPr anchorCtr="0" anchor="t" bIns="0" lIns="0" spcFirstLastPara="1" rIns="0" wrap="square" tIns="0">
            <a:spAutoFit/>
          </a:bodyPr>
          <a:lstStyle/>
          <a:p>
            <a:pPr indent="0" lvl="0" marL="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solidFill>
                <a:srgbClr val="F0E7D7"/>
              </a:solidFill>
              <a:latin typeface="Anton"/>
              <a:ea typeface="Anton"/>
              <a:cs typeface="Anton"/>
              <a:sym typeface="Anton"/>
            </a:endParaRPr>
          </a:p>
        </p:txBody>
      </p:sp>
      <p:sp>
        <p:nvSpPr>
          <p:cNvPr id="105" name="Google Shape;105;p3"/>
          <p:cNvSpPr txBox="1"/>
          <p:nvPr/>
        </p:nvSpPr>
        <p:spPr>
          <a:xfrm>
            <a:off x="4115416" y="8051122"/>
            <a:ext cx="3001500" cy="264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Font typeface="Arial"/>
              <a:buNone/>
            </a:pPr>
            <a:r>
              <a:rPr lang="en-US" sz="800">
                <a:solidFill>
                  <a:schemeClr val="lt1"/>
                </a:solidFill>
                <a:latin typeface="Arimo"/>
                <a:ea typeface="Arimo"/>
                <a:cs typeface="Arimo"/>
                <a:sym typeface="Arimo"/>
              </a:rPr>
              <a:t>Click to edit theme subtitle style</a:t>
            </a:r>
            <a:endParaRPr>
              <a:solidFill>
                <a:schemeClr val="dk1"/>
              </a:solidFill>
            </a:endParaRPr>
          </a:p>
          <a:p>
            <a:pPr indent="0" lvl="0" marL="0" marR="0" rtl="0" algn="just">
              <a:lnSpc>
                <a:spcPct val="115000"/>
              </a:lnSpc>
              <a:spcBef>
                <a:spcPts val="0"/>
              </a:spcBef>
              <a:spcAft>
                <a:spcPts val="0"/>
              </a:spcAft>
              <a:buNone/>
            </a:pPr>
            <a:r>
              <a:t/>
            </a:r>
            <a:endParaRPr sz="800">
              <a:solidFill>
                <a:srgbClr val="FFFFFF"/>
              </a:solidFill>
              <a:latin typeface="Arimo"/>
              <a:ea typeface="Arimo"/>
              <a:cs typeface="Arimo"/>
              <a:sym typeface="Arimo"/>
            </a:endParaRPr>
          </a:p>
        </p:txBody>
      </p:sp>
      <p:sp>
        <p:nvSpPr>
          <p:cNvPr id="106" name="Google Shape;106;p3"/>
          <p:cNvSpPr txBox="1"/>
          <p:nvPr/>
        </p:nvSpPr>
        <p:spPr>
          <a:xfrm>
            <a:off x="4551775" y="7639388"/>
            <a:ext cx="2146800" cy="215400"/>
          </a:xfrm>
          <a:prstGeom prst="rect">
            <a:avLst/>
          </a:prstGeom>
          <a:noFill/>
          <a:ln>
            <a:noFill/>
          </a:ln>
        </p:spPr>
        <p:txBody>
          <a:bodyPr anchorCtr="0" anchor="t" bIns="0" lIns="0" spcFirstLastPara="1" rIns="0" wrap="square" tIns="0">
            <a:spAutoFit/>
          </a:bodyPr>
          <a:lstStyle/>
          <a:p>
            <a:pPr indent="0" lvl="0" marL="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solidFill>
                <a:srgbClr val="F0E7D7"/>
              </a:solidFill>
              <a:latin typeface="Anton"/>
              <a:ea typeface="Anton"/>
              <a:cs typeface="Anton"/>
              <a:sym typeface="Anton"/>
            </a:endParaRPr>
          </a:p>
        </p:txBody>
      </p:sp>
      <p:sp>
        <p:nvSpPr>
          <p:cNvPr id="107" name="Google Shape;107;p3"/>
          <p:cNvSpPr txBox="1"/>
          <p:nvPr/>
        </p:nvSpPr>
        <p:spPr>
          <a:xfrm>
            <a:off x="443191" y="9547553"/>
            <a:ext cx="3001500" cy="264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Font typeface="Arial"/>
              <a:buNone/>
            </a:pPr>
            <a:r>
              <a:rPr lang="en-US" sz="800">
                <a:solidFill>
                  <a:schemeClr val="lt1"/>
                </a:solidFill>
                <a:latin typeface="Arimo"/>
                <a:ea typeface="Arimo"/>
                <a:cs typeface="Arimo"/>
                <a:sym typeface="Arimo"/>
              </a:rPr>
              <a:t>Click to edit theme subtitle style</a:t>
            </a:r>
            <a:endParaRPr>
              <a:solidFill>
                <a:schemeClr val="dk1"/>
              </a:solidFill>
            </a:endParaRPr>
          </a:p>
          <a:p>
            <a:pPr indent="0" lvl="0" marL="0" marR="0" rtl="0" algn="just">
              <a:lnSpc>
                <a:spcPct val="115000"/>
              </a:lnSpc>
              <a:spcBef>
                <a:spcPts val="0"/>
              </a:spcBef>
              <a:spcAft>
                <a:spcPts val="0"/>
              </a:spcAft>
              <a:buNone/>
            </a:pPr>
            <a:r>
              <a:t/>
            </a:r>
            <a:endParaRPr sz="800">
              <a:solidFill>
                <a:srgbClr val="FFFFFF"/>
              </a:solidFill>
              <a:latin typeface="Arimo"/>
              <a:ea typeface="Arimo"/>
              <a:cs typeface="Arimo"/>
              <a:sym typeface="Arimo"/>
            </a:endParaRPr>
          </a:p>
        </p:txBody>
      </p:sp>
      <p:sp>
        <p:nvSpPr>
          <p:cNvPr id="108" name="Google Shape;108;p3"/>
          <p:cNvSpPr txBox="1"/>
          <p:nvPr/>
        </p:nvSpPr>
        <p:spPr>
          <a:xfrm>
            <a:off x="909950" y="9110925"/>
            <a:ext cx="2067900" cy="215400"/>
          </a:xfrm>
          <a:prstGeom prst="rect">
            <a:avLst/>
          </a:prstGeom>
          <a:noFill/>
          <a:ln>
            <a:noFill/>
          </a:ln>
        </p:spPr>
        <p:txBody>
          <a:bodyPr anchorCtr="0" anchor="t" bIns="0" lIns="0" spcFirstLastPara="1" rIns="0" wrap="square" tIns="0">
            <a:spAutoFit/>
          </a:bodyPr>
          <a:lstStyle/>
          <a:p>
            <a:pPr indent="0" lvl="0" marL="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solidFill>
                <a:srgbClr val="F0E7D7"/>
              </a:solidFill>
              <a:latin typeface="Anton"/>
              <a:ea typeface="Anton"/>
              <a:cs typeface="Anton"/>
              <a:sym typeface="Anton"/>
            </a:endParaRPr>
          </a:p>
        </p:txBody>
      </p:sp>
      <p:sp>
        <p:nvSpPr>
          <p:cNvPr id="109" name="Google Shape;109;p3"/>
          <p:cNvSpPr txBox="1"/>
          <p:nvPr/>
        </p:nvSpPr>
        <p:spPr>
          <a:xfrm>
            <a:off x="4115416" y="9547553"/>
            <a:ext cx="3001500" cy="264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Font typeface="Arial"/>
              <a:buNone/>
            </a:pPr>
            <a:r>
              <a:rPr lang="en-US" sz="800">
                <a:solidFill>
                  <a:schemeClr val="lt1"/>
                </a:solidFill>
                <a:latin typeface="Arimo"/>
                <a:ea typeface="Arimo"/>
                <a:cs typeface="Arimo"/>
                <a:sym typeface="Arimo"/>
              </a:rPr>
              <a:t>Click to edit theme subtitle style</a:t>
            </a:r>
            <a:endParaRPr>
              <a:solidFill>
                <a:schemeClr val="dk1"/>
              </a:solidFill>
            </a:endParaRPr>
          </a:p>
          <a:p>
            <a:pPr indent="0" lvl="0" marL="0" marR="0" rtl="0" algn="just">
              <a:lnSpc>
                <a:spcPct val="115000"/>
              </a:lnSpc>
              <a:spcBef>
                <a:spcPts val="0"/>
              </a:spcBef>
              <a:spcAft>
                <a:spcPts val="0"/>
              </a:spcAft>
              <a:buNone/>
            </a:pPr>
            <a:r>
              <a:t/>
            </a:r>
            <a:endParaRPr sz="800">
              <a:solidFill>
                <a:srgbClr val="FFFFFF"/>
              </a:solidFill>
              <a:latin typeface="Arimo"/>
              <a:ea typeface="Arimo"/>
              <a:cs typeface="Arimo"/>
              <a:sym typeface="Arimo"/>
            </a:endParaRPr>
          </a:p>
        </p:txBody>
      </p:sp>
      <p:sp>
        <p:nvSpPr>
          <p:cNvPr id="110" name="Google Shape;110;p3"/>
          <p:cNvSpPr txBox="1"/>
          <p:nvPr/>
        </p:nvSpPr>
        <p:spPr>
          <a:xfrm>
            <a:off x="4591225" y="9125138"/>
            <a:ext cx="2067900" cy="215400"/>
          </a:xfrm>
          <a:prstGeom prst="rect">
            <a:avLst/>
          </a:prstGeom>
          <a:noFill/>
          <a:ln>
            <a:noFill/>
          </a:ln>
        </p:spPr>
        <p:txBody>
          <a:bodyPr anchorCtr="0" anchor="t" bIns="0" lIns="0" spcFirstLastPara="1" rIns="0" wrap="square" tIns="0">
            <a:spAutoFit/>
          </a:bodyPr>
          <a:lstStyle/>
          <a:p>
            <a:pPr indent="0" lvl="0" marL="0" rtl="0" algn="ctr">
              <a:lnSpc>
                <a:spcPct val="140026"/>
              </a:lnSpc>
              <a:spcBef>
                <a:spcPts val="0"/>
              </a:spcBef>
              <a:spcAft>
                <a:spcPts val="0"/>
              </a:spcAft>
              <a:buNone/>
            </a:pPr>
            <a:r>
              <a:rPr lang="en-US">
                <a:solidFill>
                  <a:srgbClr val="F0E7D7"/>
                </a:solidFill>
                <a:latin typeface="Anton"/>
                <a:ea typeface="Anton"/>
                <a:cs typeface="Anton"/>
                <a:sym typeface="Anton"/>
              </a:rPr>
              <a:t>CLICK TO EDIT THEME SUBTITLE</a:t>
            </a:r>
            <a:endParaRPr>
              <a:solidFill>
                <a:srgbClr val="F0E7D7"/>
              </a:solidFill>
              <a:latin typeface="Anton"/>
              <a:ea typeface="Anton"/>
              <a:cs typeface="Anton"/>
              <a:sym typeface="Anto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111" name="Shape 111"/>
        <p:cNvGrpSpPr/>
        <p:nvPr/>
      </p:nvGrpSpPr>
      <p:grpSpPr>
        <a:xfrm>
          <a:off x="0" y="0"/>
          <a:ext cx="0" cy="0"/>
          <a:chOff x="0" y="0"/>
          <a:chExt cx="0" cy="0"/>
        </a:xfrm>
      </p:grpSpPr>
      <p:sp>
        <p:nvSpPr>
          <p:cNvPr id="112" name="Google Shape;112;p4"/>
          <p:cNvSpPr txBox="1"/>
          <p:nvPr>
            <p:ph type="ctrTitle"/>
          </p:nvPr>
        </p:nvSpPr>
        <p:spPr>
          <a:xfrm>
            <a:off x="685800" y="2130425"/>
            <a:ext cx="6400800" cy="1470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3" name="Google Shape;113;p4"/>
          <p:cNvSpPr txBox="1"/>
          <p:nvPr>
            <p:ph idx="1" type="subTitle"/>
          </p:nvPr>
        </p:nvSpPr>
        <p:spPr>
          <a:xfrm>
            <a:off x="685800" y="4968875"/>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F0E7D7"/>
              </a:buClr>
              <a:buSzPts val="3200"/>
              <a:buNone/>
              <a:defRPr>
                <a:solidFill>
                  <a:srgbClr val="F0E7D7"/>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14" name="Google Shape;114;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dk1"/>
        </a:solidFill>
      </p:bgPr>
    </p:bg>
    <p:spTree>
      <p:nvGrpSpPr>
        <p:cNvPr id="115" name="Shape 115"/>
        <p:cNvGrpSpPr/>
        <p:nvPr/>
      </p:nvGrpSpPr>
      <p:grpSpPr>
        <a:xfrm>
          <a:off x="0" y="0"/>
          <a:ext cx="0" cy="0"/>
          <a:chOff x="0" y="0"/>
          <a:chExt cx="0" cy="0"/>
        </a:xfrm>
      </p:grpSpPr>
      <p:sp>
        <p:nvSpPr>
          <p:cNvPr id="116" name="Google Shape;116;p5"/>
          <p:cNvSpPr txBox="1"/>
          <p:nvPr>
            <p:ph type="title"/>
          </p:nvPr>
        </p:nvSpPr>
        <p:spPr>
          <a:xfrm>
            <a:off x="457200" y="1958125"/>
            <a:ext cx="65427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7" name="Google Shape;117;p5"/>
          <p:cNvSpPr txBox="1"/>
          <p:nvPr>
            <p:ph idx="1" type="body"/>
          </p:nvPr>
        </p:nvSpPr>
        <p:spPr>
          <a:xfrm>
            <a:off x="451550" y="4812125"/>
            <a:ext cx="6653400" cy="45261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F0E7D7"/>
              </a:buClr>
              <a:buSzPts val="1800"/>
              <a:buChar char="•"/>
              <a:defRPr>
                <a:solidFill>
                  <a:srgbClr val="F0E7D7"/>
                </a:solidFill>
              </a:defRPr>
            </a:lvl1pPr>
            <a:lvl2pPr indent="-342900" lvl="1" marL="914400" algn="l">
              <a:spcBef>
                <a:spcPts val="360"/>
              </a:spcBef>
              <a:spcAft>
                <a:spcPts val="0"/>
              </a:spcAft>
              <a:buClr>
                <a:srgbClr val="F0E7D7"/>
              </a:buClr>
              <a:buSzPts val="1800"/>
              <a:buChar char="–"/>
              <a:defRPr>
                <a:solidFill>
                  <a:srgbClr val="F0E7D7"/>
                </a:solidFill>
              </a:defRPr>
            </a:lvl2pPr>
            <a:lvl3pPr indent="-342900" lvl="2" marL="1371600" algn="l">
              <a:spcBef>
                <a:spcPts val="360"/>
              </a:spcBef>
              <a:spcAft>
                <a:spcPts val="0"/>
              </a:spcAft>
              <a:buClr>
                <a:srgbClr val="F0E7D7"/>
              </a:buClr>
              <a:buSzPts val="1800"/>
              <a:buChar char="•"/>
              <a:defRPr>
                <a:solidFill>
                  <a:srgbClr val="F0E7D7"/>
                </a:solidFill>
              </a:defRPr>
            </a:lvl3pPr>
            <a:lvl4pPr indent="-342900" lvl="3" marL="1828800" algn="l">
              <a:spcBef>
                <a:spcPts val="360"/>
              </a:spcBef>
              <a:spcAft>
                <a:spcPts val="0"/>
              </a:spcAft>
              <a:buClr>
                <a:srgbClr val="F0E7D7"/>
              </a:buClr>
              <a:buSzPts val="1800"/>
              <a:buChar char="–"/>
              <a:defRPr>
                <a:solidFill>
                  <a:srgbClr val="F0E7D7"/>
                </a:solidFill>
              </a:defRPr>
            </a:lvl4pPr>
            <a:lvl5pPr indent="-342900" lvl="4" marL="2286000" algn="l">
              <a:spcBef>
                <a:spcPts val="360"/>
              </a:spcBef>
              <a:spcAft>
                <a:spcPts val="0"/>
              </a:spcAft>
              <a:buClr>
                <a:srgbClr val="F0E7D7"/>
              </a:buClr>
              <a:buSzPts val="1800"/>
              <a:buChar char="»"/>
              <a:defRPr>
                <a:solidFill>
                  <a:srgbClr val="F0E7D7"/>
                </a:solidFill>
              </a:defRPr>
            </a:lvl5pPr>
            <a:lvl6pPr indent="-342900" lvl="5" marL="2743200" algn="l">
              <a:spcBef>
                <a:spcPts val="360"/>
              </a:spcBef>
              <a:spcAft>
                <a:spcPts val="0"/>
              </a:spcAft>
              <a:buClr>
                <a:srgbClr val="F0E7D7"/>
              </a:buClr>
              <a:buSzPts val="1800"/>
              <a:buChar char="•"/>
              <a:defRPr>
                <a:solidFill>
                  <a:srgbClr val="F0E7D7"/>
                </a:solidFill>
              </a:defRPr>
            </a:lvl6pPr>
            <a:lvl7pPr indent="-342900" lvl="6" marL="3200400" algn="l">
              <a:spcBef>
                <a:spcPts val="360"/>
              </a:spcBef>
              <a:spcAft>
                <a:spcPts val="0"/>
              </a:spcAft>
              <a:buClr>
                <a:srgbClr val="F0E7D7"/>
              </a:buClr>
              <a:buSzPts val="1800"/>
              <a:buChar char="•"/>
              <a:defRPr>
                <a:solidFill>
                  <a:srgbClr val="F0E7D7"/>
                </a:solidFill>
              </a:defRPr>
            </a:lvl7pPr>
            <a:lvl8pPr indent="-342900" lvl="7" marL="3657600" algn="l">
              <a:spcBef>
                <a:spcPts val="360"/>
              </a:spcBef>
              <a:spcAft>
                <a:spcPts val="0"/>
              </a:spcAft>
              <a:buClr>
                <a:srgbClr val="F0E7D7"/>
              </a:buClr>
              <a:buSzPts val="1800"/>
              <a:buChar char="•"/>
              <a:defRPr>
                <a:solidFill>
                  <a:srgbClr val="F0E7D7"/>
                </a:solidFill>
              </a:defRPr>
            </a:lvl8pPr>
            <a:lvl9pPr indent="-342900" lvl="8" marL="4114800" algn="l">
              <a:spcBef>
                <a:spcPts val="360"/>
              </a:spcBef>
              <a:spcAft>
                <a:spcPts val="0"/>
              </a:spcAft>
              <a:buClr>
                <a:srgbClr val="F0E7D7"/>
              </a:buClr>
              <a:buSzPts val="1800"/>
              <a:buChar char="•"/>
              <a:defRPr>
                <a:solidFill>
                  <a:srgbClr val="F0E7D7"/>
                </a:solidFill>
              </a:defRPr>
            </a:lvl9pPr>
          </a:lstStyle>
          <a:p/>
        </p:txBody>
      </p:sp>
      <p:sp>
        <p:nvSpPr>
          <p:cNvPr id="118" name="Google Shape;118;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21" name="Shape 121"/>
        <p:cNvGrpSpPr/>
        <p:nvPr/>
      </p:nvGrpSpPr>
      <p:grpSpPr>
        <a:xfrm>
          <a:off x="0" y="0"/>
          <a:ext cx="0" cy="0"/>
          <a:chOff x="0" y="0"/>
          <a:chExt cx="0" cy="0"/>
        </a:xfrm>
      </p:grpSpPr>
      <p:sp>
        <p:nvSpPr>
          <p:cNvPr id="122" name="Google Shape;122;p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3" name="Google Shape;123;p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F0E7D7"/>
              </a:buClr>
              <a:buSzPts val="2000"/>
              <a:buNone/>
              <a:defRPr sz="2000">
                <a:solidFill>
                  <a:srgbClr val="F0E7D7"/>
                </a:solidFill>
              </a:defRPr>
            </a:lvl1pPr>
            <a:lvl2pPr indent="-228600" lvl="1" marL="914400" algn="l">
              <a:spcBef>
                <a:spcPts val="360"/>
              </a:spcBef>
              <a:spcAft>
                <a:spcPts val="0"/>
              </a:spcAft>
              <a:buClr>
                <a:srgbClr val="F0E7D7"/>
              </a:buClr>
              <a:buSzPts val="1800"/>
              <a:buNone/>
              <a:defRPr sz="1800">
                <a:solidFill>
                  <a:srgbClr val="F0E7D7"/>
                </a:solidFill>
              </a:defRPr>
            </a:lvl2pPr>
            <a:lvl3pPr indent="-228600" lvl="2" marL="1371600" algn="l">
              <a:spcBef>
                <a:spcPts val="320"/>
              </a:spcBef>
              <a:spcAft>
                <a:spcPts val="0"/>
              </a:spcAft>
              <a:buClr>
                <a:srgbClr val="F0E7D7"/>
              </a:buClr>
              <a:buSzPts val="1600"/>
              <a:buNone/>
              <a:defRPr sz="1600">
                <a:solidFill>
                  <a:srgbClr val="F0E7D7"/>
                </a:solidFill>
              </a:defRPr>
            </a:lvl3pPr>
            <a:lvl4pPr indent="-228600" lvl="3" marL="1828800" algn="l">
              <a:spcBef>
                <a:spcPts val="280"/>
              </a:spcBef>
              <a:spcAft>
                <a:spcPts val="0"/>
              </a:spcAft>
              <a:buClr>
                <a:srgbClr val="F0E7D7"/>
              </a:buClr>
              <a:buSzPts val="1400"/>
              <a:buNone/>
              <a:defRPr sz="1400">
                <a:solidFill>
                  <a:srgbClr val="F0E7D7"/>
                </a:solidFill>
              </a:defRPr>
            </a:lvl4pPr>
            <a:lvl5pPr indent="-228600" lvl="4" marL="2286000" algn="l">
              <a:spcBef>
                <a:spcPts val="280"/>
              </a:spcBef>
              <a:spcAft>
                <a:spcPts val="0"/>
              </a:spcAft>
              <a:buClr>
                <a:srgbClr val="F0E7D7"/>
              </a:buClr>
              <a:buSzPts val="1400"/>
              <a:buNone/>
              <a:defRPr sz="1400">
                <a:solidFill>
                  <a:srgbClr val="F0E7D7"/>
                </a:solidFill>
              </a:defRPr>
            </a:lvl5pPr>
            <a:lvl6pPr indent="-228600" lvl="5" marL="2743200" algn="l">
              <a:spcBef>
                <a:spcPts val="280"/>
              </a:spcBef>
              <a:spcAft>
                <a:spcPts val="0"/>
              </a:spcAft>
              <a:buClr>
                <a:srgbClr val="F0E7D7"/>
              </a:buClr>
              <a:buSzPts val="1400"/>
              <a:buNone/>
              <a:defRPr sz="1400">
                <a:solidFill>
                  <a:srgbClr val="F0E7D7"/>
                </a:solidFill>
              </a:defRPr>
            </a:lvl6pPr>
            <a:lvl7pPr indent="-228600" lvl="6" marL="3200400" algn="l">
              <a:spcBef>
                <a:spcPts val="280"/>
              </a:spcBef>
              <a:spcAft>
                <a:spcPts val="0"/>
              </a:spcAft>
              <a:buClr>
                <a:srgbClr val="F0E7D7"/>
              </a:buClr>
              <a:buSzPts val="1400"/>
              <a:buNone/>
              <a:defRPr sz="1400">
                <a:solidFill>
                  <a:srgbClr val="F0E7D7"/>
                </a:solidFill>
              </a:defRPr>
            </a:lvl7pPr>
            <a:lvl8pPr indent="-228600" lvl="7" marL="3657600" algn="l">
              <a:spcBef>
                <a:spcPts val="280"/>
              </a:spcBef>
              <a:spcAft>
                <a:spcPts val="0"/>
              </a:spcAft>
              <a:buClr>
                <a:srgbClr val="F0E7D7"/>
              </a:buClr>
              <a:buSzPts val="1400"/>
              <a:buNone/>
              <a:defRPr sz="1400">
                <a:solidFill>
                  <a:srgbClr val="F0E7D7"/>
                </a:solidFill>
              </a:defRPr>
            </a:lvl8pPr>
            <a:lvl9pPr indent="-228600" lvl="8" marL="4114800" algn="l">
              <a:spcBef>
                <a:spcPts val="280"/>
              </a:spcBef>
              <a:spcAft>
                <a:spcPts val="0"/>
              </a:spcAft>
              <a:buClr>
                <a:srgbClr val="F0E7D7"/>
              </a:buClr>
              <a:buSzPts val="1400"/>
              <a:buNone/>
              <a:defRPr sz="1400">
                <a:solidFill>
                  <a:srgbClr val="F0E7D7"/>
                </a:solidFill>
              </a:defRPr>
            </a:lvl9pPr>
          </a:lstStyle>
          <a:p/>
        </p:txBody>
      </p:sp>
      <p:sp>
        <p:nvSpPr>
          <p:cNvPr id="124" name="Google Shape;12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bg>
      <p:bgPr>
        <a:solidFill>
          <a:schemeClr val="dk1"/>
        </a:solidFill>
      </p:bgPr>
    </p:bg>
    <p:spTree>
      <p:nvGrpSpPr>
        <p:cNvPr id="125" name="Shape 125"/>
        <p:cNvGrpSpPr/>
        <p:nvPr/>
      </p:nvGrpSpPr>
      <p:grpSpPr>
        <a:xfrm>
          <a:off x="0" y="0"/>
          <a:ext cx="0" cy="0"/>
          <a:chOff x="0" y="0"/>
          <a:chExt cx="0" cy="0"/>
        </a:xfrm>
      </p:grpSpPr>
      <p:sp>
        <p:nvSpPr>
          <p:cNvPr id="126" name="Google Shape;126;p7"/>
          <p:cNvSpPr txBox="1"/>
          <p:nvPr>
            <p:ph type="title"/>
          </p:nvPr>
        </p:nvSpPr>
        <p:spPr>
          <a:xfrm>
            <a:off x="457200" y="1958125"/>
            <a:ext cx="65427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7" name="Google Shape;127;p7"/>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lt2"/>
              </a:buClr>
              <a:buSzPts val="2800"/>
              <a:buChar char="•"/>
              <a:defRPr sz="2800">
                <a:solidFill>
                  <a:schemeClr val="lt2"/>
                </a:solidFill>
              </a:defRPr>
            </a:lvl1pPr>
            <a:lvl2pPr indent="-381000" lvl="1" marL="914400" algn="l">
              <a:spcBef>
                <a:spcPts val="480"/>
              </a:spcBef>
              <a:spcAft>
                <a:spcPts val="0"/>
              </a:spcAft>
              <a:buClr>
                <a:schemeClr val="lt2"/>
              </a:buClr>
              <a:buSzPts val="2400"/>
              <a:buChar char="–"/>
              <a:defRPr sz="2400">
                <a:solidFill>
                  <a:schemeClr val="lt2"/>
                </a:solidFill>
              </a:defRPr>
            </a:lvl2pPr>
            <a:lvl3pPr indent="-355600" lvl="2" marL="1371600" algn="l">
              <a:spcBef>
                <a:spcPts val="400"/>
              </a:spcBef>
              <a:spcAft>
                <a:spcPts val="0"/>
              </a:spcAft>
              <a:buClr>
                <a:schemeClr val="lt2"/>
              </a:buClr>
              <a:buSzPts val="2000"/>
              <a:buChar char="•"/>
              <a:defRPr sz="2000">
                <a:solidFill>
                  <a:schemeClr val="lt2"/>
                </a:solidFill>
              </a:defRPr>
            </a:lvl3pPr>
            <a:lvl4pPr indent="-342900" lvl="3" marL="1828800" algn="l">
              <a:spcBef>
                <a:spcPts val="360"/>
              </a:spcBef>
              <a:spcAft>
                <a:spcPts val="0"/>
              </a:spcAft>
              <a:buClr>
                <a:schemeClr val="lt2"/>
              </a:buClr>
              <a:buSzPts val="1800"/>
              <a:buChar char="–"/>
              <a:defRPr sz="1800">
                <a:solidFill>
                  <a:schemeClr val="lt2"/>
                </a:solidFill>
              </a:defRPr>
            </a:lvl4pPr>
            <a:lvl5pPr indent="-342900" lvl="4" marL="2286000" algn="l">
              <a:spcBef>
                <a:spcPts val="360"/>
              </a:spcBef>
              <a:spcAft>
                <a:spcPts val="0"/>
              </a:spcAft>
              <a:buClr>
                <a:schemeClr val="lt2"/>
              </a:buClr>
              <a:buSzPts val="1800"/>
              <a:buChar char="»"/>
              <a:defRPr sz="1800">
                <a:solidFill>
                  <a:schemeClr val="lt2"/>
                </a:solidFill>
              </a:defRPr>
            </a:lvl5pPr>
            <a:lvl6pPr indent="-342900" lvl="5" marL="2743200" algn="l">
              <a:spcBef>
                <a:spcPts val="360"/>
              </a:spcBef>
              <a:spcAft>
                <a:spcPts val="0"/>
              </a:spcAft>
              <a:buClr>
                <a:schemeClr val="lt2"/>
              </a:buClr>
              <a:buSzPts val="1800"/>
              <a:buChar char="•"/>
              <a:defRPr sz="1800">
                <a:solidFill>
                  <a:schemeClr val="lt2"/>
                </a:solidFill>
              </a:defRPr>
            </a:lvl6pPr>
            <a:lvl7pPr indent="-342900" lvl="6" marL="3200400" algn="l">
              <a:spcBef>
                <a:spcPts val="360"/>
              </a:spcBef>
              <a:spcAft>
                <a:spcPts val="0"/>
              </a:spcAft>
              <a:buClr>
                <a:schemeClr val="lt2"/>
              </a:buClr>
              <a:buSzPts val="1800"/>
              <a:buChar char="•"/>
              <a:defRPr sz="1800">
                <a:solidFill>
                  <a:schemeClr val="lt2"/>
                </a:solidFill>
              </a:defRPr>
            </a:lvl7pPr>
            <a:lvl8pPr indent="-342900" lvl="7" marL="3657600" algn="l">
              <a:spcBef>
                <a:spcPts val="360"/>
              </a:spcBef>
              <a:spcAft>
                <a:spcPts val="0"/>
              </a:spcAft>
              <a:buClr>
                <a:schemeClr val="lt2"/>
              </a:buClr>
              <a:buSzPts val="1800"/>
              <a:buChar char="•"/>
              <a:defRPr sz="1800">
                <a:solidFill>
                  <a:schemeClr val="lt2"/>
                </a:solidFill>
              </a:defRPr>
            </a:lvl8pPr>
            <a:lvl9pPr indent="-342900" lvl="8" marL="4114800" algn="l">
              <a:spcBef>
                <a:spcPts val="360"/>
              </a:spcBef>
              <a:spcAft>
                <a:spcPts val="0"/>
              </a:spcAft>
              <a:buClr>
                <a:schemeClr val="lt2"/>
              </a:buClr>
              <a:buSzPts val="1800"/>
              <a:buChar char="•"/>
              <a:defRPr sz="1800">
                <a:solidFill>
                  <a:schemeClr val="lt2"/>
                </a:solidFill>
              </a:defRPr>
            </a:lvl9pPr>
          </a:lstStyle>
          <a:p/>
        </p:txBody>
      </p:sp>
      <p:sp>
        <p:nvSpPr>
          <p:cNvPr id="128" name="Google Shape;128;p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lt2"/>
              </a:buClr>
              <a:buSzPts val="2800"/>
              <a:buChar char="•"/>
              <a:defRPr sz="2800">
                <a:solidFill>
                  <a:schemeClr val="lt2"/>
                </a:solidFill>
              </a:defRPr>
            </a:lvl1pPr>
            <a:lvl2pPr indent="-381000" lvl="1" marL="914400" algn="l">
              <a:spcBef>
                <a:spcPts val="480"/>
              </a:spcBef>
              <a:spcAft>
                <a:spcPts val="0"/>
              </a:spcAft>
              <a:buClr>
                <a:schemeClr val="lt2"/>
              </a:buClr>
              <a:buSzPts val="2400"/>
              <a:buChar char="–"/>
              <a:defRPr sz="2400">
                <a:solidFill>
                  <a:schemeClr val="lt2"/>
                </a:solidFill>
              </a:defRPr>
            </a:lvl2pPr>
            <a:lvl3pPr indent="-355600" lvl="2" marL="1371600" algn="l">
              <a:spcBef>
                <a:spcPts val="400"/>
              </a:spcBef>
              <a:spcAft>
                <a:spcPts val="0"/>
              </a:spcAft>
              <a:buClr>
                <a:schemeClr val="lt2"/>
              </a:buClr>
              <a:buSzPts val="2000"/>
              <a:buChar char="•"/>
              <a:defRPr sz="2000">
                <a:solidFill>
                  <a:schemeClr val="lt2"/>
                </a:solidFill>
              </a:defRPr>
            </a:lvl3pPr>
            <a:lvl4pPr indent="-342900" lvl="3" marL="1828800" algn="l">
              <a:spcBef>
                <a:spcPts val="360"/>
              </a:spcBef>
              <a:spcAft>
                <a:spcPts val="0"/>
              </a:spcAft>
              <a:buClr>
                <a:schemeClr val="lt2"/>
              </a:buClr>
              <a:buSzPts val="1800"/>
              <a:buChar char="–"/>
              <a:defRPr sz="1800">
                <a:solidFill>
                  <a:schemeClr val="lt2"/>
                </a:solidFill>
              </a:defRPr>
            </a:lvl4pPr>
            <a:lvl5pPr indent="-342900" lvl="4" marL="2286000" algn="l">
              <a:spcBef>
                <a:spcPts val="360"/>
              </a:spcBef>
              <a:spcAft>
                <a:spcPts val="0"/>
              </a:spcAft>
              <a:buClr>
                <a:schemeClr val="lt2"/>
              </a:buClr>
              <a:buSzPts val="1800"/>
              <a:buChar char="»"/>
              <a:defRPr sz="1800">
                <a:solidFill>
                  <a:schemeClr val="lt2"/>
                </a:solidFill>
              </a:defRPr>
            </a:lvl5pPr>
            <a:lvl6pPr indent="-342900" lvl="5" marL="2743200" algn="l">
              <a:spcBef>
                <a:spcPts val="360"/>
              </a:spcBef>
              <a:spcAft>
                <a:spcPts val="0"/>
              </a:spcAft>
              <a:buClr>
                <a:schemeClr val="lt2"/>
              </a:buClr>
              <a:buSzPts val="1800"/>
              <a:buChar char="•"/>
              <a:defRPr sz="1800">
                <a:solidFill>
                  <a:schemeClr val="lt2"/>
                </a:solidFill>
              </a:defRPr>
            </a:lvl6pPr>
            <a:lvl7pPr indent="-342900" lvl="6" marL="3200400" algn="l">
              <a:spcBef>
                <a:spcPts val="360"/>
              </a:spcBef>
              <a:spcAft>
                <a:spcPts val="0"/>
              </a:spcAft>
              <a:buClr>
                <a:schemeClr val="lt2"/>
              </a:buClr>
              <a:buSzPts val="1800"/>
              <a:buChar char="•"/>
              <a:defRPr sz="1800">
                <a:solidFill>
                  <a:schemeClr val="lt2"/>
                </a:solidFill>
              </a:defRPr>
            </a:lvl7pPr>
            <a:lvl8pPr indent="-342900" lvl="7" marL="3657600" algn="l">
              <a:spcBef>
                <a:spcPts val="360"/>
              </a:spcBef>
              <a:spcAft>
                <a:spcPts val="0"/>
              </a:spcAft>
              <a:buClr>
                <a:schemeClr val="lt2"/>
              </a:buClr>
              <a:buSzPts val="1800"/>
              <a:buChar char="•"/>
              <a:defRPr sz="1800">
                <a:solidFill>
                  <a:schemeClr val="lt2"/>
                </a:solidFill>
              </a:defRPr>
            </a:lvl8pPr>
            <a:lvl9pPr indent="-342900" lvl="8" marL="4114800" algn="l">
              <a:spcBef>
                <a:spcPts val="360"/>
              </a:spcBef>
              <a:spcAft>
                <a:spcPts val="0"/>
              </a:spcAft>
              <a:buClr>
                <a:schemeClr val="lt2"/>
              </a:buClr>
              <a:buSzPts val="1800"/>
              <a:buChar char="•"/>
              <a:defRPr sz="1800">
                <a:solidFill>
                  <a:schemeClr val="lt2"/>
                </a:solidFill>
              </a:defRPr>
            </a:lvl9pPr>
          </a:lstStyle>
          <a:p/>
        </p:txBody>
      </p:sp>
      <p:sp>
        <p:nvSpPr>
          <p:cNvPr id="129" name="Google Shape;12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dk1"/>
        </a:solidFill>
      </p:bgPr>
    </p:bg>
    <p:spTree>
      <p:nvGrpSpPr>
        <p:cNvPr id="130" name="Shape 130"/>
        <p:cNvGrpSpPr/>
        <p:nvPr/>
      </p:nvGrpSpPr>
      <p:grpSpPr>
        <a:xfrm>
          <a:off x="0" y="0"/>
          <a:ext cx="0" cy="0"/>
          <a:chOff x="0" y="0"/>
          <a:chExt cx="0" cy="0"/>
        </a:xfrm>
      </p:grpSpPr>
      <p:sp>
        <p:nvSpPr>
          <p:cNvPr id="131" name="Google Shape;131;p8"/>
          <p:cNvSpPr txBox="1"/>
          <p:nvPr>
            <p:ph type="title"/>
          </p:nvPr>
        </p:nvSpPr>
        <p:spPr>
          <a:xfrm>
            <a:off x="457200" y="1958125"/>
            <a:ext cx="65427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2" name="Google Shape;132;p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lt2"/>
              </a:buClr>
              <a:buSzPts val="2400"/>
              <a:buNone/>
              <a:defRPr b="1" sz="2400">
                <a:solidFill>
                  <a:schemeClr val="lt2"/>
                </a:solidFill>
              </a:defRPr>
            </a:lvl1pPr>
            <a:lvl2pPr indent="-228600" lvl="1" marL="914400" algn="l">
              <a:spcBef>
                <a:spcPts val="400"/>
              </a:spcBef>
              <a:spcAft>
                <a:spcPts val="0"/>
              </a:spcAft>
              <a:buClr>
                <a:schemeClr val="lt2"/>
              </a:buClr>
              <a:buSzPts val="2000"/>
              <a:buNone/>
              <a:defRPr b="1" sz="2000">
                <a:solidFill>
                  <a:schemeClr val="lt2"/>
                </a:solidFill>
              </a:defRPr>
            </a:lvl2pPr>
            <a:lvl3pPr indent="-228600" lvl="2" marL="1371600" algn="l">
              <a:spcBef>
                <a:spcPts val="360"/>
              </a:spcBef>
              <a:spcAft>
                <a:spcPts val="0"/>
              </a:spcAft>
              <a:buClr>
                <a:schemeClr val="lt2"/>
              </a:buClr>
              <a:buSzPts val="1800"/>
              <a:buNone/>
              <a:defRPr b="1" sz="1800">
                <a:solidFill>
                  <a:schemeClr val="lt2"/>
                </a:solidFill>
              </a:defRPr>
            </a:lvl3pPr>
            <a:lvl4pPr indent="-228600" lvl="3" marL="1828800" algn="l">
              <a:spcBef>
                <a:spcPts val="320"/>
              </a:spcBef>
              <a:spcAft>
                <a:spcPts val="0"/>
              </a:spcAft>
              <a:buClr>
                <a:schemeClr val="lt2"/>
              </a:buClr>
              <a:buSzPts val="1600"/>
              <a:buNone/>
              <a:defRPr b="1" sz="1600">
                <a:solidFill>
                  <a:schemeClr val="lt2"/>
                </a:solidFill>
              </a:defRPr>
            </a:lvl4pPr>
            <a:lvl5pPr indent="-228600" lvl="4" marL="2286000" algn="l">
              <a:spcBef>
                <a:spcPts val="320"/>
              </a:spcBef>
              <a:spcAft>
                <a:spcPts val="0"/>
              </a:spcAft>
              <a:buClr>
                <a:schemeClr val="lt2"/>
              </a:buClr>
              <a:buSzPts val="1600"/>
              <a:buNone/>
              <a:defRPr b="1" sz="1600">
                <a:solidFill>
                  <a:schemeClr val="lt2"/>
                </a:solidFill>
              </a:defRPr>
            </a:lvl5pPr>
            <a:lvl6pPr indent="-228600" lvl="5" marL="2743200" algn="l">
              <a:spcBef>
                <a:spcPts val="320"/>
              </a:spcBef>
              <a:spcAft>
                <a:spcPts val="0"/>
              </a:spcAft>
              <a:buClr>
                <a:schemeClr val="lt2"/>
              </a:buClr>
              <a:buSzPts val="1600"/>
              <a:buNone/>
              <a:defRPr b="1" sz="1600">
                <a:solidFill>
                  <a:schemeClr val="lt2"/>
                </a:solidFill>
              </a:defRPr>
            </a:lvl6pPr>
            <a:lvl7pPr indent="-228600" lvl="6" marL="3200400" algn="l">
              <a:spcBef>
                <a:spcPts val="320"/>
              </a:spcBef>
              <a:spcAft>
                <a:spcPts val="0"/>
              </a:spcAft>
              <a:buClr>
                <a:schemeClr val="lt2"/>
              </a:buClr>
              <a:buSzPts val="1600"/>
              <a:buNone/>
              <a:defRPr b="1" sz="1600">
                <a:solidFill>
                  <a:schemeClr val="lt2"/>
                </a:solidFill>
              </a:defRPr>
            </a:lvl7pPr>
            <a:lvl8pPr indent="-228600" lvl="7" marL="3657600" algn="l">
              <a:spcBef>
                <a:spcPts val="320"/>
              </a:spcBef>
              <a:spcAft>
                <a:spcPts val="0"/>
              </a:spcAft>
              <a:buClr>
                <a:schemeClr val="lt2"/>
              </a:buClr>
              <a:buSzPts val="1600"/>
              <a:buNone/>
              <a:defRPr b="1" sz="1600">
                <a:solidFill>
                  <a:schemeClr val="lt2"/>
                </a:solidFill>
              </a:defRPr>
            </a:lvl8pPr>
            <a:lvl9pPr indent="-228600" lvl="8" marL="4114800" algn="l">
              <a:spcBef>
                <a:spcPts val="320"/>
              </a:spcBef>
              <a:spcAft>
                <a:spcPts val="0"/>
              </a:spcAft>
              <a:buClr>
                <a:schemeClr val="lt2"/>
              </a:buClr>
              <a:buSzPts val="1600"/>
              <a:buNone/>
              <a:defRPr b="1" sz="1600">
                <a:solidFill>
                  <a:schemeClr val="lt2"/>
                </a:solidFill>
              </a:defRPr>
            </a:lvl9pPr>
          </a:lstStyle>
          <a:p/>
        </p:txBody>
      </p:sp>
      <p:sp>
        <p:nvSpPr>
          <p:cNvPr id="133" name="Google Shape;133;p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lt2"/>
              </a:buClr>
              <a:buSzPts val="2400"/>
              <a:buChar char="•"/>
              <a:defRPr sz="2400">
                <a:solidFill>
                  <a:schemeClr val="lt2"/>
                </a:solidFill>
              </a:defRPr>
            </a:lvl1pPr>
            <a:lvl2pPr indent="-355600" lvl="1" marL="914400" algn="l">
              <a:spcBef>
                <a:spcPts val="400"/>
              </a:spcBef>
              <a:spcAft>
                <a:spcPts val="0"/>
              </a:spcAft>
              <a:buClr>
                <a:schemeClr val="lt2"/>
              </a:buClr>
              <a:buSzPts val="2000"/>
              <a:buChar char="–"/>
              <a:defRPr sz="2000">
                <a:solidFill>
                  <a:schemeClr val="lt2"/>
                </a:solidFill>
              </a:defRPr>
            </a:lvl2pPr>
            <a:lvl3pPr indent="-342900" lvl="2" marL="1371600" algn="l">
              <a:spcBef>
                <a:spcPts val="360"/>
              </a:spcBef>
              <a:spcAft>
                <a:spcPts val="0"/>
              </a:spcAft>
              <a:buClr>
                <a:schemeClr val="lt2"/>
              </a:buClr>
              <a:buSzPts val="1800"/>
              <a:buChar char="•"/>
              <a:defRPr sz="1800">
                <a:solidFill>
                  <a:schemeClr val="lt2"/>
                </a:solidFill>
              </a:defRPr>
            </a:lvl3pPr>
            <a:lvl4pPr indent="-330200" lvl="3" marL="1828800" algn="l">
              <a:spcBef>
                <a:spcPts val="320"/>
              </a:spcBef>
              <a:spcAft>
                <a:spcPts val="0"/>
              </a:spcAft>
              <a:buClr>
                <a:schemeClr val="lt2"/>
              </a:buClr>
              <a:buSzPts val="1600"/>
              <a:buChar char="–"/>
              <a:defRPr sz="1600">
                <a:solidFill>
                  <a:schemeClr val="lt2"/>
                </a:solidFill>
              </a:defRPr>
            </a:lvl4pPr>
            <a:lvl5pPr indent="-330200" lvl="4" marL="2286000" algn="l">
              <a:spcBef>
                <a:spcPts val="320"/>
              </a:spcBef>
              <a:spcAft>
                <a:spcPts val="0"/>
              </a:spcAft>
              <a:buClr>
                <a:schemeClr val="lt2"/>
              </a:buClr>
              <a:buSzPts val="1600"/>
              <a:buChar char="»"/>
              <a:defRPr sz="1600">
                <a:solidFill>
                  <a:schemeClr val="lt2"/>
                </a:solidFill>
              </a:defRPr>
            </a:lvl5pPr>
            <a:lvl6pPr indent="-330200" lvl="5" marL="2743200" algn="l">
              <a:spcBef>
                <a:spcPts val="320"/>
              </a:spcBef>
              <a:spcAft>
                <a:spcPts val="0"/>
              </a:spcAft>
              <a:buClr>
                <a:schemeClr val="lt2"/>
              </a:buClr>
              <a:buSzPts val="1600"/>
              <a:buChar char="•"/>
              <a:defRPr sz="1600">
                <a:solidFill>
                  <a:schemeClr val="lt2"/>
                </a:solidFill>
              </a:defRPr>
            </a:lvl6pPr>
            <a:lvl7pPr indent="-330200" lvl="6" marL="3200400" algn="l">
              <a:spcBef>
                <a:spcPts val="320"/>
              </a:spcBef>
              <a:spcAft>
                <a:spcPts val="0"/>
              </a:spcAft>
              <a:buClr>
                <a:schemeClr val="lt2"/>
              </a:buClr>
              <a:buSzPts val="1600"/>
              <a:buChar char="•"/>
              <a:defRPr sz="1600">
                <a:solidFill>
                  <a:schemeClr val="lt2"/>
                </a:solidFill>
              </a:defRPr>
            </a:lvl7pPr>
            <a:lvl8pPr indent="-330200" lvl="7" marL="3657600" algn="l">
              <a:spcBef>
                <a:spcPts val="320"/>
              </a:spcBef>
              <a:spcAft>
                <a:spcPts val="0"/>
              </a:spcAft>
              <a:buClr>
                <a:schemeClr val="lt2"/>
              </a:buClr>
              <a:buSzPts val="1600"/>
              <a:buChar char="•"/>
              <a:defRPr sz="1600">
                <a:solidFill>
                  <a:schemeClr val="lt2"/>
                </a:solidFill>
              </a:defRPr>
            </a:lvl8pPr>
            <a:lvl9pPr indent="-330200" lvl="8" marL="4114800" algn="l">
              <a:spcBef>
                <a:spcPts val="320"/>
              </a:spcBef>
              <a:spcAft>
                <a:spcPts val="0"/>
              </a:spcAft>
              <a:buClr>
                <a:schemeClr val="lt2"/>
              </a:buClr>
              <a:buSzPts val="1600"/>
              <a:buChar char="•"/>
              <a:defRPr sz="1600">
                <a:solidFill>
                  <a:schemeClr val="lt2"/>
                </a:solidFill>
              </a:defRPr>
            </a:lvl9pPr>
          </a:lstStyle>
          <a:p/>
        </p:txBody>
      </p:sp>
      <p:sp>
        <p:nvSpPr>
          <p:cNvPr id="134" name="Google Shape;134;p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lt2"/>
              </a:buClr>
              <a:buSzPts val="2400"/>
              <a:buNone/>
              <a:defRPr b="1" sz="2400">
                <a:solidFill>
                  <a:schemeClr val="lt2"/>
                </a:solidFill>
              </a:defRPr>
            </a:lvl1pPr>
            <a:lvl2pPr indent="-228600" lvl="1" marL="914400" algn="l">
              <a:spcBef>
                <a:spcPts val="400"/>
              </a:spcBef>
              <a:spcAft>
                <a:spcPts val="0"/>
              </a:spcAft>
              <a:buClr>
                <a:schemeClr val="lt2"/>
              </a:buClr>
              <a:buSzPts val="2000"/>
              <a:buNone/>
              <a:defRPr b="1" sz="2000">
                <a:solidFill>
                  <a:schemeClr val="lt2"/>
                </a:solidFill>
              </a:defRPr>
            </a:lvl2pPr>
            <a:lvl3pPr indent="-228600" lvl="2" marL="1371600" algn="l">
              <a:spcBef>
                <a:spcPts val="360"/>
              </a:spcBef>
              <a:spcAft>
                <a:spcPts val="0"/>
              </a:spcAft>
              <a:buClr>
                <a:schemeClr val="lt2"/>
              </a:buClr>
              <a:buSzPts val="1800"/>
              <a:buNone/>
              <a:defRPr b="1" sz="1800">
                <a:solidFill>
                  <a:schemeClr val="lt2"/>
                </a:solidFill>
              </a:defRPr>
            </a:lvl3pPr>
            <a:lvl4pPr indent="-228600" lvl="3" marL="1828800" algn="l">
              <a:spcBef>
                <a:spcPts val="320"/>
              </a:spcBef>
              <a:spcAft>
                <a:spcPts val="0"/>
              </a:spcAft>
              <a:buClr>
                <a:schemeClr val="lt2"/>
              </a:buClr>
              <a:buSzPts val="1600"/>
              <a:buNone/>
              <a:defRPr b="1" sz="1600">
                <a:solidFill>
                  <a:schemeClr val="lt2"/>
                </a:solidFill>
              </a:defRPr>
            </a:lvl4pPr>
            <a:lvl5pPr indent="-228600" lvl="4" marL="2286000" algn="l">
              <a:spcBef>
                <a:spcPts val="320"/>
              </a:spcBef>
              <a:spcAft>
                <a:spcPts val="0"/>
              </a:spcAft>
              <a:buClr>
                <a:schemeClr val="lt2"/>
              </a:buClr>
              <a:buSzPts val="1600"/>
              <a:buNone/>
              <a:defRPr b="1" sz="1600">
                <a:solidFill>
                  <a:schemeClr val="lt2"/>
                </a:solidFill>
              </a:defRPr>
            </a:lvl5pPr>
            <a:lvl6pPr indent="-228600" lvl="5" marL="2743200" algn="l">
              <a:spcBef>
                <a:spcPts val="320"/>
              </a:spcBef>
              <a:spcAft>
                <a:spcPts val="0"/>
              </a:spcAft>
              <a:buClr>
                <a:schemeClr val="lt2"/>
              </a:buClr>
              <a:buSzPts val="1600"/>
              <a:buNone/>
              <a:defRPr b="1" sz="1600">
                <a:solidFill>
                  <a:schemeClr val="lt2"/>
                </a:solidFill>
              </a:defRPr>
            </a:lvl6pPr>
            <a:lvl7pPr indent="-228600" lvl="6" marL="3200400" algn="l">
              <a:spcBef>
                <a:spcPts val="320"/>
              </a:spcBef>
              <a:spcAft>
                <a:spcPts val="0"/>
              </a:spcAft>
              <a:buClr>
                <a:schemeClr val="lt2"/>
              </a:buClr>
              <a:buSzPts val="1600"/>
              <a:buNone/>
              <a:defRPr b="1" sz="1600">
                <a:solidFill>
                  <a:schemeClr val="lt2"/>
                </a:solidFill>
              </a:defRPr>
            </a:lvl7pPr>
            <a:lvl8pPr indent="-228600" lvl="7" marL="3657600" algn="l">
              <a:spcBef>
                <a:spcPts val="320"/>
              </a:spcBef>
              <a:spcAft>
                <a:spcPts val="0"/>
              </a:spcAft>
              <a:buClr>
                <a:schemeClr val="lt2"/>
              </a:buClr>
              <a:buSzPts val="1600"/>
              <a:buNone/>
              <a:defRPr b="1" sz="1600">
                <a:solidFill>
                  <a:schemeClr val="lt2"/>
                </a:solidFill>
              </a:defRPr>
            </a:lvl8pPr>
            <a:lvl9pPr indent="-228600" lvl="8" marL="4114800" algn="l">
              <a:spcBef>
                <a:spcPts val="320"/>
              </a:spcBef>
              <a:spcAft>
                <a:spcPts val="0"/>
              </a:spcAft>
              <a:buClr>
                <a:schemeClr val="lt2"/>
              </a:buClr>
              <a:buSzPts val="1600"/>
              <a:buNone/>
              <a:defRPr b="1" sz="1600">
                <a:solidFill>
                  <a:schemeClr val="lt2"/>
                </a:solidFill>
              </a:defRPr>
            </a:lvl9pPr>
          </a:lstStyle>
          <a:p/>
        </p:txBody>
      </p:sp>
      <p:sp>
        <p:nvSpPr>
          <p:cNvPr id="135" name="Google Shape;135;p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lt2"/>
              </a:buClr>
              <a:buSzPts val="2400"/>
              <a:buChar char="•"/>
              <a:defRPr sz="2400">
                <a:solidFill>
                  <a:schemeClr val="lt2"/>
                </a:solidFill>
              </a:defRPr>
            </a:lvl1pPr>
            <a:lvl2pPr indent="-355600" lvl="1" marL="914400" algn="l">
              <a:spcBef>
                <a:spcPts val="400"/>
              </a:spcBef>
              <a:spcAft>
                <a:spcPts val="0"/>
              </a:spcAft>
              <a:buClr>
                <a:schemeClr val="lt2"/>
              </a:buClr>
              <a:buSzPts val="2000"/>
              <a:buChar char="–"/>
              <a:defRPr sz="2000">
                <a:solidFill>
                  <a:schemeClr val="lt2"/>
                </a:solidFill>
              </a:defRPr>
            </a:lvl2pPr>
            <a:lvl3pPr indent="-342900" lvl="2" marL="1371600" algn="l">
              <a:spcBef>
                <a:spcPts val="360"/>
              </a:spcBef>
              <a:spcAft>
                <a:spcPts val="0"/>
              </a:spcAft>
              <a:buClr>
                <a:schemeClr val="lt2"/>
              </a:buClr>
              <a:buSzPts val="1800"/>
              <a:buChar char="•"/>
              <a:defRPr sz="1800">
                <a:solidFill>
                  <a:schemeClr val="lt2"/>
                </a:solidFill>
              </a:defRPr>
            </a:lvl3pPr>
            <a:lvl4pPr indent="-330200" lvl="3" marL="1828800" algn="l">
              <a:spcBef>
                <a:spcPts val="320"/>
              </a:spcBef>
              <a:spcAft>
                <a:spcPts val="0"/>
              </a:spcAft>
              <a:buClr>
                <a:schemeClr val="lt2"/>
              </a:buClr>
              <a:buSzPts val="1600"/>
              <a:buChar char="–"/>
              <a:defRPr sz="1600">
                <a:solidFill>
                  <a:schemeClr val="lt2"/>
                </a:solidFill>
              </a:defRPr>
            </a:lvl4pPr>
            <a:lvl5pPr indent="-330200" lvl="4" marL="2286000" algn="l">
              <a:spcBef>
                <a:spcPts val="320"/>
              </a:spcBef>
              <a:spcAft>
                <a:spcPts val="0"/>
              </a:spcAft>
              <a:buClr>
                <a:schemeClr val="lt2"/>
              </a:buClr>
              <a:buSzPts val="1600"/>
              <a:buChar char="»"/>
              <a:defRPr sz="1600">
                <a:solidFill>
                  <a:schemeClr val="lt2"/>
                </a:solidFill>
              </a:defRPr>
            </a:lvl5pPr>
            <a:lvl6pPr indent="-330200" lvl="5" marL="2743200" algn="l">
              <a:spcBef>
                <a:spcPts val="320"/>
              </a:spcBef>
              <a:spcAft>
                <a:spcPts val="0"/>
              </a:spcAft>
              <a:buClr>
                <a:schemeClr val="lt2"/>
              </a:buClr>
              <a:buSzPts val="1600"/>
              <a:buChar char="•"/>
              <a:defRPr sz="1600">
                <a:solidFill>
                  <a:schemeClr val="lt2"/>
                </a:solidFill>
              </a:defRPr>
            </a:lvl6pPr>
            <a:lvl7pPr indent="-330200" lvl="6" marL="3200400" algn="l">
              <a:spcBef>
                <a:spcPts val="320"/>
              </a:spcBef>
              <a:spcAft>
                <a:spcPts val="0"/>
              </a:spcAft>
              <a:buClr>
                <a:schemeClr val="lt2"/>
              </a:buClr>
              <a:buSzPts val="1600"/>
              <a:buChar char="•"/>
              <a:defRPr sz="1600">
                <a:solidFill>
                  <a:schemeClr val="lt2"/>
                </a:solidFill>
              </a:defRPr>
            </a:lvl7pPr>
            <a:lvl8pPr indent="-330200" lvl="7" marL="3657600" algn="l">
              <a:spcBef>
                <a:spcPts val="320"/>
              </a:spcBef>
              <a:spcAft>
                <a:spcPts val="0"/>
              </a:spcAft>
              <a:buClr>
                <a:schemeClr val="lt2"/>
              </a:buClr>
              <a:buSzPts val="1600"/>
              <a:buChar char="•"/>
              <a:defRPr sz="1600">
                <a:solidFill>
                  <a:schemeClr val="lt2"/>
                </a:solidFill>
              </a:defRPr>
            </a:lvl8pPr>
            <a:lvl9pPr indent="-330200" lvl="8" marL="4114800" algn="l">
              <a:spcBef>
                <a:spcPts val="320"/>
              </a:spcBef>
              <a:spcAft>
                <a:spcPts val="0"/>
              </a:spcAft>
              <a:buClr>
                <a:schemeClr val="lt2"/>
              </a:buClr>
              <a:buSzPts val="1600"/>
              <a:buChar char="•"/>
              <a:defRPr sz="1600">
                <a:solidFill>
                  <a:schemeClr val="lt2"/>
                </a:solidFill>
              </a:defRPr>
            </a:lvl9pPr>
          </a:lstStyle>
          <a:p/>
        </p:txBody>
      </p:sp>
      <p:sp>
        <p:nvSpPr>
          <p:cNvPr id="136" name="Google Shape;136;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bg>
      <p:bgPr>
        <a:solidFill>
          <a:schemeClr val="dk1"/>
        </a:solidFill>
      </p:bgPr>
    </p:bg>
    <p:spTree>
      <p:nvGrpSpPr>
        <p:cNvPr id="137" name="Shape 137"/>
        <p:cNvGrpSpPr/>
        <p:nvPr/>
      </p:nvGrpSpPr>
      <p:grpSpPr>
        <a:xfrm>
          <a:off x="0" y="0"/>
          <a:ext cx="0" cy="0"/>
          <a:chOff x="0" y="0"/>
          <a:chExt cx="0" cy="0"/>
        </a:xfrm>
      </p:grpSpPr>
      <p:sp>
        <p:nvSpPr>
          <p:cNvPr id="138" name="Google Shape;138;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9" name="Google Shape;139;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lt2"/>
              </a:buClr>
              <a:buSzPts val="3200"/>
              <a:buChar char="•"/>
              <a:defRPr sz="3200">
                <a:solidFill>
                  <a:schemeClr val="lt2"/>
                </a:solidFill>
              </a:defRPr>
            </a:lvl1pPr>
            <a:lvl2pPr indent="-406400" lvl="1" marL="914400" algn="l">
              <a:spcBef>
                <a:spcPts val="560"/>
              </a:spcBef>
              <a:spcAft>
                <a:spcPts val="0"/>
              </a:spcAft>
              <a:buClr>
                <a:schemeClr val="lt2"/>
              </a:buClr>
              <a:buSzPts val="2800"/>
              <a:buChar char="–"/>
              <a:defRPr sz="2800">
                <a:solidFill>
                  <a:schemeClr val="lt2"/>
                </a:solidFill>
              </a:defRPr>
            </a:lvl2pPr>
            <a:lvl3pPr indent="-381000" lvl="2" marL="1371600" algn="l">
              <a:spcBef>
                <a:spcPts val="480"/>
              </a:spcBef>
              <a:spcAft>
                <a:spcPts val="0"/>
              </a:spcAft>
              <a:buClr>
                <a:schemeClr val="lt2"/>
              </a:buClr>
              <a:buSzPts val="2400"/>
              <a:buChar char="•"/>
              <a:defRPr sz="2400">
                <a:solidFill>
                  <a:schemeClr val="lt2"/>
                </a:solidFill>
              </a:defRPr>
            </a:lvl3pPr>
            <a:lvl4pPr indent="-355600" lvl="3" marL="1828800" algn="l">
              <a:spcBef>
                <a:spcPts val="400"/>
              </a:spcBef>
              <a:spcAft>
                <a:spcPts val="0"/>
              </a:spcAft>
              <a:buClr>
                <a:schemeClr val="lt2"/>
              </a:buClr>
              <a:buSzPts val="2000"/>
              <a:buChar char="–"/>
              <a:defRPr sz="2000">
                <a:solidFill>
                  <a:schemeClr val="lt2"/>
                </a:solidFill>
              </a:defRPr>
            </a:lvl4pPr>
            <a:lvl5pPr indent="-355600" lvl="4" marL="2286000" algn="l">
              <a:spcBef>
                <a:spcPts val="400"/>
              </a:spcBef>
              <a:spcAft>
                <a:spcPts val="0"/>
              </a:spcAft>
              <a:buClr>
                <a:schemeClr val="lt2"/>
              </a:buClr>
              <a:buSzPts val="2000"/>
              <a:buChar char="»"/>
              <a:defRPr sz="2000">
                <a:solidFill>
                  <a:schemeClr val="lt2"/>
                </a:solidFill>
              </a:defRPr>
            </a:lvl5pPr>
            <a:lvl6pPr indent="-355600" lvl="5" marL="2743200" algn="l">
              <a:spcBef>
                <a:spcPts val="400"/>
              </a:spcBef>
              <a:spcAft>
                <a:spcPts val="0"/>
              </a:spcAft>
              <a:buClr>
                <a:schemeClr val="lt2"/>
              </a:buClr>
              <a:buSzPts val="2000"/>
              <a:buChar char="•"/>
              <a:defRPr sz="2000">
                <a:solidFill>
                  <a:schemeClr val="lt2"/>
                </a:solidFill>
              </a:defRPr>
            </a:lvl6pPr>
            <a:lvl7pPr indent="-355600" lvl="6" marL="3200400" algn="l">
              <a:spcBef>
                <a:spcPts val="400"/>
              </a:spcBef>
              <a:spcAft>
                <a:spcPts val="0"/>
              </a:spcAft>
              <a:buClr>
                <a:schemeClr val="lt2"/>
              </a:buClr>
              <a:buSzPts val="2000"/>
              <a:buChar char="•"/>
              <a:defRPr sz="2000">
                <a:solidFill>
                  <a:schemeClr val="lt2"/>
                </a:solidFill>
              </a:defRPr>
            </a:lvl7pPr>
            <a:lvl8pPr indent="-355600" lvl="7" marL="3657600" algn="l">
              <a:spcBef>
                <a:spcPts val="400"/>
              </a:spcBef>
              <a:spcAft>
                <a:spcPts val="0"/>
              </a:spcAft>
              <a:buClr>
                <a:schemeClr val="lt2"/>
              </a:buClr>
              <a:buSzPts val="2000"/>
              <a:buChar char="•"/>
              <a:defRPr sz="2000">
                <a:solidFill>
                  <a:schemeClr val="lt2"/>
                </a:solidFill>
              </a:defRPr>
            </a:lvl8pPr>
            <a:lvl9pPr indent="-355600" lvl="8" marL="4114800" algn="l">
              <a:spcBef>
                <a:spcPts val="400"/>
              </a:spcBef>
              <a:spcAft>
                <a:spcPts val="0"/>
              </a:spcAft>
              <a:buClr>
                <a:schemeClr val="lt2"/>
              </a:buClr>
              <a:buSzPts val="2000"/>
              <a:buChar char="•"/>
              <a:defRPr sz="2000">
                <a:solidFill>
                  <a:schemeClr val="lt2"/>
                </a:solidFill>
              </a:defRPr>
            </a:lvl9pPr>
          </a:lstStyle>
          <a:p/>
        </p:txBody>
      </p:sp>
      <p:sp>
        <p:nvSpPr>
          <p:cNvPr id="140" name="Google Shape;140;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lt2"/>
              </a:buClr>
              <a:buSzPts val="1400"/>
              <a:buNone/>
              <a:defRPr sz="1400">
                <a:solidFill>
                  <a:schemeClr val="lt2"/>
                </a:solidFill>
              </a:defRPr>
            </a:lvl1pPr>
            <a:lvl2pPr indent="-228600" lvl="1" marL="914400" algn="l">
              <a:spcBef>
                <a:spcPts val="240"/>
              </a:spcBef>
              <a:spcAft>
                <a:spcPts val="0"/>
              </a:spcAft>
              <a:buClr>
                <a:schemeClr val="lt2"/>
              </a:buClr>
              <a:buSzPts val="1200"/>
              <a:buNone/>
              <a:defRPr sz="1200">
                <a:solidFill>
                  <a:schemeClr val="lt2"/>
                </a:solidFill>
              </a:defRPr>
            </a:lvl2pPr>
            <a:lvl3pPr indent="-228600" lvl="2" marL="1371600" algn="l">
              <a:spcBef>
                <a:spcPts val="200"/>
              </a:spcBef>
              <a:spcAft>
                <a:spcPts val="0"/>
              </a:spcAft>
              <a:buClr>
                <a:schemeClr val="lt2"/>
              </a:buClr>
              <a:buSzPts val="1000"/>
              <a:buNone/>
              <a:defRPr sz="1000">
                <a:solidFill>
                  <a:schemeClr val="lt2"/>
                </a:solidFill>
              </a:defRPr>
            </a:lvl3pPr>
            <a:lvl4pPr indent="-228600" lvl="3" marL="1828800" algn="l">
              <a:spcBef>
                <a:spcPts val="180"/>
              </a:spcBef>
              <a:spcAft>
                <a:spcPts val="0"/>
              </a:spcAft>
              <a:buClr>
                <a:schemeClr val="lt2"/>
              </a:buClr>
              <a:buSzPts val="900"/>
              <a:buNone/>
              <a:defRPr sz="900">
                <a:solidFill>
                  <a:schemeClr val="lt2"/>
                </a:solidFill>
              </a:defRPr>
            </a:lvl4pPr>
            <a:lvl5pPr indent="-228600" lvl="4" marL="2286000" algn="l">
              <a:spcBef>
                <a:spcPts val="180"/>
              </a:spcBef>
              <a:spcAft>
                <a:spcPts val="0"/>
              </a:spcAft>
              <a:buClr>
                <a:schemeClr val="lt2"/>
              </a:buClr>
              <a:buSzPts val="900"/>
              <a:buNone/>
              <a:defRPr sz="900">
                <a:solidFill>
                  <a:schemeClr val="lt2"/>
                </a:solidFill>
              </a:defRPr>
            </a:lvl5pPr>
            <a:lvl6pPr indent="-228600" lvl="5" marL="2743200" algn="l">
              <a:spcBef>
                <a:spcPts val="180"/>
              </a:spcBef>
              <a:spcAft>
                <a:spcPts val="0"/>
              </a:spcAft>
              <a:buClr>
                <a:schemeClr val="lt2"/>
              </a:buClr>
              <a:buSzPts val="900"/>
              <a:buNone/>
              <a:defRPr sz="900">
                <a:solidFill>
                  <a:schemeClr val="lt2"/>
                </a:solidFill>
              </a:defRPr>
            </a:lvl6pPr>
            <a:lvl7pPr indent="-228600" lvl="6" marL="3200400" algn="l">
              <a:spcBef>
                <a:spcPts val="180"/>
              </a:spcBef>
              <a:spcAft>
                <a:spcPts val="0"/>
              </a:spcAft>
              <a:buClr>
                <a:schemeClr val="lt2"/>
              </a:buClr>
              <a:buSzPts val="900"/>
              <a:buNone/>
              <a:defRPr sz="900">
                <a:solidFill>
                  <a:schemeClr val="lt2"/>
                </a:solidFill>
              </a:defRPr>
            </a:lvl7pPr>
            <a:lvl8pPr indent="-228600" lvl="7" marL="3657600" algn="l">
              <a:spcBef>
                <a:spcPts val="180"/>
              </a:spcBef>
              <a:spcAft>
                <a:spcPts val="0"/>
              </a:spcAft>
              <a:buClr>
                <a:schemeClr val="lt2"/>
              </a:buClr>
              <a:buSzPts val="900"/>
              <a:buNone/>
              <a:defRPr sz="900">
                <a:solidFill>
                  <a:schemeClr val="lt2"/>
                </a:solidFill>
              </a:defRPr>
            </a:lvl8pPr>
            <a:lvl9pPr indent="-228600" lvl="8" marL="4114800" algn="l">
              <a:spcBef>
                <a:spcPts val="180"/>
              </a:spcBef>
              <a:spcAft>
                <a:spcPts val="0"/>
              </a:spcAft>
              <a:buClr>
                <a:schemeClr val="lt2"/>
              </a:buClr>
              <a:buSzPts val="900"/>
              <a:buNone/>
              <a:defRPr sz="900">
                <a:solidFill>
                  <a:schemeClr val="lt2"/>
                </a:solidFil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bg>
      <p:bgPr>
        <a:solidFill>
          <a:schemeClr val="dk1"/>
        </a:solidFill>
      </p:bgPr>
    </p:bg>
    <p:spTree>
      <p:nvGrpSpPr>
        <p:cNvPr id="141" name="Shape 141"/>
        <p:cNvGrpSpPr/>
        <p:nvPr/>
      </p:nvGrpSpPr>
      <p:grpSpPr>
        <a:xfrm>
          <a:off x="0" y="0"/>
          <a:ext cx="0" cy="0"/>
          <a:chOff x="0" y="0"/>
          <a:chExt cx="0" cy="0"/>
        </a:xfrm>
      </p:grpSpPr>
      <p:sp>
        <p:nvSpPr>
          <p:cNvPr id="142" name="Google Shape;14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3" name="Google Shape;143;p10"/>
          <p:cNvSpPr/>
          <p:nvPr>
            <p:ph idx="2" type="pic"/>
          </p:nvPr>
        </p:nvSpPr>
        <p:spPr>
          <a:xfrm>
            <a:off x="1792288" y="612775"/>
            <a:ext cx="5486400" cy="4114800"/>
          </a:xfrm>
          <a:prstGeom prst="rect">
            <a:avLst/>
          </a:prstGeom>
          <a:noFill/>
          <a:ln>
            <a:noFill/>
          </a:ln>
        </p:spPr>
      </p:sp>
      <p:sp>
        <p:nvSpPr>
          <p:cNvPr id="144" name="Google Shape;14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lt2"/>
              </a:buClr>
              <a:buSzPts val="1400"/>
              <a:buNone/>
              <a:defRPr sz="1400">
                <a:solidFill>
                  <a:schemeClr val="lt2"/>
                </a:solidFill>
              </a:defRPr>
            </a:lvl1pPr>
            <a:lvl2pPr indent="-228600" lvl="1" marL="914400" algn="l">
              <a:spcBef>
                <a:spcPts val="240"/>
              </a:spcBef>
              <a:spcAft>
                <a:spcPts val="0"/>
              </a:spcAft>
              <a:buClr>
                <a:schemeClr val="lt2"/>
              </a:buClr>
              <a:buSzPts val="1200"/>
              <a:buNone/>
              <a:defRPr sz="1200">
                <a:solidFill>
                  <a:schemeClr val="lt2"/>
                </a:solidFill>
              </a:defRPr>
            </a:lvl2pPr>
            <a:lvl3pPr indent="-228600" lvl="2" marL="1371600" algn="l">
              <a:spcBef>
                <a:spcPts val="200"/>
              </a:spcBef>
              <a:spcAft>
                <a:spcPts val="0"/>
              </a:spcAft>
              <a:buClr>
                <a:schemeClr val="lt2"/>
              </a:buClr>
              <a:buSzPts val="1000"/>
              <a:buNone/>
              <a:defRPr sz="1000">
                <a:solidFill>
                  <a:schemeClr val="lt2"/>
                </a:solidFill>
              </a:defRPr>
            </a:lvl3pPr>
            <a:lvl4pPr indent="-228600" lvl="3" marL="1828800" algn="l">
              <a:spcBef>
                <a:spcPts val="180"/>
              </a:spcBef>
              <a:spcAft>
                <a:spcPts val="0"/>
              </a:spcAft>
              <a:buClr>
                <a:schemeClr val="lt2"/>
              </a:buClr>
              <a:buSzPts val="900"/>
              <a:buNone/>
              <a:defRPr sz="900">
                <a:solidFill>
                  <a:schemeClr val="lt2"/>
                </a:solidFill>
              </a:defRPr>
            </a:lvl4pPr>
            <a:lvl5pPr indent="-228600" lvl="4" marL="2286000" algn="l">
              <a:spcBef>
                <a:spcPts val="180"/>
              </a:spcBef>
              <a:spcAft>
                <a:spcPts val="0"/>
              </a:spcAft>
              <a:buClr>
                <a:schemeClr val="lt2"/>
              </a:buClr>
              <a:buSzPts val="900"/>
              <a:buNone/>
              <a:defRPr sz="900">
                <a:solidFill>
                  <a:schemeClr val="lt2"/>
                </a:solidFill>
              </a:defRPr>
            </a:lvl5pPr>
            <a:lvl6pPr indent="-228600" lvl="5" marL="2743200" algn="l">
              <a:spcBef>
                <a:spcPts val="180"/>
              </a:spcBef>
              <a:spcAft>
                <a:spcPts val="0"/>
              </a:spcAft>
              <a:buClr>
                <a:schemeClr val="lt2"/>
              </a:buClr>
              <a:buSzPts val="900"/>
              <a:buNone/>
              <a:defRPr sz="900">
                <a:solidFill>
                  <a:schemeClr val="lt2"/>
                </a:solidFill>
              </a:defRPr>
            </a:lvl6pPr>
            <a:lvl7pPr indent="-228600" lvl="6" marL="3200400" algn="l">
              <a:spcBef>
                <a:spcPts val="180"/>
              </a:spcBef>
              <a:spcAft>
                <a:spcPts val="0"/>
              </a:spcAft>
              <a:buClr>
                <a:schemeClr val="lt2"/>
              </a:buClr>
              <a:buSzPts val="900"/>
              <a:buNone/>
              <a:defRPr sz="900">
                <a:solidFill>
                  <a:schemeClr val="lt2"/>
                </a:solidFill>
              </a:defRPr>
            </a:lvl7pPr>
            <a:lvl8pPr indent="-228600" lvl="7" marL="3657600" algn="l">
              <a:spcBef>
                <a:spcPts val="180"/>
              </a:spcBef>
              <a:spcAft>
                <a:spcPts val="0"/>
              </a:spcAft>
              <a:buClr>
                <a:schemeClr val="lt2"/>
              </a:buClr>
              <a:buSzPts val="900"/>
              <a:buNone/>
              <a:defRPr sz="900">
                <a:solidFill>
                  <a:schemeClr val="lt2"/>
                </a:solidFill>
              </a:defRPr>
            </a:lvl8pPr>
            <a:lvl9pPr indent="-228600" lvl="8" marL="4114800" algn="l">
              <a:spcBef>
                <a:spcPts val="180"/>
              </a:spcBef>
              <a:spcAft>
                <a:spcPts val="0"/>
              </a:spcAft>
              <a:buClr>
                <a:schemeClr val="lt2"/>
              </a:buClr>
              <a:buSzPts val="900"/>
              <a:buNone/>
              <a:defRPr sz="900">
                <a:solidFill>
                  <a:schemeClr val="lt2"/>
                </a:solidFill>
              </a:defRPr>
            </a:lvl9pPr>
          </a:lstStyle>
          <a:p/>
        </p:txBody>
      </p:sp>
      <p:sp>
        <p:nvSpPr>
          <p:cNvPr id="145" name="Google Shape;145;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1958125"/>
            <a:ext cx="6542700" cy="1143000"/>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FF2E00"/>
              </a:buClr>
              <a:buSzPts val="9000"/>
              <a:buFont typeface="Anton"/>
              <a:buNone/>
              <a:defRPr i="0" sz="9000" u="none" cap="none" strike="noStrike">
                <a:solidFill>
                  <a:srgbClr val="FF2E00"/>
                </a:solidFill>
                <a:latin typeface="Anton"/>
                <a:ea typeface="Anton"/>
                <a:cs typeface="Anton"/>
                <a:sym typeface="Anto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1550" y="4812125"/>
            <a:ext cx="6653400" cy="4526100"/>
          </a:xfrm>
          <a:prstGeom prst="rect">
            <a:avLst/>
          </a:prstGeom>
          <a:noFill/>
          <a:ln>
            <a:noFill/>
          </a:ln>
        </p:spPr>
        <p:txBody>
          <a:bodyPr anchorCtr="0" anchor="t" bIns="45700" lIns="91425" spcFirstLastPara="1" rIns="91425" wrap="square" tIns="45700">
            <a:normAutofit/>
          </a:bodyPr>
          <a:lstStyle>
            <a:lvl1pPr indent="-482600" lvl="0" marL="457200" marR="0" rtl="0" algn="l">
              <a:spcBef>
                <a:spcPts val="640"/>
              </a:spcBef>
              <a:spcAft>
                <a:spcPts val="0"/>
              </a:spcAft>
              <a:buClr>
                <a:schemeClr val="dk1"/>
              </a:buClr>
              <a:buSzPts val="4000"/>
              <a:buFont typeface="Arimo"/>
              <a:buChar char="•"/>
              <a:defRPr i="0" sz="4000" u="none" cap="none" strike="noStrike">
                <a:solidFill>
                  <a:schemeClr val="dk1"/>
                </a:solidFill>
                <a:latin typeface="Arimo"/>
                <a:ea typeface="Arimo"/>
                <a:cs typeface="Arimo"/>
                <a:sym typeface="Arimo"/>
              </a:defRPr>
            </a:lvl1pPr>
            <a:lvl2pPr indent="-317500" lvl="1" marL="914400" marR="0" rtl="0" algn="l">
              <a:spcBef>
                <a:spcPts val="560"/>
              </a:spcBef>
              <a:spcAft>
                <a:spcPts val="0"/>
              </a:spcAft>
              <a:buClr>
                <a:schemeClr val="dk1"/>
              </a:buClr>
              <a:buSzPts val="1400"/>
              <a:buFont typeface="Arimo"/>
              <a:buChar char="–"/>
              <a:defRPr i="0" u="none" cap="none" strike="noStrike">
                <a:solidFill>
                  <a:schemeClr val="dk1"/>
                </a:solidFill>
                <a:latin typeface="Arimo"/>
                <a:ea typeface="Arimo"/>
                <a:cs typeface="Arimo"/>
                <a:sym typeface="Arimo"/>
              </a:defRPr>
            </a:lvl2pPr>
            <a:lvl3pPr indent="-317500" lvl="2" marL="1371600" marR="0" rtl="0" algn="l">
              <a:spcBef>
                <a:spcPts val="480"/>
              </a:spcBef>
              <a:spcAft>
                <a:spcPts val="0"/>
              </a:spcAft>
              <a:buClr>
                <a:schemeClr val="dk1"/>
              </a:buClr>
              <a:buSzPts val="1400"/>
              <a:buFont typeface="Arimo"/>
              <a:buChar char="•"/>
              <a:defRPr i="0" u="none" cap="none" strike="noStrike">
                <a:solidFill>
                  <a:schemeClr val="dk1"/>
                </a:solidFill>
                <a:latin typeface="Arimo"/>
                <a:ea typeface="Arimo"/>
                <a:cs typeface="Arimo"/>
                <a:sym typeface="Arimo"/>
              </a:defRPr>
            </a:lvl3pPr>
            <a:lvl4pPr indent="-317500" lvl="3" marL="1828800" marR="0" rtl="0" algn="l">
              <a:spcBef>
                <a:spcPts val="400"/>
              </a:spcBef>
              <a:spcAft>
                <a:spcPts val="0"/>
              </a:spcAft>
              <a:buClr>
                <a:schemeClr val="dk1"/>
              </a:buClr>
              <a:buSzPts val="1400"/>
              <a:buFont typeface="Arimo"/>
              <a:buChar char="–"/>
              <a:defRPr i="0" u="none" cap="none" strike="noStrike">
                <a:solidFill>
                  <a:schemeClr val="dk1"/>
                </a:solidFill>
                <a:latin typeface="Arimo"/>
                <a:ea typeface="Arimo"/>
                <a:cs typeface="Arimo"/>
                <a:sym typeface="Arimo"/>
              </a:defRPr>
            </a:lvl4pPr>
            <a:lvl5pPr indent="-317500" lvl="4" marL="2286000" marR="0" rtl="0" algn="l">
              <a:spcBef>
                <a:spcPts val="400"/>
              </a:spcBef>
              <a:spcAft>
                <a:spcPts val="0"/>
              </a:spcAft>
              <a:buClr>
                <a:schemeClr val="dk1"/>
              </a:buClr>
              <a:buSzPts val="1400"/>
              <a:buFont typeface="Arimo"/>
              <a:buChar char="»"/>
              <a:defRPr i="0" u="none" cap="none" strike="noStrike">
                <a:solidFill>
                  <a:schemeClr val="dk1"/>
                </a:solidFill>
                <a:latin typeface="Arimo"/>
                <a:ea typeface="Arimo"/>
                <a:cs typeface="Arimo"/>
                <a:sym typeface="Arimo"/>
              </a:defRPr>
            </a:lvl5pPr>
            <a:lvl6pPr indent="-317500" lvl="5" marL="2743200" marR="0" rtl="0" algn="l">
              <a:spcBef>
                <a:spcPts val="400"/>
              </a:spcBef>
              <a:spcAft>
                <a:spcPts val="0"/>
              </a:spcAft>
              <a:buClr>
                <a:schemeClr val="dk1"/>
              </a:buClr>
              <a:buSzPts val="1400"/>
              <a:buFont typeface="Arimo"/>
              <a:buChar char="•"/>
              <a:defRPr i="0" u="none" cap="none" strike="noStrike">
                <a:solidFill>
                  <a:schemeClr val="dk1"/>
                </a:solidFill>
                <a:latin typeface="Arimo"/>
                <a:ea typeface="Arimo"/>
                <a:cs typeface="Arimo"/>
                <a:sym typeface="Arimo"/>
              </a:defRPr>
            </a:lvl6pPr>
            <a:lvl7pPr indent="-317500" lvl="6" marL="3200400" marR="0" rtl="0" algn="l">
              <a:spcBef>
                <a:spcPts val="400"/>
              </a:spcBef>
              <a:spcAft>
                <a:spcPts val="0"/>
              </a:spcAft>
              <a:buClr>
                <a:schemeClr val="dk1"/>
              </a:buClr>
              <a:buSzPts val="1400"/>
              <a:buFont typeface="Arimo"/>
              <a:buChar char="•"/>
              <a:defRPr i="0" u="none" cap="none" strike="noStrike">
                <a:solidFill>
                  <a:schemeClr val="dk1"/>
                </a:solidFill>
                <a:latin typeface="Arimo"/>
                <a:ea typeface="Arimo"/>
                <a:cs typeface="Arimo"/>
                <a:sym typeface="Arimo"/>
              </a:defRPr>
            </a:lvl7pPr>
            <a:lvl8pPr indent="-317500" lvl="7" marL="3657600" marR="0" rtl="0" algn="l">
              <a:spcBef>
                <a:spcPts val="400"/>
              </a:spcBef>
              <a:spcAft>
                <a:spcPts val="0"/>
              </a:spcAft>
              <a:buClr>
                <a:schemeClr val="dk1"/>
              </a:buClr>
              <a:buSzPts val="1400"/>
              <a:buFont typeface="Arimo"/>
              <a:buChar char="•"/>
              <a:defRPr i="0" u="none" cap="none" strike="noStrike">
                <a:solidFill>
                  <a:schemeClr val="dk1"/>
                </a:solidFill>
                <a:latin typeface="Arimo"/>
                <a:ea typeface="Arimo"/>
                <a:cs typeface="Arimo"/>
                <a:sym typeface="Arimo"/>
              </a:defRPr>
            </a:lvl8pPr>
            <a:lvl9pPr indent="-317500" lvl="8" marL="4114800" marR="0" rtl="0" algn="l">
              <a:spcBef>
                <a:spcPts val="400"/>
              </a:spcBef>
              <a:spcAft>
                <a:spcPts val="0"/>
              </a:spcAft>
              <a:buClr>
                <a:schemeClr val="dk1"/>
              </a:buClr>
              <a:buSzPts val="1400"/>
              <a:buFont typeface="Arimo"/>
              <a:buChar char="•"/>
              <a:defRPr i="0" u="none" cap="none" strike="noStrike">
                <a:solidFill>
                  <a:schemeClr val="dk1"/>
                </a:solidFill>
                <a:latin typeface="Arimo"/>
                <a:ea typeface="Arimo"/>
                <a:cs typeface="Arimo"/>
                <a:sym typeface="Arimo"/>
              </a:defRPr>
            </a:lvl9pPr>
          </a:lstStyle>
          <a:p/>
        </p:txBody>
      </p:sp>
      <p:sp>
        <p:nvSpPr>
          <p:cNvPr id="8" name="Google Shape;8;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hyperlink" Target="https://smartprintingcompany.co.uk/different-printing-methods/" TargetMode="External"/><Relationship Id="rId5" Type="http://schemas.openxmlformats.org/officeDocument/2006/relationships/hyperlink" Target="https://en.wikipedia.org/wiki/Desktop_publishing" TargetMode="External"/><Relationship Id="rId6" Type="http://schemas.openxmlformats.org/officeDocument/2006/relationships/hyperlink" Target="https://en.wikipedia.org/wiki/Laser_printing" TargetMode="External"/><Relationship Id="rId7" Type="http://schemas.openxmlformats.org/officeDocument/2006/relationships/hyperlink" Target="https://en.wikipedia.org/wiki/Inkj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0E7D7"/>
        </a:solidFill>
      </p:bgPr>
    </p:bg>
    <p:spTree>
      <p:nvGrpSpPr>
        <p:cNvPr id="156" name="Shape 156"/>
        <p:cNvGrpSpPr/>
        <p:nvPr/>
      </p:nvGrpSpPr>
      <p:grpSpPr>
        <a:xfrm>
          <a:off x="0" y="0"/>
          <a:ext cx="0" cy="0"/>
          <a:chOff x="0" y="0"/>
          <a:chExt cx="0" cy="0"/>
        </a:xfrm>
      </p:grpSpPr>
      <p:sp>
        <p:nvSpPr>
          <p:cNvPr id="157" name="Google Shape;157;p13"/>
          <p:cNvSpPr/>
          <p:nvPr/>
        </p:nvSpPr>
        <p:spPr>
          <a:xfrm>
            <a:off x="0" y="0"/>
            <a:ext cx="7560000" cy="10802684"/>
          </a:xfrm>
          <a:custGeom>
            <a:rect b="b" l="l" r="r" t="t"/>
            <a:pathLst>
              <a:path extrusionOk="0" h="10802684" w="7560000">
                <a:moveTo>
                  <a:pt x="0" y="0"/>
                </a:moveTo>
                <a:lnTo>
                  <a:pt x="7560000" y="0"/>
                </a:lnTo>
                <a:lnTo>
                  <a:pt x="7560000" y="10802684"/>
                </a:lnTo>
                <a:lnTo>
                  <a:pt x="0" y="10802684"/>
                </a:lnTo>
                <a:lnTo>
                  <a:pt x="0" y="0"/>
                </a:lnTo>
                <a:close/>
              </a:path>
            </a:pathLst>
          </a:custGeom>
          <a:blipFill rotWithShape="1">
            <a:blip r:embed="rId3">
              <a:alphaModFix/>
            </a:blip>
            <a:stretch>
              <a:fillRect b="-2955" l="-328" r="-328" t="0"/>
            </a:stretch>
          </a:blipFill>
          <a:ln>
            <a:noFill/>
          </a:ln>
        </p:spPr>
      </p:sp>
      <p:grpSp>
        <p:nvGrpSpPr>
          <p:cNvPr id="158" name="Google Shape;158;p13"/>
          <p:cNvGrpSpPr/>
          <p:nvPr/>
        </p:nvGrpSpPr>
        <p:grpSpPr>
          <a:xfrm>
            <a:off x="198539" y="126977"/>
            <a:ext cx="7162921" cy="2073304"/>
            <a:chOff x="0" y="-28575"/>
            <a:chExt cx="2567029" cy="743026"/>
          </a:xfrm>
        </p:grpSpPr>
        <p:sp>
          <p:nvSpPr>
            <p:cNvPr id="159" name="Google Shape;159;p13"/>
            <p:cNvSpPr/>
            <p:nvPr/>
          </p:nvSpPr>
          <p:spPr>
            <a:xfrm>
              <a:off x="0" y="0"/>
              <a:ext cx="2567029" cy="714451"/>
            </a:xfrm>
            <a:custGeom>
              <a:rect b="b" l="l" r="r" t="t"/>
              <a:pathLst>
                <a:path extrusionOk="0" h="714451" w="2567029">
                  <a:moveTo>
                    <a:pt x="0" y="0"/>
                  </a:moveTo>
                  <a:lnTo>
                    <a:pt x="2567029" y="0"/>
                  </a:lnTo>
                  <a:lnTo>
                    <a:pt x="2567029" y="714451"/>
                  </a:lnTo>
                  <a:lnTo>
                    <a:pt x="0" y="714451"/>
                  </a:lnTo>
                  <a:close/>
                </a:path>
              </a:pathLst>
            </a:custGeom>
            <a:solidFill>
              <a:srgbClr val="191819"/>
            </a:solidFill>
            <a:ln cap="sq" cmpd="sng" w="47625">
              <a:solidFill>
                <a:srgbClr val="F0E7D7"/>
              </a:solidFill>
              <a:prstDash val="solid"/>
              <a:miter lim="8000"/>
              <a:headEnd len="sm" w="sm" type="none"/>
              <a:tailEnd len="sm" w="sm" type="none"/>
            </a:ln>
          </p:spPr>
        </p:sp>
        <p:sp>
          <p:nvSpPr>
            <p:cNvPr id="160" name="Google Shape;160;p13"/>
            <p:cNvSpPr txBox="1"/>
            <p:nvPr/>
          </p:nvSpPr>
          <p:spPr>
            <a:xfrm>
              <a:off x="0" y="-28575"/>
              <a:ext cx="2567029" cy="743026"/>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1" name="Google Shape;161;p13"/>
          <p:cNvGrpSpPr/>
          <p:nvPr/>
        </p:nvGrpSpPr>
        <p:grpSpPr>
          <a:xfrm>
            <a:off x="198539" y="2215797"/>
            <a:ext cx="7162921" cy="738204"/>
            <a:chOff x="0" y="-28575"/>
            <a:chExt cx="2567029" cy="264556"/>
          </a:xfrm>
        </p:grpSpPr>
        <p:sp>
          <p:nvSpPr>
            <p:cNvPr id="162" name="Google Shape;162;p13"/>
            <p:cNvSpPr/>
            <p:nvPr/>
          </p:nvSpPr>
          <p:spPr>
            <a:xfrm>
              <a:off x="0" y="0"/>
              <a:ext cx="2567029" cy="235981"/>
            </a:xfrm>
            <a:custGeom>
              <a:rect b="b" l="l" r="r" t="t"/>
              <a:pathLst>
                <a:path extrusionOk="0" h="235981" w="2567029">
                  <a:moveTo>
                    <a:pt x="0" y="0"/>
                  </a:moveTo>
                  <a:lnTo>
                    <a:pt x="2567029" y="0"/>
                  </a:lnTo>
                  <a:lnTo>
                    <a:pt x="2567029" y="235981"/>
                  </a:lnTo>
                  <a:lnTo>
                    <a:pt x="0" y="235981"/>
                  </a:lnTo>
                  <a:close/>
                </a:path>
              </a:pathLst>
            </a:custGeom>
            <a:solidFill>
              <a:srgbClr val="191819"/>
            </a:solidFill>
            <a:ln>
              <a:noFill/>
            </a:ln>
          </p:spPr>
        </p:sp>
        <p:sp>
          <p:nvSpPr>
            <p:cNvPr id="163" name="Google Shape;163;p13"/>
            <p:cNvSpPr txBox="1"/>
            <p:nvPr/>
          </p:nvSpPr>
          <p:spPr>
            <a:xfrm>
              <a:off x="0" y="-28575"/>
              <a:ext cx="2567029" cy="264556"/>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4" name="Google Shape;164;p13"/>
          <p:cNvGrpSpPr/>
          <p:nvPr/>
        </p:nvGrpSpPr>
        <p:grpSpPr>
          <a:xfrm>
            <a:off x="198539" y="3033348"/>
            <a:ext cx="3490697" cy="1459553"/>
            <a:chOff x="0" y="-106312"/>
            <a:chExt cx="4654262" cy="1946071"/>
          </a:xfrm>
        </p:grpSpPr>
        <p:grpSp>
          <p:nvGrpSpPr>
            <p:cNvPr id="165" name="Google Shape;165;p13"/>
            <p:cNvGrpSpPr/>
            <p:nvPr/>
          </p:nvGrpSpPr>
          <p:grpSpPr>
            <a:xfrm>
              <a:off x="0" y="186142"/>
              <a:ext cx="4654262" cy="1653617"/>
              <a:chOff x="0" y="-28575"/>
              <a:chExt cx="1430414" cy="508213"/>
            </a:xfrm>
          </p:grpSpPr>
          <p:sp>
            <p:nvSpPr>
              <p:cNvPr id="166" name="Google Shape;166;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8" name="Google Shape;168;p13"/>
            <p:cNvGrpSpPr/>
            <p:nvPr/>
          </p:nvGrpSpPr>
          <p:grpSpPr>
            <a:xfrm>
              <a:off x="716692" y="-106312"/>
              <a:ext cx="3220882" cy="664550"/>
              <a:chOff x="0" y="-28575"/>
              <a:chExt cx="865718" cy="178620"/>
            </a:xfrm>
          </p:grpSpPr>
          <p:sp>
            <p:nvSpPr>
              <p:cNvPr id="169" name="Google Shape;169;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71" name="Google Shape;171;p13"/>
          <p:cNvGrpSpPr/>
          <p:nvPr/>
        </p:nvGrpSpPr>
        <p:grpSpPr>
          <a:xfrm>
            <a:off x="3870764" y="3033348"/>
            <a:ext cx="3490697" cy="1459553"/>
            <a:chOff x="0" y="-106312"/>
            <a:chExt cx="4654262" cy="1946071"/>
          </a:xfrm>
        </p:grpSpPr>
        <p:grpSp>
          <p:nvGrpSpPr>
            <p:cNvPr id="172" name="Google Shape;172;p13"/>
            <p:cNvGrpSpPr/>
            <p:nvPr/>
          </p:nvGrpSpPr>
          <p:grpSpPr>
            <a:xfrm>
              <a:off x="0" y="186142"/>
              <a:ext cx="4654262" cy="1653617"/>
              <a:chOff x="0" y="-28575"/>
              <a:chExt cx="1430414" cy="508213"/>
            </a:xfrm>
          </p:grpSpPr>
          <p:sp>
            <p:nvSpPr>
              <p:cNvPr id="173" name="Google Shape;173;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5" name="Google Shape;175;p13"/>
            <p:cNvGrpSpPr/>
            <p:nvPr/>
          </p:nvGrpSpPr>
          <p:grpSpPr>
            <a:xfrm>
              <a:off x="716692" y="-106312"/>
              <a:ext cx="3220882" cy="664550"/>
              <a:chOff x="0" y="-28575"/>
              <a:chExt cx="865718" cy="178620"/>
            </a:xfrm>
          </p:grpSpPr>
          <p:sp>
            <p:nvSpPr>
              <p:cNvPr id="176" name="Google Shape;176;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78" name="Google Shape;178;p13"/>
          <p:cNvGrpSpPr/>
          <p:nvPr/>
        </p:nvGrpSpPr>
        <p:grpSpPr>
          <a:xfrm>
            <a:off x="198539" y="4508417"/>
            <a:ext cx="3490697" cy="1459553"/>
            <a:chOff x="0" y="-106312"/>
            <a:chExt cx="4654262" cy="1946071"/>
          </a:xfrm>
        </p:grpSpPr>
        <p:grpSp>
          <p:nvGrpSpPr>
            <p:cNvPr id="179" name="Google Shape;179;p13"/>
            <p:cNvGrpSpPr/>
            <p:nvPr/>
          </p:nvGrpSpPr>
          <p:grpSpPr>
            <a:xfrm>
              <a:off x="0" y="186142"/>
              <a:ext cx="4654262" cy="1653617"/>
              <a:chOff x="0" y="-28575"/>
              <a:chExt cx="1430414" cy="508213"/>
            </a:xfrm>
          </p:grpSpPr>
          <p:sp>
            <p:nvSpPr>
              <p:cNvPr id="180" name="Google Shape;180;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2" name="Google Shape;182;p13"/>
            <p:cNvGrpSpPr/>
            <p:nvPr/>
          </p:nvGrpSpPr>
          <p:grpSpPr>
            <a:xfrm>
              <a:off x="716692" y="-106312"/>
              <a:ext cx="3220882" cy="664550"/>
              <a:chOff x="0" y="-28575"/>
              <a:chExt cx="865718" cy="178620"/>
            </a:xfrm>
          </p:grpSpPr>
          <p:sp>
            <p:nvSpPr>
              <p:cNvPr id="183" name="Google Shape;183;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85" name="Google Shape;185;p13"/>
          <p:cNvGrpSpPr/>
          <p:nvPr/>
        </p:nvGrpSpPr>
        <p:grpSpPr>
          <a:xfrm>
            <a:off x="3870764" y="4508417"/>
            <a:ext cx="3490697" cy="1459553"/>
            <a:chOff x="0" y="-106312"/>
            <a:chExt cx="4654262" cy="1946071"/>
          </a:xfrm>
        </p:grpSpPr>
        <p:grpSp>
          <p:nvGrpSpPr>
            <p:cNvPr id="186" name="Google Shape;186;p13"/>
            <p:cNvGrpSpPr/>
            <p:nvPr/>
          </p:nvGrpSpPr>
          <p:grpSpPr>
            <a:xfrm>
              <a:off x="0" y="186142"/>
              <a:ext cx="4654262" cy="1653617"/>
              <a:chOff x="0" y="-28575"/>
              <a:chExt cx="1430414" cy="508213"/>
            </a:xfrm>
          </p:grpSpPr>
          <p:sp>
            <p:nvSpPr>
              <p:cNvPr id="187" name="Google Shape;187;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9" name="Google Shape;189;p13"/>
            <p:cNvGrpSpPr/>
            <p:nvPr/>
          </p:nvGrpSpPr>
          <p:grpSpPr>
            <a:xfrm>
              <a:off x="716692" y="-106312"/>
              <a:ext cx="3220882" cy="664550"/>
              <a:chOff x="0" y="-28575"/>
              <a:chExt cx="865718" cy="178620"/>
            </a:xfrm>
          </p:grpSpPr>
          <p:sp>
            <p:nvSpPr>
              <p:cNvPr id="190" name="Google Shape;190;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92" name="Google Shape;192;p13"/>
          <p:cNvGrpSpPr/>
          <p:nvPr/>
        </p:nvGrpSpPr>
        <p:grpSpPr>
          <a:xfrm>
            <a:off x="198539" y="5983486"/>
            <a:ext cx="3490697" cy="1459553"/>
            <a:chOff x="0" y="-106312"/>
            <a:chExt cx="4654262" cy="1946071"/>
          </a:xfrm>
        </p:grpSpPr>
        <p:grpSp>
          <p:nvGrpSpPr>
            <p:cNvPr id="193" name="Google Shape;193;p13"/>
            <p:cNvGrpSpPr/>
            <p:nvPr/>
          </p:nvGrpSpPr>
          <p:grpSpPr>
            <a:xfrm>
              <a:off x="0" y="186142"/>
              <a:ext cx="4654262" cy="1653617"/>
              <a:chOff x="0" y="-28575"/>
              <a:chExt cx="1430414" cy="508213"/>
            </a:xfrm>
          </p:grpSpPr>
          <p:sp>
            <p:nvSpPr>
              <p:cNvPr id="194" name="Google Shape;194;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96" name="Google Shape;196;p13"/>
            <p:cNvGrpSpPr/>
            <p:nvPr/>
          </p:nvGrpSpPr>
          <p:grpSpPr>
            <a:xfrm>
              <a:off x="716692" y="-106312"/>
              <a:ext cx="3220882" cy="664550"/>
              <a:chOff x="0" y="-28575"/>
              <a:chExt cx="865718" cy="178620"/>
            </a:xfrm>
          </p:grpSpPr>
          <p:sp>
            <p:nvSpPr>
              <p:cNvPr id="197" name="Google Shape;197;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199" name="Google Shape;199;p13"/>
          <p:cNvGrpSpPr/>
          <p:nvPr/>
        </p:nvGrpSpPr>
        <p:grpSpPr>
          <a:xfrm>
            <a:off x="3870764" y="5983486"/>
            <a:ext cx="3490697" cy="1459553"/>
            <a:chOff x="0" y="-106312"/>
            <a:chExt cx="4654262" cy="1946071"/>
          </a:xfrm>
        </p:grpSpPr>
        <p:grpSp>
          <p:nvGrpSpPr>
            <p:cNvPr id="200" name="Google Shape;200;p13"/>
            <p:cNvGrpSpPr/>
            <p:nvPr/>
          </p:nvGrpSpPr>
          <p:grpSpPr>
            <a:xfrm>
              <a:off x="0" y="186142"/>
              <a:ext cx="4654262" cy="1653617"/>
              <a:chOff x="0" y="-28575"/>
              <a:chExt cx="1430414" cy="508213"/>
            </a:xfrm>
          </p:grpSpPr>
          <p:sp>
            <p:nvSpPr>
              <p:cNvPr id="201" name="Google Shape;201;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03" name="Google Shape;203;p13"/>
            <p:cNvGrpSpPr/>
            <p:nvPr/>
          </p:nvGrpSpPr>
          <p:grpSpPr>
            <a:xfrm>
              <a:off x="716692" y="-106312"/>
              <a:ext cx="3220882" cy="664550"/>
              <a:chOff x="0" y="-28575"/>
              <a:chExt cx="865718" cy="178620"/>
            </a:xfrm>
          </p:grpSpPr>
          <p:sp>
            <p:nvSpPr>
              <p:cNvPr id="204" name="Google Shape;204;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206" name="Google Shape;206;p13"/>
          <p:cNvGrpSpPr/>
          <p:nvPr/>
        </p:nvGrpSpPr>
        <p:grpSpPr>
          <a:xfrm>
            <a:off x="198539" y="7458555"/>
            <a:ext cx="3490697" cy="1459553"/>
            <a:chOff x="0" y="-106312"/>
            <a:chExt cx="4654262" cy="1946071"/>
          </a:xfrm>
        </p:grpSpPr>
        <p:grpSp>
          <p:nvGrpSpPr>
            <p:cNvPr id="207" name="Google Shape;207;p13"/>
            <p:cNvGrpSpPr/>
            <p:nvPr/>
          </p:nvGrpSpPr>
          <p:grpSpPr>
            <a:xfrm>
              <a:off x="0" y="186142"/>
              <a:ext cx="4654262" cy="1653617"/>
              <a:chOff x="0" y="-28575"/>
              <a:chExt cx="1430414" cy="508213"/>
            </a:xfrm>
          </p:grpSpPr>
          <p:sp>
            <p:nvSpPr>
              <p:cNvPr id="208" name="Google Shape;208;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0" name="Google Shape;210;p13"/>
            <p:cNvGrpSpPr/>
            <p:nvPr/>
          </p:nvGrpSpPr>
          <p:grpSpPr>
            <a:xfrm>
              <a:off x="716692" y="-106312"/>
              <a:ext cx="3220882" cy="664550"/>
              <a:chOff x="0" y="-28575"/>
              <a:chExt cx="865718" cy="178620"/>
            </a:xfrm>
          </p:grpSpPr>
          <p:sp>
            <p:nvSpPr>
              <p:cNvPr id="211" name="Google Shape;211;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213" name="Google Shape;213;p13"/>
          <p:cNvGrpSpPr/>
          <p:nvPr/>
        </p:nvGrpSpPr>
        <p:grpSpPr>
          <a:xfrm>
            <a:off x="3870764" y="7458555"/>
            <a:ext cx="3490697" cy="1459553"/>
            <a:chOff x="0" y="-106312"/>
            <a:chExt cx="4654262" cy="1946071"/>
          </a:xfrm>
        </p:grpSpPr>
        <p:grpSp>
          <p:nvGrpSpPr>
            <p:cNvPr id="214" name="Google Shape;214;p13"/>
            <p:cNvGrpSpPr/>
            <p:nvPr/>
          </p:nvGrpSpPr>
          <p:grpSpPr>
            <a:xfrm>
              <a:off x="0" y="186142"/>
              <a:ext cx="4654262" cy="1653617"/>
              <a:chOff x="0" y="-28575"/>
              <a:chExt cx="1430414" cy="508213"/>
            </a:xfrm>
          </p:grpSpPr>
          <p:sp>
            <p:nvSpPr>
              <p:cNvPr id="215" name="Google Shape;215;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7" name="Google Shape;217;p13"/>
            <p:cNvGrpSpPr/>
            <p:nvPr/>
          </p:nvGrpSpPr>
          <p:grpSpPr>
            <a:xfrm>
              <a:off x="716692" y="-106312"/>
              <a:ext cx="3220882" cy="664550"/>
              <a:chOff x="0" y="-28575"/>
              <a:chExt cx="865718" cy="178620"/>
            </a:xfrm>
          </p:grpSpPr>
          <p:sp>
            <p:nvSpPr>
              <p:cNvPr id="218" name="Google Shape;218;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220" name="Google Shape;220;p13"/>
          <p:cNvGrpSpPr/>
          <p:nvPr/>
        </p:nvGrpSpPr>
        <p:grpSpPr>
          <a:xfrm>
            <a:off x="198539" y="8933624"/>
            <a:ext cx="3490697" cy="1459553"/>
            <a:chOff x="0" y="-106312"/>
            <a:chExt cx="4654262" cy="1946071"/>
          </a:xfrm>
        </p:grpSpPr>
        <p:grpSp>
          <p:nvGrpSpPr>
            <p:cNvPr id="221" name="Google Shape;221;p13"/>
            <p:cNvGrpSpPr/>
            <p:nvPr/>
          </p:nvGrpSpPr>
          <p:grpSpPr>
            <a:xfrm>
              <a:off x="0" y="186142"/>
              <a:ext cx="4654262" cy="1653617"/>
              <a:chOff x="0" y="-28575"/>
              <a:chExt cx="1430414" cy="508213"/>
            </a:xfrm>
          </p:grpSpPr>
          <p:sp>
            <p:nvSpPr>
              <p:cNvPr id="222" name="Google Shape;222;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24" name="Google Shape;224;p13"/>
            <p:cNvGrpSpPr/>
            <p:nvPr/>
          </p:nvGrpSpPr>
          <p:grpSpPr>
            <a:xfrm>
              <a:off x="716692" y="-106312"/>
              <a:ext cx="3220882" cy="664550"/>
              <a:chOff x="0" y="-28575"/>
              <a:chExt cx="865718" cy="178620"/>
            </a:xfrm>
          </p:grpSpPr>
          <p:sp>
            <p:nvSpPr>
              <p:cNvPr id="225" name="Google Shape;225;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grpSp>
        <p:nvGrpSpPr>
          <p:cNvPr id="227" name="Google Shape;227;p13"/>
          <p:cNvGrpSpPr/>
          <p:nvPr/>
        </p:nvGrpSpPr>
        <p:grpSpPr>
          <a:xfrm>
            <a:off x="3870764" y="8933624"/>
            <a:ext cx="3490697" cy="1459553"/>
            <a:chOff x="0" y="-106312"/>
            <a:chExt cx="4654262" cy="1946071"/>
          </a:xfrm>
        </p:grpSpPr>
        <p:grpSp>
          <p:nvGrpSpPr>
            <p:cNvPr id="228" name="Google Shape;228;p13"/>
            <p:cNvGrpSpPr/>
            <p:nvPr/>
          </p:nvGrpSpPr>
          <p:grpSpPr>
            <a:xfrm>
              <a:off x="0" y="186142"/>
              <a:ext cx="4654262" cy="1653617"/>
              <a:chOff x="0" y="-28575"/>
              <a:chExt cx="1430414" cy="508213"/>
            </a:xfrm>
          </p:grpSpPr>
          <p:sp>
            <p:nvSpPr>
              <p:cNvPr id="229" name="Google Shape;229;p13"/>
              <p:cNvSpPr/>
              <p:nvPr/>
            </p:nvSpPr>
            <p:spPr>
              <a:xfrm>
                <a:off x="0" y="0"/>
                <a:ext cx="1430414" cy="479638"/>
              </a:xfrm>
              <a:custGeom>
                <a:rect b="b" l="l" r="r" t="t"/>
                <a:pathLst>
                  <a:path extrusionOk="0" h="479638" w="1430414">
                    <a:moveTo>
                      <a:pt x="82061" y="0"/>
                    </a:moveTo>
                    <a:lnTo>
                      <a:pt x="1348353" y="0"/>
                    </a:lnTo>
                    <a:cubicBezTo>
                      <a:pt x="1393674" y="0"/>
                      <a:pt x="1430414" y="36740"/>
                      <a:pt x="1430414" y="82061"/>
                    </a:cubicBezTo>
                    <a:lnTo>
                      <a:pt x="1430414" y="397577"/>
                    </a:lnTo>
                    <a:cubicBezTo>
                      <a:pt x="1430414" y="442898"/>
                      <a:pt x="1393674" y="479638"/>
                      <a:pt x="1348353" y="479638"/>
                    </a:cubicBezTo>
                    <a:lnTo>
                      <a:pt x="82061" y="479638"/>
                    </a:lnTo>
                    <a:cubicBezTo>
                      <a:pt x="36740" y="479638"/>
                      <a:pt x="0" y="442898"/>
                      <a:pt x="0" y="397577"/>
                    </a:cubicBezTo>
                    <a:lnTo>
                      <a:pt x="0" y="82061"/>
                    </a:lnTo>
                    <a:cubicBezTo>
                      <a:pt x="0" y="36740"/>
                      <a:pt x="36740" y="0"/>
                      <a:pt x="82061"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3"/>
              <p:cNvSpPr txBox="1"/>
              <p:nvPr/>
            </p:nvSpPr>
            <p:spPr>
              <a:xfrm>
                <a:off x="0" y="-28575"/>
                <a:ext cx="1430414" cy="508213"/>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31" name="Google Shape;231;p13"/>
            <p:cNvGrpSpPr/>
            <p:nvPr/>
          </p:nvGrpSpPr>
          <p:grpSpPr>
            <a:xfrm>
              <a:off x="716692" y="-106312"/>
              <a:ext cx="3220882" cy="664550"/>
              <a:chOff x="0" y="-28575"/>
              <a:chExt cx="865718" cy="178620"/>
            </a:xfrm>
          </p:grpSpPr>
          <p:sp>
            <p:nvSpPr>
              <p:cNvPr id="232" name="Google Shape;232;p13"/>
              <p:cNvSpPr/>
              <p:nvPr/>
            </p:nvSpPr>
            <p:spPr>
              <a:xfrm>
                <a:off x="0" y="0"/>
                <a:ext cx="865718" cy="150045"/>
              </a:xfrm>
              <a:custGeom>
                <a:rect b="b" l="l" r="r" t="t"/>
                <a:pathLst>
                  <a:path extrusionOk="0" h="150045" w="865718">
                    <a:moveTo>
                      <a:pt x="75023" y="0"/>
                    </a:moveTo>
                    <a:lnTo>
                      <a:pt x="790695" y="0"/>
                    </a:lnTo>
                    <a:cubicBezTo>
                      <a:pt x="810592" y="0"/>
                      <a:pt x="829674" y="7904"/>
                      <a:pt x="843744" y="21974"/>
                    </a:cubicBezTo>
                    <a:cubicBezTo>
                      <a:pt x="857813" y="36043"/>
                      <a:pt x="865718" y="55125"/>
                      <a:pt x="865718" y="75023"/>
                    </a:cubicBezTo>
                    <a:lnTo>
                      <a:pt x="865718" y="75023"/>
                    </a:lnTo>
                    <a:cubicBezTo>
                      <a:pt x="865718" y="94920"/>
                      <a:pt x="857813" y="114002"/>
                      <a:pt x="843744" y="128071"/>
                    </a:cubicBezTo>
                    <a:cubicBezTo>
                      <a:pt x="829674" y="142141"/>
                      <a:pt x="810592" y="150045"/>
                      <a:pt x="790695" y="150045"/>
                    </a:cubicBezTo>
                    <a:lnTo>
                      <a:pt x="75023" y="150045"/>
                    </a:lnTo>
                    <a:cubicBezTo>
                      <a:pt x="55125" y="150045"/>
                      <a:pt x="36043" y="142141"/>
                      <a:pt x="21974" y="128071"/>
                    </a:cubicBezTo>
                    <a:cubicBezTo>
                      <a:pt x="7904" y="114002"/>
                      <a:pt x="0" y="94920"/>
                      <a:pt x="0" y="75023"/>
                    </a:cubicBezTo>
                    <a:lnTo>
                      <a:pt x="0" y="75023"/>
                    </a:lnTo>
                    <a:cubicBezTo>
                      <a:pt x="0" y="55125"/>
                      <a:pt x="7904" y="36043"/>
                      <a:pt x="21974" y="21974"/>
                    </a:cubicBezTo>
                    <a:cubicBezTo>
                      <a:pt x="36043" y="7904"/>
                      <a:pt x="55125" y="0"/>
                      <a:pt x="75023" y="0"/>
                    </a:cubicBezTo>
                    <a:close/>
                  </a:path>
                </a:pathLst>
              </a:custGeom>
              <a:solidFill>
                <a:srgbClr val="191819"/>
              </a:solidFill>
              <a:ln cap="rnd" cmpd="sng" w="19050">
                <a:solidFill>
                  <a:srgbClr val="F0E7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3"/>
              <p:cNvSpPr txBox="1"/>
              <p:nvPr/>
            </p:nvSpPr>
            <p:spPr>
              <a:xfrm>
                <a:off x="0" y="-28575"/>
                <a:ext cx="865717" cy="17862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sp>
        <p:nvSpPr>
          <p:cNvPr id="234" name="Google Shape;234;p13"/>
          <p:cNvSpPr txBox="1"/>
          <p:nvPr/>
        </p:nvSpPr>
        <p:spPr>
          <a:xfrm>
            <a:off x="375903" y="450219"/>
            <a:ext cx="6741000" cy="18009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None/>
            </a:pPr>
            <a:r>
              <a:rPr b="0" i="0" lang="en-US" sz="4000" u="none" cap="none" strike="noStrike">
                <a:solidFill>
                  <a:srgbClr val="F0E7D7"/>
                </a:solidFill>
                <a:latin typeface="Anton"/>
                <a:ea typeface="Anton"/>
                <a:cs typeface="Anton"/>
                <a:sym typeface="Anton"/>
              </a:rPr>
              <a:t>BRIEF HISTORY OF</a:t>
            </a:r>
            <a:endParaRPr sz="4000"/>
          </a:p>
          <a:p>
            <a:pPr indent="0" lvl="0" marL="0" marR="0" rtl="0" algn="ctr">
              <a:lnSpc>
                <a:spcPct val="90000"/>
              </a:lnSpc>
              <a:spcBef>
                <a:spcPts val="0"/>
              </a:spcBef>
              <a:spcAft>
                <a:spcPts val="0"/>
              </a:spcAft>
              <a:buNone/>
            </a:pPr>
            <a:r>
              <a:rPr b="0" i="0" lang="en-US" sz="9000" u="none" cap="none" strike="noStrike">
                <a:solidFill>
                  <a:srgbClr val="FF2E00"/>
                </a:solidFill>
                <a:latin typeface="Anton"/>
                <a:ea typeface="Anton"/>
                <a:cs typeface="Anton"/>
                <a:sym typeface="Anton"/>
              </a:rPr>
              <a:t>PRINT MAKING</a:t>
            </a:r>
            <a:endParaRPr sz="1300"/>
          </a:p>
        </p:txBody>
      </p:sp>
      <p:sp>
        <p:nvSpPr>
          <p:cNvPr id="235" name="Google Shape;235;p13"/>
          <p:cNvSpPr txBox="1"/>
          <p:nvPr/>
        </p:nvSpPr>
        <p:spPr>
          <a:xfrm>
            <a:off x="443191" y="2403150"/>
            <a:ext cx="6673500" cy="3693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b="0" i="0" lang="en-US" sz="800" u="none" cap="none" strike="noStrike">
                <a:solidFill>
                  <a:srgbClr val="FFFFFF"/>
                </a:solidFill>
                <a:latin typeface="Arimo"/>
                <a:ea typeface="Arimo"/>
                <a:cs typeface="Arimo"/>
                <a:sym typeface="Arimo"/>
              </a:rPr>
              <a:t>Printmaking is a visual art form involving the creation of images on a surface, typically paper, fabric, or another substrate, through various techniques that enable multiple reproductions of the same image. The process generally involves transferring an image from a prepared surface, called a matrix or plate, onto another surface, such as paper or fabric, using ink or pigment.</a:t>
            </a:r>
            <a:endParaRPr/>
          </a:p>
        </p:txBody>
      </p:sp>
      <p:sp>
        <p:nvSpPr>
          <p:cNvPr id="236" name="Google Shape;236;p13"/>
          <p:cNvSpPr txBox="1"/>
          <p:nvPr/>
        </p:nvSpPr>
        <p:spPr>
          <a:xfrm>
            <a:off x="443191" y="3604551"/>
            <a:ext cx="3001500" cy="6897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u="none" cap="none" strike="noStrike">
                <a:solidFill>
                  <a:srgbClr val="FFFFFF"/>
                </a:solidFill>
                <a:latin typeface="Arimo"/>
                <a:ea typeface="Arimo"/>
                <a:cs typeface="Arimo"/>
                <a:sym typeface="Arimo"/>
              </a:rPr>
              <a:t>The invention of woodblock printing dated back to 200AD and was evolutionary! The design was hand-carved into a woodblock and then coated in ink and pressed onto the desired material. This was the first time in history a design could be created and quickly replicated.</a:t>
            </a:r>
            <a:endParaRPr/>
          </a:p>
        </p:txBody>
      </p:sp>
      <p:sp>
        <p:nvSpPr>
          <p:cNvPr id="237" name="Google Shape;237;p13"/>
          <p:cNvSpPr txBox="1"/>
          <p:nvPr/>
        </p:nvSpPr>
        <p:spPr>
          <a:xfrm>
            <a:off x="885255" y="3228051"/>
            <a:ext cx="21222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200AD | WOODBLOCK PRINTING</a:t>
            </a:r>
            <a:endParaRPr/>
          </a:p>
        </p:txBody>
      </p:sp>
      <p:sp>
        <p:nvSpPr>
          <p:cNvPr id="238" name="Google Shape;238;p13"/>
          <p:cNvSpPr txBox="1"/>
          <p:nvPr/>
        </p:nvSpPr>
        <p:spPr>
          <a:xfrm>
            <a:off x="4115416" y="3604551"/>
            <a:ext cx="3001500" cy="6897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u="none" cap="none" strike="noStrike">
                <a:solidFill>
                  <a:srgbClr val="FFFFFF"/>
                </a:solidFill>
                <a:latin typeface="Arimo"/>
                <a:ea typeface="Arimo"/>
                <a:cs typeface="Arimo"/>
                <a:sym typeface="Arimo"/>
              </a:rPr>
              <a:t>Moveable Print was created by Pi Sheng in Song Dynasty China. This was very similar in many ways to the woodblock printing; however, instead of being fixed and unchangeable like the woodblock, you could move around the pieces and place them in the desired order.</a:t>
            </a:r>
            <a:endParaRPr/>
          </a:p>
        </p:txBody>
      </p:sp>
      <p:sp>
        <p:nvSpPr>
          <p:cNvPr id="239" name="Google Shape;239;p13"/>
          <p:cNvSpPr txBox="1"/>
          <p:nvPr/>
        </p:nvSpPr>
        <p:spPr>
          <a:xfrm>
            <a:off x="4814134" y="3228051"/>
            <a:ext cx="16026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1041 | MOVEABLE TYPE </a:t>
            </a:r>
            <a:endParaRPr/>
          </a:p>
        </p:txBody>
      </p:sp>
      <p:sp>
        <p:nvSpPr>
          <p:cNvPr id="240" name="Google Shape;240;p13"/>
          <p:cNvSpPr txBox="1"/>
          <p:nvPr/>
        </p:nvSpPr>
        <p:spPr>
          <a:xfrm>
            <a:off x="443191" y="5155820"/>
            <a:ext cx="3001500" cy="5481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u="none" cap="none" strike="noStrike">
                <a:solidFill>
                  <a:srgbClr val="FFFFFF"/>
                </a:solidFill>
                <a:latin typeface="Arimo"/>
                <a:ea typeface="Arimo"/>
                <a:cs typeface="Arimo"/>
                <a:sym typeface="Arimo"/>
              </a:rPr>
              <a:t>In 1450 Johannes Gutenberg a goldsmith and inventor returned to Mainz Germany with his perfected printing machine. The Gutenberg Press. He replaced the wood with metal printing pieces and incorporated the techniques of movable print.</a:t>
            </a:r>
            <a:endParaRPr/>
          </a:p>
        </p:txBody>
      </p:sp>
      <p:sp>
        <p:nvSpPr>
          <p:cNvPr id="241" name="Google Shape;241;p13"/>
          <p:cNvSpPr txBox="1"/>
          <p:nvPr/>
        </p:nvSpPr>
        <p:spPr>
          <a:xfrm>
            <a:off x="1007312" y="4690495"/>
            <a:ext cx="18732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1440 | THE PRINTING PRESS</a:t>
            </a:r>
            <a:endParaRPr/>
          </a:p>
        </p:txBody>
      </p:sp>
      <p:sp>
        <p:nvSpPr>
          <p:cNvPr id="242" name="Google Shape;242;p13"/>
          <p:cNvSpPr txBox="1"/>
          <p:nvPr/>
        </p:nvSpPr>
        <p:spPr>
          <a:xfrm>
            <a:off x="4115416" y="5100970"/>
            <a:ext cx="3001500" cy="6897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u="none" cap="none" strike="noStrike">
                <a:solidFill>
                  <a:srgbClr val="FFFFFF"/>
                </a:solidFill>
                <a:latin typeface="Arimo"/>
                <a:ea typeface="Arimo"/>
                <a:cs typeface="Arimo"/>
                <a:sym typeface="Arimo"/>
              </a:rPr>
              <a:t>The Lithography technique is one that is still commonly used today! Invented in 1796 by a German actor and author Alois Senefelder as a cheap method of publishing theatrical works. Lithography revolves around the relationship between oil and water which repel each other.</a:t>
            </a:r>
            <a:endParaRPr/>
          </a:p>
        </p:txBody>
      </p:sp>
      <p:sp>
        <p:nvSpPr>
          <p:cNvPr id="243" name="Google Shape;243;p13"/>
          <p:cNvSpPr txBox="1"/>
          <p:nvPr/>
        </p:nvSpPr>
        <p:spPr>
          <a:xfrm>
            <a:off x="4912968" y="4690495"/>
            <a:ext cx="14049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1796 | LITHOGRAPHY</a:t>
            </a:r>
            <a:endParaRPr/>
          </a:p>
        </p:txBody>
      </p:sp>
      <p:sp>
        <p:nvSpPr>
          <p:cNvPr id="244" name="Google Shape;244;p13"/>
          <p:cNvSpPr txBox="1"/>
          <p:nvPr/>
        </p:nvSpPr>
        <p:spPr>
          <a:xfrm>
            <a:off x="443191" y="6576039"/>
            <a:ext cx="3001500" cy="6897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u="none" cap="none" strike="noStrike">
                <a:solidFill>
                  <a:srgbClr val="FFFFFF"/>
                </a:solidFill>
                <a:latin typeface="Arimo"/>
                <a:ea typeface="Arimo"/>
                <a:cs typeface="Arimo"/>
                <a:sym typeface="Arimo"/>
              </a:rPr>
              <a:t>Although initially created in 1843, in 1847 Richard March Hoe patented and put into commercial use his innovation of the printing press. The Rotary Press. This press used a cylinder on which the images to be printed were curved around increases the productivity and speed of the machine.</a:t>
            </a:r>
            <a:endParaRPr/>
          </a:p>
        </p:txBody>
      </p:sp>
      <p:sp>
        <p:nvSpPr>
          <p:cNvPr id="245" name="Google Shape;245;p13"/>
          <p:cNvSpPr txBox="1"/>
          <p:nvPr/>
        </p:nvSpPr>
        <p:spPr>
          <a:xfrm>
            <a:off x="1056253" y="6156652"/>
            <a:ext cx="17754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1843 | THE ROTARY PRESS</a:t>
            </a:r>
            <a:endParaRPr/>
          </a:p>
        </p:txBody>
      </p:sp>
      <p:sp>
        <p:nvSpPr>
          <p:cNvPr id="246" name="Google Shape;246;p13"/>
          <p:cNvSpPr txBox="1"/>
          <p:nvPr/>
        </p:nvSpPr>
        <p:spPr>
          <a:xfrm>
            <a:off x="4115341" y="6576039"/>
            <a:ext cx="3001500" cy="6897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cap="none" strike="noStrike">
                <a:solidFill>
                  <a:srgbClr val="FFFFFF"/>
                </a:solidFill>
                <a:latin typeface="Arimo"/>
                <a:ea typeface="Arimo"/>
                <a:cs typeface="Arimo"/>
                <a:sym typeface="Arimo"/>
              </a:rPr>
              <a:t>In the 150 years offset printing has been around, the process remains almost unchanged and for this reason, still stands as the most </a:t>
            </a:r>
            <a:r>
              <a:rPr b="0" i="0" lang="en-US" sz="800" cap="none" strike="noStrike">
                <a:solidFill>
                  <a:srgbClr val="FFFFFF"/>
                </a:solidFill>
                <a:uFill>
                  <a:noFill/>
                </a:uFill>
                <a:latin typeface="Arimo"/>
                <a:ea typeface="Arimo"/>
                <a:cs typeface="Arimo"/>
                <a:sym typeface="Arimo"/>
                <a:hlinkClick r:id="rId4">
                  <a:extLst>
                    <a:ext uri="{A12FA001-AC4F-418D-AE19-62706E023703}">
                      <ahyp:hlinkClr val="tx"/>
                    </a:ext>
                  </a:extLst>
                </a:hlinkClick>
              </a:rPr>
              <a:t>popular method of print for modern-day printers</a:t>
            </a:r>
            <a:r>
              <a:rPr b="0" i="0" lang="en-US" sz="800" cap="none" strike="noStrike">
                <a:solidFill>
                  <a:srgbClr val="FFFFFF"/>
                </a:solidFill>
                <a:latin typeface="Arimo"/>
                <a:ea typeface="Arimo"/>
                <a:cs typeface="Arimo"/>
                <a:sym typeface="Arimo"/>
              </a:rPr>
              <a:t>. This works by transferring the ink from a metal plate to a rubber blanket onto the final printed surface.</a:t>
            </a:r>
            <a:endParaRPr/>
          </a:p>
        </p:txBody>
      </p:sp>
      <p:sp>
        <p:nvSpPr>
          <p:cNvPr id="247" name="Google Shape;247;p13"/>
          <p:cNvSpPr txBox="1"/>
          <p:nvPr/>
        </p:nvSpPr>
        <p:spPr>
          <a:xfrm>
            <a:off x="4799884" y="6156652"/>
            <a:ext cx="16311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1875 | OFFSET PRINTING</a:t>
            </a:r>
            <a:endParaRPr/>
          </a:p>
        </p:txBody>
      </p:sp>
      <p:sp>
        <p:nvSpPr>
          <p:cNvPr id="248" name="Google Shape;248;p13"/>
          <p:cNvSpPr txBox="1"/>
          <p:nvPr/>
        </p:nvSpPr>
        <p:spPr>
          <a:xfrm>
            <a:off x="443191" y="8051122"/>
            <a:ext cx="3001500" cy="6897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u="none" cap="none" strike="noStrike">
                <a:solidFill>
                  <a:srgbClr val="FFFFFF"/>
                </a:solidFill>
                <a:latin typeface="Arimo"/>
                <a:ea typeface="Arimo"/>
                <a:cs typeface="Arimo"/>
                <a:sym typeface="Arimo"/>
              </a:rPr>
              <a:t>Also invented in China During the Song Dynasty between 960-1279ad. Using a mesh stencil, the ink is pushed through onto the textile/ chosen printed surface underneath. However, this method did not take off in Europe until 1910 when silk stock became more widely available.</a:t>
            </a:r>
            <a:endParaRPr/>
          </a:p>
        </p:txBody>
      </p:sp>
      <p:sp>
        <p:nvSpPr>
          <p:cNvPr id="249" name="Google Shape;249;p13"/>
          <p:cNvSpPr txBox="1"/>
          <p:nvPr/>
        </p:nvSpPr>
        <p:spPr>
          <a:xfrm>
            <a:off x="1134693" y="7642408"/>
            <a:ext cx="16365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1910 | SCREEN PRINTING</a:t>
            </a:r>
            <a:endParaRPr/>
          </a:p>
        </p:txBody>
      </p:sp>
      <p:sp>
        <p:nvSpPr>
          <p:cNvPr id="250" name="Google Shape;250;p13"/>
          <p:cNvSpPr txBox="1"/>
          <p:nvPr/>
        </p:nvSpPr>
        <p:spPr>
          <a:xfrm>
            <a:off x="4115416" y="8051122"/>
            <a:ext cx="3001500" cy="6897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u="none" cap="none" strike="noStrike">
                <a:solidFill>
                  <a:srgbClr val="FFFFFF"/>
                </a:solidFill>
                <a:latin typeface="Arimo"/>
                <a:ea typeface="Arimo"/>
                <a:cs typeface="Arimo"/>
                <a:sym typeface="Arimo"/>
              </a:rPr>
              <a:t>The world’s first inkjet printer was invented by Ichiro Endo, who worked for Canon in Japan. It took away the direct contact with ink and paper, and instead sprayed the ink through jets. This made printers more widely available, and they began appearing in offices across the world.</a:t>
            </a:r>
            <a:endParaRPr/>
          </a:p>
        </p:txBody>
      </p:sp>
      <p:sp>
        <p:nvSpPr>
          <p:cNvPr id="251" name="Google Shape;251;p13"/>
          <p:cNvSpPr txBox="1"/>
          <p:nvPr/>
        </p:nvSpPr>
        <p:spPr>
          <a:xfrm>
            <a:off x="4831970" y="7642408"/>
            <a:ext cx="15864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1951 | INKJET PRINTING</a:t>
            </a:r>
            <a:endParaRPr/>
          </a:p>
        </p:txBody>
      </p:sp>
      <p:sp>
        <p:nvSpPr>
          <p:cNvPr id="252" name="Google Shape;252;p13"/>
          <p:cNvSpPr txBox="1"/>
          <p:nvPr/>
        </p:nvSpPr>
        <p:spPr>
          <a:xfrm>
            <a:off x="443191" y="9547553"/>
            <a:ext cx="3001500" cy="5481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u="none" cap="none" strike="noStrike">
                <a:solidFill>
                  <a:srgbClr val="FFFFFF"/>
                </a:solidFill>
                <a:latin typeface="Arimo"/>
                <a:ea typeface="Arimo"/>
                <a:cs typeface="Arimo"/>
                <a:sym typeface="Arimo"/>
              </a:rPr>
              <a:t>This advancement produced higher quality images, by passing a laser beam back and forth over a negatively charged cylinder within the printer. It then collects the electronically charged powered ink to transfer the image to paper.</a:t>
            </a:r>
            <a:endParaRPr/>
          </a:p>
        </p:txBody>
      </p:sp>
      <p:sp>
        <p:nvSpPr>
          <p:cNvPr id="253" name="Google Shape;253;p13"/>
          <p:cNvSpPr txBox="1"/>
          <p:nvPr/>
        </p:nvSpPr>
        <p:spPr>
          <a:xfrm>
            <a:off x="1166045" y="9117490"/>
            <a:ext cx="15738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1969 | LASER PRINTING</a:t>
            </a:r>
            <a:endParaRPr/>
          </a:p>
        </p:txBody>
      </p:sp>
      <p:sp>
        <p:nvSpPr>
          <p:cNvPr id="254" name="Google Shape;254;p13"/>
          <p:cNvSpPr txBox="1"/>
          <p:nvPr/>
        </p:nvSpPr>
        <p:spPr>
          <a:xfrm>
            <a:off x="4115416" y="9547553"/>
            <a:ext cx="3001500" cy="6897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800" cap="none" strike="noStrike">
                <a:solidFill>
                  <a:srgbClr val="FFFFFF"/>
                </a:solidFill>
                <a:latin typeface="Arimo"/>
                <a:ea typeface="Arimo"/>
                <a:cs typeface="Arimo"/>
                <a:sym typeface="Arimo"/>
              </a:rPr>
              <a:t>The development of digital print made it possible to print straight from a digital file without blankets or plates. It usually refers to professional printing where small-run jobs from </a:t>
            </a:r>
            <a:r>
              <a:rPr b="0" i="0" lang="en-US" sz="800" cap="none" strike="noStrike">
                <a:solidFill>
                  <a:srgbClr val="FFFFFF"/>
                </a:solidFill>
                <a:uFill>
                  <a:noFill/>
                </a:uFill>
                <a:latin typeface="Arimo"/>
                <a:ea typeface="Arimo"/>
                <a:cs typeface="Arimo"/>
                <a:sym typeface="Arimo"/>
                <a:hlinkClick r:id="rId5">
                  <a:extLst>
                    <a:ext uri="{A12FA001-AC4F-418D-AE19-62706E023703}">
                      <ahyp:hlinkClr val="tx"/>
                    </a:ext>
                  </a:extLst>
                </a:hlinkClick>
              </a:rPr>
              <a:t>desktop publishing</a:t>
            </a:r>
            <a:r>
              <a:rPr b="0" i="0" lang="en-US" sz="800" cap="none" strike="noStrike">
                <a:solidFill>
                  <a:srgbClr val="FFFFFF"/>
                </a:solidFill>
                <a:latin typeface="Arimo"/>
                <a:ea typeface="Arimo"/>
                <a:cs typeface="Arimo"/>
                <a:sym typeface="Arimo"/>
              </a:rPr>
              <a:t> are printed using large-format and/or high-volume </a:t>
            </a:r>
            <a:r>
              <a:rPr b="0" i="0" lang="en-US" sz="800" cap="none" strike="noStrike">
                <a:solidFill>
                  <a:srgbClr val="FFFFFF"/>
                </a:solidFill>
                <a:uFill>
                  <a:noFill/>
                </a:uFill>
                <a:latin typeface="Arimo"/>
                <a:ea typeface="Arimo"/>
                <a:cs typeface="Arimo"/>
                <a:sym typeface="Arimo"/>
                <a:hlinkClick r:id="rId6">
                  <a:extLst>
                    <a:ext uri="{A12FA001-AC4F-418D-AE19-62706E023703}">
                      <ahyp:hlinkClr val="tx"/>
                    </a:ext>
                  </a:extLst>
                </a:hlinkClick>
              </a:rPr>
              <a:t>laser</a:t>
            </a:r>
            <a:r>
              <a:rPr b="0" i="0" lang="en-US" sz="800" cap="none" strike="noStrike">
                <a:solidFill>
                  <a:srgbClr val="FFFFFF"/>
                </a:solidFill>
                <a:latin typeface="Arimo"/>
                <a:ea typeface="Arimo"/>
                <a:cs typeface="Arimo"/>
                <a:sym typeface="Arimo"/>
              </a:rPr>
              <a:t> or </a:t>
            </a:r>
            <a:r>
              <a:rPr b="0" i="0" lang="en-US" sz="800" cap="none" strike="noStrike">
                <a:solidFill>
                  <a:srgbClr val="FFFFFF"/>
                </a:solidFill>
                <a:uFill>
                  <a:noFill/>
                </a:uFill>
                <a:latin typeface="Arimo"/>
                <a:ea typeface="Arimo"/>
                <a:cs typeface="Arimo"/>
                <a:sym typeface="Arimo"/>
                <a:hlinkClick r:id="rId7">
                  <a:extLst>
                    <a:ext uri="{A12FA001-AC4F-418D-AE19-62706E023703}">
                      <ahyp:hlinkClr val="tx"/>
                    </a:ext>
                  </a:extLst>
                </a:hlinkClick>
              </a:rPr>
              <a:t>inkjet</a:t>
            </a:r>
            <a:r>
              <a:rPr b="0" i="0" lang="en-US" sz="800" cap="none" strike="noStrike">
                <a:solidFill>
                  <a:srgbClr val="FFFFFF"/>
                </a:solidFill>
                <a:latin typeface="Arimo"/>
                <a:ea typeface="Arimo"/>
                <a:cs typeface="Arimo"/>
                <a:sym typeface="Arimo"/>
              </a:rPr>
              <a:t> printers.</a:t>
            </a:r>
            <a:endParaRPr/>
          </a:p>
        </p:txBody>
      </p:sp>
      <p:sp>
        <p:nvSpPr>
          <p:cNvPr id="255" name="Google Shape;255;p13"/>
          <p:cNvSpPr txBox="1"/>
          <p:nvPr/>
        </p:nvSpPr>
        <p:spPr>
          <a:xfrm>
            <a:off x="4923475" y="9117490"/>
            <a:ext cx="1403400" cy="215400"/>
          </a:xfrm>
          <a:prstGeom prst="rect">
            <a:avLst/>
          </a:prstGeom>
          <a:noFill/>
          <a:ln>
            <a:noFill/>
          </a:ln>
        </p:spPr>
        <p:txBody>
          <a:bodyPr anchorCtr="0" anchor="t" bIns="0" lIns="0" spcFirstLastPara="1" rIns="0" wrap="square" tIns="0">
            <a:spAutoFit/>
          </a:bodyPr>
          <a:lstStyle/>
          <a:p>
            <a:pPr indent="0" lvl="0" marL="0" marR="0" rtl="0" algn="ctr">
              <a:lnSpc>
                <a:spcPct val="140026"/>
              </a:lnSpc>
              <a:spcBef>
                <a:spcPts val="0"/>
              </a:spcBef>
              <a:spcAft>
                <a:spcPts val="0"/>
              </a:spcAft>
              <a:buNone/>
            </a:pPr>
            <a:r>
              <a:rPr b="0" i="0" lang="en-US" u="none" cap="none" strike="noStrike">
                <a:solidFill>
                  <a:srgbClr val="F0E7D7"/>
                </a:solidFill>
                <a:latin typeface="Anton"/>
                <a:ea typeface="Anton"/>
                <a:cs typeface="Anton"/>
                <a:sym typeface="Anton"/>
              </a:rPr>
              <a:t>1991 | DIGITAL PRINT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5130D"/>
        </a:solidFill>
      </p:bgPr>
    </p:bg>
    <p:spTree>
      <p:nvGrpSpPr>
        <p:cNvPr id="259" name="Shape 259"/>
        <p:cNvGrpSpPr/>
        <p:nvPr/>
      </p:nvGrpSpPr>
      <p:grpSpPr>
        <a:xfrm>
          <a:off x="0" y="0"/>
          <a:ext cx="0" cy="0"/>
          <a:chOff x="0" y="0"/>
          <a:chExt cx="0" cy="0"/>
        </a:xfrm>
      </p:grpSpPr>
      <p:grpSp>
        <p:nvGrpSpPr>
          <p:cNvPr id="260" name="Google Shape;260;p14"/>
          <p:cNvGrpSpPr/>
          <p:nvPr/>
        </p:nvGrpSpPr>
        <p:grpSpPr>
          <a:xfrm>
            <a:off x="634265" y="3883297"/>
            <a:ext cx="6291470" cy="3757704"/>
            <a:chOff x="0" y="-19050"/>
            <a:chExt cx="3295172" cy="1968106"/>
          </a:xfrm>
        </p:grpSpPr>
        <p:sp>
          <p:nvSpPr>
            <p:cNvPr id="261" name="Google Shape;261;p14"/>
            <p:cNvSpPr/>
            <p:nvPr/>
          </p:nvSpPr>
          <p:spPr>
            <a:xfrm>
              <a:off x="0" y="0"/>
              <a:ext cx="3295172" cy="1949056"/>
            </a:xfrm>
            <a:custGeom>
              <a:rect b="b" l="l" r="r" t="t"/>
              <a:pathLst>
                <a:path extrusionOk="0" h="1949056" w="3295172">
                  <a:moveTo>
                    <a:pt x="14767" y="0"/>
                  </a:moveTo>
                  <a:lnTo>
                    <a:pt x="3280406" y="0"/>
                  </a:lnTo>
                  <a:cubicBezTo>
                    <a:pt x="3284322" y="0"/>
                    <a:pt x="3288078" y="1556"/>
                    <a:pt x="3290847" y="4325"/>
                  </a:cubicBezTo>
                  <a:cubicBezTo>
                    <a:pt x="3293616" y="7094"/>
                    <a:pt x="3295172" y="10850"/>
                    <a:pt x="3295172" y="14767"/>
                  </a:cubicBezTo>
                  <a:lnTo>
                    <a:pt x="3295172" y="1934289"/>
                  </a:lnTo>
                  <a:cubicBezTo>
                    <a:pt x="3295172" y="1942445"/>
                    <a:pt x="3288561" y="1949056"/>
                    <a:pt x="3280406" y="1949056"/>
                  </a:cubicBezTo>
                  <a:lnTo>
                    <a:pt x="14767" y="1949056"/>
                  </a:lnTo>
                  <a:cubicBezTo>
                    <a:pt x="10850" y="1949056"/>
                    <a:pt x="7094" y="1947500"/>
                    <a:pt x="4325" y="1944731"/>
                  </a:cubicBezTo>
                  <a:cubicBezTo>
                    <a:pt x="1556" y="1941962"/>
                    <a:pt x="0" y="1938206"/>
                    <a:pt x="0" y="1934289"/>
                  </a:cubicBezTo>
                  <a:lnTo>
                    <a:pt x="0" y="14767"/>
                  </a:lnTo>
                  <a:cubicBezTo>
                    <a:pt x="0" y="6611"/>
                    <a:pt x="6611" y="0"/>
                    <a:pt x="14767"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Arimo"/>
                <a:ea typeface="Arimo"/>
                <a:cs typeface="Arimo"/>
                <a:sym typeface="Arimo"/>
              </a:endParaRPr>
            </a:p>
          </p:txBody>
        </p:sp>
        <p:sp>
          <p:nvSpPr>
            <p:cNvPr id="262" name="Google Shape;262;p14"/>
            <p:cNvSpPr txBox="1"/>
            <p:nvPr/>
          </p:nvSpPr>
          <p:spPr>
            <a:xfrm>
              <a:off x="0" y="-19050"/>
              <a:ext cx="3295172" cy="1968106"/>
            </a:xfrm>
            <a:prstGeom prst="rect">
              <a:avLst/>
            </a:prstGeom>
            <a:noFill/>
            <a:ln>
              <a:noFill/>
            </a:ln>
          </p:spPr>
          <p:txBody>
            <a:bodyPr anchorCtr="0" anchor="ctr" bIns="25525" lIns="25525" spcFirstLastPara="1" rIns="25525" wrap="square" tIns="25525">
              <a:noAutofit/>
            </a:bodyPr>
            <a:lstStyle/>
            <a:p>
              <a:pPr indent="0" lvl="0" marL="0" marR="0" rtl="0" algn="ctr">
                <a:lnSpc>
                  <a:spcPct val="68888"/>
                </a:lnSpc>
                <a:spcBef>
                  <a:spcPts val="0"/>
                </a:spcBef>
                <a:spcAft>
                  <a:spcPts val="0"/>
                </a:spcAft>
                <a:buNone/>
              </a:pPr>
              <a:r>
                <a:t/>
              </a:r>
              <a:endParaRPr i="0" sz="1800" u="none" cap="none" strike="noStrike">
                <a:solidFill>
                  <a:schemeClr val="dk1"/>
                </a:solidFill>
                <a:latin typeface="Arimo"/>
                <a:ea typeface="Arimo"/>
                <a:cs typeface="Arimo"/>
                <a:sym typeface="Arimo"/>
              </a:endParaRPr>
            </a:p>
          </p:txBody>
        </p:sp>
      </p:grpSp>
      <p:grpSp>
        <p:nvGrpSpPr>
          <p:cNvPr id="263" name="Google Shape;263;p14"/>
          <p:cNvGrpSpPr/>
          <p:nvPr/>
        </p:nvGrpSpPr>
        <p:grpSpPr>
          <a:xfrm>
            <a:off x="946791" y="4253270"/>
            <a:ext cx="2662799" cy="438652"/>
            <a:chOff x="0" y="-19050"/>
            <a:chExt cx="1150437" cy="189516"/>
          </a:xfrm>
        </p:grpSpPr>
        <p:sp>
          <p:nvSpPr>
            <p:cNvPr id="264" name="Google Shape;264;p14"/>
            <p:cNvSpPr/>
            <p:nvPr/>
          </p:nvSpPr>
          <p:spPr>
            <a:xfrm>
              <a:off x="0" y="0"/>
              <a:ext cx="1150437" cy="170466"/>
            </a:xfrm>
            <a:custGeom>
              <a:rect b="b" l="l" r="r" t="t"/>
              <a:pathLst>
                <a:path extrusionOk="0" h="170466" w="1150437">
                  <a:moveTo>
                    <a:pt x="26167" y="0"/>
                  </a:moveTo>
                  <a:lnTo>
                    <a:pt x="1124270" y="0"/>
                  </a:lnTo>
                  <a:cubicBezTo>
                    <a:pt x="1131210" y="0"/>
                    <a:pt x="1137866" y="2757"/>
                    <a:pt x="1142773" y="7664"/>
                  </a:cubicBezTo>
                  <a:cubicBezTo>
                    <a:pt x="1147680" y="12571"/>
                    <a:pt x="1150437" y="19227"/>
                    <a:pt x="1150437" y="26167"/>
                  </a:cubicBezTo>
                  <a:lnTo>
                    <a:pt x="1150437" y="144299"/>
                  </a:lnTo>
                  <a:cubicBezTo>
                    <a:pt x="1150437" y="158750"/>
                    <a:pt x="1138722" y="170466"/>
                    <a:pt x="1124270" y="170466"/>
                  </a:cubicBezTo>
                  <a:lnTo>
                    <a:pt x="26167" y="170466"/>
                  </a:lnTo>
                  <a:cubicBezTo>
                    <a:pt x="11715" y="170466"/>
                    <a:pt x="0" y="158750"/>
                    <a:pt x="0" y="144299"/>
                  </a:cubicBezTo>
                  <a:lnTo>
                    <a:pt x="0" y="26167"/>
                  </a:lnTo>
                  <a:cubicBezTo>
                    <a:pt x="0" y="11715"/>
                    <a:pt x="11715" y="0"/>
                    <a:pt x="26167"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Arimo"/>
                <a:ea typeface="Arimo"/>
                <a:cs typeface="Arimo"/>
                <a:sym typeface="Arimo"/>
              </a:endParaRPr>
            </a:p>
          </p:txBody>
        </p:sp>
        <p:sp>
          <p:nvSpPr>
            <p:cNvPr id="265" name="Google Shape;265;p14"/>
            <p:cNvSpPr txBox="1"/>
            <p:nvPr/>
          </p:nvSpPr>
          <p:spPr>
            <a:xfrm>
              <a:off x="0" y="-19050"/>
              <a:ext cx="1150437" cy="189516"/>
            </a:xfrm>
            <a:prstGeom prst="rect">
              <a:avLst/>
            </a:prstGeom>
            <a:noFill/>
            <a:ln>
              <a:noFill/>
            </a:ln>
          </p:spPr>
          <p:txBody>
            <a:bodyPr anchorCtr="0" anchor="ctr" bIns="25525" lIns="25525" spcFirstLastPara="1" rIns="25525" wrap="square" tIns="25525">
              <a:noAutofit/>
            </a:bodyPr>
            <a:lstStyle/>
            <a:p>
              <a:pPr indent="0" lvl="0" marL="0" marR="0" rtl="0" algn="ctr">
                <a:lnSpc>
                  <a:spcPct val="68888"/>
                </a:lnSpc>
                <a:spcBef>
                  <a:spcPts val="0"/>
                </a:spcBef>
                <a:spcAft>
                  <a:spcPts val="0"/>
                </a:spcAft>
                <a:buNone/>
              </a:pPr>
              <a:r>
                <a:t/>
              </a:r>
              <a:endParaRPr i="0" sz="1800" u="none" cap="none" strike="noStrike">
                <a:solidFill>
                  <a:schemeClr val="dk1"/>
                </a:solidFill>
                <a:latin typeface="Arimo"/>
                <a:ea typeface="Arimo"/>
                <a:cs typeface="Arimo"/>
                <a:sym typeface="Arimo"/>
              </a:endParaRPr>
            </a:p>
          </p:txBody>
        </p:sp>
      </p:grpSp>
      <p:grpSp>
        <p:nvGrpSpPr>
          <p:cNvPr id="266" name="Google Shape;266;p14"/>
          <p:cNvGrpSpPr/>
          <p:nvPr/>
        </p:nvGrpSpPr>
        <p:grpSpPr>
          <a:xfrm>
            <a:off x="3919073" y="4253270"/>
            <a:ext cx="2662799" cy="438652"/>
            <a:chOff x="0" y="-19050"/>
            <a:chExt cx="1150437" cy="189516"/>
          </a:xfrm>
        </p:grpSpPr>
        <p:sp>
          <p:nvSpPr>
            <p:cNvPr id="267" name="Google Shape;267;p14"/>
            <p:cNvSpPr/>
            <p:nvPr/>
          </p:nvSpPr>
          <p:spPr>
            <a:xfrm>
              <a:off x="0" y="0"/>
              <a:ext cx="1150437" cy="170466"/>
            </a:xfrm>
            <a:custGeom>
              <a:rect b="b" l="l" r="r" t="t"/>
              <a:pathLst>
                <a:path extrusionOk="0" h="170466" w="1150437">
                  <a:moveTo>
                    <a:pt x="26167" y="0"/>
                  </a:moveTo>
                  <a:lnTo>
                    <a:pt x="1124270" y="0"/>
                  </a:lnTo>
                  <a:cubicBezTo>
                    <a:pt x="1131210" y="0"/>
                    <a:pt x="1137866" y="2757"/>
                    <a:pt x="1142773" y="7664"/>
                  </a:cubicBezTo>
                  <a:cubicBezTo>
                    <a:pt x="1147680" y="12571"/>
                    <a:pt x="1150437" y="19227"/>
                    <a:pt x="1150437" y="26167"/>
                  </a:cubicBezTo>
                  <a:lnTo>
                    <a:pt x="1150437" y="144299"/>
                  </a:lnTo>
                  <a:cubicBezTo>
                    <a:pt x="1150437" y="158750"/>
                    <a:pt x="1138722" y="170466"/>
                    <a:pt x="1124270" y="170466"/>
                  </a:cubicBezTo>
                  <a:lnTo>
                    <a:pt x="26167" y="170466"/>
                  </a:lnTo>
                  <a:cubicBezTo>
                    <a:pt x="11715" y="170466"/>
                    <a:pt x="0" y="158750"/>
                    <a:pt x="0" y="144299"/>
                  </a:cubicBezTo>
                  <a:lnTo>
                    <a:pt x="0" y="26167"/>
                  </a:lnTo>
                  <a:cubicBezTo>
                    <a:pt x="0" y="11715"/>
                    <a:pt x="11715" y="0"/>
                    <a:pt x="26167"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Arimo"/>
                <a:ea typeface="Arimo"/>
                <a:cs typeface="Arimo"/>
                <a:sym typeface="Arimo"/>
              </a:endParaRPr>
            </a:p>
          </p:txBody>
        </p:sp>
        <p:sp>
          <p:nvSpPr>
            <p:cNvPr id="268" name="Google Shape;268;p14"/>
            <p:cNvSpPr txBox="1"/>
            <p:nvPr/>
          </p:nvSpPr>
          <p:spPr>
            <a:xfrm>
              <a:off x="0" y="-19050"/>
              <a:ext cx="1150437" cy="189516"/>
            </a:xfrm>
            <a:prstGeom prst="rect">
              <a:avLst/>
            </a:prstGeom>
            <a:noFill/>
            <a:ln>
              <a:noFill/>
            </a:ln>
          </p:spPr>
          <p:txBody>
            <a:bodyPr anchorCtr="0" anchor="ctr" bIns="25525" lIns="25525" spcFirstLastPara="1" rIns="25525" wrap="square" tIns="25525">
              <a:noAutofit/>
            </a:bodyPr>
            <a:lstStyle/>
            <a:p>
              <a:pPr indent="0" lvl="0" marL="0" marR="0" rtl="0" algn="ctr">
                <a:lnSpc>
                  <a:spcPct val="68888"/>
                </a:lnSpc>
                <a:spcBef>
                  <a:spcPts val="0"/>
                </a:spcBef>
                <a:spcAft>
                  <a:spcPts val="0"/>
                </a:spcAft>
                <a:buNone/>
              </a:pPr>
              <a:r>
                <a:t/>
              </a:r>
              <a:endParaRPr i="0" sz="1800" u="none" cap="none" strike="noStrike">
                <a:solidFill>
                  <a:schemeClr val="dk1"/>
                </a:solidFill>
                <a:latin typeface="Arimo"/>
                <a:ea typeface="Arimo"/>
                <a:cs typeface="Arimo"/>
                <a:sym typeface="Arimo"/>
              </a:endParaRPr>
            </a:p>
          </p:txBody>
        </p:sp>
      </p:grpSp>
      <p:sp>
        <p:nvSpPr>
          <p:cNvPr id="269" name="Google Shape;269;p14"/>
          <p:cNvSpPr txBox="1"/>
          <p:nvPr/>
        </p:nvSpPr>
        <p:spPr>
          <a:xfrm>
            <a:off x="475973" y="3149968"/>
            <a:ext cx="6608053" cy="219501"/>
          </a:xfrm>
          <a:prstGeom prst="rect">
            <a:avLst/>
          </a:prstGeom>
          <a:noFill/>
          <a:ln>
            <a:noFill/>
          </a:ln>
        </p:spPr>
        <p:txBody>
          <a:bodyPr anchorCtr="0" anchor="t" bIns="0" lIns="0" spcFirstLastPara="1" rIns="0" wrap="square" tIns="0">
            <a:spAutoFit/>
          </a:bodyPr>
          <a:lstStyle/>
          <a:p>
            <a:pPr indent="0" lvl="1" marL="0" marR="0" rtl="0" algn="ctr">
              <a:lnSpc>
                <a:spcPct val="121995"/>
              </a:lnSpc>
              <a:spcBef>
                <a:spcPts val="0"/>
              </a:spcBef>
              <a:spcAft>
                <a:spcPts val="0"/>
              </a:spcAft>
              <a:buNone/>
            </a:pPr>
            <a:r>
              <a:rPr b="0" i="0" lang="en-US" sz="1473" u="none" cap="none" strike="noStrike">
                <a:solidFill>
                  <a:srgbClr val="F0E7D7"/>
                </a:solidFill>
                <a:latin typeface="Arial"/>
                <a:ea typeface="Arial"/>
                <a:cs typeface="Arial"/>
                <a:sym typeface="Arial"/>
              </a:rPr>
              <a:t>Use these design resources in your Canva Presentation.</a:t>
            </a:r>
            <a:endParaRPr/>
          </a:p>
        </p:txBody>
      </p:sp>
      <p:sp>
        <p:nvSpPr>
          <p:cNvPr id="270" name="Google Shape;270;p14"/>
          <p:cNvSpPr txBox="1"/>
          <p:nvPr/>
        </p:nvSpPr>
        <p:spPr>
          <a:xfrm>
            <a:off x="1309718" y="2515356"/>
            <a:ext cx="5013676" cy="554202"/>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4220" u="none" cap="none" strike="noStrike">
                <a:solidFill>
                  <a:srgbClr val="F0E7D7"/>
                </a:solidFill>
                <a:latin typeface="Arial"/>
                <a:ea typeface="Arial"/>
                <a:cs typeface="Arial"/>
                <a:sym typeface="Arial"/>
              </a:rPr>
              <a:t>RESOURCE PAGE</a:t>
            </a:r>
            <a:endParaRPr/>
          </a:p>
        </p:txBody>
      </p:sp>
      <p:sp>
        <p:nvSpPr>
          <p:cNvPr id="271" name="Google Shape;271;p14"/>
          <p:cNvSpPr txBox="1"/>
          <p:nvPr/>
        </p:nvSpPr>
        <p:spPr>
          <a:xfrm>
            <a:off x="1003723" y="4933358"/>
            <a:ext cx="2548800" cy="354000"/>
          </a:xfrm>
          <a:prstGeom prst="rect">
            <a:avLst/>
          </a:prstGeom>
          <a:noFill/>
          <a:ln>
            <a:noFill/>
          </a:ln>
        </p:spPr>
        <p:txBody>
          <a:bodyPr anchorCtr="0" anchor="t" bIns="0" lIns="0" spcFirstLastPara="1" rIns="0" wrap="square" tIns="0">
            <a:spAutoFit/>
          </a:bodyPr>
          <a:lstStyle/>
          <a:p>
            <a:pPr indent="0" lvl="0" marL="0" marR="0" rtl="0" algn="ctr">
              <a:lnSpc>
                <a:spcPct val="122007"/>
              </a:lnSpc>
              <a:spcBef>
                <a:spcPts val="0"/>
              </a:spcBef>
              <a:spcAft>
                <a:spcPts val="0"/>
              </a:spcAft>
              <a:buNone/>
            </a:pPr>
            <a:r>
              <a:rPr i="0" lang="en-US" sz="1036" u="none" cap="none" strike="noStrike">
                <a:solidFill>
                  <a:srgbClr val="000000"/>
                </a:solidFill>
                <a:latin typeface="Arimo"/>
                <a:ea typeface="Arimo"/>
                <a:cs typeface="Arimo"/>
                <a:sym typeface="Arimo"/>
              </a:rPr>
              <a:t>This presentation template</a:t>
            </a:r>
            <a:endParaRPr>
              <a:latin typeface="Arimo"/>
              <a:ea typeface="Arimo"/>
              <a:cs typeface="Arimo"/>
              <a:sym typeface="Arimo"/>
            </a:endParaRPr>
          </a:p>
          <a:p>
            <a:pPr indent="0" lvl="0" marL="0" marR="0" rtl="0" algn="ctr">
              <a:lnSpc>
                <a:spcPct val="122007"/>
              </a:lnSpc>
              <a:spcBef>
                <a:spcPts val="0"/>
              </a:spcBef>
              <a:spcAft>
                <a:spcPts val="0"/>
              </a:spcAft>
              <a:buNone/>
            </a:pPr>
            <a:r>
              <a:rPr i="0" lang="en-US" sz="1036" u="none" cap="none" strike="noStrike">
                <a:solidFill>
                  <a:srgbClr val="000000"/>
                </a:solidFill>
                <a:latin typeface="Arimo"/>
                <a:ea typeface="Arimo"/>
                <a:cs typeface="Arimo"/>
                <a:sym typeface="Arimo"/>
              </a:rPr>
              <a:t>uses the following free fonts:</a:t>
            </a:r>
            <a:endParaRPr>
              <a:latin typeface="Arimo"/>
              <a:ea typeface="Arimo"/>
              <a:cs typeface="Arimo"/>
              <a:sym typeface="Arimo"/>
            </a:endParaRPr>
          </a:p>
        </p:txBody>
      </p:sp>
      <p:sp>
        <p:nvSpPr>
          <p:cNvPr id="272" name="Google Shape;272;p14"/>
          <p:cNvSpPr txBox="1"/>
          <p:nvPr/>
        </p:nvSpPr>
        <p:spPr>
          <a:xfrm>
            <a:off x="969011" y="6735965"/>
            <a:ext cx="2662800" cy="159600"/>
          </a:xfrm>
          <a:prstGeom prst="rect">
            <a:avLst/>
          </a:prstGeom>
          <a:noFill/>
          <a:ln>
            <a:noFill/>
          </a:ln>
        </p:spPr>
        <p:txBody>
          <a:bodyPr anchorCtr="0" anchor="t" bIns="0" lIns="0" spcFirstLastPara="1" rIns="0" wrap="square" tIns="0">
            <a:spAutoFit/>
          </a:bodyPr>
          <a:lstStyle/>
          <a:p>
            <a:pPr indent="0" lvl="0" marL="0" marR="0" rtl="0" algn="ctr">
              <a:lnSpc>
                <a:spcPct val="122007"/>
              </a:lnSpc>
              <a:spcBef>
                <a:spcPts val="0"/>
              </a:spcBef>
              <a:spcAft>
                <a:spcPts val="0"/>
              </a:spcAft>
              <a:buNone/>
            </a:pPr>
            <a:r>
              <a:rPr i="0" lang="en-US" sz="1036" u="none" cap="none" strike="noStrike">
                <a:solidFill>
                  <a:srgbClr val="000000"/>
                </a:solidFill>
                <a:latin typeface="Arimo"/>
                <a:ea typeface="Arimo"/>
                <a:cs typeface="Arimo"/>
                <a:sym typeface="Arimo"/>
              </a:rPr>
              <a:t>You can find these fonts online too.</a:t>
            </a:r>
            <a:endParaRPr>
              <a:latin typeface="Arimo"/>
              <a:ea typeface="Arimo"/>
              <a:cs typeface="Arimo"/>
              <a:sym typeface="Arimo"/>
            </a:endParaRPr>
          </a:p>
        </p:txBody>
      </p:sp>
      <p:sp>
        <p:nvSpPr>
          <p:cNvPr id="273" name="Google Shape;273;p14"/>
          <p:cNvSpPr txBox="1"/>
          <p:nvPr/>
        </p:nvSpPr>
        <p:spPr>
          <a:xfrm>
            <a:off x="1305453" y="5537394"/>
            <a:ext cx="1920600" cy="980700"/>
          </a:xfrm>
          <a:prstGeom prst="rect">
            <a:avLst/>
          </a:prstGeom>
          <a:noFill/>
          <a:ln>
            <a:noFill/>
          </a:ln>
        </p:spPr>
        <p:txBody>
          <a:bodyPr anchorCtr="0" anchor="t" bIns="0" lIns="0" spcFirstLastPara="1" rIns="0" wrap="square" tIns="0">
            <a:spAutoFit/>
          </a:bodyPr>
          <a:lstStyle/>
          <a:p>
            <a:pPr indent="0" lvl="0" marL="0" marR="0" rtl="0" algn="ctr">
              <a:lnSpc>
                <a:spcPct val="103070"/>
              </a:lnSpc>
              <a:spcBef>
                <a:spcPts val="0"/>
              </a:spcBef>
              <a:spcAft>
                <a:spcPts val="0"/>
              </a:spcAft>
              <a:buNone/>
            </a:pPr>
            <a:r>
              <a:rPr i="0" lang="en-US" sz="912" u="none" cap="none" strike="noStrike">
                <a:solidFill>
                  <a:srgbClr val="000000"/>
                </a:solidFill>
                <a:latin typeface="Arimo"/>
                <a:ea typeface="Arimo"/>
                <a:cs typeface="Arimo"/>
                <a:sym typeface="Arimo"/>
              </a:rPr>
              <a:t>TITLES:</a:t>
            </a:r>
            <a:endParaRPr>
              <a:latin typeface="Arimo"/>
              <a:ea typeface="Arimo"/>
              <a:cs typeface="Arimo"/>
              <a:sym typeface="Arimo"/>
            </a:endParaRPr>
          </a:p>
          <a:p>
            <a:pPr indent="0" lvl="0" marL="0" marR="0" rtl="0" algn="ctr">
              <a:lnSpc>
                <a:spcPct val="103032"/>
              </a:lnSpc>
              <a:spcBef>
                <a:spcPts val="0"/>
              </a:spcBef>
              <a:spcAft>
                <a:spcPts val="0"/>
              </a:spcAft>
              <a:buNone/>
            </a:pPr>
            <a:r>
              <a:rPr lang="en-US" sz="1286">
                <a:latin typeface="Arimo"/>
                <a:ea typeface="Arimo"/>
                <a:cs typeface="Arimo"/>
                <a:sym typeface="Arimo"/>
              </a:rPr>
              <a:t>Anton</a:t>
            </a:r>
            <a:endParaRPr>
              <a:latin typeface="Arimo"/>
              <a:ea typeface="Arimo"/>
              <a:cs typeface="Arimo"/>
              <a:sym typeface="Arimo"/>
            </a:endParaRPr>
          </a:p>
          <a:p>
            <a:pPr indent="0" lvl="0" marL="0" marR="0" rtl="0" algn="ctr">
              <a:lnSpc>
                <a:spcPct val="73094"/>
              </a:lnSpc>
              <a:spcBef>
                <a:spcPts val="0"/>
              </a:spcBef>
              <a:spcAft>
                <a:spcPts val="0"/>
              </a:spcAft>
              <a:buNone/>
            </a:pPr>
            <a:r>
              <a:t/>
            </a:r>
            <a:endParaRPr i="0" sz="1286" u="none" cap="none" strike="noStrike">
              <a:solidFill>
                <a:srgbClr val="000000"/>
              </a:solidFill>
              <a:latin typeface="Arimo"/>
              <a:ea typeface="Arimo"/>
              <a:cs typeface="Arimo"/>
              <a:sym typeface="Arimo"/>
            </a:endParaRPr>
          </a:p>
          <a:p>
            <a:pPr indent="0" lvl="0" marL="0" marR="0" rtl="0" algn="ctr">
              <a:lnSpc>
                <a:spcPct val="73094"/>
              </a:lnSpc>
              <a:spcBef>
                <a:spcPts val="0"/>
              </a:spcBef>
              <a:spcAft>
                <a:spcPts val="0"/>
              </a:spcAft>
              <a:buNone/>
            </a:pPr>
            <a:r>
              <a:t/>
            </a:r>
            <a:endParaRPr i="0" sz="1286" u="none" cap="none" strike="noStrike">
              <a:solidFill>
                <a:srgbClr val="000000"/>
              </a:solidFill>
              <a:latin typeface="Arimo"/>
              <a:ea typeface="Arimo"/>
              <a:cs typeface="Arimo"/>
              <a:sym typeface="Arimo"/>
            </a:endParaRPr>
          </a:p>
          <a:p>
            <a:pPr indent="0" lvl="0" marL="0" marR="0" rtl="0" algn="ctr">
              <a:lnSpc>
                <a:spcPct val="103070"/>
              </a:lnSpc>
              <a:spcBef>
                <a:spcPts val="0"/>
              </a:spcBef>
              <a:spcAft>
                <a:spcPts val="0"/>
              </a:spcAft>
              <a:buNone/>
            </a:pPr>
            <a:r>
              <a:rPr i="0" lang="en-US" sz="912" u="none" cap="none" strike="noStrike">
                <a:solidFill>
                  <a:srgbClr val="000000"/>
                </a:solidFill>
                <a:latin typeface="Arimo"/>
                <a:ea typeface="Arimo"/>
                <a:cs typeface="Arimo"/>
                <a:sym typeface="Arimo"/>
              </a:rPr>
              <a:t>BODY COPY:</a:t>
            </a:r>
            <a:endParaRPr>
              <a:latin typeface="Arimo"/>
              <a:ea typeface="Arimo"/>
              <a:cs typeface="Arimo"/>
              <a:sym typeface="Arimo"/>
            </a:endParaRPr>
          </a:p>
          <a:p>
            <a:pPr indent="0" lvl="0" marL="0" marR="0" rtl="0" algn="ctr">
              <a:lnSpc>
                <a:spcPct val="103032"/>
              </a:lnSpc>
              <a:spcBef>
                <a:spcPts val="0"/>
              </a:spcBef>
              <a:spcAft>
                <a:spcPts val="0"/>
              </a:spcAft>
              <a:buNone/>
            </a:pPr>
            <a:r>
              <a:rPr i="0" lang="en-US" sz="1286" u="none" cap="none" strike="noStrike">
                <a:solidFill>
                  <a:srgbClr val="000000"/>
                </a:solidFill>
                <a:latin typeface="Arimo"/>
                <a:ea typeface="Arimo"/>
                <a:cs typeface="Arimo"/>
                <a:sym typeface="Arimo"/>
              </a:rPr>
              <a:t>A</a:t>
            </a:r>
            <a:r>
              <a:rPr lang="en-US" sz="1286">
                <a:latin typeface="Arimo"/>
                <a:ea typeface="Arimo"/>
                <a:cs typeface="Arimo"/>
                <a:sym typeface="Arimo"/>
              </a:rPr>
              <a:t>rimo</a:t>
            </a:r>
            <a:endParaRPr>
              <a:latin typeface="Arimo"/>
              <a:ea typeface="Arimo"/>
              <a:cs typeface="Arimo"/>
              <a:sym typeface="Arimo"/>
            </a:endParaRPr>
          </a:p>
        </p:txBody>
      </p:sp>
      <p:sp>
        <p:nvSpPr>
          <p:cNvPr id="274" name="Google Shape;274;p14"/>
          <p:cNvSpPr txBox="1"/>
          <p:nvPr/>
        </p:nvSpPr>
        <p:spPr>
          <a:xfrm>
            <a:off x="4102324" y="5592189"/>
            <a:ext cx="906300" cy="148500"/>
          </a:xfrm>
          <a:prstGeom prst="rect">
            <a:avLst/>
          </a:prstGeom>
          <a:noFill/>
          <a:ln>
            <a:noFill/>
          </a:ln>
        </p:spPr>
        <p:txBody>
          <a:bodyPr anchorCtr="0" anchor="t" bIns="0" lIns="0" spcFirstLastPara="1" rIns="0" wrap="square" tIns="0">
            <a:spAutoFit/>
          </a:bodyPr>
          <a:lstStyle/>
          <a:p>
            <a:pPr indent="0" lvl="0" marL="0" marR="0" rtl="0" algn="ctr">
              <a:lnSpc>
                <a:spcPct val="103008"/>
              </a:lnSpc>
              <a:spcBef>
                <a:spcPts val="0"/>
              </a:spcBef>
              <a:spcAft>
                <a:spcPts val="0"/>
              </a:spcAft>
              <a:buNone/>
            </a:pPr>
            <a:r>
              <a:rPr i="0" lang="en-US" sz="964" u="none" cap="none" strike="noStrike">
                <a:solidFill>
                  <a:srgbClr val="000000"/>
                </a:solidFill>
                <a:latin typeface="Arimo"/>
                <a:ea typeface="Arimo"/>
                <a:cs typeface="Arimo"/>
                <a:sym typeface="Arimo"/>
              </a:rPr>
              <a:t>#F0E7D7</a:t>
            </a:r>
            <a:endParaRPr>
              <a:latin typeface="Arimo"/>
              <a:ea typeface="Arimo"/>
              <a:cs typeface="Arimo"/>
              <a:sym typeface="Arimo"/>
            </a:endParaRPr>
          </a:p>
        </p:txBody>
      </p:sp>
      <p:sp>
        <p:nvSpPr>
          <p:cNvPr id="275" name="Google Shape;275;p14"/>
          <p:cNvSpPr txBox="1"/>
          <p:nvPr/>
        </p:nvSpPr>
        <p:spPr>
          <a:xfrm>
            <a:off x="4796990" y="5592189"/>
            <a:ext cx="906300" cy="148500"/>
          </a:xfrm>
          <a:prstGeom prst="rect">
            <a:avLst/>
          </a:prstGeom>
          <a:noFill/>
          <a:ln>
            <a:noFill/>
          </a:ln>
        </p:spPr>
        <p:txBody>
          <a:bodyPr anchorCtr="0" anchor="t" bIns="0" lIns="0" spcFirstLastPara="1" rIns="0" wrap="square" tIns="0">
            <a:spAutoFit/>
          </a:bodyPr>
          <a:lstStyle/>
          <a:p>
            <a:pPr indent="0" lvl="0" marL="0" marR="0" rtl="0" algn="ctr">
              <a:lnSpc>
                <a:spcPct val="103008"/>
              </a:lnSpc>
              <a:spcBef>
                <a:spcPts val="0"/>
              </a:spcBef>
              <a:spcAft>
                <a:spcPts val="0"/>
              </a:spcAft>
              <a:buNone/>
            </a:pPr>
            <a:r>
              <a:rPr i="0" lang="en-US" sz="964" u="none" cap="none" strike="noStrike">
                <a:solidFill>
                  <a:srgbClr val="000000"/>
                </a:solidFill>
                <a:latin typeface="Arimo"/>
                <a:ea typeface="Arimo"/>
                <a:cs typeface="Arimo"/>
                <a:sym typeface="Arimo"/>
              </a:rPr>
              <a:t>#15130D</a:t>
            </a:r>
            <a:endParaRPr>
              <a:latin typeface="Arimo"/>
              <a:ea typeface="Arimo"/>
              <a:cs typeface="Arimo"/>
              <a:sym typeface="Arimo"/>
            </a:endParaRPr>
          </a:p>
        </p:txBody>
      </p:sp>
      <p:sp>
        <p:nvSpPr>
          <p:cNvPr id="276" name="Google Shape;276;p14"/>
          <p:cNvSpPr txBox="1"/>
          <p:nvPr/>
        </p:nvSpPr>
        <p:spPr>
          <a:xfrm>
            <a:off x="5492277" y="5592189"/>
            <a:ext cx="906300" cy="148500"/>
          </a:xfrm>
          <a:prstGeom prst="rect">
            <a:avLst/>
          </a:prstGeom>
          <a:noFill/>
          <a:ln>
            <a:noFill/>
          </a:ln>
        </p:spPr>
        <p:txBody>
          <a:bodyPr anchorCtr="0" anchor="t" bIns="0" lIns="0" spcFirstLastPara="1" rIns="0" wrap="square" tIns="0">
            <a:spAutoFit/>
          </a:bodyPr>
          <a:lstStyle/>
          <a:p>
            <a:pPr indent="0" lvl="0" marL="0" marR="0" rtl="0" algn="ctr">
              <a:lnSpc>
                <a:spcPct val="103008"/>
              </a:lnSpc>
              <a:spcBef>
                <a:spcPts val="0"/>
              </a:spcBef>
              <a:spcAft>
                <a:spcPts val="0"/>
              </a:spcAft>
              <a:buNone/>
            </a:pPr>
            <a:r>
              <a:rPr i="0" lang="en-US" sz="964" u="none" cap="none" strike="noStrike">
                <a:solidFill>
                  <a:srgbClr val="000000"/>
                </a:solidFill>
                <a:latin typeface="Arimo"/>
                <a:ea typeface="Arimo"/>
                <a:cs typeface="Arimo"/>
                <a:sym typeface="Arimo"/>
              </a:rPr>
              <a:t>#FF2E00</a:t>
            </a:r>
            <a:endParaRPr>
              <a:latin typeface="Arimo"/>
              <a:ea typeface="Arimo"/>
              <a:cs typeface="Arimo"/>
              <a:sym typeface="Arimo"/>
            </a:endParaRPr>
          </a:p>
        </p:txBody>
      </p:sp>
      <p:sp>
        <p:nvSpPr>
          <p:cNvPr id="277" name="Google Shape;277;p14"/>
          <p:cNvSpPr txBox="1"/>
          <p:nvPr/>
        </p:nvSpPr>
        <p:spPr>
          <a:xfrm>
            <a:off x="1317898" y="4380449"/>
            <a:ext cx="1920600" cy="234600"/>
          </a:xfrm>
          <a:prstGeom prst="rect">
            <a:avLst/>
          </a:prstGeom>
          <a:noFill/>
          <a:ln>
            <a:noFill/>
          </a:ln>
        </p:spPr>
        <p:txBody>
          <a:bodyPr anchorCtr="0" anchor="t" bIns="0" lIns="0" spcFirstLastPara="1" rIns="0" wrap="square" tIns="0">
            <a:spAutoFit/>
          </a:bodyPr>
          <a:lstStyle/>
          <a:p>
            <a:pPr indent="0" lvl="0" marL="0" marR="0" rtl="0" algn="ctr">
              <a:lnSpc>
                <a:spcPct val="121981"/>
              </a:lnSpc>
              <a:spcBef>
                <a:spcPts val="0"/>
              </a:spcBef>
              <a:spcAft>
                <a:spcPts val="0"/>
              </a:spcAft>
              <a:buNone/>
            </a:pPr>
            <a:r>
              <a:rPr i="0" lang="en-US" sz="1524" u="none" cap="none" strike="noStrike">
                <a:solidFill>
                  <a:srgbClr val="0F1A38"/>
                </a:solidFill>
                <a:latin typeface="Arimo"/>
                <a:ea typeface="Arimo"/>
                <a:cs typeface="Arimo"/>
                <a:sym typeface="Arimo"/>
              </a:rPr>
              <a:t>Fonts</a:t>
            </a:r>
            <a:endParaRPr>
              <a:latin typeface="Arimo"/>
              <a:ea typeface="Arimo"/>
              <a:cs typeface="Arimo"/>
              <a:sym typeface="Arimo"/>
            </a:endParaRPr>
          </a:p>
        </p:txBody>
      </p:sp>
      <p:sp>
        <p:nvSpPr>
          <p:cNvPr id="278" name="Google Shape;278;p14"/>
          <p:cNvSpPr txBox="1"/>
          <p:nvPr/>
        </p:nvSpPr>
        <p:spPr>
          <a:xfrm>
            <a:off x="4290180" y="4361393"/>
            <a:ext cx="1920600" cy="234600"/>
          </a:xfrm>
          <a:prstGeom prst="rect">
            <a:avLst/>
          </a:prstGeom>
          <a:noFill/>
          <a:ln>
            <a:noFill/>
          </a:ln>
        </p:spPr>
        <p:txBody>
          <a:bodyPr anchorCtr="0" anchor="t" bIns="0" lIns="0" spcFirstLastPara="1" rIns="0" wrap="square" tIns="0">
            <a:spAutoFit/>
          </a:bodyPr>
          <a:lstStyle/>
          <a:p>
            <a:pPr indent="0" lvl="0" marL="0" marR="0" rtl="0" algn="ctr">
              <a:lnSpc>
                <a:spcPct val="121981"/>
              </a:lnSpc>
              <a:spcBef>
                <a:spcPts val="0"/>
              </a:spcBef>
              <a:spcAft>
                <a:spcPts val="0"/>
              </a:spcAft>
              <a:buNone/>
            </a:pPr>
            <a:r>
              <a:rPr i="0" lang="en-US" sz="1524" u="none" cap="none" strike="noStrike">
                <a:solidFill>
                  <a:srgbClr val="0F1A38"/>
                </a:solidFill>
                <a:latin typeface="Arimo"/>
                <a:ea typeface="Arimo"/>
                <a:cs typeface="Arimo"/>
                <a:sym typeface="Arimo"/>
              </a:rPr>
              <a:t>Colors</a:t>
            </a:r>
            <a:endParaRPr>
              <a:latin typeface="Arimo"/>
              <a:ea typeface="Arimo"/>
              <a:cs typeface="Arimo"/>
              <a:sym typeface="Arimo"/>
            </a:endParaRPr>
          </a:p>
        </p:txBody>
      </p:sp>
      <p:grpSp>
        <p:nvGrpSpPr>
          <p:cNvPr id="279" name="Google Shape;279;p14"/>
          <p:cNvGrpSpPr/>
          <p:nvPr/>
        </p:nvGrpSpPr>
        <p:grpSpPr>
          <a:xfrm>
            <a:off x="4270564" y="4928929"/>
            <a:ext cx="569863" cy="569863"/>
            <a:chOff x="0" y="0"/>
            <a:chExt cx="812800" cy="812800"/>
          </a:xfrm>
        </p:grpSpPr>
        <p:sp>
          <p:nvSpPr>
            <p:cNvPr id="280" name="Google Shape;280;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0E7D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Arimo"/>
                <a:ea typeface="Arimo"/>
                <a:cs typeface="Arimo"/>
                <a:sym typeface="Arimo"/>
              </a:endParaRPr>
            </a:p>
          </p:txBody>
        </p:sp>
        <p:sp>
          <p:nvSpPr>
            <p:cNvPr id="281" name="Google Shape;281;p14"/>
            <p:cNvSpPr txBox="1"/>
            <p:nvPr/>
          </p:nvSpPr>
          <p:spPr>
            <a:xfrm>
              <a:off x="76200" y="85725"/>
              <a:ext cx="660400" cy="650875"/>
            </a:xfrm>
            <a:prstGeom prst="rect">
              <a:avLst/>
            </a:prstGeom>
            <a:noFill/>
            <a:ln>
              <a:noFill/>
            </a:ln>
          </p:spPr>
          <p:txBody>
            <a:bodyPr anchorCtr="0" anchor="ctr" bIns="50800" lIns="50800" spcFirstLastPara="1" rIns="50800" wrap="square" tIns="50800">
              <a:noAutofit/>
            </a:bodyPr>
            <a:lstStyle/>
            <a:p>
              <a:pPr indent="0" lvl="0" marL="0" marR="0" rtl="0" algn="ctr">
                <a:lnSpc>
                  <a:spcPct val="70222"/>
                </a:lnSpc>
                <a:spcBef>
                  <a:spcPts val="0"/>
                </a:spcBef>
                <a:spcAft>
                  <a:spcPts val="0"/>
                </a:spcAft>
                <a:buNone/>
              </a:pPr>
              <a:r>
                <a:t/>
              </a:r>
              <a:endParaRPr i="0" sz="1800" u="none" cap="none" strike="noStrike">
                <a:solidFill>
                  <a:schemeClr val="dk1"/>
                </a:solidFill>
                <a:latin typeface="Arimo"/>
                <a:ea typeface="Arimo"/>
                <a:cs typeface="Arimo"/>
                <a:sym typeface="Arimo"/>
              </a:endParaRPr>
            </a:p>
          </p:txBody>
        </p:sp>
      </p:grpSp>
      <p:grpSp>
        <p:nvGrpSpPr>
          <p:cNvPr id="282" name="Google Shape;282;p14"/>
          <p:cNvGrpSpPr/>
          <p:nvPr/>
        </p:nvGrpSpPr>
        <p:grpSpPr>
          <a:xfrm>
            <a:off x="4966829" y="4928929"/>
            <a:ext cx="569863" cy="569863"/>
            <a:chOff x="0" y="0"/>
            <a:chExt cx="812800" cy="812800"/>
          </a:xfrm>
        </p:grpSpPr>
        <p:sp>
          <p:nvSpPr>
            <p:cNvPr id="283" name="Google Shape;283;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5130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Arimo"/>
                <a:ea typeface="Arimo"/>
                <a:cs typeface="Arimo"/>
                <a:sym typeface="Arimo"/>
              </a:endParaRPr>
            </a:p>
          </p:txBody>
        </p:sp>
        <p:sp>
          <p:nvSpPr>
            <p:cNvPr id="284" name="Google Shape;284;p14"/>
            <p:cNvSpPr txBox="1"/>
            <p:nvPr/>
          </p:nvSpPr>
          <p:spPr>
            <a:xfrm>
              <a:off x="76200" y="85725"/>
              <a:ext cx="660400" cy="650875"/>
            </a:xfrm>
            <a:prstGeom prst="rect">
              <a:avLst/>
            </a:prstGeom>
            <a:noFill/>
            <a:ln>
              <a:noFill/>
            </a:ln>
          </p:spPr>
          <p:txBody>
            <a:bodyPr anchorCtr="0" anchor="ctr" bIns="50800" lIns="50800" spcFirstLastPara="1" rIns="50800" wrap="square" tIns="50800">
              <a:noAutofit/>
            </a:bodyPr>
            <a:lstStyle/>
            <a:p>
              <a:pPr indent="0" lvl="0" marL="0" marR="0" rtl="0" algn="ctr">
                <a:lnSpc>
                  <a:spcPct val="70222"/>
                </a:lnSpc>
                <a:spcBef>
                  <a:spcPts val="0"/>
                </a:spcBef>
                <a:spcAft>
                  <a:spcPts val="0"/>
                </a:spcAft>
                <a:buNone/>
              </a:pPr>
              <a:r>
                <a:t/>
              </a:r>
              <a:endParaRPr i="0" sz="1800" u="none" cap="none" strike="noStrike">
                <a:solidFill>
                  <a:schemeClr val="dk1"/>
                </a:solidFill>
                <a:latin typeface="Arimo"/>
                <a:ea typeface="Arimo"/>
                <a:cs typeface="Arimo"/>
                <a:sym typeface="Arimo"/>
              </a:endParaRPr>
            </a:p>
          </p:txBody>
        </p:sp>
      </p:grpSp>
      <p:grpSp>
        <p:nvGrpSpPr>
          <p:cNvPr id="285" name="Google Shape;285;p14"/>
          <p:cNvGrpSpPr/>
          <p:nvPr/>
        </p:nvGrpSpPr>
        <p:grpSpPr>
          <a:xfrm>
            <a:off x="5660517" y="4923833"/>
            <a:ext cx="569863" cy="569863"/>
            <a:chOff x="0" y="0"/>
            <a:chExt cx="812800" cy="812800"/>
          </a:xfrm>
        </p:grpSpPr>
        <p:sp>
          <p:nvSpPr>
            <p:cNvPr id="286" name="Google Shape;286;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2E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Arimo"/>
                <a:ea typeface="Arimo"/>
                <a:cs typeface="Arimo"/>
                <a:sym typeface="Arimo"/>
              </a:endParaRPr>
            </a:p>
          </p:txBody>
        </p:sp>
        <p:sp>
          <p:nvSpPr>
            <p:cNvPr id="287" name="Google Shape;287;p14"/>
            <p:cNvSpPr txBox="1"/>
            <p:nvPr/>
          </p:nvSpPr>
          <p:spPr>
            <a:xfrm>
              <a:off x="76200" y="85725"/>
              <a:ext cx="660400" cy="650875"/>
            </a:xfrm>
            <a:prstGeom prst="rect">
              <a:avLst/>
            </a:prstGeom>
            <a:noFill/>
            <a:ln>
              <a:noFill/>
            </a:ln>
          </p:spPr>
          <p:txBody>
            <a:bodyPr anchorCtr="0" anchor="ctr" bIns="50800" lIns="50800" spcFirstLastPara="1" rIns="50800" wrap="square" tIns="50800">
              <a:noAutofit/>
            </a:bodyPr>
            <a:lstStyle/>
            <a:p>
              <a:pPr indent="0" lvl="0" marL="0" marR="0" rtl="0" algn="ctr">
                <a:lnSpc>
                  <a:spcPct val="70222"/>
                </a:lnSpc>
                <a:spcBef>
                  <a:spcPts val="0"/>
                </a:spcBef>
                <a:spcAft>
                  <a:spcPts val="0"/>
                </a:spcAft>
                <a:buNone/>
              </a:pPr>
              <a:r>
                <a:t/>
              </a:r>
              <a:endParaRPr i="0" sz="1800" u="none" cap="none" strike="noStrike">
                <a:solidFill>
                  <a:schemeClr val="dk1"/>
                </a:solidFill>
                <a:latin typeface="Arimo"/>
                <a:ea typeface="Arimo"/>
                <a:cs typeface="Arimo"/>
                <a:sym typeface="Arimo"/>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15130D"/>
        </a:solidFill>
      </p:bgPr>
    </p:bg>
    <p:spTree>
      <p:nvGrpSpPr>
        <p:cNvPr id="291" name="Shape 291"/>
        <p:cNvGrpSpPr/>
        <p:nvPr/>
      </p:nvGrpSpPr>
      <p:grpSpPr>
        <a:xfrm>
          <a:off x="0" y="0"/>
          <a:ext cx="0" cy="0"/>
          <a:chOff x="0" y="0"/>
          <a:chExt cx="0" cy="0"/>
        </a:xfrm>
      </p:grpSpPr>
      <p:sp>
        <p:nvSpPr>
          <p:cNvPr id="292" name="Google Shape;292;p15"/>
          <p:cNvSpPr txBox="1"/>
          <p:nvPr/>
        </p:nvSpPr>
        <p:spPr>
          <a:xfrm>
            <a:off x="439417" y="2556337"/>
            <a:ext cx="6608053" cy="442744"/>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F0E7D7"/>
                </a:solidFill>
                <a:latin typeface="Arial"/>
                <a:ea typeface="Arial"/>
                <a:cs typeface="Arial"/>
                <a:sym typeface="Arial"/>
              </a:rPr>
              <a:t>This presentation template is free for everyone to use</a:t>
            </a:r>
            <a:endParaRPr/>
          </a:p>
          <a:p>
            <a:pPr indent="0" lvl="1" marL="0" marR="0" rtl="0" algn="ctr">
              <a:lnSpc>
                <a:spcPct val="121995"/>
              </a:lnSpc>
              <a:spcBef>
                <a:spcPts val="0"/>
              </a:spcBef>
              <a:spcAft>
                <a:spcPts val="0"/>
              </a:spcAft>
              <a:buNone/>
            </a:pPr>
            <a:r>
              <a:rPr b="0" i="0" lang="en-US" sz="1473" u="none" cap="none" strike="noStrike">
                <a:solidFill>
                  <a:srgbClr val="F0E7D7"/>
                </a:solidFill>
                <a:latin typeface="Arial"/>
                <a:ea typeface="Arial"/>
                <a:cs typeface="Arial"/>
                <a:sym typeface="Arial"/>
              </a:rPr>
              <a:t>thanks to the following:</a:t>
            </a:r>
            <a:endParaRPr/>
          </a:p>
        </p:txBody>
      </p:sp>
      <p:sp>
        <p:nvSpPr>
          <p:cNvPr id="293" name="Google Shape;293;p15"/>
          <p:cNvSpPr txBox="1"/>
          <p:nvPr/>
        </p:nvSpPr>
        <p:spPr>
          <a:xfrm>
            <a:off x="1273162" y="1921725"/>
            <a:ext cx="5013676" cy="554202"/>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4220" u="none" cap="none" strike="noStrike">
                <a:solidFill>
                  <a:srgbClr val="F0E7D7"/>
                </a:solidFill>
                <a:latin typeface="Arial"/>
                <a:ea typeface="Arial"/>
                <a:cs typeface="Arial"/>
                <a:sym typeface="Arial"/>
              </a:rPr>
              <a:t>CREDITS</a:t>
            </a:r>
            <a:endParaRPr/>
          </a:p>
        </p:txBody>
      </p:sp>
      <p:grpSp>
        <p:nvGrpSpPr>
          <p:cNvPr id="294" name="Google Shape;294;p15"/>
          <p:cNvGrpSpPr/>
          <p:nvPr/>
        </p:nvGrpSpPr>
        <p:grpSpPr>
          <a:xfrm>
            <a:off x="1118663" y="3314324"/>
            <a:ext cx="5527708" cy="2292391"/>
            <a:chOff x="0" y="-28575"/>
            <a:chExt cx="1658589" cy="687832"/>
          </a:xfrm>
        </p:grpSpPr>
        <p:sp>
          <p:nvSpPr>
            <p:cNvPr id="295" name="Google Shape;295;p15"/>
            <p:cNvSpPr/>
            <p:nvPr/>
          </p:nvSpPr>
          <p:spPr>
            <a:xfrm>
              <a:off x="0" y="0"/>
              <a:ext cx="1658589" cy="659257"/>
            </a:xfrm>
            <a:custGeom>
              <a:rect b="b" l="l" r="r" t="t"/>
              <a:pathLst>
                <a:path extrusionOk="0" h="659257" w="1658589">
                  <a:moveTo>
                    <a:pt x="29412" y="0"/>
                  </a:moveTo>
                  <a:lnTo>
                    <a:pt x="1629177" y="0"/>
                  </a:lnTo>
                  <a:cubicBezTo>
                    <a:pt x="1645421" y="0"/>
                    <a:pt x="1658589" y="13168"/>
                    <a:pt x="1658589" y="29412"/>
                  </a:cubicBezTo>
                  <a:lnTo>
                    <a:pt x="1658589" y="629845"/>
                  </a:lnTo>
                  <a:cubicBezTo>
                    <a:pt x="1658589" y="646089"/>
                    <a:pt x="1645421" y="659257"/>
                    <a:pt x="1629177" y="659257"/>
                  </a:cubicBezTo>
                  <a:lnTo>
                    <a:pt x="29412" y="659257"/>
                  </a:lnTo>
                  <a:cubicBezTo>
                    <a:pt x="13168" y="659257"/>
                    <a:pt x="0" y="646089"/>
                    <a:pt x="0" y="629845"/>
                  </a:cubicBezTo>
                  <a:lnTo>
                    <a:pt x="0" y="29412"/>
                  </a:lnTo>
                  <a:cubicBezTo>
                    <a:pt x="0" y="13168"/>
                    <a:pt x="13168" y="0"/>
                    <a:pt x="29412"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15"/>
            <p:cNvSpPr txBox="1"/>
            <p:nvPr/>
          </p:nvSpPr>
          <p:spPr>
            <a:xfrm>
              <a:off x="0" y="-28575"/>
              <a:ext cx="1658589" cy="687832"/>
            </a:xfrm>
            <a:prstGeom prst="rect">
              <a:avLst/>
            </a:prstGeom>
            <a:noFill/>
            <a:ln>
              <a:noFill/>
            </a:ln>
          </p:spPr>
          <p:txBody>
            <a:bodyPr anchorCtr="0" anchor="ctr" bIns="44575" lIns="44575" spcFirstLastPara="1" rIns="44575" wrap="square" tIns="44575">
              <a:noAutofit/>
            </a:bodyPr>
            <a:lstStyle/>
            <a:p>
              <a:pPr indent="0" lvl="0" marL="0" marR="0" rtl="0" algn="ctr">
                <a:lnSpc>
                  <a:spcPct val="120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97" name="Google Shape;297;p15"/>
          <p:cNvGrpSpPr/>
          <p:nvPr/>
        </p:nvGrpSpPr>
        <p:grpSpPr>
          <a:xfrm>
            <a:off x="1118663" y="5787706"/>
            <a:ext cx="5527708" cy="2292391"/>
            <a:chOff x="0" y="-28575"/>
            <a:chExt cx="1658589" cy="687832"/>
          </a:xfrm>
        </p:grpSpPr>
        <p:sp>
          <p:nvSpPr>
            <p:cNvPr id="298" name="Google Shape;298;p15"/>
            <p:cNvSpPr/>
            <p:nvPr/>
          </p:nvSpPr>
          <p:spPr>
            <a:xfrm>
              <a:off x="0" y="0"/>
              <a:ext cx="1658589" cy="659257"/>
            </a:xfrm>
            <a:custGeom>
              <a:rect b="b" l="l" r="r" t="t"/>
              <a:pathLst>
                <a:path extrusionOk="0" h="659257" w="1658589">
                  <a:moveTo>
                    <a:pt x="29412" y="0"/>
                  </a:moveTo>
                  <a:lnTo>
                    <a:pt x="1629177" y="0"/>
                  </a:lnTo>
                  <a:cubicBezTo>
                    <a:pt x="1645421" y="0"/>
                    <a:pt x="1658589" y="13168"/>
                    <a:pt x="1658589" y="29412"/>
                  </a:cubicBezTo>
                  <a:lnTo>
                    <a:pt x="1658589" y="629845"/>
                  </a:lnTo>
                  <a:cubicBezTo>
                    <a:pt x="1658589" y="646089"/>
                    <a:pt x="1645421" y="659257"/>
                    <a:pt x="1629177" y="659257"/>
                  </a:cubicBezTo>
                  <a:lnTo>
                    <a:pt x="29412" y="659257"/>
                  </a:lnTo>
                  <a:cubicBezTo>
                    <a:pt x="13168" y="659257"/>
                    <a:pt x="0" y="646089"/>
                    <a:pt x="0" y="629845"/>
                  </a:cubicBezTo>
                  <a:lnTo>
                    <a:pt x="0" y="29412"/>
                  </a:lnTo>
                  <a:cubicBezTo>
                    <a:pt x="0" y="13168"/>
                    <a:pt x="13168" y="0"/>
                    <a:pt x="29412"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15"/>
            <p:cNvSpPr txBox="1"/>
            <p:nvPr/>
          </p:nvSpPr>
          <p:spPr>
            <a:xfrm>
              <a:off x="0" y="-28575"/>
              <a:ext cx="1658589" cy="687832"/>
            </a:xfrm>
            <a:prstGeom prst="rect">
              <a:avLst/>
            </a:prstGeom>
            <a:noFill/>
            <a:ln>
              <a:noFill/>
            </a:ln>
          </p:spPr>
          <p:txBody>
            <a:bodyPr anchorCtr="0" anchor="ctr" bIns="44575" lIns="44575" spcFirstLastPara="1" rIns="44575" wrap="square" tIns="44575">
              <a:noAutofit/>
            </a:bodyPr>
            <a:lstStyle/>
            <a:p>
              <a:pPr indent="0" lvl="0" marL="0" marR="0" rtl="0" algn="ctr">
                <a:lnSpc>
                  <a:spcPct val="120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00" name="Google Shape;300;p15"/>
          <p:cNvSpPr txBox="1"/>
          <p:nvPr/>
        </p:nvSpPr>
        <p:spPr>
          <a:xfrm>
            <a:off x="1717064" y="5054421"/>
            <a:ext cx="4330905" cy="263085"/>
          </a:xfrm>
          <a:prstGeom prst="rect">
            <a:avLst/>
          </a:prstGeom>
          <a:noFill/>
          <a:ln>
            <a:noFill/>
          </a:ln>
        </p:spPr>
        <p:txBody>
          <a:bodyPr anchorCtr="0" anchor="t" bIns="0" lIns="0" spcFirstLastPara="1" rIns="0" wrap="square" tIns="0">
            <a:spAutoFit/>
          </a:bodyPr>
          <a:lstStyle/>
          <a:p>
            <a:pPr indent="0" lvl="1" marL="0" marR="0" rtl="0" algn="ctr">
              <a:lnSpc>
                <a:spcPct val="122063"/>
              </a:lnSpc>
              <a:spcBef>
                <a:spcPts val="0"/>
              </a:spcBef>
              <a:spcAft>
                <a:spcPts val="0"/>
              </a:spcAft>
              <a:buNone/>
            </a:pPr>
            <a:r>
              <a:rPr b="0" i="0" lang="en-US" sz="1754" u="none" cap="none" strike="noStrike">
                <a:solidFill>
                  <a:srgbClr val="000000"/>
                </a:solidFill>
                <a:latin typeface="Arial"/>
                <a:ea typeface="Arial"/>
                <a:cs typeface="Arial"/>
                <a:sym typeface="Arial"/>
              </a:rPr>
              <a:t>for the presentation template</a:t>
            </a:r>
            <a:endParaRPr/>
          </a:p>
        </p:txBody>
      </p:sp>
      <p:sp>
        <p:nvSpPr>
          <p:cNvPr id="301" name="Google Shape;301;p15"/>
          <p:cNvSpPr txBox="1"/>
          <p:nvPr/>
        </p:nvSpPr>
        <p:spPr>
          <a:xfrm>
            <a:off x="2319849" y="7280945"/>
            <a:ext cx="3125335" cy="263085"/>
          </a:xfrm>
          <a:prstGeom prst="rect">
            <a:avLst/>
          </a:prstGeom>
          <a:noFill/>
          <a:ln>
            <a:noFill/>
          </a:ln>
        </p:spPr>
        <p:txBody>
          <a:bodyPr anchorCtr="0" anchor="t" bIns="0" lIns="0" spcFirstLastPara="1" rIns="0" wrap="square" tIns="0">
            <a:spAutoFit/>
          </a:bodyPr>
          <a:lstStyle/>
          <a:p>
            <a:pPr indent="0" lvl="1" marL="0" marR="0" rtl="0" algn="ctr">
              <a:lnSpc>
                <a:spcPct val="122063"/>
              </a:lnSpc>
              <a:spcBef>
                <a:spcPts val="0"/>
              </a:spcBef>
              <a:spcAft>
                <a:spcPts val="0"/>
              </a:spcAft>
              <a:buNone/>
            </a:pPr>
            <a:r>
              <a:rPr b="0" i="0" lang="en-US" sz="1754" u="none" cap="none" strike="noStrike">
                <a:solidFill>
                  <a:srgbClr val="000000"/>
                </a:solidFill>
                <a:latin typeface="Arial"/>
                <a:ea typeface="Arial"/>
                <a:cs typeface="Arial"/>
                <a:sym typeface="Arial"/>
              </a:rPr>
              <a:t>for the photos</a:t>
            </a:r>
            <a:endParaRPr/>
          </a:p>
        </p:txBody>
      </p:sp>
      <p:sp>
        <p:nvSpPr>
          <p:cNvPr id="302" name="Google Shape;302;p15"/>
          <p:cNvSpPr txBox="1"/>
          <p:nvPr/>
        </p:nvSpPr>
        <p:spPr>
          <a:xfrm>
            <a:off x="1219392" y="6539266"/>
            <a:ext cx="5326250" cy="532129"/>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4136" u="none" cap="none" strike="noStrike">
                <a:solidFill>
                  <a:srgbClr val="0F1A38"/>
                </a:solidFill>
                <a:latin typeface="Arial"/>
                <a:ea typeface="Arial"/>
                <a:cs typeface="Arial"/>
                <a:sym typeface="Arial"/>
              </a:rPr>
              <a:t>Pexels, Pixabay</a:t>
            </a:r>
            <a:endParaRPr/>
          </a:p>
        </p:txBody>
      </p:sp>
      <p:sp>
        <p:nvSpPr>
          <p:cNvPr id="303" name="Google Shape;303;p15"/>
          <p:cNvSpPr txBox="1"/>
          <p:nvPr/>
        </p:nvSpPr>
        <p:spPr>
          <a:xfrm>
            <a:off x="1945056" y="8299172"/>
            <a:ext cx="3572987" cy="355707"/>
          </a:xfrm>
          <a:prstGeom prst="rect">
            <a:avLst/>
          </a:prstGeom>
          <a:noFill/>
          <a:ln>
            <a:noFill/>
          </a:ln>
        </p:spPr>
        <p:txBody>
          <a:bodyPr anchorCtr="0" anchor="t" bIns="0" lIns="0" spcFirstLastPara="1" rIns="0" wrap="square" tIns="0">
            <a:spAutoFit/>
          </a:bodyPr>
          <a:lstStyle/>
          <a:p>
            <a:pPr indent="0" lvl="1" marL="0" marR="0" rtl="0" algn="ctr">
              <a:lnSpc>
                <a:spcPct val="122018"/>
              </a:lnSpc>
              <a:spcBef>
                <a:spcPts val="0"/>
              </a:spcBef>
              <a:spcAft>
                <a:spcPts val="0"/>
              </a:spcAft>
              <a:buNone/>
            </a:pPr>
            <a:r>
              <a:rPr b="0" i="0" lang="en-US" sz="2457" u="none" cap="none" strike="noStrike">
                <a:solidFill>
                  <a:srgbClr val="F0E7D7"/>
                </a:solidFill>
                <a:latin typeface="Arial"/>
                <a:ea typeface="Arial"/>
                <a:cs typeface="Arial"/>
                <a:sym typeface="Arial"/>
              </a:rPr>
              <a:t>HAPPY DESIGNING!</a:t>
            </a:r>
            <a:endParaRPr/>
          </a:p>
        </p:txBody>
      </p:sp>
      <p:pic>
        <p:nvPicPr>
          <p:cNvPr id="304" name="Google Shape;304;p15"/>
          <p:cNvPicPr preferRelativeResize="0"/>
          <p:nvPr/>
        </p:nvPicPr>
        <p:blipFill>
          <a:blip r:embed="rId3">
            <a:alphaModFix/>
          </a:blip>
          <a:stretch>
            <a:fillRect/>
          </a:stretch>
        </p:blipFill>
        <p:spPr>
          <a:xfrm>
            <a:off x="1765163" y="3860875"/>
            <a:ext cx="4234749" cy="106503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