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p:nvPr/>
        </p:nvSpPr>
        <p:spPr>
          <a:xfrm>
            <a:off x="0" y="-7461774"/>
            <a:ext cx="18770528" cy="18736401"/>
          </a:xfrm>
          <a:custGeom>
            <a:rect b="b" l="l" r="r" t="t"/>
            <a:pathLst>
              <a:path extrusionOk="0" h="3973786" w="3981024">
                <a:moveTo>
                  <a:pt x="0" y="0"/>
                </a:moveTo>
                <a:lnTo>
                  <a:pt x="3981024" y="0"/>
                </a:lnTo>
                <a:lnTo>
                  <a:pt x="3981024" y="3973785"/>
                </a:lnTo>
                <a:lnTo>
                  <a:pt x="0" y="3973785"/>
                </a:lnTo>
                <a:lnTo>
                  <a:pt x="0" y="0"/>
                </a:lnTo>
                <a:close/>
              </a:path>
            </a:pathLst>
          </a:custGeom>
          <a:blipFill rotWithShape="1">
            <a:blip r:embed="rId2">
              <a:alphaModFix/>
            </a:blip>
            <a:stretch>
              <a:fillRect b="0" l="0" r="0" t="0"/>
            </a:stretch>
          </a:blipFill>
          <a:ln>
            <a:noFill/>
          </a:ln>
        </p:spPr>
      </p:sp>
      <p:sp>
        <p:nvSpPr>
          <p:cNvPr id="13" name="Google Shape;13;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1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2" name="Google Shape;5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8" name="Google Shape;58;p1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9" name="Google Shape;59;p1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0" name="Google Shape;60;p1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1" name="Google Shape;6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2" name="Google Shape;72;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1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5"/>
          <p:cNvSpPr/>
          <p:nvPr>
            <p:ph idx="2" type="pic"/>
          </p:nvPr>
        </p:nvSpPr>
        <p:spPr>
          <a:xfrm>
            <a:off x="1792288" y="612775"/>
            <a:ext cx="5486400" cy="4114800"/>
          </a:xfrm>
          <a:prstGeom prst="rect">
            <a:avLst/>
          </a:prstGeom>
          <a:noFill/>
          <a:ln>
            <a:noFill/>
          </a:ln>
        </p:spPr>
      </p:sp>
      <p:sp>
        <p:nvSpPr>
          <p:cNvPr id="79" name="Google Shape;79;p1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0" name="Google Shape;8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2">
  <p:cSld name="CUSTOM_1_2">
    <p:spTree>
      <p:nvGrpSpPr>
        <p:cNvPr id="15" name="Shape 15"/>
        <p:cNvGrpSpPr/>
        <p:nvPr/>
      </p:nvGrpSpPr>
      <p:grpSpPr>
        <a:xfrm>
          <a:off x="0" y="0"/>
          <a:ext cx="0" cy="0"/>
          <a:chOff x="0" y="0"/>
          <a:chExt cx="0" cy="0"/>
        </a:xfrm>
      </p:grpSpPr>
      <p:sp>
        <p:nvSpPr>
          <p:cNvPr id="16" name="Google Shape;16;p4"/>
          <p:cNvSpPr txBox="1"/>
          <p:nvPr/>
        </p:nvSpPr>
        <p:spPr>
          <a:xfrm>
            <a:off x="-480050" y="-829397"/>
            <a:ext cx="9058598" cy="101974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7" name="Google Shape;17;p4"/>
          <p:cNvGrpSpPr/>
          <p:nvPr/>
        </p:nvGrpSpPr>
        <p:grpSpPr>
          <a:xfrm>
            <a:off x="-735925" y="-474552"/>
            <a:ext cx="19759979" cy="3498418"/>
            <a:chOff x="0" y="-47625"/>
            <a:chExt cx="5204240" cy="921388"/>
          </a:xfrm>
        </p:grpSpPr>
        <p:sp>
          <p:nvSpPr>
            <p:cNvPr id="18" name="Google Shape;18;p4"/>
            <p:cNvSpPr/>
            <p:nvPr/>
          </p:nvSpPr>
          <p:spPr>
            <a:xfrm>
              <a:off x="0" y="0"/>
              <a:ext cx="5204240" cy="873763"/>
            </a:xfrm>
            <a:custGeom>
              <a:rect b="b" l="l" r="r" t="t"/>
              <a:pathLst>
                <a:path extrusionOk="0" h="873763" w="5204240">
                  <a:moveTo>
                    <a:pt x="19982" y="0"/>
                  </a:moveTo>
                  <a:lnTo>
                    <a:pt x="5184259" y="0"/>
                  </a:lnTo>
                  <a:cubicBezTo>
                    <a:pt x="5195295" y="0"/>
                    <a:pt x="5204240" y="8946"/>
                    <a:pt x="5204240" y="19982"/>
                  </a:cubicBezTo>
                  <a:lnTo>
                    <a:pt x="5204240" y="853781"/>
                  </a:lnTo>
                  <a:cubicBezTo>
                    <a:pt x="5204240" y="864817"/>
                    <a:pt x="5195295" y="873763"/>
                    <a:pt x="5184259" y="873763"/>
                  </a:cubicBezTo>
                  <a:lnTo>
                    <a:pt x="19982" y="873763"/>
                  </a:lnTo>
                  <a:cubicBezTo>
                    <a:pt x="8946" y="873763"/>
                    <a:pt x="0" y="864817"/>
                    <a:pt x="0" y="853781"/>
                  </a:cubicBezTo>
                  <a:lnTo>
                    <a:pt x="0" y="19982"/>
                  </a:lnTo>
                  <a:cubicBezTo>
                    <a:pt x="0" y="8946"/>
                    <a:pt x="8946" y="0"/>
                    <a:pt x="19982"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spTree>
      <p:nvGrpSpPr>
        <p:cNvPr id="20" name="Shape 20"/>
        <p:cNvGrpSpPr/>
        <p:nvPr/>
      </p:nvGrpSpPr>
      <p:grpSpPr>
        <a:xfrm>
          <a:off x="0" y="0"/>
          <a:ext cx="0" cy="0"/>
          <a:chOff x="0" y="0"/>
          <a:chExt cx="0" cy="0"/>
        </a:xfrm>
      </p:grpSpPr>
      <p:grpSp>
        <p:nvGrpSpPr>
          <p:cNvPr id="21" name="Google Shape;21;p5"/>
          <p:cNvGrpSpPr/>
          <p:nvPr/>
        </p:nvGrpSpPr>
        <p:grpSpPr>
          <a:xfrm>
            <a:off x="12691416" y="-791289"/>
            <a:ext cx="6556715" cy="11688829"/>
            <a:chOff x="0" y="-47625"/>
            <a:chExt cx="1726860" cy="3078519"/>
          </a:xfrm>
        </p:grpSpPr>
        <p:sp>
          <p:nvSpPr>
            <p:cNvPr id="22" name="Google Shape;22;p5"/>
            <p:cNvSpPr/>
            <p:nvPr/>
          </p:nvSpPr>
          <p:spPr>
            <a:xfrm>
              <a:off x="0" y="0"/>
              <a:ext cx="1726860" cy="3030894"/>
            </a:xfrm>
            <a:custGeom>
              <a:rect b="b" l="l" r="r" t="t"/>
              <a:pathLst>
                <a:path extrusionOk="0" h="3030894" w="1726860">
                  <a:moveTo>
                    <a:pt x="60219" y="0"/>
                  </a:moveTo>
                  <a:lnTo>
                    <a:pt x="1666641" y="0"/>
                  </a:lnTo>
                  <a:cubicBezTo>
                    <a:pt x="1682612" y="0"/>
                    <a:pt x="1697929" y="6345"/>
                    <a:pt x="1709222" y="17638"/>
                  </a:cubicBezTo>
                  <a:cubicBezTo>
                    <a:pt x="1720515" y="28931"/>
                    <a:pt x="1726860" y="44248"/>
                    <a:pt x="1726860" y="60219"/>
                  </a:cubicBezTo>
                  <a:lnTo>
                    <a:pt x="1726860" y="2970674"/>
                  </a:lnTo>
                  <a:cubicBezTo>
                    <a:pt x="1726860" y="3003933"/>
                    <a:pt x="1699899" y="3030894"/>
                    <a:pt x="1666641" y="3030894"/>
                  </a:cubicBezTo>
                  <a:lnTo>
                    <a:pt x="60219" y="3030894"/>
                  </a:lnTo>
                  <a:cubicBezTo>
                    <a:pt x="44248" y="3030894"/>
                    <a:pt x="28931" y="3024549"/>
                    <a:pt x="17638" y="3013256"/>
                  </a:cubicBezTo>
                  <a:cubicBezTo>
                    <a:pt x="6345" y="3001962"/>
                    <a:pt x="0" y="2986646"/>
                    <a:pt x="0" y="2970674"/>
                  </a:cubicBezTo>
                  <a:lnTo>
                    <a:pt x="0" y="60219"/>
                  </a:lnTo>
                  <a:cubicBezTo>
                    <a:pt x="0" y="26961"/>
                    <a:pt x="26961" y="0"/>
                    <a:pt x="60219"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1_1_1">
    <p:spTree>
      <p:nvGrpSpPr>
        <p:cNvPr id="24" name="Shape 24"/>
        <p:cNvGrpSpPr/>
        <p:nvPr/>
      </p:nvGrpSpPr>
      <p:grpSpPr>
        <a:xfrm>
          <a:off x="0" y="0"/>
          <a:ext cx="0" cy="0"/>
          <a:chOff x="0" y="0"/>
          <a:chExt cx="0" cy="0"/>
        </a:xfrm>
      </p:grpSpPr>
      <p:grpSp>
        <p:nvGrpSpPr>
          <p:cNvPr id="25" name="Google Shape;25;p6"/>
          <p:cNvGrpSpPr/>
          <p:nvPr/>
        </p:nvGrpSpPr>
        <p:grpSpPr>
          <a:xfrm>
            <a:off x="-9" y="-700914"/>
            <a:ext cx="6556715" cy="11688829"/>
            <a:chOff x="0" y="-47625"/>
            <a:chExt cx="1726860" cy="3078519"/>
          </a:xfrm>
        </p:grpSpPr>
        <p:sp>
          <p:nvSpPr>
            <p:cNvPr id="26" name="Google Shape;26;p6"/>
            <p:cNvSpPr/>
            <p:nvPr/>
          </p:nvSpPr>
          <p:spPr>
            <a:xfrm>
              <a:off x="0" y="0"/>
              <a:ext cx="1726860" cy="3030894"/>
            </a:xfrm>
            <a:custGeom>
              <a:rect b="b" l="l" r="r" t="t"/>
              <a:pathLst>
                <a:path extrusionOk="0" h="3030894" w="1726860">
                  <a:moveTo>
                    <a:pt x="60219" y="0"/>
                  </a:moveTo>
                  <a:lnTo>
                    <a:pt x="1666641" y="0"/>
                  </a:lnTo>
                  <a:cubicBezTo>
                    <a:pt x="1682612" y="0"/>
                    <a:pt x="1697929" y="6345"/>
                    <a:pt x="1709222" y="17638"/>
                  </a:cubicBezTo>
                  <a:cubicBezTo>
                    <a:pt x="1720515" y="28931"/>
                    <a:pt x="1726860" y="44248"/>
                    <a:pt x="1726860" y="60219"/>
                  </a:cubicBezTo>
                  <a:lnTo>
                    <a:pt x="1726860" y="2970674"/>
                  </a:lnTo>
                  <a:cubicBezTo>
                    <a:pt x="1726860" y="3003933"/>
                    <a:pt x="1699899" y="3030894"/>
                    <a:pt x="1666641" y="3030894"/>
                  </a:cubicBezTo>
                  <a:lnTo>
                    <a:pt x="60219" y="3030894"/>
                  </a:lnTo>
                  <a:cubicBezTo>
                    <a:pt x="44248" y="3030894"/>
                    <a:pt x="28931" y="3024549"/>
                    <a:pt x="17638" y="3013256"/>
                  </a:cubicBezTo>
                  <a:cubicBezTo>
                    <a:pt x="6345" y="3001962"/>
                    <a:pt x="0" y="2986646"/>
                    <a:pt x="0" y="2970674"/>
                  </a:cubicBezTo>
                  <a:lnTo>
                    <a:pt x="0" y="60219"/>
                  </a:lnTo>
                  <a:cubicBezTo>
                    <a:pt x="0" y="26961"/>
                    <a:pt x="26961" y="0"/>
                    <a:pt x="60219"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6"/>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4ECBE"/>
        </a:solidFill>
      </p:bgPr>
    </p:bg>
    <p:spTree>
      <p:nvGrpSpPr>
        <p:cNvPr id="28" name="Shape 28"/>
        <p:cNvGrpSpPr/>
        <p:nvPr/>
      </p:nvGrpSpPr>
      <p:grpSpPr>
        <a:xfrm>
          <a:off x="0" y="0"/>
          <a:ext cx="0" cy="0"/>
          <a:chOff x="0" y="0"/>
          <a:chExt cx="0" cy="0"/>
        </a:xfrm>
      </p:grpSpPr>
      <p:sp>
        <p:nvSpPr>
          <p:cNvPr id="29" name="Google Shape;29;p7"/>
          <p:cNvSpPr/>
          <p:nvPr/>
        </p:nvSpPr>
        <p:spPr>
          <a:xfrm>
            <a:off x="-99344" y="-6479498"/>
            <a:ext cx="18486695" cy="18453082"/>
          </a:xfrm>
          <a:custGeom>
            <a:rect b="b" l="l" r="r" t="t"/>
            <a:pathLst>
              <a:path extrusionOk="0" h="3816563" w="3823515">
                <a:moveTo>
                  <a:pt x="0" y="0"/>
                </a:moveTo>
                <a:lnTo>
                  <a:pt x="3823516" y="0"/>
                </a:lnTo>
                <a:lnTo>
                  <a:pt x="3823516" y="3816564"/>
                </a:lnTo>
                <a:lnTo>
                  <a:pt x="0" y="3816564"/>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33" name="Google Shape;3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355FB5"/>
              </a:buClr>
              <a:buSzPts val="1400"/>
              <a:buNone/>
              <a:defRPr>
                <a:solidFill>
                  <a:srgbClr val="355FB5"/>
                </a:solidFill>
              </a:defRPr>
            </a:lvl1pPr>
            <a:lvl2pPr lvl="1" algn="l">
              <a:spcBef>
                <a:spcPts val="0"/>
              </a:spcBef>
              <a:spcAft>
                <a:spcPts val="0"/>
              </a:spcAft>
              <a:buClr>
                <a:srgbClr val="355FB5"/>
              </a:buClr>
              <a:buSzPts val="1400"/>
              <a:buNone/>
              <a:defRPr>
                <a:solidFill>
                  <a:srgbClr val="355FB5"/>
                </a:solidFill>
              </a:defRPr>
            </a:lvl2pPr>
            <a:lvl3pPr lvl="2" algn="l">
              <a:spcBef>
                <a:spcPts val="0"/>
              </a:spcBef>
              <a:spcAft>
                <a:spcPts val="0"/>
              </a:spcAft>
              <a:buClr>
                <a:srgbClr val="355FB5"/>
              </a:buClr>
              <a:buSzPts val="1400"/>
              <a:buNone/>
              <a:defRPr>
                <a:solidFill>
                  <a:srgbClr val="355FB5"/>
                </a:solidFill>
              </a:defRPr>
            </a:lvl3pPr>
            <a:lvl4pPr lvl="3" algn="l">
              <a:spcBef>
                <a:spcPts val="0"/>
              </a:spcBef>
              <a:spcAft>
                <a:spcPts val="0"/>
              </a:spcAft>
              <a:buClr>
                <a:srgbClr val="355FB5"/>
              </a:buClr>
              <a:buSzPts val="1400"/>
              <a:buNone/>
              <a:defRPr>
                <a:solidFill>
                  <a:srgbClr val="355FB5"/>
                </a:solidFill>
              </a:defRPr>
            </a:lvl4pPr>
            <a:lvl5pPr lvl="4" algn="l">
              <a:spcBef>
                <a:spcPts val="0"/>
              </a:spcBef>
              <a:spcAft>
                <a:spcPts val="0"/>
              </a:spcAft>
              <a:buClr>
                <a:srgbClr val="355FB5"/>
              </a:buClr>
              <a:buSzPts val="1400"/>
              <a:buNone/>
              <a:defRPr>
                <a:solidFill>
                  <a:srgbClr val="355FB5"/>
                </a:solidFill>
              </a:defRPr>
            </a:lvl5pPr>
            <a:lvl6pPr lvl="5" algn="l">
              <a:spcBef>
                <a:spcPts val="0"/>
              </a:spcBef>
              <a:spcAft>
                <a:spcPts val="0"/>
              </a:spcAft>
              <a:buClr>
                <a:srgbClr val="355FB5"/>
              </a:buClr>
              <a:buSzPts val="1400"/>
              <a:buNone/>
              <a:defRPr>
                <a:solidFill>
                  <a:srgbClr val="355FB5"/>
                </a:solidFill>
              </a:defRPr>
            </a:lvl6pPr>
            <a:lvl7pPr lvl="6" algn="l">
              <a:spcBef>
                <a:spcPts val="0"/>
              </a:spcBef>
              <a:spcAft>
                <a:spcPts val="0"/>
              </a:spcAft>
              <a:buClr>
                <a:srgbClr val="355FB5"/>
              </a:buClr>
              <a:buSzPts val="1400"/>
              <a:buNone/>
              <a:defRPr>
                <a:solidFill>
                  <a:srgbClr val="355FB5"/>
                </a:solidFill>
              </a:defRPr>
            </a:lvl7pPr>
            <a:lvl8pPr lvl="7" algn="l">
              <a:spcBef>
                <a:spcPts val="0"/>
              </a:spcBef>
              <a:spcAft>
                <a:spcPts val="0"/>
              </a:spcAft>
              <a:buClr>
                <a:srgbClr val="355FB5"/>
              </a:buClr>
              <a:buSzPts val="1400"/>
              <a:buNone/>
              <a:defRPr>
                <a:solidFill>
                  <a:srgbClr val="355FB5"/>
                </a:solidFill>
              </a:defRPr>
            </a:lvl8pPr>
            <a:lvl9pPr lvl="8" algn="l">
              <a:spcBef>
                <a:spcPts val="0"/>
              </a:spcBef>
              <a:spcAft>
                <a:spcPts val="0"/>
              </a:spcAft>
              <a:buClr>
                <a:srgbClr val="355FB5"/>
              </a:buClr>
              <a:buSzPts val="1400"/>
              <a:buNone/>
              <a:defRPr>
                <a:solidFill>
                  <a:srgbClr val="355FB5"/>
                </a:solidFill>
              </a:defRPr>
            </a:lvl9pPr>
          </a:lstStyle>
          <a:p/>
        </p:txBody>
      </p:sp>
      <p:sp>
        <p:nvSpPr>
          <p:cNvPr id="34" name="Google Shape;3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355FB5"/>
              </a:buClr>
              <a:buSzPts val="1400"/>
              <a:buNone/>
              <a:defRPr>
                <a:solidFill>
                  <a:srgbClr val="355FB5"/>
                </a:solidFill>
              </a:defRPr>
            </a:lvl1pPr>
            <a:lvl2pPr lvl="1" algn="l">
              <a:spcBef>
                <a:spcPts val="0"/>
              </a:spcBef>
              <a:spcAft>
                <a:spcPts val="0"/>
              </a:spcAft>
              <a:buClr>
                <a:srgbClr val="355FB5"/>
              </a:buClr>
              <a:buSzPts val="1400"/>
              <a:buNone/>
              <a:defRPr>
                <a:solidFill>
                  <a:srgbClr val="355FB5"/>
                </a:solidFill>
              </a:defRPr>
            </a:lvl2pPr>
            <a:lvl3pPr lvl="2" algn="l">
              <a:spcBef>
                <a:spcPts val="0"/>
              </a:spcBef>
              <a:spcAft>
                <a:spcPts val="0"/>
              </a:spcAft>
              <a:buClr>
                <a:srgbClr val="355FB5"/>
              </a:buClr>
              <a:buSzPts val="1400"/>
              <a:buNone/>
              <a:defRPr>
                <a:solidFill>
                  <a:srgbClr val="355FB5"/>
                </a:solidFill>
              </a:defRPr>
            </a:lvl3pPr>
            <a:lvl4pPr lvl="3" algn="l">
              <a:spcBef>
                <a:spcPts val="0"/>
              </a:spcBef>
              <a:spcAft>
                <a:spcPts val="0"/>
              </a:spcAft>
              <a:buClr>
                <a:srgbClr val="355FB5"/>
              </a:buClr>
              <a:buSzPts val="1400"/>
              <a:buNone/>
              <a:defRPr>
                <a:solidFill>
                  <a:srgbClr val="355FB5"/>
                </a:solidFill>
              </a:defRPr>
            </a:lvl4pPr>
            <a:lvl5pPr lvl="4" algn="l">
              <a:spcBef>
                <a:spcPts val="0"/>
              </a:spcBef>
              <a:spcAft>
                <a:spcPts val="0"/>
              </a:spcAft>
              <a:buClr>
                <a:srgbClr val="355FB5"/>
              </a:buClr>
              <a:buSzPts val="1400"/>
              <a:buNone/>
              <a:defRPr>
                <a:solidFill>
                  <a:srgbClr val="355FB5"/>
                </a:solidFill>
              </a:defRPr>
            </a:lvl5pPr>
            <a:lvl6pPr lvl="5" algn="l">
              <a:spcBef>
                <a:spcPts val="0"/>
              </a:spcBef>
              <a:spcAft>
                <a:spcPts val="0"/>
              </a:spcAft>
              <a:buClr>
                <a:srgbClr val="355FB5"/>
              </a:buClr>
              <a:buSzPts val="1400"/>
              <a:buNone/>
              <a:defRPr>
                <a:solidFill>
                  <a:srgbClr val="355FB5"/>
                </a:solidFill>
              </a:defRPr>
            </a:lvl6pPr>
            <a:lvl7pPr lvl="6" algn="l">
              <a:spcBef>
                <a:spcPts val="0"/>
              </a:spcBef>
              <a:spcAft>
                <a:spcPts val="0"/>
              </a:spcAft>
              <a:buClr>
                <a:srgbClr val="355FB5"/>
              </a:buClr>
              <a:buSzPts val="1400"/>
              <a:buNone/>
              <a:defRPr>
                <a:solidFill>
                  <a:srgbClr val="355FB5"/>
                </a:solidFill>
              </a:defRPr>
            </a:lvl7pPr>
            <a:lvl8pPr lvl="7" algn="l">
              <a:spcBef>
                <a:spcPts val="0"/>
              </a:spcBef>
              <a:spcAft>
                <a:spcPts val="0"/>
              </a:spcAft>
              <a:buClr>
                <a:srgbClr val="355FB5"/>
              </a:buClr>
              <a:buSzPts val="1400"/>
              <a:buNone/>
              <a:defRPr>
                <a:solidFill>
                  <a:srgbClr val="355FB5"/>
                </a:solidFill>
              </a:defRPr>
            </a:lvl8pPr>
            <a:lvl9pPr lvl="8" algn="l">
              <a:spcBef>
                <a:spcPts val="0"/>
              </a:spcBef>
              <a:spcAft>
                <a:spcPts val="0"/>
              </a:spcAft>
              <a:buClr>
                <a:srgbClr val="355FB5"/>
              </a:buClr>
              <a:buSzPts val="1400"/>
              <a:buNone/>
              <a:defRPr>
                <a:solidFill>
                  <a:srgbClr val="355FB5"/>
                </a:solidFill>
              </a:defRPr>
            </a:lvl9pPr>
          </a:lstStyle>
          <a:p/>
        </p:txBody>
      </p:sp>
      <p:sp>
        <p:nvSpPr>
          <p:cNvPr id="35" name="Google Shape;3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1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5" name="Google Shape;4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355FB5"/>
              </a:buClr>
              <a:buSzPts val="4400"/>
              <a:buFont typeface="Lato"/>
              <a:buNone/>
              <a:defRPr b="1" i="0" sz="4400" u="none" cap="none" strike="noStrike">
                <a:solidFill>
                  <a:srgbClr val="355FB5"/>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355FB5"/>
              </a:buClr>
              <a:buSzPts val="3200"/>
              <a:buFont typeface="Lato"/>
              <a:buChar char="•"/>
              <a:defRPr i="0" sz="3200" u="none" cap="none" strike="noStrike">
                <a:solidFill>
                  <a:srgbClr val="355FB5"/>
                </a:solidFill>
                <a:latin typeface="Lato"/>
                <a:ea typeface="Lato"/>
                <a:cs typeface="Lato"/>
                <a:sym typeface="Lato"/>
              </a:defRPr>
            </a:lvl1pPr>
            <a:lvl2pPr indent="-406400" lvl="1" marL="914400" marR="0" rtl="0" algn="l">
              <a:spcBef>
                <a:spcPts val="560"/>
              </a:spcBef>
              <a:spcAft>
                <a:spcPts val="0"/>
              </a:spcAft>
              <a:buClr>
                <a:srgbClr val="355FB5"/>
              </a:buClr>
              <a:buSzPts val="2800"/>
              <a:buFont typeface="Lato"/>
              <a:buChar char="–"/>
              <a:defRPr i="0" sz="2800" u="none" cap="none" strike="noStrike">
                <a:solidFill>
                  <a:srgbClr val="355FB5"/>
                </a:solidFill>
                <a:latin typeface="Lato"/>
                <a:ea typeface="Lato"/>
                <a:cs typeface="Lato"/>
                <a:sym typeface="Lato"/>
              </a:defRPr>
            </a:lvl2pPr>
            <a:lvl3pPr indent="-381000" lvl="2" marL="1371600" marR="0" rtl="0" algn="l">
              <a:spcBef>
                <a:spcPts val="480"/>
              </a:spcBef>
              <a:spcAft>
                <a:spcPts val="0"/>
              </a:spcAft>
              <a:buClr>
                <a:srgbClr val="355FB5"/>
              </a:buClr>
              <a:buSzPts val="2400"/>
              <a:buFont typeface="Lato"/>
              <a:buChar char="•"/>
              <a:defRPr i="0" sz="2400" u="none" cap="none" strike="noStrike">
                <a:solidFill>
                  <a:srgbClr val="355FB5"/>
                </a:solidFill>
                <a:latin typeface="Lato"/>
                <a:ea typeface="Lato"/>
                <a:cs typeface="Lato"/>
                <a:sym typeface="Lato"/>
              </a:defRPr>
            </a:lvl3pPr>
            <a:lvl4pPr indent="-355600" lvl="3" marL="1828800" marR="0" rtl="0" algn="l">
              <a:spcBef>
                <a:spcPts val="400"/>
              </a:spcBef>
              <a:spcAft>
                <a:spcPts val="0"/>
              </a:spcAft>
              <a:buClr>
                <a:srgbClr val="355FB5"/>
              </a:buClr>
              <a:buSzPts val="2000"/>
              <a:buFont typeface="Lato"/>
              <a:buChar char="–"/>
              <a:defRPr i="0" sz="2000" u="none" cap="none" strike="noStrike">
                <a:solidFill>
                  <a:srgbClr val="355FB5"/>
                </a:solidFill>
                <a:latin typeface="Lato"/>
                <a:ea typeface="Lato"/>
                <a:cs typeface="Lato"/>
                <a:sym typeface="Lato"/>
              </a:defRPr>
            </a:lvl4pPr>
            <a:lvl5pPr indent="-355600" lvl="4" marL="2286000" marR="0" rtl="0" algn="l">
              <a:spcBef>
                <a:spcPts val="400"/>
              </a:spcBef>
              <a:spcAft>
                <a:spcPts val="0"/>
              </a:spcAft>
              <a:buClr>
                <a:srgbClr val="355FB5"/>
              </a:buClr>
              <a:buSzPts val="2000"/>
              <a:buFont typeface="Lato"/>
              <a:buChar char="»"/>
              <a:defRPr i="0" sz="2000" u="none" cap="none" strike="noStrike">
                <a:solidFill>
                  <a:srgbClr val="355FB5"/>
                </a:solidFill>
                <a:latin typeface="Lato"/>
                <a:ea typeface="Lato"/>
                <a:cs typeface="Lato"/>
                <a:sym typeface="Lato"/>
              </a:defRPr>
            </a:lvl5pPr>
            <a:lvl6pPr indent="-355600" lvl="5" marL="2743200" marR="0" rtl="0" algn="l">
              <a:spcBef>
                <a:spcPts val="400"/>
              </a:spcBef>
              <a:spcAft>
                <a:spcPts val="0"/>
              </a:spcAft>
              <a:buClr>
                <a:srgbClr val="355FB5"/>
              </a:buClr>
              <a:buSzPts val="2000"/>
              <a:buFont typeface="Lato"/>
              <a:buChar char="•"/>
              <a:defRPr i="0" sz="2000" u="none" cap="none" strike="noStrike">
                <a:solidFill>
                  <a:srgbClr val="355FB5"/>
                </a:solidFill>
                <a:latin typeface="Lato"/>
                <a:ea typeface="Lato"/>
                <a:cs typeface="Lato"/>
                <a:sym typeface="Lato"/>
              </a:defRPr>
            </a:lvl6pPr>
            <a:lvl7pPr indent="-355600" lvl="6" marL="3200400" marR="0" rtl="0" algn="l">
              <a:spcBef>
                <a:spcPts val="400"/>
              </a:spcBef>
              <a:spcAft>
                <a:spcPts val="0"/>
              </a:spcAft>
              <a:buClr>
                <a:srgbClr val="355FB5"/>
              </a:buClr>
              <a:buSzPts val="2000"/>
              <a:buFont typeface="Lato"/>
              <a:buChar char="•"/>
              <a:defRPr i="0" sz="2000" u="none" cap="none" strike="noStrike">
                <a:solidFill>
                  <a:srgbClr val="355FB5"/>
                </a:solidFill>
                <a:latin typeface="Lato"/>
                <a:ea typeface="Lato"/>
                <a:cs typeface="Lato"/>
                <a:sym typeface="Lato"/>
              </a:defRPr>
            </a:lvl7pPr>
            <a:lvl8pPr indent="-355600" lvl="7" marL="3657600" marR="0" rtl="0" algn="l">
              <a:spcBef>
                <a:spcPts val="400"/>
              </a:spcBef>
              <a:spcAft>
                <a:spcPts val="0"/>
              </a:spcAft>
              <a:buClr>
                <a:srgbClr val="355FB5"/>
              </a:buClr>
              <a:buSzPts val="2000"/>
              <a:buFont typeface="Lato"/>
              <a:buChar char="•"/>
              <a:defRPr i="0" sz="2000" u="none" cap="none" strike="noStrike">
                <a:solidFill>
                  <a:srgbClr val="355FB5"/>
                </a:solidFill>
                <a:latin typeface="Lato"/>
                <a:ea typeface="Lato"/>
                <a:cs typeface="Lato"/>
                <a:sym typeface="Lato"/>
              </a:defRPr>
            </a:lvl8pPr>
            <a:lvl9pPr indent="-355600" lvl="8" marL="4114800" marR="0" rtl="0" algn="l">
              <a:spcBef>
                <a:spcPts val="400"/>
              </a:spcBef>
              <a:spcAft>
                <a:spcPts val="0"/>
              </a:spcAft>
              <a:buClr>
                <a:srgbClr val="355FB5"/>
              </a:buClr>
              <a:buSzPts val="2000"/>
              <a:buFont typeface="Lato"/>
              <a:buChar char="•"/>
              <a:defRPr i="0" sz="2000" u="none" cap="none" strike="noStrike">
                <a:solidFill>
                  <a:srgbClr val="355FB5"/>
                </a:solidFill>
                <a:latin typeface="Lato"/>
                <a:ea typeface="Lato"/>
                <a:cs typeface="Lato"/>
                <a:sym typeface="Lato"/>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4.png"/><Relationship Id="rId12"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1.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2.jpg"/><Relationship Id="rId4" Type="http://schemas.openxmlformats.org/officeDocument/2006/relationships/image" Target="../media/image33.jpg"/><Relationship Id="rId5" Type="http://schemas.openxmlformats.org/officeDocument/2006/relationships/image" Target="../media/image30.jp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image" Target="../media/image58.jpg"/><Relationship Id="rId9" Type="http://schemas.openxmlformats.org/officeDocument/2006/relationships/image" Target="../media/image42.jpg"/><Relationship Id="rId5" Type="http://schemas.openxmlformats.org/officeDocument/2006/relationships/image" Target="../media/image38.jpg"/><Relationship Id="rId6" Type="http://schemas.openxmlformats.org/officeDocument/2006/relationships/image" Target="../media/image9.png"/><Relationship Id="rId7" Type="http://schemas.openxmlformats.org/officeDocument/2006/relationships/image" Target="../media/image41.jpg"/><Relationship Id="rId8"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44.jpg"/><Relationship Id="rId5" Type="http://schemas.openxmlformats.org/officeDocument/2006/relationships/image" Target="../media/image50.jpg"/><Relationship Id="rId6" Type="http://schemas.openxmlformats.org/officeDocument/2006/relationships/image" Target="../media/image32.jpg"/><Relationship Id="rId7"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5.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45.png"/><Relationship Id="rId5" Type="http://schemas.openxmlformats.org/officeDocument/2006/relationships/image" Target="../media/image55.jpg"/><Relationship Id="rId6" Type="http://schemas.openxmlformats.org/officeDocument/2006/relationships/image" Target="../media/image56.jpg"/><Relationship Id="rId7" Type="http://schemas.openxmlformats.org/officeDocument/2006/relationships/image" Target="../media/image53.jpg"/><Relationship Id="rId8"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23.png"/><Relationship Id="rId7" Type="http://schemas.openxmlformats.org/officeDocument/2006/relationships/image" Target="../media/image35.png"/><Relationship Id="rId8" Type="http://schemas.openxmlformats.org/officeDocument/2006/relationships/image" Target="../media/image14.png"/></Relationships>
</file>

<file path=ppt/slides/_rels/slide19.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4.png"/><Relationship Id="rId4" Type="http://schemas.openxmlformats.org/officeDocument/2006/relationships/image" Target="../media/image35.png"/><Relationship Id="rId9" Type="http://schemas.openxmlformats.org/officeDocument/2006/relationships/image" Target="../media/image45.png"/><Relationship Id="rId5" Type="http://schemas.openxmlformats.org/officeDocument/2006/relationships/image" Target="../media/image25.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7.png"/><Relationship Id="rId12"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3.png"/><Relationship Id="rId9"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7.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7.jpg"/><Relationship Id="rId4" Type="http://schemas.openxmlformats.org/officeDocument/2006/relationships/image" Target="../media/image1.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45.png"/><Relationship Id="rId6" Type="http://schemas.openxmlformats.org/officeDocument/2006/relationships/image" Target="../media/image5.png"/><Relationship Id="rId7"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CBE"/>
        </a:solidFill>
      </p:bgPr>
    </p:bg>
    <p:spTree>
      <p:nvGrpSpPr>
        <p:cNvPr id="98" name="Shape 98"/>
        <p:cNvGrpSpPr/>
        <p:nvPr/>
      </p:nvGrpSpPr>
      <p:grpSpPr>
        <a:xfrm>
          <a:off x="0" y="0"/>
          <a:ext cx="0" cy="0"/>
          <a:chOff x="0" y="0"/>
          <a:chExt cx="0" cy="0"/>
        </a:xfrm>
      </p:grpSpPr>
      <p:sp>
        <p:nvSpPr>
          <p:cNvPr id="99" name="Google Shape;99;p18"/>
          <p:cNvSpPr/>
          <p:nvPr/>
        </p:nvSpPr>
        <p:spPr>
          <a:xfrm>
            <a:off x="5479847" y="3928221"/>
            <a:ext cx="6783416" cy="2798159"/>
          </a:xfrm>
          <a:custGeom>
            <a:rect b="b" l="l" r="r" t="t"/>
            <a:pathLst>
              <a:path extrusionOk="0" h="2798159" w="6783416">
                <a:moveTo>
                  <a:pt x="0" y="0"/>
                </a:moveTo>
                <a:lnTo>
                  <a:pt x="6783416" y="0"/>
                </a:lnTo>
                <a:lnTo>
                  <a:pt x="6783416" y="2798159"/>
                </a:lnTo>
                <a:lnTo>
                  <a:pt x="0" y="2798159"/>
                </a:lnTo>
                <a:lnTo>
                  <a:pt x="0" y="0"/>
                </a:lnTo>
                <a:close/>
              </a:path>
            </a:pathLst>
          </a:custGeom>
          <a:blipFill rotWithShape="1">
            <a:blip r:embed="rId3">
              <a:alphaModFix/>
            </a:blip>
            <a:stretch>
              <a:fillRect b="0" l="0" r="0" t="0"/>
            </a:stretch>
          </a:blipFill>
          <a:ln>
            <a:noFill/>
          </a:ln>
        </p:spPr>
      </p:sp>
      <p:sp>
        <p:nvSpPr>
          <p:cNvPr id="100" name="Google Shape;100;p18"/>
          <p:cNvSpPr/>
          <p:nvPr/>
        </p:nvSpPr>
        <p:spPr>
          <a:xfrm>
            <a:off x="5479847" y="1028700"/>
            <a:ext cx="6783416" cy="2572673"/>
          </a:xfrm>
          <a:custGeom>
            <a:rect b="b" l="l" r="r" t="t"/>
            <a:pathLst>
              <a:path extrusionOk="0" h="2572673" w="6783416">
                <a:moveTo>
                  <a:pt x="0" y="0"/>
                </a:moveTo>
                <a:lnTo>
                  <a:pt x="6783416" y="0"/>
                </a:lnTo>
                <a:lnTo>
                  <a:pt x="6783416" y="2572673"/>
                </a:lnTo>
                <a:lnTo>
                  <a:pt x="0" y="2572673"/>
                </a:lnTo>
                <a:lnTo>
                  <a:pt x="0" y="0"/>
                </a:lnTo>
                <a:close/>
              </a:path>
            </a:pathLst>
          </a:custGeom>
          <a:blipFill rotWithShape="1">
            <a:blip r:embed="rId4">
              <a:alphaModFix/>
            </a:blip>
            <a:stretch>
              <a:fillRect b="0" l="0" r="0" t="0"/>
            </a:stretch>
          </a:blipFill>
          <a:ln>
            <a:noFill/>
          </a:ln>
        </p:spPr>
      </p:sp>
      <p:sp>
        <p:nvSpPr>
          <p:cNvPr id="101" name="Google Shape;101;p18"/>
          <p:cNvSpPr/>
          <p:nvPr/>
        </p:nvSpPr>
        <p:spPr>
          <a:xfrm rot="462118">
            <a:off x="-839401" y="-872767"/>
            <a:ext cx="5707283" cy="5891389"/>
          </a:xfrm>
          <a:custGeom>
            <a:rect b="b" l="l" r="r" t="t"/>
            <a:pathLst>
              <a:path extrusionOk="0" h="5891389" w="5707283">
                <a:moveTo>
                  <a:pt x="0" y="0"/>
                </a:moveTo>
                <a:lnTo>
                  <a:pt x="5707283" y="0"/>
                </a:lnTo>
                <a:lnTo>
                  <a:pt x="5707283" y="5891389"/>
                </a:lnTo>
                <a:lnTo>
                  <a:pt x="0" y="5891389"/>
                </a:lnTo>
                <a:lnTo>
                  <a:pt x="0" y="0"/>
                </a:lnTo>
                <a:close/>
              </a:path>
            </a:pathLst>
          </a:custGeom>
          <a:blipFill rotWithShape="1">
            <a:blip r:embed="rId5">
              <a:alphaModFix/>
            </a:blip>
            <a:stretch>
              <a:fillRect b="0" l="0" r="0" t="0"/>
            </a:stretch>
          </a:blipFill>
          <a:ln>
            <a:noFill/>
          </a:ln>
        </p:spPr>
      </p:sp>
      <p:sp>
        <p:nvSpPr>
          <p:cNvPr id="102" name="Google Shape;102;p18"/>
          <p:cNvSpPr/>
          <p:nvPr/>
        </p:nvSpPr>
        <p:spPr>
          <a:xfrm rot="1408210">
            <a:off x="476851" y="3738520"/>
            <a:ext cx="1775032" cy="3271948"/>
          </a:xfrm>
          <a:custGeom>
            <a:rect b="b" l="l" r="r" t="t"/>
            <a:pathLst>
              <a:path extrusionOk="0" h="3271948" w="1775032">
                <a:moveTo>
                  <a:pt x="0" y="0"/>
                </a:moveTo>
                <a:lnTo>
                  <a:pt x="1775031" y="0"/>
                </a:lnTo>
                <a:lnTo>
                  <a:pt x="1775031" y="3271947"/>
                </a:lnTo>
                <a:lnTo>
                  <a:pt x="0" y="3271947"/>
                </a:lnTo>
                <a:lnTo>
                  <a:pt x="0" y="0"/>
                </a:lnTo>
                <a:close/>
              </a:path>
            </a:pathLst>
          </a:custGeom>
          <a:blipFill rotWithShape="1">
            <a:blip r:embed="rId6">
              <a:alphaModFix/>
            </a:blip>
            <a:stretch>
              <a:fillRect b="0" l="0" r="0" t="0"/>
            </a:stretch>
          </a:blipFill>
          <a:ln>
            <a:noFill/>
          </a:ln>
        </p:spPr>
      </p:sp>
      <p:sp>
        <p:nvSpPr>
          <p:cNvPr id="103" name="Google Shape;103;p18"/>
          <p:cNvSpPr/>
          <p:nvPr/>
        </p:nvSpPr>
        <p:spPr>
          <a:xfrm rot="-1186191">
            <a:off x="13416190" y="-651248"/>
            <a:ext cx="6122801" cy="4898241"/>
          </a:xfrm>
          <a:custGeom>
            <a:rect b="b" l="l" r="r" t="t"/>
            <a:pathLst>
              <a:path extrusionOk="0" h="4898241" w="6122801">
                <a:moveTo>
                  <a:pt x="0" y="0"/>
                </a:moveTo>
                <a:lnTo>
                  <a:pt x="6122800" y="0"/>
                </a:lnTo>
                <a:lnTo>
                  <a:pt x="6122800" y="4898241"/>
                </a:lnTo>
                <a:lnTo>
                  <a:pt x="0" y="4898241"/>
                </a:lnTo>
                <a:lnTo>
                  <a:pt x="0" y="0"/>
                </a:lnTo>
                <a:close/>
              </a:path>
            </a:pathLst>
          </a:custGeom>
          <a:blipFill rotWithShape="1">
            <a:blip r:embed="rId7">
              <a:alphaModFix/>
            </a:blip>
            <a:stretch>
              <a:fillRect b="0" l="0" r="0" t="0"/>
            </a:stretch>
          </a:blipFill>
          <a:ln>
            <a:noFill/>
          </a:ln>
        </p:spPr>
      </p:sp>
      <p:sp>
        <p:nvSpPr>
          <p:cNvPr id="104" name="Google Shape;104;p18"/>
          <p:cNvSpPr/>
          <p:nvPr/>
        </p:nvSpPr>
        <p:spPr>
          <a:xfrm rot="-1123873">
            <a:off x="2977312" y="1963724"/>
            <a:ext cx="1561662" cy="3003195"/>
          </a:xfrm>
          <a:custGeom>
            <a:rect b="b" l="l" r="r" t="t"/>
            <a:pathLst>
              <a:path extrusionOk="0" h="3003195" w="1561662">
                <a:moveTo>
                  <a:pt x="0" y="0"/>
                </a:moveTo>
                <a:lnTo>
                  <a:pt x="1561661" y="0"/>
                </a:lnTo>
                <a:lnTo>
                  <a:pt x="1561661" y="3003196"/>
                </a:lnTo>
                <a:lnTo>
                  <a:pt x="0" y="3003196"/>
                </a:lnTo>
                <a:lnTo>
                  <a:pt x="0" y="0"/>
                </a:lnTo>
                <a:close/>
              </a:path>
            </a:pathLst>
          </a:custGeom>
          <a:blipFill rotWithShape="1">
            <a:blip r:embed="rId8">
              <a:alphaModFix/>
            </a:blip>
            <a:stretch>
              <a:fillRect b="0" l="0" r="0" t="0"/>
            </a:stretch>
          </a:blipFill>
          <a:ln>
            <a:noFill/>
          </a:ln>
        </p:spPr>
      </p:sp>
      <p:sp>
        <p:nvSpPr>
          <p:cNvPr id="105" name="Google Shape;105;p18"/>
          <p:cNvSpPr/>
          <p:nvPr/>
        </p:nvSpPr>
        <p:spPr>
          <a:xfrm>
            <a:off x="12506189" y="-152641"/>
            <a:ext cx="3211850" cy="3043228"/>
          </a:xfrm>
          <a:custGeom>
            <a:rect b="b" l="l" r="r" t="t"/>
            <a:pathLst>
              <a:path extrusionOk="0" h="3043228" w="3211850">
                <a:moveTo>
                  <a:pt x="0" y="0"/>
                </a:moveTo>
                <a:lnTo>
                  <a:pt x="3211850" y="0"/>
                </a:lnTo>
                <a:lnTo>
                  <a:pt x="3211850" y="3043228"/>
                </a:lnTo>
                <a:lnTo>
                  <a:pt x="0" y="3043228"/>
                </a:lnTo>
                <a:lnTo>
                  <a:pt x="0" y="0"/>
                </a:lnTo>
                <a:close/>
              </a:path>
            </a:pathLst>
          </a:custGeom>
          <a:blipFill rotWithShape="1">
            <a:blip r:embed="rId9">
              <a:alphaModFix/>
            </a:blip>
            <a:stretch>
              <a:fillRect b="0" l="0" r="0" t="0"/>
            </a:stretch>
          </a:blipFill>
          <a:ln>
            <a:noFill/>
          </a:ln>
        </p:spPr>
      </p:sp>
      <p:grpSp>
        <p:nvGrpSpPr>
          <p:cNvPr id="106" name="Google Shape;106;p18"/>
          <p:cNvGrpSpPr/>
          <p:nvPr/>
        </p:nvGrpSpPr>
        <p:grpSpPr>
          <a:xfrm>
            <a:off x="-823540" y="7340845"/>
            <a:ext cx="19759850" cy="3266925"/>
            <a:chOff x="0" y="-47625"/>
            <a:chExt cx="5204240" cy="860425"/>
          </a:xfrm>
        </p:grpSpPr>
        <p:sp>
          <p:nvSpPr>
            <p:cNvPr id="107" name="Google Shape;107;p18"/>
            <p:cNvSpPr/>
            <p:nvPr/>
          </p:nvSpPr>
          <p:spPr>
            <a:xfrm>
              <a:off x="0" y="0"/>
              <a:ext cx="5204240" cy="796404"/>
            </a:xfrm>
            <a:custGeom>
              <a:rect b="b" l="l" r="r" t="t"/>
              <a:pathLst>
                <a:path extrusionOk="0" h="796404" w="5204240">
                  <a:moveTo>
                    <a:pt x="19982" y="0"/>
                  </a:moveTo>
                  <a:lnTo>
                    <a:pt x="5184259" y="0"/>
                  </a:lnTo>
                  <a:cubicBezTo>
                    <a:pt x="5195295" y="0"/>
                    <a:pt x="5204240" y="8946"/>
                    <a:pt x="5204240" y="19982"/>
                  </a:cubicBezTo>
                  <a:lnTo>
                    <a:pt x="5204240" y="776422"/>
                  </a:lnTo>
                  <a:cubicBezTo>
                    <a:pt x="5204240" y="787457"/>
                    <a:pt x="5195295" y="796404"/>
                    <a:pt x="5184259" y="796404"/>
                  </a:cubicBezTo>
                  <a:lnTo>
                    <a:pt x="19982" y="796404"/>
                  </a:lnTo>
                  <a:cubicBezTo>
                    <a:pt x="8946" y="796404"/>
                    <a:pt x="0" y="787457"/>
                    <a:pt x="0" y="776422"/>
                  </a:cubicBezTo>
                  <a:lnTo>
                    <a:pt x="0" y="19982"/>
                  </a:lnTo>
                  <a:cubicBezTo>
                    <a:pt x="0" y="8946"/>
                    <a:pt x="8946" y="0"/>
                    <a:pt x="19982"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9" name="Google Shape;109;p18"/>
          <p:cNvSpPr txBox="1"/>
          <p:nvPr/>
        </p:nvSpPr>
        <p:spPr>
          <a:xfrm>
            <a:off x="3533329" y="7993871"/>
            <a:ext cx="11046113"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 Lesson Plan for Pre-K Presentation</a:t>
            </a:r>
            <a:endParaRPr/>
          </a:p>
        </p:txBody>
      </p:sp>
      <p:sp>
        <p:nvSpPr>
          <p:cNvPr id="110" name="Google Shape;110;p18"/>
          <p:cNvSpPr txBox="1"/>
          <p:nvPr/>
        </p:nvSpPr>
        <p:spPr>
          <a:xfrm>
            <a:off x="4629429" y="9033594"/>
            <a:ext cx="9029100" cy="8466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5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sz="2500"/>
          </a:p>
        </p:txBody>
      </p:sp>
      <p:sp>
        <p:nvSpPr>
          <p:cNvPr id="111" name="Google Shape;111;p18"/>
          <p:cNvSpPr/>
          <p:nvPr/>
        </p:nvSpPr>
        <p:spPr>
          <a:xfrm rot="-812004">
            <a:off x="-703024" y="7202460"/>
            <a:ext cx="4134782" cy="2899516"/>
          </a:xfrm>
          <a:custGeom>
            <a:rect b="b" l="l" r="r" t="t"/>
            <a:pathLst>
              <a:path extrusionOk="0" h="2899516" w="4134782">
                <a:moveTo>
                  <a:pt x="0" y="0"/>
                </a:moveTo>
                <a:lnTo>
                  <a:pt x="4134782" y="0"/>
                </a:lnTo>
                <a:lnTo>
                  <a:pt x="4134782" y="2899515"/>
                </a:lnTo>
                <a:lnTo>
                  <a:pt x="0" y="2899515"/>
                </a:lnTo>
                <a:lnTo>
                  <a:pt x="0" y="0"/>
                </a:lnTo>
                <a:close/>
              </a:path>
            </a:pathLst>
          </a:custGeom>
          <a:blipFill rotWithShape="1">
            <a:blip r:embed="rId10">
              <a:alphaModFix/>
            </a:blip>
            <a:stretch>
              <a:fillRect b="0" l="0" r="0" t="0"/>
            </a:stretch>
          </a:blipFill>
          <a:ln>
            <a:noFill/>
          </a:ln>
        </p:spPr>
      </p:sp>
      <p:sp>
        <p:nvSpPr>
          <p:cNvPr id="112" name="Google Shape;112;p18"/>
          <p:cNvSpPr/>
          <p:nvPr/>
        </p:nvSpPr>
        <p:spPr>
          <a:xfrm rot="420090">
            <a:off x="14475463" y="6946556"/>
            <a:ext cx="3301195" cy="3637680"/>
          </a:xfrm>
          <a:custGeom>
            <a:rect b="b" l="l" r="r" t="t"/>
            <a:pathLst>
              <a:path extrusionOk="0" h="3637680" w="3301195">
                <a:moveTo>
                  <a:pt x="0" y="0"/>
                </a:moveTo>
                <a:lnTo>
                  <a:pt x="3301195" y="0"/>
                </a:lnTo>
                <a:lnTo>
                  <a:pt x="3301195" y="3637680"/>
                </a:lnTo>
                <a:lnTo>
                  <a:pt x="0" y="3637680"/>
                </a:lnTo>
                <a:lnTo>
                  <a:pt x="0" y="0"/>
                </a:lnTo>
                <a:close/>
              </a:path>
            </a:pathLst>
          </a:custGeom>
          <a:blipFill rotWithShape="1">
            <a:blip r:embed="rId11">
              <a:alphaModFix/>
            </a:blip>
            <a:stretch>
              <a:fillRect b="0" l="0" r="0" t="0"/>
            </a:stretch>
          </a:blipFill>
          <a:ln>
            <a:noFill/>
          </a:ln>
        </p:spPr>
      </p:sp>
      <p:sp>
        <p:nvSpPr>
          <p:cNvPr id="113" name="Google Shape;113;p18"/>
          <p:cNvSpPr/>
          <p:nvPr/>
        </p:nvSpPr>
        <p:spPr>
          <a:xfrm>
            <a:off x="14969123" y="3956608"/>
            <a:ext cx="3016935" cy="3565064"/>
          </a:xfrm>
          <a:custGeom>
            <a:rect b="b" l="l" r="r" t="t"/>
            <a:pathLst>
              <a:path extrusionOk="0" h="3565064" w="3016935">
                <a:moveTo>
                  <a:pt x="0" y="0"/>
                </a:moveTo>
                <a:lnTo>
                  <a:pt x="3016935" y="0"/>
                </a:lnTo>
                <a:lnTo>
                  <a:pt x="3016935" y="3565063"/>
                </a:lnTo>
                <a:lnTo>
                  <a:pt x="0" y="3565063"/>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287" name="Shape 287"/>
        <p:cNvGrpSpPr/>
        <p:nvPr/>
      </p:nvGrpSpPr>
      <p:grpSpPr>
        <a:xfrm>
          <a:off x="0" y="0"/>
          <a:ext cx="0" cy="0"/>
          <a:chOff x="0" y="0"/>
          <a:chExt cx="0" cy="0"/>
        </a:xfrm>
      </p:grpSpPr>
      <p:pic>
        <p:nvPicPr>
          <p:cNvPr id="288" name="Google Shape;288;p27"/>
          <p:cNvPicPr preferRelativeResize="0"/>
          <p:nvPr/>
        </p:nvPicPr>
        <p:blipFill rotWithShape="1">
          <a:blip r:embed="rId3">
            <a:alphaModFix/>
          </a:blip>
          <a:srcRect b="0" l="2287" r="2286" t="0"/>
          <a:stretch/>
        </p:blipFill>
        <p:spPr>
          <a:xfrm>
            <a:off x="6545876" y="1052344"/>
            <a:ext cx="11742124" cy="8205956"/>
          </a:xfrm>
          <a:prstGeom prst="rect">
            <a:avLst/>
          </a:prstGeom>
          <a:noFill/>
          <a:ln>
            <a:noFill/>
          </a:ln>
        </p:spPr>
      </p:pic>
      <p:grpSp>
        <p:nvGrpSpPr>
          <p:cNvPr id="289" name="Google Shape;289;p27"/>
          <p:cNvGrpSpPr/>
          <p:nvPr/>
        </p:nvGrpSpPr>
        <p:grpSpPr>
          <a:xfrm>
            <a:off x="-1614827" y="871518"/>
            <a:ext cx="9293643" cy="8386782"/>
            <a:chOff x="0" y="-47625"/>
            <a:chExt cx="2447708" cy="2208865"/>
          </a:xfrm>
        </p:grpSpPr>
        <p:sp>
          <p:nvSpPr>
            <p:cNvPr id="290" name="Google Shape;290;p27"/>
            <p:cNvSpPr/>
            <p:nvPr/>
          </p:nvSpPr>
          <p:spPr>
            <a:xfrm>
              <a:off x="0" y="0"/>
              <a:ext cx="2447708" cy="2161240"/>
            </a:xfrm>
            <a:custGeom>
              <a:rect b="b" l="l" r="r" t="t"/>
              <a:pathLst>
                <a:path extrusionOk="0" h="2161240" w="2447708">
                  <a:moveTo>
                    <a:pt x="42485" y="0"/>
                  </a:moveTo>
                  <a:lnTo>
                    <a:pt x="2405224" y="0"/>
                  </a:lnTo>
                  <a:cubicBezTo>
                    <a:pt x="2428687" y="0"/>
                    <a:pt x="2447708" y="19021"/>
                    <a:pt x="2447708" y="42485"/>
                  </a:cubicBezTo>
                  <a:lnTo>
                    <a:pt x="2447708" y="2118755"/>
                  </a:lnTo>
                  <a:cubicBezTo>
                    <a:pt x="2447708" y="2142218"/>
                    <a:pt x="2428687" y="2161240"/>
                    <a:pt x="2405224" y="2161240"/>
                  </a:cubicBezTo>
                  <a:lnTo>
                    <a:pt x="42485" y="2161240"/>
                  </a:lnTo>
                  <a:cubicBezTo>
                    <a:pt x="19021" y="2161240"/>
                    <a:pt x="0" y="2142218"/>
                    <a:pt x="0" y="2118755"/>
                  </a:cubicBezTo>
                  <a:lnTo>
                    <a:pt x="0" y="42485"/>
                  </a:lnTo>
                  <a:cubicBezTo>
                    <a:pt x="0" y="19021"/>
                    <a:pt x="19021" y="0"/>
                    <a:pt x="42485"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2" name="Google Shape;292;p27"/>
          <p:cNvSpPr txBox="1"/>
          <p:nvPr/>
        </p:nvSpPr>
        <p:spPr>
          <a:xfrm>
            <a:off x="1028700" y="2388224"/>
            <a:ext cx="4059299"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Lesson 02: Add title here</a:t>
            </a:r>
            <a:endParaRPr/>
          </a:p>
        </p:txBody>
      </p:sp>
      <p:sp>
        <p:nvSpPr>
          <p:cNvPr id="293" name="Google Shape;293;p27"/>
          <p:cNvSpPr txBox="1"/>
          <p:nvPr/>
        </p:nvSpPr>
        <p:spPr>
          <a:xfrm>
            <a:off x="1028700" y="4524345"/>
            <a:ext cx="5155322"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 Consectetur adipiscing elit pellentesque habitant morbi tristique. Vitae et leo duis ut.</a:t>
            </a:r>
            <a:endParaRPr/>
          </a:p>
        </p:txBody>
      </p:sp>
      <p:sp>
        <p:nvSpPr>
          <p:cNvPr id="294" name="Google Shape;294;p27"/>
          <p:cNvSpPr txBox="1"/>
          <p:nvPr/>
        </p:nvSpPr>
        <p:spPr>
          <a:xfrm>
            <a:off x="1028700" y="6736726"/>
            <a:ext cx="5155200" cy="1785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 Consectetur adipiscing elit pellentesque habitant morbi tristique. Vitae et leo duis ut.</a:t>
            </a:r>
            <a:endParaRPr/>
          </a:p>
        </p:txBody>
      </p:sp>
      <p:sp>
        <p:nvSpPr>
          <p:cNvPr id="295" name="Google Shape;295;p27"/>
          <p:cNvSpPr/>
          <p:nvPr/>
        </p:nvSpPr>
        <p:spPr>
          <a:xfrm rot="-511540">
            <a:off x="5220736" y="1882551"/>
            <a:ext cx="1742955" cy="1920611"/>
          </a:xfrm>
          <a:custGeom>
            <a:rect b="b" l="l" r="r" t="t"/>
            <a:pathLst>
              <a:path extrusionOk="0" h="1920611" w="1742955">
                <a:moveTo>
                  <a:pt x="0" y="0"/>
                </a:moveTo>
                <a:lnTo>
                  <a:pt x="1742955" y="0"/>
                </a:lnTo>
                <a:lnTo>
                  <a:pt x="1742955" y="1920611"/>
                </a:lnTo>
                <a:lnTo>
                  <a:pt x="0" y="192061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299" name="Shape 299"/>
        <p:cNvGrpSpPr/>
        <p:nvPr/>
      </p:nvGrpSpPr>
      <p:grpSpPr>
        <a:xfrm>
          <a:off x="0" y="0"/>
          <a:ext cx="0" cy="0"/>
          <a:chOff x="0" y="0"/>
          <a:chExt cx="0" cy="0"/>
        </a:xfrm>
      </p:grpSpPr>
      <p:grpSp>
        <p:nvGrpSpPr>
          <p:cNvPr id="300" name="Google Shape;300;p28"/>
          <p:cNvGrpSpPr/>
          <p:nvPr/>
        </p:nvGrpSpPr>
        <p:grpSpPr>
          <a:xfrm>
            <a:off x="5458430" y="4357860"/>
            <a:ext cx="3849372" cy="6528172"/>
            <a:chOff x="0" y="-47625"/>
            <a:chExt cx="1096424" cy="1859431"/>
          </a:xfrm>
        </p:grpSpPr>
        <p:sp>
          <p:nvSpPr>
            <p:cNvPr id="301" name="Google Shape;301;p28"/>
            <p:cNvSpPr/>
            <p:nvPr/>
          </p:nvSpPr>
          <p:spPr>
            <a:xfrm>
              <a:off x="0" y="0"/>
              <a:ext cx="1096424" cy="1811806"/>
            </a:xfrm>
            <a:custGeom>
              <a:rect b="b" l="l" r="r" t="t"/>
              <a:pathLst>
                <a:path extrusionOk="0" h="1811806" w="1096424">
                  <a:moveTo>
                    <a:pt x="102572" y="0"/>
                  </a:moveTo>
                  <a:lnTo>
                    <a:pt x="993852" y="0"/>
                  </a:lnTo>
                  <a:cubicBezTo>
                    <a:pt x="1021055" y="0"/>
                    <a:pt x="1047145" y="10807"/>
                    <a:pt x="1066381" y="30043"/>
                  </a:cubicBezTo>
                  <a:cubicBezTo>
                    <a:pt x="1085617" y="49279"/>
                    <a:pt x="1096424" y="75368"/>
                    <a:pt x="1096424" y="102572"/>
                  </a:cubicBezTo>
                  <a:lnTo>
                    <a:pt x="1096424" y="1709234"/>
                  </a:lnTo>
                  <a:cubicBezTo>
                    <a:pt x="1096424" y="1736438"/>
                    <a:pt x="1085617" y="1762527"/>
                    <a:pt x="1066381" y="1781763"/>
                  </a:cubicBezTo>
                  <a:cubicBezTo>
                    <a:pt x="1047145" y="1800999"/>
                    <a:pt x="1021055" y="1811806"/>
                    <a:pt x="993852" y="1811806"/>
                  </a:cubicBezTo>
                  <a:lnTo>
                    <a:pt x="102572" y="1811806"/>
                  </a:lnTo>
                  <a:cubicBezTo>
                    <a:pt x="75368" y="1811806"/>
                    <a:pt x="49279" y="1800999"/>
                    <a:pt x="30043" y="1781763"/>
                  </a:cubicBezTo>
                  <a:cubicBezTo>
                    <a:pt x="10807" y="1762527"/>
                    <a:pt x="0" y="1736438"/>
                    <a:pt x="0" y="1709234"/>
                  </a:cubicBezTo>
                  <a:lnTo>
                    <a:pt x="0" y="102572"/>
                  </a:lnTo>
                  <a:cubicBezTo>
                    <a:pt x="0" y="75368"/>
                    <a:pt x="10807" y="49279"/>
                    <a:pt x="30043" y="30043"/>
                  </a:cubicBezTo>
                  <a:cubicBezTo>
                    <a:pt x="49279" y="10807"/>
                    <a:pt x="75368" y="0"/>
                    <a:pt x="102572"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28"/>
          <p:cNvSpPr/>
          <p:nvPr/>
        </p:nvSpPr>
        <p:spPr>
          <a:xfrm>
            <a:off x="14826831" y="327892"/>
            <a:ext cx="2228843" cy="2456026"/>
          </a:xfrm>
          <a:custGeom>
            <a:rect b="b" l="l" r="r" t="t"/>
            <a:pathLst>
              <a:path extrusionOk="0" h="2456026" w="2228843">
                <a:moveTo>
                  <a:pt x="0" y="0"/>
                </a:moveTo>
                <a:lnTo>
                  <a:pt x="2228843" y="0"/>
                </a:lnTo>
                <a:lnTo>
                  <a:pt x="2228843" y="2456026"/>
                </a:lnTo>
                <a:lnTo>
                  <a:pt x="0" y="2456026"/>
                </a:lnTo>
                <a:lnTo>
                  <a:pt x="0" y="0"/>
                </a:lnTo>
                <a:close/>
              </a:path>
            </a:pathLst>
          </a:custGeom>
          <a:blipFill rotWithShape="1">
            <a:blip r:embed="rId3">
              <a:alphaModFix/>
            </a:blip>
            <a:stretch>
              <a:fillRect b="0" l="0" r="0" t="0"/>
            </a:stretch>
          </a:blipFill>
          <a:ln>
            <a:noFill/>
          </a:ln>
        </p:spPr>
      </p:sp>
      <p:sp>
        <p:nvSpPr>
          <p:cNvPr id="304" name="Google Shape;304;p28"/>
          <p:cNvSpPr txBox="1"/>
          <p:nvPr/>
        </p:nvSpPr>
        <p:spPr>
          <a:xfrm>
            <a:off x="999893" y="3488495"/>
            <a:ext cx="400133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Our Goals</a:t>
            </a:r>
            <a:endParaRPr/>
          </a:p>
        </p:txBody>
      </p:sp>
      <p:sp>
        <p:nvSpPr>
          <p:cNvPr id="305" name="Google Shape;305;p28"/>
          <p:cNvSpPr txBox="1"/>
          <p:nvPr/>
        </p:nvSpPr>
        <p:spPr>
          <a:xfrm>
            <a:off x="999893" y="4527462"/>
            <a:ext cx="2839287" cy="21113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306" name="Google Shape;306;p28"/>
          <p:cNvSpPr/>
          <p:nvPr/>
        </p:nvSpPr>
        <p:spPr>
          <a:xfrm>
            <a:off x="6540052" y="2130486"/>
            <a:ext cx="2022985" cy="2088242"/>
          </a:xfrm>
          <a:custGeom>
            <a:rect b="b" l="l" r="r" t="t"/>
            <a:pathLst>
              <a:path extrusionOk="0" h="2088242" w="2022985">
                <a:moveTo>
                  <a:pt x="0" y="0"/>
                </a:moveTo>
                <a:lnTo>
                  <a:pt x="2022985" y="0"/>
                </a:lnTo>
                <a:lnTo>
                  <a:pt x="2022985" y="2088243"/>
                </a:lnTo>
                <a:lnTo>
                  <a:pt x="0" y="2088243"/>
                </a:lnTo>
                <a:lnTo>
                  <a:pt x="0" y="0"/>
                </a:lnTo>
                <a:close/>
              </a:path>
            </a:pathLst>
          </a:custGeom>
          <a:blipFill rotWithShape="1">
            <a:blip r:embed="rId4">
              <a:alphaModFix/>
            </a:blip>
            <a:stretch>
              <a:fillRect b="0" l="0" r="0" t="0"/>
            </a:stretch>
          </a:blipFill>
          <a:ln>
            <a:noFill/>
          </a:ln>
        </p:spPr>
      </p:sp>
      <p:sp>
        <p:nvSpPr>
          <p:cNvPr id="307" name="Google Shape;307;p28"/>
          <p:cNvSpPr/>
          <p:nvPr/>
        </p:nvSpPr>
        <p:spPr>
          <a:xfrm rot="82864">
            <a:off x="10647829" y="1479281"/>
            <a:ext cx="2092867" cy="1674294"/>
          </a:xfrm>
          <a:custGeom>
            <a:rect b="b" l="l" r="r" t="t"/>
            <a:pathLst>
              <a:path extrusionOk="0" h="1674294" w="2092867">
                <a:moveTo>
                  <a:pt x="0" y="0"/>
                </a:moveTo>
                <a:lnTo>
                  <a:pt x="2092867" y="0"/>
                </a:lnTo>
                <a:lnTo>
                  <a:pt x="2092867" y="1674293"/>
                </a:lnTo>
                <a:lnTo>
                  <a:pt x="0" y="1674293"/>
                </a:lnTo>
                <a:lnTo>
                  <a:pt x="0" y="0"/>
                </a:lnTo>
                <a:close/>
              </a:path>
            </a:pathLst>
          </a:custGeom>
          <a:blipFill rotWithShape="1">
            <a:blip r:embed="rId5">
              <a:alphaModFix/>
            </a:blip>
            <a:stretch>
              <a:fillRect b="0" l="0" r="0" t="0"/>
            </a:stretch>
          </a:blipFill>
          <a:ln>
            <a:noFill/>
          </a:ln>
        </p:spPr>
      </p:sp>
      <p:sp>
        <p:nvSpPr>
          <p:cNvPr id="308" name="Google Shape;308;p28"/>
          <p:cNvSpPr txBox="1"/>
          <p:nvPr/>
        </p:nvSpPr>
        <p:spPr>
          <a:xfrm>
            <a:off x="6035364" y="5146873"/>
            <a:ext cx="2695503"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Goal #1</a:t>
            </a:r>
            <a:endParaRPr/>
          </a:p>
        </p:txBody>
      </p:sp>
      <p:sp>
        <p:nvSpPr>
          <p:cNvPr id="309" name="Google Shape;309;p28"/>
          <p:cNvSpPr txBox="1"/>
          <p:nvPr/>
        </p:nvSpPr>
        <p:spPr>
          <a:xfrm>
            <a:off x="6288733" y="6273623"/>
            <a:ext cx="2442135" cy="2816225"/>
          </a:xfrm>
          <a:prstGeom prst="rect">
            <a:avLst/>
          </a:prstGeom>
          <a:noFill/>
          <a:ln>
            <a:noFill/>
          </a:ln>
        </p:spPr>
        <p:txBody>
          <a:bodyPr anchorCtr="0" anchor="t" bIns="0" lIns="0" spcFirstLastPara="1" rIns="0" wrap="square" tIns="0">
            <a:spAutoFit/>
          </a:bodyPr>
          <a:lstStyle/>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p:txBody>
      </p:sp>
      <p:grpSp>
        <p:nvGrpSpPr>
          <p:cNvPr id="310" name="Google Shape;310;p28"/>
          <p:cNvGrpSpPr/>
          <p:nvPr/>
        </p:nvGrpSpPr>
        <p:grpSpPr>
          <a:xfrm>
            <a:off x="9769576" y="3421018"/>
            <a:ext cx="3849372" cy="7465014"/>
            <a:chOff x="0" y="-47625"/>
            <a:chExt cx="1096424" cy="2126273"/>
          </a:xfrm>
        </p:grpSpPr>
        <p:sp>
          <p:nvSpPr>
            <p:cNvPr id="311" name="Google Shape;311;p28"/>
            <p:cNvSpPr/>
            <p:nvPr/>
          </p:nvSpPr>
          <p:spPr>
            <a:xfrm>
              <a:off x="0" y="0"/>
              <a:ext cx="1096424" cy="2078648"/>
            </a:xfrm>
            <a:custGeom>
              <a:rect b="b" l="l" r="r" t="t"/>
              <a:pathLst>
                <a:path extrusionOk="0" h="2078648" w="1096424">
                  <a:moveTo>
                    <a:pt x="102572" y="0"/>
                  </a:moveTo>
                  <a:lnTo>
                    <a:pt x="993852" y="0"/>
                  </a:lnTo>
                  <a:cubicBezTo>
                    <a:pt x="1021055" y="0"/>
                    <a:pt x="1047145" y="10807"/>
                    <a:pt x="1066381" y="30043"/>
                  </a:cubicBezTo>
                  <a:cubicBezTo>
                    <a:pt x="1085617" y="49279"/>
                    <a:pt x="1096424" y="75368"/>
                    <a:pt x="1096424" y="102572"/>
                  </a:cubicBezTo>
                  <a:lnTo>
                    <a:pt x="1096424" y="1976076"/>
                  </a:lnTo>
                  <a:cubicBezTo>
                    <a:pt x="1096424" y="2003280"/>
                    <a:pt x="1085617" y="2029370"/>
                    <a:pt x="1066381" y="2048606"/>
                  </a:cubicBezTo>
                  <a:cubicBezTo>
                    <a:pt x="1047145" y="2067842"/>
                    <a:pt x="1021055" y="2078648"/>
                    <a:pt x="993852" y="2078648"/>
                  </a:cubicBezTo>
                  <a:lnTo>
                    <a:pt x="102572" y="2078648"/>
                  </a:lnTo>
                  <a:cubicBezTo>
                    <a:pt x="75368" y="2078648"/>
                    <a:pt x="49279" y="2067842"/>
                    <a:pt x="30043" y="2048606"/>
                  </a:cubicBezTo>
                  <a:cubicBezTo>
                    <a:pt x="10807" y="2029370"/>
                    <a:pt x="0" y="2003280"/>
                    <a:pt x="0" y="1976076"/>
                  </a:cubicBezTo>
                  <a:lnTo>
                    <a:pt x="0" y="102572"/>
                  </a:lnTo>
                  <a:cubicBezTo>
                    <a:pt x="0" y="75368"/>
                    <a:pt x="10807" y="49279"/>
                    <a:pt x="30043" y="30043"/>
                  </a:cubicBezTo>
                  <a:cubicBezTo>
                    <a:pt x="49279" y="10807"/>
                    <a:pt x="75368" y="0"/>
                    <a:pt x="102572"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28"/>
          <p:cNvGrpSpPr/>
          <p:nvPr/>
        </p:nvGrpSpPr>
        <p:grpSpPr>
          <a:xfrm>
            <a:off x="14080722" y="3102006"/>
            <a:ext cx="3849372" cy="7784025"/>
            <a:chOff x="0" y="-47625"/>
            <a:chExt cx="1096424" cy="2217138"/>
          </a:xfrm>
        </p:grpSpPr>
        <p:sp>
          <p:nvSpPr>
            <p:cNvPr id="314" name="Google Shape;314;p28"/>
            <p:cNvSpPr/>
            <p:nvPr/>
          </p:nvSpPr>
          <p:spPr>
            <a:xfrm>
              <a:off x="0" y="0"/>
              <a:ext cx="1096424" cy="2169513"/>
            </a:xfrm>
            <a:custGeom>
              <a:rect b="b" l="l" r="r" t="t"/>
              <a:pathLst>
                <a:path extrusionOk="0" h="2169513" w="1096424">
                  <a:moveTo>
                    <a:pt x="102572" y="0"/>
                  </a:moveTo>
                  <a:lnTo>
                    <a:pt x="993852" y="0"/>
                  </a:lnTo>
                  <a:cubicBezTo>
                    <a:pt x="1021055" y="0"/>
                    <a:pt x="1047145" y="10807"/>
                    <a:pt x="1066381" y="30043"/>
                  </a:cubicBezTo>
                  <a:cubicBezTo>
                    <a:pt x="1085617" y="49279"/>
                    <a:pt x="1096424" y="75368"/>
                    <a:pt x="1096424" y="102572"/>
                  </a:cubicBezTo>
                  <a:lnTo>
                    <a:pt x="1096424" y="2066941"/>
                  </a:lnTo>
                  <a:cubicBezTo>
                    <a:pt x="1096424" y="2094145"/>
                    <a:pt x="1085617" y="2120234"/>
                    <a:pt x="1066381" y="2139470"/>
                  </a:cubicBezTo>
                  <a:cubicBezTo>
                    <a:pt x="1047145" y="2158706"/>
                    <a:pt x="1021055" y="2169513"/>
                    <a:pt x="993852" y="2169513"/>
                  </a:cubicBezTo>
                  <a:lnTo>
                    <a:pt x="102572" y="2169513"/>
                  </a:lnTo>
                  <a:cubicBezTo>
                    <a:pt x="75368" y="2169513"/>
                    <a:pt x="49279" y="2158706"/>
                    <a:pt x="30043" y="2139470"/>
                  </a:cubicBezTo>
                  <a:cubicBezTo>
                    <a:pt x="10807" y="2120234"/>
                    <a:pt x="0" y="2094145"/>
                    <a:pt x="0" y="2066941"/>
                  </a:cubicBezTo>
                  <a:lnTo>
                    <a:pt x="0" y="102572"/>
                  </a:lnTo>
                  <a:cubicBezTo>
                    <a:pt x="0" y="75368"/>
                    <a:pt x="10807" y="49279"/>
                    <a:pt x="30043" y="30043"/>
                  </a:cubicBezTo>
                  <a:cubicBezTo>
                    <a:pt x="49279" y="10807"/>
                    <a:pt x="75368" y="0"/>
                    <a:pt x="102572"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6" name="Google Shape;316;p28"/>
          <p:cNvSpPr txBox="1"/>
          <p:nvPr/>
        </p:nvSpPr>
        <p:spPr>
          <a:xfrm>
            <a:off x="10346510" y="4433167"/>
            <a:ext cx="2695503"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Goal #2</a:t>
            </a:r>
            <a:endParaRPr/>
          </a:p>
        </p:txBody>
      </p:sp>
      <p:sp>
        <p:nvSpPr>
          <p:cNvPr id="317" name="Google Shape;317;p28"/>
          <p:cNvSpPr txBox="1"/>
          <p:nvPr/>
        </p:nvSpPr>
        <p:spPr>
          <a:xfrm>
            <a:off x="10599879" y="5602735"/>
            <a:ext cx="2442135" cy="2816225"/>
          </a:xfrm>
          <a:prstGeom prst="rect">
            <a:avLst/>
          </a:prstGeom>
          <a:noFill/>
          <a:ln>
            <a:noFill/>
          </a:ln>
        </p:spPr>
        <p:txBody>
          <a:bodyPr anchorCtr="0" anchor="t" bIns="0" lIns="0" spcFirstLastPara="1" rIns="0" wrap="square" tIns="0">
            <a:spAutoFit/>
          </a:bodyPr>
          <a:lstStyle/>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p:txBody>
      </p:sp>
      <p:sp>
        <p:nvSpPr>
          <p:cNvPr id="318" name="Google Shape;318;p28"/>
          <p:cNvSpPr txBox="1"/>
          <p:nvPr/>
        </p:nvSpPr>
        <p:spPr>
          <a:xfrm>
            <a:off x="14657657" y="3921323"/>
            <a:ext cx="2695503"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Goal #3</a:t>
            </a:r>
            <a:endParaRPr/>
          </a:p>
        </p:txBody>
      </p:sp>
      <p:sp>
        <p:nvSpPr>
          <p:cNvPr id="319" name="Google Shape;319;p28"/>
          <p:cNvSpPr txBox="1"/>
          <p:nvPr/>
        </p:nvSpPr>
        <p:spPr>
          <a:xfrm>
            <a:off x="14911025" y="4889323"/>
            <a:ext cx="2442135" cy="2816225"/>
          </a:xfrm>
          <a:prstGeom prst="rect">
            <a:avLst/>
          </a:prstGeom>
          <a:noFill/>
          <a:ln>
            <a:noFill/>
          </a:ln>
        </p:spPr>
        <p:txBody>
          <a:bodyPr anchorCtr="0" anchor="t" bIns="0" lIns="0" spcFirstLastPara="1" rIns="0" wrap="square" tIns="0">
            <a:spAutoFit/>
          </a:bodyPr>
          <a:lstStyle/>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a:t>
            </a:r>
            <a:endParaRPr/>
          </a:p>
        </p:txBody>
      </p:sp>
      <p:sp>
        <p:nvSpPr>
          <p:cNvPr id="320" name="Google Shape;320;p28"/>
          <p:cNvSpPr/>
          <p:nvPr/>
        </p:nvSpPr>
        <p:spPr>
          <a:xfrm rot="1200846">
            <a:off x="3143738" y="7110411"/>
            <a:ext cx="1390884" cy="2674778"/>
          </a:xfrm>
          <a:custGeom>
            <a:rect b="b" l="l" r="r" t="t"/>
            <a:pathLst>
              <a:path extrusionOk="0" h="2674778" w="1390884">
                <a:moveTo>
                  <a:pt x="0" y="0"/>
                </a:moveTo>
                <a:lnTo>
                  <a:pt x="1390884" y="0"/>
                </a:lnTo>
                <a:lnTo>
                  <a:pt x="1390884" y="2674777"/>
                </a:lnTo>
                <a:lnTo>
                  <a:pt x="0" y="2674777"/>
                </a:lnTo>
                <a:lnTo>
                  <a:pt x="0" y="0"/>
                </a:lnTo>
                <a:close/>
              </a:path>
            </a:pathLst>
          </a:custGeom>
          <a:blipFill rotWithShape="1">
            <a:blip r:embed="rId6">
              <a:alphaModFix/>
            </a:blip>
            <a:stretch>
              <a:fillRect b="0" l="0" r="0" t="0"/>
            </a:stretch>
          </a:blipFill>
          <a:ln>
            <a:noFill/>
          </a:ln>
        </p:spPr>
      </p:sp>
      <p:sp>
        <p:nvSpPr>
          <p:cNvPr id="321" name="Google Shape;321;p28"/>
          <p:cNvSpPr/>
          <p:nvPr/>
        </p:nvSpPr>
        <p:spPr>
          <a:xfrm>
            <a:off x="-402857" y="-440821"/>
            <a:ext cx="3403419" cy="3224739"/>
          </a:xfrm>
          <a:custGeom>
            <a:rect b="b" l="l" r="r" t="t"/>
            <a:pathLst>
              <a:path extrusionOk="0" h="3224739" w="3403419">
                <a:moveTo>
                  <a:pt x="0" y="0"/>
                </a:moveTo>
                <a:lnTo>
                  <a:pt x="3403419" y="0"/>
                </a:lnTo>
                <a:lnTo>
                  <a:pt x="3403419" y="3224739"/>
                </a:lnTo>
                <a:lnTo>
                  <a:pt x="0" y="3224739"/>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325" name="Shape 325"/>
        <p:cNvGrpSpPr/>
        <p:nvPr/>
      </p:nvGrpSpPr>
      <p:grpSpPr>
        <a:xfrm>
          <a:off x="0" y="0"/>
          <a:ext cx="0" cy="0"/>
          <a:chOff x="0" y="0"/>
          <a:chExt cx="0" cy="0"/>
        </a:xfrm>
      </p:grpSpPr>
      <p:pic>
        <p:nvPicPr>
          <p:cNvPr id="326" name="Google Shape;326;p29"/>
          <p:cNvPicPr preferRelativeResize="0"/>
          <p:nvPr/>
        </p:nvPicPr>
        <p:blipFill rotWithShape="1">
          <a:blip r:embed="rId3">
            <a:alphaModFix/>
          </a:blip>
          <a:srcRect b="14441" l="0" r="0" t="22447"/>
          <a:stretch/>
        </p:blipFill>
        <p:spPr>
          <a:xfrm>
            <a:off x="0" y="0"/>
            <a:ext cx="11938234" cy="5024438"/>
          </a:xfrm>
          <a:prstGeom prst="rect">
            <a:avLst/>
          </a:prstGeom>
          <a:noFill/>
          <a:ln>
            <a:noFill/>
          </a:ln>
        </p:spPr>
      </p:pic>
      <p:pic>
        <p:nvPicPr>
          <p:cNvPr id="327" name="Google Shape;327;p29"/>
          <p:cNvPicPr preferRelativeResize="0"/>
          <p:nvPr/>
        </p:nvPicPr>
        <p:blipFill rotWithShape="1">
          <a:blip r:embed="rId4">
            <a:alphaModFix/>
          </a:blip>
          <a:srcRect b="0" l="11140" r="11139" t="0"/>
          <a:stretch/>
        </p:blipFill>
        <p:spPr>
          <a:xfrm>
            <a:off x="0" y="5262563"/>
            <a:ext cx="5850055" cy="5024438"/>
          </a:xfrm>
          <a:prstGeom prst="rect">
            <a:avLst/>
          </a:prstGeom>
          <a:noFill/>
          <a:ln>
            <a:noFill/>
          </a:ln>
        </p:spPr>
      </p:pic>
      <p:pic>
        <p:nvPicPr>
          <p:cNvPr id="328" name="Google Shape;328;p29"/>
          <p:cNvPicPr preferRelativeResize="0"/>
          <p:nvPr/>
        </p:nvPicPr>
        <p:blipFill rotWithShape="1">
          <a:blip r:embed="rId5">
            <a:alphaModFix/>
          </a:blip>
          <a:srcRect b="0" l="6337" r="6337" t="0"/>
          <a:stretch/>
        </p:blipFill>
        <p:spPr>
          <a:xfrm>
            <a:off x="6088179" y="5262563"/>
            <a:ext cx="5850055" cy="5024438"/>
          </a:xfrm>
          <a:prstGeom prst="rect">
            <a:avLst/>
          </a:prstGeom>
          <a:noFill/>
          <a:ln>
            <a:noFill/>
          </a:ln>
        </p:spPr>
      </p:pic>
      <p:sp>
        <p:nvSpPr>
          <p:cNvPr id="329" name="Google Shape;329;p29"/>
          <p:cNvSpPr txBox="1"/>
          <p:nvPr/>
        </p:nvSpPr>
        <p:spPr>
          <a:xfrm>
            <a:off x="12931399" y="6812808"/>
            <a:ext cx="400133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Gallery 01</a:t>
            </a:r>
            <a:endParaRPr/>
          </a:p>
        </p:txBody>
      </p:sp>
      <p:sp>
        <p:nvSpPr>
          <p:cNvPr id="330" name="Google Shape;330;p29"/>
          <p:cNvSpPr txBox="1"/>
          <p:nvPr/>
        </p:nvSpPr>
        <p:spPr>
          <a:xfrm>
            <a:off x="12931399" y="7851775"/>
            <a:ext cx="4327901"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331" name="Google Shape;331;p29"/>
          <p:cNvSpPr/>
          <p:nvPr/>
        </p:nvSpPr>
        <p:spPr>
          <a:xfrm>
            <a:off x="12630641" y="2424099"/>
            <a:ext cx="4929416" cy="3807974"/>
          </a:xfrm>
          <a:custGeom>
            <a:rect b="b" l="l" r="r" t="t"/>
            <a:pathLst>
              <a:path extrusionOk="0" h="3807974" w="4929416">
                <a:moveTo>
                  <a:pt x="0" y="0"/>
                </a:moveTo>
                <a:lnTo>
                  <a:pt x="4929416" y="0"/>
                </a:lnTo>
                <a:lnTo>
                  <a:pt x="4929416" y="3807974"/>
                </a:lnTo>
                <a:lnTo>
                  <a:pt x="0" y="380797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335" name="Shape 335"/>
        <p:cNvGrpSpPr/>
        <p:nvPr/>
      </p:nvGrpSpPr>
      <p:grpSpPr>
        <a:xfrm>
          <a:off x="0" y="0"/>
          <a:ext cx="0" cy="0"/>
          <a:chOff x="0" y="0"/>
          <a:chExt cx="0" cy="0"/>
        </a:xfrm>
      </p:grpSpPr>
      <p:pic>
        <p:nvPicPr>
          <p:cNvPr id="336" name="Google Shape;336;p30"/>
          <p:cNvPicPr preferRelativeResize="0"/>
          <p:nvPr/>
        </p:nvPicPr>
        <p:blipFill rotWithShape="1">
          <a:blip r:embed="rId3">
            <a:alphaModFix/>
          </a:blip>
          <a:srcRect b="6677" l="0" r="0" t="6677"/>
          <a:stretch/>
        </p:blipFill>
        <p:spPr>
          <a:xfrm>
            <a:off x="36524" y="-789"/>
            <a:ext cx="5657038" cy="3271760"/>
          </a:xfrm>
          <a:prstGeom prst="rect">
            <a:avLst/>
          </a:prstGeom>
          <a:noFill/>
          <a:ln>
            <a:noFill/>
          </a:ln>
        </p:spPr>
      </p:pic>
      <p:pic>
        <p:nvPicPr>
          <p:cNvPr id="337" name="Google Shape;337;p30"/>
          <p:cNvPicPr preferRelativeResize="0"/>
          <p:nvPr/>
        </p:nvPicPr>
        <p:blipFill rotWithShape="1">
          <a:blip r:embed="rId4">
            <a:alphaModFix/>
          </a:blip>
          <a:srcRect b="6622" l="0" r="0" t="6623"/>
          <a:stretch/>
        </p:blipFill>
        <p:spPr>
          <a:xfrm>
            <a:off x="36524" y="3506436"/>
            <a:ext cx="5657038" cy="3271760"/>
          </a:xfrm>
          <a:prstGeom prst="rect">
            <a:avLst/>
          </a:prstGeom>
          <a:noFill/>
          <a:ln>
            <a:noFill/>
          </a:ln>
        </p:spPr>
      </p:pic>
      <p:pic>
        <p:nvPicPr>
          <p:cNvPr id="338" name="Google Shape;338;p30"/>
          <p:cNvPicPr preferRelativeResize="0"/>
          <p:nvPr/>
        </p:nvPicPr>
        <p:blipFill rotWithShape="1">
          <a:blip r:embed="rId5">
            <a:alphaModFix/>
          </a:blip>
          <a:srcRect b="6677" l="0" r="0" t="6677"/>
          <a:stretch/>
        </p:blipFill>
        <p:spPr>
          <a:xfrm>
            <a:off x="36524" y="7014451"/>
            <a:ext cx="5657038" cy="3271760"/>
          </a:xfrm>
          <a:prstGeom prst="rect">
            <a:avLst/>
          </a:prstGeom>
          <a:noFill/>
          <a:ln>
            <a:noFill/>
          </a:ln>
        </p:spPr>
      </p:pic>
      <p:sp>
        <p:nvSpPr>
          <p:cNvPr id="339" name="Google Shape;339;p30"/>
          <p:cNvSpPr txBox="1"/>
          <p:nvPr/>
        </p:nvSpPr>
        <p:spPr>
          <a:xfrm>
            <a:off x="6980049" y="5787337"/>
            <a:ext cx="4001337"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Gallery 02</a:t>
            </a:r>
            <a:endParaRPr/>
          </a:p>
        </p:txBody>
      </p:sp>
      <p:sp>
        <p:nvSpPr>
          <p:cNvPr id="340" name="Google Shape;340;p30"/>
          <p:cNvSpPr txBox="1"/>
          <p:nvPr/>
        </p:nvSpPr>
        <p:spPr>
          <a:xfrm>
            <a:off x="6980049" y="6826304"/>
            <a:ext cx="4327901" cy="14065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341" name="Google Shape;341;p30"/>
          <p:cNvSpPr/>
          <p:nvPr/>
        </p:nvSpPr>
        <p:spPr>
          <a:xfrm>
            <a:off x="6321161" y="3124993"/>
            <a:ext cx="5319113" cy="2017323"/>
          </a:xfrm>
          <a:custGeom>
            <a:rect b="b" l="l" r="r" t="t"/>
            <a:pathLst>
              <a:path extrusionOk="0" h="2017323" w="5319113">
                <a:moveTo>
                  <a:pt x="0" y="0"/>
                </a:moveTo>
                <a:lnTo>
                  <a:pt x="5319114" y="0"/>
                </a:lnTo>
                <a:lnTo>
                  <a:pt x="5319114" y="2017323"/>
                </a:lnTo>
                <a:lnTo>
                  <a:pt x="0" y="2017323"/>
                </a:lnTo>
                <a:lnTo>
                  <a:pt x="0" y="0"/>
                </a:lnTo>
                <a:close/>
              </a:path>
            </a:pathLst>
          </a:custGeom>
          <a:blipFill rotWithShape="1">
            <a:blip r:embed="rId6">
              <a:alphaModFix/>
            </a:blip>
            <a:stretch>
              <a:fillRect b="0" l="0" r="0" t="0"/>
            </a:stretch>
          </a:blipFill>
          <a:ln>
            <a:noFill/>
          </a:ln>
        </p:spPr>
      </p:sp>
      <p:pic>
        <p:nvPicPr>
          <p:cNvPr id="342" name="Google Shape;342;p30"/>
          <p:cNvPicPr preferRelativeResize="0"/>
          <p:nvPr/>
        </p:nvPicPr>
        <p:blipFill rotWithShape="1">
          <a:blip r:embed="rId7">
            <a:alphaModFix/>
          </a:blip>
          <a:srcRect b="6542" l="0" r="0" t="6542"/>
          <a:stretch/>
        </p:blipFill>
        <p:spPr>
          <a:xfrm>
            <a:off x="12594438" y="-1184"/>
            <a:ext cx="5657038" cy="3271760"/>
          </a:xfrm>
          <a:prstGeom prst="rect">
            <a:avLst/>
          </a:prstGeom>
          <a:noFill/>
          <a:ln>
            <a:noFill/>
          </a:ln>
        </p:spPr>
      </p:pic>
      <p:pic>
        <p:nvPicPr>
          <p:cNvPr id="343" name="Google Shape;343;p30"/>
          <p:cNvPicPr preferRelativeResize="0"/>
          <p:nvPr/>
        </p:nvPicPr>
        <p:blipFill rotWithShape="1">
          <a:blip r:embed="rId8">
            <a:alphaModFix/>
          </a:blip>
          <a:srcRect b="6677" l="0" r="0" t="6677"/>
          <a:stretch/>
        </p:blipFill>
        <p:spPr>
          <a:xfrm>
            <a:off x="12594438" y="3506041"/>
            <a:ext cx="5657038" cy="3271760"/>
          </a:xfrm>
          <a:prstGeom prst="rect">
            <a:avLst/>
          </a:prstGeom>
          <a:noFill/>
          <a:ln>
            <a:noFill/>
          </a:ln>
        </p:spPr>
      </p:pic>
      <p:pic>
        <p:nvPicPr>
          <p:cNvPr id="344" name="Google Shape;344;p30"/>
          <p:cNvPicPr preferRelativeResize="0"/>
          <p:nvPr/>
        </p:nvPicPr>
        <p:blipFill rotWithShape="1">
          <a:blip r:embed="rId9">
            <a:alphaModFix/>
          </a:blip>
          <a:srcRect b="0" l="1370" r="1369" t="0"/>
          <a:stretch/>
        </p:blipFill>
        <p:spPr>
          <a:xfrm>
            <a:off x="12594438" y="7014056"/>
            <a:ext cx="5657038" cy="32717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348" name="Shape 348"/>
        <p:cNvGrpSpPr/>
        <p:nvPr/>
      </p:nvGrpSpPr>
      <p:grpSpPr>
        <a:xfrm>
          <a:off x="0" y="0"/>
          <a:ext cx="0" cy="0"/>
          <a:chOff x="0" y="0"/>
          <a:chExt cx="0" cy="0"/>
        </a:xfrm>
      </p:grpSpPr>
      <p:pic>
        <p:nvPicPr>
          <p:cNvPr id="349" name="Google Shape;349;p31"/>
          <p:cNvPicPr preferRelativeResize="0"/>
          <p:nvPr/>
        </p:nvPicPr>
        <p:blipFill rotWithShape="1">
          <a:blip r:embed="rId3">
            <a:alphaModFix/>
          </a:blip>
          <a:srcRect b="18175" l="0" r="0" t="18175"/>
          <a:stretch/>
        </p:blipFill>
        <p:spPr>
          <a:xfrm>
            <a:off x="6503915" y="0"/>
            <a:ext cx="7697306" cy="3270250"/>
          </a:xfrm>
          <a:prstGeom prst="rect">
            <a:avLst/>
          </a:prstGeom>
          <a:noFill/>
          <a:ln>
            <a:noFill/>
          </a:ln>
        </p:spPr>
      </p:pic>
      <p:pic>
        <p:nvPicPr>
          <p:cNvPr id="350" name="Google Shape;350;p31"/>
          <p:cNvPicPr preferRelativeResize="0"/>
          <p:nvPr/>
        </p:nvPicPr>
        <p:blipFill rotWithShape="1">
          <a:blip r:embed="rId4">
            <a:alphaModFix/>
          </a:blip>
          <a:srcRect b="5450" l="0" r="0" t="5451"/>
          <a:stretch/>
        </p:blipFill>
        <p:spPr>
          <a:xfrm>
            <a:off x="14439346" y="0"/>
            <a:ext cx="3848654" cy="5143500"/>
          </a:xfrm>
          <a:prstGeom prst="rect">
            <a:avLst/>
          </a:prstGeom>
          <a:noFill/>
          <a:ln>
            <a:noFill/>
          </a:ln>
        </p:spPr>
      </p:pic>
      <p:pic>
        <p:nvPicPr>
          <p:cNvPr id="351" name="Google Shape;351;p31"/>
          <p:cNvPicPr preferRelativeResize="0"/>
          <p:nvPr/>
        </p:nvPicPr>
        <p:blipFill rotWithShape="1">
          <a:blip r:embed="rId5">
            <a:alphaModFix/>
          </a:blip>
          <a:srcRect b="0" l="12101" r="12100" t="0"/>
          <a:stretch/>
        </p:blipFill>
        <p:spPr>
          <a:xfrm>
            <a:off x="6503915" y="3508375"/>
            <a:ext cx="7697306" cy="6778625"/>
          </a:xfrm>
          <a:prstGeom prst="rect">
            <a:avLst/>
          </a:prstGeom>
          <a:noFill/>
          <a:ln>
            <a:noFill/>
          </a:ln>
        </p:spPr>
      </p:pic>
      <p:pic>
        <p:nvPicPr>
          <p:cNvPr id="352" name="Google Shape;352;p31"/>
          <p:cNvPicPr preferRelativeResize="0"/>
          <p:nvPr/>
        </p:nvPicPr>
        <p:blipFill rotWithShape="1">
          <a:blip r:embed="rId6">
            <a:alphaModFix/>
          </a:blip>
          <a:srcRect b="0" l="23846" r="23847" t="0"/>
          <a:stretch/>
        </p:blipFill>
        <p:spPr>
          <a:xfrm>
            <a:off x="14439346" y="5381625"/>
            <a:ext cx="3848654" cy="4905375"/>
          </a:xfrm>
          <a:prstGeom prst="rect">
            <a:avLst/>
          </a:prstGeom>
          <a:noFill/>
          <a:ln>
            <a:noFill/>
          </a:ln>
        </p:spPr>
      </p:pic>
      <p:sp>
        <p:nvSpPr>
          <p:cNvPr id="353" name="Google Shape;353;p31"/>
          <p:cNvSpPr txBox="1"/>
          <p:nvPr/>
        </p:nvSpPr>
        <p:spPr>
          <a:xfrm>
            <a:off x="1028700" y="6235428"/>
            <a:ext cx="400133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Gallery 03</a:t>
            </a:r>
            <a:endParaRPr/>
          </a:p>
        </p:txBody>
      </p:sp>
      <p:sp>
        <p:nvSpPr>
          <p:cNvPr id="354" name="Google Shape;354;p31"/>
          <p:cNvSpPr txBox="1"/>
          <p:nvPr/>
        </p:nvSpPr>
        <p:spPr>
          <a:xfrm>
            <a:off x="1028700" y="7274395"/>
            <a:ext cx="4327901"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355" name="Google Shape;355;p31"/>
          <p:cNvSpPr/>
          <p:nvPr/>
        </p:nvSpPr>
        <p:spPr>
          <a:xfrm>
            <a:off x="1028700" y="1606080"/>
            <a:ext cx="4247644" cy="3828189"/>
          </a:xfrm>
          <a:custGeom>
            <a:rect b="b" l="l" r="r" t="t"/>
            <a:pathLst>
              <a:path extrusionOk="0" h="3828189" w="4247644">
                <a:moveTo>
                  <a:pt x="0" y="0"/>
                </a:moveTo>
                <a:lnTo>
                  <a:pt x="4247644" y="0"/>
                </a:lnTo>
                <a:lnTo>
                  <a:pt x="4247644" y="3828190"/>
                </a:lnTo>
                <a:lnTo>
                  <a:pt x="0" y="382819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CBE"/>
        </a:solidFill>
      </p:bgPr>
    </p:bg>
    <p:spTree>
      <p:nvGrpSpPr>
        <p:cNvPr id="359" name="Shape 359"/>
        <p:cNvGrpSpPr/>
        <p:nvPr/>
      </p:nvGrpSpPr>
      <p:grpSpPr>
        <a:xfrm>
          <a:off x="0" y="0"/>
          <a:ext cx="0" cy="0"/>
          <a:chOff x="0" y="0"/>
          <a:chExt cx="0" cy="0"/>
        </a:xfrm>
      </p:grpSpPr>
      <p:sp>
        <p:nvSpPr>
          <p:cNvPr id="360" name="Google Shape;360;p32"/>
          <p:cNvSpPr/>
          <p:nvPr/>
        </p:nvSpPr>
        <p:spPr>
          <a:xfrm>
            <a:off x="-864" y="-206243"/>
            <a:ext cx="18289715" cy="10699482"/>
          </a:xfrm>
          <a:custGeom>
            <a:rect b="b" l="l" r="r" t="t"/>
            <a:pathLst>
              <a:path extrusionOk="0" h="2134560" w="3648821">
                <a:moveTo>
                  <a:pt x="0" y="0"/>
                </a:moveTo>
                <a:lnTo>
                  <a:pt x="3648821" y="0"/>
                </a:lnTo>
                <a:lnTo>
                  <a:pt x="3648821" y="2134560"/>
                </a:lnTo>
                <a:lnTo>
                  <a:pt x="0" y="2134560"/>
                </a:lnTo>
                <a:lnTo>
                  <a:pt x="0" y="0"/>
                </a:lnTo>
                <a:close/>
              </a:path>
            </a:pathLst>
          </a:custGeom>
          <a:blipFill rotWithShape="1">
            <a:blip r:embed="rId3">
              <a:alphaModFix/>
            </a:blip>
            <a:stretch>
              <a:fillRect b="0" l="0" r="0" t="0"/>
            </a:stretch>
          </a:blipFill>
          <a:ln>
            <a:noFill/>
          </a:ln>
        </p:spPr>
      </p:sp>
      <p:sp>
        <p:nvSpPr>
          <p:cNvPr id="361" name="Google Shape;361;p32"/>
          <p:cNvSpPr txBox="1"/>
          <p:nvPr/>
        </p:nvSpPr>
        <p:spPr>
          <a:xfrm>
            <a:off x="4187381" y="3748112"/>
            <a:ext cx="9913238" cy="2295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Education is the passport to the future, for tomorrow belongs to those who prepare for it today. </a:t>
            </a:r>
            <a:endParaRPr/>
          </a:p>
        </p:txBody>
      </p:sp>
      <p:sp>
        <p:nvSpPr>
          <p:cNvPr id="362" name="Google Shape;362;p32"/>
          <p:cNvSpPr txBox="1"/>
          <p:nvPr/>
        </p:nvSpPr>
        <p:spPr>
          <a:xfrm>
            <a:off x="4187381" y="6721407"/>
            <a:ext cx="99132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FFF6E8"/>
                </a:solidFill>
                <a:latin typeface="Lato"/>
                <a:ea typeface="Lato"/>
                <a:cs typeface="Lato"/>
                <a:sym typeface="Lato"/>
              </a:rPr>
              <a:t>Malcolm</a:t>
            </a:r>
            <a:r>
              <a:rPr b="0" i="0" lang="en-US" sz="3999" u="none" cap="none" strike="noStrike">
                <a:solidFill>
                  <a:srgbClr val="FFF6E8"/>
                </a:solidFill>
                <a:latin typeface="Lato"/>
                <a:ea typeface="Lato"/>
                <a:cs typeface="Lato"/>
                <a:sym typeface="Lato"/>
              </a:rPr>
              <a:t> X</a:t>
            </a:r>
            <a:endParaRPr/>
          </a:p>
        </p:txBody>
      </p:sp>
      <p:sp>
        <p:nvSpPr>
          <p:cNvPr id="363" name="Google Shape;363;p32"/>
          <p:cNvSpPr/>
          <p:nvPr/>
        </p:nvSpPr>
        <p:spPr>
          <a:xfrm>
            <a:off x="1028700" y="0"/>
            <a:ext cx="3332782" cy="3440291"/>
          </a:xfrm>
          <a:custGeom>
            <a:rect b="b" l="l" r="r" t="t"/>
            <a:pathLst>
              <a:path extrusionOk="0" h="3440291" w="3332782">
                <a:moveTo>
                  <a:pt x="0" y="0"/>
                </a:moveTo>
                <a:lnTo>
                  <a:pt x="3332782" y="0"/>
                </a:lnTo>
                <a:lnTo>
                  <a:pt x="3332782" y="3440291"/>
                </a:lnTo>
                <a:lnTo>
                  <a:pt x="0" y="3440291"/>
                </a:lnTo>
                <a:lnTo>
                  <a:pt x="0" y="0"/>
                </a:lnTo>
                <a:close/>
              </a:path>
            </a:pathLst>
          </a:custGeom>
          <a:blipFill rotWithShape="1">
            <a:blip r:embed="rId4">
              <a:alphaModFix/>
            </a:blip>
            <a:stretch>
              <a:fillRect b="0" l="0" r="0" t="0"/>
            </a:stretch>
          </a:blipFill>
          <a:ln>
            <a:noFill/>
          </a:ln>
        </p:spPr>
      </p:sp>
      <p:sp>
        <p:nvSpPr>
          <p:cNvPr id="364" name="Google Shape;364;p32"/>
          <p:cNvSpPr/>
          <p:nvPr/>
        </p:nvSpPr>
        <p:spPr>
          <a:xfrm rot="-976345">
            <a:off x="1402071" y="5759062"/>
            <a:ext cx="4056089" cy="3244871"/>
          </a:xfrm>
          <a:custGeom>
            <a:rect b="b" l="l" r="r" t="t"/>
            <a:pathLst>
              <a:path extrusionOk="0" h="3244871" w="4056089">
                <a:moveTo>
                  <a:pt x="0" y="0"/>
                </a:moveTo>
                <a:lnTo>
                  <a:pt x="4056089" y="0"/>
                </a:lnTo>
                <a:lnTo>
                  <a:pt x="4056089" y="3244871"/>
                </a:lnTo>
                <a:lnTo>
                  <a:pt x="0" y="3244871"/>
                </a:lnTo>
                <a:lnTo>
                  <a:pt x="0" y="0"/>
                </a:lnTo>
                <a:close/>
              </a:path>
            </a:pathLst>
          </a:custGeom>
          <a:blipFill rotWithShape="1">
            <a:blip r:embed="rId5">
              <a:alphaModFix/>
            </a:blip>
            <a:stretch>
              <a:fillRect b="0" l="0" r="0" t="0"/>
            </a:stretch>
          </a:blipFill>
          <a:ln>
            <a:noFill/>
          </a:ln>
        </p:spPr>
      </p:sp>
      <p:sp>
        <p:nvSpPr>
          <p:cNvPr id="365" name="Google Shape;365;p32"/>
          <p:cNvSpPr/>
          <p:nvPr/>
        </p:nvSpPr>
        <p:spPr>
          <a:xfrm rot="-968100">
            <a:off x="7990785" y="8149020"/>
            <a:ext cx="1473632" cy="2716372"/>
          </a:xfrm>
          <a:custGeom>
            <a:rect b="b" l="l" r="r" t="t"/>
            <a:pathLst>
              <a:path extrusionOk="0" h="2716372" w="1473632">
                <a:moveTo>
                  <a:pt x="0" y="0"/>
                </a:moveTo>
                <a:lnTo>
                  <a:pt x="1473632" y="0"/>
                </a:lnTo>
                <a:lnTo>
                  <a:pt x="1473632" y="2716372"/>
                </a:lnTo>
                <a:lnTo>
                  <a:pt x="0" y="2716372"/>
                </a:lnTo>
                <a:lnTo>
                  <a:pt x="0" y="0"/>
                </a:lnTo>
                <a:close/>
              </a:path>
            </a:pathLst>
          </a:custGeom>
          <a:blipFill rotWithShape="1">
            <a:blip r:embed="rId6">
              <a:alphaModFix/>
            </a:blip>
            <a:stretch>
              <a:fillRect b="0" l="0" r="0" t="0"/>
            </a:stretch>
          </a:blipFill>
          <a:ln>
            <a:noFill/>
          </a:ln>
        </p:spPr>
      </p:sp>
      <p:sp>
        <p:nvSpPr>
          <p:cNvPr id="366" name="Google Shape;366;p32"/>
          <p:cNvSpPr/>
          <p:nvPr/>
        </p:nvSpPr>
        <p:spPr>
          <a:xfrm>
            <a:off x="15055351" y="5109037"/>
            <a:ext cx="3403419" cy="3224739"/>
          </a:xfrm>
          <a:custGeom>
            <a:rect b="b" l="l" r="r" t="t"/>
            <a:pathLst>
              <a:path extrusionOk="0" h="3224739" w="3403419">
                <a:moveTo>
                  <a:pt x="0" y="0"/>
                </a:moveTo>
                <a:lnTo>
                  <a:pt x="3403418" y="0"/>
                </a:lnTo>
                <a:lnTo>
                  <a:pt x="3403418" y="3224739"/>
                </a:lnTo>
                <a:lnTo>
                  <a:pt x="0" y="3224739"/>
                </a:lnTo>
                <a:lnTo>
                  <a:pt x="0" y="0"/>
                </a:lnTo>
                <a:close/>
              </a:path>
            </a:pathLst>
          </a:custGeom>
          <a:blipFill rotWithShape="1">
            <a:blip r:embed="rId7">
              <a:alphaModFix/>
            </a:blip>
            <a:stretch>
              <a:fillRect b="0" l="0" r="0" t="0"/>
            </a:stretch>
          </a:blipFill>
          <a:ln>
            <a:noFill/>
          </a:ln>
        </p:spPr>
      </p:sp>
      <p:sp>
        <p:nvSpPr>
          <p:cNvPr id="367" name="Google Shape;367;p32"/>
          <p:cNvSpPr/>
          <p:nvPr/>
        </p:nvSpPr>
        <p:spPr>
          <a:xfrm>
            <a:off x="7745842" y="761106"/>
            <a:ext cx="1963517" cy="2320256"/>
          </a:xfrm>
          <a:custGeom>
            <a:rect b="b" l="l" r="r" t="t"/>
            <a:pathLst>
              <a:path extrusionOk="0" h="2320256" w="1963517">
                <a:moveTo>
                  <a:pt x="0" y="0"/>
                </a:moveTo>
                <a:lnTo>
                  <a:pt x="1963517" y="0"/>
                </a:lnTo>
                <a:lnTo>
                  <a:pt x="1963517" y="2320256"/>
                </a:lnTo>
                <a:lnTo>
                  <a:pt x="0" y="2320256"/>
                </a:lnTo>
                <a:lnTo>
                  <a:pt x="0" y="0"/>
                </a:lnTo>
                <a:close/>
              </a:path>
            </a:pathLst>
          </a:custGeom>
          <a:blipFill rotWithShape="1">
            <a:blip r:embed="rId8">
              <a:alphaModFix/>
            </a:blip>
            <a:stretch>
              <a:fillRect b="0" l="0" r="0" t="0"/>
            </a:stretch>
          </a:blipFill>
          <a:ln>
            <a:noFill/>
          </a:ln>
        </p:spPr>
      </p:sp>
      <p:sp>
        <p:nvSpPr>
          <p:cNvPr id="368" name="Google Shape;368;p32"/>
          <p:cNvSpPr/>
          <p:nvPr/>
        </p:nvSpPr>
        <p:spPr>
          <a:xfrm rot="-2356824">
            <a:off x="13613389" y="927546"/>
            <a:ext cx="1676055" cy="3223183"/>
          </a:xfrm>
          <a:custGeom>
            <a:rect b="b" l="l" r="r" t="t"/>
            <a:pathLst>
              <a:path extrusionOk="0" h="3223183" w="1676055">
                <a:moveTo>
                  <a:pt x="0" y="0"/>
                </a:moveTo>
                <a:lnTo>
                  <a:pt x="1676055" y="0"/>
                </a:lnTo>
                <a:lnTo>
                  <a:pt x="1676055" y="3223183"/>
                </a:lnTo>
                <a:lnTo>
                  <a:pt x="0" y="3223183"/>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372" name="Shape 372"/>
        <p:cNvGrpSpPr/>
        <p:nvPr/>
      </p:nvGrpSpPr>
      <p:grpSpPr>
        <a:xfrm>
          <a:off x="0" y="0"/>
          <a:ext cx="0" cy="0"/>
          <a:chOff x="0" y="0"/>
          <a:chExt cx="0" cy="0"/>
        </a:xfrm>
      </p:grpSpPr>
      <p:grpSp>
        <p:nvGrpSpPr>
          <p:cNvPr id="373" name="Google Shape;373;p33"/>
          <p:cNvGrpSpPr/>
          <p:nvPr/>
        </p:nvGrpSpPr>
        <p:grpSpPr>
          <a:xfrm>
            <a:off x="-735925" y="-474551"/>
            <a:ext cx="19759850" cy="3498396"/>
            <a:chOff x="0" y="-47625"/>
            <a:chExt cx="5204240" cy="921388"/>
          </a:xfrm>
        </p:grpSpPr>
        <p:sp>
          <p:nvSpPr>
            <p:cNvPr id="374" name="Google Shape;374;p33"/>
            <p:cNvSpPr/>
            <p:nvPr/>
          </p:nvSpPr>
          <p:spPr>
            <a:xfrm>
              <a:off x="0" y="0"/>
              <a:ext cx="5204240" cy="873763"/>
            </a:xfrm>
            <a:custGeom>
              <a:rect b="b" l="l" r="r" t="t"/>
              <a:pathLst>
                <a:path extrusionOk="0" h="873763" w="5204240">
                  <a:moveTo>
                    <a:pt x="19982" y="0"/>
                  </a:moveTo>
                  <a:lnTo>
                    <a:pt x="5184259" y="0"/>
                  </a:lnTo>
                  <a:cubicBezTo>
                    <a:pt x="5195295" y="0"/>
                    <a:pt x="5204240" y="8946"/>
                    <a:pt x="5204240" y="19982"/>
                  </a:cubicBezTo>
                  <a:lnTo>
                    <a:pt x="5204240" y="853781"/>
                  </a:lnTo>
                  <a:cubicBezTo>
                    <a:pt x="5204240" y="864817"/>
                    <a:pt x="5195295" y="873763"/>
                    <a:pt x="5184259" y="873763"/>
                  </a:cubicBezTo>
                  <a:lnTo>
                    <a:pt x="19982" y="873763"/>
                  </a:lnTo>
                  <a:cubicBezTo>
                    <a:pt x="8946" y="873763"/>
                    <a:pt x="0" y="864817"/>
                    <a:pt x="0" y="853781"/>
                  </a:cubicBezTo>
                  <a:lnTo>
                    <a:pt x="0" y="19982"/>
                  </a:lnTo>
                  <a:cubicBezTo>
                    <a:pt x="0" y="8946"/>
                    <a:pt x="8946" y="0"/>
                    <a:pt x="19982"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33"/>
          <p:cNvSpPr txBox="1"/>
          <p:nvPr/>
        </p:nvSpPr>
        <p:spPr>
          <a:xfrm>
            <a:off x="3620943" y="706061"/>
            <a:ext cx="11046113"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Our Schedule</a:t>
            </a:r>
            <a:endParaRPr/>
          </a:p>
        </p:txBody>
      </p:sp>
      <p:sp>
        <p:nvSpPr>
          <p:cNvPr id="377" name="Google Shape;377;p33"/>
          <p:cNvSpPr txBox="1"/>
          <p:nvPr/>
        </p:nvSpPr>
        <p:spPr>
          <a:xfrm>
            <a:off x="5300863" y="1689134"/>
            <a:ext cx="7686274" cy="6191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cxnSp>
        <p:nvCxnSpPr>
          <p:cNvPr id="378" name="Google Shape;378;p33"/>
          <p:cNvCxnSpPr/>
          <p:nvPr/>
        </p:nvCxnSpPr>
        <p:spPr>
          <a:xfrm>
            <a:off x="2301104" y="5147900"/>
            <a:ext cx="13744025" cy="0"/>
          </a:xfrm>
          <a:prstGeom prst="straightConnector1">
            <a:avLst/>
          </a:prstGeom>
          <a:noFill/>
          <a:ln cap="flat" cmpd="sng" w="38100">
            <a:solidFill>
              <a:srgbClr val="355FB5"/>
            </a:solidFill>
            <a:prstDash val="solid"/>
            <a:round/>
            <a:headEnd len="sm" w="sm" type="none"/>
            <a:tailEnd len="sm" w="sm" type="none"/>
          </a:ln>
        </p:spPr>
      </p:cxnSp>
      <p:cxnSp>
        <p:nvCxnSpPr>
          <p:cNvPr id="379" name="Google Shape;379;p33"/>
          <p:cNvCxnSpPr/>
          <p:nvPr/>
        </p:nvCxnSpPr>
        <p:spPr>
          <a:xfrm>
            <a:off x="2301104" y="6172272"/>
            <a:ext cx="13744312" cy="0"/>
          </a:xfrm>
          <a:prstGeom prst="straightConnector1">
            <a:avLst/>
          </a:prstGeom>
          <a:noFill/>
          <a:ln cap="flat" cmpd="sng" w="38100">
            <a:solidFill>
              <a:srgbClr val="355FB5"/>
            </a:solidFill>
            <a:prstDash val="solid"/>
            <a:round/>
            <a:headEnd len="sm" w="sm" type="none"/>
            <a:tailEnd len="sm" w="sm" type="none"/>
          </a:ln>
        </p:spPr>
      </p:cxnSp>
      <p:cxnSp>
        <p:nvCxnSpPr>
          <p:cNvPr id="380" name="Google Shape;380;p33"/>
          <p:cNvCxnSpPr/>
          <p:nvPr/>
        </p:nvCxnSpPr>
        <p:spPr>
          <a:xfrm>
            <a:off x="2301104" y="7196644"/>
            <a:ext cx="13745254" cy="0"/>
          </a:xfrm>
          <a:prstGeom prst="straightConnector1">
            <a:avLst/>
          </a:prstGeom>
          <a:noFill/>
          <a:ln cap="flat" cmpd="sng" w="38100">
            <a:solidFill>
              <a:srgbClr val="355FB5"/>
            </a:solidFill>
            <a:prstDash val="solid"/>
            <a:round/>
            <a:headEnd len="sm" w="sm" type="none"/>
            <a:tailEnd len="sm" w="sm" type="none"/>
          </a:ln>
        </p:spPr>
      </p:cxnSp>
      <p:cxnSp>
        <p:nvCxnSpPr>
          <p:cNvPr id="381" name="Google Shape;381;p33"/>
          <p:cNvCxnSpPr/>
          <p:nvPr/>
        </p:nvCxnSpPr>
        <p:spPr>
          <a:xfrm>
            <a:off x="2301104" y="8221015"/>
            <a:ext cx="13755450" cy="0"/>
          </a:xfrm>
          <a:prstGeom prst="straightConnector1">
            <a:avLst/>
          </a:prstGeom>
          <a:noFill/>
          <a:ln cap="flat" cmpd="sng" w="38100">
            <a:solidFill>
              <a:srgbClr val="355FB5"/>
            </a:solidFill>
            <a:prstDash val="solid"/>
            <a:round/>
            <a:headEnd len="sm" w="sm" type="none"/>
            <a:tailEnd len="sm" w="sm" type="none"/>
          </a:ln>
        </p:spPr>
      </p:cxnSp>
      <p:cxnSp>
        <p:nvCxnSpPr>
          <p:cNvPr id="382" name="Google Shape;382;p33"/>
          <p:cNvCxnSpPr/>
          <p:nvPr/>
        </p:nvCxnSpPr>
        <p:spPr>
          <a:xfrm>
            <a:off x="2301104" y="9245387"/>
            <a:ext cx="13751312" cy="0"/>
          </a:xfrm>
          <a:prstGeom prst="straightConnector1">
            <a:avLst/>
          </a:prstGeom>
          <a:noFill/>
          <a:ln cap="flat" cmpd="sng" w="38100">
            <a:solidFill>
              <a:srgbClr val="355FB5"/>
            </a:solidFill>
            <a:prstDash val="solid"/>
            <a:round/>
            <a:headEnd len="sm" w="sm" type="none"/>
            <a:tailEnd len="sm" w="sm" type="none"/>
          </a:ln>
        </p:spPr>
      </p:cxnSp>
      <p:cxnSp>
        <p:nvCxnSpPr>
          <p:cNvPr id="383" name="Google Shape;383;p33"/>
          <p:cNvCxnSpPr/>
          <p:nvPr/>
        </p:nvCxnSpPr>
        <p:spPr>
          <a:xfrm>
            <a:off x="2301104" y="4275929"/>
            <a:ext cx="13751687" cy="0"/>
          </a:xfrm>
          <a:prstGeom prst="straightConnector1">
            <a:avLst/>
          </a:prstGeom>
          <a:noFill/>
          <a:ln cap="flat" cmpd="sng" w="38100">
            <a:solidFill>
              <a:srgbClr val="355FB5"/>
            </a:solidFill>
            <a:prstDash val="solid"/>
            <a:round/>
            <a:headEnd len="sm" w="sm" type="none"/>
            <a:tailEnd len="sm" w="sm" type="none"/>
          </a:ln>
        </p:spPr>
      </p:cxnSp>
      <p:cxnSp>
        <p:nvCxnSpPr>
          <p:cNvPr id="384" name="Google Shape;384;p33"/>
          <p:cNvCxnSpPr/>
          <p:nvPr/>
        </p:nvCxnSpPr>
        <p:spPr>
          <a:xfrm rot="10800000">
            <a:off x="4688338" y="3773406"/>
            <a:ext cx="0" cy="5712884"/>
          </a:xfrm>
          <a:prstGeom prst="straightConnector1">
            <a:avLst/>
          </a:prstGeom>
          <a:noFill/>
          <a:ln cap="flat" cmpd="sng" w="38100">
            <a:solidFill>
              <a:srgbClr val="FF5757"/>
            </a:solidFill>
            <a:prstDash val="solid"/>
            <a:round/>
            <a:headEnd len="sm" w="sm" type="none"/>
            <a:tailEnd len="sm" w="sm" type="none"/>
          </a:ln>
        </p:spPr>
      </p:cxnSp>
      <p:sp>
        <p:nvSpPr>
          <p:cNvPr id="385" name="Google Shape;385;p33"/>
          <p:cNvSpPr txBox="1"/>
          <p:nvPr/>
        </p:nvSpPr>
        <p:spPr>
          <a:xfrm>
            <a:off x="5406971" y="3611481"/>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Monday</a:t>
            </a:r>
            <a:endParaRPr/>
          </a:p>
        </p:txBody>
      </p:sp>
      <p:sp>
        <p:nvSpPr>
          <p:cNvPr id="386" name="Google Shape;386;p33"/>
          <p:cNvSpPr txBox="1"/>
          <p:nvPr/>
        </p:nvSpPr>
        <p:spPr>
          <a:xfrm>
            <a:off x="7506976" y="3611481"/>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Tuesday</a:t>
            </a:r>
            <a:endParaRPr/>
          </a:p>
        </p:txBody>
      </p:sp>
      <p:sp>
        <p:nvSpPr>
          <p:cNvPr id="387" name="Google Shape;387;p33"/>
          <p:cNvSpPr txBox="1"/>
          <p:nvPr/>
        </p:nvSpPr>
        <p:spPr>
          <a:xfrm>
            <a:off x="9606980" y="3611481"/>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Wednesday</a:t>
            </a:r>
            <a:endParaRPr/>
          </a:p>
        </p:txBody>
      </p:sp>
      <p:sp>
        <p:nvSpPr>
          <p:cNvPr id="388" name="Google Shape;388;p33"/>
          <p:cNvSpPr txBox="1"/>
          <p:nvPr/>
        </p:nvSpPr>
        <p:spPr>
          <a:xfrm>
            <a:off x="11706985" y="3611481"/>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Thursday</a:t>
            </a:r>
            <a:endParaRPr/>
          </a:p>
        </p:txBody>
      </p:sp>
      <p:sp>
        <p:nvSpPr>
          <p:cNvPr id="389" name="Google Shape;389;p33"/>
          <p:cNvSpPr txBox="1"/>
          <p:nvPr/>
        </p:nvSpPr>
        <p:spPr>
          <a:xfrm>
            <a:off x="13806989" y="3611481"/>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Friday</a:t>
            </a:r>
            <a:endParaRPr/>
          </a:p>
        </p:txBody>
      </p:sp>
      <p:sp>
        <p:nvSpPr>
          <p:cNvPr id="390" name="Google Shape;390;p33"/>
          <p:cNvSpPr txBox="1"/>
          <p:nvPr/>
        </p:nvSpPr>
        <p:spPr>
          <a:xfrm>
            <a:off x="2231447" y="4549990"/>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8:00-9:00am</a:t>
            </a:r>
            <a:endParaRPr/>
          </a:p>
        </p:txBody>
      </p:sp>
      <p:sp>
        <p:nvSpPr>
          <p:cNvPr id="391" name="Google Shape;391;p33"/>
          <p:cNvSpPr txBox="1"/>
          <p:nvPr/>
        </p:nvSpPr>
        <p:spPr>
          <a:xfrm>
            <a:off x="2231447" y="5574902"/>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9:00-10:00am</a:t>
            </a:r>
            <a:endParaRPr/>
          </a:p>
        </p:txBody>
      </p:sp>
      <p:sp>
        <p:nvSpPr>
          <p:cNvPr id="392" name="Google Shape;392;p33"/>
          <p:cNvSpPr txBox="1"/>
          <p:nvPr/>
        </p:nvSpPr>
        <p:spPr>
          <a:xfrm>
            <a:off x="2301104" y="6599815"/>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10:00-11:00am</a:t>
            </a:r>
            <a:endParaRPr/>
          </a:p>
        </p:txBody>
      </p:sp>
      <p:sp>
        <p:nvSpPr>
          <p:cNvPr id="393" name="Google Shape;393;p33"/>
          <p:cNvSpPr txBox="1"/>
          <p:nvPr/>
        </p:nvSpPr>
        <p:spPr>
          <a:xfrm>
            <a:off x="2289711" y="7624728"/>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11:00-12:00pm</a:t>
            </a:r>
            <a:endParaRPr/>
          </a:p>
        </p:txBody>
      </p:sp>
      <p:sp>
        <p:nvSpPr>
          <p:cNvPr id="394" name="Google Shape;394;p33"/>
          <p:cNvSpPr txBox="1"/>
          <p:nvPr/>
        </p:nvSpPr>
        <p:spPr>
          <a:xfrm>
            <a:off x="2301104" y="8649640"/>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000" u="none" cap="none" strike="noStrike">
                <a:solidFill>
                  <a:srgbClr val="355FB5"/>
                </a:solidFill>
                <a:latin typeface="Lato"/>
                <a:ea typeface="Lato"/>
                <a:cs typeface="Lato"/>
                <a:sym typeface="Lato"/>
              </a:rPr>
              <a:t>12:00-1:00pm</a:t>
            </a:r>
            <a:endParaRPr/>
          </a:p>
        </p:txBody>
      </p:sp>
      <p:sp>
        <p:nvSpPr>
          <p:cNvPr id="395" name="Google Shape;395;p33"/>
          <p:cNvSpPr txBox="1"/>
          <p:nvPr/>
        </p:nvSpPr>
        <p:spPr>
          <a:xfrm>
            <a:off x="5406971" y="4549990"/>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01</a:t>
            </a:r>
            <a:endParaRPr/>
          </a:p>
        </p:txBody>
      </p:sp>
      <p:sp>
        <p:nvSpPr>
          <p:cNvPr id="396" name="Google Shape;396;p33"/>
          <p:cNvSpPr txBox="1"/>
          <p:nvPr/>
        </p:nvSpPr>
        <p:spPr>
          <a:xfrm>
            <a:off x="5110699" y="5574902"/>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02</a:t>
            </a:r>
            <a:endParaRPr/>
          </a:p>
        </p:txBody>
      </p:sp>
      <p:sp>
        <p:nvSpPr>
          <p:cNvPr id="397" name="Google Shape;397;p33"/>
          <p:cNvSpPr txBox="1"/>
          <p:nvPr/>
        </p:nvSpPr>
        <p:spPr>
          <a:xfrm>
            <a:off x="5180356" y="6599815"/>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03</a:t>
            </a:r>
            <a:endParaRPr/>
          </a:p>
        </p:txBody>
      </p:sp>
      <p:sp>
        <p:nvSpPr>
          <p:cNvPr id="398" name="Google Shape;398;p33"/>
          <p:cNvSpPr txBox="1"/>
          <p:nvPr/>
        </p:nvSpPr>
        <p:spPr>
          <a:xfrm>
            <a:off x="5168964" y="7624728"/>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04</a:t>
            </a:r>
            <a:endParaRPr/>
          </a:p>
        </p:txBody>
      </p:sp>
      <p:sp>
        <p:nvSpPr>
          <p:cNvPr id="399" name="Google Shape;399;p33"/>
          <p:cNvSpPr txBox="1"/>
          <p:nvPr/>
        </p:nvSpPr>
        <p:spPr>
          <a:xfrm>
            <a:off x="5180356" y="8649640"/>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05</a:t>
            </a:r>
            <a:endParaRPr/>
          </a:p>
        </p:txBody>
      </p:sp>
      <p:sp>
        <p:nvSpPr>
          <p:cNvPr id="400" name="Google Shape;400;p33"/>
          <p:cNvSpPr txBox="1"/>
          <p:nvPr/>
        </p:nvSpPr>
        <p:spPr>
          <a:xfrm>
            <a:off x="7506976" y="4549990"/>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01</a:t>
            </a:r>
            <a:endParaRPr/>
          </a:p>
        </p:txBody>
      </p:sp>
      <p:sp>
        <p:nvSpPr>
          <p:cNvPr id="401" name="Google Shape;401;p33"/>
          <p:cNvSpPr txBox="1"/>
          <p:nvPr/>
        </p:nvSpPr>
        <p:spPr>
          <a:xfrm>
            <a:off x="7210704" y="5574902"/>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02</a:t>
            </a:r>
            <a:endParaRPr/>
          </a:p>
        </p:txBody>
      </p:sp>
      <p:sp>
        <p:nvSpPr>
          <p:cNvPr id="402" name="Google Shape;402;p33"/>
          <p:cNvSpPr txBox="1"/>
          <p:nvPr/>
        </p:nvSpPr>
        <p:spPr>
          <a:xfrm>
            <a:off x="7280361" y="6599815"/>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03</a:t>
            </a:r>
            <a:endParaRPr/>
          </a:p>
        </p:txBody>
      </p:sp>
      <p:sp>
        <p:nvSpPr>
          <p:cNvPr id="403" name="Google Shape;403;p33"/>
          <p:cNvSpPr txBox="1"/>
          <p:nvPr/>
        </p:nvSpPr>
        <p:spPr>
          <a:xfrm>
            <a:off x="7268968" y="7624728"/>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04</a:t>
            </a:r>
            <a:endParaRPr/>
          </a:p>
        </p:txBody>
      </p:sp>
      <p:sp>
        <p:nvSpPr>
          <p:cNvPr id="404" name="Google Shape;404;p33"/>
          <p:cNvSpPr txBox="1"/>
          <p:nvPr/>
        </p:nvSpPr>
        <p:spPr>
          <a:xfrm>
            <a:off x="7280361" y="8649640"/>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05</a:t>
            </a:r>
            <a:endParaRPr/>
          </a:p>
        </p:txBody>
      </p:sp>
      <p:sp>
        <p:nvSpPr>
          <p:cNvPr id="405" name="Google Shape;405;p33"/>
          <p:cNvSpPr txBox="1"/>
          <p:nvPr/>
        </p:nvSpPr>
        <p:spPr>
          <a:xfrm>
            <a:off x="9606980" y="4549990"/>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01</a:t>
            </a:r>
            <a:endParaRPr/>
          </a:p>
        </p:txBody>
      </p:sp>
      <p:sp>
        <p:nvSpPr>
          <p:cNvPr id="406" name="Google Shape;406;p33"/>
          <p:cNvSpPr txBox="1"/>
          <p:nvPr/>
        </p:nvSpPr>
        <p:spPr>
          <a:xfrm>
            <a:off x="9310708" y="5574902"/>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02</a:t>
            </a:r>
            <a:endParaRPr/>
          </a:p>
        </p:txBody>
      </p:sp>
      <p:sp>
        <p:nvSpPr>
          <p:cNvPr id="407" name="Google Shape;407;p33"/>
          <p:cNvSpPr txBox="1"/>
          <p:nvPr/>
        </p:nvSpPr>
        <p:spPr>
          <a:xfrm>
            <a:off x="9380366" y="6599815"/>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03</a:t>
            </a:r>
            <a:endParaRPr/>
          </a:p>
        </p:txBody>
      </p:sp>
      <p:sp>
        <p:nvSpPr>
          <p:cNvPr id="408" name="Google Shape;408;p33"/>
          <p:cNvSpPr txBox="1"/>
          <p:nvPr/>
        </p:nvSpPr>
        <p:spPr>
          <a:xfrm>
            <a:off x="9368973" y="7624728"/>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04</a:t>
            </a:r>
            <a:endParaRPr/>
          </a:p>
        </p:txBody>
      </p:sp>
      <p:sp>
        <p:nvSpPr>
          <p:cNvPr id="409" name="Google Shape;409;p33"/>
          <p:cNvSpPr txBox="1"/>
          <p:nvPr/>
        </p:nvSpPr>
        <p:spPr>
          <a:xfrm>
            <a:off x="9380366" y="8649640"/>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05</a:t>
            </a:r>
            <a:endParaRPr/>
          </a:p>
        </p:txBody>
      </p:sp>
      <p:sp>
        <p:nvSpPr>
          <p:cNvPr id="410" name="Google Shape;410;p33"/>
          <p:cNvSpPr txBox="1"/>
          <p:nvPr/>
        </p:nvSpPr>
        <p:spPr>
          <a:xfrm>
            <a:off x="11765614" y="4548908"/>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01</a:t>
            </a:r>
            <a:endParaRPr/>
          </a:p>
        </p:txBody>
      </p:sp>
      <p:sp>
        <p:nvSpPr>
          <p:cNvPr id="411" name="Google Shape;411;p33"/>
          <p:cNvSpPr txBox="1"/>
          <p:nvPr/>
        </p:nvSpPr>
        <p:spPr>
          <a:xfrm>
            <a:off x="11469342" y="5573820"/>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02</a:t>
            </a:r>
            <a:endParaRPr/>
          </a:p>
        </p:txBody>
      </p:sp>
      <p:sp>
        <p:nvSpPr>
          <p:cNvPr id="412" name="Google Shape;412;p33"/>
          <p:cNvSpPr txBox="1"/>
          <p:nvPr/>
        </p:nvSpPr>
        <p:spPr>
          <a:xfrm>
            <a:off x="11538999" y="6598733"/>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03</a:t>
            </a:r>
            <a:endParaRPr/>
          </a:p>
        </p:txBody>
      </p:sp>
      <p:sp>
        <p:nvSpPr>
          <p:cNvPr id="413" name="Google Shape;413;p33"/>
          <p:cNvSpPr txBox="1"/>
          <p:nvPr/>
        </p:nvSpPr>
        <p:spPr>
          <a:xfrm>
            <a:off x="11527607" y="7623645"/>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04</a:t>
            </a:r>
            <a:endParaRPr/>
          </a:p>
        </p:txBody>
      </p:sp>
      <p:sp>
        <p:nvSpPr>
          <p:cNvPr id="414" name="Google Shape;414;p33"/>
          <p:cNvSpPr txBox="1"/>
          <p:nvPr/>
        </p:nvSpPr>
        <p:spPr>
          <a:xfrm>
            <a:off x="11538999" y="8648558"/>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05</a:t>
            </a:r>
            <a:endParaRPr/>
          </a:p>
        </p:txBody>
      </p:sp>
      <p:sp>
        <p:nvSpPr>
          <p:cNvPr id="415" name="Google Shape;415;p33"/>
          <p:cNvSpPr txBox="1"/>
          <p:nvPr/>
        </p:nvSpPr>
        <p:spPr>
          <a:xfrm>
            <a:off x="13806989" y="4548908"/>
            <a:ext cx="1588122"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01</a:t>
            </a:r>
            <a:endParaRPr/>
          </a:p>
        </p:txBody>
      </p:sp>
      <p:sp>
        <p:nvSpPr>
          <p:cNvPr id="416" name="Google Shape;416;p33"/>
          <p:cNvSpPr txBox="1"/>
          <p:nvPr/>
        </p:nvSpPr>
        <p:spPr>
          <a:xfrm>
            <a:off x="13510718" y="5573820"/>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02</a:t>
            </a:r>
            <a:endParaRPr/>
          </a:p>
        </p:txBody>
      </p:sp>
      <p:sp>
        <p:nvSpPr>
          <p:cNvPr id="417" name="Google Shape;417;p33"/>
          <p:cNvSpPr txBox="1"/>
          <p:nvPr/>
        </p:nvSpPr>
        <p:spPr>
          <a:xfrm>
            <a:off x="13580375" y="6598733"/>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03</a:t>
            </a:r>
            <a:endParaRPr/>
          </a:p>
        </p:txBody>
      </p:sp>
      <p:sp>
        <p:nvSpPr>
          <p:cNvPr id="418" name="Google Shape;418;p33"/>
          <p:cNvSpPr txBox="1"/>
          <p:nvPr/>
        </p:nvSpPr>
        <p:spPr>
          <a:xfrm>
            <a:off x="13568982" y="7623645"/>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04</a:t>
            </a:r>
            <a:endParaRPr/>
          </a:p>
        </p:txBody>
      </p:sp>
      <p:sp>
        <p:nvSpPr>
          <p:cNvPr id="419" name="Google Shape;419;p33"/>
          <p:cNvSpPr txBox="1"/>
          <p:nvPr/>
        </p:nvSpPr>
        <p:spPr>
          <a:xfrm>
            <a:off x="13580375" y="8648558"/>
            <a:ext cx="2111009"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Subject 05</a:t>
            </a:r>
            <a:endParaRPr/>
          </a:p>
        </p:txBody>
      </p:sp>
      <p:sp>
        <p:nvSpPr>
          <p:cNvPr id="420" name="Google Shape;420;p33"/>
          <p:cNvSpPr/>
          <p:nvPr/>
        </p:nvSpPr>
        <p:spPr>
          <a:xfrm>
            <a:off x="1004884" y="764323"/>
            <a:ext cx="2408828" cy="2654356"/>
          </a:xfrm>
          <a:custGeom>
            <a:rect b="b" l="l" r="r" t="t"/>
            <a:pathLst>
              <a:path extrusionOk="0" h="2654356" w="2408828">
                <a:moveTo>
                  <a:pt x="0" y="0"/>
                </a:moveTo>
                <a:lnTo>
                  <a:pt x="2408828" y="0"/>
                </a:lnTo>
                <a:lnTo>
                  <a:pt x="2408828" y="2654356"/>
                </a:lnTo>
                <a:lnTo>
                  <a:pt x="0" y="2654356"/>
                </a:lnTo>
                <a:lnTo>
                  <a:pt x="0" y="0"/>
                </a:lnTo>
                <a:close/>
              </a:path>
            </a:pathLst>
          </a:custGeom>
          <a:blipFill rotWithShape="1">
            <a:blip r:embed="rId3">
              <a:alphaModFix/>
            </a:blip>
            <a:stretch>
              <a:fillRect b="0" l="0" r="0" t="0"/>
            </a:stretch>
          </a:blipFill>
          <a:ln>
            <a:noFill/>
          </a:ln>
        </p:spPr>
      </p:sp>
      <p:sp>
        <p:nvSpPr>
          <p:cNvPr id="421" name="Google Shape;421;p33"/>
          <p:cNvSpPr/>
          <p:nvPr/>
        </p:nvSpPr>
        <p:spPr>
          <a:xfrm rot="-692801">
            <a:off x="14817519" y="541729"/>
            <a:ext cx="2966561" cy="2810817"/>
          </a:xfrm>
          <a:custGeom>
            <a:rect b="b" l="l" r="r" t="t"/>
            <a:pathLst>
              <a:path extrusionOk="0" h="2810817" w="2966561">
                <a:moveTo>
                  <a:pt x="0" y="0"/>
                </a:moveTo>
                <a:lnTo>
                  <a:pt x="2966561" y="0"/>
                </a:lnTo>
                <a:lnTo>
                  <a:pt x="2966561" y="2810817"/>
                </a:lnTo>
                <a:lnTo>
                  <a:pt x="0" y="281081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425" name="Shape 425"/>
        <p:cNvGrpSpPr/>
        <p:nvPr/>
      </p:nvGrpSpPr>
      <p:grpSpPr>
        <a:xfrm>
          <a:off x="0" y="0"/>
          <a:ext cx="0" cy="0"/>
          <a:chOff x="0" y="0"/>
          <a:chExt cx="0" cy="0"/>
        </a:xfrm>
      </p:grpSpPr>
      <p:pic>
        <p:nvPicPr>
          <p:cNvPr id="426" name="Google Shape;426;p34"/>
          <p:cNvPicPr preferRelativeResize="0"/>
          <p:nvPr/>
        </p:nvPicPr>
        <p:blipFill rotWithShape="1">
          <a:blip r:embed="rId3">
            <a:alphaModFix/>
          </a:blip>
          <a:srcRect b="0" l="12367" r="20993" t="0"/>
          <a:stretch/>
        </p:blipFill>
        <p:spPr>
          <a:xfrm>
            <a:off x="2930249" y="726927"/>
            <a:ext cx="2735089" cy="2736304"/>
          </a:xfrm>
          <a:prstGeom prst="rect">
            <a:avLst/>
          </a:prstGeom>
          <a:noFill/>
          <a:ln>
            <a:noFill/>
          </a:ln>
        </p:spPr>
      </p:pic>
      <p:grpSp>
        <p:nvGrpSpPr>
          <p:cNvPr id="427" name="Google Shape;427;p34"/>
          <p:cNvGrpSpPr/>
          <p:nvPr/>
        </p:nvGrpSpPr>
        <p:grpSpPr>
          <a:xfrm>
            <a:off x="12691416" y="-791288"/>
            <a:ext cx="6556671" cy="11688750"/>
            <a:chOff x="0" y="-47625"/>
            <a:chExt cx="1726860" cy="3078519"/>
          </a:xfrm>
        </p:grpSpPr>
        <p:sp>
          <p:nvSpPr>
            <p:cNvPr id="428" name="Google Shape;428;p34"/>
            <p:cNvSpPr/>
            <p:nvPr/>
          </p:nvSpPr>
          <p:spPr>
            <a:xfrm>
              <a:off x="0" y="0"/>
              <a:ext cx="1726860" cy="3030894"/>
            </a:xfrm>
            <a:custGeom>
              <a:rect b="b" l="l" r="r" t="t"/>
              <a:pathLst>
                <a:path extrusionOk="0" h="3030894" w="1726860">
                  <a:moveTo>
                    <a:pt x="60219" y="0"/>
                  </a:moveTo>
                  <a:lnTo>
                    <a:pt x="1666641" y="0"/>
                  </a:lnTo>
                  <a:cubicBezTo>
                    <a:pt x="1682612" y="0"/>
                    <a:pt x="1697929" y="6345"/>
                    <a:pt x="1709222" y="17638"/>
                  </a:cubicBezTo>
                  <a:cubicBezTo>
                    <a:pt x="1720515" y="28931"/>
                    <a:pt x="1726860" y="44248"/>
                    <a:pt x="1726860" y="60219"/>
                  </a:cubicBezTo>
                  <a:lnTo>
                    <a:pt x="1726860" y="2970674"/>
                  </a:lnTo>
                  <a:cubicBezTo>
                    <a:pt x="1726860" y="3003933"/>
                    <a:pt x="1699899" y="3030894"/>
                    <a:pt x="1666641" y="3030894"/>
                  </a:cubicBezTo>
                  <a:lnTo>
                    <a:pt x="60219" y="3030894"/>
                  </a:lnTo>
                  <a:cubicBezTo>
                    <a:pt x="44248" y="3030894"/>
                    <a:pt x="28931" y="3024549"/>
                    <a:pt x="17638" y="3013256"/>
                  </a:cubicBezTo>
                  <a:cubicBezTo>
                    <a:pt x="6345" y="3001962"/>
                    <a:pt x="0" y="2986646"/>
                    <a:pt x="0" y="2970674"/>
                  </a:cubicBezTo>
                  <a:lnTo>
                    <a:pt x="0" y="60219"/>
                  </a:lnTo>
                  <a:cubicBezTo>
                    <a:pt x="0" y="26961"/>
                    <a:pt x="26961" y="0"/>
                    <a:pt x="60219"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34"/>
          <p:cNvSpPr txBox="1"/>
          <p:nvPr/>
        </p:nvSpPr>
        <p:spPr>
          <a:xfrm>
            <a:off x="13229101" y="1929689"/>
            <a:ext cx="4001400" cy="1693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Introduce yourself!</a:t>
            </a:r>
            <a:endParaRPr/>
          </a:p>
        </p:txBody>
      </p:sp>
      <p:sp>
        <p:nvSpPr>
          <p:cNvPr id="431" name="Google Shape;431;p34"/>
          <p:cNvSpPr txBox="1"/>
          <p:nvPr/>
        </p:nvSpPr>
        <p:spPr>
          <a:xfrm>
            <a:off x="13257963" y="4116838"/>
            <a:ext cx="3943622" cy="140652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432" name="Google Shape;432;p34"/>
          <p:cNvSpPr/>
          <p:nvPr/>
        </p:nvSpPr>
        <p:spPr>
          <a:xfrm>
            <a:off x="11783842" y="6484720"/>
            <a:ext cx="6504158" cy="4585431"/>
          </a:xfrm>
          <a:custGeom>
            <a:rect b="b" l="l" r="r" t="t"/>
            <a:pathLst>
              <a:path extrusionOk="0" h="4585431" w="6504158">
                <a:moveTo>
                  <a:pt x="0" y="0"/>
                </a:moveTo>
                <a:lnTo>
                  <a:pt x="6504158" y="0"/>
                </a:lnTo>
                <a:lnTo>
                  <a:pt x="6504158" y="4585431"/>
                </a:lnTo>
                <a:lnTo>
                  <a:pt x="0" y="4585431"/>
                </a:lnTo>
                <a:lnTo>
                  <a:pt x="0" y="0"/>
                </a:lnTo>
                <a:close/>
              </a:path>
            </a:pathLst>
          </a:custGeom>
          <a:blipFill rotWithShape="1">
            <a:blip r:embed="rId4">
              <a:alphaModFix/>
            </a:blip>
            <a:stretch>
              <a:fillRect b="0" l="0" r="0" t="0"/>
            </a:stretch>
          </a:blipFill>
          <a:ln>
            <a:noFill/>
          </a:ln>
        </p:spPr>
      </p:sp>
      <p:sp>
        <p:nvSpPr>
          <p:cNvPr id="433" name="Google Shape;433;p34"/>
          <p:cNvSpPr txBox="1"/>
          <p:nvPr/>
        </p:nvSpPr>
        <p:spPr>
          <a:xfrm>
            <a:off x="3238386" y="3721189"/>
            <a:ext cx="2118815"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99" u="none" cap="none" strike="noStrike">
                <a:solidFill>
                  <a:srgbClr val="355FB5"/>
                </a:solidFill>
                <a:latin typeface="Lato"/>
                <a:ea typeface="Lato"/>
                <a:cs typeface="Lato"/>
                <a:sym typeface="Lato"/>
              </a:rPr>
              <a:t>Student Name</a:t>
            </a:r>
            <a:endParaRPr/>
          </a:p>
        </p:txBody>
      </p:sp>
      <p:sp>
        <p:nvSpPr>
          <p:cNvPr id="434" name="Google Shape;434;p34"/>
          <p:cNvSpPr txBox="1"/>
          <p:nvPr/>
        </p:nvSpPr>
        <p:spPr>
          <a:xfrm>
            <a:off x="2718467" y="4173626"/>
            <a:ext cx="3158653"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sp>
        <p:nvSpPr>
          <p:cNvPr id="435" name="Google Shape;435;p34"/>
          <p:cNvSpPr txBox="1"/>
          <p:nvPr/>
        </p:nvSpPr>
        <p:spPr>
          <a:xfrm>
            <a:off x="7710703" y="3721189"/>
            <a:ext cx="2118815"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99" u="none" cap="none" strike="noStrike">
                <a:solidFill>
                  <a:srgbClr val="355FB5"/>
                </a:solidFill>
                <a:latin typeface="Lato"/>
                <a:ea typeface="Lato"/>
                <a:cs typeface="Lato"/>
                <a:sym typeface="Lato"/>
              </a:rPr>
              <a:t>Student Name</a:t>
            </a:r>
            <a:endParaRPr/>
          </a:p>
        </p:txBody>
      </p:sp>
      <p:sp>
        <p:nvSpPr>
          <p:cNvPr id="436" name="Google Shape;436;p34"/>
          <p:cNvSpPr txBox="1"/>
          <p:nvPr/>
        </p:nvSpPr>
        <p:spPr>
          <a:xfrm>
            <a:off x="7190784" y="4173626"/>
            <a:ext cx="3158653"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pic>
        <p:nvPicPr>
          <p:cNvPr id="437" name="Google Shape;437;p34"/>
          <p:cNvPicPr preferRelativeResize="0"/>
          <p:nvPr/>
        </p:nvPicPr>
        <p:blipFill rotWithShape="1">
          <a:blip r:embed="rId5">
            <a:alphaModFix/>
          </a:blip>
          <a:srcRect b="62517" l="47629" r="18875" t="15115"/>
          <a:stretch/>
        </p:blipFill>
        <p:spPr>
          <a:xfrm>
            <a:off x="7402566" y="726927"/>
            <a:ext cx="2735089" cy="2736304"/>
          </a:xfrm>
          <a:prstGeom prst="rect">
            <a:avLst/>
          </a:prstGeom>
          <a:noFill/>
          <a:ln>
            <a:noFill/>
          </a:ln>
        </p:spPr>
      </p:pic>
      <p:pic>
        <p:nvPicPr>
          <p:cNvPr id="438" name="Google Shape;438;p34"/>
          <p:cNvPicPr preferRelativeResize="0"/>
          <p:nvPr/>
        </p:nvPicPr>
        <p:blipFill rotWithShape="1">
          <a:blip r:embed="rId6">
            <a:alphaModFix/>
          </a:blip>
          <a:srcRect b="37962" l="20073" r="44131" t="8338"/>
          <a:stretch/>
        </p:blipFill>
        <p:spPr>
          <a:xfrm>
            <a:off x="2930249" y="5411699"/>
            <a:ext cx="2735089" cy="2736304"/>
          </a:xfrm>
          <a:prstGeom prst="rect">
            <a:avLst/>
          </a:prstGeom>
          <a:noFill/>
          <a:ln>
            <a:noFill/>
          </a:ln>
        </p:spPr>
      </p:pic>
      <p:sp>
        <p:nvSpPr>
          <p:cNvPr id="439" name="Google Shape;439;p34"/>
          <p:cNvSpPr txBox="1"/>
          <p:nvPr/>
        </p:nvSpPr>
        <p:spPr>
          <a:xfrm>
            <a:off x="3238386" y="8405961"/>
            <a:ext cx="2118815"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99" u="none" cap="none" strike="noStrike">
                <a:solidFill>
                  <a:srgbClr val="355FB5"/>
                </a:solidFill>
                <a:latin typeface="Lato"/>
                <a:ea typeface="Lato"/>
                <a:cs typeface="Lato"/>
                <a:sym typeface="Lato"/>
              </a:rPr>
              <a:t>Student Name</a:t>
            </a:r>
            <a:endParaRPr/>
          </a:p>
        </p:txBody>
      </p:sp>
      <p:sp>
        <p:nvSpPr>
          <p:cNvPr id="440" name="Google Shape;440;p34"/>
          <p:cNvSpPr txBox="1"/>
          <p:nvPr/>
        </p:nvSpPr>
        <p:spPr>
          <a:xfrm>
            <a:off x="2718467" y="8858398"/>
            <a:ext cx="3158653"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sp>
        <p:nvSpPr>
          <p:cNvPr id="441" name="Google Shape;441;p34"/>
          <p:cNvSpPr txBox="1"/>
          <p:nvPr/>
        </p:nvSpPr>
        <p:spPr>
          <a:xfrm>
            <a:off x="7710703" y="8405961"/>
            <a:ext cx="2118815" cy="37147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US" sz="2499" u="none" cap="none" strike="noStrike">
                <a:solidFill>
                  <a:srgbClr val="355FB5"/>
                </a:solidFill>
                <a:latin typeface="Lato"/>
                <a:ea typeface="Lato"/>
                <a:cs typeface="Lato"/>
                <a:sym typeface="Lato"/>
              </a:rPr>
              <a:t>Student Name</a:t>
            </a:r>
            <a:endParaRPr/>
          </a:p>
        </p:txBody>
      </p:sp>
      <p:sp>
        <p:nvSpPr>
          <p:cNvPr id="442" name="Google Shape;442;p34"/>
          <p:cNvSpPr txBox="1"/>
          <p:nvPr/>
        </p:nvSpPr>
        <p:spPr>
          <a:xfrm>
            <a:off x="7190784" y="8858398"/>
            <a:ext cx="3158653"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pic>
        <p:nvPicPr>
          <p:cNvPr id="443" name="Google Shape;443;p34"/>
          <p:cNvPicPr preferRelativeResize="0"/>
          <p:nvPr/>
        </p:nvPicPr>
        <p:blipFill rotWithShape="1">
          <a:blip r:embed="rId7">
            <a:alphaModFix/>
          </a:blip>
          <a:srcRect b="0" l="10642" r="22719" t="0"/>
          <a:stretch/>
        </p:blipFill>
        <p:spPr>
          <a:xfrm>
            <a:off x="7402566" y="5411699"/>
            <a:ext cx="2735089" cy="2736304"/>
          </a:xfrm>
          <a:prstGeom prst="rect">
            <a:avLst/>
          </a:prstGeom>
          <a:noFill/>
          <a:ln>
            <a:noFill/>
          </a:ln>
        </p:spPr>
      </p:pic>
      <p:sp>
        <p:nvSpPr>
          <p:cNvPr id="444" name="Google Shape;444;p34"/>
          <p:cNvSpPr/>
          <p:nvPr/>
        </p:nvSpPr>
        <p:spPr>
          <a:xfrm rot="788894">
            <a:off x="-444275" y="207863"/>
            <a:ext cx="2320573" cy="4277554"/>
          </a:xfrm>
          <a:custGeom>
            <a:rect b="b" l="l" r="r" t="t"/>
            <a:pathLst>
              <a:path extrusionOk="0" h="4277554" w="2320573">
                <a:moveTo>
                  <a:pt x="0" y="0"/>
                </a:moveTo>
                <a:lnTo>
                  <a:pt x="2320573" y="0"/>
                </a:lnTo>
                <a:lnTo>
                  <a:pt x="2320573" y="4277554"/>
                </a:lnTo>
                <a:lnTo>
                  <a:pt x="0" y="427755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CBE"/>
        </a:solidFill>
      </p:bgPr>
    </p:bg>
    <p:spTree>
      <p:nvGrpSpPr>
        <p:cNvPr id="448" name="Shape 448"/>
        <p:cNvGrpSpPr/>
        <p:nvPr/>
      </p:nvGrpSpPr>
      <p:grpSpPr>
        <a:xfrm>
          <a:off x="0" y="0"/>
          <a:ext cx="0" cy="0"/>
          <a:chOff x="0" y="0"/>
          <a:chExt cx="0" cy="0"/>
        </a:xfrm>
      </p:grpSpPr>
      <p:sp>
        <p:nvSpPr>
          <p:cNvPr id="449" name="Google Shape;449;p35"/>
          <p:cNvSpPr/>
          <p:nvPr/>
        </p:nvSpPr>
        <p:spPr>
          <a:xfrm>
            <a:off x="2069695" y="1028700"/>
            <a:ext cx="14020725" cy="8202124"/>
          </a:xfrm>
          <a:custGeom>
            <a:rect b="b" l="l" r="r" t="t"/>
            <a:pathLst>
              <a:path extrusionOk="0" h="8202124" w="14020725">
                <a:moveTo>
                  <a:pt x="0" y="0"/>
                </a:moveTo>
                <a:lnTo>
                  <a:pt x="14020725" y="0"/>
                </a:lnTo>
                <a:lnTo>
                  <a:pt x="14020725" y="8202124"/>
                </a:lnTo>
                <a:lnTo>
                  <a:pt x="0" y="8202124"/>
                </a:lnTo>
                <a:lnTo>
                  <a:pt x="0" y="0"/>
                </a:lnTo>
                <a:close/>
              </a:path>
            </a:pathLst>
          </a:custGeom>
          <a:blipFill rotWithShape="1">
            <a:blip r:embed="rId3">
              <a:alphaModFix/>
            </a:blip>
            <a:stretch>
              <a:fillRect b="0" l="0" r="0" t="0"/>
            </a:stretch>
          </a:blipFill>
          <a:ln>
            <a:noFill/>
          </a:ln>
        </p:spPr>
      </p:sp>
      <p:sp>
        <p:nvSpPr>
          <p:cNvPr id="450" name="Google Shape;450;p35"/>
          <p:cNvSpPr/>
          <p:nvPr/>
        </p:nvSpPr>
        <p:spPr>
          <a:xfrm rot="-72527">
            <a:off x="1072927" y="5981917"/>
            <a:ext cx="5336597" cy="4249265"/>
          </a:xfrm>
          <a:custGeom>
            <a:rect b="b" l="l" r="r" t="t"/>
            <a:pathLst>
              <a:path extrusionOk="0" h="4249265" w="5336597">
                <a:moveTo>
                  <a:pt x="0" y="0"/>
                </a:moveTo>
                <a:lnTo>
                  <a:pt x="5336597" y="0"/>
                </a:lnTo>
                <a:lnTo>
                  <a:pt x="5336597" y="4249266"/>
                </a:lnTo>
                <a:lnTo>
                  <a:pt x="0" y="4249266"/>
                </a:lnTo>
                <a:lnTo>
                  <a:pt x="0" y="0"/>
                </a:lnTo>
                <a:close/>
              </a:path>
            </a:pathLst>
          </a:custGeom>
          <a:blipFill rotWithShape="1">
            <a:blip r:embed="rId4">
              <a:alphaModFix/>
            </a:blip>
            <a:stretch>
              <a:fillRect b="0" l="0" r="0" t="0"/>
            </a:stretch>
          </a:blipFill>
          <a:ln>
            <a:noFill/>
          </a:ln>
        </p:spPr>
      </p:sp>
      <p:sp>
        <p:nvSpPr>
          <p:cNvPr id="451" name="Google Shape;451;p35"/>
          <p:cNvSpPr txBox="1"/>
          <p:nvPr/>
        </p:nvSpPr>
        <p:spPr>
          <a:xfrm>
            <a:off x="4358791" y="2880747"/>
            <a:ext cx="9913238"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See you soon students!</a:t>
            </a:r>
            <a:endParaRPr/>
          </a:p>
        </p:txBody>
      </p:sp>
      <p:sp>
        <p:nvSpPr>
          <p:cNvPr id="452" name="Google Shape;452;p35"/>
          <p:cNvSpPr txBox="1"/>
          <p:nvPr/>
        </p:nvSpPr>
        <p:spPr>
          <a:xfrm>
            <a:off x="5703222" y="4029075"/>
            <a:ext cx="7224375" cy="1114425"/>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US" sz="2499" u="none" cap="none" strike="noStrike">
                <a:solidFill>
                  <a:srgbClr val="FFF6E8"/>
                </a:solidFill>
                <a:latin typeface="Lato"/>
                <a:ea typeface="Lato"/>
                <a:cs typeface="Lato"/>
                <a:sym typeface="Lato"/>
              </a:rPr>
              <a:t>Lorem ipsum dolor sit amet, consectetur adipiscing elit, sed do eiusmod tempor incididunt ut labore et dolore magna aliqua.</a:t>
            </a:r>
            <a:endParaRPr/>
          </a:p>
        </p:txBody>
      </p:sp>
      <p:sp>
        <p:nvSpPr>
          <p:cNvPr id="453" name="Google Shape;453;p35"/>
          <p:cNvSpPr/>
          <p:nvPr/>
        </p:nvSpPr>
        <p:spPr>
          <a:xfrm>
            <a:off x="1793389" y="2328193"/>
            <a:ext cx="2565402" cy="2648157"/>
          </a:xfrm>
          <a:custGeom>
            <a:rect b="b" l="l" r="r" t="t"/>
            <a:pathLst>
              <a:path extrusionOk="0" h="2648157" w="2565402">
                <a:moveTo>
                  <a:pt x="0" y="0"/>
                </a:moveTo>
                <a:lnTo>
                  <a:pt x="2565402" y="0"/>
                </a:lnTo>
                <a:lnTo>
                  <a:pt x="2565402" y="2648157"/>
                </a:lnTo>
                <a:lnTo>
                  <a:pt x="0" y="2648157"/>
                </a:lnTo>
                <a:lnTo>
                  <a:pt x="0" y="0"/>
                </a:lnTo>
                <a:close/>
              </a:path>
            </a:pathLst>
          </a:custGeom>
          <a:blipFill rotWithShape="1">
            <a:blip r:embed="rId5">
              <a:alphaModFix/>
            </a:blip>
            <a:stretch>
              <a:fillRect b="0" l="0" r="0" t="0"/>
            </a:stretch>
          </a:blipFill>
          <a:ln>
            <a:noFill/>
          </a:ln>
        </p:spPr>
      </p:sp>
      <p:sp>
        <p:nvSpPr>
          <p:cNvPr id="454" name="Google Shape;454;p35"/>
          <p:cNvSpPr/>
          <p:nvPr/>
        </p:nvSpPr>
        <p:spPr>
          <a:xfrm rot="-831179">
            <a:off x="14220875" y="1172710"/>
            <a:ext cx="1550035" cy="2857207"/>
          </a:xfrm>
          <a:custGeom>
            <a:rect b="b" l="l" r="r" t="t"/>
            <a:pathLst>
              <a:path extrusionOk="0" h="2857207" w="1550035">
                <a:moveTo>
                  <a:pt x="0" y="0"/>
                </a:moveTo>
                <a:lnTo>
                  <a:pt x="1550035" y="0"/>
                </a:lnTo>
                <a:lnTo>
                  <a:pt x="1550035" y="2857207"/>
                </a:lnTo>
                <a:lnTo>
                  <a:pt x="0" y="2857207"/>
                </a:lnTo>
                <a:lnTo>
                  <a:pt x="0" y="0"/>
                </a:lnTo>
                <a:close/>
              </a:path>
            </a:pathLst>
          </a:custGeom>
          <a:blipFill rotWithShape="1">
            <a:blip r:embed="rId6">
              <a:alphaModFix/>
            </a:blip>
            <a:stretch>
              <a:fillRect b="0" l="0" r="0" t="0"/>
            </a:stretch>
          </a:blipFill>
          <a:ln>
            <a:noFill/>
          </a:ln>
        </p:spPr>
      </p:sp>
      <p:sp>
        <p:nvSpPr>
          <p:cNvPr id="455" name="Google Shape;455;p35"/>
          <p:cNvSpPr/>
          <p:nvPr/>
        </p:nvSpPr>
        <p:spPr>
          <a:xfrm>
            <a:off x="12932270" y="6052268"/>
            <a:ext cx="4698731" cy="4234732"/>
          </a:xfrm>
          <a:custGeom>
            <a:rect b="b" l="l" r="r" t="t"/>
            <a:pathLst>
              <a:path extrusionOk="0" h="4234732" w="4698731">
                <a:moveTo>
                  <a:pt x="0" y="0"/>
                </a:moveTo>
                <a:lnTo>
                  <a:pt x="4698731" y="0"/>
                </a:lnTo>
                <a:lnTo>
                  <a:pt x="4698731" y="4234732"/>
                </a:lnTo>
                <a:lnTo>
                  <a:pt x="0" y="4234732"/>
                </a:lnTo>
                <a:lnTo>
                  <a:pt x="0" y="0"/>
                </a:lnTo>
                <a:close/>
              </a:path>
            </a:pathLst>
          </a:custGeom>
          <a:blipFill rotWithShape="1">
            <a:blip r:embed="rId7">
              <a:alphaModFix/>
            </a:blip>
            <a:stretch>
              <a:fillRect b="0" l="0" r="0" t="0"/>
            </a:stretch>
          </a:blipFill>
          <a:ln>
            <a:noFill/>
          </a:ln>
        </p:spPr>
      </p:sp>
      <p:sp>
        <p:nvSpPr>
          <p:cNvPr id="456" name="Google Shape;456;p35"/>
          <p:cNvSpPr/>
          <p:nvPr/>
        </p:nvSpPr>
        <p:spPr>
          <a:xfrm>
            <a:off x="7073230" y="6052268"/>
            <a:ext cx="5239560" cy="4519120"/>
          </a:xfrm>
          <a:custGeom>
            <a:rect b="b" l="l" r="r" t="t"/>
            <a:pathLst>
              <a:path extrusionOk="0" h="4519120" w="5239560">
                <a:moveTo>
                  <a:pt x="0" y="0"/>
                </a:moveTo>
                <a:lnTo>
                  <a:pt x="5239560" y="0"/>
                </a:lnTo>
                <a:lnTo>
                  <a:pt x="5239560" y="4519121"/>
                </a:lnTo>
                <a:lnTo>
                  <a:pt x="0" y="4519121"/>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460" name="Shape 460"/>
        <p:cNvGrpSpPr/>
        <p:nvPr/>
      </p:nvGrpSpPr>
      <p:grpSpPr>
        <a:xfrm>
          <a:off x="0" y="0"/>
          <a:ext cx="0" cy="0"/>
          <a:chOff x="0" y="0"/>
          <a:chExt cx="0" cy="0"/>
        </a:xfrm>
      </p:grpSpPr>
      <p:grpSp>
        <p:nvGrpSpPr>
          <p:cNvPr id="461" name="Google Shape;461;p36"/>
          <p:cNvGrpSpPr/>
          <p:nvPr/>
        </p:nvGrpSpPr>
        <p:grpSpPr>
          <a:xfrm>
            <a:off x="-311240" y="-791288"/>
            <a:ext cx="6776621" cy="11688750"/>
            <a:chOff x="0" y="-47625"/>
            <a:chExt cx="1784789" cy="3078519"/>
          </a:xfrm>
        </p:grpSpPr>
        <p:sp>
          <p:nvSpPr>
            <p:cNvPr id="462" name="Google Shape;462;p36"/>
            <p:cNvSpPr/>
            <p:nvPr/>
          </p:nvSpPr>
          <p:spPr>
            <a:xfrm>
              <a:off x="0" y="0"/>
              <a:ext cx="1784789" cy="3030894"/>
            </a:xfrm>
            <a:custGeom>
              <a:rect b="b" l="l" r="r" t="t"/>
              <a:pathLst>
                <a:path extrusionOk="0" h="3030894" w="1784789">
                  <a:moveTo>
                    <a:pt x="58265" y="0"/>
                  </a:moveTo>
                  <a:lnTo>
                    <a:pt x="1726524" y="0"/>
                  </a:lnTo>
                  <a:cubicBezTo>
                    <a:pt x="1741977" y="0"/>
                    <a:pt x="1756797" y="6139"/>
                    <a:pt x="1767724" y="17065"/>
                  </a:cubicBezTo>
                  <a:cubicBezTo>
                    <a:pt x="1778651" y="27992"/>
                    <a:pt x="1784789" y="42812"/>
                    <a:pt x="1784789" y="58265"/>
                  </a:cubicBezTo>
                  <a:lnTo>
                    <a:pt x="1784789" y="2972629"/>
                  </a:lnTo>
                  <a:cubicBezTo>
                    <a:pt x="1784789" y="3004808"/>
                    <a:pt x="1758703" y="3030894"/>
                    <a:pt x="1726524" y="3030894"/>
                  </a:cubicBezTo>
                  <a:lnTo>
                    <a:pt x="58265" y="3030894"/>
                  </a:lnTo>
                  <a:cubicBezTo>
                    <a:pt x="26086" y="3030894"/>
                    <a:pt x="0" y="3004808"/>
                    <a:pt x="0" y="2972629"/>
                  </a:cubicBezTo>
                  <a:lnTo>
                    <a:pt x="0" y="58265"/>
                  </a:lnTo>
                  <a:cubicBezTo>
                    <a:pt x="0" y="26086"/>
                    <a:pt x="26086" y="0"/>
                    <a:pt x="58265"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36"/>
          <p:cNvSpPr txBox="1"/>
          <p:nvPr/>
        </p:nvSpPr>
        <p:spPr>
          <a:xfrm>
            <a:off x="1028700" y="1774745"/>
            <a:ext cx="468788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Resource Page</a:t>
            </a:r>
            <a:endParaRPr/>
          </a:p>
        </p:txBody>
      </p:sp>
      <p:sp>
        <p:nvSpPr>
          <p:cNvPr id="465" name="Google Shape;465;p36"/>
          <p:cNvSpPr txBox="1"/>
          <p:nvPr/>
        </p:nvSpPr>
        <p:spPr>
          <a:xfrm>
            <a:off x="1028700" y="3017453"/>
            <a:ext cx="4475545" cy="56261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Use these design resources in your Canva Presentation.</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This presentation template uses the following free fonts:</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1" i="0" lang="en-US" sz="1999" u="none" cap="none" strike="noStrike">
                <a:solidFill>
                  <a:srgbClr val="355FB5"/>
                </a:solidFill>
                <a:latin typeface="Lato"/>
                <a:ea typeface="Lato"/>
                <a:cs typeface="Lato"/>
                <a:sym typeface="Lato"/>
              </a:rPr>
              <a:t>Titles: Lato Bold</a:t>
            </a:r>
            <a:endParaRPr/>
          </a:p>
          <a:p>
            <a:pPr indent="0" lvl="0" marL="0" marR="0" rtl="0" algn="l">
              <a:lnSpc>
                <a:spcPct val="140020"/>
              </a:lnSpc>
              <a:spcBef>
                <a:spcPts val="0"/>
              </a:spcBef>
              <a:spcAft>
                <a:spcPts val="0"/>
              </a:spcAft>
              <a:buNone/>
            </a:pPr>
            <a:r>
              <a:rPr b="1" i="0" lang="en-US" sz="1999" u="none" cap="none" strike="noStrike">
                <a:solidFill>
                  <a:srgbClr val="355FB5"/>
                </a:solidFill>
                <a:latin typeface="Lato"/>
                <a:ea typeface="Lato"/>
                <a:cs typeface="Lato"/>
                <a:sym typeface="Lato"/>
              </a:rPr>
              <a:t>Headers: Lato  Bold</a:t>
            </a:r>
            <a:endParaRPr/>
          </a:p>
          <a:p>
            <a:pPr indent="0" lvl="0" marL="0" marR="0" rtl="0" algn="l">
              <a:lnSpc>
                <a:spcPct val="140020"/>
              </a:lnSpc>
              <a:spcBef>
                <a:spcPts val="0"/>
              </a:spcBef>
              <a:spcAft>
                <a:spcPts val="0"/>
              </a:spcAft>
              <a:buNone/>
            </a:pPr>
            <a:r>
              <a:rPr b="1" i="0" lang="en-US" sz="1999" u="none" cap="none" strike="noStrike">
                <a:solidFill>
                  <a:srgbClr val="355FB5"/>
                </a:solidFill>
                <a:latin typeface="Lato"/>
                <a:ea typeface="Lato"/>
                <a:cs typeface="Lato"/>
                <a:sym typeface="Lato"/>
              </a:rPr>
              <a:t>Body Copy: Lato Regular</a:t>
            </a:r>
            <a:endParaRPr/>
          </a:p>
          <a:p>
            <a:pPr indent="0" lvl="0" marL="0" marR="0" rtl="0" algn="l">
              <a:lnSpc>
                <a:spcPct val="140020"/>
              </a:lnSpc>
              <a:spcBef>
                <a:spcPts val="0"/>
              </a:spcBef>
              <a:spcAft>
                <a:spcPts val="0"/>
              </a:spcAft>
              <a:buNone/>
            </a:pPr>
            <a:r>
              <a:t/>
            </a:r>
            <a:endParaRPr b="1"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You can find these fonts online too. Happy designing! </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Don't forget to delete this page before presenting. </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p:txBody>
      </p:sp>
      <p:sp>
        <p:nvSpPr>
          <p:cNvPr id="466" name="Google Shape;466;p36"/>
          <p:cNvSpPr/>
          <p:nvPr/>
        </p:nvSpPr>
        <p:spPr>
          <a:xfrm>
            <a:off x="12306480" y="2799434"/>
            <a:ext cx="4280325" cy="1765634"/>
          </a:xfrm>
          <a:custGeom>
            <a:rect b="b" l="l" r="r" t="t"/>
            <a:pathLst>
              <a:path extrusionOk="0" h="1765634" w="4280325">
                <a:moveTo>
                  <a:pt x="0" y="0"/>
                </a:moveTo>
                <a:lnTo>
                  <a:pt x="4280325" y="0"/>
                </a:lnTo>
                <a:lnTo>
                  <a:pt x="4280325" y="1765634"/>
                </a:lnTo>
                <a:lnTo>
                  <a:pt x="0" y="1765634"/>
                </a:lnTo>
                <a:lnTo>
                  <a:pt x="0" y="0"/>
                </a:lnTo>
                <a:close/>
              </a:path>
            </a:pathLst>
          </a:custGeom>
          <a:blipFill rotWithShape="1">
            <a:blip r:embed="rId3">
              <a:alphaModFix/>
            </a:blip>
            <a:stretch>
              <a:fillRect b="0" l="0" r="0" t="0"/>
            </a:stretch>
          </a:blipFill>
          <a:ln>
            <a:noFill/>
          </a:ln>
        </p:spPr>
      </p:sp>
      <p:sp>
        <p:nvSpPr>
          <p:cNvPr id="467" name="Google Shape;467;p36"/>
          <p:cNvSpPr/>
          <p:nvPr/>
        </p:nvSpPr>
        <p:spPr>
          <a:xfrm>
            <a:off x="11182231" y="7607686"/>
            <a:ext cx="2214149" cy="1995502"/>
          </a:xfrm>
          <a:custGeom>
            <a:rect b="b" l="l" r="r" t="t"/>
            <a:pathLst>
              <a:path extrusionOk="0" h="1995502" w="2214149">
                <a:moveTo>
                  <a:pt x="0" y="0"/>
                </a:moveTo>
                <a:lnTo>
                  <a:pt x="2214149" y="0"/>
                </a:lnTo>
                <a:lnTo>
                  <a:pt x="2214149" y="1995502"/>
                </a:lnTo>
                <a:lnTo>
                  <a:pt x="0" y="1995502"/>
                </a:lnTo>
                <a:lnTo>
                  <a:pt x="0" y="0"/>
                </a:lnTo>
                <a:close/>
              </a:path>
            </a:pathLst>
          </a:custGeom>
          <a:blipFill rotWithShape="1">
            <a:blip r:embed="rId4">
              <a:alphaModFix/>
            </a:blip>
            <a:stretch>
              <a:fillRect b="0" l="0" r="0" t="0"/>
            </a:stretch>
          </a:blipFill>
          <a:ln>
            <a:noFill/>
          </a:ln>
        </p:spPr>
      </p:sp>
      <p:sp>
        <p:nvSpPr>
          <p:cNvPr id="468" name="Google Shape;468;p36"/>
          <p:cNvSpPr/>
          <p:nvPr/>
        </p:nvSpPr>
        <p:spPr>
          <a:xfrm>
            <a:off x="7879003" y="5055686"/>
            <a:ext cx="2576350" cy="2051419"/>
          </a:xfrm>
          <a:custGeom>
            <a:rect b="b" l="l" r="r" t="t"/>
            <a:pathLst>
              <a:path extrusionOk="0" h="2051419" w="2576350">
                <a:moveTo>
                  <a:pt x="0" y="0"/>
                </a:moveTo>
                <a:lnTo>
                  <a:pt x="2576351" y="0"/>
                </a:lnTo>
                <a:lnTo>
                  <a:pt x="2576351" y="2051419"/>
                </a:lnTo>
                <a:lnTo>
                  <a:pt x="0" y="2051419"/>
                </a:lnTo>
                <a:lnTo>
                  <a:pt x="0" y="0"/>
                </a:lnTo>
                <a:close/>
              </a:path>
            </a:pathLst>
          </a:custGeom>
          <a:blipFill rotWithShape="1">
            <a:blip r:embed="rId5">
              <a:alphaModFix/>
            </a:blip>
            <a:stretch>
              <a:fillRect b="0" l="0" r="0" t="0"/>
            </a:stretch>
          </a:blipFill>
          <a:ln>
            <a:noFill/>
          </a:ln>
        </p:spPr>
      </p:sp>
      <p:sp>
        <p:nvSpPr>
          <p:cNvPr id="469" name="Google Shape;469;p36"/>
          <p:cNvSpPr/>
          <p:nvPr/>
        </p:nvSpPr>
        <p:spPr>
          <a:xfrm>
            <a:off x="12306480" y="891152"/>
            <a:ext cx="4057438" cy="1538821"/>
          </a:xfrm>
          <a:custGeom>
            <a:rect b="b" l="l" r="r" t="t"/>
            <a:pathLst>
              <a:path extrusionOk="0" h="1538821" w="4057438">
                <a:moveTo>
                  <a:pt x="0" y="0"/>
                </a:moveTo>
                <a:lnTo>
                  <a:pt x="4057438" y="0"/>
                </a:lnTo>
                <a:lnTo>
                  <a:pt x="4057438" y="1538821"/>
                </a:lnTo>
                <a:lnTo>
                  <a:pt x="0" y="1538821"/>
                </a:lnTo>
                <a:lnTo>
                  <a:pt x="0" y="0"/>
                </a:lnTo>
                <a:close/>
              </a:path>
            </a:pathLst>
          </a:custGeom>
          <a:blipFill rotWithShape="1">
            <a:blip r:embed="rId6">
              <a:alphaModFix/>
            </a:blip>
            <a:stretch>
              <a:fillRect b="0" l="0" r="0" t="0"/>
            </a:stretch>
          </a:blipFill>
          <a:ln>
            <a:noFill/>
          </a:ln>
        </p:spPr>
      </p:sp>
      <p:sp>
        <p:nvSpPr>
          <p:cNvPr id="470" name="Google Shape;470;p36"/>
          <p:cNvSpPr/>
          <p:nvPr/>
        </p:nvSpPr>
        <p:spPr>
          <a:xfrm>
            <a:off x="7879003" y="7594265"/>
            <a:ext cx="2329185" cy="2008922"/>
          </a:xfrm>
          <a:custGeom>
            <a:rect b="b" l="l" r="r" t="t"/>
            <a:pathLst>
              <a:path extrusionOk="0" h="2008922" w="2329185">
                <a:moveTo>
                  <a:pt x="0" y="0"/>
                </a:moveTo>
                <a:lnTo>
                  <a:pt x="2329186" y="0"/>
                </a:lnTo>
                <a:lnTo>
                  <a:pt x="2329186" y="2008923"/>
                </a:lnTo>
                <a:lnTo>
                  <a:pt x="0" y="2008923"/>
                </a:lnTo>
                <a:lnTo>
                  <a:pt x="0" y="0"/>
                </a:lnTo>
                <a:close/>
              </a:path>
            </a:pathLst>
          </a:custGeom>
          <a:blipFill rotWithShape="1">
            <a:blip r:embed="rId7">
              <a:alphaModFix/>
            </a:blip>
            <a:stretch>
              <a:fillRect b="0" l="0" r="0" t="0"/>
            </a:stretch>
          </a:blipFill>
          <a:ln>
            <a:noFill/>
          </a:ln>
        </p:spPr>
      </p:sp>
      <p:sp>
        <p:nvSpPr>
          <p:cNvPr id="471" name="Google Shape;471;p36"/>
          <p:cNvSpPr/>
          <p:nvPr/>
        </p:nvSpPr>
        <p:spPr>
          <a:xfrm>
            <a:off x="10974124" y="5075576"/>
            <a:ext cx="2422256" cy="1871193"/>
          </a:xfrm>
          <a:custGeom>
            <a:rect b="b" l="l" r="r" t="t"/>
            <a:pathLst>
              <a:path extrusionOk="0" h="1871193" w="2422256">
                <a:moveTo>
                  <a:pt x="0" y="0"/>
                </a:moveTo>
                <a:lnTo>
                  <a:pt x="2422256" y="0"/>
                </a:lnTo>
                <a:lnTo>
                  <a:pt x="2422256" y="1871192"/>
                </a:lnTo>
                <a:lnTo>
                  <a:pt x="0" y="1871192"/>
                </a:lnTo>
                <a:lnTo>
                  <a:pt x="0" y="0"/>
                </a:lnTo>
                <a:close/>
              </a:path>
            </a:pathLst>
          </a:custGeom>
          <a:blipFill rotWithShape="1">
            <a:blip r:embed="rId8">
              <a:alphaModFix/>
            </a:blip>
            <a:stretch>
              <a:fillRect b="0" l="0" r="0" t="0"/>
            </a:stretch>
          </a:blipFill>
          <a:ln>
            <a:noFill/>
          </a:ln>
        </p:spPr>
      </p:sp>
      <p:sp>
        <p:nvSpPr>
          <p:cNvPr id="472" name="Google Shape;472;p36"/>
          <p:cNvSpPr/>
          <p:nvPr/>
        </p:nvSpPr>
        <p:spPr>
          <a:xfrm>
            <a:off x="14045141" y="7759011"/>
            <a:ext cx="2615854" cy="1844177"/>
          </a:xfrm>
          <a:custGeom>
            <a:rect b="b" l="l" r="r" t="t"/>
            <a:pathLst>
              <a:path extrusionOk="0" h="1844177" w="2615854">
                <a:moveTo>
                  <a:pt x="0" y="0"/>
                </a:moveTo>
                <a:lnTo>
                  <a:pt x="2615853" y="0"/>
                </a:lnTo>
                <a:lnTo>
                  <a:pt x="2615853" y="1844177"/>
                </a:lnTo>
                <a:lnTo>
                  <a:pt x="0" y="1844177"/>
                </a:lnTo>
                <a:lnTo>
                  <a:pt x="0" y="0"/>
                </a:lnTo>
                <a:close/>
              </a:path>
            </a:pathLst>
          </a:custGeom>
          <a:blipFill rotWithShape="1">
            <a:blip r:embed="rId9">
              <a:alphaModFix/>
            </a:blip>
            <a:stretch>
              <a:fillRect b="0" l="0" r="0" t="0"/>
            </a:stretch>
          </a:blipFill>
          <a:ln>
            <a:noFill/>
          </a:ln>
        </p:spPr>
      </p:sp>
      <p:sp>
        <p:nvSpPr>
          <p:cNvPr id="473" name="Google Shape;473;p36"/>
          <p:cNvSpPr/>
          <p:nvPr/>
        </p:nvSpPr>
        <p:spPr>
          <a:xfrm>
            <a:off x="13961960" y="5075576"/>
            <a:ext cx="2401958" cy="2011640"/>
          </a:xfrm>
          <a:custGeom>
            <a:rect b="b" l="l" r="r" t="t"/>
            <a:pathLst>
              <a:path extrusionOk="0" h="2011640" w="2401958">
                <a:moveTo>
                  <a:pt x="0" y="0"/>
                </a:moveTo>
                <a:lnTo>
                  <a:pt x="2401958" y="0"/>
                </a:lnTo>
                <a:lnTo>
                  <a:pt x="2401958" y="2011639"/>
                </a:lnTo>
                <a:lnTo>
                  <a:pt x="0" y="2011639"/>
                </a:lnTo>
                <a:lnTo>
                  <a:pt x="0" y="0"/>
                </a:lnTo>
                <a:close/>
              </a:path>
            </a:pathLst>
          </a:custGeom>
          <a:blipFill rotWithShape="1">
            <a:blip r:embed="rId10">
              <a:alphaModFix/>
            </a:blip>
            <a:stretch>
              <a:fillRect b="0" l="0" r="0" t="0"/>
            </a:stretch>
          </a:blipFill>
          <a:ln>
            <a:noFill/>
          </a:ln>
        </p:spPr>
      </p:sp>
      <p:sp>
        <p:nvSpPr>
          <p:cNvPr id="474" name="Google Shape;474;p36"/>
          <p:cNvSpPr/>
          <p:nvPr/>
        </p:nvSpPr>
        <p:spPr>
          <a:xfrm>
            <a:off x="7879003" y="683812"/>
            <a:ext cx="3823515" cy="3816563"/>
          </a:xfrm>
          <a:custGeom>
            <a:rect b="b" l="l" r="r" t="t"/>
            <a:pathLst>
              <a:path extrusionOk="0" h="3816563" w="3823515">
                <a:moveTo>
                  <a:pt x="0" y="0"/>
                </a:moveTo>
                <a:lnTo>
                  <a:pt x="3823516" y="0"/>
                </a:lnTo>
                <a:lnTo>
                  <a:pt x="3823516" y="3816564"/>
                </a:lnTo>
                <a:lnTo>
                  <a:pt x="0" y="3816564"/>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117" name="Shape 117"/>
        <p:cNvGrpSpPr/>
        <p:nvPr/>
      </p:nvGrpSpPr>
      <p:grpSpPr>
        <a:xfrm>
          <a:off x="0" y="0"/>
          <a:ext cx="0" cy="0"/>
          <a:chOff x="0" y="0"/>
          <a:chExt cx="0" cy="0"/>
        </a:xfrm>
      </p:grpSpPr>
      <p:sp>
        <p:nvSpPr>
          <p:cNvPr id="118" name="Google Shape;118;p19"/>
          <p:cNvSpPr/>
          <p:nvPr/>
        </p:nvSpPr>
        <p:spPr>
          <a:xfrm>
            <a:off x="12943917" y="6233815"/>
            <a:ext cx="5662151" cy="5103014"/>
          </a:xfrm>
          <a:custGeom>
            <a:rect b="b" l="l" r="r" t="t"/>
            <a:pathLst>
              <a:path extrusionOk="0" h="5103014" w="5662151">
                <a:moveTo>
                  <a:pt x="0" y="0"/>
                </a:moveTo>
                <a:lnTo>
                  <a:pt x="5662151" y="0"/>
                </a:lnTo>
                <a:lnTo>
                  <a:pt x="5662151" y="5103014"/>
                </a:lnTo>
                <a:lnTo>
                  <a:pt x="0" y="5103014"/>
                </a:lnTo>
                <a:lnTo>
                  <a:pt x="0" y="0"/>
                </a:lnTo>
                <a:close/>
              </a:path>
            </a:pathLst>
          </a:custGeom>
          <a:blipFill rotWithShape="1">
            <a:blip r:embed="rId3">
              <a:alphaModFix/>
            </a:blip>
            <a:stretch>
              <a:fillRect b="0" l="0" r="0" t="0"/>
            </a:stretch>
          </a:blipFill>
          <a:ln>
            <a:noFill/>
          </a:ln>
        </p:spPr>
      </p:sp>
      <p:grpSp>
        <p:nvGrpSpPr>
          <p:cNvPr id="119" name="Google Shape;119;p19"/>
          <p:cNvGrpSpPr/>
          <p:nvPr/>
        </p:nvGrpSpPr>
        <p:grpSpPr>
          <a:xfrm>
            <a:off x="4018893" y="685949"/>
            <a:ext cx="10250215" cy="3266923"/>
            <a:chOff x="0" y="-47625"/>
            <a:chExt cx="2699645" cy="860425"/>
          </a:xfrm>
        </p:grpSpPr>
        <p:sp>
          <p:nvSpPr>
            <p:cNvPr id="120" name="Google Shape;120;p19"/>
            <p:cNvSpPr/>
            <p:nvPr/>
          </p:nvSpPr>
          <p:spPr>
            <a:xfrm>
              <a:off x="0" y="0"/>
              <a:ext cx="2699645" cy="446928"/>
            </a:xfrm>
            <a:custGeom>
              <a:rect b="b" l="l" r="r" t="t"/>
              <a:pathLst>
                <a:path extrusionOk="0" h="446928" w="2699645">
                  <a:moveTo>
                    <a:pt x="38520" y="0"/>
                  </a:moveTo>
                  <a:lnTo>
                    <a:pt x="2661125" y="0"/>
                  </a:lnTo>
                  <a:cubicBezTo>
                    <a:pt x="2671341" y="0"/>
                    <a:pt x="2681139" y="4058"/>
                    <a:pt x="2688363" y="11282"/>
                  </a:cubicBezTo>
                  <a:cubicBezTo>
                    <a:pt x="2695587" y="18506"/>
                    <a:pt x="2699645" y="28304"/>
                    <a:pt x="2699645" y="38520"/>
                  </a:cubicBezTo>
                  <a:lnTo>
                    <a:pt x="2699645" y="408408"/>
                  </a:lnTo>
                  <a:cubicBezTo>
                    <a:pt x="2699645" y="429682"/>
                    <a:pt x="2682399" y="446928"/>
                    <a:pt x="2661125" y="446928"/>
                  </a:cubicBezTo>
                  <a:lnTo>
                    <a:pt x="38520" y="446928"/>
                  </a:lnTo>
                  <a:cubicBezTo>
                    <a:pt x="17246" y="446928"/>
                    <a:pt x="0" y="429682"/>
                    <a:pt x="0" y="408408"/>
                  </a:cubicBezTo>
                  <a:lnTo>
                    <a:pt x="0" y="38520"/>
                  </a:lnTo>
                  <a:cubicBezTo>
                    <a:pt x="0" y="17246"/>
                    <a:pt x="17246" y="0"/>
                    <a:pt x="38520"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19"/>
          <p:cNvSpPr txBox="1"/>
          <p:nvPr/>
        </p:nvSpPr>
        <p:spPr>
          <a:xfrm>
            <a:off x="4706263" y="1333782"/>
            <a:ext cx="8875475"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How to Use This Presentation</a:t>
            </a:r>
            <a:endParaRPr/>
          </a:p>
        </p:txBody>
      </p:sp>
      <p:sp>
        <p:nvSpPr>
          <p:cNvPr id="123" name="Google Shape;123;p19"/>
          <p:cNvSpPr txBox="1"/>
          <p:nvPr/>
        </p:nvSpPr>
        <p:spPr>
          <a:xfrm>
            <a:off x="1828997" y="4014372"/>
            <a:ext cx="5057700" cy="46182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US" sz="2000" u="none" cap="none" strike="noStrike">
                <a:solidFill>
                  <a:srgbClr val="355FB5"/>
                </a:solidFill>
                <a:latin typeface="Lato"/>
                <a:ea typeface="Lato"/>
                <a:cs typeface="Lato"/>
                <a:sym typeface="Lato"/>
              </a:rPr>
              <a:t>Click on the "Google Slides" button below this presentation preview. Make sure to sign in to your Google account. Click on "Make a copy." Start editing your presentation.</a:t>
            </a:r>
            <a:endParaRPr sz="2000"/>
          </a:p>
          <a:p>
            <a:pPr indent="0" lvl="0" marL="0" marR="0" rtl="0" algn="ctr">
              <a:lnSpc>
                <a:spcPct val="140020"/>
              </a:lnSpc>
              <a:spcBef>
                <a:spcPts val="0"/>
              </a:spcBef>
              <a:spcAft>
                <a:spcPts val="0"/>
              </a:spcAft>
              <a:buNone/>
            </a:pPr>
            <a:r>
              <a:t/>
            </a:r>
            <a:endParaRPr b="0" i="0" sz="2000" u="none" cap="none" strike="noStrike">
              <a:solidFill>
                <a:srgbClr val="355FB5"/>
              </a:solidFill>
              <a:latin typeface="Lato"/>
              <a:ea typeface="Lato"/>
              <a:cs typeface="Lato"/>
              <a:sym typeface="Lato"/>
            </a:endParaRPr>
          </a:p>
          <a:p>
            <a:pPr indent="0" lvl="0" marL="0" marR="0" rtl="0" algn="ctr">
              <a:lnSpc>
                <a:spcPct val="140020"/>
              </a:lnSpc>
              <a:spcBef>
                <a:spcPts val="0"/>
              </a:spcBef>
              <a:spcAft>
                <a:spcPts val="0"/>
              </a:spcAft>
              <a:buNone/>
            </a:pPr>
            <a:r>
              <a:rPr b="1" i="0" lang="en-US" sz="2000" u="none" cap="none" strike="noStrike">
                <a:solidFill>
                  <a:srgbClr val="355FB5"/>
                </a:solidFill>
                <a:latin typeface="Lato"/>
                <a:ea typeface="Lato"/>
                <a:cs typeface="Lato"/>
                <a:sym typeface="Lato"/>
              </a:rPr>
              <a:t>Alternative: </a:t>
            </a:r>
            <a:r>
              <a:rPr b="0" i="0" lang="en-US" sz="2000" u="none" cap="none" strike="noStrike">
                <a:solidFill>
                  <a:srgbClr val="355FB5"/>
                </a:solidFill>
                <a:latin typeface="Lato"/>
                <a:ea typeface="Lato"/>
                <a:cs typeface="Lato"/>
                <a:sym typeface="Lato"/>
              </a:rPr>
              <a:t>Click on the "Share" button on the top right corner in Canva and click on "More" at the bottom of the menu. Enter "Google Drive" in the search bar and click on the GDrive icon to add this design as a Google slide in your GDrive.</a:t>
            </a:r>
            <a:endParaRPr sz="2000"/>
          </a:p>
        </p:txBody>
      </p:sp>
      <p:sp>
        <p:nvSpPr>
          <p:cNvPr id="124" name="Google Shape;124;p19"/>
          <p:cNvSpPr txBox="1"/>
          <p:nvPr/>
        </p:nvSpPr>
        <p:spPr>
          <a:xfrm>
            <a:off x="2779906" y="3428224"/>
            <a:ext cx="3155700" cy="3849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US" sz="2500" u="none" cap="none" strike="noStrike">
                <a:solidFill>
                  <a:srgbClr val="355FB5"/>
                </a:solidFill>
                <a:latin typeface="Lato"/>
                <a:ea typeface="Lato"/>
                <a:cs typeface="Lato"/>
                <a:sym typeface="Lato"/>
              </a:rPr>
              <a:t>Google Slides</a:t>
            </a:r>
            <a:endParaRPr sz="2500"/>
          </a:p>
        </p:txBody>
      </p:sp>
      <p:sp>
        <p:nvSpPr>
          <p:cNvPr id="125" name="Google Shape;125;p19"/>
          <p:cNvSpPr txBox="1"/>
          <p:nvPr/>
        </p:nvSpPr>
        <p:spPr>
          <a:xfrm>
            <a:off x="7834513" y="4014372"/>
            <a:ext cx="4156800" cy="46182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US" sz="2000" u="none" cap="none" strike="noStrike">
                <a:solidFill>
                  <a:srgbClr val="355FB5"/>
                </a:solidFill>
                <a:latin typeface="Lato"/>
                <a:ea typeface="Lato"/>
                <a:cs typeface="Lato"/>
                <a:sym typeface="Lato"/>
              </a:rPr>
              <a:t>Click on the "PowerPoint" button below this presentation preview. Start editing your presentation.</a:t>
            </a:r>
            <a:endParaRPr sz="2000"/>
          </a:p>
          <a:p>
            <a:pPr indent="0" lvl="0" marL="0" marR="0" rtl="0" algn="ctr">
              <a:lnSpc>
                <a:spcPct val="140020"/>
              </a:lnSpc>
              <a:spcBef>
                <a:spcPts val="0"/>
              </a:spcBef>
              <a:spcAft>
                <a:spcPts val="0"/>
              </a:spcAft>
              <a:buNone/>
            </a:pPr>
            <a:r>
              <a:t/>
            </a:r>
            <a:endParaRPr b="0" i="0" sz="2000" u="none" cap="none" strike="noStrike">
              <a:solidFill>
                <a:srgbClr val="355FB5"/>
              </a:solidFill>
              <a:latin typeface="Lato"/>
              <a:ea typeface="Lato"/>
              <a:cs typeface="Lato"/>
              <a:sym typeface="Lato"/>
            </a:endParaRPr>
          </a:p>
          <a:p>
            <a:pPr indent="0" lvl="0" marL="0" marR="0" rtl="0" algn="ctr">
              <a:lnSpc>
                <a:spcPct val="140020"/>
              </a:lnSpc>
              <a:spcBef>
                <a:spcPts val="0"/>
              </a:spcBef>
              <a:spcAft>
                <a:spcPts val="0"/>
              </a:spcAft>
              <a:buNone/>
            </a:pPr>
            <a:r>
              <a:rPr b="1" i="0" lang="en-US" sz="2000" u="none" cap="none" strike="noStrike">
                <a:solidFill>
                  <a:srgbClr val="355FB5"/>
                </a:solidFill>
                <a:latin typeface="Lato"/>
                <a:ea typeface="Lato"/>
                <a:cs typeface="Lato"/>
                <a:sym typeface="Lato"/>
              </a:rPr>
              <a:t>Alternative: </a:t>
            </a:r>
            <a:r>
              <a:rPr b="0" i="0" lang="en-US" sz="2000" u="none" cap="none" strike="noStrike">
                <a:solidFill>
                  <a:srgbClr val="355FB5"/>
                </a:solidFill>
                <a:latin typeface="Lato"/>
                <a:ea typeface="Lato"/>
                <a:cs typeface="Lato"/>
                <a:sym typeface="Lato"/>
              </a:rPr>
              <a:t>From Canva template file, Click on the "Share" button on the top right corner in Canva and click on "More" at the bottom of the menu. Enter "PowerPoint" in the search bar and click on the PowerPoint icon to download.</a:t>
            </a:r>
            <a:endParaRPr sz="2000"/>
          </a:p>
        </p:txBody>
      </p:sp>
      <p:sp>
        <p:nvSpPr>
          <p:cNvPr id="126" name="Google Shape;126;p19"/>
          <p:cNvSpPr txBox="1"/>
          <p:nvPr/>
        </p:nvSpPr>
        <p:spPr>
          <a:xfrm>
            <a:off x="8260014" y="3428224"/>
            <a:ext cx="3240600" cy="3849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US" sz="2500" u="none" cap="none" strike="noStrike">
                <a:solidFill>
                  <a:srgbClr val="355FB5"/>
                </a:solidFill>
                <a:latin typeface="Lato"/>
                <a:ea typeface="Lato"/>
                <a:cs typeface="Lato"/>
                <a:sym typeface="Lato"/>
              </a:rPr>
              <a:t>PowerPoint</a:t>
            </a:r>
            <a:endParaRPr sz="2500"/>
          </a:p>
        </p:txBody>
      </p:sp>
      <p:sp>
        <p:nvSpPr>
          <p:cNvPr id="127" name="Google Shape;127;p19"/>
          <p:cNvSpPr txBox="1"/>
          <p:nvPr/>
        </p:nvSpPr>
        <p:spPr>
          <a:xfrm>
            <a:off x="12939325" y="4014372"/>
            <a:ext cx="3519600" cy="20319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US" sz="2000" u="none" cap="none" strike="noStrike">
                <a:solidFill>
                  <a:srgbClr val="355FB5"/>
                </a:solidFill>
                <a:latin typeface="Lato"/>
                <a:ea typeface="Lato"/>
                <a:cs typeface="Lato"/>
                <a:sym typeface="Lato"/>
              </a:rPr>
              <a:t>Click on the "Canva" button under this presentation preview. Start editing your presentation. You need to sign in to your Canva account.</a:t>
            </a:r>
            <a:endParaRPr sz="2000"/>
          </a:p>
        </p:txBody>
      </p:sp>
      <p:sp>
        <p:nvSpPr>
          <p:cNvPr id="128" name="Google Shape;128;p19"/>
          <p:cNvSpPr txBox="1"/>
          <p:nvPr/>
        </p:nvSpPr>
        <p:spPr>
          <a:xfrm>
            <a:off x="13765218" y="3428224"/>
            <a:ext cx="1867800" cy="3849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US" sz="2500" u="none" cap="none" strike="noStrike">
                <a:solidFill>
                  <a:srgbClr val="355FB5"/>
                </a:solidFill>
                <a:latin typeface="Lato"/>
                <a:ea typeface="Lato"/>
                <a:cs typeface="Lato"/>
                <a:sym typeface="Lato"/>
              </a:rPr>
              <a:t>Canva</a:t>
            </a:r>
            <a:endParaRPr sz="2500"/>
          </a:p>
        </p:txBody>
      </p:sp>
      <p:sp>
        <p:nvSpPr>
          <p:cNvPr id="129" name="Google Shape;129;p19"/>
          <p:cNvSpPr/>
          <p:nvPr/>
        </p:nvSpPr>
        <p:spPr>
          <a:xfrm>
            <a:off x="-672097" y="-457055"/>
            <a:ext cx="3800236" cy="3600723"/>
          </a:xfrm>
          <a:custGeom>
            <a:rect b="b" l="l" r="r" t="t"/>
            <a:pathLst>
              <a:path extrusionOk="0" h="3600723" w="3800236">
                <a:moveTo>
                  <a:pt x="0" y="0"/>
                </a:moveTo>
                <a:lnTo>
                  <a:pt x="3800236" y="0"/>
                </a:lnTo>
                <a:lnTo>
                  <a:pt x="3800236" y="3600724"/>
                </a:lnTo>
                <a:lnTo>
                  <a:pt x="0" y="360072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478" name="Shape 478"/>
        <p:cNvGrpSpPr/>
        <p:nvPr/>
      </p:nvGrpSpPr>
      <p:grpSpPr>
        <a:xfrm>
          <a:off x="0" y="0"/>
          <a:ext cx="0" cy="0"/>
          <a:chOff x="0" y="0"/>
          <a:chExt cx="0" cy="0"/>
        </a:xfrm>
      </p:grpSpPr>
      <p:grpSp>
        <p:nvGrpSpPr>
          <p:cNvPr id="479" name="Google Shape;479;p37"/>
          <p:cNvGrpSpPr/>
          <p:nvPr/>
        </p:nvGrpSpPr>
        <p:grpSpPr>
          <a:xfrm>
            <a:off x="-311240" y="-791288"/>
            <a:ext cx="6776621" cy="11688750"/>
            <a:chOff x="0" y="-47625"/>
            <a:chExt cx="1784789" cy="3078519"/>
          </a:xfrm>
        </p:grpSpPr>
        <p:sp>
          <p:nvSpPr>
            <p:cNvPr id="480" name="Google Shape;480;p37"/>
            <p:cNvSpPr/>
            <p:nvPr/>
          </p:nvSpPr>
          <p:spPr>
            <a:xfrm>
              <a:off x="0" y="0"/>
              <a:ext cx="1784789" cy="3030894"/>
            </a:xfrm>
            <a:custGeom>
              <a:rect b="b" l="l" r="r" t="t"/>
              <a:pathLst>
                <a:path extrusionOk="0" h="3030894" w="1784789">
                  <a:moveTo>
                    <a:pt x="58265" y="0"/>
                  </a:moveTo>
                  <a:lnTo>
                    <a:pt x="1726524" y="0"/>
                  </a:lnTo>
                  <a:cubicBezTo>
                    <a:pt x="1741977" y="0"/>
                    <a:pt x="1756797" y="6139"/>
                    <a:pt x="1767724" y="17065"/>
                  </a:cubicBezTo>
                  <a:cubicBezTo>
                    <a:pt x="1778651" y="27992"/>
                    <a:pt x="1784789" y="42812"/>
                    <a:pt x="1784789" y="58265"/>
                  </a:cubicBezTo>
                  <a:lnTo>
                    <a:pt x="1784789" y="2972629"/>
                  </a:lnTo>
                  <a:cubicBezTo>
                    <a:pt x="1784789" y="3004808"/>
                    <a:pt x="1758703" y="3030894"/>
                    <a:pt x="1726524" y="3030894"/>
                  </a:cubicBezTo>
                  <a:lnTo>
                    <a:pt x="58265" y="3030894"/>
                  </a:lnTo>
                  <a:cubicBezTo>
                    <a:pt x="26086" y="3030894"/>
                    <a:pt x="0" y="3004808"/>
                    <a:pt x="0" y="2972629"/>
                  </a:cubicBezTo>
                  <a:lnTo>
                    <a:pt x="0" y="58265"/>
                  </a:lnTo>
                  <a:cubicBezTo>
                    <a:pt x="0" y="26086"/>
                    <a:pt x="26086" y="0"/>
                    <a:pt x="58265"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2" name="Google Shape;482;p37"/>
          <p:cNvSpPr txBox="1"/>
          <p:nvPr/>
        </p:nvSpPr>
        <p:spPr>
          <a:xfrm>
            <a:off x="1028700" y="1774745"/>
            <a:ext cx="468788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Resource Page</a:t>
            </a:r>
            <a:endParaRPr/>
          </a:p>
        </p:txBody>
      </p:sp>
      <p:sp>
        <p:nvSpPr>
          <p:cNvPr id="483" name="Google Shape;483;p37"/>
          <p:cNvSpPr txBox="1"/>
          <p:nvPr/>
        </p:nvSpPr>
        <p:spPr>
          <a:xfrm>
            <a:off x="1028700" y="3017453"/>
            <a:ext cx="4475545" cy="56261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Use these design resources in your Canva Presentation.</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This presentation template uses the following free fonts:</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1" i="0" lang="en-US" sz="1999" u="none" cap="none" strike="noStrike">
                <a:solidFill>
                  <a:srgbClr val="355FB5"/>
                </a:solidFill>
                <a:latin typeface="Lato"/>
                <a:ea typeface="Lato"/>
                <a:cs typeface="Lato"/>
                <a:sym typeface="Lato"/>
              </a:rPr>
              <a:t>Titles: Lato Bold</a:t>
            </a:r>
            <a:endParaRPr/>
          </a:p>
          <a:p>
            <a:pPr indent="0" lvl="0" marL="0" marR="0" rtl="0" algn="l">
              <a:lnSpc>
                <a:spcPct val="140020"/>
              </a:lnSpc>
              <a:spcBef>
                <a:spcPts val="0"/>
              </a:spcBef>
              <a:spcAft>
                <a:spcPts val="0"/>
              </a:spcAft>
              <a:buNone/>
            </a:pPr>
            <a:r>
              <a:rPr b="1" i="0" lang="en-US" sz="1999" u="none" cap="none" strike="noStrike">
                <a:solidFill>
                  <a:srgbClr val="355FB5"/>
                </a:solidFill>
                <a:latin typeface="Lato"/>
                <a:ea typeface="Lato"/>
                <a:cs typeface="Lato"/>
                <a:sym typeface="Lato"/>
              </a:rPr>
              <a:t>Headers: Lato  Bold</a:t>
            </a:r>
            <a:endParaRPr/>
          </a:p>
          <a:p>
            <a:pPr indent="0" lvl="0" marL="0" marR="0" rtl="0" algn="l">
              <a:lnSpc>
                <a:spcPct val="140020"/>
              </a:lnSpc>
              <a:spcBef>
                <a:spcPts val="0"/>
              </a:spcBef>
              <a:spcAft>
                <a:spcPts val="0"/>
              </a:spcAft>
              <a:buNone/>
            </a:pPr>
            <a:r>
              <a:rPr b="1" i="0" lang="en-US" sz="1999" u="none" cap="none" strike="noStrike">
                <a:solidFill>
                  <a:srgbClr val="355FB5"/>
                </a:solidFill>
                <a:latin typeface="Lato"/>
                <a:ea typeface="Lato"/>
                <a:cs typeface="Lato"/>
                <a:sym typeface="Lato"/>
              </a:rPr>
              <a:t>Body Copy: Lato Regular</a:t>
            </a:r>
            <a:endParaRPr/>
          </a:p>
          <a:p>
            <a:pPr indent="0" lvl="0" marL="0" marR="0" rtl="0" algn="l">
              <a:lnSpc>
                <a:spcPct val="140020"/>
              </a:lnSpc>
              <a:spcBef>
                <a:spcPts val="0"/>
              </a:spcBef>
              <a:spcAft>
                <a:spcPts val="0"/>
              </a:spcAft>
              <a:buNone/>
            </a:pPr>
            <a:r>
              <a:t/>
            </a:r>
            <a:endParaRPr b="1"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You can find these fonts online too. Happy designing! </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a:p>
            <a:pPr indent="0" lvl="0" marL="0" marR="0" rtl="0" algn="l">
              <a:lnSpc>
                <a:spcPct val="140020"/>
              </a:lnSpc>
              <a:spcBef>
                <a:spcPts val="0"/>
              </a:spcBef>
              <a:spcAft>
                <a:spcPts val="0"/>
              </a:spcAft>
              <a:buNone/>
            </a:pPr>
            <a:r>
              <a:rPr b="0" i="0" lang="en-US" sz="1999" u="none" cap="none" strike="noStrike">
                <a:solidFill>
                  <a:srgbClr val="355FB5"/>
                </a:solidFill>
                <a:latin typeface="Lato"/>
                <a:ea typeface="Lato"/>
                <a:cs typeface="Lato"/>
                <a:sym typeface="Lato"/>
              </a:rPr>
              <a:t>Don't forget to delete this page before presenting. </a:t>
            </a:r>
            <a:endParaRPr/>
          </a:p>
          <a:p>
            <a:pPr indent="0" lvl="0" marL="0" marR="0" rtl="0" algn="l">
              <a:lnSpc>
                <a:spcPct val="140020"/>
              </a:lnSpc>
              <a:spcBef>
                <a:spcPts val="0"/>
              </a:spcBef>
              <a:spcAft>
                <a:spcPts val="0"/>
              </a:spcAft>
              <a:buNone/>
            </a:pPr>
            <a:r>
              <a:t/>
            </a:r>
            <a:endParaRPr b="0" i="0" sz="1999" u="none" cap="none" strike="noStrike">
              <a:solidFill>
                <a:srgbClr val="355FB5"/>
              </a:solidFill>
              <a:latin typeface="Lato"/>
              <a:ea typeface="Lato"/>
              <a:cs typeface="Lato"/>
              <a:sym typeface="Lato"/>
            </a:endParaRPr>
          </a:p>
        </p:txBody>
      </p:sp>
      <p:sp>
        <p:nvSpPr>
          <p:cNvPr id="484" name="Google Shape;484;p37"/>
          <p:cNvSpPr/>
          <p:nvPr/>
        </p:nvSpPr>
        <p:spPr>
          <a:xfrm>
            <a:off x="10973069" y="6916186"/>
            <a:ext cx="1804589" cy="1862801"/>
          </a:xfrm>
          <a:custGeom>
            <a:rect b="b" l="l" r="r" t="t"/>
            <a:pathLst>
              <a:path extrusionOk="0" h="1862801" w="1804589">
                <a:moveTo>
                  <a:pt x="0" y="0"/>
                </a:moveTo>
                <a:lnTo>
                  <a:pt x="1804589" y="0"/>
                </a:lnTo>
                <a:lnTo>
                  <a:pt x="1804589" y="1862801"/>
                </a:lnTo>
                <a:lnTo>
                  <a:pt x="0" y="1862801"/>
                </a:lnTo>
                <a:lnTo>
                  <a:pt x="0" y="0"/>
                </a:lnTo>
                <a:close/>
              </a:path>
            </a:pathLst>
          </a:custGeom>
          <a:blipFill rotWithShape="1">
            <a:blip r:embed="rId3">
              <a:alphaModFix/>
            </a:blip>
            <a:stretch>
              <a:fillRect b="0" l="0" r="0" t="0"/>
            </a:stretch>
          </a:blipFill>
          <a:ln>
            <a:noFill/>
          </a:ln>
        </p:spPr>
      </p:sp>
      <p:sp>
        <p:nvSpPr>
          <p:cNvPr id="485" name="Google Shape;485;p37"/>
          <p:cNvSpPr/>
          <p:nvPr/>
        </p:nvSpPr>
        <p:spPr>
          <a:xfrm>
            <a:off x="7168694" y="7055547"/>
            <a:ext cx="938939" cy="1730763"/>
          </a:xfrm>
          <a:custGeom>
            <a:rect b="b" l="l" r="r" t="t"/>
            <a:pathLst>
              <a:path extrusionOk="0" h="1730763" w="938939">
                <a:moveTo>
                  <a:pt x="0" y="0"/>
                </a:moveTo>
                <a:lnTo>
                  <a:pt x="938939" y="0"/>
                </a:lnTo>
                <a:lnTo>
                  <a:pt x="938939" y="1730764"/>
                </a:lnTo>
                <a:lnTo>
                  <a:pt x="0" y="1730764"/>
                </a:lnTo>
                <a:lnTo>
                  <a:pt x="0" y="0"/>
                </a:lnTo>
                <a:close/>
              </a:path>
            </a:pathLst>
          </a:custGeom>
          <a:blipFill rotWithShape="1">
            <a:blip r:embed="rId4">
              <a:alphaModFix/>
            </a:blip>
            <a:stretch>
              <a:fillRect b="0" l="0" r="0" t="0"/>
            </a:stretch>
          </a:blipFill>
          <a:ln>
            <a:noFill/>
          </a:ln>
        </p:spPr>
      </p:sp>
      <p:sp>
        <p:nvSpPr>
          <p:cNvPr id="486" name="Google Shape;486;p37"/>
          <p:cNvSpPr/>
          <p:nvPr/>
        </p:nvSpPr>
        <p:spPr>
          <a:xfrm>
            <a:off x="14467563" y="1904476"/>
            <a:ext cx="2162124" cy="1729699"/>
          </a:xfrm>
          <a:custGeom>
            <a:rect b="b" l="l" r="r" t="t"/>
            <a:pathLst>
              <a:path extrusionOk="0" h="1729699" w="2162124">
                <a:moveTo>
                  <a:pt x="0" y="0"/>
                </a:moveTo>
                <a:lnTo>
                  <a:pt x="2162123" y="0"/>
                </a:lnTo>
                <a:lnTo>
                  <a:pt x="2162123" y="1729699"/>
                </a:lnTo>
                <a:lnTo>
                  <a:pt x="0" y="1729699"/>
                </a:lnTo>
                <a:lnTo>
                  <a:pt x="0" y="0"/>
                </a:lnTo>
                <a:close/>
              </a:path>
            </a:pathLst>
          </a:custGeom>
          <a:blipFill rotWithShape="1">
            <a:blip r:embed="rId5">
              <a:alphaModFix/>
            </a:blip>
            <a:stretch>
              <a:fillRect b="0" l="0" r="0" t="0"/>
            </a:stretch>
          </a:blipFill>
          <a:ln>
            <a:noFill/>
          </a:ln>
        </p:spPr>
      </p:sp>
      <p:sp>
        <p:nvSpPr>
          <p:cNvPr id="487" name="Google Shape;487;p37"/>
          <p:cNvSpPr/>
          <p:nvPr/>
        </p:nvSpPr>
        <p:spPr>
          <a:xfrm>
            <a:off x="11296119" y="1904476"/>
            <a:ext cx="2466594" cy="1729699"/>
          </a:xfrm>
          <a:custGeom>
            <a:rect b="b" l="l" r="r" t="t"/>
            <a:pathLst>
              <a:path extrusionOk="0" h="1729699" w="2466594">
                <a:moveTo>
                  <a:pt x="0" y="0"/>
                </a:moveTo>
                <a:lnTo>
                  <a:pt x="2466594" y="0"/>
                </a:lnTo>
                <a:lnTo>
                  <a:pt x="2466594" y="1729699"/>
                </a:lnTo>
                <a:lnTo>
                  <a:pt x="0" y="1729699"/>
                </a:lnTo>
                <a:lnTo>
                  <a:pt x="0" y="0"/>
                </a:lnTo>
                <a:close/>
              </a:path>
            </a:pathLst>
          </a:custGeom>
          <a:blipFill rotWithShape="1">
            <a:blip r:embed="rId6">
              <a:alphaModFix/>
            </a:blip>
            <a:stretch>
              <a:fillRect b="0" l="0" r="0" t="0"/>
            </a:stretch>
          </a:blipFill>
          <a:ln>
            <a:noFill/>
          </a:ln>
        </p:spPr>
      </p:sp>
      <p:sp>
        <p:nvSpPr>
          <p:cNvPr id="488" name="Google Shape;488;p37"/>
          <p:cNvSpPr/>
          <p:nvPr/>
        </p:nvSpPr>
        <p:spPr>
          <a:xfrm>
            <a:off x="7168694" y="4458359"/>
            <a:ext cx="2021004" cy="1914902"/>
          </a:xfrm>
          <a:custGeom>
            <a:rect b="b" l="l" r="r" t="t"/>
            <a:pathLst>
              <a:path extrusionOk="0" h="1914902" w="2021004">
                <a:moveTo>
                  <a:pt x="0" y="0"/>
                </a:moveTo>
                <a:lnTo>
                  <a:pt x="2021004" y="0"/>
                </a:lnTo>
                <a:lnTo>
                  <a:pt x="2021004" y="1914902"/>
                </a:lnTo>
                <a:lnTo>
                  <a:pt x="0" y="1914902"/>
                </a:lnTo>
                <a:lnTo>
                  <a:pt x="0" y="0"/>
                </a:lnTo>
                <a:close/>
              </a:path>
            </a:pathLst>
          </a:custGeom>
          <a:blipFill rotWithShape="1">
            <a:blip r:embed="rId7">
              <a:alphaModFix/>
            </a:blip>
            <a:stretch>
              <a:fillRect b="0" l="0" r="0" t="0"/>
            </a:stretch>
          </a:blipFill>
          <a:ln>
            <a:noFill/>
          </a:ln>
        </p:spPr>
      </p:sp>
      <p:sp>
        <p:nvSpPr>
          <p:cNvPr id="489" name="Google Shape;489;p37"/>
          <p:cNvSpPr/>
          <p:nvPr/>
        </p:nvSpPr>
        <p:spPr>
          <a:xfrm>
            <a:off x="11906368" y="4669768"/>
            <a:ext cx="769325" cy="1479471"/>
          </a:xfrm>
          <a:custGeom>
            <a:rect b="b" l="l" r="r" t="t"/>
            <a:pathLst>
              <a:path extrusionOk="0" h="1479471" w="769325">
                <a:moveTo>
                  <a:pt x="0" y="0"/>
                </a:moveTo>
                <a:lnTo>
                  <a:pt x="769325" y="0"/>
                </a:lnTo>
                <a:lnTo>
                  <a:pt x="769325" y="1479471"/>
                </a:lnTo>
                <a:lnTo>
                  <a:pt x="0" y="1479471"/>
                </a:lnTo>
                <a:lnTo>
                  <a:pt x="0" y="0"/>
                </a:lnTo>
                <a:close/>
              </a:path>
            </a:pathLst>
          </a:custGeom>
          <a:blipFill rotWithShape="1">
            <a:blip r:embed="rId8">
              <a:alphaModFix/>
            </a:blip>
            <a:stretch>
              <a:fillRect b="0" l="0" r="0" t="0"/>
            </a:stretch>
          </a:blipFill>
          <a:ln>
            <a:noFill/>
          </a:ln>
        </p:spPr>
      </p:sp>
      <p:sp>
        <p:nvSpPr>
          <p:cNvPr id="490" name="Google Shape;490;p37"/>
          <p:cNvSpPr/>
          <p:nvPr/>
        </p:nvSpPr>
        <p:spPr>
          <a:xfrm>
            <a:off x="8812483" y="6916186"/>
            <a:ext cx="1823609" cy="2009486"/>
          </a:xfrm>
          <a:custGeom>
            <a:rect b="b" l="l" r="r" t="t"/>
            <a:pathLst>
              <a:path extrusionOk="0" h="2009486" w="1823609">
                <a:moveTo>
                  <a:pt x="0" y="0"/>
                </a:moveTo>
                <a:lnTo>
                  <a:pt x="1823609" y="0"/>
                </a:lnTo>
                <a:lnTo>
                  <a:pt x="1823609" y="2009486"/>
                </a:lnTo>
                <a:lnTo>
                  <a:pt x="0" y="2009486"/>
                </a:lnTo>
                <a:lnTo>
                  <a:pt x="0" y="0"/>
                </a:lnTo>
                <a:close/>
              </a:path>
            </a:pathLst>
          </a:custGeom>
          <a:blipFill rotWithShape="1">
            <a:blip r:embed="rId9">
              <a:alphaModFix/>
            </a:blip>
            <a:stretch>
              <a:fillRect b="0" l="0" r="0" t="0"/>
            </a:stretch>
          </a:blipFill>
          <a:ln>
            <a:noFill/>
          </a:ln>
        </p:spPr>
      </p:sp>
      <p:sp>
        <p:nvSpPr>
          <p:cNvPr id="491" name="Google Shape;491;p37"/>
          <p:cNvSpPr/>
          <p:nvPr/>
        </p:nvSpPr>
        <p:spPr>
          <a:xfrm>
            <a:off x="9820315" y="4669768"/>
            <a:ext cx="1381203" cy="1632145"/>
          </a:xfrm>
          <a:custGeom>
            <a:rect b="b" l="l" r="r" t="t"/>
            <a:pathLst>
              <a:path extrusionOk="0" h="1632145" w="1381203">
                <a:moveTo>
                  <a:pt x="0" y="0"/>
                </a:moveTo>
                <a:lnTo>
                  <a:pt x="1381203" y="0"/>
                </a:lnTo>
                <a:lnTo>
                  <a:pt x="1381203" y="1632145"/>
                </a:lnTo>
                <a:lnTo>
                  <a:pt x="0" y="1632145"/>
                </a:lnTo>
                <a:lnTo>
                  <a:pt x="0" y="0"/>
                </a:lnTo>
                <a:close/>
              </a:path>
            </a:pathLst>
          </a:custGeom>
          <a:blipFill rotWithShape="1">
            <a:blip r:embed="rId10">
              <a:alphaModFix/>
            </a:blip>
            <a:stretch>
              <a:fillRect b="0" l="0" r="0" t="0"/>
            </a:stretch>
          </a:blipFill>
          <a:ln>
            <a:noFill/>
          </a:ln>
        </p:spPr>
      </p:sp>
      <p:sp>
        <p:nvSpPr>
          <p:cNvPr id="492" name="Google Shape;492;p37"/>
          <p:cNvSpPr/>
          <p:nvPr/>
        </p:nvSpPr>
        <p:spPr>
          <a:xfrm>
            <a:off x="7168694" y="1784270"/>
            <a:ext cx="3648821" cy="2134560"/>
          </a:xfrm>
          <a:custGeom>
            <a:rect b="b" l="l" r="r" t="t"/>
            <a:pathLst>
              <a:path extrusionOk="0" h="2134560" w="3648821">
                <a:moveTo>
                  <a:pt x="0" y="0"/>
                </a:moveTo>
                <a:lnTo>
                  <a:pt x="3648821" y="0"/>
                </a:lnTo>
                <a:lnTo>
                  <a:pt x="3648821" y="2134560"/>
                </a:lnTo>
                <a:lnTo>
                  <a:pt x="0" y="2134560"/>
                </a:lnTo>
                <a:lnTo>
                  <a:pt x="0" y="0"/>
                </a:lnTo>
                <a:close/>
              </a:path>
            </a:pathLst>
          </a:custGeom>
          <a:blipFill rotWithShape="1">
            <a:blip r:embed="rId11">
              <a:alphaModFix/>
            </a:blip>
            <a:stretch>
              <a:fillRect b="0" l="0" r="0" t="0"/>
            </a:stretch>
          </a:blipFill>
          <a:ln>
            <a:noFill/>
          </a:ln>
        </p:spPr>
      </p:sp>
      <p:sp>
        <p:nvSpPr>
          <p:cNvPr id="493" name="Google Shape;493;p37"/>
          <p:cNvSpPr/>
          <p:nvPr/>
        </p:nvSpPr>
        <p:spPr>
          <a:xfrm>
            <a:off x="13278276" y="4805202"/>
            <a:ext cx="3981024" cy="3973786"/>
          </a:xfrm>
          <a:custGeom>
            <a:rect b="b" l="l" r="r" t="t"/>
            <a:pathLst>
              <a:path extrusionOk="0" h="3973786" w="3981024">
                <a:moveTo>
                  <a:pt x="0" y="0"/>
                </a:moveTo>
                <a:lnTo>
                  <a:pt x="3981024" y="0"/>
                </a:lnTo>
                <a:lnTo>
                  <a:pt x="3981024" y="3973785"/>
                </a:lnTo>
                <a:lnTo>
                  <a:pt x="0" y="3973785"/>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497" name="Shape 497"/>
        <p:cNvGrpSpPr/>
        <p:nvPr/>
      </p:nvGrpSpPr>
      <p:grpSpPr>
        <a:xfrm>
          <a:off x="0" y="0"/>
          <a:ext cx="0" cy="0"/>
          <a:chOff x="0" y="0"/>
          <a:chExt cx="0" cy="0"/>
        </a:xfrm>
      </p:grpSpPr>
      <p:sp>
        <p:nvSpPr>
          <p:cNvPr id="498" name="Google Shape;498;p38"/>
          <p:cNvSpPr/>
          <p:nvPr/>
        </p:nvSpPr>
        <p:spPr>
          <a:xfrm>
            <a:off x="2069695" y="399646"/>
            <a:ext cx="16218305" cy="9487708"/>
          </a:xfrm>
          <a:custGeom>
            <a:rect b="b" l="l" r="r" t="t"/>
            <a:pathLst>
              <a:path extrusionOk="0" h="9487708" w="16218305">
                <a:moveTo>
                  <a:pt x="0" y="0"/>
                </a:moveTo>
                <a:lnTo>
                  <a:pt x="16218305" y="0"/>
                </a:lnTo>
                <a:lnTo>
                  <a:pt x="16218305" y="9487708"/>
                </a:lnTo>
                <a:lnTo>
                  <a:pt x="0" y="9487708"/>
                </a:lnTo>
                <a:lnTo>
                  <a:pt x="0" y="0"/>
                </a:lnTo>
                <a:close/>
              </a:path>
            </a:pathLst>
          </a:custGeom>
          <a:blipFill rotWithShape="1">
            <a:blip r:embed="rId3">
              <a:alphaModFix/>
            </a:blip>
            <a:stretch>
              <a:fillRect b="0" l="0" r="0" t="0"/>
            </a:stretch>
          </a:blipFill>
          <a:ln>
            <a:noFill/>
          </a:ln>
        </p:spPr>
      </p:sp>
      <p:sp>
        <p:nvSpPr>
          <p:cNvPr id="499" name="Google Shape;499;p38"/>
          <p:cNvSpPr/>
          <p:nvPr/>
        </p:nvSpPr>
        <p:spPr>
          <a:xfrm>
            <a:off x="-1601858" y="3118086"/>
            <a:ext cx="10052021" cy="7765186"/>
          </a:xfrm>
          <a:custGeom>
            <a:rect b="b" l="l" r="r" t="t"/>
            <a:pathLst>
              <a:path extrusionOk="0" h="7765186" w="10052021">
                <a:moveTo>
                  <a:pt x="0" y="0"/>
                </a:moveTo>
                <a:lnTo>
                  <a:pt x="10052021" y="0"/>
                </a:lnTo>
                <a:lnTo>
                  <a:pt x="10052021" y="7765186"/>
                </a:lnTo>
                <a:lnTo>
                  <a:pt x="0" y="7765186"/>
                </a:lnTo>
                <a:lnTo>
                  <a:pt x="0" y="0"/>
                </a:lnTo>
                <a:close/>
              </a:path>
            </a:pathLst>
          </a:custGeom>
          <a:blipFill rotWithShape="1">
            <a:blip r:embed="rId4">
              <a:alphaModFix/>
            </a:blip>
            <a:stretch>
              <a:fillRect b="0" l="0" r="0" t="0"/>
            </a:stretch>
          </a:blipFill>
          <a:ln>
            <a:noFill/>
          </a:ln>
        </p:spPr>
      </p:sp>
      <p:sp>
        <p:nvSpPr>
          <p:cNvPr id="500" name="Google Shape;500;p38"/>
          <p:cNvSpPr txBox="1"/>
          <p:nvPr/>
        </p:nvSpPr>
        <p:spPr>
          <a:xfrm>
            <a:off x="9144000" y="1670683"/>
            <a:ext cx="32439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Credits</a:t>
            </a:r>
            <a:endParaRPr/>
          </a:p>
        </p:txBody>
      </p:sp>
      <p:sp>
        <p:nvSpPr>
          <p:cNvPr id="501" name="Google Shape;501;p38"/>
          <p:cNvSpPr txBox="1"/>
          <p:nvPr/>
        </p:nvSpPr>
        <p:spPr>
          <a:xfrm>
            <a:off x="9144000" y="4450289"/>
            <a:ext cx="6605400" cy="3617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500" u="none" cap="none" strike="noStrike">
                <a:solidFill>
                  <a:srgbClr val="FFF6E8"/>
                </a:solidFill>
                <a:latin typeface="Lato"/>
                <a:ea typeface="Lato"/>
                <a:cs typeface="Lato"/>
                <a:sym typeface="Lato"/>
              </a:rPr>
              <a:t>This presentation template is free for everyone to use thanks to the following:</a:t>
            </a:r>
            <a:endParaRPr sz="2500"/>
          </a:p>
          <a:p>
            <a:pPr indent="0" lvl="0" marL="0" marR="0" rtl="0" algn="l">
              <a:lnSpc>
                <a:spcPct val="140016"/>
              </a:lnSpc>
              <a:spcBef>
                <a:spcPts val="0"/>
              </a:spcBef>
              <a:spcAft>
                <a:spcPts val="0"/>
              </a:spcAft>
              <a:buNone/>
            </a:pPr>
            <a:r>
              <a:t/>
            </a:r>
            <a:endParaRPr b="0" i="0" sz="2500" u="none" cap="none" strike="noStrike">
              <a:solidFill>
                <a:srgbClr val="FFF6E8"/>
              </a:solidFill>
              <a:latin typeface="Lato"/>
              <a:ea typeface="Lato"/>
              <a:cs typeface="Lato"/>
              <a:sym typeface="Lato"/>
            </a:endParaRPr>
          </a:p>
          <a:p>
            <a:pPr indent="0" lvl="0" marL="0" marR="0" rtl="0" algn="l">
              <a:lnSpc>
                <a:spcPct val="140016"/>
              </a:lnSpc>
              <a:spcBef>
                <a:spcPts val="0"/>
              </a:spcBef>
              <a:spcAft>
                <a:spcPts val="0"/>
              </a:spcAft>
              <a:buNone/>
            </a:pPr>
            <a:r>
              <a:rPr b="0" i="0" lang="en-US" sz="2500" u="none" cap="none" strike="noStrike">
                <a:solidFill>
                  <a:srgbClr val="FFF6E8"/>
                </a:solidFill>
                <a:latin typeface="Lato"/>
                <a:ea typeface="Lato"/>
                <a:cs typeface="Lato"/>
                <a:sym typeface="Lato"/>
              </a:rPr>
              <a:t>SlidesCarnival for the presentation template</a:t>
            </a:r>
            <a:endParaRPr sz="2500"/>
          </a:p>
          <a:p>
            <a:pPr indent="0" lvl="0" marL="0" marR="0" rtl="0" algn="l">
              <a:lnSpc>
                <a:spcPct val="140016"/>
              </a:lnSpc>
              <a:spcBef>
                <a:spcPts val="0"/>
              </a:spcBef>
              <a:spcAft>
                <a:spcPts val="0"/>
              </a:spcAft>
              <a:buNone/>
            </a:pPr>
            <a:r>
              <a:rPr b="0" i="0" lang="en-US" sz="2500" u="none" cap="none" strike="noStrike">
                <a:solidFill>
                  <a:srgbClr val="FFF6E8"/>
                </a:solidFill>
                <a:latin typeface="Lato"/>
                <a:ea typeface="Lato"/>
                <a:cs typeface="Lato"/>
                <a:sym typeface="Lato"/>
              </a:rPr>
              <a:t>Pexels and Pixabay for the photos</a:t>
            </a:r>
            <a:endParaRPr sz="2500"/>
          </a:p>
          <a:p>
            <a:pPr indent="0" lvl="0" marL="0" marR="0" rtl="0" algn="l">
              <a:lnSpc>
                <a:spcPct val="140016"/>
              </a:lnSpc>
              <a:spcBef>
                <a:spcPts val="0"/>
              </a:spcBef>
              <a:spcAft>
                <a:spcPts val="0"/>
              </a:spcAft>
              <a:buNone/>
            </a:pPr>
            <a:r>
              <a:t/>
            </a:r>
            <a:endParaRPr b="0" i="0" sz="2500" u="none" cap="none" strike="noStrike">
              <a:solidFill>
                <a:srgbClr val="FFF6E8"/>
              </a:solidFill>
              <a:latin typeface="Lato"/>
              <a:ea typeface="Lato"/>
              <a:cs typeface="Lato"/>
              <a:sym typeface="Lato"/>
            </a:endParaRPr>
          </a:p>
          <a:p>
            <a:pPr indent="0" lvl="0" marL="0" marR="0" rtl="0" algn="l">
              <a:lnSpc>
                <a:spcPct val="140016"/>
              </a:lnSpc>
              <a:spcBef>
                <a:spcPts val="0"/>
              </a:spcBef>
              <a:spcAft>
                <a:spcPts val="0"/>
              </a:spcAft>
              <a:buNone/>
            </a:pPr>
            <a:r>
              <a:rPr b="0" i="0" lang="en-US" sz="2500" u="none" cap="none" strike="noStrike">
                <a:solidFill>
                  <a:srgbClr val="FFF6E8"/>
                </a:solidFill>
                <a:latin typeface="Lato"/>
                <a:ea typeface="Lato"/>
                <a:cs typeface="Lato"/>
                <a:sym typeface="Lato"/>
              </a:rPr>
              <a:t>Happy designing! </a:t>
            </a:r>
            <a:endParaRPr sz="2500"/>
          </a:p>
        </p:txBody>
      </p:sp>
      <p:sp>
        <p:nvSpPr>
          <p:cNvPr id="502" name="Google Shape;502;p38"/>
          <p:cNvSpPr/>
          <p:nvPr/>
        </p:nvSpPr>
        <p:spPr>
          <a:xfrm>
            <a:off x="9144000" y="2937508"/>
            <a:ext cx="4252388" cy="1063097"/>
          </a:xfrm>
          <a:custGeom>
            <a:rect b="b" l="l" r="r" t="t"/>
            <a:pathLst>
              <a:path extrusionOk="0" h="1063097" w="4252388">
                <a:moveTo>
                  <a:pt x="0" y="0"/>
                </a:moveTo>
                <a:lnTo>
                  <a:pt x="4252388" y="0"/>
                </a:lnTo>
                <a:lnTo>
                  <a:pt x="4252388" y="1063097"/>
                </a:lnTo>
                <a:lnTo>
                  <a:pt x="0" y="106309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133" name="Shape 133"/>
        <p:cNvGrpSpPr/>
        <p:nvPr/>
      </p:nvGrpSpPr>
      <p:grpSpPr>
        <a:xfrm>
          <a:off x="0" y="0"/>
          <a:ext cx="0" cy="0"/>
          <a:chOff x="0" y="0"/>
          <a:chExt cx="0" cy="0"/>
        </a:xfrm>
      </p:grpSpPr>
      <p:grpSp>
        <p:nvGrpSpPr>
          <p:cNvPr id="134" name="Google Shape;134;p20"/>
          <p:cNvGrpSpPr/>
          <p:nvPr/>
        </p:nvGrpSpPr>
        <p:grpSpPr>
          <a:xfrm>
            <a:off x="-402859" y="2436493"/>
            <a:ext cx="19414829" cy="5662019"/>
            <a:chOff x="0" y="-47625"/>
            <a:chExt cx="5113371" cy="1491231"/>
          </a:xfrm>
        </p:grpSpPr>
        <p:sp>
          <p:nvSpPr>
            <p:cNvPr id="135" name="Google Shape;135;p20"/>
            <p:cNvSpPr/>
            <p:nvPr/>
          </p:nvSpPr>
          <p:spPr>
            <a:xfrm>
              <a:off x="0" y="0"/>
              <a:ext cx="5113371" cy="1443606"/>
            </a:xfrm>
            <a:custGeom>
              <a:rect b="b" l="l" r="r" t="t"/>
              <a:pathLst>
                <a:path extrusionOk="0" h="1443606" w="5113371">
                  <a:moveTo>
                    <a:pt x="20337" y="0"/>
                  </a:moveTo>
                  <a:lnTo>
                    <a:pt x="5093034" y="0"/>
                  </a:lnTo>
                  <a:cubicBezTo>
                    <a:pt x="5104266" y="0"/>
                    <a:pt x="5113371" y="9105"/>
                    <a:pt x="5113371" y="20337"/>
                  </a:cubicBezTo>
                  <a:lnTo>
                    <a:pt x="5113371" y="1423270"/>
                  </a:lnTo>
                  <a:cubicBezTo>
                    <a:pt x="5113371" y="1434501"/>
                    <a:pt x="5104266" y="1443606"/>
                    <a:pt x="5093034" y="1443606"/>
                  </a:cubicBezTo>
                  <a:lnTo>
                    <a:pt x="20337" y="1443606"/>
                  </a:lnTo>
                  <a:cubicBezTo>
                    <a:pt x="9105" y="1443606"/>
                    <a:pt x="0" y="1434501"/>
                    <a:pt x="0" y="1423270"/>
                  </a:cubicBezTo>
                  <a:lnTo>
                    <a:pt x="0" y="20337"/>
                  </a:lnTo>
                  <a:cubicBezTo>
                    <a:pt x="0" y="9105"/>
                    <a:pt x="9105" y="0"/>
                    <a:pt x="20337"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20"/>
          <p:cNvGrpSpPr/>
          <p:nvPr/>
        </p:nvGrpSpPr>
        <p:grpSpPr>
          <a:xfrm>
            <a:off x="1028700" y="1449952"/>
            <a:ext cx="7387097" cy="7387097"/>
            <a:chOff x="0" y="0"/>
            <a:chExt cx="812800" cy="812800"/>
          </a:xfrm>
        </p:grpSpPr>
        <p:sp>
          <p:nvSpPr>
            <p:cNvPr id="138" name="Google Shape;138;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46E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20"/>
          <p:cNvSpPr/>
          <p:nvPr/>
        </p:nvSpPr>
        <p:spPr>
          <a:xfrm>
            <a:off x="1028700" y="1808925"/>
            <a:ext cx="8375697" cy="6669149"/>
          </a:xfrm>
          <a:custGeom>
            <a:rect b="b" l="l" r="r" t="t"/>
            <a:pathLst>
              <a:path extrusionOk="0" h="6669149" w="8375697">
                <a:moveTo>
                  <a:pt x="0" y="0"/>
                </a:moveTo>
                <a:lnTo>
                  <a:pt x="8375697" y="0"/>
                </a:lnTo>
                <a:lnTo>
                  <a:pt x="8375697" y="6669150"/>
                </a:lnTo>
                <a:lnTo>
                  <a:pt x="0" y="6669150"/>
                </a:lnTo>
                <a:lnTo>
                  <a:pt x="0" y="0"/>
                </a:lnTo>
                <a:close/>
              </a:path>
            </a:pathLst>
          </a:custGeom>
          <a:blipFill rotWithShape="1">
            <a:blip r:embed="rId3">
              <a:alphaModFix/>
            </a:blip>
            <a:stretch>
              <a:fillRect b="0" l="0" r="0" t="0"/>
            </a:stretch>
          </a:blipFill>
          <a:ln>
            <a:noFill/>
          </a:ln>
        </p:spPr>
      </p:sp>
      <p:sp>
        <p:nvSpPr>
          <p:cNvPr id="141" name="Google Shape;141;p20"/>
          <p:cNvSpPr txBox="1"/>
          <p:nvPr/>
        </p:nvSpPr>
        <p:spPr>
          <a:xfrm>
            <a:off x="10118340" y="4133722"/>
            <a:ext cx="748533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Welcome Back Students!</a:t>
            </a:r>
            <a:endParaRPr/>
          </a:p>
        </p:txBody>
      </p:sp>
      <p:sp>
        <p:nvSpPr>
          <p:cNvPr id="142" name="Google Shape;142;p20"/>
          <p:cNvSpPr txBox="1"/>
          <p:nvPr/>
        </p:nvSpPr>
        <p:spPr>
          <a:xfrm>
            <a:off x="10118340" y="5274010"/>
            <a:ext cx="6087300" cy="1462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500" u="none" cap="none" strike="noStrike">
                <a:solidFill>
                  <a:srgbClr val="355FB5"/>
                </a:solidFill>
                <a:latin typeface="Lato"/>
                <a:ea typeface="Lato"/>
                <a:cs typeface="Lato"/>
                <a:sym typeface="Lato"/>
              </a:rPr>
              <a:t>I'm Rain, and I'll be sharing with you my beautiful ideas. Follow me at @reallygreatsite to learn more. </a:t>
            </a:r>
            <a:endParaRPr sz="2500"/>
          </a:p>
        </p:txBody>
      </p:sp>
      <p:sp>
        <p:nvSpPr>
          <p:cNvPr id="143" name="Google Shape;143;p20"/>
          <p:cNvSpPr/>
          <p:nvPr/>
        </p:nvSpPr>
        <p:spPr>
          <a:xfrm>
            <a:off x="14788919" y="6572585"/>
            <a:ext cx="2814757" cy="3326153"/>
          </a:xfrm>
          <a:custGeom>
            <a:rect b="b" l="l" r="r" t="t"/>
            <a:pathLst>
              <a:path extrusionOk="0" h="3326153" w="2814757">
                <a:moveTo>
                  <a:pt x="0" y="0"/>
                </a:moveTo>
                <a:lnTo>
                  <a:pt x="2814757" y="0"/>
                </a:lnTo>
                <a:lnTo>
                  <a:pt x="2814757" y="3326153"/>
                </a:lnTo>
                <a:lnTo>
                  <a:pt x="0" y="3326153"/>
                </a:lnTo>
                <a:lnTo>
                  <a:pt x="0" y="0"/>
                </a:lnTo>
                <a:close/>
              </a:path>
            </a:pathLst>
          </a:custGeom>
          <a:blipFill rotWithShape="1">
            <a:blip r:embed="rId4">
              <a:alphaModFix/>
            </a:blip>
            <a:stretch>
              <a:fillRect b="0" l="0" r="0" t="0"/>
            </a:stretch>
          </a:blipFill>
          <a:ln>
            <a:noFill/>
          </a:ln>
        </p:spPr>
      </p:sp>
      <p:sp>
        <p:nvSpPr>
          <p:cNvPr id="144" name="Google Shape;144;p20"/>
          <p:cNvSpPr/>
          <p:nvPr/>
        </p:nvSpPr>
        <p:spPr>
          <a:xfrm rot="-2040762">
            <a:off x="8728789" y="970016"/>
            <a:ext cx="1351217" cy="2598495"/>
          </a:xfrm>
          <a:custGeom>
            <a:rect b="b" l="l" r="r" t="t"/>
            <a:pathLst>
              <a:path extrusionOk="0" h="2598495" w="1351217">
                <a:moveTo>
                  <a:pt x="0" y="0"/>
                </a:moveTo>
                <a:lnTo>
                  <a:pt x="1351217" y="0"/>
                </a:lnTo>
                <a:lnTo>
                  <a:pt x="1351217" y="2598495"/>
                </a:lnTo>
                <a:lnTo>
                  <a:pt x="0" y="259849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148" name="Shape 148"/>
        <p:cNvGrpSpPr/>
        <p:nvPr/>
      </p:nvGrpSpPr>
      <p:grpSpPr>
        <a:xfrm>
          <a:off x="0" y="0"/>
          <a:ext cx="0" cy="0"/>
          <a:chOff x="0" y="0"/>
          <a:chExt cx="0" cy="0"/>
        </a:xfrm>
      </p:grpSpPr>
      <p:pic>
        <p:nvPicPr>
          <p:cNvPr id="149" name="Google Shape;149;p21"/>
          <p:cNvPicPr preferRelativeResize="0"/>
          <p:nvPr/>
        </p:nvPicPr>
        <p:blipFill rotWithShape="1">
          <a:blip r:embed="rId3">
            <a:alphaModFix/>
          </a:blip>
          <a:srcRect b="19211" l="9239" r="0" t="7163"/>
          <a:stretch/>
        </p:blipFill>
        <p:spPr>
          <a:xfrm>
            <a:off x="4096209" y="0"/>
            <a:ext cx="8454059" cy="10287000"/>
          </a:xfrm>
          <a:prstGeom prst="rect">
            <a:avLst/>
          </a:prstGeom>
          <a:noFill/>
          <a:ln>
            <a:noFill/>
          </a:ln>
        </p:spPr>
      </p:pic>
      <p:grpSp>
        <p:nvGrpSpPr>
          <p:cNvPr id="150" name="Google Shape;150;p21"/>
          <p:cNvGrpSpPr/>
          <p:nvPr/>
        </p:nvGrpSpPr>
        <p:grpSpPr>
          <a:xfrm>
            <a:off x="9080058" y="4474151"/>
            <a:ext cx="10139916" cy="4784149"/>
            <a:chOff x="0" y="-47625"/>
            <a:chExt cx="2670595" cy="1260023"/>
          </a:xfrm>
        </p:grpSpPr>
        <p:sp>
          <p:nvSpPr>
            <p:cNvPr id="151" name="Google Shape;151;p21"/>
            <p:cNvSpPr/>
            <p:nvPr/>
          </p:nvSpPr>
          <p:spPr>
            <a:xfrm>
              <a:off x="0" y="0"/>
              <a:ext cx="2670595" cy="1212398"/>
            </a:xfrm>
            <a:custGeom>
              <a:rect b="b" l="l" r="r" t="t"/>
              <a:pathLst>
                <a:path extrusionOk="0" h="1212398" w="2670595">
                  <a:moveTo>
                    <a:pt x="38939" y="0"/>
                  </a:moveTo>
                  <a:lnTo>
                    <a:pt x="2631656" y="0"/>
                  </a:lnTo>
                  <a:cubicBezTo>
                    <a:pt x="2653162" y="0"/>
                    <a:pt x="2670595" y="17434"/>
                    <a:pt x="2670595" y="38939"/>
                  </a:cubicBezTo>
                  <a:lnTo>
                    <a:pt x="2670595" y="1173459"/>
                  </a:lnTo>
                  <a:cubicBezTo>
                    <a:pt x="2670595" y="1194964"/>
                    <a:pt x="2653162" y="1212398"/>
                    <a:pt x="2631656" y="1212398"/>
                  </a:cubicBezTo>
                  <a:lnTo>
                    <a:pt x="38939" y="1212398"/>
                  </a:lnTo>
                  <a:cubicBezTo>
                    <a:pt x="17434" y="1212398"/>
                    <a:pt x="0" y="1194964"/>
                    <a:pt x="0" y="1173459"/>
                  </a:cubicBezTo>
                  <a:lnTo>
                    <a:pt x="0" y="38939"/>
                  </a:lnTo>
                  <a:cubicBezTo>
                    <a:pt x="0" y="17434"/>
                    <a:pt x="17434" y="0"/>
                    <a:pt x="38939"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21"/>
          <p:cNvSpPr txBox="1"/>
          <p:nvPr/>
        </p:nvSpPr>
        <p:spPr>
          <a:xfrm>
            <a:off x="10114696" y="5401357"/>
            <a:ext cx="6893100" cy="1693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Hello, I’m teacher Amanda Smith!</a:t>
            </a:r>
            <a:endParaRPr/>
          </a:p>
        </p:txBody>
      </p:sp>
      <p:sp>
        <p:nvSpPr>
          <p:cNvPr id="154" name="Google Shape;154;p21"/>
          <p:cNvSpPr txBox="1"/>
          <p:nvPr/>
        </p:nvSpPr>
        <p:spPr>
          <a:xfrm>
            <a:off x="10114696" y="7369240"/>
            <a:ext cx="7656017" cy="12985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355FB5"/>
                </a:solidFill>
                <a:latin typeface="Lato"/>
                <a:ea typeface="Lato"/>
                <a:cs typeface="Lato"/>
                <a:sym typeface="Lato"/>
              </a:rPr>
              <a:t>Presentations are communication tools that can be used as demonstrations, lectures, speeches, reports, and more. It is mostly presented before an audience. </a:t>
            </a:r>
            <a:endParaRPr/>
          </a:p>
        </p:txBody>
      </p:sp>
      <p:sp>
        <p:nvSpPr>
          <p:cNvPr id="155" name="Google Shape;155;p21"/>
          <p:cNvSpPr/>
          <p:nvPr/>
        </p:nvSpPr>
        <p:spPr>
          <a:xfrm rot="-487486">
            <a:off x="373186" y="626046"/>
            <a:ext cx="3670198" cy="3788591"/>
          </a:xfrm>
          <a:custGeom>
            <a:rect b="b" l="l" r="r" t="t"/>
            <a:pathLst>
              <a:path extrusionOk="0" h="3788591" w="3670198">
                <a:moveTo>
                  <a:pt x="0" y="0"/>
                </a:moveTo>
                <a:lnTo>
                  <a:pt x="3670198" y="0"/>
                </a:lnTo>
                <a:lnTo>
                  <a:pt x="3670198" y="3788592"/>
                </a:lnTo>
                <a:lnTo>
                  <a:pt x="0" y="3788592"/>
                </a:lnTo>
                <a:lnTo>
                  <a:pt x="0" y="0"/>
                </a:lnTo>
                <a:close/>
              </a:path>
            </a:pathLst>
          </a:custGeom>
          <a:blipFill rotWithShape="1">
            <a:blip r:embed="rId4">
              <a:alphaModFix/>
            </a:blip>
            <a:stretch>
              <a:fillRect b="0" l="0" r="0" t="0"/>
            </a:stretch>
          </a:blipFill>
          <a:ln>
            <a:noFill/>
          </a:ln>
        </p:spPr>
      </p:sp>
      <p:sp>
        <p:nvSpPr>
          <p:cNvPr id="156" name="Google Shape;156;p21"/>
          <p:cNvSpPr/>
          <p:nvPr/>
        </p:nvSpPr>
        <p:spPr>
          <a:xfrm rot="-718581">
            <a:off x="14449400" y="2047191"/>
            <a:ext cx="2809900" cy="3096309"/>
          </a:xfrm>
          <a:custGeom>
            <a:rect b="b" l="l" r="r" t="t"/>
            <a:pathLst>
              <a:path extrusionOk="0" h="3096309" w="2809900">
                <a:moveTo>
                  <a:pt x="0" y="0"/>
                </a:moveTo>
                <a:lnTo>
                  <a:pt x="2809900" y="0"/>
                </a:lnTo>
                <a:lnTo>
                  <a:pt x="2809900" y="3096309"/>
                </a:lnTo>
                <a:lnTo>
                  <a:pt x="0" y="3096309"/>
                </a:lnTo>
                <a:lnTo>
                  <a:pt x="0" y="0"/>
                </a:lnTo>
                <a:close/>
              </a:path>
            </a:pathLst>
          </a:custGeom>
          <a:blipFill rotWithShape="1">
            <a:blip r:embed="rId5">
              <a:alphaModFix/>
            </a:blip>
            <a:stretch>
              <a:fillRect b="0" l="0" r="0" t="0"/>
            </a:stretch>
          </a:blipFill>
          <a:ln>
            <a:noFill/>
          </a:ln>
        </p:spPr>
      </p:sp>
      <p:sp>
        <p:nvSpPr>
          <p:cNvPr id="157" name="Google Shape;157;p21"/>
          <p:cNvSpPr/>
          <p:nvPr/>
        </p:nvSpPr>
        <p:spPr>
          <a:xfrm rot="951031">
            <a:off x="53495" y="7174750"/>
            <a:ext cx="4309580" cy="3447664"/>
          </a:xfrm>
          <a:custGeom>
            <a:rect b="b" l="l" r="r" t="t"/>
            <a:pathLst>
              <a:path extrusionOk="0" h="3447664" w="4309580">
                <a:moveTo>
                  <a:pt x="0" y="0"/>
                </a:moveTo>
                <a:lnTo>
                  <a:pt x="4309580" y="0"/>
                </a:lnTo>
                <a:lnTo>
                  <a:pt x="4309580" y="3447664"/>
                </a:lnTo>
                <a:lnTo>
                  <a:pt x="0" y="3447664"/>
                </a:lnTo>
                <a:lnTo>
                  <a:pt x="0" y="0"/>
                </a:lnTo>
                <a:close/>
              </a:path>
            </a:pathLst>
          </a:custGeom>
          <a:blipFill rotWithShape="1">
            <a:blip r:embed="rId6">
              <a:alphaModFix/>
            </a:blip>
            <a:stretch>
              <a:fillRect b="0" l="0" r="0" t="0"/>
            </a:stretch>
          </a:blipFill>
          <a:ln>
            <a:noFill/>
          </a:ln>
        </p:spPr>
      </p:sp>
      <p:sp>
        <p:nvSpPr>
          <p:cNvPr id="158" name="Google Shape;158;p21"/>
          <p:cNvSpPr/>
          <p:nvPr/>
        </p:nvSpPr>
        <p:spPr>
          <a:xfrm>
            <a:off x="3009180" y="5047854"/>
            <a:ext cx="1283504" cy="2365906"/>
          </a:xfrm>
          <a:custGeom>
            <a:rect b="b" l="l" r="r" t="t"/>
            <a:pathLst>
              <a:path extrusionOk="0" h="2365906" w="1283504">
                <a:moveTo>
                  <a:pt x="0" y="0"/>
                </a:moveTo>
                <a:lnTo>
                  <a:pt x="1283504" y="0"/>
                </a:lnTo>
                <a:lnTo>
                  <a:pt x="1283504" y="2365906"/>
                </a:lnTo>
                <a:lnTo>
                  <a:pt x="0" y="236590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162" name="Shape 162"/>
        <p:cNvGrpSpPr/>
        <p:nvPr/>
      </p:nvGrpSpPr>
      <p:grpSpPr>
        <a:xfrm>
          <a:off x="0" y="0"/>
          <a:ext cx="0" cy="0"/>
          <a:chOff x="0" y="0"/>
          <a:chExt cx="0" cy="0"/>
        </a:xfrm>
      </p:grpSpPr>
      <p:grpSp>
        <p:nvGrpSpPr>
          <p:cNvPr id="163" name="Google Shape;163;p22"/>
          <p:cNvGrpSpPr/>
          <p:nvPr/>
        </p:nvGrpSpPr>
        <p:grpSpPr>
          <a:xfrm>
            <a:off x="4834691" y="847874"/>
            <a:ext cx="3855942" cy="9879558"/>
            <a:chOff x="0" y="-47625"/>
            <a:chExt cx="1015557" cy="2602024"/>
          </a:xfrm>
        </p:grpSpPr>
        <p:sp>
          <p:nvSpPr>
            <p:cNvPr id="164" name="Google Shape;164;p22"/>
            <p:cNvSpPr/>
            <p:nvPr/>
          </p:nvSpPr>
          <p:spPr>
            <a:xfrm>
              <a:off x="0" y="0"/>
              <a:ext cx="1015557" cy="2554399"/>
            </a:xfrm>
            <a:custGeom>
              <a:rect b="b" l="l" r="r" t="t"/>
              <a:pathLst>
                <a:path extrusionOk="0" h="2554399" w="1015557">
                  <a:moveTo>
                    <a:pt x="102397" y="0"/>
                  </a:moveTo>
                  <a:lnTo>
                    <a:pt x="913160" y="0"/>
                  </a:lnTo>
                  <a:cubicBezTo>
                    <a:pt x="940317" y="0"/>
                    <a:pt x="966362" y="10788"/>
                    <a:pt x="985565" y="29991"/>
                  </a:cubicBezTo>
                  <a:cubicBezTo>
                    <a:pt x="1004769" y="49195"/>
                    <a:pt x="1015557" y="75240"/>
                    <a:pt x="1015557" y="102397"/>
                  </a:cubicBezTo>
                  <a:lnTo>
                    <a:pt x="1015557" y="2452001"/>
                  </a:lnTo>
                  <a:cubicBezTo>
                    <a:pt x="1015557" y="2479159"/>
                    <a:pt x="1004769" y="2505204"/>
                    <a:pt x="985565" y="2524407"/>
                  </a:cubicBezTo>
                  <a:cubicBezTo>
                    <a:pt x="966362" y="2543610"/>
                    <a:pt x="940317" y="2554399"/>
                    <a:pt x="913160" y="2554399"/>
                  </a:cubicBezTo>
                  <a:lnTo>
                    <a:pt x="102397" y="2554399"/>
                  </a:lnTo>
                  <a:cubicBezTo>
                    <a:pt x="45845" y="2554399"/>
                    <a:pt x="0" y="2508554"/>
                    <a:pt x="0" y="2452001"/>
                  </a:cubicBezTo>
                  <a:lnTo>
                    <a:pt x="0" y="102397"/>
                  </a:lnTo>
                  <a:cubicBezTo>
                    <a:pt x="0" y="75240"/>
                    <a:pt x="10788" y="49195"/>
                    <a:pt x="29991" y="29991"/>
                  </a:cubicBezTo>
                  <a:cubicBezTo>
                    <a:pt x="49195" y="10788"/>
                    <a:pt x="75240" y="0"/>
                    <a:pt x="102397"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22"/>
          <p:cNvGrpSpPr/>
          <p:nvPr/>
        </p:nvGrpSpPr>
        <p:grpSpPr>
          <a:xfrm>
            <a:off x="9351922" y="847874"/>
            <a:ext cx="3855942" cy="9879558"/>
            <a:chOff x="0" y="-47625"/>
            <a:chExt cx="1015557" cy="2602024"/>
          </a:xfrm>
        </p:grpSpPr>
        <p:sp>
          <p:nvSpPr>
            <p:cNvPr id="167" name="Google Shape;167;p22"/>
            <p:cNvSpPr/>
            <p:nvPr/>
          </p:nvSpPr>
          <p:spPr>
            <a:xfrm>
              <a:off x="0" y="0"/>
              <a:ext cx="1015557" cy="2554399"/>
            </a:xfrm>
            <a:custGeom>
              <a:rect b="b" l="l" r="r" t="t"/>
              <a:pathLst>
                <a:path extrusionOk="0" h="2554399" w="1015557">
                  <a:moveTo>
                    <a:pt x="102397" y="0"/>
                  </a:moveTo>
                  <a:lnTo>
                    <a:pt x="913160" y="0"/>
                  </a:lnTo>
                  <a:cubicBezTo>
                    <a:pt x="940317" y="0"/>
                    <a:pt x="966362" y="10788"/>
                    <a:pt x="985565" y="29991"/>
                  </a:cubicBezTo>
                  <a:cubicBezTo>
                    <a:pt x="1004769" y="49195"/>
                    <a:pt x="1015557" y="75240"/>
                    <a:pt x="1015557" y="102397"/>
                  </a:cubicBezTo>
                  <a:lnTo>
                    <a:pt x="1015557" y="2452001"/>
                  </a:lnTo>
                  <a:cubicBezTo>
                    <a:pt x="1015557" y="2479159"/>
                    <a:pt x="1004769" y="2505204"/>
                    <a:pt x="985565" y="2524407"/>
                  </a:cubicBezTo>
                  <a:cubicBezTo>
                    <a:pt x="966362" y="2543610"/>
                    <a:pt x="940317" y="2554399"/>
                    <a:pt x="913160" y="2554399"/>
                  </a:cubicBezTo>
                  <a:lnTo>
                    <a:pt x="102397" y="2554399"/>
                  </a:lnTo>
                  <a:cubicBezTo>
                    <a:pt x="45845" y="2554399"/>
                    <a:pt x="0" y="2508554"/>
                    <a:pt x="0" y="2452001"/>
                  </a:cubicBezTo>
                  <a:lnTo>
                    <a:pt x="0" y="102397"/>
                  </a:lnTo>
                  <a:cubicBezTo>
                    <a:pt x="0" y="75240"/>
                    <a:pt x="10788" y="49195"/>
                    <a:pt x="29991" y="29991"/>
                  </a:cubicBezTo>
                  <a:cubicBezTo>
                    <a:pt x="49195" y="10788"/>
                    <a:pt x="75240" y="0"/>
                    <a:pt x="102397"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22"/>
          <p:cNvSpPr/>
          <p:nvPr/>
        </p:nvSpPr>
        <p:spPr>
          <a:xfrm>
            <a:off x="4733309" y="5991420"/>
            <a:ext cx="4058706" cy="3500634"/>
          </a:xfrm>
          <a:custGeom>
            <a:rect b="b" l="l" r="r" t="t"/>
            <a:pathLst>
              <a:path extrusionOk="0" h="3500634" w="4058706">
                <a:moveTo>
                  <a:pt x="0" y="0"/>
                </a:moveTo>
                <a:lnTo>
                  <a:pt x="4058706" y="0"/>
                </a:lnTo>
                <a:lnTo>
                  <a:pt x="4058706" y="3500634"/>
                </a:lnTo>
                <a:lnTo>
                  <a:pt x="0" y="3500634"/>
                </a:lnTo>
                <a:lnTo>
                  <a:pt x="0" y="0"/>
                </a:lnTo>
                <a:close/>
              </a:path>
            </a:pathLst>
          </a:custGeom>
          <a:blipFill rotWithShape="1">
            <a:blip r:embed="rId3">
              <a:alphaModFix/>
            </a:blip>
            <a:stretch>
              <a:fillRect b="0" l="0" r="0" t="0"/>
            </a:stretch>
          </a:blipFill>
          <a:ln>
            <a:noFill/>
          </a:ln>
        </p:spPr>
      </p:sp>
      <p:grpSp>
        <p:nvGrpSpPr>
          <p:cNvPr id="170" name="Google Shape;170;p22"/>
          <p:cNvGrpSpPr/>
          <p:nvPr/>
        </p:nvGrpSpPr>
        <p:grpSpPr>
          <a:xfrm>
            <a:off x="13872918" y="847874"/>
            <a:ext cx="3855942" cy="9879558"/>
            <a:chOff x="0" y="-47625"/>
            <a:chExt cx="1015557" cy="2602024"/>
          </a:xfrm>
        </p:grpSpPr>
        <p:sp>
          <p:nvSpPr>
            <p:cNvPr id="171" name="Google Shape;171;p22"/>
            <p:cNvSpPr/>
            <p:nvPr/>
          </p:nvSpPr>
          <p:spPr>
            <a:xfrm>
              <a:off x="0" y="0"/>
              <a:ext cx="1015557" cy="2554399"/>
            </a:xfrm>
            <a:custGeom>
              <a:rect b="b" l="l" r="r" t="t"/>
              <a:pathLst>
                <a:path extrusionOk="0" h="2554399" w="1015557">
                  <a:moveTo>
                    <a:pt x="102397" y="0"/>
                  </a:moveTo>
                  <a:lnTo>
                    <a:pt x="913160" y="0"/>
                  </a:lnTo>
                  <a:cubicBezTo>
                    <a:pt x="940317" y="0"/>
                    <a:pt x="966362" y="10788"/>
                    <a:pt x="985565" y="29991"/>
                  </a:cubicBezTo>
                  <a:cubicBezTo>
                    <a:pt x="1004769" y="49195"/>
                    <a:pt x="1015557" y="75240"/>
                    <a:pt x="1015557" y="102397"/>
                  </a:cubicBezTo>
                  <a:lnTo>
                    <a:pt x="1015557" y="2452001"/>
                  </a:lnTo>
                  <a:cubicBezTo>
                    <a:pt x="1015557" y="2479159"/>
                    <a:pt x="1004769" y="2505204"/>
                    <a:pt x="985565" y="2524407"/>
                  </a:cubicBezTo>
                  <a:cubicBezTo>
                    <a:pt x="966362" y="2543610"/>
                    <a:pt x="940317" y="2554399"/>
                    <a:pt x="913160" y="2554399"/>
                  </a:cubicBezTo>
                  <a:lnTo>
                    <a:pt x="102397" y="2554399"/>
                  </a:lnTo>
                  <a:cubicBezTo>
                    <a:pt x="45845" y="2554399"/>
                    <a:pt x="0" y="2508554"/>
                    <a:pt x="0" y="2452001"/>
                  </a:cubicBezTo>
                  <a:lnTo>
                    <a:pt x="0" y="102397"/>
                  </a:lnTo>
                  <a:cubicBezTo>
                    <a:pt x="0" y="75240"/>
                    <a:pt x="10788" y="49195"/>
                    <a:pt x="29991" y="29991"/>
                  </a:cubicBezTo>
                  <a:cubicBezTo>
                    <a:pt x="49195" y="10788"/>
                    <a:pt x="75240" y="0"/>
                    <a:pt x="102397"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3" name="Google Shape;173;p22"/>
          <p:cNvSpPr/>
          <p:nvPr/>
        </p:nvSpPr>
        <p:spPr>
          <a:xfrm>
            <a:off x="9231717" y="6118908"/>
            <a:ext cx="4201499" cy="3245658"/>
          </a:xfrm>
          <a:custGeom>
            <a:rect b="b" l="l" r="r" t="t"/>
            <a:pathLst>
              <a:path extrusionOk="0" h="3245658" w="4201499">
                <a:moveTo>
                  <a:pt x="0" y="0"/>
                </a:moveTo>
                <a:lnTo>
                  <a:pt x="4201499" y="0"/>
                </a:lnTo>
                <a:lnTo>
                  <a:pt x="4201499" y="3245658"/>
                </a:lnTo>
                <a:lnTo>
                  <a:pt x="0" y="3245658"/>
                </a:lnTo>
                <a:lnTo>
                  <a:pt x="0" y="0"/>
                </a:lnTo>
                <a:close/>
              </a:path>
            </a:pathLst>
          </a:custGeom>
          <a:blipFill rotWithShape="1">
            <a:blip r:embed="rId4">
              <a:alphaModFix/>
            </a:blip>
            <a:stretch>
              <a:fillRect b="0" l="0" r="0" t="0"/>
            </a:stretch>
          </a:blipFill>
          <a:ln>
            <a:noFill/>
          </a:ln>
        </p:spPr>
      </p:sp>
      <p:sp>
        <p:nvSpPr>
          <p:cNvPr id="174" name="Google Shape;174;p22"/>
          <p:cNvSpPr/>
          <p:nvPr/>
        </p:nvSpPr>
        <p:spPr>
          <a:xfrm>
            <a:off x="13664045" y="6235262"/>
            <a:ext cx="4273687" cy="3012949"/>
          </a:xfrm>
          <a:custGeom>
            <a:rect b="b" l="l" r="r" t="t"/>
            <a:pathLst>
              <a:path extrusionOk="0" h="3012949" w="4273687">
                <a:moveTo>
                  <a:pt x="0" y="0"/>
                </a:moveTo>
                <a:lnTo>
                  <a:pt x="4273687" y="0"/>
                </a:lnTo>
                <a:lnTo>
                  <a:pt x="4273687" y="3012950"/>
                </a:lnTo>
                <a:lnTo>
                  <a:pt x="0" y="3012950"/>
                </a:lnTo>
                <a:lnTo>
                  <a:pt x="0" y="0"/>
                </a:lnTo>
                <a:close/>
              </a:path>
            </a:pathLst>
          </a:custGeom>
          <a:blipFill rotWithShape="1">
            <a:blip r:embed="rId5">
              <a:alphaModFix/>
            </a:blip>
            <a:stretch>
              <a:fillRect b="0" l="0" r="0" t="0"/>
            </a:stretch>
          </a:blipFill>
          <a:ln>
            <a:noFill/>
          </a:ln>
        </p:spPr>
      </p:sp>
      <p:sp>
        <p:nvSpPr>
          <p:cNvPr id="175" name="Google Shape;175;p22"/>
          <p:cNvSpPr txBox="1"/>
          <p:nvPr/>
        </p:nvSpPr>
        <p:spPr>
          <a:xfrm>
            <a:off x="731972" y="3354783"/>
            <a:ext cx="4001337"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Reminders for this Class</a:t>
            </a:r>
            <a:endParaRPr/>
          </a:p>
        </p:txBody>
      </p:sp>
      <p:sp>
        <p:nvSpPr>
          <p:cNvPr id="176" name="Google Shape;176;p22"/>
          <p:cNvSpPr txBox="1"/>
          <p:nvPr/>
        </p:nvSpPr>
        <p:spPr>
          <a:xfrm>
            <a:off x="731972" y="5163742"/>
            <a:ext cx="3158653" cy="17589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177" name="Google Shape;177;p22"/>
          <p:cNvSpPr txBox="1"/>
          <p:nvPr/>
        </p:nvSpPr>
        <p:spPr>
          <a:xfrm>
            <a:off x="5032535" y="2278269"/>
            <a:ext cx="3460254"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Rule #1</a:t>
            </a:r>
            <a:endParaRPr/>
          </a:p>
        </p:txBody>
      </p:sp>
      <p:sp>
        <p:nvSpPr>
          <p:cNvPr id="178" name="Google Shape;178;p22"/>
          <p:cNvSpPr txBox="1"/>
          <p:nvPr/>
        </p:nvSpPr>
        <p:spPr>
          <a:xfrm>
            <a:off x="5183335" y="3452417"/>
            <a:ext cx="3158653" cy="1758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179" name="Google Shape;179;p22"/>
          <p:cNvSpPr txBox="1"/>
          <p:nvPr/>
        </p:nvSpPr>
        <p:spPr>
          <a:xfrm>
            <a:off x="9549766" y="2278269"/>
            <a:ext cx="3460254"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Rule #2</a:t>
            </a:r>
            <a:endParaRPr/>
          </a:p>
        </p:txBody>
      </p:sp>
      <p:sp>
        <p:nvSpPr>
          <p:cNvPr id="180" name="Google Shape;180;p22"/>
          <p:cNvSpPr txBox="1"/>
          <p:nvPr/>
        </p:nvSpPr>
        <p:spPr>
          <a:xfrm>
            <a:off x="9700567" y="3452417"/>
            <a:ext cx="3158653" cy="1758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181" name="Google Shape;181;p22"/>
          <p:cNvSpPr txBox="1"/>
          <p:nvPr/>
        </p:nvSpPr>
        <p:spPr>
          <a:xfrm>
            <a:off x="14070762" y="2210402"/>
            <a:ext cx="3460254"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Rule #3</a:t>
            </a:r>
            <a:endParaRPr/>
          </a:p>
        </p:txBody>
      </p:sp>
      <p:sp>
        <p:nvSpPr>
          <p:cNvPr id="182" name="Google Shape;182;p22"/>
          <p:cNvSpPr txBox="1"/>
          <p:nvPr/>
        </p:nvSpPr>
        <p:spPr>
          <a:xfrm>
            <a:off x="14221562" y="3384550"/>
            <a:ext cx="3158653" cy="1758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183" name="Google Shape;183;p22"/>
          <p:cNvSpPr/>
          <p:nvPr/>
        </p:nvSpPr>
        <p:spPr>
          <a:xfrm>
            <a:off x="-304955" y="7752196"/>
            <a:ext cx="3403419" cy="3224739"/>
          </a:xfrm>
          <a:custGeom>
            <a:rect b="b" l="l" r="r" t="t"/>
            <a:pathLst>
              <a:path extrusionOk="0" h="3224739" w="3403419">
                <a:moveTo>
                  <a:pt x="0" y="0"/>
                </a:moveTo>
                <a:lnTo>
                  <a:pt x="3403419" y="0"/>
                </a:lnTo>
                <a:lnTo>
                  <a:pt x="3403419" y="3224739"/>
                </a:lnTo>
                <a:lnTo>
                  <a:pt x="0" y="3224739"/>
                </a:lnTo>
                <a:lnTo>
                  <a:pt x="0" y="0"/>
                </a:lnTo>
                <a:close/>
              </a:path>
            </a:pathLst>
          </a:custGeom>
          <a:blipFill rotWithShape="1">
            <a:blip r:embed="rId6">
              <a:alphaModFix/>
            </a:blip>
            <a:stretch>
              <a:fillRect b="0" l="0" r="0" t="0"/>
            </a:stretch>
          </a:blipFill>
          <a:ln>
            <a:noFill/>
          </a:ln>
        </p:spPr>
      </p:sp>
      <p:sp>
        <p:nvSpPr>
          <p:cNvPr id="184" name="Google Shape;184;p22"/>
          <p:cNvSpPr/>
          <p:nvPr/>
        </p:nvSpPr>
        <p:spPr>
          <a:xfrm>
            <a:off x="1191862" y="415793"/>
            <a:ext cx="1906602" cy="2253001"/>
          </a:xfrm>
          <a:custGeom>
            <a:rect b="b" l="l" r="r" t="t"/>
            <a:pathLst>
              <a:path extrusionOk="0" h="2253001" w="1906602">
                <a:moveTo>
                  <a:pt x="0" y="0"/>
                </a:moveTo>
                <a:lnTo>
                  <a:pt x="1906602" y="0"/>
                </a:lnTo>
                <a:lnTo>
                  <a:pt x="1906602" y="2253001"/>
                </a:lnTo>
                <a:lnTo>
                  <a:pt x="0" y="225300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188" name="Shape 188"/>
        <p:cNvGrpSpPr/>
        <p:nvPr/>
      </p:nvGrpSpPr>
      <p:grpSpPr>
        <a:xfrm>
          <a:off x="0" y="0"/>
          <a:ext cx="0" cy="0"/>
          <a:chOff x="0" y="0"/>
          <a:chExt cx="0" cy="0"/>
        </a:xfrm>
      </p:grpSpPr>
      <p:grpSp>
        <p:nvGrpSpPr>
          <p:cNvPr id="189" name="Google Shape;189;p23"/>
          <p:cNvGrpSpPr/>
          <p:nvPr/>
        </p:nvGrpSpPr>
        <p:grpSpPr>
          <a:xfrm>
            <a:off x="7318832" y="-180826"/>
            <a:ext cx="10969168" cy="10467826"/>
            <a:chOff x="0" y="-47625"/>
            <a:chExt cx="2888999" cy="2756958"/>
          </a:xfrm>
        </p:grpSpPr>
        <p:sp>
          <p:nvSpPr>
            <p:cNvPr id="190" name="Google Shape;190;p23"/>
            <p:cNvSpPr/>
            <p:nvPr/>
          </p:nvSpPr>
          <p:spPr>
            <a:xfrm>
              <a:off x="0" y="0"/>
              <a:ext cx="2888999" cy="2709333"/>
            </a:xfrm>
            <a:custGeom>
              <a:rect b="b" l="l" r="r" t="t"/>
              <a:pathLst>
                <a:path extrusionOk="0" h="2709333" w="2888999">
                  <a:moveTo>
                    <a:pt x="0" y="0"/>
                  </a:moveTo>
                  <a:lnTo>
                    <a:pt x="2888999" y="0"/>
                  </a:lnTo>
                  <a:lnTo>
                    <a:pt x="2888999" y="2709333"/>
                  </a:lnTo>
                  <a:lnTo>
                    <a:pt x="0" y="2709333"/>
                  </a:lnTo>
                  <a:lnTo>
                    <a:pt x="0" y="0"/>
                  </a:lnTo>
                </a:path>
              </a:pathLst>
            </a:custGeom>
            <a:solidFill>
              <a:srgbClr val="FFFFFF"/>
            </a:solidFill>
            <a:ln>
              <a:noFill/>
            </a:ln>
          </p:spPr>
        </p:sp>
        <p:sp>
          <p:nvSpPr>
            <p:cNvPr id="191" name="Google Shape;191;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2" name="Google Shape;192;p23"/>
          <p:cNvCxnSpPr/>
          <p:nvPr/>
        </p:nvCxnSpPr>
        <p:spPr>
          <a:xfrm rot="10800000">
            <a:off x="7299782" y="-68326"/>
            <a:ext cx="0" cy="10423652"/>
          </a:xfrm>
          <a:prstGeom prst="straightConnector1">
            <a:avLst/>
          </a:prstGeom>
          <a:noFill/>
          <a:ln cap="flat" cmpd="sng" w="38100">
            <a:solidFill>
              <a:srgbClr val="F46E16"/>
            </a:solidFill>
            <a:prstDash val="lgDash"/>
            <a:round/>
            <a:headEnd len="sm" w="sm" type="none"/>
            <a:tailEnd len="sm" w="sm" type="none"/>
          </a:ln>
        </p:spPr>
      </p:cxnSp>
      <p:sp>
        <p:nvSpPr>
          <p:cNvPr id="193" name="Google Shape;193;p23"/>
          <p:cNvSpPr txBox="1"/>
          <p:nvPr/>
        </p:nvSpPr>
        <p:spPr>
          <a:xfrm>
            <a:off x="1028700" y="2157016"/>
            <a:ext cx="4001337"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Agenda</a:t>
            </a:r>
            <a:endParaRPr/>
          </a:p>
        </p:txBody>
      </p:sp>
      <p:sp>
        <p:nvSpPr>
          <p:cNvPr id="194" name="Google Shape;194;p23"/>
          <p:cNvSpPr/>
          <p:nvPr/>
        </p:nvSpPr>
        <p:spPr>
          <a:xfrm>
            <a:off x="829072" y="5143500"/>
            <a:ext cx="5094074" cy="4266287"/>
          </a:xfrm>
          <a:custGeom>
            <a:rect b="b" l="l" r="r" t="t"/>
            <a:pathLst>
              <a:path extrusionOk="0" h="4266287" w="5094074">
                <a:moveTo>
                  <a:pt x="0" y="0"/>
                </a:moveTo>
                <a:lnTo>
                  <a:pt x="5094074" y="0"/>
                </a:lnTo>
                <a:lnTo>
                  <a:pt x="5094074" y="4266287"/>
                </a:lnTo>
                <a:lnTo>
                  <a:pt x="0" y="4266287"/>
                </a:lnTo>
                <a:lnTo>
                  <a:pt x="0" y="0"/>
                </a:lnTo>
                <a:close/>
              </a:path>
            </a:pathLst>
          </a:custGeom>
          <a:blipFill rotWithShape="1">
            <a:blip r:embed="rId3">
              <a:alphaModFix/>
            </a:blip>
            <a:stretch>
              <a:fillRect b="0" l="0" r="0" t="0"/>
            </a:stretch>
          </a:blipFill>
          <a:ln>
            <a:noFill/>
          </a:ln>
        </p:spPr>
      </p:sp>
      <p:grpSp>
        <p:nvGrpSpPr>
          <p:cNvPr id="195" name="Google Shape;195;p23"/>
          <p:cNvGrpSpPr/>
          <p:nvPr/>
        </p:nvGrpSpPr>
        <p:grpSpPr>
          <a:xfrm>
            <a:off x="6897753" y="1028700"/>
            <a:ext cx="842157" cy="842157"/>
            <a:chOff x="0" y="0"/>
            <a:chExt cx="812800" cy="812800"/>
          </a:xfrm>
        </p:grpSpPr>
        <p:sp>
          <p:nvSpPr>
            <p:cNvPr id="196" name="Google Shape;19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46E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8" name="Google Shape;198;p23"/>
          <p:cNvCxnSpPr/>
          <p:nvPr/>
        </p:nvCxnSpPr>
        <p:spPr>
          <a:xfrm rot="10800000">
            <a:off x="7318832" y="1430728"/>
            <a:ext cx="1094707" cy="0"/>
          </a:xfrm>
          <a:prstGeom prst="straightConnector1">
            <a:avLst/>
          </a:prstGeom>
          <a:noFill/>
          <a:ln cap="flat" cmpd="sng" w="38100">
            <a:solidFill>
              <a:srgbClr val="F46E16"/>
            </a:solidFill>
            <a:prstDash val="lgDash"/>
            <a:round/>
            <a:headEnd len="sm" w="sm" type="none"/>
            <a:tailEnd len="sm" w="sm" type="none"/>
          </a:ln>
        </p:spPr>
      </p:cxnSp>
      <p:grpSp>
        <p:nvGrpSpPr>
          <p:cNvPr id="199" name="Google Shape;199;p23"/>
          <p:cNvGrpSpPr/>
          <p:nvPr/>
        </p:nvGrpSpPr>
        <p:grpSpPr>
          <a:xfrm>
            <a:off x="6897753" y="2995216"/>
            <a:ext cx="842157" cy="842157"/>
            <a:chOff x="0" y="0"/>
            <a:chExt cx="812800" cy="812800"/>
          </a:xfrm>
        </p:grpSpPr>
        <p:sp>
          <p:nvSpPr>
            <p:cNvPr id="200" name="Google Shape;20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46E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2" name="Google Shape;202;p23"/>
          <p:cNvCxnSpPr/>
          <p:nvPr/>
        </p:nvCxnSpPr>
        <p:spPr>
          <a:xfrm rot="10800000">
            <a:off x="7318832" y="3397244"/>
            <a:ext cx="1094707" cy="0"/>
          </a:xfrm>
          <a:prstGeom prst="straightConnector1">
            <a:avLst/>
          </a:prstGeom>
          <a:noFill/>
          <a:ln cap="flat" cmpd="sng" w="38100">
            <a:solidFill>
              <a:srgbClr val="F46E16"/>
            </a:solidFill>
            <a:prstDash val="lgDash"/>
            <a:round/>
            <a:headEnd len="sm" w="sm" type="none"/>
            <a:tailEnd len="sm" w="sm" type="none"/>
          </a:ln>
        </p:spPr>
      </p:cxnSp>
      <p:grpSp>
        <p:nvGrpSpPr>
          <p:cNvPr id="203" name="Google Shape;203;p23"/>
          <p:cNvGrpSpPr/>
          <p:nvPr/>
        </p:nvGrpSpPr>
        <p:grpSpPr>
          <a:xfrm>
            <a:off x="6897753" y="5085557"/>
            <a:ext cx="842157" cy="842157"/>
            <a:chOff x="0" y="0"/>
            <a:chExt cx="812800" cy="812800"/>
          </a:xfrm>
        </p:grpSpPr>
        <p:sp>
          <p:nvSpPr>
            <p:cNvPr id="204" name="Google Shape;204;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46E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06" name="Google Shape;206;p23"/>
          <p:cNvCxnSpPr/>
          <p:nvPr/>
        </p:nvCxnSpPr>
        <p:spPr>
          <a:xfrm rot="10800000">
            <a:off x="7318832" y="5487585"/>
            <a:ext cx="1094707" cy="0"/>
          </a:xfrm>
          <a:prstGeom prst="straightConnector1">
            <a:avLst/>
          </a:prstGeom>
          <a:noFill/>
          <a:ln cap="flat" cmpd="sng" w="38100">
            <a:solidFill>
              <a:srgbClr val="F46E16"/>
            </a:solidFill>
            <a:prstDash val="lgDash"/>
            <a:round/>
            <a:headEnd len="sm" w="sm" type="none"/>
            <a:tailEnd len="sm" w="sm" type="none"/>
          </a:ln>
        </p:spPr>
      </p:cxnSp>
      <p:grpSp>
        <p:nvGrpSpPr>
          <p:cNvPr id="207" name="Google Shape;207;p23"/>
          <p:cNvGrpSpPr/>
          <p:nvPr/>
        </p:nvGrpSpPr>
        <p:grpSpPr>
          <a:xfrm>
            <a:off x="6897753" y="7175898"/>
            <a:ext cx="842157" cy="842157"/>
            <a:chOff x="0" y="0"/>
            <a:chExt cx="812800" cy="812800"/>
          </a:xfrm>
        </p:grpSpPr>
        <p:sp>
          <p:nvSpPr>
            <p:cNvPr id="208" name="Google Shape;20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46E1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10" name="Google Shape;210;p23"/>
          <p:cNvCxnSpPr/>
          <p:nvPr/>
        </p:nvCxnSpPr>
        <p:spPr>
          <a:xfrm rot="10800000">
            <a:off x="7318832" y="7577926"/>
            <a:ext cx="1094707" cy="0"/>
          </a:xfrm>
          <a:prstGeom prst="straightConnector1">
            <a:avLst/>
          </a:prstGeom>
          <a:noFill/>
          <a:ln cap="flat" cmpd="sng" w="38100">
            <a:solidFill>
              <a:srgbClr val="F46E16"/>
            </a:solidFill>
            <a:prstDash val="lgDash"/>
            <a:round/>
            <a:headEnd len="sm" w="sm" type="none"/>
            <a:tailEnd len="sm" w="sm" type="none"/>
          </a:ln>
        </p:spPr>
      </p:cxnSp>
      <p:sp>
        <p:nvSpPr>
          <p:cNvPr id="211" name="Google Shape;211;p23"/>
          <p:cNvSpPr/>
          <p:nvPr/>
        </p:nvSpPr>
        <p:spPr>
          <a:xfrm rot="958587">
            <a:off x="3591220" y="362480"/>
            <a:ext cx="2369475" cy="1895580"/>
          </a:xfrm>
          <a:custGeom>
            <a:rect b="b" l="l" r="r" t="t"/>
            <a:pathLst>
              <a:path extrusionOk="0" h="1895580" w="2369475">
                <a:moveTo>
                  <a:pt x="0" y="0"/>
                </a:moveTo>
                <a:lnTo>
                  <a:pt x="2369475" y="0"/>
                </a:lnTo>
                <a:lnTo>
                  <a:pt x="2369475" y="1895580"/>
                </a:lnTo>
                <a:lnTo>
                  <a:pt x="0" y="1895580"/>
                </a:lnTo>
                <a:lnTo>
                  <a:pt x="0" y="0"/>
                </a:lnTo>
                <a:close/>
              </a:path>
            </a:pathLst>
          </a:custGeom>
          <a:blipFill rotWithShape="1">
            <a:blip r:embed="rId4">
              <a:alphaModFix/>
            </a:blip>
            <a:stretch>
              <a:fillRect b="0" l="0" r="0" t="0"/>
            </a:stretch>
          </a:blipFill>
          <a:ln>
            <a:noFill/>
          </a:ln>
        </p:spPr>
      </p:sp>
      <p:sp>
        <p:nvSpPr>
          <p:cNvPr id="212" name="Google Shape;212;p23"/>
          <p:cNvSpPr txBox="1"/>
          <p:nvPr/>
        </p:nvSpPr>
        <p:spPr>
          <a:xfrm>
            <a:off x="1028700" y="3195983"/>
            <a:ext cx="4327901" cy="14065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213" name="Google Shape;213;p23"/>
          <p:cNvSpPr txBox="1"/>
          <p:nvPr/>
        </p:nvSpPr>
        <p:spPr>
          <a:xfrm>
            <a:off x="8597676" y="1279916"/>
            <a:ext cx="40014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Lesson 01: Add title here</a:t>
            </a:r>
            <a:endParaRPr sz="2500"/>
          </a:p>
        </p:txBody>
      </p:sp>
      <p:sp>
        <p:nvSpPr>
          <p:cNvPr id="214" name="Google Shape;214;p23"/>
          <p:cNvSpPr txBox="1"/>
          <p:nvPr/>
        </p:nvSpPr>
        <p:spPr>
          <a:xfrm>
            <a:off x="8597676" y="1845866"/>
            <a:ext cx="723676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215" name="Google Shape;215;p23"/>
          <p:cNvSpPr txBox="1"/>
          <p:nvPr/>
        </p:nvSpPr>
        <p:spPr>
          <a:xfrm>
            <a:off x="8597676" y="3246432"/>
            <a:ext cx="40014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Lesson 02: Add title here</a:t>
            </a:r>
            <a:endParaRPr sz="2500"/>
          </a:p>
        </p:txBody>
      </p:sp>
      <p:sp>
        <p:nvSpPr>
          <p:cNvPr id="216" name="Google Shape;216;p23"/>
          <p:cNvSpPr txBox="1"/>
          <p:nvPr/>
        </p:nvSpPr>
        <p:spPr>
          <a:xfrm>
            <a:off x="8597676" y="3812382"/>
            <a:ext cx="723676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217" name="Google Shape;217;p23"/>
          <p:cNvSpPr txBox="1"/>
          <p:nvPr/>
        </p:nvSpPr>
        <p:spPr>
          <a:xfrm>
            <a:off x="8597676" y="5336773"/>
            <a:ext cx="40014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Lesson 03: Add title here</a:t>
            </a:r>
            <a:endParaRPr sz="2500"/>
          </a:p>
        </p:txBody>
      </p:sp>
      <p:sp>
        <p:nvSpPr>
          <p:cNvPr id="218" name="Google Shape;218;p23"/>
          <p:cNvSpPr txBox="1"/>
          <p:nvPr/>
        </p:nvSpPr>
        <p:spPr>
          <a:xfrm>
            <a:off x="8597676" y="5902723"/>
            <a:ext cx="723676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
        <p:nvSpPr>
          <p:cNvPr id="219" name="Google Shape;219;p23"/>
          <p:cNvSpPr txBox="1"/>
          <p:nvPr/>
        </p:nvSpPr>
        <p:spPr>
          <a:xfrm>
            <a:off x="8597676" y="7427114"/>
            <a:ext cx="40014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Lesson 04: Add title here</a:t>
            </a:r>
            <a:endParaRPr sz="2500"/>
          </a:p>
        </p:txBody>
      </p:sp>
      <p:sp>
        <p:nvSpPr>
          <p:cNvPr id="220" name="Google Shape;220;p23"/>
          <p:cNvSpPr txBox="1"/>
          <p:nvPr/>
        </p:nvSpPr>
        <p:spPr>
          <a:xfrm>
            <a:off x="8597676" y="7993064"/>
            <a:ext cx="723676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224" name="Shape 224"/>
        <p:cNvGrpSpPr/>
        <p:nvPr/>
      </p:nvGrpSpPr>
      <p:grpSpPr>
        <a:xfrm>
          <a:off x="0" y="0"/>
          <a:ext cx="0" cy="0"/>
          <a:chOff x="0" y="0"/>
          <a:chExt cx="0" cy="0"/>
        </a:xfrm>
      </p:grpSpPr>
      <p:sp>
        <p:nvSpPr>
          <p:cNvPr id="225" name="Google Shape;225;p24"/>
          <p:cNvSpPr/>
          <p:nvPr/>
        </p:nvSpPr>
        <p:spPr>
          <a:xfrm>
            <a:off x="5851244" y="3726370"/>
            <a:ext cx="6814435" cy="4778623"/>
          </a:xfrm>
          <a:custGeom>
            <a:rect b="b" l="l" r="r" t="t"/>
            <a:pathLst>
              <a:path extrusionOk="0" h="4778623" w="6814435">
                <a:moveTo>
                  <a:pt x="0" y="0"/>
                </a:moveTo>
                <a:lnTo>
                  <a:pt x="6814435" y="0"/>
                </a:lnTo>
                <a:lnTo>
                  <a:pt x="6814435" y="4778623"/>
                </a:lnTo>
                <a:lnTo>
                  <a:pt x="0" y="4778623"/>
                </a:lnTo>
                <a:lnTo>
                  <a:pt x="0" y="0"/>
                </a:lnTo>
                <a:close/>
              </a:path>
            </a:pathLst>
          </a:custGeom>
          <a:blipFill rotWithShape="1">
            <a:blip r:embed="rId3">
              <a:alphaModFix/>
            </a:blip>
            <a:stretch>
              <a:fillRect b="0" l="0" r="0" t="0"/>
            </a:stretch>
          </a:blipFill>
          <a:ln>
            <a:noFill/>
          </a:ln>
        </p:spPr>
      </p:sp>
      <p:grpSp>
        <p:nvGrpSpPr>
          <p:cNvPr id="226" name="Google Shape;226;p24"/>
          <p:cNvGrpSpPr/>
          <p:nvPr/>
        </p:nvGrpSpPr>
        <p:grpSpPr>
          <a:xfrm>
            <a:off x="5888746" y="481450"/>
            <a:ext cx="6510509" cy="3266923"/>
            <a:chOff x="0" y="-47625"/>
            <a:chExt cx="1714702" cy="860425"/>
          </a:xfrm>
        </p:grpSpPr>
        <p:sp>
          <p:nvSpPr>
            <p:cNvPr id="227" name="Google Shape;227;p24"/>
            <p:cNvSpPr/>
            <p:nvPr/>
          </p:nvSpPr>
          <p:spPr>
            <a:xfrm>
              <a:off x="0" y="0"/>
              <a:ext cx="1714702" cy="446928"/>
            </a:xfrm>
            <a:custGeom>
              <a:rect b="b" l="l" r="r" t="t"/>
              <a:pathLst>
                <a:path extrusionOk="0" h="446928" w="1714702">
                  <a:moveTo>
                    <a:pt x="60646" y="0"/>
                  </a:moveTo>
                  <a:lnTo>
                    <a:pt x="1654056" y="0"/>
                  </a:lnTo>
                  <a:cubicBezTo>
                    <a:pt x="1687550" y="0"/>
                    <a:pt x="1714702" y="27152"/>
                    <a:pt x="1714702" y="60646"/>
                  </a:cubicBezTo>
                  <a:lnTo>
                    <a:pt x="1714702" y="386281"/>
                  </a:lnTo>
                  <a:cubicBezTo>
                    <a:pt x="1714702" y="419775"/>
                    <a:pt x="1687550" y="446928"/>
                    <a:pt x="1654056" y="446928"/>
                  </a:cubicBezTo>
                  <a:lnTo>
                    <a:pt x="60646" y="446928"/>
                  </a:lnTo>
                  <a:cubicBezTo>
                    <a:pt x="27152" y="446928"/>
                    <a:pt x="0" y="419775"/>
                    <a:pt x="0" y="386281"/>
                  </a:cubicBezTo>
                  <a:lnTo>
                    <a:pt x="0" y="60646"/>
                  </a:lnTo>
                  <a:cubicBezTo>
                    <a:pt x="0" y="27152"/>
                    <a:pt x="27152" y="0"/>
                    <a:pt x="60646"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24"/>
          <p:cNvSpPr txBox="1"/>
          <p:nvPr/>
        </p:nvSpPr>
        <p:spPr>
          <a:xfrm>
            <a:off x="6432281" y="1129283"/>
            <a:ext cx="5423439"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Proper Uniform</a:t>
            </a:r>
            <a:endParaRPr/>
          </a:p>
        </p:txBody>
      </p:sp>
      <p:sp>
        <p:nvSpPr>
          <p:cNvPr id="230" name="Google Shape;230;p24"/>
          <p:cNvSpPr txBox="1"/>
          <p:nvPr/>
        </p:nvSpPr>
        <p:spPr>
          <a:xfrm>
            <a:off x="6546742" y="8877300"/>
            <a:ext cx="21188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355FB5"/>
                </a:solidFill>
                <a:latin typeface="Lato"/>
                <a:ea typeface="Lato"/>
                <a:cs typeface="Lato"/>
                <a:sym typeface="Lato"/>
              </a:rPr>
              <a:t>For Boys</a:t>
            </a:r>
            <a:endParaRPr/>
          </a:p>
        </p:txBody>
      </p:sp>
      <p:sp>
        <p:nvSpPr>
          <p:cNvPr id="231" name="Google Shape;231;p24"/>
          <p:cNvSpPr txBox="1"/>
          <p:nvPr/>
        </p:nvSpPr>
        <p:spPr>
          <a:xfrm>
            <a:off x="10028064" y="8877300"/>
            <a:ext cx="21188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355FB5"/>
                </a:solidFill>
                <a:latin typeface="Lato"/>
                <a:ea typeface="Lato"/>
                <a:cs typeface="Lato"/>
                <a:sym typeface="Lato"/>
              </a:rPr>
              <a:t>For Girls</a:t>
            </a:r>
            <a:endParaRPr/>
          </a:p>
        </p:txBody>
      </p:sp>
      <p:cxnSp>
        <p:nvCxnSpPr>
          <p:cNvPr id="232" name="Google Shape;232;p24"/>
          <p:cNvCxnSpPr/>
          <p:nvPr/>
        </p:nvCxnSpPr>
        <p:spPr>
          <a:xfrm>
            <a:off x="2612793" y="4701424"/>
            <a:ext cx="4573780" cy="0"/>
          </a:xfrm>
          <a:prstGeom prst="straightConnector1">
            <a:avLst/>
          </a:prstGeom>
          <a:noFill/>
          <a:ln cap="flat" cmpd="sng" w="57150">
            <a:solidFill>
              <a:srgbClr val="FABE09"/>
            </a:solidFill>
            <a:prstDash val="solid"/>
            <a:round/>
            <a:headEnd len="sm" w="sm" type="none"/>
            <a:tailEnd len="lg" w="lg" type="oval"/>
          </a:ln>
        </p:spPr>
      </p:cxnSp>
      <p:sp>
        <p:nvSpPr>
          <p:cNvPr id="233" name="Google Shape;233;p24"/>
          <p:cNvSpPr txBox="1"/>
          <p:nvPr/>
        </p:nvSpPr>
        <p:spPr>
          <a:xfrm>
            <a:off x="1143162" y="4544261"/>
            <a:ext cx="21189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Item 01</a:t>
            </a:r>
            <a:endParaRPr sz="2500"/>
          </a:p>
        </p:txBody>
      </p:sp>
      <p:sp>
        <p:nvSpPr>
          <p:cNvPr id="234" name="Google Shape;234;p24"/>
          <p:cNvSpPr txBox="1"/>
          <p:nvPr/>
        </p:nvSpPr>
        <p:spPr>
          <a:xfrm>
            <a:off x="1143162" y="4996699"/>
            <a:ext cx="315865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cxnSp>
        <p:nvCxnSpPr>
          <p:cNvPr id="235" name="Google Shape;235;p24"/>
          <p:cNvCxnSpPr/>
          <p:nvPr/>
        </p:nvCxnSpPr>
        <p:spPr>
          <a:xfrm>
            <a:off x="4411357" y="6481387"/>
            <a:ext cx="3194793" cy="0"/>
          </a:xfrm>
          <a:prstGeom prst="straightConnector1">
            <a:avLst/>
          </a:prstGeom>
          <a:noFill/>
          <a:ln cap="flat" cmpd="sng" w="57150">
            <a:solidFill>
              <a:srgbClr val="FABE09"/>
            </a:solidFill>
            <a:prstDash val="solid"/>
            <a:round/>
            <a:headEnd len="sm" w="sm" type="none"/>
            <a:tailEnd len="lg" w="lg" type="oval"/>
          </a:ln>
        </p:spPr>
      </p:cxnSp>
      <p:sp>
        <p:nvSpPr>
          <p:cNvPr id="236" name="Google Shape;236;p24"/>
          <p:cNvSpPr txBox="1"/>
          <p:nvPr/>
        </p:nvSpPr>
        <p:spPr>
          <a:xfrm>
            <a:off x="2832030" y="6303336"/>
            <a:ext cx="21189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Item 02</a:t>
            </a:r>
            <a:endParaRPr sz="2500"/>
          </a:p>
        </p:txBody>
      </p:sp>
      <p:sp>
        <p:nvSpPr>
          <p:cNvPr id="237" name="Google Shape;237;p24"/>
          <p:cNvSpPr txBox="1"/>
          <p:nvPr/>
        </p:nvSpPr>
        <p:spPr>
          <a:xfrm>
            <a:off x="2832030" y="6755774"/>
            <a:ext cx="315865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cxnSp>
        <p:nvCxnSpPr>
          <p:cNvPr id="238" name="Google Shape;238;p24"/>
          <p:cNvCxnSpPr/>
          <p:nvPr/>
        </p:nvCxnSpPr>
        <p:spPr>
          <a:xfrm rot="10800000">
            <a:off x="11087472" y="4572836"/>
            <a:ext cx="2634538" cy="0"/>
          </a:xfrm>
          <a:prstGeom prst="straightConnector1">
            <a:avLst/>
          </a:prstGeom>
          <a:noFill/>
          <a:ln cap="flat" cmpd="sng" w="57150">
            <a:solidFill>
              <a:srgbClr val="FABE09"/>
            </a:solidFill>
            <a:prstDash val="solid"/>
            <a:round/>
            <a:headEnd len="sm" w="sm" type="none"/>
            <a:tailEnd len="lg" w="lg" type="oval"/>
          </a:ln>
        </p:spPr>
      </p:cxnSp>
      <p:sp>
        <p:nvSpPr>
          <p:cNvPr id="239" name="Google Shape;239;p24"/>
          <p:cNvSpPr txBox="1"/>
          <p:nvPr/>
        </p:nvSpPr>
        <p:spPr>
          <a:xfrm>
            <a:off x="13986185" y="4467267"/>
            <a:ext cx="21189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Item 03</a:t>
            </a:r>
            <a:endParaRPr sz="2500"/>
          </a:p>
        </p:txBody>
      </p:sp>
      <p:sp>
        <p:nvSpPr>
          <p:cNvPr id="240" name="Google Shape;240;p24"/>
          <p:cNvSpPr txBox="1"/>
          <p:nvPr/>
        </p:nvSpPr>
        <p:spPr>
          <a:xfrm>
            <a:off x="13986185" y="4919705"/>
            <a:ext cx="315865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cxnSp>
        <p:nvCxnSpPr>
          <p:cNvPr id="241" name="Google Shape;241;p24"/>
          <p:cNvCxnSpPr/>
          <p:nvPr/>
        </p:nvCxnSpPr>
        <p:spPr>
          <a:xfrm rot="10800000">
            <a:off x="10693327" y="6331911"/>
            <a:ext cx="2634538" cy="0"/>
          </a:xfrm>
          <a:prstGeom prst="straightConnector1">
            <a:avLst/>
          </a:prstGeom>
          <a:noFill/>
          <a:ln cap="flat" cmpd="sng" w="57150">
            <a:solidFill>
              <a:srgbClr val="FABE09"/>
            </a:solidFill>
            <a:prstDash val="solid"/>
            <a:round/>
            <a:headEnd len="sm" w="sm" type="none"/>
            <a:tailEnd len="lg" w="lg" type="oval"/>
          </a:ln>
        </p:spPr>
      </p:cxnSp>
      <p:sp>
        <p:nvSpPr>
          <p:cNvPr id="242" name="Google Shape;242;p24"/>
          <p:cNvSpPr txBox="1"/>
          <p:nvPr/>
        </p:nvSpPr>
        <p:spPr>
          <a:xfrm>
            <a:off x="13592041" y="6226342"/>
            <a:ext cx="2118900" cy="3849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500" u="none" cap="none" strike="noStrike">
                <a:solidFill>
                  <a:srgbClr val="355FB5"/>
                </a:solidFill>
                <a:latin typeface="Lato"/>
                <a:ea typeface="Lato"/>
                <a:cs typeface="Lato"/>
                <a:sym typeface="Lato"/>
              </a:rPr>
              <a:t>Item 04</a:t>
            </a:r>
            <a:endParaRPr sz="2500"/>
          </a:p>
        </p:txBody>
      </p:sp>
      <p:sp>
        <p:nvSpPr>
          <p:cNvPr id="243" name="Google Shape;243;p24"/>
          <p:cNvSpPr txBox="1"/>
          <p:nvPr/>
        </p:nvSpPr>
        <p:spPr>
          <a:xfrm>
            <a:off x="13592041" y="6678780"/>
            <a:ext cx="3158653" cy="7016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a:t>
            </a:r>
            <a:endParaRPr/>
          </a:p>
        </p:txBody>
      </p:sp>
      <p:sp>
        <p:nvSpPr>
          <p:cNvPr id="244" name="Google Shape;244;p24"/>
          <p:cNvSpPr txBox="1"/>
          <p:nvPr/>
        </p:nvSpPr>
        <p:spPr>
          <a:xfrm>
            <a:off x="2048929" y="2880862"/>
            <a:ext cx="14701765" cy="3143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ECBE"/>
        </a:solidFill>
      </p:bgPr>
    </p:bg>
    <p:spTree>
      <p:nvGrpSpPr>
        <p:cNvPr id="248" name="Shape 248"/>
        <p:cNvGrpSpPr/>
        <p:nvPr/>
      </p:nvGrpSpPr>
      <p:grpSpPr>
        <a:xfrm>
          <a:off x="0" y="0"/>
          <a:ext cx="0" cy="0"/>
          <a:chOff x="0" y="0"/>
          <a:chExt cx="0" cy="0"/>
        </a:xfrm>
      </p:grpSpPr>
      <p:sp>
        <p:nvSpPr>
          <p:cNvPr id="249" name="Google Shape;249;p25"/>
          <p:cNvSpPr/>
          <p:nvPr/>
        </p:nvSpPr>
        <p:spPr>
          <a:xfrm>
            <a:off x="1345705" y="729714"/>
            <a:ext cx="15468706" cy="9049193"/>
          </a:xfrm>
          <a:custGeom>
            <a:rect b="b" l="l" r="r" t="t"/>
            <a:pathLst>
              <a:path extrusionOk="0" h="9049193" w="15468706">
                <a:moveTo>
                  <a:pt x="0" y="0"/>
                </a:moveTo>
                <a:lnTo>
                  <a:pt x="15468706" y="0"/>
                </a:lnTo>
                <a:lnTo>
                  <a:pt x="15468706" y="9049193"/>
                </a:lnTo>
                <a:lnTo>
                  <a:pt x="0" y="9049193"/>
                </a:lnTo>
                <a:lnTo>
                  <a:pt x="0" y="0"/>
                </a:lnTo>
                <a:close/>
              </a:path>
            </a:pathLst>
          </a:custGeom>
          <a:blipFill rotWithShape="1">
            <a:blip r:embed="rId3">
              <a:alphaModFix/>
            </a:blip>
            <a:stretch>
              <a:fillRect b="0" l="0" r="0" t="0"/>
            </a:stretch>
          </a:blipFill>
          <a:ln>
            <a:noFill/>
          </a:ln>
        </p:spPr>
      </p:sp>
      <p:sp>
        <p:nvSpPr>
          <p:cNvPr id="250" name="Google Shape;250;p25"/>
          <p:cNvSpPr txBox="1"/>
          <p:nvPr/>
        </p:nvSpPr>
        <p:spPr>
          <a:xfrm>
            <a:off x="10229477" y="4371975"/>
            <a:ext cx="5423439"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Add title here</a:t>
            </a:r>
            <a:endParaRPr/>
          </a:p>
        </p:txBody>
      </p:sp>
      <p:sp>
        <p:nvSpPr>
          <p:cNvPr id="251" name="Google Shape;251;p25"/>
          <p:cNvSpPr txBox="1"/>
          <p:nvPr/>
        </p:nvSpPr>
        <p:spPr>
          <a:xfrm>
            <a:off x="10229477" y="5667573"/>
            <a:ext cx="4874700" cy="17703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0" i="0" lang="en-US" sz="2500" u="none" cap="none" strike="noStrike">
                <a:solidFill>
                  <a:srgbClr val="FFF6E8"/>
                </a:solidFill>
                <a:latin typeface="Lato"/>
                <a:ea typeface="Lato"/>
                <a:cs typeface="Lato"/>
                <a:sym typeface="Lato"/>
              </a:rPr>
              <a:t>Lorem ipsum dolor sit amet, consectetur adipiscing elit, sed do eiusmod tempor incididunt ut labore et dolore magna aliqua.</a:t>
            </a:r>
            <a:endParaRPr sz="2500"/>
          </a:p>
        </p:txBody>
      </p:sp>
      <p:sp>
        <p:nvSpPr>
          <p:cNvPr id="252" name="Google Shape;252;p25"/>
          <p:cNvSpPr txBox="1"/>
          <p:nvPr/>
        </p:nvSpPr>
        <p:spPr>
          <a:xfrm>
            <a:off x="10229477" y="3467100"/>
            <a:ext cx="5423439" cy="771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01</a:t>
            </a:r>
            <a:endParaRPr/>
          </a:p>
        </p:txBody>
      </p:sp>
      <p:sp>
        <p:nvSpPr>
          <p:cNvPr id="253" name="Google Shape;253;p25"/>
          <p:cNvSpPr/>
          <p:nvPr/>
        </p:nvSpPr>
        <p:spPr>
          <a:xfrm>
            <a:off x="0" y="7296121"/>
            <a:ext cx="3403419" cy="3224739"/>
          </a:xfrm>
          <a:custGeom>
            <a:rect b="b" l="l" r="r" t="t"/>
            <a:pathLst>
              <a:path extrusionOk="0" h="3224739" w="3403419">
                <a:moveTo>
                  <a:pt x="0" y="0"/>
                </a:moveTo>
                <a:lnTo>
                  <a:pt x="3403419" y="0"/>
                </a:lnTo>
                <a:lnTo>
                  <a:pt x="3403419" y="3224739"/>
                </a:lnTo>
                <a:lnTo>
                  <a:pt x="0" y="3224739"/>
                </a:lnTo>
                <a:lnTo>
                  <a:pt x="0" y="0"/>
                </a:lnTo>
                <a:close/>
              </a:path>
            </a:pathLst>
          </a:custGeom>
          <a:blipFill rotWithShape="1">
            <a:blip r:embed="rId4">
              <a:alphaModFix/>
            </a:blip>
            <a:stretch>
              <a:fillRect b="0" l="0" r="0" t="0"/>
            </a:stretch>
          </a:blipFill>
          <a:ln>
            <a:noFill/>
          </a:ln>
        </p:spPr>
      </p:sp>
      <p:sp>
        <p:nvSpPr>
          <p:cNvPr id="254" name="Google Shape;254;p25"/>
          <p:cNvSpPr/>
          <p:nvPr/>
        </p:nvSpPr>
        <p:spPr>
          <a:xfrm rot="-504861">
            <a:off x="13533730" y="1527807"/>
            <a:ext cx="2318597" cy="2554928"/>
          </a:xfrm>
          <a:custGeom>
            <a:rect b="b" l="l" r="r" t="t"/>
            <a:pathLst>
              <a:path extrusionOk="0" h="2554928" w="2318597">
                <a:moveTo>
                  <a:pt x="0" y="0"/>
                </a:moveTo>
                <a:lnTo>
                  <a:pt x="2318597" y="0"/>
                </a:lnTo>
                <a:lnTo>
                  <a:pt x="2318597" y="2554928"/>
                </a:lnTo>
                <a:lnTo>
                  <a:pt x="0" y="2554928"/>
                </a:lnTo>
                <a:lnTo>
                  <a:pt x="0" y="0"/>
                </a:lnTo>
                <a:close/>
              </a:path>
            </a:pathLst>
          </a:custGeom>
          <a:blipFill rotWithShape="1">
            <a:blip r:embed="rId5">
              <a:alphaModFix/>
            </a:blip>
            <a:stretch>
              <a:fillRect b="0" l="0" r="0" t="0"/>
            </a:stretch>
          </a:blipFill>
          <a:ln>
            <a:noFill/>
          </a:ln>
        </p:spPr>
      </p:sp>
      <p:sp>
        <p:nvSpPr>
          <p:cNvPr id="255" name="Google Shape;255;p25"/>
          <p:cNvSpPr/>
          <p:nvPr/>
        </p:nvSpPr>
        <p:spPr>
          <a:xfrm rot="-3914415">
            <a:off x="5995300" y="268788"/>
            <a:ext cx="1618229" cy="2982910"/>
          </a:xfrm>
          <a:custGeom>
            <a:rect b="b" l="l" r="r" t="t"/>
            <a:pathLst>
              <a:path extrusionOk="0" h="2982910" w="1618229">
                <a:moveTo>
                  <a:pt x="0" y="0"/>
                </a:moveTo>
                <a:lnTo>
                  <a:pt x="1618228" y="0"/>
                </a:lnTo>
                <a:lnTo>
                  <a:pt x="1618228" y="2982910"/>
                </a:lnTo>
                <a:lnTo>
                  <a:pt x="0" y="2982910"/>
                </a:lnTo>
                <a:lnTo>
                  <a:pt x="0" y="0"/>
                </a:lnTo>
                <a:close/>
              </a:path>
            </a:pathLst>
          </a:custGeom>
          <a:blipFill rotWithShape="1">
            <a:blip r:embed="rId6">
              <a:alphaModFix/>
            </a:blip>
            <a:stretch>
              <a:fillRect b="0" l="0" r="0" t="0"/>
            </a:stretch>
          </a:blipFill>
          <a:ln>
            <a:noFill/>
          </a:ln>
        </p:spPr>
      </p:sp>
      <p:sp>
        <p:nvSpPr>
          <p:cNvPr id="256" name="Google Shape;256;p25"/>
          <p:cNvSpPr/>
          <p:nvPr/>
        </p:nvSpPr>
        <p:spPr>
          <a:xfrm rot="-72527">
            <a:off x="3101424" y="2751605"/>
            <a:ext cx="6286230" cy="5005411"/>
          </a:xfrm>
          <a:custGeom>
            <a:rect b="b" l="l" r="r" t="t"/>
            <a:pathLst>
              <a:path extrusionOk="0" h="5005411" w="6286230">
                <a:moveTo>
                  <a:pt x="0" y="0"/>
                </a:moveTo>
                <a:lnTo>
                  <a:pt x="6286231" y="0"/>
                </a:lnTo>
                <a:lnTo>
                  <a:pt x="6286231" y="5005411"/>
                </a:lnTo>
                <a:lnTo>
                  <a:pt x="0" y="5005411"/>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6E8"/>
        </a:solidFill>
      </p:bgPr>
    </p:bg>
    <p:spTree>
      <p:nvGrpSpPr>
        <p:cNvPr id="260" name="Shape 260"/>
        <p:cNvGrpSpPr/>
        <p:nvPr/>
      </p:nvGrpSpPr>
      <p:grpSpPr>
        <a:xfrm>
          <a:off x="0" y="0"/>
          <a:ext cx="0" cy="0"/>
          <a:chOff x="0" y="0"/>
          <a:chExt cx="0" cy="0"/>
        </a:xfrm>
      </p:grpSpPr>
      <p:grpSp>
        <p:nvGrpSpPr>
          <p:cNvPr id="261" name="Google Shape;261;p26"/>
          <p:cNvGrpSpPr/>
          <p:nvPr/>
        </p:nvGrpSpPr>
        <p:grpSpPr>
          <a:xfrm>
            <a:off x="1028700" y="871518"/>
            <a:ext cx="5551261" cy="8386782"/>
            <a:chOff x="0" y="-47625"/>
            <a:chExt cx="1462060" cy="2208865"/>
          </a:xfrm>
        </p:grpSpPr>
        <p:sp>
          <p:nvSpPr>
            <p:cNvPr id="262" name="Google Shape;262;p26"/>
            <p:cNvSpPr/>
            <p:nvPr/>
          </p:nvSpPr>
          <p:spPr>
            <a:xfrm>
              <a:off x="0" y="0"/>
              <a:ext cx="1462060" cy="2161240"/>
            </a:xfrm>
            <a:custGeom>
              <a:rect b="b" l="l" r="r" t="t"/>
              <a:pathLst>
                <a:path extrusionOk="0" h="2161240" w="1462060">
                  <a:moveTo>
                    <a:pt x="71126" y="0"/>
                  </a:moveTo>
                  <a:lnTo>
                    <a:pt x="1390935" y="0"/>
                  </a:lnTo>
                  <a:cubicBezTo>
                    <a:pt x="1409798" y="0"/>
                    <a:pt x="1427889" y="7494"/>
                    <a:pt x="1441228" y="20832"/>
                  </a:cubicBezTo>
                  <a:cubicBezTo>
                    <a:pt x="1454567" y="34171"/>
                    <a:pt x="1462060" y="52262"/>
                    <a:pt x="1462060" y="71126"/>
                  </a:cubicBezTo>
                  <a:lnTo>
                    <a:pt x="1462060" y="2090114"/>
                  </a:lnTo>
                  <a:cubicBezTo>
                    <a:pt x="1462060" y="2108977"/>
                    <a:pt x="1454567" y="2127069"/>
                    <a:pt x="1441228" y="2140407"/>
                  </a:cubicBezTo>
                  <a:cubicBezTo>
                    <a:pt x="1427889" y="2153746"/>
                    <a:pt x="1409798" y="2161240"/>
                    <a:pt x="1390935" y="2161240"/>
                  </a:cubicBezTo>
                  <a:lnTo>
                    <a:pt x="71126" y="2161240"/>
                  </a:lnTo>
                  <a:cubicBezTo>
                    <a:pt x="52262" y="2161240"/>
                    <a:pt x="34171" y="2153746"/>
                    <a:pt x="20832" y="2140407"/>
                  </a:cubicBezTo>
                  <a:cubicBezTo>
                    <a:pt x="7494" y="2127069"/>
                    <a:pt x="0" y="2108977"/>
                    <a:pt x="0" y="2090114"/>
                  </a:cubicBezTo>
                  <a:lnTo>
                    <a:pt x="0" y="71126"/>
                  </a:lnTo>
                  <a:cubicBezTo>
                    <a:pt x="0" y="52262"/>
                    <a:pt x="7494" y="34171"/>
                    <a:pt x="20832" y="20832"/>
                  </a:cubicBezTo>
                  <a:cubicBezTo>
                    <a:pt x="34171" y="7494"/>
                    <a:pt x="52262" y="0"/>
                    <a:pt x="71126" y="0"/>
                  </a:cubicBezTo>
                  <a:close/>
                </a:path>
              </a:pathLst>
            </a:custGeom>
            <a:solidFill>
              <a:srgbClr val="FFFFFF"/>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4" name="Google Shape;264;p26"/>
          <p:cNvSpPr txBox="1"/>
          <p:nvPr/>
        </p:nvSpPr>
        <p:spPr>
          <a:xfrm>
            <a:off x="1855508" y="1537965"/>
            <a:ext cx="4059300" cy="1693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Lesson 01: Add title here</a:t>
            </a:r>
            <a:endParaRPr/>
          </a:p>
        </p:txBody>
      </p:sp>
      <p:sp>
        <p:nvSpPr>
          <p:cNvPr id="265" name="Google Shape;265;p26"/>
          <p:cNvSpPr txBox="1"/>
          <p:nvPr/>
        </p:nvSpPr>
        <p:spPr>
          <a:xfrm>
            <a:off x="1855508" y="3488731"/>
            <a:ext cx="3812700" cy="2524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 Consectetur adipiscing elit pellentesque habitant morbi tristique. Vitae et leo duis ut.</a:t>
            </a:r>
            <a:endParaRPr/>
          </a:p>
        </p:txBody>
      </p:sp>
      <p:sp>
        <p:nvSpPr>
          <p:cNvPr id="266" name="Google Shape;266;p26"/>
          <p:cNvSpPr txBox="1"/>
          <p:nvPr/>
        </p:nvSpPr>
        <p:spPr>
          <a:xfrm>
            <a:off x="1855508" y="6341246"/>
            <a:ext cx="3812700" cy="2524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000" u="none" cap="none" strike="noStrike">
                <a:solidFill>
                  <a:srgbClr val="355FB5"/>
                </a:solidFill>
                <a:latin typeface="Lato"/>
                <a:ea typeface="Lato"/>
                <a:cs typeface="Lato"/>
                <a:sym typeface="Lato"/>
              </a:rPr>
              <a:t>Lorem ipsum dolor sit amet, consectetur adipiscing elit, sed do eiusmod tempor incididunt ut labore et dolore magna aliqua. Consectetur adipiscing elit pellentesque habitant morbi tristique. Vitae et leo duis ut.</a:t>
            </a:r>
            <a:endParaRPr/>
          </a:p>
        </p:txBody>
      </p:sp>
      <p:grpSp>
        <p:nvGrpSpPr>
          <p:cNvPr id="267" name="Google Shape;267;p26"/>
          <p:cNvGrpSpPr/>
          <p:nvPr/>
        </p:nvGrpSpPr>
        <p:grpSpPr>
          <a:xfrm>
            <a:off x="6853050" y="859696"/>
            <a:ext cx="10406250" cy="3431568"/>
            <a:chOff x="0" y="-47625"/>
            <a:chExt cx="2740741" cy="903787"/>
          </a:xfrm>
        </p:grpSpPr>
        <p:sp>
          <p:nvSpPr>
            <p:cNvPr id="268" name="Google Shape;268;p26"/>
            <p:cNvSpPr/>
            <p:nvPr/>
          </p:nvSpPr>
          <p:spPr>
            <a:xfrm>
              <a:off x="0" y="0"/>
              <a:ext cx="2740741" cy="856162"/>
            </a:xfrm>
            <a:custGeom>
              <a:rect b="b" l="l" r="r" t="t"/>
              <a:pathLst>
                <a:path extrusionOk="0" h="856162" w="2740741">
                  <a:moveTo>
                    <a:pt x="37942" y="0"/>
                  </a:moveTo>
                  <a:lnTo>
                    <a:pt x="2702798" y="0"/>
                  </a:lnTo>
                  <a:cubicBezTo>
                    <a:pt x="2712861" y="0"/>
                    <a:pt x="2722512" y="3997"/>
                    <a:pt x="2729628" y="11113"/>
                  </a:cubicBezTo>
                  <a:cubicBezTo>
                    <a:pt x="2736743" y="18229"/>
                    <a:pt x="2740741" y="27879"/>
                    <a:pt x="2740741" y="37942"/>
                  </a:cubicBezTo>
                  <a:lnTo>
                    <a:pt x="2740741" y="818219"/>
                  </a:lnTo>
                  <a:cubicBezTo>
                    <a:pt x="2740741" y="828282"/>
                    <a:pt x="2736743" y="837933"/>
                    <a:pt x="2729628" y="845048"/>
                  </a:cubicBezTo>
                  <a:cubicBezTo>
                    <a:pt x="2722512" y="852164"/>
                    <a:pt x="2712861" y="856162"/>
                    <a:pt x="2702798" y="856162"/>
                  </a:cubicBezTo>
                  <a:lnTo>
                    <a:pt x="37942" y="856162"/>
                  </a:lnTo>
                  <a:cubicBezTo>
                    <a:pt x="27879" y="856162"/>
                    <a:pt x="18229" y="852164"/>
                    <a:pt x="11113" y="845048"/>
                  </a:cubicBezTo>
                  <a:cubicBezTo>
                    <a:pt x="3997" y="837933"/>
                    <a:pt x="0" y="828282"/>
                    <a:pt x="0" y="818219"/>
                  </a:cubicBezTo>
                  <a:lnTo>
                    <a:pt x="0" y="37942"/>
                  </a:lnTo>
                  <a:cubicBezTo>
                    <a:pt x="0" y="27879"/>
                    <a:pt x="3997" y="18229"/>
                    <a:pt x="11113" y="11113"/>
                  </a:cubicBezTo>
                  <a:cubicBezTo>
                    <a:pt x="18229" y="3997"/>
                    <a:pt x="27879" y="0"/>
                    <a:pt x="37942" y="0"/>
                  </a:cubicBezTo>
                  <a:close/>
                </a:path>
              </a:pathLst>
            </a:custGeom>
            <a:solidFill>
              <a:srgbClr val="FAE0A1"/>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26"/>
          <p:cNvSpPr txBox="1"/>
          <p:nvPr/>
        </p:nvSpPr>
        <p:spPr>
          <a:xfrm>
            <a:off x="7943113" y="1411365"/>
            <a:ext cx="48252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355FB5"/>
                </a:solidFill>
                <a:latin typeface="Lato"/>
                <a:ea typeface="Lato"/>
                <a:cs typeface="Lato"/>
                <a:sym typeface="Lato"/>
              </a:rPr>
              <a:t>Key Questions</a:t>
            </a:r>
            <a:endParaRPr/>
          </a:p>
        </p:txBody>
      </p:sp>
      <p:sp>
        <p:nvSpPr>
          <p:cNvPr id="271" name="Google Shape;271;p26"/>
          <p:cNvSpPr txBox="1"/>
          <p:nvPr/>
        </p:nvSpPr>
        <p:spPr>
          <a:xfrm>
            <a:off x="7756658" y="2344415"/>
            <a:ext cx="8598900" cy="1600800"/>
          </a:xfrm>
          <a:prstGeom prst="rect">
            <a:avLst/>
          </a:prstGeom>
          <a:noFill/>
          <a:ln>
            <a:noFill/>
          </a:ln>
        </p:spPr>
        <p:txBody>
          <a:bodyPr anchorCtr="0" anchor="t" bIns="0" lIns="0" spcFirstLastPara="1" rIns="0" wrap="square" tIns="0">
            <a:spAutoFit/>
          </a:bodyPr>
          <a:lstStyle/>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 consectetur adipiscing elit?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 consectetur adipiscing elit?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 consectetur adipiscing elit?</a:t>
            </a:r>
            <a:endParaRPr/>
          </a:p>
          <a:p>
            <a:pPr indent="-215900" lvl="1" marL="431801" marR="0" rtl="0" algn="l">
              <a:lnSpc>
                <a:spcPct val="140000"/>
              </a:lnSpc>
              <a:spcBef>
                <a:spcPts val="0"/>
              </a:spcBef>
              <a:spcAft>
                <a:spcPts val="0"/>
              </a:spcAft>
              <a:buClr>
                <a:srgbClr val="355FB5"/>
              </a:buClr>
              <a:buSzPts val="2000"/>
              <a:buFont typeface="Arial"/>
              <a:buChar char="•"/>
            </a:pPr>
            <a:r>
              <a:rPr b="0" i="0" lang="en-US" sz="2000" u="none" cap="none" strike="noStrike">
                <a:solidFill>
                  <a:srgbClr val="355FB5"/>
                </a:solidFill>
                <a:latin typeface="Lato"/>
                <a:ea typeface="Lato"/>
                <a:cs typeface="Lato"/>
                <a:sym typeface="Lato"/>
              </a:rPr>
              <a:t>Lorem ipsum dolor sit amet, consectetur adipiscing elit?</a:t>
            </a:r>
            <a:endParaRPr/>
          </a:p>
        </p:txBody>
      </p:sp>
      <p:grpSp>
        <p:nvGrpSpPr>
          <p:cNvPr id="272" name="Google Shape;272;p26"/>
          <p:cNvGrpSpPr/>
          <p:nvPr/>
        </p:nvGrpSpPr>
        <p:grpSpPr>
          <a:xfrm>
            <a:off x="6853050" y="4319984"/>
            <a:ext cx="5389580" cy="4938320"/>
            <a:chOff x="0" y="-47625"/>
            <a:chExt cx="1419478" cy="1300627"/>
          </a:xfrm>
        </p:grpSpPr>
        <p:sp>
          <p:nvSpPr>
            <p:cNvPr id="273" name="Google Shape;273;p26"/>
            <p:cNvSpPr/>
            <p:nvPr/>
          </p:nvSpPr>
          <p:spPr>
            <a:xfrm>
              <a:off x="0" y="0"/>
              <a:ext cx="1419478" cy="1253002"/>
            </a:xfrm>
            <a:custGeom>
              <a:rect b="b" l="l" r="r" t="t"/>
              <a:pathLst>
                <a:path extrusionOk="0" h="1253002" w="1419478">
                  <a:moveTo>
                    <a:pt x="73259" y="0"/>
                  </a:moveTo>
                  <a:lnTo>
                    <a:pt x="1346218" y="0"/>
                  </a:lnTo>
                  <a:cubicBezTo>
                    <a:pt x="1386679" y="0"/>
                    <a:pt x="1419478" y="32799"/>
                    <a:pt x="1419478" y="73259"/>
                  </a:cubicBezTo>
                  <a:lnTo>
                    <a:pt x="1419478" y="1179742"/>
                  </a:lnTo>
                  <a:cubicBezTo>
                    <a:pt x="1419478" y="1220202"/>
                    <a:pt x="1386679" y="1253002"/>
                    <a:pt x="1346218" y="1253002"/>
                  </a:cubicBezTo>
                  <a:lnTo>
                    <a:pt x="73259" y="1253002"/>
                  </a:lnTo>
                  <a:cubicBezTo>
                    <a:pt x="32799" y="1253002"/>
                    <a:pt x="0" y="1220202"/>
                    <a:pt x="0" y="1179742"/>
                  </a:cubicBezTo>
                  <a:lnTo>
                    <a:pt x="0" y="73259"/>
                  </a:lnTo>
                  <a:cubicBezTo>
                    <a:pt x="0" y="32799"/>
                    <a:pt x="32799" y="0"/>
                    <a:pt x="73259" y="0"/>
                  </a:cubicBezTo>
                  <a:close/>
                </a:path>
              </a:pathLst>
            </a:custGeom>
            <a:solidFill>
              <a:srgbClr val="355FB5"/>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5" name="Google Shape;275;p26"/>
          <p:cNvSpPr txBox="1"/>
          <p:nvPr/>
        </p:nvSpPr>
        <p:spPr>
          <a:xfrm>
            <a:off x="7660162" y="4695155"/>
            <a:ext cx="48252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Activities</a:t>
            </a:r>
            <a:endParaRPr/>
          </a:p>
        </p:txBody>
      </p:sp>
      <p:sp>
        <p:nvSpPr>
          <p:cNvPr id="276" name="Google Shape;276;p26"/>
          <p:cNvSpPr txBox="1"/>
          <p:nvPr/>
        </p:nvSpPr>
        <p:spPr>
          <a:xfrm>
            <a:off x="7611439" y="5628605"/>
            <a:ext cx="3933000" cy="3324900"/>
          </a:xfrm>
          <a:prstGeom prst="rect">
            <a:avLst/>
          </a:prstGeom>
          <a:noFill/>
          <a:ln>
            <a:noFill/>
          </a:ln>
        </p:spPr>
        <p:txBody>
          <a:bodyPr anchorCtr="0" anchor="t" bIns="0" lIns="0" spcFirstLastPara="1" rIns="0" wrap="square" tIns="0">
            <a:spAutoFit/>
          </a:bodyPr>
          <a:lstStyle/>
          <a:p>
            <a:pPr indent="-215900" lvl="1" marL="431801" marR="0" rtl="0" algn="l">
              <a:lnSpc>
                <a:spcPct val="140000"/>
              </a:lnSpc>
              <a:spcBef>
                <a:spcPts val="0"/>
              </a:spcBef>
              <a:spcAft>
                <a:spcPts val="0"/>
              </a:spcAft>
              <a:buClr>
                <a:srgbClr val="FFF6E8"/>
              </a:buClr>
              <a:buSzPts val="2000"/>
              <a:buFont typeface="Arial"/>
              <a:buChar char="•"/>
            </a:pPr>
            <a:r>
              <a:rPr b="0" i="0" lang="en-US" sz="2000" u="none" cap="none" strike="noStrike">
                <a:solidFill>
                  <a:srgbClr val="FFF6E8"/>
                </a:solidFill>
                <a:latin typeface="Lato"/>
                <a:ea typeface="Lato"/>
                <a:cs typeface="Lato"/>
                <a:sym typeface="Lato"/>
              </a:rPr>
              <a:t>Lorem ipsum dolor sit amet, consectetur adipiscing elit.</a:t>
            </a:r>
            <a:endParaRPr/>
          </a:p>
          <a:p>
            <a:pPr indent="-215900" lvl="1" marL="431801" marR="0" rtl="0" algn="l">
              <a:lnSpc>
                <a:spcPct val="140000"/>
              </a:lnSpc>
              <a:spcBef>
                <a:spcPts val="0"/>
              </a:spcBef>
              <a:spcAft>
                <a:spcPts val="0"/>
              </a:spcAft>
              <a:buClr>
                <a:srgbClr val="FFF6E8"/>
              </a:buClr>
              <a:buSzPts val="2000"/>
              <a:buFont typeface="Arial"/>
              <a:buChar char="•"/>
            </a:pPr>
            <a:r>
              <a:rPr b="0" i="0" lang="en-US" sz="2000" u="none" cap="none" strike="noStrike">
                <a:solidFill>
                  <a:srgbClr val="FFF6E8"/>
                </a:solidFill>
                <a:latin typeface="Lato"/>
                <a:ea typeface="Lato"/>
                <a:cs typeface="Lato"/>
                <a:sym typeface="Lato"/>
              </a:rPr>
              <a:t>Lorem ipsum dolor sit amet, consectetur adipiscing elit.</a:t>
            </a:r>
            <a:endParaRPr/>
          </a:p>
          <a:p>
            <a:pPr indent="-215900" lvl="1" marL="431801" marR="0" rtl="0" algn="l">
              <a:lnSpc>
                <a:spcPct val="140000"/>
              </a:lnSpc>
              <a:spcBef>
                <a:spcPts val="0"/>
              </a:spcBef>
              <a:spcAft>
                <a:spcPts val="0"/>
              </a:spcAft>
              <a:buClr>
                <a:srgbClr val="FFF6E8"/>
              </a:buClr>
              <a:buSzPts val="2000"/>
              <a:buFont typeface="Arial"/>
              <a:buChar char="•"/>
            </a:pPr>
            <a:r>
              <a:rPr b="0" i="0" lang="en-US" sz="2000" u="none" cap="none" strike="noStrike">
                <a:solidFill>
                  <a:srgbClr val="FFF6E8"/>
                </a:solidFill>
                <a:latin typeface="Lato"/>
                <a:ea typeface="Lato"/>
                <a:cs typeface="Lato"/>
                <a:sym typeface="Lato"/>
              </a:rPr>
              <a:t>Lorem ipsum dolor sit amet, consectetur adipiscing elit.</a:t>
            </a:r>
            <a:endParaRPr/>
          </a:p>
          <a:p>
            <a:pPr indent="-215900" lvl="1" marL="431801" marR="0" rtl="0" algn="l">
              <a:lnSpc>
                <a:spcPct val="140000"/>
              </a:lnSpc>
              <a:spcBef>
                <a:spcPts val="0"/>
              </a:spcBef>
              <a:spcAft>
                <a:spcPts val="0"/>
              </a:spcAft>
              <a:buClr>
                <a:srgbClr val="FFF6E8"/>
              </a:buClr>
              <a:buSzPts val="2000"/>
              <a:buFont typeface="Arial"/>
              <a:buChar char="•"/>
            </a:pPr>
            <a:r>
              <a:rPr b="0" i="0" lang="en-US" sz="2000" u="none" cap="none" strike="noStrike">
                <a:solidFill>
                  <a:srgbClr val="FFF6E8"/>
                </a:solidFill>
                <a:latin typeface="Lato"/>
                <a:ea typeface="Lato"/>
                <a:cs typeface="Lato"/>
                <a:sym typeface="Lato"/>
              </a:rPr>
              <a:t>Lorem ipsum dolor sit amet, consectetur adipiscing elit.</a:t>
            </a:r>
            <a:endParaRPr/>
          </a:p>
        </p:txBody>
      </p:sp>
      <p:sp>
        <p:nvSpPr>
          <p:cNvPr id="277" name="Google Shape;277;p26"/>
          <p:cNvSpPr/>
          <p:nvPr/>
        </p:nvSpPr>
        <p:spPr>
          <a:xfrm>
            <a:off x="14855343" y="351652"/>
            <a:ext cx="2712465" cy="3205276"/>
          </a:xfrm>
          <a:custGeom>
            <a:rect b="b" l="l" r="r" t="t"/>
            <a:pathLst>
              <a:path extrusionOk="0" h="3205276" w="2712465">
                <a:moveTo>
                  <a:pt x="0" y="0"/>
                </a:moveTo>
                <a:lnTo>
                  <a:pt x="2712464" y="0"/>
                </a:lnTo>
                <a:lnTo>
                  <a:pt x="2712464" y="3205276"/>
                </a:lnTo>
                <a:lnTo>
                  <a:pt x="0" y="3205276"/>
                </a:lnTo>
                <a:lnTo>
                  <a:pt x="0" y="0"/>
                </a:lnTo>
                <a:close/>
              </a:path>
            </a:pathLst>
          </a:custGeom>
          <a:blipFill rotWithShape="1">
            <a:blip r:embed="rId3">
              <a:alphaModFix/>
            </a:blip>
            <a:stretch>
              <a:fillRect b="0" l="0" r="0" t="0"/>
            </a:stretch>
          </a:blipFill>
          <a:ln>
            <a:noFill/>
          </a:ln>
        </p:spPr>
      </p:sp>
      <p:grpSp>
        <p:nvGrpSpPr>
          <p:cNvPr id="278" name="Google Shape;278;p26"/>
          <p:cNvGrpSpPr/>
          <p:nvPr/>
        </p:nvGrpSpPr>
        <p:grpSpPr>
          <a:xfrm>
            <a:off x="12451385" y="4319984"/>
            <a:ext cx="4807915" cy="4938320"/>
            <a:chOff x="0" y="-47625"/>
            <a:chExt cx="1266282" cy="1300627"/>
          </a:xfrm>
        </p:grpSpPr>
        <p:sp>
          <p:nvSpPr>
            <p:cNvPr id="279" name="Google Shape;279;p26"/>
            <p:cNvSpPr/>
            <p:nvPr/>
          </p:nvSpPr>
          <p:spPr>
            <a:xfrm>
              <a:off x="0" y="0"/>
              <a:ext cx="1266282" cy="1253002"/>
            </a:xfrm>
            <a:custGeom>
              <a:rect b="b" l="l" r="r" t="t"/>
              <a:pathLst>
                <a:path extrusionOk="0" h="1253002" w="1266282">
                  <a:moveTo>
                    <a:pt x="82122" y="0"/>
                  </a:moveTo>
                  <a:lnTo>
                    <a:pt x="1184160" y="0"/>
                  </a:lnTo>
                  <a:cubicBezTo>
                    <a:pt x="1229515" y="0"/>
                    <a:pt x="1266282" y="36767"/>
                    <a:pt x="1266282" y="82122"/>
                  </a:cubicBezTo>
                  <a:lnTo>
                    <a:pt x="1266282" y="1170879"/>
                  </a:lnTo>
                  <a:cubicBezTo>
                    <a:pt x="1266282" y="1192659"/>
                    <a:pt x="1257630" y="1213547"/>
                    <a:pt x="1242229" y="1228948"/>
                  </a:cubicBezTo>
                  <a:cubicBezTo>
                    <a:pt x="1226828" y="1244349"/>
                    <a:pt x="1205940" y="1253002"/>
                    <a:pt x="1184160" y="1253002"/>
                  </a:cubicBezTo>
                  <a:lnTo>
                    <a:pt x="82122" y="1253002"/>
                  </a:lnTo>
                  <a:cubicBezTo>
                    <a:pt x="60342" y="1253002"/>
                    <a:pt x="39454" y="1244349"/>
                    <a:pt x="24053" y="1228948"/>
                  </a:cubicBezTo>
                  <a:cubicBezTo>
                    <a:pt x="8652" y="1213547"/>
                    <a:pt x="0" y="1192659"/>
                    <a:pt x="0" y="1170879"/>
                  </a:cubicBezTo>
                  <a:lnTo>
                    <a:pt x="0" y="82122"/>
                  </a:lnTo>
                  <a:cubicBezTo>
                    <a:pt x="0" y="60342"/>
                    <a:pt x="8652" y="39454"/>
                    <a:pt x="24053" y="24053"/>
                  </a:cubicBezTo>
                  <a:cubicBezTo>
                    <a:pt x="39454" y="8652"/>
                    <a:pt x="60342" y="0"/>
                    <a:pt x="82122" y="0"/>
                  </a:cubicBezTo>
                  <a:close/>
                </a:path>
              </a:pathLst>
            </a:custGeom>
            <a:solidFill>
              <a:srgbClr val="ED7843"/>
            </a:solidFill>
            <a:ln cap="flat" cmpd="sng" w="57150">
              <a:solidFill>
                <a:srgbClr val="355F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1" name="Google Shape;281;p26"/>
          <p:cNvSpPr txBox="1"/>
          <p:nvPr/>
        </p:nvSpPr>
        <p:spPr>
          <a:xfrm>
            <a:off x="13116012" y="5200524"/>
            <a:ext cx="3478661"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Total Points</a:t>
            </a:r>
            <a:endParaRPr/>
          </a:p>
        </p:txBody>
      </p:sp>
      <p:sp>
        <p:nvSpPr>
          <p:cNvPr id="282" name="Google Shape;282;p26"/>
          <p:cNvSpPr txBox="1"/>
          <p:nvPr/>
        </p:nvSpPr>
        <p:spPr>
          <a:xfrm>
            <a:off x="13116012" y="6021065"/>
            <a:ext cx="3478661" cy="771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5000" u="none" cap="none" strike="noStrike">
                <a:solidFill>
                  <a:srgbClr val="FFF6E8"/>
                </a:solidFill>
                <a:latin typeface="Lato"/>
                <a:ea typeface="Lato"/>
                <a:cs typeface="Lato"/>
                <a:sym typeface="Lato"/>
              </a:rPr>
              <a:t>100pts</a:t>
            </a:r>
            <a:endParaRPr/>
          </a:p>
        </p:txBody>
      </p:sp>
      <p:sp>
        <p:nvSpPr>
          <p:cNvPr id="283" name="Google Shape;283;p26"/>
          <p:cNvSpPr txBox="1"/>
          <p:nvPr/>
        </p:nvSpPr>
        <p:spPr>
          <a:xfrm>
            <a:off x="13017071" y="7250486"/>
            <a:ext cx="3676500" cy="14625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500" u="none" cap="none" strike="noStrike">
                <a:solidFill>
                  <a:srgbClr val="FFF6E8"/>
                </a:solidFill>
                <a:latin typeface="Lato"/>
                <a:ea typeface="Lato"/>
                <a:cs typeface="Lato"/>
                <a:sym typeface="Lato"/>
              </a:rPr>
              <a:t>Lorem ipsum dolor sit amet, consectetur adipiscing elit.</a:t>
            </a:r>
            <a:endParaRPr sz="25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