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Staatliches"/>
      <p:regular r:id="rId28"/>
    </p:embeddedFont>
    <p:embeddedFont>
      <p:font typeface="Noto Sans"/>
      <p:regular r:id="rId29"/>
      <p:bold r:id="rId30"/>
      <p:italic r:id="rId31"/>
      <p:boldItalic r:id="rId32"/>
    </p:embeddedFont>
    <p:embeddedFont>
      <p:font typeface="Pacifico"/>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Staatliches-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o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otoSans-italic.fntdata"/><Relationship Id="rId30" Type="http://schemas.openxmlformats.org/officeDocument/2006/relationships/font" Target="fonts/NotoSans-bold.fntdata"/><Relationship Id="rId11" Type="http://schemas.openxmlformats.org/officeDocument/2006/relationships/slide" Target="slides/slide6.xml"/><Relationship Id="rId33" Type="http://schemas.openxmlformats.org/officeDocument/2006/relationships/font" Target="fonts/Pacifico-regular.fntdata"/><Relationship Id="rId10" Type="http://schemas.openxmlformats.org/officeDocument/2006/relationships/slide" Target="slides/slide5.xml"/><Relationship Id="rId32" Type="http://schemas.openxmlformats.org/officeDocument/2006/relationships/font" Target="fonts/Noto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8.png"/><Relationship Id="rId7"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623417" y="1489150"/>
            <a:ext cx="17041200" cy="4105200"/>
          </a:xfrm>
          <a:prstGeom prst="rect">
            <a:avLst/>
          </a:prstGeom>
        </p:spPr>
        <p:txBody>
          <a:bodyPr anchorCtr="0" anchor="b" bIns="0" lIns="0" spcFirstLastPara="1" rIns="0" wrap="square" tIns="0">
            <a:no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11" name="Google Shape;11;p2"/>
          <p:cNvSpPr txBox="1"/>
          <p:nvPr>
            <p:ph idx="1" type="subTitle"/>
          </p:nvPr>
        </p:nvSpPr>
        <p:spPr>
          <a:xfrm>
            <a:off x="623400" y="5668250"/>
            <a:ext cx="17041200" cy="15852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12" name="Google Shape;12;p2"/>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3" name="Shape 13"/>
        <p:cNvGrpSpPr/>
        <p:nvPr/>
      </p:nvGrpSpPr>
      <p:grpSpPr>
        <a:xfrm>
          <a:off x="0" y="0"/>
          <a:ext cx="0" cy="0"/>
          <a:chOff x="0" y="0"/>
          <a:chExt cx="0" cy="0"/>
        </a:xfrm>
      </p:grpSpPr>
      <p:sp>
        <p:nvSpPr>
          <p:cNvPr id="14" name="Google Shape;14;p3"/>
          <p:cNvSpPr/>
          <p:nvPr/>
        </p:nvSpPr>
        <p:spPr>
          <a:xfrm>
            <a:off x="0" y="3775075"/>
            <a:ext cx="7910605" cy="6524563"/>
          </a:xfrm>
          <a:custGeom>
            <a:rect b="b" l="l" r="r" t="t"/>
            <a:pathLst>
              <a:path extrusionOk="0" h="12195445" w="13464859">
                <a:moveTo>
                  <a:pt x="0" y="0"/>
                </a:moveTo>
                <a:lnTo>
                  <a:pt x="13464859" y="0"/>
                </a:lnTo>
                <a:lnTo>
                  <a:pt x="13464859" y="12195445"/>
                </a:lnTo>
                <a:lnTo>
                  <a:pt x="0" y="12195445"/>
                </a:lnTo>
                <a:lnTo>
                  <a:pt x="0" y="0"/>
                </a:lnTo>
                <a:close/>
              </a:path>
            </a:pathLst>
          </a:custGeom>
          <a:blipFill rotWithShape="1">
            <a:blip r:embed="rId2">
              <a:alphaModFix/>
            </a:blip>
            <a:stretch>
              <a:fillRect b="0" l="0" r="0" t="0"/>
            </a:stretch>
          </a:blipFill>
          <a:ln>
            <a:noFill/>
          </a:ln>
        </p:spPr>
      </p:sp>
      <p:sp>
        <p:nvSpPr>
          <p:cNvPr id="15" name="Google Shape;15;p3"/>
          <p:cNvSpPr/>
          <p:nvPr/>
        </p:nvSpPr>
        <p:spPr>
          <a:xfrm>
            <a:off x="9633423" y="8089847"/>
            <a:ext cx="2217865" cy="2209800"/>
          </a:xfrm>
          <a:custGeom>
            <a:rect b="b" l="l" r="r" t="t"/>
            <a:pathLst>
              <a:path extrusionOk="0" h="2209800" w="2217865">
                <a:moveTo>
                  <a:pt x="0" y="0"/>
                </a:moveTo>
                <a:lnTo>
                  <a:pt x="2217865" y="0"/>
                </a:lnTo>
                <a:lnTo>
                  <a:pt x="2217865" y="2209800"/>
                </a:lnTo>
                <a:lnTo>
                  <a:pt x="0" y="2209800"/>
                </a:lnTo>
                <a:lnTo>
                  <a:pt x="0" y="0"/>
                </a:lnTo>
                <a:close/>
              </a:path>
            </a:pathLst>
          </a:custGeom>
          <a:blipFill rotWithShape="1">
            <a:blip r:embed="rId3">
              <a:alphaModFix/>
            </a:blip>
            <a:stretch>
              <a:fillRect b="0" l="0" r="0" t="0"/>
            </a:stretch>
          </a:blipFill>
          <a:ln>
            <a:noFill/>
          </a:ln>
        </p:spPr>
      </p:sp>
      <p:sp>
        <p:nvSpPr>
          <p:cNvPr id="16" name="Google Shape;16;p3"/>
          <p:cNvSpPr/>
          <p:nvPr/>
        </p:nvSpPr>
        <p:spPr>
          <a:xfrm flipH="1" rot="-10449">
            <a:off x="13429582" y="5441486"/>
            <a:ext cx="4858425" cy="4782228"/>
          </a:xfrm>
          <a:custGeom>
            <a:rect b="b" l="l" r="r" t="t"/>
            <a:pathLst>
              <a:path extrusionOk="0" h="6271775" w="5906872">
                <a:moveTo>
                  <a:pt x="0" y="6271775"/>
                </a:moveTo>
                <a:lnTo>
                  <a:pt x="5906872" y="6271775"/>
                </a:lnTo>
                <a:lnTo>
                  <a:pt x="5906872" y="0"/>
                </a:lnTo>
                <a:lnTo>
                  <a:pt x="0" y="0"/>
                </a:lnTo>
                <a:lnTo>
                  <a:pt x="0" y="6271775"/>
                </a:lnTo>
                <a:close/>
              </a:path>
            </a:pathLst>
          </a:custGeom>
          <a:blipFill rotWithShape="1">
            <a:blip r:embed="rId4">
              <a:alphaModFix/>
            </a:blip>
            <a:stretch>
              <a:fillRect b="0" l="0" r="0" t="0"/>
            </a:stretch>
          </a:blipFill>
          <a:ln>
            <a:noFill/>
          </a:ln>
        </p:spPr>
      </p:sp>
      <p:grpSp>
        <p:nvGrpSpPr>
          <p:cNvPr id="17" name="Google Shape;17;p3"/>
          <p:cNvGrpSpPr/>
          <p:nvPr/>
        </p:nvGrpSpPr>
        <p:grpSpPr>
          <a:xfrm>
            <a:off x="2436330" y="5602519"/>
            <a:ext cx="13233715" cy="3391011"/>
            <a:chOff x="0" y="-38100"/>
            <a:chExt cx="3485400" cy="893100"/>
          </a:xfrm>
        </p:grpSpPr>
        <p:sp>
          <p:nvSpPr>
            <p:cNvPr id="18" name="Google Shape;18;p3"/>
            <p:cNvSpPr/>
            <p:nvPr/>
          </p:nvSpPr>
          <p:spPr>
            <a:xfrm>
              <a:off x="0" y="0"/>
              <a:ext cx="3485274" cy="854905"/>
            </a:xfrm>
            <a:custGeom>
              <a:rect b="b" l="l" r="r" t="t"/>
              <a:pathLst>
                <a:path extrusionOk="0" h="854905" w="3485274">
                  <a:moveTo>
                    <a:pt x="0" y="0"/>
                  </a:moveTo>
                  <a:lnTo>
                    <a:pt x="3485274" y="0"/>
                  </a:lnTo>
                  <a:lnTo>
                    <a:pt x="3485274" y="854905"/>
                  </a:lnTo>
                  <a:lnTo>
                    <a:pt x="0" y="854905"/>
                  </a:lnTo>
                  <a:close/>
                </a:path>
              </a:pathLst>
            </a:custGeom>
            <a:solidFill>
              <a:srgbClr val="000000"/>
            </a:solidFill>
            <a:ln>
              <a:noFill/>
            </a:ln>
          </p:spPr>
        </p:sp>
        <p:sp>
          <p:nvSpPr>
            <p:cNvPr id="19" name="Google Shape;19;p3"/>
            <p:cNvSpPr txBox="1"/>
            <p:nvPr/>
          </p:nvSpPr>
          <p:spPr>
            <a:xfrm>
              <a:off x="0" y="-38100"/>
              <a:ext cx="3485400" cy="893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 name="Google Shape;20;p3"/>
          <p:cNvSpPr/>
          <p:nvPr/>
        </p:nvSpPr>
        <p:spPr>
          <a:xfrm rot="5400000">
            <a:off x="13040398" y="-444703"/>
            <a:ext cx="4802889" cy="5692312"/>
          </a:xfrm>
          <a:custGeom>
            <a:rect b="b" l="l" r="r" t="t"/>
            <a:pathLst>
              <a:path extrusionOk="0" h="5692312" w="4802889">
                <a:moveTo>
                  <a:pt x="4802888" y="5692312"/>
                </a:moveTo>
                <a:lnTo>
                  <a:pt x="0" y="5692312"/>
                </a:lnTo>
                <a:lnTo>
                  <a:pt x="0" y="0"/>
                </a:lnTo>
                <a:lnTo>
                  <a:pt x="4802888" y="0"/>
                </a:lnTo>
                <a:lnTo>
                  <a:pt x="4802888" y="5692312"/>
                </a:lnTo>
                <a:close/>
              </a:path>
            </a:pathLst>
          </a:custGeom>
          <a:blipFill rotWithShape="1">
            <a:blip r:embed="rId5">
              <a:alphaModFix/>
            </a:blip>
            <a:stretch>
              <a:fillRect b="0" l="0" r="0" t="0"/>
            </a:stretch>
          </a:blipFill>
          <a:ln>
            <a:noFill/>
          </a:ln>
        </p:spPr>
      </p:sp>
      <p:sp>
        <p:nvSpPr>
          <p:cNvPr id="21" name="Google Shape;21;p3"/>
          <p:cNvSpPr/>
          <p:nvPr/>
        </p:nvSpPr>
        <p:spPr>
          <a:xfrm>
            <a:off x="1" y="0"/>
            <a:ext cx="3449737" cy="3155967"/>
          </a:xfrm>
          <a:custGeom>
            <a:rect b="b" l="l" r="r" t="t"/>
            <a:pathLst>
              <a:path extrusionOk="0" h="4166293" w="4181499">
                <a:moveTo>
                  <a:pt x="0" y="0"/>
                </a:moveTo>
                <a:lnTo>
                  <a:pt x="4181499" y="0"/>
                </a:lnTo>
                <a:lnTo>
                  <a:pt x="4181499" y="4166293"/>
                </a:lnTo>
                <a:lnTo>
                  <a:pt x="0" y="4166293"/>
                </a:lnTo>
                <a:lnTo>
                  <a:pt x="0" y="0"/>
                </a:lnTo>
                <a:close/>
              </a:path>
            </a:pathLst>
          </a:custGeom>
          <a:blipFill rotWithShape="1">
            <a:blip r:embed="rId3">
              <a:alphaModFix/>
            </a:blip>
            <a:stretch>
              <a:fillRect b="0" l="0" r="0" t="0"/>
            </a:stretch>
          </a:blipFill>
          <a:ln>
            <a:noFill/>
          </a:ln>
        </p:spPr>
      </p:sp>
      <p:sp>
        <p:nvSpPr>
          <p:cNvPr id="22" name="Google Shape;22;p3"/>
          <p:cNvSpPr/>
          <p:nvPr/>
        </p:nvSpPr>
        <p:spPr>
          <a:xfrm>
            <a:off x="6794076" y="496453"/>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6">
              <a:alphaModFix/>
            </a:blip>
            <a:stretch>
              <a:fillRect b="0" l="0" r="0" t="0"/>
            </a:stretch>
          </a:blipFill>
          <a:ln>
            <a:noFill/>
          </a:ln>
        </p:spPr>
      </p:sp>
      <p:sp>
        <p:nvSpPr>
          <p:cNvPr id="23" name="Google Shape;23;p3"/>
          <p:cNvSpPr/>
          <p:nvPr/>
        </p:nvSpPr>
        <p:spPr>
          <a:xfrm>
            <a:off x="4675902" y="-40600"/>
            <a:ext cx="1485970" cy="1370076"/>
          </a:xfrm>
          <a:custGeom>
            <a:rect b="b" l="l" r="r" t="t"/>
            <a:pathLst>
              <a:path extrusionOk="0" h="2209800" w="2217865">
                <a:moveTo>
                  <a:pt x="0" y="0"/>
                </a:moveTo>
                <a:lnTo>
                  <a:pt x="2217865" y="0"/>
                </a:lnTo>
                <a:lnTo>
                  <a:pt x="2217865" y="2209800"/>
                </a:lnTo>
                <a:lnTo>
                  <a:pt x="0" y="2209800"/>
                </a:lnTo>
                <a:lnTo>
                  <a:pt x="0" y="0"/>
                </a:lnTo>
                <a:close/>
              </a:path>
            </a:pathLst>
          </a:custGeom>
          <a:blipFill rotWithShape="1">
            <a:blip r:embed="rId7">
              <a:alphaModFix/>
            </a:blip>
            <a:stretch>
              <a:fillRect b="0" l="0" r="0" t="0"/>
            </a:stretch>
          </a:blipFill>
          <a:ln>
            <a:noFill/>
          </a:ln>
        </p:spPr>
      </p:sp>
      <p:grpSp>
        <p:nvGrpSpPr>
          <p:cNvPr id="24" name="Google Shape;24;p3"/>
          <p:cNvGrpSpPr/>
          <p:nvPr/>
        </p:nvGrpSpPr>
        <p:grpSpPr>
          <a:xfrm>
            <a:off x="2618520" y="5434106"/>
            <a:ext cx="13233715" cy="3391011"/>
            <a:chOff x="0" y="-38100"/>
            <a:chExt cx="3485400" cy="893100"/>
          </a:xfrm>
        </p:grpSpPr>
        <p:sp>
          <p:nvSpPr>
            <p:cNvPr id="25" name="Google Shape;25;p3"/>
            <p:cNvSpPr/>
            <p:nvPr/>
          </p:nvSpPr>
          <p:spPr>
            <a:xfrm>
              <a:off x="0" y="0"/>
              <a:ext cx="3485274" cy="854905"/>
            </a:xfrm>
            <a:custGeom>
              <a:rect b="b" l="l" r="r" t="t"/>
              <a:pathLst>
                <a:path extrusionOk="0" h="854905" w="3485274">
                  <a:moveTo>
                    <a:pt x="0" y="0"/>
                  </a:moveTo>
                  <a:lnTo>
                    <a:pt x="3485274" y="0"/>
                  </a:lnTo>
                  <a:lnTo>
                    <a:pt x="3485274" y="854905"/>
                  </a:lnTo>
                  <a:lnTo>
                    <a:pt x="0" y="854905"/>
                  </a:lnTo>
                  <a:close/>
                </a:path>
              </a:pathLst>
            </a:custGeom>
            <a:solidFill>
              <a:srgbClr val="1661C7"/>
            </a:solidFill>
            <a:ln cap="sq" cmpd="sng" w="95250">
              <a:solidFill>
                <a:srgbClr val="000000"/>
              </a:solidFill>
              <a:prstDash val="solid"/>
              <a:miter lim="8000"/>
              <a:headEnd len="sm" w="sm" type="none"/>
              <a:tailEnd len="sm" w="sm" type="none"/>
            </a:ln>
          </p:spPr>
        </p:sp>
        <p:sp>
          <p:nvSpPr>
            <p:cNvPr id="26" name="Google Shape;26;p3"/>
            <p:cNvSpPr txBox="1"/>
            <p:nvPr/>
          </p:nvSpPr>
          <p:spPr>
            <a:xfrm>
              <a:off x="0" y="-38100"/>
              <a:ext cx="3485400" cy="893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 name="Google Shape;27;p3"/>
          <p:cNvGrpSpPr/>
          <p:nvPr/>
        </p:nvGrpSpPr>
        <p:grpSpPr>
          <a:xfrm>
            <a:off x="12293220" y="1816032"/>
            <a:ext cx="3376283" cy="3391011"/>
            <a:chOff x="0" y="-38100"/>
            <a:chExt cx="889221" cy="893100"/>
          </a:xfrm>
        </p:grpSpPr>
        <p:sp>
          <p:nvSpPr>
            <p:cNvPr id="28" name="Google Shape;28;p3"/>
            <p:cNvSpPr/>
            <p:nvPr/>
          </p:nvSpPr>
          <p:spPr>
            <a:xfrm>
              <a:off x="0" y="0"/>
              <a:ext cx="889221" cy="854905"/>
            </a:xfrm>
            <a:custGeom>
              <a:rect b="b" l="l" r="r" t="t"/>
              <a:pathLst>
                <a:path extrusionOk="0" h="854905" w="889221">
                  <a:moveTo>
                    <a:pt x="0" y="0"/>
                  </a:moveTo>
                  <a:lnTo>
                    <a:pt x="889221" y="0"/>
                  </a:lnTo>
                  <a:lnTo>
                    <a:pt x="889221" y="854905"/>
                  </a:lnTo>
                  <a:lnTo>
                    <a:pt x="0" y="854905"/>
                  </a:lnTo>
                  <a:close/>
                </a:path>
              </a:pathLst>
            </a:custGeom>
            <a:solidFill>
              <a:srgbClr val="000000"/>
            </a:solidFill>
            <a:ln>
              <a:noFill/>
            </a:ln>
          </p:spPr>
        </p:sp>
        <p:sp>
          <p:nvSpPr>
            <p:cNvPr id="29" name="Google Shape;29;p3"/>
            <p:cNvSpPr txBox="1"/>
            <p:nvPr/>
          </p:nvSpPr>
          <p:spPr>
            <a:xfrm>
              <a:off x="0" y="-38100"/>
              <a:ext cx="889200" cy="893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3"/>
          <p:cNvGrpSpPr/>
          <p:nvPr/>
        </p:nvGrpSpPr>
        <p:grpSpPr>
          <a:xfrm>
            <a:off x="12475410" y="1686286"/>
            <a:ext cx="3376283" cy="3391011"/>
            <a:chOff x="0" y="-38100"/>
            <a:chExt cx="889221" cy="893100"/>
          </a:xfrm>
        </p:grpSpPr>
        <p:sp>
          <p:nvSpPr>
            <p:cNvPr id="31" name="Google Shape;31;p3"/>
            <p:cNvSpPr/>
            <p:nvPr/>
          </p:nvSpPr>
          <p:spPr>
            <a:xfrm>
              <a:off x="0" y="0"/>
              <a:ext cx="889221" cy="854905"/>
            </a:xfrm>
            <a:custGeom>
              <a:rect b="b" l="l" r="r" t="t"/>
              <a:pathLst>
                <a:path extrusionOk="0" h="854905" w="889221">
                  <a:moveTo>
                    <a:pt x="0" y="0"/>
                  </a:moveTo>
                  <a:lnTo>
                    <a:pt x="889221" y="0"/>
                  </a:lnTo>
                  <a:lnTo>
                    <a:pt x="889221" y="854905"/>
                  </a:lnTo>
                  <a:lnTo>
                    <a:pt x="0" y="854905"/>
                  </a:lnTo>
                  <a:close/>
                </a:path>
              </a:pathLst>
            </a:custGeom>
            <a:solidFill>
              <a:srgbClr val="F4BBDE"/>
            </a:solidFill>
            <a:ln cap="sq" cmpd="sng" w="95250">
              <a:solidFill>
                <a:srgbClr val="000000"/>
              </a:solidFill>
              <a:prstDash val="solid"/>
              <a:miter lim="8000"/>
              <a:headEnd len="sm" w="sm" type="none"/>
              <a:tailEnd len="sm" w="sm" type="none"/>
            </a:ln>
          </p:spPr>
        </p:sp>
        <p:sp>
          <p:nvSpPr>
            <p:cNvPr id="32" name="Google Shape;32;p3"/>
            <p:cNvSpPr txBox="1"/>
            <p:nvPr/>
          </p:nvSpPr>
          <p:spPr>
            <a:xfrm>
              <a:off x="0" y="-38100"/>
              <a:ext cx="889200" cy="893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 name="Google Shape;33;p3"/>
          <p:cNvGrpSpPr/>
          <p:nvPr/>
        </p:nvGrpSpPr>
        <p:grpSpPr>
          <a:xfrm>
            <a:off x="2436330" y="1816032"/>
            <a:ext cx="9527546" cy="3391011"/>
            <a:chOff x="0" y="-38100"/>
            <a:chExt cx="2509296" cy="893100"/>
          </a:xfrm>
        </p:grpSpPr>
        <p:sp>
          <p:nvSpPr>
            <p:cNvPr id="34" name="Google Shape;34;p3"/>
            <p:cNvSpPr/>
            <p:nvPr/>
          </p:nvSpPr>
          <p:spPr>
            <a:xfrm>
              <a:off x="0" y="0"/>
              <a:ext cx="2509296" cy="854905"/>
            </a:xfrm>
            <a:custGeom>
              <a:rect b="b" l="l" r="r" t="t"/>
              <a:pathLst>
                <a:path extrusionOk="0" h="854905" w="2509296">
                  <a:moveTo>
                    <a:pt x="0" y="0"/>
                  </a:moveTo>
                  <a:lnTo>
                    <a:pt x="2509296" y="0"/>
                  </a:lnTo>
                  <a:lnTo>
                    <a:pt x="2509296" y="854905"/>
                  </a:lnTo>
                  <a:lnTo>
                    <a:pt x="0" y="854905"/>
                  </a:lnTo>
                  <a:close/>
                </a:path>
              </a:pathLst>
            </a:custGeom>
            <a:solidFill>
              <a:srgbClr val="000000"/>
            </a:solidFill>
            <a:ln>
              <a:noFill/>
            </a:ln>
          </p:spPr>
        </p:sp>
        <p:sp>
          <p:nvSpPr>
            <p:cNvPr id="35" name="Google Shape;35;p3"/>
            <p:cNvSpPr txBox="1"/>
            <p:nvPr/>
          </p:nvSpPr>
          <p:spPr>
            <a:xfrm>
              <a:off x="0" y="-38100"/>
              <a:ext cx="2509200" cy="893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3"/>
          <p:cNvGrpSpPr/>
          <p:nvPr/>
        </p:nvGrpSpPr>
        <p:grpSpPr>
          <a:xfrm>
            <a:off x="2629591" y="1686286"/>
            <a:ext cx="9527546" cy="3391011"/>
            <a:chOff x="0" y="-38100"/>
            <a:chExt cx="2509296" cy="893100"/>
          </a:xfrm>
        </p:grpSpPr>
        <p:sp>
          <p:nvSpPr>
            <p:cNvPr id="37" name="Google Shape;37;p3"/>
            <p:cNvSpPr/>
            <p:nvPr/>
          </p:nvSpPr>
          <p:spPr>
            <a:xfrm>
              <a:off x="0" y="0"/>
              <a:ext cx="2509296" cy="854905"/>
            </a:xfrm>
            <a:custGeom>
              <a:rect b="b" l="l" r="r" t="t"/>
              <a:pathLst>
                <a:path extrusionOk="0" h="854905" w="2509296">
                  <a:moveTo>
                    <a:pt x="0" y="0"/>
                  </a:moveTo>
                  <a:lnTo>
                    <a:pt x="2509296" y="0"/>
                  </a:lnTo>
                  <a:lnTo>
                    <a:pt x="2509296" y="854905"/>
                  </a:lnTo>
                  <a:lnTo>
                    <a:pt x="0" y="854905"/>
                  </a:lnTo>
                  <a:close/>
                </a:path>
              </a:pathLst>
            </a:custGeom>
            <a:solidFill>
              <a:srgbClr val="FF3D1B"/>
            </a:solidFill>
            <a:ln cap="sq" cmpd="sng" w="95250">
              <a:solidFill>
                <a:srgbClr val="000000"/>
              </a:solidFill>
              <a:prstDash val="solid"/>
              <a:miter lim="8000"/>
              <a:headEnd len="sm" w="sm" type="none"/>
              <a:tailEnd len="sm" w="sm" type="none"/>
            </a:ln>
          </p:spPr>
        </p:sp>
        <p:sp>
          <p:nvSpPr>
            <p:cNvPr id="38" name="Google Shape;38;p3"/>
            <p:cNvSpPr txBox="1"/>
            <p:nvPr/>
          </p:nvSpPr>
          <p:spPr>
            <a:xfrm>
              <a:off x="0" y="-38100"/>
              <a:ext cx="2509200" cy="893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 name="Google Shape;39;p3"/>
          <p:cNvSpPr txBox="1"/>
          <p:nvPr>
            <p:ph type="title"/>
          </p:nvPr>
        </p:nvSpPr>
        <p:spPr>
          <a:xfrm>
            <a:off x="2939150" y="2137550"/>
            <a:ext cx="8912100" cy="2665500"/>
          </a:xfrm>
          <a:prstGeom prst="rect">
            <a:avLst/>
          </a:prstGeom>
        </p:spPr>
        <p:txBody>
          <a:bodyPr anchorCtr="0" anchor="t" bIns="0" lIns="0" spcFirstLastPara="1" rIns="0" wrap="square" tIns="0">
            <a:noAutofit/>
          </a:bodyPr>
          <a:lstStyle>
            <a:lvl1pPr lvl="0">
              <a:spcBef>
                <a:spcPts val="0"/>
              </a:spcBef>
              <a:spcAft>
                <a:spcPts val="0"/>
              </a:spcAft>
              <a:buClr>
                <a:srgbClr val="FCF1EC"/>
              </a:buClr>
              <a:buSzPts val="12000"/>
              <a:buFont typeface="Pacifico"/>
              <a:buNone/>
              <a:defRPr sz="12000">
                <a:solidFill>
                  <a:srgbClr val="FCF1EC"/>
                </a:solidFill>
                <a:latin typeface="Pacifico"/>
                <a:ea typeface="Pacifico"/>
                <a:cs typeface="Pacifico"/>
                <a:sym typeface="Pacifico"/>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40" name="Google Shape;40;p3"/>
          <p:cNvSpPr txBox="1"/>
          <p:nvPr>
            <p:ph idx="2" type="title"/>
          </p:nvPr>
        </p:nvSpPr>
        <p:spPr>
          <a:xfrm>
            <a:off x="2996400" y="5897375"/>
            <a:ext cx="12673200" cy="2576400"/>
          </a:xfrm>
          <a:prstGeom prst="rect">
            <a:avLst/>
          </a:prstGeom>
        </p:spPr>
        <p:txBody>
          <a:bodyPr anchorCtr="0" anchor="t" bIns="0" lIns="0" spcFirstLastPara="1" rIns="0" wrap="square" tIns="0">
            <a:noAutofit/>
          </a:bodyPr>
          <a:lstStyle>
            <a:lvl1pPr lvl="0">
              <a:spcBef>
                <a:spcPts val="0"/>
              </a:spcBef>
              <a:spcAft>
                <a:spcPts val="0"/>
              </a:spcAft>
              <a:buClr>
                <a:srgbClr val="FDE74C"/>
              </a:buClr>
              <a:buSzPts val="20000"/>
              <a:buNone/>
              <a:defRPr sz="20000">
                <a:solidFill>
                  <a:srgbClr val="FDE74C"/>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41" name="Google Shape;41;p3"/>
          <p:cNvSpPr txBox="1"/>
          <p:nvPr/>
        </p:nvSpPr>
        <p:spPr>
          <a:xfrm>
            <a:off x="12844425" y="2194825"/>
            <a:ext cx="2729100" cy="104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7500">
                <a:solidFill>
                  <a:srgbClr val="FCF1EC"/>
                </a:solidFill>
                <a:latin typeface="Staatliches"/>
                <a:ea typeface="Staatliches"/>
                <a:cs typeface="Staatliches"/>
                <a:sym typeface="Staatliches"/>
              </a:rPr>
              <a:t>design</a:t>
            </a:r>
            <a:endParaRPr sz="7500">
              <a:solidFill>
                <a:srgbClr val="FCF1EC"/>
              </a:solidFill>
              <a:latin typeface="Staatliches"/>
              <a:ea typeface="Staatliches"/>
              <a:cs typeface="Staatliches"/>
              <a:sym typeface="Staatliches"/>
            </a:endParaRPr>
          </a:p>
        </p:txBody>
      </p:sp>
      <p:sp>
        <p:nvSpPr>
          <p:cNvPr id="42" name="Google Shape;42;p3"/>
          <p:cNvSpPr txBox="1"/>
          <p:nvPr/>
        </p:nvSpPr>
        <p:spPr>
          <a:xfrm>
            <a:off x="12940400" y="3561550"/>
            <a:ext cx="2729100" cy="10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000">
                <a:solidFill>
                  <a:srgbClr val="44984D"/>
                </a:solidFill>
                <a:latin typeface="Staatliches"/>
                <a:ea typeface="Staatliches"/>
                <a:cs typeface="Staatliches"/>
                <a:sym typeface="Staatliches"/>
              </a:rPr>
              <a:t>trends</a:t>
            </a:r>
            <a:endParaRPr sz="5700">
              <a:solidFill>
                <a:srgbClr val="44984D"/>
              </a:solidFill>
              <a:latin typeface="Staatliches"/>
              <a:ea typeface="Staatliches"/>
              <a:cs typeface="Staatliches"/>
              <a:sym typeface="Staatliche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43" name="Shape 43"/>
        <p:cNvGrpSpPr/>
        <p:nvPr/>
      </p:nvGrpSpPr>
      <p:grpSpPr>
        <a:xfrm>
          <a:off x="0" y="0"/>
          <a:ext cx="0" cy="0"/>
          <a:chOff x="0" y="0"/>
          <a:chExt cx="0" cy="0"/>
        </a:xfrm>
      </p:grpSpPr>
      <p:grpSp>
        <p:nvGrpSpPr>
          <p:cNvPr id="44" name="Google Shape;44;p4"/>
          <p:cNvGrpSpPr/>
          <p:nvPr/>
        </p:nvGrpSpPr>
        <p:grpSpPr>
          <a:xfrm>
            <a:off x="-175" y="5721825"/>
            <a:ext cx="18288196" cy="4565159"/>
            <a:chOff x="0" y="-38100"/>
            <a:chExt cx="4893032" cy="1241747"/>
          </a:xfrm>
        </p:grpSpPr>
        <p:sp>
          <p:nvSpPr>
            <p:cNvPr id="45" name="Google Shape;45;p4"/>
            <p:cNvSpPr/>
            <p:nvPr/>
          </p:nvSpPr>
          <p:spPr>
            <a:xfrm>
              <a:off x="0" y="0"/>
              <a:ext cx="4893032" cy="1203647"/>
            </a:xfrm>
            <a:custGeom>
              <a:rect b="b" l="l" r="r" t="t"/>
              <a:pathLst>
                <a:path extrusionOk="0" h="1203647" w="4893032">
                  <a:moveTo>
                    <a:pt x="0" y="0"/>
                  </a:moveTo>
                  <a:lnTo>
                    <a:pt x="4893032" y="0"/>
                  </a:lnTo>
                  <a:lnTo>
                    <a:pt x="4893032" y="1203647"/>
                  </a:lnTo>
                  <a:lnTo>
                    <a:pt x="0" y="1203647"/>
                  </a:lnTo>
                  <a:close/>
                </a:path>
              </a:pathLst>
            </a:custGeom>
            <a:solidFill>
              <a:srgbClr val="FF3D1B"/>
            </a:solidFill>
            <a:ln>
              <a:noFill/>
            </a:ln>
          </p:spPr>
        </p:sp>
        <p:sp>
          <p:nvSpPr>
            <p:cNvPr id="46" name="Google Shape;46;p4"/>
            <p:cNvSpPr txBox="1"/>
            <p:nvPr/>
          </p:nvSpPr>
          <p:spPr>
            <a:xfrm>
              <a:off x="0" y="-38100"/>
              <a:ext cx="4893000" cy="1241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 name="Google Shape;47;p4"/>
          <p:cNvSpPr/>
          <p:nvPr/>
        </p:nvSpPr>
        <p:spPr>
          <a:xfrm flipH="1" rot="9648523">
            <a:off x="11972111" y="5610839"/>
            <a:ext cx="6039130" cy="4515365"/>
          </a:xfrm>
          <a:custGeom>
            <a:rect b="b" l="l" r="r" t="t"/>
            <a:pathLst>
              <a:path extrusionOk="0" h="5121990" w="6302225">
                <a:moveTo>
                  <a:pt x="0" y="5121990"/>
                </a:moveTo>
                <a:lnTo>
                  <a:pt x="6302225" y="5121990"/>
                </a:lnTo>
                <a:lnTo>
                  <a:pt x="6302225" y="0"/>
                </a:lnTo>
                <a:lnTo>
                  <a:pt x="0" y="0"/>
                </a:lnTo>
                <a:lnTo>
                  <a:pt x="0" y="5121990"/>
                </a:lnTo>
                <a:close/>
              </a:path>
            </a:pathLst>
          </a:custGeom>
          <a:blipFill rotWithShape="1">
            <a:blip r:embed="rId2">
              <a:alphaModFix/>
            </a:blip>
            <a:stretch>
              <a:fillRect b="0" l="0" r="0" t="0"/>
            </a:stretch>
          </a:blipFill>
          <a:ln>
            <a:noFill/>
          </a:ln>
        </p:spPr>
      </p:sp>
      <p:sp>
        <p:nvSpPr>
          <p:cNvPr id="48" name="Google Shape;48;p4"/>
          <p:cNvSpPr txBox="1"/>
          <p:nvPr>
            <p:ph type="title"/>
          </p:nvPr>
        </p:nvSpPr>
        <p:spPr>
          <a:xfrm>
            <a:off x="267200" y="6702775"/>
            <a:ext cx="10897800" cy="3454500"/>
          </a:xfrm>
          <a:prstGeom prst="rect">
            <a:avLst/>
          </a:prstGeom>
        </p:spPr>
        <p:txBody>
          <a:bodyPr anchorCtr="0" anchor="t" bIns="0" lIns="0" spcFirstLastPara="1" rIns="0" wrap="square" tIns="0">
            <a:noAutofit/>
          </a:bodyPr>
          <a:lstStyle>
            <a:lvl1pPr lvl="0">
              <a:spcBef>
                <a:spcPts val="0"/>
              </a:spcBef>
              <a:spcAft>
                <a:spcPts val="0"/>
              </a:spcAft>
              <a:buClr>
                <a:srgbClr val="F4BBDE"/>
              </a:buClr>
              <a:buSzPts val="34300"/>
              <a:buNone/>
              <a:defRPr sz="34300">
                <a:solidFill>
                  <a:srgbClr val="F4BBDE"/>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49" name="Google Shape;49;p4"/>
          <p:cNvSpPr txBox="1"/>
          <p:nvPr/>
        </p:nvSpPr>
        <p:spPr>
          <a:xfrm>
            <a:off x="1164200" y="522950"/>
            <a:ext cx="2328300" cy="230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0">
                <a:solidFill>
                  <a:schemeClr val="lt2"/>
                </a:solidFill>
                <a:latin typeface="Staatliches"/>
                <a:ea typeface="Staatliches"/>
                <a:cs typeface="Staatliches"/>
                <a:sym typeface="Staatliches"/>
              </a:rPr>
              <a:t>01</a:t>
            </a:r>
            <a:endParaRPr sz="15000">
              <a:solidFill>
                <a:schemeClr val="lt2"/>
              </a:solidFill>
              <a:latin typeface="Staatliches"/>
              <a:ea typeface="Staatliches"/>
              <a:cs typeface="Staatliches"/>
              <a:sym typeface="Staatliches"/>
            </a:endParaRPr>
          </a:p>
        </p:txBody>
      </p:sp>
      <p:sp>
        <p:nvSpPr>
          <p:cNvPr id="50" name="Google Shape;50;p4"/>
          <p:cNvSpPr txBox="1"/>
          <p:nvPr/>
        </p:nvSpPr>
        <p:spPr>
          <a:xfrm>
            <a:off x="7614775" y="580050"/>
            <a:ext cx="2328300" cy="230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0">
                <a:solidFill>
                  <a:schemeClr val="lt2"/>
                </a:solidFill>
                <a:latin typeface="Staatliches"/>
                <a:ea typeface="Staatliches"/>
                <a:cs typeface="Staatliches"/>
                <a:sym typeface="Staatliches"/>
              </a:rPr>
              <a:t>02</a:t>
            </a:r>
            <a:endParaRPr sz="15000">
              <a:solidFill>
                <a:schemeClr val="lt2"/>
              </a:solidFill>
              <a:latin typeface="Staatliches"/>
              <a:ea typeface="Staatliches"/>
              <a:cs typeface="Staatliches"/>
              <a:sym typeface="Staatliches"/>
            </a:endParaRPr>
          </a:p>
        </p:txBody>
      </p:sp>
      <p:sp>
        <p:nvSpPr>
          <p:cNvPr id="51" name="Google Shape;51;p4"/>
          <p:cNvSpPr txBox="1"/>
          <p:nvPr/>
        </p:nvSpPr>
        <p:spPr>
          <a:xfrm>
            <a:off x="14275275" y="580050"/>
            <a:ext cx="2328300" cy="230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0">
                <a:solidFill>
                  <a:schemeClr val="lt2"/>
                </a:solidFill>
                <a:latin typeface="Staatliches"/>
                <a:ea typeface="Staatliches"/>
                <a:cs typeface="Staatliches"/>
                <a:sym typeface="Staatliches"/>
              </a:rPr>
              <a:t>03</a:t>
            </a:r>
            <a:endParaRPr sz="15000">
              <a:solidFill>
                <a:schemeClr val="lt2"/>
              </a:solidFill>
              <a:latin typeface="Staatliches"/>
              <a:ea typeface="Staatliches"/>
              <a:cs typeface="Staatliches"/>
              <a:sym typeface="Staatliches"/>
            </a:endParaRPr>
          </a:p>
        </p:txBody>
      </p:sp>
      <p:sp>
        <p:nvSpPr>
          <p:cNvPr id="52" name="Google Shape;52;p4"/>
          <p:cNvSpPr txBox="1"/>
          <p:nvPr/>
        </p:nvSpPr>
        <p:spPr>
          <a:xfrm>
            <a:off x="1297525" y="3122388"/>
            <a:ext cx="2328300" cy="230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0">
                <a:solidFill>
                  <a:schemeClr val="lt2"/>
                </a:solidFill>
                <a:latin typeface="Staatliches"/>
                <a:ea typeface="Staatliches"/>
                <a:cs typeface="Staatliches"/>
                <a:sym typeface="Staatliches"/>
              </a:rPr>
              <a:t>04</a:t>
            </a:r>
            <a:endParaRPr sz="15000">
              <a:solidFill>
                <a:schemeClr val="lt2"/>
              </a:solidFill>
              <a:latin typeface="Staatliches"/>
              <a:ea typeface="Staatliches"/>
              <a:cs typeface="Staatliches"/>
              <a:sym typeface="Staatliches"/>
            </a:endParaRPr>
          </a:p>
        </p:txBody>
      </p:sp>
      <p:sp>
        <p:nvSpPr>
          <p:cNvPr id="53" name="Google Shape;53;p4"/>
          <p:cNvSpPr txBox="1"/>
          <p:nvPr/>
        </p:nvSpPr>
        <p:spPr>
          <a:xfrm>
            <a:off x="7748100" y="3179488"/>
            <a:ext cx="2328300" cy="230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0">
                <a:solidFill>
                  <a:schemeClr val="lt2"/>
                </a:solidFill>
                <a:latin typeface="Staatliches"/>
                <a:ea typeface="Staatliches"/>
                <a:cs typeface="Staatliches"/>
                <a:sym typeface="Staatliches"/>
              </a:rPr>
              <a:t>05</a:t>
            </a:r>
            <a:endParaRPr sz="15000">
              <a:solidFill>
                <a:schemeClr val="lt2"/>
              </a:solidFill>
              <a:latin typeface="Staatliches"/>
              <a:ea typeface="Staatliches"/>
              <a:cs typeface="Staatliches"/>
              <a:sym typeface="Staatliches"/>
            </a:endParaRPr>
          </a:p>
        </p:txBody>
      </p:sp>
      <p:sp>
        <p:nvSpPr>
          <p:cNvPr id="54" name="Google Shape;54;p4"/>
          <p:cNvSpPr txBox="1"/>
          <p:nvPr/>
        </p:nvSpPr>
        <p:spPr>
          <a:xfrm>
            <a:off x="14408600" y="3179488"/>
            <a:ext cx="2328300" cy="230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0">
                <a:solidFill>
                  <a:schemeClr val="lt2"/>
                </a:solidFill>
                <a:latin typeface="Staatliches"/>
                <a:ea typeface="Staatliches"/>
                <a:cs typeface="Staatliches"/>
                <a:sym typeface="Staatliches"/>
              </a:rPr>
              <a:t>06</a:t>
            </a:r>
            <a:endParaRPr sz="15000">
              <a:solidFill>
                <a:schemeClr val="lt2"/>
              </a:solidFill>
              <a:latin typeface="Staatliches"/>
              <a:ea typeface="Staatliches"/>
              <a:cs typeface="Staatliches"/>
              <a:sym typeface="Staatliches"/>
            </a:endParaRPr>
          </a:p>
        </p:txBody>
      </p:sp>
      <p:sp>
        <p:nvSpPr>
          <p:cNvPr id="55" name="Google Shape;55;p4"/>
          <p:cNvSpPr txBox="1"/>
          <p:nvPr>
            <p:ph idx="2" type="title"/>
          </p:nvPr>
        </p:nvSpPr>
        <p:spPr>
          <a:xfrm>
            <a:off x="1173700" y="1229100"/>
            <a:ext cx="2862900" cy="553500"/>
          </a:xfrm>
          <a:prstGeom prst="rect">
            <a:avLst/>
          </a:prstGeom>
        </p:spPr>
        <p:txBody>
          <a:bodyPr anchorCtr="0" anchor="t" bIns="0" lIns="0" spcFirstLastPara="1" rIns="0" wrap="square" tIns="0">
            <a:noAutofit/>
          </a:bodyPr>
          <a:lstStyle>
            <a:lvl1pPr lvl="0" algn="ctr">
              <a:spcBef>
                <a:spcPts val="0"/>
              </a:spcBef>
              <a:spcAft>
                <a:spcPts val="0"/>
              </a:spcAft>
              <a:buSzPts val="3500"/>
              <a:buNone/>
              <a:defRPr sz="3500"/>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
        <p:nvSpPr>
          <p:cNvPr id="56" name="Google Shape;56;p4"/>
          <p:cNvSpPr txBox="1"/>
          <p:nvPr>
            <p:ph idx="1" type="body"/>
          </p:nvPr>
        </p:nvSpPr>
        <p:spPr>
          <a:xfrm>
            <a:off x="1192800" y="1916175"/>
            <a:ext cx="2843700" cy="801600"/>
          </a:xfrm>
          <a:prstGeom prst="rect">
            <a:avLst/>
          </a:prstGeom>
        </p:spPr>
        <p:txBody>
          <a:bodyPr anchorCtr="0" anchor="t" bIns="0" lIns="0" spcFirstLastPara="1" rIns="0" wrap="square" tIns="0">
            <a:noAutofit/>
          </a:bodyPr>
          <a:lstStyle>
            <a:lvl1pPr indent="-374650" lvl="0" marL="457200" algn="ctr">
              <a:spcBef>
                <a:spcPts val="0"/>
              </a:spcBef>
              <a:spcAft>
                <a:spcPts val="0"/>
              </a:spcAft>
              <a:buSzPts val="2300"/>
              <a:buFont typeface="Noto Sans"/>
              <a:buChar char="●"/>
              <a:defRPr sz="2300">
                <a:latin typeface="Noto Sans"/>
                <a:ea typeface="Noto Sans"/>
                <a:cs typeface="Noto Sans"/>
                <a:sym typeface="Noto Sans"/>
              </a:defRPr>
            </a:lvl1pPr>
            <a:lvl2pPr indent="-374650" lvl="1" marL="914400" algn="ctr">
              <a:spcBef>
                <a:spcPts val="0"/>
              </a:spcBef>
              <a:spcAft>
                <a:spcPts val="0"/>
              </a:spcAft>
              <a:buSzPts val="2300"/>
              <a:buChar char="○"/>
              <a:defRPr/>
            </a:lvl2pPr>
            <a:lvl3pPr indent="-374650" lvl="2" marL="1371600" algn="ctr">
              <a:spcBef>
                <a:spcPts val="0"/>
              </a:spcBef>
              <a:spcAft>
                <a:spcPts val="0"/>
              </a:spcAft>
              <a:buSzPts val="2300"/>
              <a:buChar char="■"/>
              <a:defRPr/>
            </a:lvl3pPr>
            <a:lvl4pPr indent="-374650" lvl="3" marL="1828800" algn="ctr">
              <a:spcBef>
                <a:spcPts val="0"/>
              </a:spcBef>
              <a:spcAft>
                <a:spcPts val="0"/>
              </a:spcAft>
              <a:buSzPts val="2300"/>
              <a:buChar char="●"/>
              <a:defRPr/>
            </a:lvl4pPr>
            <a:lvl5pPr indent="-374650" lvl="4" marL="2286000" algn="ctr">
              <a:spcBef>
                <a:spcPts val="0"/>
              </a:spcBef>
              <a:spcAft>
                <a:spcPts val="0"/>
              </a:spcAft>
              <a:buSzPts val="2300"/>
              <a:buChar char="○"/>
              <a:defRPr/>
            </a:lvl5pPr>
            <a:lvl6pPr indent="-374650" lvl="5" marL="2743200" algn="ctr">
              <a:spcBef>
                <a:spcPts val="0"/>
              </a:spcBef>
              <a:spcAft>
                <a:spcPts val="0"/>
              </a:spcAft>
              <a:buSzPts val="2300"/>
              <a:buChar char="■"/>
              <a:defRPr/>
            </a:lvl6pPr>
            <a:lvl7pPr indent="-374650" lvl="6" marL="3200400" algn="ctr">
              <a:spcBef>
                <a:spcPts val="0"/>
              </a:spcBef>
              <a:spcAft>
                <a:spcPts val="0"/>
              </a:spcAft>
              <a:buSzPts val="2300"/>
              <a:buChar char="●"/>
              <a:defRPr/>
            </a:lvl7pPr>
            <a:lvl8pPr indent="-374650" lvl="7" marL="3657600" algn="ctr">
              <a:spcBef>
                <a:spcPts val="0"/>
              </a:spcBef>
              <a:spcAft>
                <a:spcPts val="0"/>
              </a:spcAft>
              <a:buSzPts val="2300"/>
              <a:buChar char="○"/>
              <a:defRPr/>
            </a:lvl8pPr>
            <a:lvl9pPr indent="-374650" lvl="8" marL="4114800" algn="ctr">
              <a:spcBef>
                <a:spcPts val="0"/>
              </a:spcBef>
              <a:spcAft>
                <a:spcPts val="0"/>
              </a:spcAft>
              <a:buSzPts val="2300"/>
              <a:buChar char="■"/>
              <a:defRPr/>
            </a:lvl9pPr>
          </a:lstStyle>
          <a:p/>
        </p:txBody>
      </p:sp>
      <p:sp>
        <p:nvSpPr>
          <p:cNvPr id="57" name="Google Shape;57;p4"/>
          <p:cNvSpPr txBox="1"/>
          <p:nvPr>
            <p:ph idx="3" type="title"/>
          </p:nvPr>
        </p:nvSpPr>
        <p:spPr>
          <a:xfrm>
            <a:off x="1164200" y="3709613"/>
            <a:ext cx="2862900" cy="553500"/>
          </a:xfrm>
          <a:prstGeom prst="rect">
            <a:avLst/>
          </a:prstGeom>
        </p:spPr>
        <p:txBody>
          <a:bodyPr anchorCtr="0" anchor="t" bIns="0" lIns="0" spcFirstLastPara="1" rIns="0" wrap="square" tIns="0">
            <a:noAutofit/>
          </a:bodyPr>
          <a:lstStyle>
            <a:lvl1pPr lvl="0" rtl="0" algn="ctr">
              <a:spcBef>
                <a:spcPts val="0"/>
              </a:spcBef>
              <a:spcAft>
                <a:spcPts val="0"/>
              </a:spcAft>
              <a:buSzPts val="3500"/>
              <a:buNone/>
              <a:defRPr sz="35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58" name="Google Shape;58;p4"/>
          <p:cNvSpPr txBox="1"/>
          <p:nvPr>
            <p:ph idx="4" type="body"/>
          </p:nvPr>
        </p:nvSpPr>
        <p:spPr>
          <a:xfrm>
            <a:off x="1183300" y="4396688"/>
            <a:ext cx="2843700" cy="801600"/>
          </a:xfrm>
          <a:prstGeom prst="rect">
            <a:avLst/>
          </a:prstGeom>
        </p:spPr>
        <p:txBody>
          <a:bodyPr anchorCtr="0" anchor="t" bIns="0" lIns="0" spcFirstLastPara="1" rIns="0" wrap="square" tIns="0">
            <a:noAutofit/>
          </a:bodyPr>
          <a:lstStyle>
            <a:lvl1pPr indent="-374650" lvl="0" marL="457200" rtl="0" algn="ctr">
              <a:spcBef>
                <a:spcPts val="0"/>
              </a:spcBef>
              <a:spcAft>
                <a:spcPts val="0"/>
              </a:spcAft>
              <a:buSzPts val="2300"/>
              <a:buFont typeface="Noto Sans"/>
              <a:buChar char="●"/>
              <a:defRPr sz="2300">
                <a:latin typeface="Noto Sans"/>
                <a:ea typeface="Noto Sans"/>
                <a:cs typeface="Noto Sans"/>
                <a:sym typeface="Noto Sans"/>
              </a:defRPr>
            </a:lvl1pPr>
            <a:lvl2pPr indent="-374650" lvl="1" marL="914400" rtl="0" algn="ctr">
              <a:spcBef>
                <a:spcPts val="0"/>
              </a:spcBef>
              <a:spcAft>
                <a:spcPts val="0"/>
              </a:spcAft>
              <a:buSzPts val="2300"/>
              <a:buChar char="○"/>
              <a:defRPr/>
            </a:lvl2pPr>
            <a:lvl3pPr indent="-374650" lvl="2" marL="1371600" rtl="0" algn="ctr">
              <a:spcBef>
                <a:spcPts val="0"/>
              </a:spcBef>
              <a:spcAft>
                <a:spcPts val="0"/>
              </a:spcAft>
              <a:buSzPts val="2300"/>
              <a:buChar char="■"/>
              <a:defRPr/>
            </a:lvl3pPr>
            <a:lvl4pPr indent="-374650" lvl="3" marL="1828800" rtl="0" algn="ctr">
              <a:spcBef>
                <a:spcPts val="0"/>
              </a:spcBef>
              <a:spcAft>
                <a:spcPts val="0"/>
              </a:spcAft>
              <a:buSzPts val="2300"/>
              <a:buChar char="●"/>
              <a:defRPr/>
            </a:lvl4pPr>
            <a:lvl5pPr indent="-374650" lvl="4" marL="2286000" rtl="0" algn="ctr">
              <a:spcBef>
                <a:spcPts val="0"/>
              </a:spcBef>
              <a:spcAft>
                <a:spcPts val="0"/>
              </a:spcAft>
              <a:buSzPts val="2300"/>
              <a:buChar char="○"/>
              <a:defRPr/>
            </a:lvl5pPr>
            <a:lvl6pPr indent="-374650" lvl="5" marL="2743200" rtl="0" algn="ctr">
              <a:spcBef>
                <a:spcPts val="0"/>
              </a:spcBef>
              <a:spcAft>
                <a:spcPts val="0"/>
              </a:spcAft>
              <a:buSzPts val="2300"/>
              <a:buChar char="■"/>
              <a:defRPr/>
            </a:lvl6pPr>
            <a:lvl7pPr indent="-374650" lvl="6" marL="3200400" rtl="0" algn="ctr">
              <a:spcBef>
                <a:spcPts val="0"/>
              </a:spcBef>
              <a:spcAft>
                <a:spcPts val="0"/>
              </a:spcAft>
              <a:buSzPts val="2300"/>
              <a:buChar char="●"/>
              <a:defRPr/>
            </a:lvl7pPr>
            <a:lvl8pPr indent="-374650" lvl="7" marL="3657600" rtl="0" algn="ctr">
              <a:spcBef>
                <a:spcPts val="0"/>
              </a:spcBef>
              <a:spcAft>
                <a:spcPts val="0"/>
              </a:spcAft>
              <a:buSzPts val="2300"/>
              <a:buChar char="○"/>
              <a:defRPr/>
            </a:lvl8pPr>
            <a:lvl9pPr indent="-374650" lvl="8" marL="4114800" rtl="0" algn="ctr">
              <a:spcBef>
                <a:spcPts val="0"/>
              </a:spcBef>
              <a:spcAft>
                <a:spcPts val="0"/>
              </a:spcAft>
              <a:buSzPts val="2300"/>
              <a:buChar char="■"/>
              <a:defRPr/>
            </a:lvl9pPr>
          </a:lstStyle>
          <a:p/>
        </p:txBody>
      </p:sp>
      <p:sp>
        <p:nvSpPr>
          <p:cNvPr id="59" name="Google Shape;59;p4"/>
          <p:cNvSpPr txBox="1"/>
          <p:nvPr>
            <p:ph idx="5" type="title"/>
          </p:nvPr>
        </p:nvSpPr>
        <p:spPr>
          <a:xfrm>
            <a:off x="7480800" y="3709625"/>
            <a:ext cx="2862900" cy="553500"/>
          </a:xfrm>
          <a:prstGeom prst="rect">
            <a:avLst/>
          </a:prstGeom>
        </p:spPr>
        <p:txBody>
          <a:bodyPr anchorCtr="0" anchor="t" bIns="0" lIns="0" spcFirstLastPara="1" rIns="0" wrap="square" tIns="0">
            <a:noAutofit/>
          </a:bodyPr>
          <a:lstStyle>
            <a:lvl1pPr lvl="0" rtl="0" algn="ctr">
              <a:spcBef>
                <a:spcPts val="0"/>
              </a:spcBef>
              <a:spcAft>
                <a:spcPts val="0"/>
              </a:spcAft>
              <a:buSzPts val="3500"/>
              <a:buNone/>
              <a:defRPr sz="35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60" name="Google Shape;60;p4"/>
          <p:cNvSpPr txBox="1"/>
          <p:nvPr>
            <p:ph idx="6" type="body"/>
          </p:nvPr>
        </p:nvSpPr>
        <p:spPr>
          <a:xfrm>
            <a:off x="7499900" y="4396700"/>
            <a:ext cx="2843700" cy="801600"/>
          </a:xfrm>
          <a:prstGeom prst="rect">
            <a:avLst/>
          </a:prstGeom>
        </p:spPr>
        <p:txBody>
          <a:bodyPr anchorCtr="0" anchor="t" bIns="0" lIns="0" spcFirstLastPara="1" rIns="0" wrap="square" tIns="0">
            <a:noAutofit/>
          </a:bodyPr>
          <a:lstStyle>
            <a:lvl1pPr indent="-374650" lvl="0" marL="457200" rtl="0" algn="ctr">
              <a:spcBef>
                <a:spcPts val="0"/>
              </a:spcBef>
              <a:spcAft>
                <a:spcPts val="0"/>
              </a:spcAft>
              <a:buSzPts val="2300"/>
              <a:buFont typeface="Noto Sans"/>
              <a:buChar char="●"/>
              <a:defRPr sz="2300">
                <a:latin typeface="Noto Sans"/>
                <a:ea typeface="Noto Sans"/>
                <a:cs typeface="Noto Sans"/>
                <a:sym typeface="Noto Sans"/>
              </a:defRPr>
            </a:lvl1pPr>
            <a:lvl2pPr indent="-374650" lvl="1" marL="914400" rtl="0" algn="ctr">
              <a:spcBef>
                <a:spcPts val="0"/>
              </a:spcBef>
              <a:spcAft>
                <a:spcPts val="0"/>
              </a:spcAft>
              <a:buSzPts val="2300"/>
              <a:buChar char="○"/>
              <a:defRPr/>
            </a:lvl2pPr>
            <a:lvl3pPr indent="-374650" lvl="2" marL="1371600" rtl="0" algn="ctr">
              <a:spcBef>
                <a:spcPts val="0"/>
              </a:spcBef>
              <a:spcAft>
                <a:spcPts val="0"/>
              </a:spcAft>
              <a:buSzPts val="2300"/>
              <a:buChar char="■"/>
              <a:defRPr/>
            </a:lvl3pPr>
            <a:lvl4pPr indent="-374650" lvl="3" marL="1828800" rtl="0" algn="ctr">
              <a:spcBef>
                <a:spcPts val="0"/>
              </a:spcBef>
              <a:spcAft>
                <a:spcPts val="0"/>
              </a:spcAft>
              <a:buSzPts val="2300"/>
              <a:buChar char="●"/>
              <a:defRPr/>
            </a:lvl4pPr>
            <a:lvl5pPr indent="-374650" lvl="4" marL="2286000" rtl="0" algn="ctr">
              <a:spcBef>
                <a:spcPts val="0"/>
              </a:spcBef>
              <a:spcAft>
                <a:spcPts val="0"/>
              </a:spcAft>
              <a:buSzPts val="2300"/>
              <a:buChar char="○"/>
              <a:defRPr/>
            </a:lvl5pPr>
            <a:lvl6pPr indent="-374650" lvl="5" marL="2743200" rtl="0" algn="ctr">
              <a:spcBef>
                <a:spcPts val="0"/>
              </a:spcBef>
              <a:spcAft>
                <a:spcPts val="0"/>
              </a:spcAft>
              <a:buSzPts val="2300"/>
              <a:buChar char="■"/>
              <a:defRPr/>
            </a:lvl6pPr>
            <a:lvl7pPr indent="-374650" lvl="6" marL="3200400" rtl="0" algn="ctr">
              <a:spcBef>
                <a:spcPts val="0"/>
              </a:spcBef>
              <a:spcAft>
                <a:spcPts val="0"/>
              </a:spcAft>
              <a:buSzPts val="2300"/>
              <a:buChar char="●"/>
              <a:defRPr/>
            </a:lvl7pPr>
            <a:lvl8pPr indent="-374650" lvl="7" marL="3657600" rtl="0" algn="ctr">
              <a:spcBef>
                <a:spcPts val="0"/>
              </a:spcBef>
              <a:spcAft>
                <a:spcPts val="0"/>
              </a:spcAft>
              <a:buSzPts val="2300"/>
              <a:buChar char="○"/>
              <a:defRPr/>
            </a:lvl8pPr>
            <a:lvl9pPr indent="-374650" lvl="8" marL="4114800" rtl="0" algn="ctr">
              <a:spcBef>
                <a:spcPts val="0"/>
              </a:spcBef>
              <a:spcAft>
                <a:spcPts val="0"/>
              </a:spcAft>
              <a:buSzPts val="2300"/>
              <a:buChar char="■"/>
              <a:defRPr/>
            </a:lvl9pPr>
          </a:lstStyle>
          <a:p/>
        </p:txBody>
      </p:sp>
      <p:sp>
        <p:nvSpPr>
          <p:cNvPr id="61" name="Google Shape;61;p4"/>
          <p:cNvSpPr txBox="1"/>
          <p:nvPr>
            <p:ph idx="7" type="title"/>
          </p:nvPr>
        </p:nvSpPr>
        <p:spPr>
          <a:xfrm>
            <a:off x="14007975" y="3709625"/>
            <a:ext cx="2862900" cy="553500"/>
          </a:xfrm>
          <a:prstGeom prst="rect">
            <a:avLst/>
          </a:prstGeom>
        </p:spPr>
        <p:txBody>
          <a:bodyPr anchorCtr="0" anchor="t" bIns="0" lIns="0" spcFirstLastPara="1" rIns="0" wrap="square" tIns="0">
            <a:noAutofit/>
          </a:bodyPr>
          <a:lstStyle>
            <a:lvl1pPr lvl="0" rtl="0" algn="ctr">
              <a:spcBef>
                <a:spcPts val="0"/>
              </a:spcBef>
              <a:spcAft>
                <a:spcPts val="0"/>
              </a:spcAft>
              <a:buSzPts val="3500"/>
              <a:buNone/>
              <a:defRPr sz="35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62" name="Google Shape;62;p4"/>
          <p:cNvSpPr txBox="1"/>
          <p:nvPr>
            <p:ph idx="8" type="body"/>
          </p:nvPr>
        </p:nvSpPr>
        <p:spPr>
          <a:xfrm>
            <a:off x="14027075" y="4396700"/>
            <a:ext cx="2843700" cy="801600"/>
          </a:xfrm>
          <a:prstGeom prst="rect">
            <a:avLst/>
          </a:prstGeom>
        </p:spPr>
        <p:txBody>
          <a:bodyPr anchorCtr="0" anchor="t" bIns="0" lIns="0" spcFirstLastPara="1" rIns="0" wrap="square" tIns="0">
            <a:noAutofit/>
          </a:bodyPr>
          <a:lstStyle>
            <a:lvl1pPr indent="-374650" lvl="0" marL="457200" rtl="0" algn="ctr">
              <a:spcBef>
                <a:spcPts val="0"/>
              </a:spcBef>
              <a:spcAft>
                <a:spcPts val="0"/>
              </a:spcAft>
              <a:buSzPts val="2300"/>
              <a:buFont typeface="Noto Sans"/>
              <a:buChar char="●"/>
              <a:defRPr sz="2300">
                <a:latin typeface="Noto Sans"/>
                <a:ea typeface="Noto Sans"/>
                <a:cs typeface="Noto Sans"/>
                <a:sym typeface="Noto Sans"/>
              </a:defRPr>
            </a:lvl1pPr>
            <a:lvl2pPr indent="-374650" lvl="1" marL="914400" rtl="0" algn="ctr">
              <a:spcBef>
                <a:spcPts val="0"/>
              </a:spcBef>
              <a:spcAft>
                <a:spcPts val="0"/>
              </a:spcAft>
              <a:buSzPts val="2300"/>
              <a:buChar char="○"/>
              <a:defRPr/>
            </a:lvl2pPr>
            <a:lvl3pPr indent="-374650" lvl="2" marL="1371600" rtl="0" algn="ctr">
              <a:spcBef>
                <a:spcPts val="0"/>
              </a:spcBef>
              <a:spcAft>
                <a:spcPts val="0"/>
              </a:spcAft>
              <a:buSzPts val="2300"/>
              <a:buChar char="■"/>
              <a:defRPr/>
            </a:lvl3pPr>
            <a:lvl4pPr indent="-374650" lvl="3" marL="1828800" rtl="0" algn="ctr">
              <a:spcBef>
                <a:spcPts val="0"/>
              </a:spcBef>
              <a:spcAft>
                <a:spcPts val="0"/>
              </a:spcAft>
              <a:buSzPts val="2300"/>
              <a:buChar char="●"/>
              <a:defRPr/>
            </a:lvl4pPr>
            <a:lvl5pPr indent="-374650" lvl="4" marL="2286000" rtl="0" algn="ctr">
              <a:spcBef>
                <a:spcPts val="0"/>
              </a:spcBef>
              <a:spcAft>
                <a:spcPts val="0"/>
              </a:spcAft>
              <a:buSzPts val="2300"/>
              <a:buChar char="○"/>
              <a:defRPr/>
            </a:lvl5pPr>
            <a:lvl6pPr indent="-374650" lvl="5" marL="2743200" rtl="0" algn="ctr">
              <a:spcBef>
                <a:spcPts val="0"/>
              </a:spcBef>
              <a:spcAft>
                <a:spcPts val="0"/>
              </a:spcAft>
              <a:buSzPts val="2300"/>
              <a:buChar char="■"/>
              <a:defRPr/>
            </a:lvl6pPr>
            <a:lvl7pPr indent="-374650" lvl="6" marL="3200400" rtl="0" algn="ctr">
              <a:spcBef>
                <a:spcPts val="0"/>
              </a:spcBef>
              <a:spcAft>
                <a:spcPts val="0"/>
              </a:spcAft>
              <a:buSzPts val="2300"/>
              <a:buChar char="●"/>
              <a:defRPr/>
            </a:lvl7pPr>
            <a:lvl8pPr indent="-374650" lvl="7" marL="3657600" rtl="0" algn="ctr">
              <a:spcBef>
                <a:spcPts val="0"/>
              </a:spcBef>
              <a:spcAft>
                <a:spcPts val="0"/>
              </a:spcAft>
              <a:buSzPts val="2300"/>
              <a:buChar char="○"/>
              <a:defRPr/>
            </a:lvl8pPr>
            <a:lvl9pPr indent="-374650" lvl="8" marL="4114800" rtl="0" algn="ctr">
              <a:spcBef>
                <a:spcPts val="0"/>
              </a:spcBef>
              <a:spcAft>
                <a:spcPts val="0"/>
              </a:spcAft>
              <a:buSzPts val="2300"/>
              <a:buChar char="■"/>
              <a:defRPr/>
            </a:lvl9pPr>
          </a:lstStyle>
          <a:p/>
        </p:txBody>
      </p:sp>
      <p:sp>
        <p:nvSpPr>
          <p:cNvPr id="63" name="Google Shape;63;p4"/>
          <p:cNvSpPr txBox="1"/>
          <p:nvPr>
            <p:ph idx="9" type="title"/>
          </p:nvPr>
        </p:nvSpPr>
        <p:spPr>
          <a:xfrm>
            <a:off x="7347475" y="1229100"/>
            <a:ext cx="2862900" cy="553500"/>
          </a:xfrm>
          <a:prstGeom prst="rect">
            <a:avLst/>
          </a:prstGeom>
        </p:spPr>
        <p:txBody>
          <a:bodyPr anchorCtr="0" anchor="t" bIns="0" lIns="0" spcFirstLastPara="1" rIns="0" wrap="square" tIns="0">
            <a:noAutofit/>
          </a:bodyPr>
          <a:lstStyle>
            <a:lvl1pPr lvl="0" rtl="0" algn="ctr">
              <a:spcBef>
                <a:spcPts val="0"/>
              </a:spcBef>
              <a:spcAft>
                <a:spcPts val="0"/>
              </a:spcAft>
              <a:buSzPts val="3500"/>
              <a:buNone/>
              <a:defRPr sz="35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64" name="Google Shape;64;p4"/>
          <p:cNvSpPr txBox="1"/>
          <p:nvPr>
            <p:ph idx="13" type="body"/>
          </p:nvPr>
        </p:nvSpPr>
        <p:spPr>
          <a:xfrm>
            <a:off x="7366575" y="1916175"/>
            <a:ext cx="2843700" cy="801600"/>
          </a:xfrm>
          <a:prstGeom prst="rect">
            <a:avLst/>
          </a:prstGeom>
        </p:spPr>
        <p:txBody>
          <a:bodyPr anchorCtr="0" anchor="t" bIns="0" lIns="0" spcFirstLastPara="1" rIns="0" wrap="square" tIns="0">
            <a:noAutofit/>
          </a:bodyPr>
          <a:lstStyle>
            <a:lvl1pPr indent="-374650" lvl="0" marL="457200" rtl="0" algn="ctr">
              <a:spcBef>
                <a:spcPts val="0"/>
              </a:spcBef>
              <a:spcAft>
                <a:spcPts val="0"/>
              </a:spcAft>
              <a:buSzPts val="2300"/>
              <a:buFont typeface="Noto Sans"/>
              <a:buChar char="●"/>
              <a:defRPr sz="2300">
                <a:latin typeface="Noto Sans"/>
                <a:ea typeface="Noto Sans"/>
                <a:cs typeface="Noto Sans"/>
                <a:sym typeface="Noto Sans"/>
              </a:defRPr>
            </a:lvl1pPr>
            <a:lvl2pPr indent="-374650" lvl="1" marL="914400" rtl="0" algn="ctr">
              <a:spcBef>
                <a:spcPts val="0"/>
              </a:spcBef>
              <a:spcAft>
                <a:spcPts val="0"/>
              </a:spcAft>
              <a:buSzPts val="2300"/>
              <a:buChar char="○"/>
              <a:defRPr/>
            </a:lvl2pPr>
            <a:lvl3pPr indent="-374650" lvl="2" marL="1371600" rtl="0" algn="ctr">
              <a:spcBef>
                <a:spcPts val="0"/>
              </a:spcBef>
              <a:spcAft>
                <a:spcPts val="0"/>
              </a:spcAft>
              <a:buSzPts val="2300"/>
              <a:buChar char="■"/>
              <a:defRPr/>
            </a:lvl3pPr>
            <a:lvl4pPr indent="-374650" lvl="3" marL="1828800" rtl="0" algn="ctr">
              <a:spcBef>
                <a:spcPts val="0"/>
              </a:spcBef>
              <a:spcAft>
                <a:spcPts val="0"/>
              </a:spcAft>
              <a:buSzPts val="2300"/>
              <a:buChar char="●"/>
              <a:defRPr/>
            </a:lvl4pPr>
            <a:lvl5pPr indent="-374650" lvl="4" marL="2286000" rtl="0" algn="ctr">
              <a:spcBef>
                <a:spcPts val="0"/>
              </a:spcBef>
              <a:spcAft>
                <a:spcPts val="0"/>
              </a:spcAft>
              <a:buSzPts val="2300"/>
              <a:buChar char="○"/>
              <a:defRPr/>
            </a:lvl5pPr>
            <a:lvl6pPr indent="-374650" lvl="5" marL="2743200" rtl="0" algn="ctr">
              <a:spcBef>
                <a:spcPts val="0"/>
              </a:spcBef>
              <a:spcAft>
                <a:spcPts val="0"/>
              </a:spcAft>
              <a:buSzPts val="2300"/>
              <a:buChar char="■"/>
              <a:defRPr/>
            </a:lvl6pPr>
            <a:lvl7pPr indent="-374650" lvl="6" marL="3200400" rtl="0" algn="ctr">
              <a:spcBef>
                <a:spcPts val="0"/>
              </a:spcBef>
              <a:spcAft>
                <a:spcPts val="0"/>
              </a:spcAft>
              <a:buSzPts val="2300"/>
              <a:buChar char="●"/>
              <a:defRPr/>
            </a:lvl7pPr>
            <a:lvl8pPr indent="-374650" lvl="7" marL="3657600" rtl="0" algn="ctr">
              <a:spcBef>
                <a:spcPts val="0"/>
              </a:spcBef>
              <a:spcAft>
                <a:spcPts val="0"/>
              </a:spcAft>
              <a:buSzPts val="2300"/>
              <a:buChar char="○"/>
              <a:defRPr/>
            </a:lvl8pPr>
            <a:lvl9pPr indent="-374650" lvl="8" marL="4114800" rtl="0" algn="ctr">
              <a:spcBef>
                <a:spcPts val="0"/>
              </a:spcBef>
              <a:spcAft>
                <a:spcPts val="0"/>
              </a:spcAft>
              <a:buSzPts val="2300"/>
              <a:buChar char="■"/>
              <a:defRPr/>
            </a:lvl9pPr>
          </a:lstStyle>
          <a:p/>
        </p:txBody>
      </p:sp>
      <p:sp>
        <p:nvSpPr>
          <p:cNvPr id="65" name="Google Shape;65;p4"/>
          <p:cNvSpPr txBox="1"/>
          <p:nvPr>
            <p:ph idx="14" type="title"/>
          </p:nvPr>
        </p:nvSpPr>
        <p:spPr>
          <a:xfrm>
            <a:off x="14007975" y="1229100"/>
            <a:ext cx="2862900" cy="553500"/>
          </a:xfrm>
          <a:prstGeom prst="rect">
            <a:avLst/>
          </a:prstGeom>
        </p:spPr>
        <p:txBody>
          <a:bodyPr anchorCtr="0" anchor="t" bIns="0" lIns="0" spcFirstLastPara="1" rIns="0" wrap="square" tIns="0">
            <a:noAutofit/>
          </a:bodyPr>
          <a:lstStyle>
            <a:lvl1pPr lvl="0" rtl="0" algn="ctr">
              <a:spcBef>
                <a:spcPts val="0"/>
              </a:spcBef>
              <a:spcAft>
                <a:spcPts val="0"/>
              </a:spcAft>
              <a:buSzPts val="3500"/>
              <a:buNone/>
              <a:defRPr sz="35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66" name="Google Shape;66;p4"/>
          <p:cNvSpPr txBox="1"/>
          <p:nvPr>
            <p:ph idx="15" type="body"/>
          </p:nvPr>
        </p:nvSpPr>
        <p:spPr>
          <a:xfrm>
            <a:off x="14027075" y="1916175"/>
            <a:ext cx="2843700" cy="801600"/>
          </a:xfrm>
          <a:prstGeom prst="rect">
            <a:avLst/>
          </a:prstGeom>
        </p:spPr>
        <p:txBody>
          <a:bodyPr anchorCtr="0" anchor="t" bIns="0" lIns="0" spcFirstLastPara="1" rIns="0" wrap="square" tIns="0">
            <a:noAutofit/>
          </a:bodyPr>
          <a:lstStyle>
            <a:lvl1pPr indent="-374650" lvl="0" marL="457200" rtl="0" algn="ctr">
              <a:spcBef>
                <a:spcPts val="0"/>
              </a:spcBef>
              <a:spcAft>
                <a:spcPts val="0"/>
              </a:spcAft>
              <a:buSzPts val="2300"/>
              <a:buFont typeface="Noto Sans"/>
              <a:buChar char="●"/>
              <a:defRPr sz="2300">
                <a:latin typeface="Noto Sans"/>
                <a:ea typeface="Noto Sans"/>
                <a:cs typeface="Noto Sans"/>
                <a:sym typeface="Noto Sans"/>
              </a:defRPr>
            </a:lvl1pPr>
            <a:lvl2pPr indent="-374650" lvl="1" marL="914400" rtl="0" algn="ctr">
              <a:spcBef>
                <a:spcPts val="0"/>
              </a:spcBef>
              <a:spcAft>
                <a:spcPts val="0"/>
              </a:spcAft>
              <a:buSzPts val="2300"/>
              <a:buChar char="○"/>
              <a:defRPr/>
            </a:lvl2pPr>
            <a:lvl3pPr indent="-374650" lvl="2" marL="1371600" rtl="0" algn="ctr">
              <a:spcBef>
                <a:spcPts val="0"/>
              </a:spcBef>
              <a:spcAft>
                <a:spcPts val="0"/>
              </a:spcAft>
              <a:buSzPts val="2300"/>
              <a:buChar char="■"/>
              <a:defRPr/>
            </a:lvl3pPr>
            <a:lvl4pPr indent="-374650" lvl="3" marL="1828800" rtl="0" algn="ctr">
              <a:spcBef>
                <a:spcPts val="0"/>
              </a:spcBef>
              <a:spcAft>
                <a:spcPts val="0"/>
              </a:spcAft>
              <a:buSzPts val="2300"/>
              <a:buChar char="●"/>
              <a:defRPr/>
            </a:lvl4pPr>
            <a:lvl5pPr indent="-374650" lvl="4" marL="2286000" rtl="0" algn="ctr">
              <a:spcBef>
                <a:spcPts val="0"/>
              </a:spcBef>
              <a:spcAft>
                <a:spcPts val="0"/>
              </a:spcAft>
              <a:buSzPts val="2300"/>
              <a:buChar char="○"/>
              <a:defRPr/>
            </a:lvl5pPr>
            <a:lvl6pPr indent="-374650" lvl="5" marL="2743200" rtl="0" algn="ctr">
              <a:spcBef>
                <a:spcPts val="0"/>
              </a:spcBef>
              <a:spcAft>
                <a:spcPts val="0"/>
              </a:spcAft>
              <a:buSzPts val="2300"/>
              <a:buChar char="■"/>
              <a:defRPr/>
            </a:lvl6pPr>
            <a:lvl7pPr indent="-374650" lvl="6" marL="3200400" rtl="0" algn="ctr">
              <a:spcBef>
                <a:spcPts val="0"/>
              </a:spcBef>
              <a:spcAft>
                <a:spcPts val="0"/>
              </a:spcAft>
              <a:buSzPts val="2300"/>
              <a:buChar char="●"/>
              <a:defRPr/>
            </a:lvl7pPr>
            <a:lvl8pPr indent="-374650" lvl="7" marL="3657600" rtl="0" algn="ctr">
              <a:spcBef>
                <a:spcPts val="0"/>
              </a:spcBef>
              <a:spcAft>
                <a:spcPts val="0"/>
              </a:spcAft>
              <a:buSzPts val="2300"/>
              <a:buChar char="○"/>
              <a:defRPr/>
            </a:lvl8pPr>
            <a:lvl9pPr indent="-374650" lvl="8" marL="4114800" rtl="0" algn="ctr">
              <a:spcBef>
                <a:spcPts val="0"/>
              </a:spcBef>
              <a:spcAft>
                <a:spcPts val="0"/>
              </a:spcAft>
              <a:buSzPts val="23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67" name="Shape 67"/>
        <p:cNvGrpSpPr/>
        <p:nvPr/>
      </p:nvGrpSpPr>
      <p:grpSpPr>
        <a:xfrm>
          <a:off x="0" y="0"/>
          <a:ext cx="0" cy="0"/>
          <a:chOff x="0" y="0"/>
          <a:chExt cx="0" cy="0"/>
        </a:xfrm>
      </p:grpSpPr>
      <p:sp>
        <p:nvSpPr>
          <p:cNvPr id="68" name="Google Shape;68;p5"/>
          <p:cNvSpPr/>
          <p:nvPr>
            <p:ph idx="2" type="pic"/>
          </p:nvPr>
        </p:nvSpPr>
        <p:spPr>
          <a:xfrm>
            <a:off x="11946325" y="0"/>
            <a:ext cx="6356700" cy="2641500"/>
          </a:xfrm>
          <a:prstGeom prst="rect">
            <a:avLst/>
          </a:prstGeom>
          <a:noFill/>
          <a:ln>
            <a:noFill/>
          </a:ln>
        </p:spPr>
      </p:sp>
      <p:sp>
        <p:nvSpPr>
          <p:cNvPr id="69" name="Google Shape;69;p5"/>
          <p:cNvSpPr/>
          <p:nvPr>
            <p:ph idx="3" type="pic"/>
          </p:nvPr>
        </p:nvSpPr>
        <p:spPr>
          <a:xfrm>
            <a:off x="11946325" y="2717475"/>
            <a:ext cx="6356700" cy="2505300"/>
          </a:xfrm>
          <a:prstGeom prst="rect">
            <a:avLst/>
          </a:prstGeom>
          <a:noFill/>
          <a:ln>
            <a:noFill/>
          </a:ln>
        </p:spPr>
      </p:sp>
      <p:sp>
        <p:nvSpPr>
          <p:cNvPr id="70" name="Google Shape;70;p5"/>
          <p:cNvSpPr/>
          <p:nvPr>
            <p:ph idx="4" type="pic"/>
          </p:nvPr>
        </p:nvSpPr>
        <p:spPr>
          <a:xfrm>
            <a:off x="11912450" y="5317713"/>
            <a:ext cx="6375600" cy="2400900"/>
          </a:xfrm>
          <a:prstGeom prst="rect">
            <a:avLst/>
          </a:prstGeom>
          <a:noFill/>
          <a:ln>
            <a:noFill/>
          </a:ln>
        </p:spPr>
      </p:sp>
      <p:sp>
        <p:nvSpPr>
          <p:cNvPr id="71" name="Google Shape;71;p5"/>
          <p:cNvSpPr/>
          <p:nvPr>
            <p:ph idx="5" type="pic"/>
          </p:nvPr>
        </p:nvSpPr>
        <p:spPr>
          <a:xfrm>
            <a:off x="11912450" y="7813550"/>
            <a:ext cx="6375600" cy="2505300"/>
          </a:xfrm>
          <a:prstGeom prst="rect">
            <a:avLst/>
          </a:prstGeom>
          <a:noFill/>
          <a:ln>
            <a:noFill/>
          </a:ln>
        </p:spPr>
      </p:sp>
      <p:grpSp>
        <p:nvGrpSpPr>
          <p:cNvPr id="72" name="Google Shape;72;p5"/>
          <p:cNvGrpSpPr/>
          <p:nvPr/>
        </p:nvGrpSpPr>
        <p:grpSpPr>
          <a:xfrm>
            <a:off x="0" y="-144662"/>
            <a:ext cx="11912443" cy="6558047"/>
            <a:chOff x="0" y="-38100"/>
            <a:chExt cx="3137413" cy="1727211"/>
          </a:xfrm>
        </p:grpSpPr>
        <p:sp>
          <p:nvSpPr>
            <p:cNvPr id="73" name="Google Shape;73;p5"/>
            <p:cNvSpPr/>
            <p:nvPr/>
          </p:nvSpPr>
          <p:spPr>
            <a:xfrm>
              <a:off x="0" y="0"/>
              <a:ext cx="3137413" cy="1689111"/>
            </a:xfrm>
            <a:custGeom>
              <a:rect b="b" l="l" r="r" t="t"/>
              <a:pathLst>
                <a:path extrusionOk="0" h="1689111" w="3137413">
                  <a:moveTo>
                    <a:pt x="0" y="0"/>
                  </a:moveTo>
                  <a:lnTo>
                    <a:pt x="3137413" y="0"/>
                  </a:lnTo>
                  <a:lnTo>
                    <a:pt x="3137413" y="1689111"/>
                  </a:lnTo>
                  <a:lnTo>
                    <a:pt x="0" y="1689111"/>
                  </a:lnTo>
                  <a:close/>
                </a:path>
              </a:pathLst>
            </a:custGeom>
            <a:solidFill>
              <a:srgbClr val="F4BBDE"/>
            </a:solidFill>
            <a:ln>
              <a:noFill/>
            </a:ln>
          </p:spPr>
        </p:sp>
        <p:sp>
          <p:nvSpPr>
            <p:cNvPr id="74" name="Google Shape;74;p5"/>
            <p:cNvSpPr txBox="1"/>
            <p:nvPr/>
          </p:nvSpPr>
          <p:spPr>
            <a:xfrm>
              <a:off x="0" y="-38100"/>
              <a:ext cx="3137400" cy="1727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 name="Google Shape;75;p5"/>
          <p:cNvSpPr/>
          <p:nvPr/>
        </p:nvSpPr>
        <p:spPr>
          <a:xfrm>
            <a:off x="10772587" y="1363929"/>
            <a:ext cx="2279554" cy="2271264"/>
          </a:xfrm>
          <a:custGeom>
            <a:rect b="b" l="l" r="r" t="t"/>
            <a:pathLst>
              <a:path extrusionOk="0" h="2271264" w="2279554">
                <a:moveTo>
                  <a:pt x="0" y="0"/>
                </a:moveTo>
                <a:lnTo>
                  <a:pt x="2279553" y="0"/>
                </a:lnTo>
                <a:lnTo>
                  <a:pt x="2279553" y="2271265"/>
                </a:lnTo>
                <a:lnTo>
                  <a:pt x="0" y="2271265"/>
                </a:lnTo>
                <a:lnTo>
                  <a:pt x="0" y="0"/>
                </a:lnTo>
                <a:close/>
              </a:path>
            </a:pathLst>
          </a:custGeom>
          <a:blipFill rotWithShape="1">
            <a:blip r:embed="rId2">
              <a:alphaModFix/>
            </a:blip>
            <a:stretch>
              <a:fillRect b="0" l="0" r="0" t="0"/>
            </a:stretch>
          </a:blipFill>
          <a:ln>
            <a:noFill/>
          </a:ln>
        </p:spPr>
      </p:sp>
      <p:sp>
        <p:nvSpPr>
          <p:cNvPr id="76" name="Google Shape;76;p5"/>
          <p:cNvSpPr/>
          <p:nvPr/>
        </p:nvSpPr>
        <p:spPr>
          <a:xfrm>
            <a:off x="16451096" y="6836396"/>
            <a:ext cx="1851936" cy="1858862"/>
          </a:xfrm>
          <a:custGeom>
            <a:rect b="b" l="l" r="r" t="t"/>
            <a:pathLst>
              <a:path extrusionOk="0" h="2927342" w="2916435">
                <a:moveTo>
                  <a:pt x="0" y="0"/>
                </a:moveTo>
                <a:lnTo>
                  <a:pt x="2916435" y="0"/>
                </a:lnTo>
                <a:lnTo>
                  <a:pt x="2916435" y="2927341"/>
                </a:lnTo>
                <a:lnTo>
                  <a:pt x="0" y="2927341"/>
                </a:lnTo>
                <a:lnTo>
                  <a:pt x="0" y="0"/>
                </a:lnTo>
                <a:close/>
              </a:path>
            </a:pathLst>
          </a:custGeom>
          <a:blipFill rotWithShape="1">
            <a:blip r:embed="rId3">
              <a:alphaModFix/>
            </a:blip>
            <a:stretch>
              <a:fillRect b="0" l="0" r="0" t="0"/>
            </a:stretch>
          </a:blipFill>
          <a:ln>
            <a:noFill/>
          </a:ln>
        </p:spPr>
      </p:sp>
      <p:sp>
        <p:nvSpPr>
          <p:cNvPr id="77" name="Google Shape;77;p5"/>
          <p:cNvSpPr txBox="1"/>
          <p:nvPr>
            <p:ph idx="1" type="subTitle"/>
          </p:nvPr>
        </p:nvSpPr>
        <p:spPr>
          <a:xfrm>
            <a:off x="534400" y="599275"/>
            <a:ext cx="3473400" cy="764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3500"/>
              <a:buNone/>
              <a:defRPr/>
            </a:lvl1pPr>
            <a:lvl2pPr lvl="1">
              <a:lnSpc>
                <a:spcPct val="100000"/>
              </a:lnSpc>
              <a:spcBef>
                <a:spcPts val="0"/>
              </a:spcBef>
              <a:spcAft>
                <a:spcPts val="0"/>
              </a:spcAft>
              <a:buSzPts val="2300"/>
              <a:buNone/>
              <a:defRPr/>
            </a:lvl2pPr>
            <a:lvl3pPr lvl="2">
              <a:lnSpc>
                <a:spcPct val="100000"/>
              </a:lnSpc>
              <a:spcBef>
                <a:spcPts val="0"/>
              </a:spcBef>
              <a:spcAft>
                <a:spcPts val="0"/>
              </a:spcAft>
              <a:buSzPts val="2300"/>
              <a:buNone/>
              <a:defRPr/>
            </a:lvl3pPr>
            <a:lvl4pPr lvl="3">
              <a:lnSpc>
                <a:spcPct val="100000"/>
              </a:lnSpc>
              <a:spcBef>
                <a:spcPts val="0"/>
              </a:spcBef>
              <a:spcAft>
                <a:spcPts val="0"/>
              </a:spcAft>
              <a:buSzPts val="2300"/>
              <a:buNone/>
              <a:defRPr/>
            </a:lvl4pPr>
            <a:lvl5pPr lvl="4">
              <a:lnSpc>
                <a:spcPct val="100000"/>
              </a:lnSpc>
              <a:spcBef>
                <a:spcPts val="0"/>
              </a:spcBef>
              <a:spcAft>
                <a:spcPts val="0"/>
              </a:spcAft>
              <a:buSzPts val="2300"/>
              <a:buNone/>
              <a:defRPr/>
            </a:lvl5pPr>
            <a:lvl6pPr lvl="5">
              <a:lnSpc>
                <a:spcPct val="100000"/>
              </a:lnSpc>
              <a:spcBef>
                <a:spcPts val="0"/>
              </a:spcBef>
              <a:spcAft>
                <a:spcPts val="0"/>
              </a:spcAft>
              <a:buSzPts val="2300"/>
              <a:buNone/>
              <a:defRPr/>
            </a:lvl6pPr>
            <a:lvl7pPr lvl="6">
              <a:lnSpc>
                <a:spcPct val="100000"/>
              </a:lnSpc>
              <a:spcBef>
                <a:spcPts val="0"/>
              </a:spcBef>
              <a:spcAft>
                <a:spcPts val="0"/>
              </a:spcAft>
              <a:buSzPts val="2300"/>
              <a:buNone/>
              <a:defRPr/>
            </a:lvl7pPr>
            <a:lvl8pPr lvl="7">
              <a:lnSpc>
                <a:spcPct val="100000"/>
              </a:lnSpc>
              <a:spcBef>
                <a:spcPts val="0"/>
              </a:spcBef>
              <a:spcAft>
                <a:spcPts val="0"/>
              </a:spcAft>
              <a:buSzPts val="2300"/>
              <a:buNone/>
              <a:defRPr/>
            </a:lvl8pPr>
            <a:lvl9pPr lvl="8">
              <a:lnSpc>
                <a:spcPct val="100000"/>
              </a:lnSpc>
              <a:spcBef>
                <a:spcPts val="0"/>
              </a:spcBef>
              <a:spcAft>
                <a:spcPts val="0"/>
              </a:spcAft>
              <a:buSzPts val="2300"/>
              <a:buNone/>
              <a:defRPr/>
            </a:lvl9pPr>
          </a:lstStyle>
          <a:p/>
        </p:txBody>
      </p:sp>
      <p:sp>
        <p:nvSpPr>
          <p:cNvPr id="78" name="Google Shape;78;p5"/>
          <p:cNvSpPr txBox="1"/>
          <p:nvPr>
            <p:ph idx="6" type="body"/>
          </p:nvPr>
        </p:nvSpPr>
        <p:spPr>
          <a:xfrm>
            <a:off x="591650" y="1534450"/>
            <a:ext cx="3416400" cy="1011600"/>
          </a:xfrm>
          <a:prstGeom prst="rect">
            <a:avLst/>
          </a:prstGeom>
        </p:spPr>
        <p:txBody>
          <a:bodyPr anchorCtr="0" anchor="t" bIns="0" lIns="0" spcFirstLastPara="1" rIns="0" wrap="square" tIns="0">
            <a:noAutofit/>
          </a:bodyPr>
          <a:lstStyle>
            <a:lvl1pPr indent="-374650" lvl="0" marL="457200">
              <a:spcBef>
                <a:spcPts val="0"/>
              </a:spcBef>
              <a:spcAft>
                <a:spcPts val="0"/>
              </a:spcAft>
              <a:buSzPts val="2300"/>
              <a:buFont typeface="Noto Sans"/>
              <a:buChar char="●"/>
              <a:defRPr sz="2300">
                <a:latin typeface="Noto Sans"/>
                <a:ea typeface="Noto Sans"/>
                <a:cs typeface="Noto Sans"/>
                <a:sym typeface="Noto Sans"/>
              </a:defRPr>
            </a:lvl1pPr>
            <a:lvl2pPr indent="-374650" lvl="1" marL="914400">
              <a:spcBef>
                <a:spcPts val="0"/>
              </a:spcBef>
              <a:spcAft>
                <a:spcPts val="0"/>
              </a:spcAft>
              <a:buSzPts val="2300"/>
              <a:buChar char="○"/>
              <a:defRPr/>
            </a:lvl2pPr>
            <a:lvl3pPr indent="-374650" lvl="2" marL="1371600">
              <a:spcBef>
                <a:spcPts val="0"/>
              </a:spcBef>
              <a:spcAft>
                <a:spcPts val="0"/>
              </a:spcAft>
              <a:buSzPts val="2300"/>
              <a:buChar char="■"/>
              <a:defRPr/>
            </a:lvl3pPr>
            <a:lvl4pPr indent="-374650" lvl="3" marL="1828800">
              <a:spcBef>
                <a:spcPts val="0"/>
              </a:spcBef>
              <a:spcAft>
                <a:spcPts val="0"/>
              </a:spcAft>
              <a:buSzPts val="2300"/>
              <a:buChar char="●"/>
              <a:defRPr/>
            </a:lvl4pPr>
            <a:lvl5pPr indent="-374650" lvl="4" marL="2286000">
              <a:spcBef>
                <a:spcPts val="0"/>
              </a:spcBef>
              <a:spcAft>
                <a:spcPts val="0"/>
              </a:spcAft>
              <a:buSzPts val="2300"/>
              <a:buChar char="○"/>
              <a:defRPr/>
            </a:lvl5pPr>
            <a:lvl6pPr indent="-374650" lvl="5" marL="2743200">
              <a:spcBef>
                <a:spcPts val="0"/>
              </a:spcBef>
              <a:spcAft>
                <a:spcPts val="0"/>
              </a:spcAft>
              <a:buSzPts val="2300"/>
              <a:buChar char="■"/>
              <a:defRPr/>
            </a:lvl6pPr>
            <a:lvl7pPr indent="-374650" lvl="6" marL="3200400">
              <a:spcBef>
                <a:spcPts val="0"/>
              </a:spcBef>
              <a:spcAft>
                <a:spcPts val="0"/>
              </a:spcAft>
              <a:buSzPts val="2300"/>
              <a:buChar char="●"/>
              <a:defRPr/>
            </a:lvl7pPr>
            <a:lvl8pPr indent="-374650" lvl="7" marL="3657600">
              <a:spcBef>
                <a:spcPts val="0"/>
              </a:spcBef>
              <a:spcAft>
                <a:spcPts val="0"/>
              </a:spcAft>
              <a:buSzPts val="2300"/>
              <a:buChar char="○"/>
              <a:defRPr/>
            </a:lvl8pPr>
            <a:lvl9pPr indent="-374650" lvl="8" marL="4114800">
              <a:spcBef>
                <a:spcPts val="0"/>
              </a:spcBef>
              <a:spcAft>
                <a:spcPts val="0"/>
              </a:spcAft>
              <a:buSzPts val="2300"/>
              <a:buChar char="■"/>
              <a:defRPr/>
            </a:lvl9pPr>
          </a:lstStyle>
          <a:p/>
        </p:txBody>
      </p:sp>
      <p:sp>
        <p:nvSpPr>
          <p:cNvPr id="79" name="Google Shape;79;p5"/>
          <p:cNvSpPr txBox="1"/>
          <p:nvPr>
            <p:ph idx="7" type="subTitle"/>
          </p:nvPr>
        </p:nvSpPr>
        <p:spPr>
          <a:xfrm>
            <a:off x="5916200" y="599275"/>
            <a:ext cx="3473400" cy="764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3500"/>
              <a:buNone/>
              <a:defRPr/>
            </a:lvl1pPr>
            <a:lvl2pPr lvl="1" rtl="0">
              <a:lnSpc>
                <a:spcPct val="100000"/>
              </a:lnSpc>
              <a:spcBef>
                <a:spcPts val="0"/>
              </a:spcBef>
              <a:spcAft>
                <a:spcPts val="0"/>
              </a:spcAft>
              <a:buSzPts val="2300"/>
              <a:buNone/>
              <a:defRPr/>
            </a:lvl2pPr>
            <a:lvl3pPr lvl="2" rtl="0">
              <a:lnSpc>
                <a:spcPct val="100000"/>
              </a:lnSpc>
              <a:spcBef>
                <a:spcPts val="0"/>
              </a:spcBef>
              <a:spcAft>
                <a:spcPts val="0"/>
              </a:spcAft>
              <a:buSzPts val="2300"/>
              <a:buNone/>
              <a:defRPr/>
            </a:lvl3pPr>
            <a:lvl4pPr lvl="3" rtl="0">
              <a:lnSpc>
                <a:spcPct val="100000"/>
              </a:lnSpc>
              <a:spcBef>
                <a:spcPts val="0"/>
              </a:spcBef>
              <a:spcAft>
                <a:spcPts val="0"/>
              </a:spcAft>
              <a:buSzPts val="2300"/>
              <a:buNone/>
              <a:defRPr/>
            </a:lvl4pPr>
            <a:lvl5pPr lvl="4" rtl="0">
              <a:lnSpc>
                <a:spcPct val="100000"/>
              </a:lnSpc>
              <a:spcBef>
                <a:spcPts val="0"/>
              </a:spcBef>
              <a:spcAft>
                <a:spcPts val="0"/>
              </a:spcAft>
              <a:buSzPts val="2300"/>
              <a:buNone/>
              <a:defRPr/>
            </a:lvl5pPr>
            <a:lvl6pPr lvl="5" rtl="0">
              <a:lnSpc>
                <a:spcPct val="100000"/>
              </a:lnSpc>
              <a:spcBef>
                <a:spcPts val="0"/>
              </a:spcBef>
              <a:spcAft>
                <a:spcPts val="0"/>
              </a:spcAft>
              <a:buSzPts val="2300"/>
              <a:buNone/>
              <a:defRPr/>
            </a:lvl6pPr>
            <a:lvl7pPr lvl="6" rtl="0">
              <a:lnSpc>
                <a:spcPct val="100000"/>
              </a:lnSpc>
              <a:spcBef>
                <a:spcPts val="0"/>
              </a:spcBef>
              <a:spcAft>
                <a:spcPts val="0"/>
              </a:spcAft>
              <a:buSzPts val="2300"/>
              <a:buNone/>
              <a:defRPr/>
            </a:lvl7pPr>
            <a:lvl8pPr lvl="7" rtl="0">
              <a:lnSpc>
                <a:spcPct val="100000"/>
              </a:lnSpc>
              <a:spcBef>
                <a:spcPts val="0"/>
              </a:spcBef>
              <a:spcAft>
                <a:spcPts val="0"/>
              </a:spcAft>
              <a:buSzPts val="2300"/>
              <a:buNone/>
              <a:defRPr/>
            </a:lvl8pPr>
            <a:lvl9pPr lvl="8" rtl="0">
              <a:lnSpc>
                <a:spcPct val="100000"/>
              </a:lnSpc>
              <a:spcBef>
                <a:spcPts val="0"/>
              </a:spcBef>
              <a:spcAft>
                <a:spcPts val="0"/>
              </a:spcAft>
              <a:buSzPts val="2300"/>
              <a:buNone/>
              <a:defRPr/>
            </a:lvl9pPr>
          </a:lstStyle>
          <a:p/>
        </p:txBody>
      </p:sp>
      <p:sp>
        <p:nvSpPr>
          <p:cNvPr id="80" name="Google Shape;80;p5"/>
          <p:cNvSpPr txBox="1"/>
          <p:nvPr>
            <p:ph idx="8" type="body"/>
          </p:nvPr>
        </p:nvSpPr>
        <p:spPr>
          <a:xfrm>
            <a:off x="5973450" y="1534450"/>
            <a:ext cx="3416400" cy="1011600"/>
          </a:xfrm>
          <a:prstGeom prst="rect">
            <a:avLst/>
          </a:prstGeom>
        </p:spPr>
        <p:txBody>
          <a:bodyPr anchorCtr="0" anchor="t" bIns="0" lIns="0" spcFirstLastPara="1" rIns="0" wrap="square" tIns="0">
            <a:noAutofit/>
          </a:bodyPr>
          <a:lstStyle>
            <a:lvl1pPr indent="-374650" lvl="0" marL="457200" rtl="0">
              <a:spcBef>
                <a:spcPts val="0"/>
              </a:spcBef>
              <a:spcAft>
                <a:spcPts val="0"/>
              </a:spcAft>
              <a:buSzPts val="2300"/>
              <a:buFont typeface="Noto Sans"/>
              <a:buChar char="●"/>
              <a:defRPr sz="2300">
                <a:latin typeface="Noto Sans"/>
                <a:ea typeface="Noto Sans"/>
                <a:cs typeface="Noto Sans"/>
                <a:sym typeface="Noto Sans"/>
              </a:defRPr>
            </a:lvl1pPr>
            <a:lvl2pPr indent="-374650" lvl="1" marL="914400" rtl="0">
              <a:spcBef>
                <a:spcPts val="0"/>
              </a:spcBef>
              <a:spcAft>
                <a:spcPts val="0"/>
              </a:spcAft>
              <a:buSzPts val="2300"/>
              <a:buChar char="○"/>
              <a:defRPr/>
            </a:lvl2pPr>
            <a:lvl3pPr indent="-374650" lvl="2" marL="1371600" rtl="0">
              <a:spcBef>
                <a:spcPts val="0"/>
              </a:spcBef>
              <a:spcAft>
                <a:spcPts val="0"/>
              </a:spcAft>
              <a:buSzPts val="2300"/>
              <a:buChar char="■"/>
              <a:defRPr/>
            </a:lvl3pPr>
            <a:lvl4pPr indent="-374650" lvl="3" marL="1828800" rtl="0">
              <a:spcBef>
                <a:spcPts val="0"/>
              </a:spcBef>
              <a:spcAft>
                <a:spcPts val="0"/>
              </a:spcAft>
              <a:buSzPts val="2300"/>
              <a:buChar char="●"/>
              <a:defRPr/>
            </a:lvl4pPr>
            <a:lvl5pPr indent="-374650" lvl="4" marL="2286000" rtl="0">
              <a:spcBef>
                <a:spcPts val="0"/>
              </a:spcBef>
              <a:spcAft>
                <a:spcPts val="0"/>
              </a:spcAft>
              <a:buSzPts val="2300"/>
              <a:buChar char="○"/>
              <a:defRPr/>
            </a:lvl5pPr>
            <a:lvl6pPr indent="-374650" lvl="5" marL="2743200" rtl="0">
              <a:spcBef>
                <a:spcPts val="0"/>
              </a:spcBef>
              <a:spcAft>
                <a:spcPts val="0"/>
              </a:spcAft>
              <a:buSzPts val="2300"/>
              <a:buChar char="■"/>
              <a:defRPr/>
            </a:lvl6pPr>
            <a:lvl7pPr indent="-374650" lvl="6" marL="3200400" rtl="0">
              <a:spcBef>
                <a:spcPts val="0"/>
              </a:spcBef>
              <a:spcAft>
                <a:spcPts val="0"/>
              </a:spcAft>
              <a:buSzPts val="2300"/>
              <a:buChar char="●"/>
              <a:defRPr/>
            </a:lvl7pPr>
            <a:lvl8pPr indent="-374650" lvl="7" marL="3657600" rtl="0">
              <a:spcBef>
                <a:spcPts val="0"/>
              </a:spcBef>
              <a:spcAft>
                <a:spcPts val="0"/>
              </a:spcAft>
              <a:buSzPts val="2300"/>
              <a:buChar char="○"/>
              <a:defRPr/>
            </a:lvl8pPr>
            <a:lvl9pPr indent="-374650" lvl="8" marL="4114800" rtl="0">
              <a:spcBef>
                <a:spcPts val="0"/>
              </a:spcBef>
              <a:spcAft>
                <a:spcPts val="0"/>
              </a:spcAft>
              <a:buSzPts val="2300"/>
              <a:buChar char="■"/>
              <a:defRPr/>
            </a:lvl9pPr>
          </a:lstStyle>
          <a:p/>
        </p:txBody>
      </p:sp>
      <p:sp>
        <p:nvSpPr>
          <p:cNvPr id="81" name="Google Shape;81;p5"/>
          <p:cNvSpPr txBox="1"/>
          <p:nvPr>
            <p:ph idx="9" type="subTitle"/>
          </p:nvPr>
        </p:nvSpPr>
        <p:spPr>
          <a:xfrm>
            <a:off x="563025" y="3370950"/>
            <a:ext cx="3473400" cy="764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3500"/>
              <a:buNone/>
              <a:defRPr/>
            </a:lvl1pPr>
            <a:lvl2pPr lvl="1" rtl="0">
              <a:lnSpc>
                <a:spcPct val="100000"/>
              </a:lnSpc>
              <a:spcBef>
                <a:spcPts val="0"/>
              </a:spcBef>
              <a:spcAft>
                <a:spcPts val="0"/>
              </a:spcAft>
              <a:buSzPts val="2300"/>
              <a:buNone/>
              <a:defRPr/>
            </a:lvl2pPr>
            <a:lvl3pPr lvl="2" rtl="0">
              <a:lnSpc>
                <a:spcPct val="100000"/>
              </a:lnSpc>
              <a:spcBef>
                <a:spcPts val="0"/>
              </a:spcBef>
              <a:spcAft>
                <a:spcPts val="0"/>
              </a:spcAft>
              <a:buSzPts val="2300"/>
              <a:buNone/>
              <a:defRPr/>
            </a:lvl3pPr>
            <a:lvl4pPr lvl="3" rtl="0">
              <a:lnSpc>
                <a:spcPct val="100000"/>
              </a:lnSpc>
              <a:spcBef>
                <a:spcPts val="0"/>
              </a:spcBef>
              <a:spcAft>
                <a:spcPts val="0"/>
              </a:spcAft>
              <a:buSzPts val="2300"/>
              <a:buNone/>
              <a:defRPr/>
            </a:lvl4pPr>
            <a:lvl5pPr lvl="4" rtl="0">
              <a:lnSpc>
                <a:spcPct val="100000"/>
              </a:lnSpc>
              <a:spcBef>
                <a:spcPts val="0"/>
              </a:spcBef>
              <a:spcAft>
                <a:spcPts val="0"/>
              </a:spcAft>
              <a:buSzPts val="2300"/>
              <a:buNone/>
              <a:defRPr/>
            </a:lvl5pPr>
            <a:lvl6pPr lvl="5" rtl="0">
              <a:lnSpc>
                <a:spcPct val="100000"/>
              </a:lnSpc>
              <a:spcBef>
                <a:spcPts val="0"/>
              </a:spcBef>
              <a:spcAft>
                <a:spcPts val="0"/>
              </a:spcAft>
              <a:buSzPts val="2300"/>
              <a:buNone/>
              <a:defRPr/>
            </a:lvl6pPr>
            <a:lvl7pPr lvl="6" rtl="0">
              <a:lnSpc>
                <a:spcPct val="100000"/>
              </a:lnSpc>
              <a:spcBef>
                <a:spcPts val="0"/>
              </a:spcBef>
              <a:spcAft>
                <a:spcPts val="0"/>
              </a:spcAft>
              <a:buSzPts val="2300"/>
              <a:buNone/>
              <a:defRPr/>
            </a:lvl7pPr>
            <a:lvl8pPr lvl="7" rtl="0">
              <a:lnSpc>
                <a:spcPct val="100000"/>
              </a:lnSpc>
              <a:spcBef>
                <a:spcPts val="0"/>
              </a:spcBef>
              <a:spcAft>
                <a:spcPts val="0"/>
              </a:spcAft>
              <a:buSzPts val="2300"/>
              <a:buNone/>
              <a:defRPr/>
            </a:lvl8pPr>
            <a:lvl9pPr lvl="8" rtl="0">
              <a:lnSpc>
                <a:spcPct val="100000"/>
              </a:lnSpc>
              <a:spcBef>
                <a:spcPts val="0"/>
              </a:spcBef>
              <a:spcAft>
                <a:spcPts val="0"/>
              </a:spcAft>
              <a:buSzPts val="2300"/>
              <a:buNone/>
              <a:defRPr/>
            </a:lvl9pPr>
          </a:lstStyle>
          <a:p/>
        </p:txBody>
      </p:sp>
      <p:sp>
        <p:nvSpPr>
          <p:cNvPr id="82" name="Google Shape;82;p5"/>
          <p:cNvSpPr txBox="1"/>
          <p:nvPr>
            <p:ph idx="13" type="body"/>
          </p:nvPr>
        </p:nvSpPr>
        <p:spPr>
          <a:xfrm>
            <a:off x="620275" y="4306125"/>
            <a:ext cx="3416400" cy="1011600"/>
          </a:xfrm>
          <a:prstGeom prst="rect">
            <a:avLst/>
          </a:prstGeom>
        </p:spPr>
        <p:txBody>
          <a:bodyPr anchorCtr="0" anchor="t" bIns="0" lIns="0" spcFirstLastPara="1" rIns="0" wrap="square" tIns="0">
            <a:noAutofit/>
          </a:bodyPr>
          <a:lstStyle>
            <a:lvl1pPr indent="-374650" lvl="0" marL="457200" rtl="0">
              <a:spcBef>
                <a:spcPts val="0"/>
              </a:spcBef>
              <a:spcAft>
                <a:spcPts val="0"/>
              </a:spcAft>
              <a:buSzPts val="2300"/>
              <a:buFont typeface="Noto Sans"/>
              <a:buChar char="●"/>
              <a:defRPr sz="2300">
                <a:latin typeface="Noto Sans"/>
                <a:ea typeface="Noto Sans"/>
                <a:cs typeface="Noto Sans"/>
                <a:sym typeface="Noto Sans"/>
              </a:defRPr>
            </a:lvl1pPr>
            <a:lvl2pPr indent="-374650" lvl="1" marL="914400" rtl="0">
              <a:spcBef>
                <a:spcPts val="0"/>
              </a:spcBef>
              <a:spcAft>
                <a:spcPts val="0"/>
              </a:spcAft>
              <a:buSzPts val="2300"/>
              <a:buChar char="○"/>
              <a:defRPr/>
            </a:lvl2pPr>
            <a:lvl3pPr indent="-374650" lvl="2" marL="1371600" rtl="0">
              <a:spcBef>
                <a:spcPts val="0"/>
              </a:spcBef>
              <a:spcAft>
                <a:spcPts val="0"/>
              </a:spcAft>
              <a:buSzPts val="2300"/>
              <a:buChar char="■"/>
              <a:defRPr/>
            </a:lvl3pPr>
            <a:lvl4pPr indent="-374650" lvl="3" marL="1828800" rtl="0">
              <a:spcBef>
                <a:spcPts val="0"/>
              </a:spcBef>
              <a:spcAft>
                <a:spcPts val="0"/>
              </a:spcAft>
              <a:buSzPts val="2300"/>
              <a:buChar char="●"/>
              <a:defRPr/>
            </a:lvl4pPr>
            <a:lvl5pPr indent="-374650" lvl="4" marL="2286000" rtl="0">
              <a:spcBef>
                <a:spcPts val="0"/>
              </a:spcBef>
              <a:spcAft>
                <a:spcPts val="0"/>
              </a:spcAft>
              <a:buSzPts val="2300"/>
              <a:buChar char="○"/>
              <a:defRPr/>
            </a:lvl5pPr>
            <a:lvl6pPr indent="-374650" lvl="5" marL="2743200" rtl="0">
              <a:spcBef>
                <a:spcPts val="0"/>
              </a:spcBef>
              <a:spcAft>
                <a:spcPts val="0"/>
              </a:spcAft>
              <a:buSzPts val="2300"/>
              <a:buChar char="■"/>
              <a:defRPr/>
            </a:lvl6pPr>
            <a:lvl7pPr indent="-374650" lvl="6" marL="3200400" rtl="0">
              <a:spcBef>
                <a:spcPts val="0"/>
              </a:spcBef>
              <a:spcAft>
                <a:spcPts val="0"/>
              </a:spcAft>
              <a:buSzPts val="2300"/>
              <a:buChar char="●"/>
              <a:defRPr/>
            </a:lvl7pPr>
            <a:lvl8pPr indent="-374650" lvl="7" marL="3657600" rtl="0">
              <a:spcBef>
                <a:spcPts val="0"/>
              </a:spcBef>
              <a:spcAft>
                <a:spcPts val="0"/>
              </a:spcAft>
              <a:buSzPts val="2300"/>
              <a:buChar char="○"/>
              <a:defRPr/>
            </a:lvl8pPr>
            <a:lvl9pPr indent="-374650" lvl="8" marL="4114800" rtl="0">
              <a:spcBef>
                <a:spcPts val="0"/>
              </a:spcBef>
              <a:spcAft>
                <a:spcPts val="0"/>
              </a:spcAft>
              <a:buSzPts val="2300"/>
              <a:buChar char="■"/>
              <a:defRPr/>
            </a:lvl9pPr>
          </a:lstStyle>
          <a:p/>
        </p:txBody>
      </p:sp>
      <p:sp>
        <p:nvSpPr>
          <p:cNvPr id="83" name="Google Shape;83;p5"/>
          <p:cNvSpPr txBox="1"/>
          <p:nvPr>
            <p:ph idx="14" type="subTitle"/>
          </p:nvPr>
        </p:nvSpPr>
        <p:spPr>
          <a:xfrm>
            <a:off x="5944825" y="3370950"/>
            <a:ext cx="3473400" cy="764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3500"/>
              <a:buNone/>
              <a:defRPr/>
            </a:lvl1pPr>
            <a:lvl2pPr lvl="1" rtl="0">
              <a:lnSpc>
                <a:spcPct val="100000"/>
              </a:lnSpc>
              <a:spcBef>
                <a:spcPts val="0"/>
              </a:spcBef>
              <a:spcAft>
                <a:spcPts val="0"/>
              </a:spcAft>
              <a:buSzPts val="2300"/>
              <a:buNone/>
              <a:defRPr/>
            </a:lvl2pPr>
            <a:lvl3pPr lvl="2" rtl="0">
              <a:lnSpc>
                <a:spcPct val="100000"/>
              </a:lnSpc>
              <a:spcBef>
                <a:spcPts val="0"/>
              </a:spcBef>
              <a:spcAft>
                <a:spcPts val="0"/>
              </a:spcAft>
              <a:buSzPts val="2300"/>
              <a:buNone/>
              <a:defRPr/>
            </a:lvl3pPr>
            <a:lvl4pPr lvl="3" rtl="0">
              <a:lnSpc>
                <a:spcPct val="100000"/>
              </a:lnSpc>
              <a:spcBef>
                <a:spcPts val="0"/>
              </a:spcBef>
              <a:spcAft>
                <a:spcPts val="0"/>
              </a:spcAft>
              <a:buSzPts val="2300"/>
              <a:buNone/>
              <a:defRPr/>
            </a:lvl4pPr>
            <a:lvl5pPr lvl="4" rtl="0">
              <a:lnSpc>
                <a:spcPct val="100000"/>
              </a:lnSpc>
              <a:spcBef>
                <a:spcPts val="0"/>
              </a:spcBef>
              <a:spcAft>
                <a:spcPts val="0"/>
              </a:spcAft>
              <a:buSzPts val="2300"/>
              <a:buNone/>
              <a:defRPr/>
            </a:lvl5pPr>
            <a:lvl6pPr lvl="5" rtl="0">
              <a:lnSpc>
                <a:spcPct val="100000"/>
              </a:lnSpc>
              <a:spcBef>
                <a:spcPts val="0"/>
              </a:spcBef>
              <a:spcAft>
                <a:spcPts val="0"/>
              </a:spcAft>
              <a:buSzPts val="2300"/>
              <a:buNone/>
              <a:defRPr/>
            </a:lvl6pPr>
            <a:lvl7pPr lvl="6" rtl="0">
              <a:lnSpc>
                <a:spcPct val="100000"/>
              </a:lnSpc>
              <a:spcBef>
                <a:spcPts val="0"/>
              </a:spcBef>
              <a:spcAft>
                <a:spcPts val="0"/>
              </a:spcAft>
              <a:buSzPts val="2300"/>
              <a:buNone/>
              <a:defRPr/>
            </a:lvl7pPr>
            <a:lvl8pPr lvl="7" rtl="0">
              <a:lnSpc>
                <a:spcPct val="100000"/>
              </a:lnSpc>
              <a:spcBef>
                <a:spcPts val="0"/>
              </a:spcBef>
              <a:spcAft>
                <a:spcPts val="0"/>
              </a:spcAft>
              <a:buSzPts val="2300"/>
              <a:buNone/>
              <a:defRPr/>
            </a:lvl8pPr>
            <a:lvl9pPr lvl="8" rtl="0">
              <a:lnSpc>
                <a:spcPct val="100000"/>
              </a:lnSpc>
              <a:spcBef>
                <a:spcPts val="0"/>
              </a:spcBef>
              <a:spcAft>
                <a:spcPts val="0"/>
              </a:spcAft>
              <a:buSzPts val="2300"/>
              <a:buNone/>
              <a:defRPr/>
            </a:lvl9pPr>
          </a:lstStyle>
          <a:p/>
        </p:txBody>
      </p:sp>
      <p:sp>
        <p:nvSpPr>
          <p:cNvPr id="84" name="Google Shape;84;p5"/>
          <p:cNvSpPr txBox="1"/>
          <p:nvPr>
            <p:ph idx="15" type="body"/>
          </p:nvPr>
        </p:nvSpPr>
        <p:spPr>
          <a:xfrm>
            <a:off x="6002075" y="4306125"/>
            <a:ext cx="3416400" cy="1011600"/>
          </a:xfrm>
          <a:prstGeom prst="rect">
            <a:avLst/>
          </a:prstGeom>
        </p:spPr>
        <p:txBody>
          <a:bodyPr anchorCtr="0" anchor="t" bIns="0" lIns="0" spcFirstLastPara="1" rIns="0" wrap="square" tIns="0">
            <a:noAutofit/>
          </a:bodyPr>
          <a:lstStyle>
            <a:lvl1pPr indent="-374650" lvl="0" marL="457200" rtl="0">
              <a:spcBef>
                <a:spcPts val="0"/>
              </a:spcBef>
              <a:spcAft>
                <a:spcPts val="0"/>
              </a:spcAft>
              <a:buSzPts val="2300"/>
              <a:buFont typeface="Noto Sans"/>
              <a:buChar char="●"/>
              <a:defRPr sz="2300">
                <a:latin typeface="Noto Sans"/>
                <a:ea typeface="Noto Sans"/>
                <a:cs typeface="Noto Sans"/>
                <a:sym typeface="Noto Sans"/>
              </a:defRPr>
            </a:lvl1pPr>
            <a:lvl2pPr indent="-374650" lvl="1" marL="914400" rtl="0">
              <a:spcBef>
                <a:spcPts val="0"/>
              </a:spcBef>
              <a:spcAft>
                <a:spcPts val="0"/>
              </a:spcAft>
              <a:buSzPts val="2300"/>
              <a:buChar char="○"/>
              <a:defRPr/>
            </a:lvl2pPr>
            <a:lvl3pPr indent="-374650" lvl="2" marL="1371600" rtl="0">
              <a:spcBef>
                <a:spcPts val="0"/>
              </a:spcBef>
              <a:spcAft>
                <a:spcPts val="0"/>
              </a:spcAft>
              <a:buSzPts val="2300"/>
              <a:buChar char="■"/>
              <a:defRPr/>
            </a:lvl3pPr>
            <a:lvl4pPr indent="-374650" lvl="3" marL="1828800" rtl="0">
              <a:spcBef>
                <a:spcPts val="0"/>
              </a:spcBef>
              <a:spcAft>
                <a:spcPts val="0"/>
              </a:spcAft>
              <a:buSzPts val="2300"/>
              <a:buChar char="●"/>
              <a:defRPr/>
            </a:lvl4pPr>
            <a:lvl5pPr indent="-374650" lvl="4" marL="2286000" rtl="0">
              <a:spcBef>
                <a:spcPts val="0"/>
              </a:spcBef>
              <a:spcAft>
                <a:spcPts val="0"/>
              </a:spcAft>
              <a:buSzPts val="2300"/>
              <a:buChar char="○"/>
              <a:defRPr/>
            </a:lvl5pPr>
            <a:lvl6pPr indent="-374650" lvl="5" marL="2743200" rtl="0">
              <a:spcBef>
                <a:spcPts val="0"/>
              </a:spcBef>
              <a:spcAft>
                <a:spcPts val="0"/>
              </a:spcAft>
              <a:buSzPts val="2300"/>
              <a:buChar char="■"/>
              <a:defRPr/>
            </a:lvl6pPr>
            <a:lvl7pPr indent="-374650" lvl="6" marL="3200400" rtl="0">
              <a:spcBef>
                <a:spcPts val="0"/>
              </a:spcBef>
              <a:spcAft>
                <a:spcPts val="0"/>
              </a:spcAft>
              <a:buSzPts val="2300"/>
              <a:buChar char="●"/>
              <a:defRPr/>
            </a:lvl7pPr>
            <a:lvl8pPr indent="-374650" lvl="7" marL="3657600" rtl="0">
              <a:spcBef>
                <a:spcPts val="0"/>
              </a:spcBef>
              <a:spcAft>
                <a:spcPts val="0"/>
              </a:spcAft>
              <a:buSzPts val="2300"/>
              <a:buChar char="○"/>
              <a:defRPr/>
            </a:lvl8pPr>
            <a:lvl9pPr indent="-374650" lvl="8" marL="4114800" rtl="0">
              <a:spcBef>
                <a:spcPts val="0"/>
              </a:spcBef>
              <a:spcAft>
                <a:spcPts val="0"/>
              </a:spcAft>
              <a:buSzPts val="2300"/>
              <a:buChar char="■"/>
              <a:defRPr/>
            </a:lvl9pPr>
          </a:lstStyle>
          <a:p/>
        </p:txBody>
      </p:sp>
      <p:sp>
        <p:nvSpPr>
          <p:cNvPr id="85" name="Google Shape;85;p5"/>
          <p:cNvSpPr txBox="1"/>
          <p:nvPr>
            <p:ph type="title"/>
          </p:nvPr>
        </p:nvSpPr>
        <p:spPr>
          <a:xfrm>
            <a:off x="438975" y="6687500"/>
            <a:ext cx="5153100" cy="3282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30000"/>
              <a:buNone/>
              <a:defRPr sz="30000">
                <a:solidFill>
                  <a:schemeClr val="dk2"/>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86" name="Google Shape;86;p5"/>
          <p:cNvSpPr txBox="1"/>
          <p:nvPr>
            <p:ph idx="16" type="title"/>
          </p:nvPr>
        </p:nvSpPr>
        <p:spPr>
          <a:xfrm>
            <a:off x="5878275" y="6744750"/>
            <a:ext cx="5687400" cy="1488600"/>
          </a:xfrm>
          <a:prstGeom prst="rect">
            <a:avLst/>
          </a:prstGeom>
        </p:spPr>
        <p:txBody>
          <a:bodyPr anchorCtr="0" anchor="t" bIns="0" lIns="0" spcFirstLastPara="1" rIns="0" wrap="square" tIns="0">
            <a:noAutofit/>
          </a:bodyPr>
          <a:lstStyle>
            <a:lvl1pPr lvl="0">
              <a:spcBef>
                <a:spcPts val="0"/>
              </a:spcBef>
              <a:spcAft>
                <a:spcPts val="0"/>
              </a:spcAft>
              <a:buClr>
                <a:srgbClr val="44984D"/>
              </a:buClr>
              <a:buSzPts val="12000"/>
              <a:buNone/>
              <a:defRPr sz="12000">
                <a:solidFill>
                  <a:srgbClr val="44984D"/>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87" name="Google Shape;87;p5"/>
          <p:cNvSpPr txBox="1"/>
          <p:nvPr>
            <p:ph idx="17" type="title"/>
          </p:nvPr>
        </p:nvSpPr>
        <p:spPr>
          <a:xfrm>
            <a:off x="5880050" y="8554050"/>
            <a:ext cx="5687400" cy="15459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8000"/>
              <a:buNone/>
              <a:defRPr sz="8000">
                <a:solidFill>
                  <a:schemeClr val="accent5"/>
                </a:solidFill>
              </a:defRPr>
            </a:lvl1pPr>
            <a:lvl2pPr lvl="1">
              <a:spcBef>
                <a:spcPts val="0"/>
              </a:spcBef>
              <a:spcAft>
                <a:spcPts val="0"/>
              </a:spcAft>
              <a:buClr>
                <a:schemeClr val="accent5"/>
              </a:buClr>
              <a:buSzPts val="8000"/>
              <a:buNone/>
              <a:defRPr sz="8000">
                <a:solidFill>
                  <a:schemeClr val="accent5"/>
                </a:solidFill>
              </a:defRPr>
            </a:lvl2pPr>
            <a:lvl3pPr lvl="2">
              <a:spcBef>
                <a:spcPts val="0"/>
              </a:spcBef>
              <a:spcAft>
                <a:spcPts val="0"/>
              </a:spcAft>
              <a:buClr>
                <a:schemeClr val="accent5"/>
              </a:buClr>
              <a:buSzPts val="8000"/>
              <a:buNone/>
              <a:defRPr sz="8000">
                <a:solidFill>
                  <a:schemeClr val="accent5"/>
                </a:solidFill>
              </a:defRPr>
            </a:lvl3pPr>
            <a:lvl4pPr lvl="3">
              <a:spcBef>
                <a:spcPts val="0"/>
              </a:spcBef>
              <a:spcAft>
                <a:spcPts val="0"/>
              </a:spcAft>
              <a:buClr>
                <a:schemeClr val="accent5"/>
              </a:buClr>
              <a:buSzPts val="8000"/>
              <a:buNone/>
              <a:defRPr sz="8000">
                <a:solidFill>
                  <a:schemeClr val="accent5"/>
                </a:solidFill>
              </a:defRPr>
            </a:lvl4pPr>
            <a:lvl5pPr lvl="4">
              <a:spcBef>
                <a:spcPts val="0"/>
              </a:spcBef>
              <a:spcAft>
                <a:spcPts val="0"/>
              </a:spcAft>
              <a:buClr>
                <a:schemeClr val="accent5"/>
              </a:buClr>
              <a:buSzPts val="8000"/>
              <a:buNone/>
              <a:defRPr sz="8000">
                <a:solidFill>
                  <a:schemeClr val="accent5"/>
                </a:solidFill>
              </a:defRPr>
            </a:lvl5pPr>
            <a:lvl6pPr lvl="5">
              <a:spcBef>
                <a:spcPts val="0"/>
              </a:spcBef>
              <a:spcAft>
                <a:spcPts val="0"/>
              </a:spcAft>
              <a:buClr>
                <a:schemeClr val="accent5"/>
              </a:buClr>
              <a:buSzPts val="8000"/>
              <a:buNone/>
              <a:defRPr sz="8000">
                <a:solidFill>
                  <a:schemeClr val="accent5"/>
                </a:solidFill>
              </a:defRPr>
            </a:lvl6pPr>
            <a:lvl7pPr lvl="6">
              <a:spcBef>
                <a:spcPts val="0"/>
              </a:spcBef>
              <a:spcAft>
                <a:spcPts val="0"/>
              </a:spcAft>
              <a:buClr>
                <a:schemeClr val="accent5"/>
              </a:buClr>
              <a:buSzPts val="8000"/>
              <a:buNone/>
              <a:defRPr sz="8000">
                <a:solidFill>
                  <a:schemeClr val="accent5"/>
                </a:solidFill>
              </a:defRPr>
            </a:lvl7pPr>
            <a:lvl8pPr lvl="7">
              <a:spcBef>
                <a:spcPts val="0"/>
              </a:spcBef>
              <a:spcAft>
                <a:spcPts val="0"/>
              </a:spcAft>
              <a:buClr>
                <a:schemeClr val="accent5"/>
              </a:buClr>
              <a:buSzPts val="8000"/>
              <a:buNone/>
              <a:defRPr sz="8000">
                <a:solidFill>
                  <a:schemeClr val="accent5"/>
                </a:solidFill>
              </a:defRPr>
            </a:lvl8pPr>
            <a:lvl9pPr lvl="8">
              <a:spcBef>
                <a:spcPts val="0"/>
              </a:spcBef>
              <a:spcAft>
                <a:spcPts val="0"/>
              </a:spcAft>
              <a:buClr>
                <a:schemeClr val="accent5"/>
              </a:buClr>
              <a:buSzPts val="8000"/>
              <a:buNone/>
              <a:defRPr sz="8000">
                <a:solidFill>
                  <a:schemeClr val="accent5"/>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88" name="Shape 88"/>
        <p:cNvGrpSpPr/>
        <p:nvPr/>
      </p:nvGrpSpPr>
      <p:grpSpPr>
        <a:xfrm>
          <a:off x="0" y="0"/>
          <a:ext cx="0" cy="0"/>
          <a:chOff x="0" y="0"/>
          <a:chExt cx="0" cy="0"/>
        </a:xfrm>
      </p:grpSpPr>
      <p:grpSp>
        <p:nvGrpSpPr>
          <p:cNvPr id="89" name="Google Shape;89;p6"/>
          <p:cNvGrpSpPr/>
          <p:nvPr/>
        </p:nvGrpSpPr>
        <p:grpSpPr>
          <a:xfrm>
            <a:off x="0" y="5548584"/>
            <a:ext cx="18288118" cy="4738531"/>
            <a:chOff x="0" y="-38100"/>
            <a:chExt cx="4816592" cy="1248000"/>
          </a:xfrm>
        </p:grpSpPr>
        <p:sp>
          <p:nvSpPr>
            <p:cNvPr id="90" name="Google Shape;90;p6"/>
            <p:cNvSpPr/>
            <p:nvPr/>
          </p:nvSpPr>
          <p:spPr>
            <a:xfrm>
              <a:off x="0" y="0"/>
              <a:ext cx="4816592" cy="1209878"/>
            </a:xfrm>
            <a:custGeom>
              <a:rect b="b" l="l" r="r" t="t"/>
              <a:pathLst>
                <a:path extrusionOk="0" h="1209878" w="4816592">
                  <a:moveTo>
                    <a:pt x="0" y="0"/>
                  </a:moveTo>
                  <a:lnTo>
                    <a:pt x="4816592" y="0"/>
                  </a:lnTo>
                  <a:lnTo>
                    <a:pt x="4816592" y="1209878"/>
                  </a:lnTo>
                  <a:lnTo>
                    <a:pt x="0" y="1209878"/>
                  </a:lnTo>
                  <a:close/>
                </a:path>
              </a:pathLst>
            </a:custGeom>
            <a:solidFill>
              <a:srgbClr val="FDE74C"/>
            </a:solidFill>
            <a:ln>
              <a:noFill/>
            </a:ln>
          </p:spPr>
        </p:sp>
        <p:sp>
          <p:nvSpPr>
            <p:cNvPr id="91" name="Google Shape;91;p6"/>
            <p:cNvSpPr txBox="1"/>
            <p:nvPr/>
          </p:nvSpPr>
          <p:spPr>
            <a:xfrm>
              <a:off x="0" y="-38100"/>
              <a:ext cx="4816500" cy="124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6"/>
          <p:cNvSpPr/>
          <p:nvPr/>
        </p:nvSpPr>
        <p:spPr>
          <a:xfrm rot="5400000">
            <a:off x="12158050" y="6305929"/>
            <a:ext cx="5610462" cy="6649437"/>
          </a:xfrm>
          <a:custGeom>
            <a:rect b="b" l="l" r="r" t="t"/>
            <a:pathLst>
              <a:path extrusionOk="0" h="6649437" w="5610462">
                <a:moveTo>
                  <a:pt x="0" y="0"/>
                </a:moveTo>
                <a:lnTo>
                  <a:pt x="5610463" y="0"/>
                </a:lnTo>
                <a:lnTo>
                  <a:pt x="5610463" y="6649437"/>
                </a:lnTo>
                <a:lnTo>
                  <a:pt x="0" y="6649437"/>
                </a:lnTo>
                <a:lnTo>
                  <a:pt x="0" y="0"/>
                </a:lnTo>
                <a:close/>
              </a:path>
            </a:pathLst>
          </a:custGeom>
          <a:blipFill rotWithShape="1">
            <a:blip r:embed="rId2">
              <a:alphaModFix/>
            </a:blip>
            <a:stretch>
              <a:fillRect b="0" l="0" r="0" t="0"/>
            </a:stretch>
          </a:blipFill>
          <a:ln>
            <a:noFill/>
          </a:ln>
        </p:spPr>
      </p:sp>
      <p:sp>
        <p:nvSpPr>
          <p:cNvPr id="93" name="Google Shape;93;p6"/>
          <p:cNvSpPr/>
          <p:nvPr/>
        </p:nvSpPr>
        <p:spPr>
          <a:xfrm rot="-5400000">
            <a:off x="6790797" y="5561234"/>
            <a:ext cx="5610462" cy="6649437"/>
          </a:xfrm>
          <a:custGeom>
            <a:rect b="b" l="l" r="r" t="t"/>
            <a:pathLst>
              <a:path extrusionOk="0" h="6649437" w="5610462">
                <a:moveTo>
                  <a:pt x="5610462" y="6649437"/>
                </a:moveTo>
                <a:lnTo>
                  <a:pt x="0" y="6649437"/>
                </a:lnTo>
                <a:lnTo>
                  <a:pt x="0" y="0"/>
                </a:lnTo>
                <a:lnTo>
                  <a:pt x="5610462" y="0"/>
                </a:lnTo>
                <a:lnTo>
                  <a:pt x="5610462" y="6649437"/>
                </a:lnTo>
                <a:close/>
              </a:path>
            </a:pathLst>
          </a:custGeom>
          <a:blipFill rotWithShape="1">
            <a:blip r:embed="rId2">
              <a:alphaModFix/>
            </a:blip>
            <a:stretch>
              <a:fillRect b="0" l="0" r="0" t="0"/>
            </a:stretch>
          </a:blipFill>
          <a:ln>
            <a:noFill/>
          </a:ln>
        </p:spPr>
      </p:sp>
      <p:sp>
        <p:nvSpPr>
          <p:cNvPr id="94" name="Google Shape;94;p6"/>
          <p:cNvSpPr/>
          <p:nvPr/>
        </p:nvSpPr>
        <p:spPr>
          <a:xfrm>
            <a:off x="0" y="5693246"/>
            <a:ext cx="5610462" cy="6649437"/>
          </a:xfrm>
          <a:custGeom>
            <a:rect b="b" l="l" r="r" t="t"/>
            <a:pathLst>
              <a:path extrusionOk="0" h="6649437" w="5610462">
                <a:moveTo>
                  <a:pt x="0" y="0"/>
                </a:moveTo>
                <a:lnTo>
                  <a:pt x="5610462" y="0"/>
                </a:lnTo>
                <a:lnTo>
                  <a:pt x="5610462" y="6649437"/>
                </a:lnTo>
                <a:lnTo>
                  <a:pt x="0" y="6649437"/>
                </a:lnTo>
                <a:lnTo>
                  <a:pt x="0" y="0"/>
                </a:lnTo>
                <a:close/>
              </a:path>
            </a:pathLst>
          </a:custGeom>
          <a:blipFill rotWithShape="1">
            <a:blip r:embed="rId2">
              <a:alphaModFix/>
            </a:blip>
            <a:stretch>
              <a:fillRect b="0" l="0" r="0" t="0"/>
            </a:stretch>
          </a:blipFill>
          <a:ln>
            <a:noFill/>
          </a:ln>
        </p:spPr>
      </p:sp>
      <p:sp>
        <p:nvSpPr>
          <p:cNvPr id="95" name="Google Shape;95;p6"/>
          <p:cNvSpPr/>
          <p:nvPr/>
        </p:nvSpPr>
        <p:spPr>
          <a:xfrm>
            <a:off x="9749948" y="8442199"/>
            <a:ext cx="2385572" cy="2376897"/>
          </a:xfrm>
          <a:custGeom>
            <a:rect b="b" l="l" r="r" t="t"/>
            <a:pathLst>
              <a:path extrusionOk="0" h="2376897" w="2385572">
                <a:moveTo>
                  <a:pt x="0" y="0"/>
                </a:moveTo>
                <a:lnTo>
                  <a:pt x="2385572" y="0"/>
                </a:lnTo>
                <a:lnTo>
                  <a:pt x="2385572" y="2376897"/>
                </a:lnTo>
                <a:lnTo>
                  <a:pt x="0" y="2376897"/>
                </a:lnTo>
                <a:lnTo>
                  <a:pt x="0" y="0"/>
                </a:lnTo>
                <a:close/>
              </a:path>
            </a:pathLst>
          </a:custGeom>
          <a:blipFill rotWithShape="1">
            <a:blip r:embed="rId3">
              <a:alphaModFix/>
            </a:blip>
            <a:stretch>
              <a:fillRect b="0" l="0" r="0" t="0"/>
            </a:stretch>
          </a:blipFill>
          <a:ln>
            <a:noFill/>
          </a:ln>
        </p:spPr>
      </p:sp>
      <p:sp>
        <p:nvSpPr>
          <p:cNvPr id="96" name="Google Shape;96;p6"/>
          <p:cNvSpPr/>
          <p:nvPr/>
        </p:nvSpPr>
        <p:spPr>
          <a:xfrm>
            <a:off x="3132879" y="5932723"/>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97" name="Google Shape;97;p6"/>
          <p:cNvSpPr/>
          <p:nvPr/>
        </p:nvSpPr>
        <p:spPr>
          <a:xfrm>
            <a:off x="15365175" y="4929775"/>
            <a:ext cx="2919004" cy="4116544"/>
          </a:xfrm>
          <a:custGeom>
            <a:rect b="b" l="l" r="r" t="t"/>
            <a:pathLst>
              <a:path extrusionOk="0" h="4438322" w="3671703">
                <a:moveTo>
                  <a:pt x="0" y="0"/>
                </a:moveTo>
                <a:lnTo>
                  <a:pt x="3671702" y="0"/>
                </a:lnTo>
                <a:lnTo>
                  <a:pt x="3671702" y="4438322"/>
                </a:lnTo>
                <a:lnTo>
                  <a:pt x="0" y="4438322"/>
                </a:lnTo>
                <a:lnTo>
                  <a:pt x="0" y="0"/>
                </a:lnTo>
                <a:close/>
              </a:path>
            </a:pathLst>
          </a:custGeom>
          <a:blipFill rotWithShape="1">
            <a:blip r:embed="rId5">
              <a:alphaModFix/>
            </a:blip>
            <a:stretch>
              <a:fillRect b="0" l="0" r="0" t="0"/>
            </a:stretch>
          </a:blipFill>
          <a:ln>
            <a:noFill/>
          </a:ln>
        </p:spPr>
      </p:sp>
      <p:sp>
        <p:nvSpPr>
          <p:cNvPr id="98" name="Google Shape;98;p6"/>
          <p:cNvSpPr/>
          <p:nvPr/>
        </p:nvSpPr>
        <p:spPr>
          <a:xfrm>
            <a:off x="11706526" y="7601292"/>
            <a:ext cx="1421843" cy="1416673"/>
          </a:xfrm>
          <a:custGeom>
            <a:rect b="b" l="l" r="r" t="t"/>
            <a:pathLst>
              <a:path extrusionOk="0" h="1416673" w="1421843">
                <a:moveTo>
                  <a:pt x="0" y="0"/>
                </a:moveTo>
                <a:lnTo>
                  <a:pt x="1421843" y="0"/>
                </a:lnTo>
                <a:lnTo>
                  <a:pt x="1421843" y="1416673"/>
                </a:lnTo>
                <a:lnTo>
                  <a:pt x="0" y="1416673"/>
                </a:lnTo>
                <a:lnTo>
                  <a:pt x="0" y="0"/>
                </a:lnTo>
                <a:close/>
              </a:path>
            </a:pathLst>
          </a:custGeom>
          <a:blipFill rotWithShape="1">
            <a:blip r:embed="rId3">
              <a:alphaModFix/>
            </a:blip>
            <a:stretch>
              <a:fillRect b="0" l="0" r="0" t="0"/>
            </a:stretch>
          </a:blipFill>
          <a:ln>
            <a:noFill/>
          </a:ln>
        </p:spPr>
      </p:sp>
      <p:sp>
        <p:nvSpPr>
          <p:cNvPr id="99" name="Google Shape;99;p6"/>
          <p:cNvSpPr txBox="1"/>
          <p:nvPr>
            <p:ph type="title"/>
          </p:nvPr>
        </p:nvSpPr>
        <p:spPr>
          <a:xfrm>
            <a:off x="572550" y="484775"/>
            <a:ext cx="5610600" cy="2860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30300"/>
              <a:buNone/>
              <a:defRPr sz="30300">
                <a:solidFill>
                  <a:schemeClr val="dk2"/>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00" name="Google Shape;100;p6"/>
          <p:cNvSpPr txBox="1"/>
          <p:nvPr>
            <p:ph idx="2" type="title"/>
          </p:nvPr>
        </p:nvSpPr>
        <p:spPr>
          <a:xfrm>
            <a:off x="572550" y="3500250"/>
            <a:ext cx="5610600" cy="1567200"/>
          </a:xfrm>
          <a:prstGeom prst="rect">
            <a:avLst/>
          </a:prstGeom>
        </p:spPr>
        <p:txBody>
          <a:bodyPr anchorCtr="0" anchor="t" bIns="0" lIns="0" spcFirstLastPara="1" rIns="0" wrap="square" tIns="0">
            <a:noAutofit/>
          </a:bodyPr>
          <a:lstStyle>
            <a:lvl1pPr lvl="0">
              <a:spcBef>
                <a:spcPts val="0"/>
              </a:spcBef>
              <a:spcAft>
                <a:spcPts val="0"/>
              </a:spcAft>
              <a:buClr>
                <a:srgbClr val="F4BBDE"/>
              </a:buClr>
              <a:buSzPts val="14000"/>
              <a:buNone/>
              <a:defRPr sz="14000">
                <a:solidFill>
                  <a:srgbClr val="F4BBDE"/>
                </a:solidFill>
              </a:defRPr>
            </a:lvl1pPr>
            <a:lvl2pPr lvl="1">
              <a:spcBef>
                <a:spcPts val="0"/>
              </a:spcBef>
              <a:spcAft>
                <a:spcPts val="0"/>
              </a:spcAft>
              <a:buClr>
                <a:srgbClr val="F4BBDE"/>
              </a:buClr>
              <a:buSzPts val="5600"/>
              <a:buNone/>
              <a:defRPr>
                <a:solidFill>
                  <a:srgbClr val="F4BBDE"/>
                </a:solidFill>
              </a:defRPr>
            </a:lvl2pPr>
            <a:lvl3pPr lvl="2">
              <a:spcBef>
                <a:spcPts val="0"/>
              </a:spcBef>
              <a:spcAft>
                <a:spcPts val="0"/>
              </a:spcAft>
              <a:buClr>
                <a:srgbClr val="F4BBDE"/>
              </a:buClr>
              <a:buSzPts val="5600"/>
              <a:buNone/>
              <a:defRPr>
                <a:solidFill>
                  <a:srgbClr val="F4BBDE"/>
                </a:solidFill>
              </a:defRPr>
            </a:lvl3pPr>
            <a:lvl4pPr lvl="3">
              <a:spcBef>
                <a:spcPts val="0"/>
              </a:spcBef>
              <a:spcAft>
                <a:spcPts val="0"/>
              </a:spcAft>
              <a:buClr>
                <a:srgbClr val="F4BBDE"/>
              </a:buClr>
              <a:buSzPts val="5600"/>
              <a:buNone/>
              <a:defRPr>
                <a:solidFill>
                  <a:srgbClr val="F4BBDE"/>
                </a:solidFill>
              </a:defRPr>
            </a:lvl4pPr>
            <a:lvl5pPr lvl="4">
              <a:spcBef>
                <a:spcPts val="0"/>
              </a:spcBef>
              <a:spcAft>
                <a:spcPts val="0"/>
              </a:spcAft>
              <a:buClr>
                <a:srgbClr val="F4BBDE"/>
              </a:buClr>
              <a:buSzPts val="5600"/>
              <a:buNone/>
              <a:defRPr>
                <a:solidFill>
                  <a:srgbClr val="F4BBDE"/>
                </a:solidFill>
              </a:defRPr>
            </a:lvl5pPr>
            <a:lvl6pPr lvl="5">
              <a:spcBef>
                <a:spcPts val="0"/>
              </a:spcBef>
              <a:spcAft>
                <a:spcPts val="0"/>
              </a:spcAft>
              <a:buClr>
                <a:srgbClr val="F4BBDE"/>
              </a:buClr>
              <a:buSzPts val="5600"/>
              <a:buNone/>
              <a:defRPr>
                <a:solidFill>
                  <a:srgbClr val="F4BBDE"/>
                </a:solidFill>
              </a:defRPr>
            </a:lvl6pPr>
            <a:lvl7pPr lvl="6">
              <a:spcBef>
                <a:spcPts val="0"/>
              </a:spcBef>
              <a:spcAft>
                <a:spcPts val="0"/>
              </a:spcAft>
              <a:buClr>
                <a:srgbClr val="F4BBDE"/>
              </a:buClr>
              <a:buSzPts val="5600"/>
              <a:buNone/>
              <a:defRPr>
                <a:solidFill>
                  <a:srgbClr val="F4BBDE"/>
                </a:solidFill>
              </a:defRPr>
            </a:lvl7pPr>
            <a:lvl8pPr lvl="7">
              <a:spcBef>
                <a:spcPts val="0"/>
              </a:spcBef>
              <a:spcAft>
                <a:spcPts val="0"/>
              </a:spcAft>
              <a:buClr>
                <a:srgbClr val="F4BBDE"/>
              </a:buClr>
              <a:buSzPts val="5600"/>
              <a:buNone/>
              <a:defRPr>
                <a:solidFill>
                  <a:srgbClr val="F4BBDE"/>
                </a:solidFill>
              </a:defRPr>
            </a:lvl8pPr>
            <a:lvl9pPr lvl="8">
              <a:spcBef>
                <a:spcPts val="0"/>
              </a:spcBef>
              <a:spcAft>
                <a:spcPts val="0"/>
              </a:spcAft>
              <a:buClr>
                <a:srgbClr val="F4BBDE"/>
              </a:buClr>
              <a:buSzPts val="5600"/>
              <a:buNone/>
              <a:defRPr>
                <a:solidFill>
                  <a:srgbClr val="F4BBDE"/>
                </a:solidFill>
              </a:defRPr>
            </a:lvl9pPr>
          </a:lstStyle>
          <a:p/>
        </p:txBody>
      </p:sp>
      <p:sp>
        <p:nvSpPr>
          <p:cNvPr id="101" name="Google Shape;101;p6"/>
          <p:cNvSpPr txBox="1"/>
          <p:nvPr>
            <p:ph idx="1" type="subTitle"/>
          </p:nvPr>
        </p:nvSpPr>
        <p:spPr>
          <a:xfrm>
            <a:off x="9370900" y="618375"/>
            <a:ext cx="3015600" cy="801600"/>
          </a:xfrm>
          <a:prstGeom prst="rect">
            <a:avLst/>
          </a:prstGeom>
        </p:spPr>
        <p:txBody>
          <a:bodyPr anchorCtr="0" anchor="t" bIns="0" lIns="0" spcFirstLastPara="1" rIns="0" wrap="square" tIns="0">
            <a:noAutofit/>
          </a:bodyPr>
          <a:lstStyle>
            <a:lvl1pPr lvl="0">
              <a:spcBef>
                <a:spcPts val="0"/>
              </a:spcBef>
              <a:spcAft>
                <a:spcPts val="0"/>
              </a:spcAft>
              <a:buSzPts val="3200"/>
              <a:buNone/>
              <a:defRPr sz="32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102" name="Google Shape;102;p6"/>
          <p:cNvSpPr txBox="1"/>
          <p:nvPr>
            <p:ph idx="3" type="body"/>
          </p:nvPr>
        </p:nvSpPr>
        <p:spPr>
          <a:xfrm>
            <a:off x="9370900" y="1610800"/>
            <a:ext cx="3435300" cy="1030500"/>
          </a:xfrm>
          <a:prstGeom prst="rect">
            <a:avLst/>
          </a:prstGeom>
        </p:spPr>
        <p:txBody>
          <a:bodyPr anchorCtr="0" anchor="t" bIns="0" lIns="0" spcFirstLastPara="1" rIns="0" wrap="square" tIns="0">
            <a:noAutofit/>
          </a:bodyPr>
          <a:lstStyle>
            <a:lvl1pPr indent="-374650" lvl="0" marL="457200">
              <a:spcBef>
                <a:spcPts val="0"/>
              </a:spcBef>
              <a:spcAft>
                <a:spcPts val="0"/>
              </a:spcAft>
              <a:buSzPts val="2300"/>
              <a:buFont typeface="Noto Sans"/>
              <a:buChar char="●"/>
              <a:defRPr sz="2300">
                <a:latin typeface="Noto Sans"/>
                <a:ea typeface="Noto Sans"/>
                <a:cs typeface="Noto Sans"/>
                <a:sym typeface="Noto Sans"/>
              </a:defRPr>
            </a:lvl1pPr>
            <a:lvl2pPr indent="-374650" lvl="1" marL="914400">
              <a:spcBef>
                <a:spcPts val="0"/>
              </a:spcBef>
              <a:spcAft>
                <a:spcPts val="0"/>
              </a:spcAft>
              <a:buSzPts val="2300"/>
              <a:buChar char="○"/>
              <a:defRPr/>
            </a:lvl2pPr>
            <a:lvl3pPr indent="-374650" lvl="2" marL="1371600">
              <a:spcBef>
                <a:spcPts val="0"/>
              </a:spcBef>
              <a:spcAft>
                <a:spcPts val="0"/>
              </a:spcAft>
              <a:buSzPts val="2300"/>
              <a:buChar char="■"/>
              <a:defRPr/>
            </a:lvl3pPr>
            <a:lvl4pPr indent="-374650" lvl="3" marL="1828800">
              <a:spcBef>
                <a:spcPts val="0"/>
              </a:spcBef>
              <a:spcAft>
                <a:spcPts val="0"/>
              </a:spcAft>
              <a:buSzPts val="2300"/>
              <a:buChar char="●"/>
              <a:defRPr/>
            </a:lvl4pPr>
            <a:lvl5pPr indent="-374650" lvl="4" marL="2286000">
              <a:spcBef>
                <a:spcPts val="0"/>
              </a:spcBef>
              <a:spcAft>
                <a:spcPts val="0"/>
              </a:spcAft>
              <a:buSzPts val="2300"/>
              <a:buChar char="○"/>
              <a:defRPr/>
            </a:lvl5pPr>
            <a:lvl6pPr indent="-374650" lvl="5" marL="2743200">
              <a:spcBef>
                <a:spcPts val="0"/>
              </a:spcBef>
              <a:spcAft>
                <a:spcPts val="0"/>
              </a:spcAft>
              <a:buSzPts val="2300"/>
              <a:buChar char="■"/>
              <a:defRPr/>
            </a:lvl6pPr>
            <a:lvl7pPr indent="-374650" lvl="6" marL="3200400">
              <a:spcBef>
                <a:spcPts val="0"/>
              </a:spcBef>
              <a:spcAft>
                <a:spcPts val="0"/>
              </a:spcAft>
              <a:buSzPts val="2300"/>
              <a:buChar char="●"/>
              <a:defRPr/>
            </a:lvl7pPr>
            <a:lvl8pPr indent="-374650" lvl="7" marL="3657600">
              <a:spcBef>
                <a:spcPts val="0"/>
              </a:spcBef>
              <a:spcAft>
                <a:spcPts val="0"/>
              </a:spcAft>
              <a:buSzPts val="2300"/>
              <a:buChar char="○"/>
              <a:defRPr/>
            </a:lvl8pPr>
            <a:lvl9pPr indent="-374650" lvl="8" marL="4114800">
              <a:spcBef>
                <a:spcPts val="0"/>
              </a:spcBef>
              <a:spcAft>
                <a:spcPts val="0"/>
              </a:spcAft>
              <a:buSzPts val="2300"/>
              <a:buChar char="■"/>
              <a:defRPr/>
            </a:lvl9pPr>
          </a:lstStyle>
          <a:p/>
        </p:txBody>
      </p:sp>
      <p:sp>
        <p:nvSpPr>
          <p:cNvPr id="103" name="Google Shape;103;p6"/>
          <p:cNvSpPr txBox="1"/>
          <p:nvPr>
            <p:ph idx="4" type="subTitle"/>
          </p:nvPr>
        </p:nvSpPr>
        <p:spPr>
          <a:xfrm>
            <a:off x="13703000" y="618375"/>
            <a:ext cx="3015600" cy="801600"/>
          </a:xfrm>
          <a:prstGeom prst="rect">
            <a:avLst/>
          </a:prstGeom>
        </p:spPr>
        <p:txBody>
          <a:bodyPr anchorCtr="0" anchor="t" bIns="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104" name="Google Shape;104;p6"/>
          <p:cNvSpPr txBox="1"/>
          <p:nvPr>
            <p:ph idx="5" type="body"/>
          </p:nvPr>
        </p:nvSpPr>
        <p:spPr>
          <a:xfrm>
            <a:off x="13703000" y="1610800"/>
            <a:ext cx="3435300" cy="1030500"/>
          </a:xfrm>
          <a:prstGeom prst="rect">
            <a:avLst/>
          </a:prstGeom>
        </p:spPr>
        <p:txBody>
          <a:bodyPr anchorCtr="0" anchor="t" bIns="0" lIns="0" spcFirstLastPara="1" rIns="0" wrap="square" tIns="0">
            <a:noAutofit/>
          </a:bodyPr>
          <a:lstStyle>
            <a:lvl1pPr indent="-374650" lvl="0" marL="457200" rtl="0">
              <a:spcBef>
                <a:spcPts val="0"/>
              </a:spcBef>
              <a:spcAft>
                <a:spcPts val="0"/>
              </a:spcAft>
              <a:buSzPts val="2300"/>
              <a:buFont typeface="Noto Sans"/>
              <a:buChar char="●"/>
              <a:defRPr sz="2300">
                <a:latin typeface="Noto Sans"/>
                <a:ea typeface="Noto Sans"/>
                <a:cs typeface="Noto Sans"/>
                <a:sym typeface="Noto Sans"/>
              </a:defRPr>
            </a:lvl1pPr>
            <a:lvl2pPr indent="-374650" lvl="1" marL="914400" rtl="0">
              <a:spcBef>
                <a:spcPts val="0"/>
              </a:spcBef>
              <a:spcAft>
                <a:spcPts val="0"/>
              </a:spcAft>
              <a:buSzPts val="2300"/>
              <a:buChar char="○"/>
              <a:defRPr/>
            </a:lvl2pPr>
            <a:lvl3pPr indent="-374650" lvl="2" marL="1371600" rtl="0">
              <a:spcBef>
                <a:spcPts val="0"/>
              </a:spcBef>
              <a:spcAft>
                <a:spcPts val="0"/>
              </a:spcAft>
              <a:buSzPts val="2300"/>
              <a:buChar char="■"/>
              <a:defRPr/>
            </a:lvl3pPr>
            <a:lvl4pPr indent="-374650" lvl="3" marL="1828800" rtl="0">
              <a:spcBef>
                <a:spcPts val="0"/>
              </a:spcBef>
              <a:spcAft>
                <a:spcPts val="0"/>
              </a:spcAft>
              <a:buSzPts val="2300"/>
              <a:buChar char="●"/>
              <a:defRPr/>
            </a:lvl4pPr>
            <a:lvl5pPr indent="-374650" lvl="4" marL="2286000" rtl="0">
              <a:spcBef>
                <a:spcPts val="0"/>
              </a:spcBef>
              <a:spcAft>
                <a:spcPts val="0"/>
              </a:spcAft>
              <a:buSzPts val="2300"/>
              <a:buChar char="○"/>
              <a:defRPr/>
            </a:lvl5pPr>
            <a:lvl6pPr indent="-374650" lvl="5" marL="2743200" rtl="0">
              <a:spcBef>
                <a:spcPts val="0"/>
              </a:spcBef>
              <a:spcAft>
                <a:spcPts val="0"/>
              </a:spcAft>
              <a:buSzPts val="2300"/>
              <a:buChar char="■"/>
              <a:defRPr/>
            </a:lvl6pPr>
            <a:lvl7pPr indent="-374650" lvl="6" marL="3200400" rtl="0">
              <a:spcBef>
                <a:spcPts val="0"/>
              </a:spcBef>
              <a:spcAft>
                <a:spcPts val="0"/>
              </a:spcAft>
              <a:buSzPts val="2300"/>
              <a:buChar char="●"/>
              <a:defRPr/>
            </a:lvl7pPr>
            <a:lvl8pPr indent="-374650" lvl="7" marL="3657600" rtl="0">
              <a:spcBef>
                <a:spcPts val="0"/>
              </a:spcBef>
              <a:spcAft>
                <a:spcPts val="0"/>
              </a:spcAft>
              <a:buSzPts val="2300"/>
              <a:buChar char="○"/>
              <a:defRPr/>
            </a:lvl8pPr>
            <a:lvl9pPr indent="-374650" lvl="8" marL="4114800" rtl="0">
              <a:spcBef>
                <a:spcPts val="0"/>
              </a:spcBef>
              <a:spcAft>
                <a:spcPts val="0"/>
              </a:spcAft>
              <a:buSzPts val="2300"/>
              <a:buChar char="■"/>
              <a:defRPr/>
            </a:lvl9pPr>
          </a:lstStyle>
          <a:p/>
        </p:txBody>
      </p:sp>
      <p:sp>
        <p:nvSpPr>
          <p:cNvPr id="105" name="Google Shape;105;p6"/>
          <p:cNvSpPr txBox="1"/>
          <p:nvPr>
            <p:ph idx="6" type="subTitle"/>
          </p:nvPr>
        </p:nvSpPr>
        <p:spPr>
          <a:xfrm>
            <a:off x="9370900" y="3272388"/>
            <a:ext cx="3015600" cy="801600"/>
          </a:xfrm>
          <a:prstGeom prst="rect">
            <a:avLst/>
          </a:prstGeom>
        </p:spPr>
        <p:txBody>
          <a:bodyPr anchorCtr="0" anchor="t" bIns="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106" name="Google Shape;106;p6"/>
          <p:cNvSpPr txBox="1"/>
          <p:nvPr>
            <p:ph idx="7" type="body"/>
          </p:nvPr>
        </p:nvSpPr>
        <p:spPr>
          <a:xfrm>
            <a:off x="9370900" y="4264813"/>
            <a:ext cx="3435300" cy="1030500"/>
          </a:xfrm>
          <a:prstGeom prst="rect">
            <a:avLst/>
          </a:prstGeom>
        </p:spPr>
        <p:txBody>
          <a:bodyPr anchorCtr="0" anchor="t" bIns="0" lIns="0" spcFirstLastPara="1" rIns="0" wrap="square" tIns="0">
            <a:noAutofit/>
          </a:bodyPr>
          <a:lstStyle>
            <a:lvl1pPr indent="-374650" lvl="0" marL="457200" rtl="0">
              <a:spcBef>
                <a:spcPts val="0"/>
              </a:spcBef>
              <a:spcAft>
                <a:spcPts val="0"/>
              </a:spcAft>
              <a:buSzPts val="2300"/>
              <a:buFont typeface="Noto Sans"/>
              <a:buChar char="●"/>
              <a:defRPr sz="2300">
                <a:latin typeface="Noto Sans"/>
                <a:ea typeface="Noto Sans"/>
                <a:cs typeface="Noto Sans"/>
                <a:sym typeface="Noto Sans"/>
              </a:defRPr>
            </a:lvl1pPr>
            <a:lvl2pPr indent="-374650" lvl="1" marL="914400" rtl="0">
              <a:spcBef>
                <a:spcPts val="0"/>
              </a:spcBef>
              <a:spcAft>
                <a:spcPts val="0"/>
              </a:spcAft>
              <a:buSzPts val="2300"/>
              <a:buChar char="○"/>
              <a:defRPr/>
            </a:lvl2pPr>
            <a:lvl3pPr indent="-374650" lvl="2" marL="1371600" rtl="0">
              <a:spcBef>
                <a:spcPts val="0"/>
              </a:spcBef>
              <a:spcAft>
                <a:spcPts val="0"/>
              </a:spcAft>
              <a:buSzPts val="2300"/>
              <a:buChar char="■"/>
              <a:defRPr/>
            </a:lvl3pPr>
            <a:lvl4pPr indent="-374650" lvl="3" marL="1828800" rtl="0">
              <a:spcBef>
                <a:spcPts val="0"/>
              </a:spcBef>
              <a:spcAft>
                <a:spcPts val="0"/>
              </a:spcAft>
              <a:buSzPts val="2300"/>
              <a:buChar char="●"/>
              <a:defRPr/>
            </a:lvl4pPr>
            <a:lvl5pPr indent="-374650" lvl="4" marL="2286000" rtl="0">
              <a:spcBef>
                <a:spcPts val="0"/>
              </a:spcBef>
              <a:spcAft>
                <a:spcPts val="0"/>
              </a:spcAft>
              <a:buSzPts val="2300"/>
              <a:buChar char="○"/>
              <a:defRPr/>
            </a:lvl5pPr>
            <a:lvl6pPr indent="-374650" lvl="5" marL="2743200" rtl="0">
              <a:spcBef>
                <a:spcPts val="0"/>
              </a:spcBef>
              <a:spcAft>
                <a:spcPts val="0"/>
              </a:spcAft>
              <a:buSzPts val="2300"/>
              <a:buChar char="■"/>
              <a:defRPr/>
            </a:lvl6pPr>
            <a:lvl7pPr indent="-374650" lvl="6" marL="3200400" rtl="0">
              <a:spcBef>
                <a:spcPts val="0"/>
              </a:spcBef>
              <a:spcAft>
                <a:spcPts val="0"/>
              </a:spcAft>
              <a:buSzPts val="2300"/>
              <a:buChar char="●"/>
              <a:defRPr/>
            </a:lvl7pPr>
            <a:lvl8pPr indent="-374650" lvl="7" marL="3657600" rtl="0">
              <a:spcBef>
                <a:spcPts val="0"/>
              </a:spcBef>
              <a:spcAft>
                <a:spcPts val="0"/>
              </a:spcAft>
              <a:buSzPts val="2300"/>
              <a:buChar char="○"/>
              <a:defRPr/>
            </a:lvl8pPr>
            <a:lvl9pPr indent="-374650" lvl="8" marL="4114800" rtl="0">
              <a:spcBef>
                <a:spcPts val="0"/>
              </a:spcBef>
              <a:spcAft>
                <a:spcPts val="0"/>
              </a:spcAft>
              <a:buSzPts val="2300"/>
              <a:buChar char="■"/>
              <a:defRPr/>
            </a:lvl9pPr>
          </a:lstStyle>
          <a:p/>
        </p:txBody>
      </p:sp>
      <p:sp>
        <p:nvSpPr>
          <p:cNvPr id="107" name="Google Shape;107;p6"/>
          <p:cNvSpPr txBox="1"/>
          <p:nvPr>
            <p:ph idx="8" type="subTitle"/>
          </p:nvPr>
        </p:nvSpPr>
        <p:spPr>
          <a:xfrm>
            <a:off x="13703000" y="3272388"/>
            <a:ext cx="3015600" cy="801600"/>
          </a:xfrm>
          <a:prstGeom prst="rect">
            <a:avLst/>
          </a:prstGeom>
        </p:spPr>
        <p:txBody>
          <a:bodyPr anchorCtr="0" anchor="t" bIns="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108" name="Google Shape;108;p6"/>
          <p:cNvSpPr txBox="1"/>
          <p:nvPr>
            <p:ph idx="9" type="body"/>
          </p:nvPr>
        </p:nvSpPr>
        <p:spPr>
          <a:xfrm>
            <a:off x="13703000" y="4264813"/>
            <a:ext cx="3435300" cy="1030500"/>
          </a:xfrm>
          <a:prstGeom prst="rect">
            <a:avLst/>
          </a:prstGeom>
        </p:spPr>
        <p:txBody>
          <a:bodyPr anchorCtr="0" anchor="t" bIns="0" lIns="0" spcFirstLastPara="1" rIns="0" wrap="square" tIns="0">
            <a:noAutofit/>
          </a:bodyPr>
          <a:lstStyle>
            <a:lvl1pPr indent="-374650" lvl="0" marL="457200" rtl="0">
              <a:spcBef>
                <a:spcPts val="0"/>
              </a:spcBef>
              <a:spcAft>
                <a:spcPts val="0"/>
              </a:spcAft>
              <a:buSzPts val="2300"/>
              <a:buFont typeface="Noto Sans"/>
              <a:buChar char="●"/>
              <a:defRPr sz="2300">
                <a:latin typeface="Noto Sans"/>
                <a:ea typeface="Noto Sans"/>
                <a:cs typeface="Noto Sans"/>
                <a:sym typeface="Noto Sans"/>
              </a:defRPr>
            </a:lvl1pPr>
            <a:lvl2pPr indent="-374650" lvl="1" marL="914400" rtl="0">
              <a:spcBef>
                <a:spcPts val="0"/>
              </a:spcBef>
              <a:spcAft>
                <a:spcPts val="0"/>
              </a:spcAft>
              <a:buSzPts val="2300"/>
              <a:buChar char="○"/>
              <a:defRPr/>
            </a:lvl2pPr>
            <a:lvl3pPr indent="-374650" lvl="2" marL="1371600" rtl="0">
              <a:spcBef>
                <a:spcPts val="0"/>
              </a:spcBef>
              <a:spcAft>
                <a:spcPts val="0"/>
              </a:spcAft>
              <a:buSzPts val="2300"/>
              <a:buChar char="■"/>
              <a:defRPr/>
            </a:lvl3pPr>
            <a:lvl4pPr indent="-374650" lvl="3" marL="1828800" rtl="0">
              <a:spcBef>
                <a:spcPts val="0"/>
              </a:spcBef>
              <a:spcAft>
                <a:spcPts val="0"/>
              </a:spcAft>
              <a:buSzPts val="2300"/>
              <a:buChar char="●"/>
              <a:defRPr/>
            </a:lvl4pPr>
            <a:lvl5pPr indent="-374650" lvl="4" marL="2286000" rtl="0">
              <a:spcBef>
                <a:spcPts val="0"/>
              </a:spcBef>
              <a:spcAft>
                <a:spcPts val="0"/>
              </a:spcAft>
              <a:buSzPts val="2300"/>
              <a:buChar char="○"/>
              <a:defRPr/>
            </a:lvl5pPr>
            <a:lvl6pPr indent="-374650" lvl="5" marL="2743200" rtl="0">
              <a:spcBef>
                <a:spcPts val="0"/>
              </a:spcBef>
              <a:spcAft>
                <a:spcPts val="0"/>
              </a:spcAft>
              <a:buSzPts val="2300"/>
              <a:buChar char="■"/>
              <a:defRPr/>
            </a:lvl6pPr>
            <a:lvl7pPr indent="-374650" lvl="6" marL="3200400" rtl="0">
              <a:spcBef>
                <a:spcPts val="0"/>
              </a:spcBef>
              <a:spcAft>
                <a:spcPts val="0"/>
              </a:spcAft>
              <a:buSzPts val="2300"/>
              <a:buChar char="●"/>
              <a:defRPr/>
            </a:lvl7pPr>
            <a:lvl8pPr indent="-374650" lvl="7" marL="3657600" rtl="0">
              <a:spcBef>
                <a:spcPts val="0"/>
              </a:spcBef>
              <a:spcAft>
                <a:spcPts val="0"/>
              </a:spcAft>
              <a:buSzPts val="2300"/>
              <a:buChar char="○"/>
              <a:defRPr/>
            </a:lvl8pPr>
            <a:lvl9pPr indent="-374650" lvl="8" marL="4114800" rtl="0">
              <a:spcBef>
                <a:spcPts val="0"/>
              </a:spcBef>
              <a:spcAft>
                <a:spcPts val="0"/>
              </a:spcAft>
              <a:buSzPts val="2300"/>
              <a:buChar char="■"/>
              <a:defRPr/>
            </a:lvl9pPr>
          </a:lstStyle>
          <a:p/>
        </p:txBody>
      </p:sp>
      <p:sp>
        <p:nvSpPr>
          <p:cNvPr id="109" name="Google Shape;109;p6"/>
          <p:cNvSpPr txBox="1"/>
          <p:nvPr>
            <p:ph idx="13" type="title"/>
          </p:nvPr>
        </p:nvSpPr>
        <p:spPr>
          <a:xfrm rot="-5400000">
            <a:off x="4771325" y="2422025"/>
            <a:ext cx="4905000" cy="10305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9800"/>
              <a:buNone/>
              <a:defRPr sz="9800">
                <a:solidFill>
                  <a:schemeClr val="accent5"/>
                </a:solidFill>
              </a:defRPr>
            </a:lvl1pPr>
            <a:lvl2pPr lvl="1">
              <a:spcBef>
                <a:spcPts val="0"/>
              </a:spcBef>
              <a:spcAft>
                <a:spcPts val="0"/>
              </a:spcAft>
              <a:buClr>
                <a:schemeClr val="accent5"/>
              </a:buClr>
              <a:buSzPts val="5600"/>
              <a:buNone/>
              <a:defRPr>
                <a:solidFill>
                  <a:schemeClr val="accent5"/>
                </a:solidFill>
              </a:defRPr>
            </a:lvl2pPr>
            <a:lvl3pPr lvl="2">
              <a:spcBef>
                <a:spcPts val="0"/>
              </a:spcBef>
              <a:spcAft>
                <a:spcPts val="0"/>
              </a:spcAft>
              <a:buClr>
                <a:schemeClr val="accent5"/>
              </a:buClr>
              <a:buSzPts val="5600"/>
              <a:buNone/>
              <a:defRPr>
                <a:solidFill>
                  <a:schemeClr val="accent5"/>
                </a:solidFill>
              </a:defRPr>
            </a:lvl3pPr>
            <a:lvl4pPr lvl="3">
              <a:spcBef>
                <a:spcPts val="0"/>
              </a:spcBef>
              <a:spcAft>
                <a:spcPts val="0"/>
              </a:spcAft>
              <a:buClr>
                <a:schemeClr val="accent5"/>
              </a:buClr>
              <a:buSzPts val="5600"/>
              <a:buNone/>
              <a:defRPr>
                <a:solidFill>
                  <a:schemeClr val="accent5"/>
                </a:solidFill>
              </a:defRPr>
            </a:lvl4pPr>
            <a:lvl5pPr lvl="4">
              <a:spcBef>
                <a:spcPts val="0"/>
              </a:spcBef>
              <a:spcAft>
                <a:spcPts val="0"/>
              </a:spcAft>
              <a:buClr>
                <a:schemeClr val="accent5"/>
              </a:buClr>
              <a:buSzPts val="5600"/>
              <a:buNone/>
              <a:defRPr>
                <a:solidFill>
                  <a:schemeClr val="accent5"/>
                </a:solidFill>
              </a:defRPr>
            </a:lvl5pPr>
            <a:lvl6pPr lvl="5">
              <a:spcBef>
                <a:spcPts val="0"/>
              </a:spcBef>
              <a:spcAft>
                <a:spcPts val="0"/>
              </a:spcAft>
              <a:buClr>
                <a:schemeClr val="accent5"/>
              </a:buClr>
              <a:buSzPts val="5600"/>
              <a:buNone/>
              <a:defRPr>
                <a:solidFill>
                  <a:schemeClr val="accent5"/>
                </a:solidFill>
              </a:defRPr>
            </a:lvl6pPr>
            <a:lvl7pPr lvl="6">
              <a:spcBef>
                <a:spcPts val="0"/>
              </a:spcBef>
              <a:spcAft>
                <a:spcPts val="0"/>
              </a:spcAft>
              <a:buClr>
                <a:schemeClr val="accent5"/>
              </a:buClr>
              <a:buSzPts val="5600"/>
              <a:buNone/>
              <a:defRPr>
                <a:solidFill>
                  <a:schemeClr val="accent5"/>
                </a:solidFill>
              </a:defRPr>
            </a:lvl7pPr>
            <a:lvl8pPr lvl="7">
              <a:spcBef>
                <a:spcPts val="0"/>
              </a:spcBef>
              <a:spcAft>
                <a:spcPts val="0"/>
              </a:spcAft>
              <a:buClr>
                <a:schemeClr val="accent5"/>
              </a:buClr>
              <a:buSzPts val="5600"/>
              <a:buNone/>
              <a:defRPr>
                <a:solidFill>
                  <a:schemeClr val="accent5"/>
                </a:solidFill>
              </a:defRPr>
            </a:lvl8pPr>
            <a:lvl9pPr lvl="8">
              <a:spcBef>
                <a:spcPts val="0"/>
              </a:spcBef>
              <a:spcAft>
                <a:spcPts val="0"/>
              </a:spcAft>
              <a:buClr>
                <a:schemeClr val="accent5"/>
              </a:buClr>
              <a:buSzPts val="5600"/>
              <a:buNone/>
              <a:defRPr>
                <a:solidFill>
                  <a:schemeClr val="accent5"/>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10" name="Shape 110"/>
        <p:cNvGrpSpPr/>
        <p:nvPr/>
      </p:nvGrpSpPr>
      <p:grpSpPr>
        <a:xfrm>
          <a:off x="0" y="0"/>
          <a:ext cx="0" cy="0"/>
          <a:chOff x="0" y="0"/>
          <a:chExt cx="0" cy="0"/>
        </a:xfrm>
      </p:grpSpPr>
      <p:sp>
        <p:nvSpPr>
          <p:cNvPr id="111" name="Google Shape;111;p7"/>
          <p:cNvSpPr/>
          <p:nvPr>
            <p:ph idx="2" type="pic"/>
          </p:nvPr>
        </p:nvSpPr>
        <p:spPr>
          <a:xfrm>
            <a:off x="7498525" y="-47300"/>
            <a:ext cx="5498700" cy="10375800"/>
          </a:xfrm>
          <a:prstGeom prst="rect">
            <a:avLst/>
          </a:prstGeom>
          <a:noFill/>
          <a:ln>
            <a:noFill/>
          </a:ln>
        </p:spPr>
      </p:sp>
      <p:sp>
        <p:nvSpPr>
          <p:cNvPr id="112" name="Google Shape;112;p7"/>
          <p:cNvSpPr/>
          <p:nvPr>
            <p:ph idx="3" type="pic"/>
          </p:nvPr>
        </p:nvSpPr>
        <p:spPr>
          <a:xfrm>
            <a:off x="12997250" y="4929400"/>
            <a:ext cx="5290800" cy="5399100"/>
          </a:xfrm>
          <a:prstGeom prst="rect">
            <a:avLst/>
          </a:prstGeom>
          <a:noFill/>
          <a:ln>
            <a:noFill/>
          </a:ln>
        </p:spPr>
      </p:sp>
      <p:sp>
        <p:nvSpPr>
          <p:cNvPr id="113" name="Google Shape;113;p7"/>
          <p:cNvSpPr/>
          <p:nvPr>
            <p:ph idx="4" type="pic"/>
          </p:nvPr>
        </p:nvSpPr>
        <p:spPr>
          <a:xfrm>
            <a:off x="13016200" y="-47300"/>
            <a:ext cx="5290800" cy="4976700"/>
          </a:xfrm>
          <a:prstGeom prst="rect">
            <a:avLst/>
          </a:prstGeom>
          <a:noFill/>
          <a:ln>
            <a:noFill/>
          </a:ln>
        </p:spPr>
      </p:sp>
      <p:grpSp>
        <p:nvGrpSpPr>
          <p:cNvPr id="114" name="Google Shape;114;p7"/>
          <p:cNvGrpSpPr/>
          <p:nvPr/>
        </p:nvGrpSpPr>
        <p:grpSpPr>
          <a:xfrm>
            <a:off x="0" y="-144662"/>
            <a:ext cx="7498536" cy="6411825"/>
            <a:chOff x="0" y="-38100"/>
            <a:chExt cx="1974910" cy="1688700"/>
          </a:xfrm>
        </p:grpSpPr>
        <p:sp>
          <p:nvSpPr>
            <p:cNvPr id="115" name="Google Shape;115;p7"/>
            <p:cNvSpPr/>
            <p:nvPr/>
          </p:nvSpPr>
          <p:spPr>
            <a:xfrm>
              <a:off x="0" y="0"/>
              <a:ext cx="1974910" cy="1650600"/>
            </a:xfrm>
            <a:custGeom>
              <a:rect b="b" l="l" r="r" t="t"/>
              <a:pathLst>
                <a:path extrusionOk="0" h="1650600" w="1974910">
                  <a:moveTo>
                    <a:pt x="0" y="0"/>
                  </a:moveTo>
                  <a:lnTo>
                    <a:pt x="1974910" y="0"/>
                  </a:lnTo>
                  <a:lnTo>
                    <a:pt x="1974910" y="1650600"/>
                  </a:lnTo>
                  <a:lnTo>
                    <a:pt x="0" y="1650600"/>
                  </a:lnTo>
                  <a:close/>
                </a:path>
              </a:pathLst>
            </a:custGeom>
            <a:solidFill>
              <a:srgbClr val="FF3D1B"/>
            </a:solidFill>
            <a:ln cap="sq" cmpd="sng" w="95250">
              <a:solidFill>
                <a:srgbClr val="000000"/>
              </a:solidFill>
              <a:prstDash val="solid"/>
              <a:miter lim="8000"/>
              <a:headEnd len="sm" w="sm" type="none"/>
              <a:tailEnd len="sm" w="sm" type="none"/>
            </a:ln>
          </p:spPr>
        </p:sp>
        <p:sp>
          <p:nvSpPr>
            <p:cNvPr id="116" name="Google Shape;116;p7"/>
            <p:cNvSpPr txBox="1"/>
            <p:nvPr/>
          </p:nvSpPr>
          <p:spPr>
            <a:xfrm>
              <a:off x="0" y="-38100"/>
              <a:ext cx="1974900" cy="168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7"/>
          <p:cNvSpPr/>
          <p:nvPr/>
        </p:nvSpPr>
        <p:spPr>
          <a:xfrm>
            <a:off x="11509537" y="3547051"/>
            <a:ext cx="3192898" cy="3192898"/>
          </a:xfrm>
          <a:custGeom>
            <a:rect b="b" l="l" r="r" t="t"/>
            <a:pathLst>
              <a:path extrusionOk="0" h="3192898" w="3192898">
                <a:moveTo>
                  <a:pt x="0" y="0"/>
                </a:moveTo>
                <a:lnTo>
                  <a:pt x="3192898" y="0"/>
                </a:lnTo>
                <a:lnTo>
                  <a:pt x="3192898" y="3192898"/>
                </a:lnTo>
                <a:lnTo>
                  <a:pt x="0" y="3192898"/>
                </a:lnTo>
                <a:lnTo>
                  <a:pt x="0" y="0"/>
                </a:lnTo>
                <a:close/>
              </a:path>
            </a:pathLst>
          </a:custGeom>
          <a:blipFill rotWithShape="1">
            <a:blip r:embed="rId2">
              <a:alphaModFix/>
            </a:blip>
            <a:stretch>
              <a:fillRect b="0" l="0" r="0" t="0"/>
            </a:stretch>
          </a:blipFill>
          <a:ln>
            <a:noFill/>
          </a:ln>
        </p:spPr>
      </p:sp>
      <p:sp>
        <p:nvSpPr>
          <p:cNvPr id="118" name="Google Shape;118;p7"/>
          <p:cNvSpPr txBox="1"/>
          <p:nvPr>
            <p:ph type="title"/>
          </p:nvPr>
        </p:nvSpPr>
        <p:spPr>
          <a:xfrm>
            <a:off x="696600" y="652213"/>
            <a:ext cx="5935500" cy="1851300"/>
          </a:xfrm>
          <a:prstGeom prst="rect">
            <a:avLst/>
          </a:prstGeom>
        </p:spPr>
        <p:txBody>
          <a:bodyPr anchorCtr="0" anchor="t" bIns="0" lIns="0" spcFirstLastPara="1" rIns="0" wrap="square" tIns="0">
            <a:noAutofit/>
          </a:bodyPr>
          <a:lstStyle>
            <a:lvl1pPr lvl="0">
              <a:spcBef>
                <a:spcPts val="0"/>
              </a:spcBef>
              <a:spcAft>
                <a:spcPts val="0"/>
              </a:spcAft>
              <a:buClr>
                <a:schemeClr val="accent4"/>
              </a:buClr>
              <a:buSzPts val="15600"/>
              <a:buNone/>
              <a:defRPr sz="15600">
                <a:solidFill>
                  <a:schemeClr val="accent4"/>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19" name="Google Shape;119;p7"/>
          <p:cNvSpPr txBox="1"/>
          <p:nvPr>
            <p:ph idx="5" type="title"/>
          </p:nvPr>
        </p:nvSpPr>
        <p:spPr>
          <a:xfrm>
            <a:off x="572550" y="2248488"/>
            <a:ext cx="5992800" cy="2061300"/>
          </a:xfrm>
          <a:prstGeom prst="rect">
            <a:avLst/>
          </a:prstGeom>
        </p:spPr>
        <p:txBody>
          <a:bodyPr anchorCtr="0" anchor="t" bIns="0" lIns="0" spcFirstLastPara="1" rIns="0" wrap="square" tIns="0">
            <a:noAutofit/>
          </a:bodyPr>
          <a:lstStyle>
            <a:lvl1pPr lvl="0">
              <a:spcBef>
                <a:spcPts val="0"/>
              </a:spcBef>
              <a:spcAft>
                <a:spcPts val="0"/>
              </a:spcAft>
              <a:buClr>
                <a:srgbClr val="F4BBDE"/>
              </a:buClr>
              <a:buSzPts val="22400"/>
              <a:buNone/>
              <a:defRPr sz="22400">
                <a:solidFill>
                  <a:srgbClr val="F4BBDE"/>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20" name="Google Shape;120;p7"/>
          <p:cNvSpPr txBox="1"/>
          <p:nvPr>
            <p:ph idx="1" type="body"/>
          </p:nvPr>
        </p:nvSpPr>
        <p:spPr>
          <a:xfrm>
            <a:off x="572550" y="5027075"/>
            <a:ext cx="6183600" cy="744300"/>
          </a:xfrm>
          <a:prstGeom prst="rect">
            <a:avLst/>
          </a:prstGeom>
        </p:spPr>
        <p:txBody>
          <a:bodyPr anchorCtr="0" anchor="t" bIns="0" lIns="0" spcFirstLastPara="1" rIns="0" wrap="square" tIns="0">
            <a:noAutofit/>
          </a:bodyPr>
          <a:lstStyle>
            <a:lvl1pPr indent="-374650" lvl="0" marL="457200">
              <a:spcBef>
                <a:spcPts val="0"/>
              </a:spcBef>
              <a:spcAft>
                <a:spcPts val="0"/>
              </a:spcAft>
              <a:buSzPts val="2300"/>
              <a:buFont typeface="Noto Sans"/>
              <a:buChar char="●"/>
              <a:defRPr sz="2300">
                <a:latin typeface="Noto Sans"/>
                <a:ea typeface="Noto Sans"/>
                <a:cs typeface="Noto Sans"/>
                <a:sym typeface="Noto Sans"/>
              </a:defRPr>
            </a:lvl1pPr>
            <a:lvl2pPr indent="-374650" lvl="1" marL="914400">
              <a:spcBef>
                <a:spcPts val="0"/>
              </a:spcBef>
              <a:spcAft>
                <a:spcPts val="0"/>
              </a:spcAft>
              <a:buSzPts val="2300"/>
              <a:buChar char="○"/>
              <a:defRPr/>
            </a:lvl2pPr>
            <a:lvl3pPr indent="-374650" lvl="2" marL="1371600">
              <a:spcBef>
                <a:spcPts val="0"/>
              </a:spcBef>
              <a:spcAft>
                <a:spcPts val="0"/>
              </a:spcAft>
              <a:buSzPts val="2300"/>
              <a:buChar char="■"/>
              <a:defRPr/>
            </a:lvl3pPr>
            <a:lvl4pPr indent="-374650" lvl="3" marL="1828800">
              <a:spcBef>
                <a:spcPts val="0"/>
              </a:spcBef>
              <a:spcAft>
                <a:spcPts val="0"/>
              </a:spcAft>
              <a:buSzPts val="2300"/>
              <a:buChar char="●"/>
              <a:defRPr/>
            </a:lvl4pPr>
            <a:lvl5pPr indent="-374650" lvl="4" marL="2286000">
              <a:spcBef>
                <a:spcPts val="0"/>
              </a:spcBef>
              <a:spcAft>
                <a:spcPts val="0"/>
              </a:spcAft>
              <a:buSzPts val="2300"/>
              <a:buChar char="○"/>
              <a:defRPr/>
            </a:lvl5pPr>
            <a:lvl6pPr indent="-374650" lvl="5" marL="2743200">
              <a:spcBef>
                <a:spcPts val="0"/>
              </a:spcBef>
              <a:spcAft>
                <a:spcPts val="0"/>
              </a:spcAft>
              <a:buSzPts val="2300"/>
              <a:buChar char="■"/>
              <a:defRPr/>
            </a:lvl6pPr>
            <a:lvl7pPr indent="-374650" lvl="6" marL="3200400">
              <a:spcBef>
                <a:spcPts val="0"/>
              </a:spcBef>
              <a:spcAft>
                <a:spcPts val="0"/>
              </a:spcAft>
              <a:buSzPts val="2300"/>
              <a:buChar char="●"/>
              <a:defRPr/>
            </a:lvl7pPr>
            <a:lvl8pPr indent="-374650" lvl="7" marL="3657600">
              <a:spcBef>
                <a:spcPts val="0"/>
              </a:spcBef>
              <a:spcAft>
                <a:spcPts val="0"/>
              </a:spcAft>
              <a:buSzPts val="2300"/>
              <a:buChar char="○"/>
              <a:defRPr/>
            </a:lvl8pPr>
            <a:lvl9pPr indent="-374650" lvl="8" marL="4114800">
              <a:spcBef>
                <a:spcPts val="0"/>
              </a:spcBef>
              <a:spcAft>
                <a:spcPts val="0"/>
              </a:spcAft>
              <a:buSzPts val="2300"/>
              <a:buChar char="■"/>
              <a:defRPr/>
            </a:lvl9pPr>
          </a:lstStyle>
          <a:p/>
        </p:txBody>
      </p:sp>
      <p:sp>
        <p:nvSpPr>
          <p:cNvPr id="121" name="Google Shape;121;p7"/>
          <p:cNvSpPr/>
          <p:nvPr>
            <p:ph idx="6" type="pic"/>
          </p:nvPr>
        </p:nvSpPr>
        <p:spPr>
          <a:xfrm>
            <a:off x="-19075" y="6343975"/>
            <a:ext cx="7517700" cy="39429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22" name="Shape 122"/>
        <p:cNvGrpSpPr/>
        <p:nvPr/>
      </p:nvGrpSpPr>
      <p:grpSpPr>
        <a:xfrm>
          <a:off x="0" y="0"/>
          <a:ext cx="0" cy="0"/>
          <a:chOff x="0" y="0"/>
          <a:chExt cx="0" cy="0"/>
        </a:xfrm>
      </p:grpSpPr>
      <p:grpSp>
        <p:nvGrpSpPr>
          <p:cNvPr id="123" name="Google Shape;123;p8"/>
          <p:cNvGrpSpPr/>
          <p:nvPr/>
        </p:nvGrpSpPr>
        <p:grpSpPr>
          <a:xfrm>
            <a:off x="0" y="8306420"/>
            <a:ext cx="18288118" cy="2013192"/>
            <a:chOff x="0" y="-38100"/>
            <a:chExt cx="4816592" cy="530220"/>
          </a:xfrm>
        </p:grpSpPr>
        <p:sp>
          <p:nvSpPr>
            <p:cNvPr id="124" name="Google Shape;124;p8"/>
            <p:cNvSpPr/>
            <p:nvPr/>
          </p:nvSpPr>
          <p:spPr>
            <a:xfrm>
              <a:off x="0" y="0"/>
              <a:ext cx="4816592" cy="492120"/>
            </a:xfrm>
            <a:custGeom>
              <a:rect b="b" l="l" r="r" t="t"/>
              <a:pathLst>
                <a:path extrusionOk="0" h="492120" w="4816592">
                  <a:moveTo>
                    <a:pt x="0" y="0"/>
                  </a:moveTo>
                  <a:lnTo>
                    <a:pt x="4816592" y="0"/>
                  </a:lnTo>
                  <a:lnTo>
                    <a:pt x="4816592" y="492120"/>
                  </a:lnTo>
                  <a:lnTo>
                    <a:pt x="0" y="492120"/>
                  </a:lnTo>
                  <a:close/>
                </a:path>
              </a:pathLst>
            </a:custGeom>
            <a:solidFill>
              <a:srgbClr val="44984D"/>
            </a:solidFill>
            <a:ln>
              <a:noFill/>
            </a:ln>
          </p:spPr>
        </p:sp>
        <p:sp>
          <p:nvSpPr>
            <p:cNvPr id="125" name="Google Shape;125;p8"/>
            <p:cNvSpPr txBox="1"/>
            <p:nvPr/>
          </p:nvSpPr>
          <p:spPr>
            <a:xfrm>
              <a:off x="0" y="-38100"/>
              <a:ext cx="4816500" cy="530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8"/>
          <p:cNvSpPr txBox="1"/>
          <p:nvPr>
            <p:ph type="title"/>
          </p:nvPr>
        </p:nvSpPr>
        <p:spPr>
          <a:xfrm>
            <a:off x="114500" y="236650"/>
            <a:ext cx="9580800" cy="47904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40000"/>
              <a:buNone/>
              <a:defRPr sz="40000">
                <a:solidFill>
                  <a:schemeClr val="accent2"/>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27" name="Google Shape;127;p8"/>
          <p:cNvSpPr txBox="1"/>
          <p:nvPr>
            <p:ph idx="2" type="title"/>
          </p:nvPr>
        </p:nvSpPr>
        <p:spPr>
          <a:xfrm>
            <a:off x="114500" y="5370625"/>
            <a:ext cx="9580800" cy="2935800"/>
          </a:xfrm>
          <a:prstGeom prst="rect">
            <a:avLst/>
          </a:prstGeom>
        </p:spPr>
        <p:txBody>
          <a:bodyPr anchorCtr="0" anchor="t" bIns="0" lIns="0" spcFirstLastPara="1" rIns="0" wrap="square" tIns="0">
            <a:noAutofit/>
          </a:bodyPr>
          <a:lstStyle>
            <a:lvl1pPr lvl="0">
              <a:spcBef>
                <a:spcPts val="0"/>
              </a:spcBef>
              <a:spcAft>
                <a:spcPts val="0"/>
              </a:spcAft>
              <a:buClr>
                <a:srgbClr val="44984D"/>
              </a:buClr>
              <a:buSzPts val="20000"/>
              <a:buNone/>
              <a:defRPr sz="20000">
                <a:solidFill>
                  <a:srgbClr val="44984D"/>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28" name="Google Shape;128;p8"/>
          <p:cNvSpPr txBox="1"/>
          <p:nvPr>
            <p:ph idx="3" type="title"/>
          </p:nvPr>
        </p:nvSpPr>
        <p:spPr>
          <a:xfrm>
            <a:off x="9962550" y="217575"/>
            <a:ext cx="9924300" cy="8088900"/>
          </a:xfrm>
          <a:prstGeom prst="rect">
            <a:avLst/>
          </a:prstGeom>
        </p:spPr>
        <p:txBody>
          <a:bodyPr anchorCtr="0" anchor="t" bIns="0" lIns="0" spcFirstLastPara="1" rIns="0" wrap="square" tIns="0">
            <a:noAutofit/>
          </a:bodyPr>
          <a:lstStyle>
            <a:lvl1pPr lvl="0">
              <a:spcBef>
                <a:spcPts val="0"/>
              </a:spcBef>
              <a:spcAft>
                <a:spcPts val="0"/>
              </a:spcAft>
              <a:buClr>
                <a:srgbClr val="44984D"/>
              </a:buClr>
              <a:buSzPts val="40000"/>
              <a:buNone/>
              <a:defRPr sz="40000">
                <a:solidFill>
                  <a:srgbClr val="44984D"/>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29" name="Google Shape;129;p8"/>
          <p:cNvSpPr txBox="1"/>
          <p:nvPr/>
        </p:nvSpPr>
        <p:spPr>
          <a:xfrm>
            <a:off x="572550" y="9092250"/>
            <a:ext cx="9122700" cy="5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rgbClr val="FCF1EC"/>
                </a:solidFill>
                <a:latin typeface="Noto Sans"/>
                <a:ea typeface="Noto Sans"/>
                <a:cs typeface="Noto Sans"/>
                <a:sym typeface="Noto Sans"/>
              </a:rPr>
              <a:t>Click to add a text</a:t>
            </a:r>
            <a:endParaRPr sz="3200">
              <a:solidFill>
                <a:srgbClr val="FCF1EC"/>
              </a:solidFill>
              <a:latin typeface="Noto Sans"/>
              <a:ea typeface="Noto Sans"/>
              <a:cs typeface="Noto Sans"/>
              <a:sym typeface="Noto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
        <p:nvSpPr>
          <p:cNvPr id="131" name="Google Shape;131;p9"/>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CF1E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3400" y="890050"/>
            <a:ext cx="17041200" cy="1145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1"/>
              </a:buClr>
              <a:buSzPts val="5600"/>
              <a:buFont typeface="Staatliches"/>
              <a:buNone/>
              <a:defRPr sz="5600">
                <a:solidFill>
                  <a:schemeClr val="dk1"/>
                </a:solidFill>
                <a:latin typeface="Staatliches"/>
                <a:ea typeface="Staatliches"/>
                <a:cs typeface="Staatliches"/>
                <a:sym typeface="Staatliches"/>
              </a:defRPr>
            </a:lvl1pPr>
            <a:lvl2pPr lvl="1">
              <a:spcBef>
                <a:spcPts val="0"/>
              </a:spcBef>
              <a:spcAft>
                <a:spcPts val="0"/>
              </a:spcAft>
              <a:buClr>
                <a:schemeClr val="dk1"/>
              </a:buClr>
              <a:buSzPts val="5600"/>
              <a:buFont typeface="Staatliches"/>
              <a:buNone/>
              <a:defRPr sz="5600">
                <a:solidFill>
                  <a:schemeClr val="dk1"/>
                </a:solidFill>
                <a:latin typeface="Staatliches"/>
                <a:ea typeface="Staatliches"/>
                <a:cs typeface="Staatliches"/>
                <a:sym typeface="Staatliches"/>
              </a:defRPr>
            </a:lvl2pPr>
            <a:lvl3pPr lvl="2">
              <a:spcBef>
                <a:spcPts val="0"/>
              </a:spcBef>
              <a:spcAft>
                <a:spcPts val="0"/>
              </a:spcAft>
              <a:buClr>
                <a:schemeClr val="dk1"/>
              </a:buClr>
              <a:buSzPts val="5600"/>
              <a:buFont typeface="Staatliches"/>
              <a:buNone/>
              <a:defRPr sz="5600">
                <a:solidFill>
                  <a:schemeClr val="dk1"/>
                </a:solidFill>
                <a:latin typeface="Staatliches"/>
                <a:ea typeface="Staatliches"/>
                <a:cs typeface="Staatliches"/>
                <a:sym typeface="Staatliches"/>
              </a:defRPr>
            </a:lvl3pPr>
            <a:lvl4pPr lvl="3">
              <a:spcBef>
                <a:spcPts val="0"/>
              </a:spcBef>
              <a:spcAft>
                <a:spcPts val="0"/>
              </a:spcAft>
              <a:buClr>
                <a:schemeClr val="dk1"/>
              </a:buClr>
              <a:buSzPts val="5600"/>
              <a:buFont typeface="Staatliches"/>
              <a:buNone/>
              <a:defRPr sz="5600">
                <a:solidFill>
                  <a:schemeClr val="dk1"/>
                </a:solidFill>
                <a:latin typeface="Staatliches"/>
                <a:ea typeface="Staatliches"/>
                <a:cs typeface="Staatliches"/>
                <a:sym typeface="Staatliches"/>
              </a:defRPr>
            </a:lvl4pPr>
            <a:lvl5pPr lvl="4">
              <a:spcBef>
                <a:spcPts val="0"/>
              </a:spcBef>
              <a:spcAft>
                <a:spcPts val="0"/>
              </a:spcAft>
              <a:buClr>
                <a:schemeClr val="dk1"/>
              </a:buClr>
              <a:buSzPts val="5600"/>
              <a:buFont typeface="Staatliches"/>
              <a:buNone/>
              <a:defRPr sz="5600">
                <a:solidFill>
                  <a:schemeClr val="dk1"/>
                </a:solidFill>
                <a:latin typeface="Staatliches"/>
                <a:ea typeface="Staatliches"/>
                <a:cs typeface="Staatliches"/>
                <a:sym typeface="Staatliches"/>
              </a:defRPr>
            </a:lvl5pPr>
            <a:lvl6pPr lvl="5">
              <a:spcBef>
                <a:spcPts val="0"/>
              </a:spcBef>
              <a:spcAft>
                <a:spcPts val="0"/>
              </a:spcAft>
              <a:buClr>
                <a:schemeClr val="dk1"/>
              </a:buClr>
              <a:buSzPts val="5600"/>
              <a:buFont typeface="Staatliches"/>
              <a:buNone/>
              <a:defRPr sz="5600">
                <a:solidFill>
                  <a:schemeClr val="dk1"/>
                </a:solidFill>
                <a:latin typeface="Staatliches"/>
                <a:ea typeface="Staatliches"/>
                <a:cs typeface="Staatliches"/>
                <a:sym typeface="Staatliches"/>
              </a:defRPr>
            </a:lvl6pPr>
            <a:lvl7pPr lvl="6">
              <a:spcBef>
                <a:spcPts val="0"/>
              </a:spcBef>
              <a:spcAft>
                <a:spcPts val="0"/>
              </a:spcAft>
              <a:buClr>
                <a:schemeClr val="dk1"/>
              </a:buClr>
              <a:buSzPts val="5600"/>
              <a:buFont typeface="Staatliches"/>
              <a:buNone/>
              <a:defRPr sz="5600">
                <a:solidFill>
                  <a:schemeClr val="dk1"/>
                </a:solidFill>
                <a:latin typeface="Staatliches"/>
                <a:ea typeface="Staatliches"/>
                <a:cs typeface="Staatliches"/>
                <a:sym typeface="Staatliches"/>
              </a:defRPr>
            </a:lvl7pPr>
            <a:lvl8pPr lvl="7">
              <a:spcBef>
                <a:spcPts val="0"/>
              </a:spcBef>
              <a:spcAft>
                <a:spcPts val="0"/>
              </a:spcAft>
              <a:buClr>
                <a:schemeClr val="dk1"/>
              </a:buClr>
              <a:buSzPts val="5600"/>
              <a:buFont typeface="Staatliches"/>
              <a:buNone/>
              <a:defRPr sz="5600">
                <a:solidFill>
                  <a:schemeClr val="dk1"/>
                </a:solidFill>
                <a:latin typeface="Staatliches"/>
                <a:ea typeface="Staatliches"/>
                <a:cs typeface="Staatliches"/>
                <a:sym typeface="Staatliches"/>
              </a:defRPr>
            </a:lvl8pPr>
            <a:lvl9pPr lvl="8">
              <a:spcBef>
                <a:spcPts val="0"/>
              </a:spcBef>
              <a:spcAft>
                <a:spcPts val="0"/>
              </a:spcAft>
              <a:buClr>
                <a:schemeClr val="dk1"/>
              </a:buClr>
              <a:buSzPts val="5600"/>
              <a:buFont typeface="Staatliches"/>
              <a:buNone/>
              <a:defRPr sz="5600">
                <a:solidFill>
                  <a:schemeClr val="dk1"/>
                </a:solidFill>
                <a:latin typeface="Staatliches"/>
                <a:ea typeface="Staatliches"/>
                <a:cs typeface="Staatliches"/>
                <a:sym typeface="Staatliches"/>
              </a:defRPr>
            </a:lvl9pPr>
          </a:lstStyle>
          <a:p/>
        </p:txBody>
      </p:sp>
      <p:sp>
        <p:nvSpPr>
          <p:cNvPr id="7" name="Google Shape;7;p1"/>
          <p:cNvSpPr txBox="1"/>
          <p:nvPr>
            <p:ph idx="1" type="body"/>
          </p:nvPr>
        </p:nvSpPr>
        <p:spPr>
          <a:xfrm>
            <a:off x="623400" y="2304950"/>
            <a:ext cx="17041200" cy="6832800"/>
          </a:xfrm>
          <a:prstGeom prst="rect">
            <a:avLst/>
          </a:prstGeom>
          <a:noFill/>
          <a:ln>
            <a:noFill/>
          </a:ln>
        </p:spPr>
        <p:txBody>
          <a:bodyPr anchorCtr="0" anchor="t" bIns="0" lIns="0" spcFirstLastPara="1" rIns="0" wrap="square" tIns="0">
            <a:noAutofit/>
          </a:bodyPr>
          <a:lstStyle>
            <a:lvl1pPr indent="-450850" lvl="0" marL="457200">
              <a:lnSpc>
                <a:spcPct val="115000"/>
              </a:lnSpc>
              <a:spcBef>
                <a:spcPts val="0"/>
              </a:spcBef>
              <a:spcAft>
                <a:spcPts val="0"/>
              </a:spcAft>
              <a:buSzPts val="3500"/>
              <a:buFont typeface="Staatliches"/>
              <a:buChar char="●"/>
              <a:defRPr sz="3500">
                <a:latin typeface="Staatliches"/>
                <a:ea typeface="Staatliches"/>
                <a:cs typeface="Staatliches"/>
                <a:sym typeface="Staatliches"/>
              </a:defRPr>
            </a:lvl1pPr>
            <a:lvl2pPr indent="-374650" lvl="1" marL="914400">
              <a:lnSpc>
                <a:spcPct val="115000"/>
              </a:lnSpc>
              <a:spcBef>
                <a:spcPts val="0"/>
              </a:spcBef>
              <a:spcAft>
                <a:spcPts val="0"/>
              </a:spcAft>
              <a:buClr>
                <a:schemeClr val="dk1"/>
              </a:buClr>
              <a:buSzPts val="2300"/>
              <a:buFont typeface="Noto Sans"/>
              <a:buChar char="○"/>
              <a:defRPr sz="2300">
                <a:solidFill>
                  <a:schemeClr val="dk1"/>
                </a:solidFill>
                <a:latin typeface="Noto Sans"/>
                <a:ea typeface="Noto Sans"/>
                <a:cs typeface="Noto Sans"/>
                <a:sym typeface="Noto Sans"/>
              </a:defRPr>
            </a:lvl2pPr>
            <a:lvl3pPr indent="-374650" lvl="2" marL="1371600">
              <a:lnSpc>
                <a:spcPct val="115000"/>
              </a:lnSpc>
              <a:spcBef>
                <a:spcPts val="0"/>
              </a:spcBef>
              <a:spcAft>
                <a:spcPts val="0"/>
              </a:spcAft>
              <a:buClr>
                <a:schemeClr val="dk1"/>
              </a:buClr>
              <a:buSzPts val="2300"/>
              <a:buFont typeface="Noto Sans"/>
              <a:buChar char="■"/>
              <a:defRPr sz="2300">
                <a:solidFill>
                  <a:schemeClr val="dk1"/>
                </a:solidFill>
                <a:latin typeface="Noto Sans"/>
                <a:ea typeface="Noto Sans"/>
                <a:cs typeface="Noto Sans"/>
                <a:sym typeface="Noto Sans"/>
              </a:defRPr>
            </a:lvl3pPr>
            <a:lvl4pPr indent="-374650" lvl="3" marL="1828800">
              <a:lnSpc>
                <a:spcPct val="115000"/>
              </a:lnSpc>
              <a:spcBef>
                <a:spcPts val="0"/>
              </a:spcBef>
              <a:spcAft>
                <a:spcPts val="0"/>
              </a:spcAft>
              <a:buClr>
                <a:schemeClr val="dk1"/>
              </a:buClr>
              <a:buSzPts val="2300"/>
              <a:buFont typeface="Noto Sans"/>
              <a:buChar char="●"/>
              <a:defRPr sz="2300">
                <a:solidFill>
                  <a:schemeClr val="dk1"/>
                </a:solidFill>
                <a:latin typeface="Noto Sans"/>
                <a:ea typeface="Noto Sans"/>
                <a:cs typeface="Noto Sans"/>
                <a:sym typeface="Noto Sans"/>
              </a:defRPr>
            </a:lvl4pPr>
            <a:lvl5pPr indent="-374650" lvl="4" marL="2286000">
              <a:lnSpc>
                <a:spcPct val="115000"/>
              </a:lnSpc>
              <a:spcBef>
                <a:spcPts val="0"/>
              </a:spcBef>
              <a:spcAft>
                <a:spcPts val="0"/>
              </a:spcAft>
              <a:buClr>
                <a:schemeClr val="dk1"/>
              </a:buClr>
              <a:buSzPts val="2300"/>
              <a:buFont typeface="Noto Sans"/>
              <a:buChar char="○"/>
              <a:defRPr sz="2300">
                <a:solidFill>
                  <a:schemeClr val="dk1"/>
                </a:solidFill>
                <a:latin typeface="Noto Sans"/>
                <a:ea typeface="Noto Sans"/>
                <a:cs typeface="Noto Sans"/>
                <a:sym typeface="Noto Sans"/>
              </a:defRPr>
            </a:lvl5pPr>
            <a:lvl6pPr indent="-374650" lvl="5" marL="2743200">
              <a:lnSpc>
                <a:spcPct val="115000"/>
              </a:lnSpc>
              <a:spcBef>
                <a:spcPts val="0"/>
              </a:spcBef>
              <a:spcAft>
                <a:spcPts val="0"/>
              </a:spcAft>
              <a:buClr>
                <a:schemeClr val="dk1"/>
              </a:buClr>
              <a:buSzPts val="2300"/>
              <a:buFont typeface="Noto Sans"/>
              <a:buChar char="■"/>
              <a:defRPr sz="2300">
                <a:solidFill>
                  <a:schemeClr val="dk1"/>
                </a:solidFill>
                <a:latin typeface="Noto Sans"/>
                <a:ea typeface="Noto Sans"/>
                <a:cs typeface="Noto Sans"/>
                <a:sym typeface="Noto Sans"/>
              </a:defRPr>
            </a:lvl6pPr>
            <a:lvl7pPr indent="-374650" lvl="6" marL="3200400">
              <a:lnSpc>
                <a:spcPct val="115000"/>
              </a:lnSpc>
              <a:spcBef>
                <a:spcPts val="0"/>
              </a:spcBef>
              <a:spcAft>
                <a:spcPts val="0"/>
              </a:spcAft>
              <a:buClr>
                <a:schemeClr val="dk1"/>
              </a:buClr>
              <a:buSzPts val="2300"/>
              <a:buFont typeface="Noto Sans"/>
              <a:buChar char="●"/>
              <a:defRPr sz="2300">
                <a:solidFill>
                  <a:schemeClr val="dk1"/>
                </a:solidFill>
                <a:latin typeface="Noto Sans"/>
                <a:ea typeface="Noto Sans"/>
                <a:cs typeface="Noto Sans"/>
                <a:sym typeface="Noto Sans"/>
              </a:defRPr>
            </a:lvl7pPr>
            <a:lvl8pPr indent="-374650" lvl="7" marL="3657600">
              <a:lnSpc>
                <a:spcPct val="115000"/>
              </a:lnSpc>
              <a:spcBef>
                <a:spcPts val="0"/>
              </a:spcBef>
              <a:spcAft>
                <a:spcPts val="0"/>
              </a:spcAft>
              <a:buClr>
                <a:schemeClr val="dk1"/>
              </a:buClr>
              <a:buSzPts val="2300"/>
              <a:buFont typeface="Noto Sans"/>
              <a:buChar char="○"/>
              <a:defRPr sz="2300">
                <a:solidFill>
                  <a:schemeClr val="dk1"/>
                </a:solidFill>
                <a:latin typeface="Noto Sans"/>
                <a:ea typeface="Noto Sans"/>
                <a:cs typeface="Noto Sans"/>
                <a:sym typeface="Noto Sans"/>
              </a:defRPr>
            </a:lvl8pPr>
            <a:lvl9pPr indent="-374650" lvl="8" marL="4114800">
              <a:lnSpc>
                <a:spcPct val="115000"/>
              </a:lnSpc>
              <a:spcBef>
                <a:spcPts val="0"/>
              </a:spcBef>
              <a:spcAft>
                <a:spcPts val="0"/>
              </a:spcAft>
              <a:buClr>
                <a:schemeClr val="dk1"/>
              </a:buClr>
              <a:buSzPts val="2300"/>
              <a:buFont typeface="Noto Sans"/>
              <a:buChar char="■"/>
              <a:defRPr sz="2300">
                <a:solidFill>
                  <a:schemeClr val="dk1"/>
                </a:solidFill>
                <a:latin typeface="Noto Sans"/>
                <a:ea typeface="Noto Sans"/>
                <a:cs typeface="Noto Sans"/>
                <a:sym typeface="Noto Sans"/>
              </a:defRPr>
            </a:lvl9pPr>
          </a:lstStyle>
          <a:p/>
        </p:txBody>
      </p:sp>
      <p:sp>
        <p:nvSpPr>
          <p:cNvPr id="8" name="Google Shape;8;p1"/>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18.png"/><Relationship Id="rId8"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46.png"/><Relationship Id="rId5" Type="http://schemas.openxmlformats.org/officeDocument/2006/relationships/image" Target="../media/image21.png"/><Relationship Id="rId6" Type="http://schemas.openxmlformats.org/officeDocument/2006/relationships/image" Target="../media/image68.png"/><Relationship Id="rId7" Type="http://schemas.openxmlformats.org/officeDocument/2006/relationships/image" Target="../media/image30.png"/><Relationship Id="rId8"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41.png"/><Relationship Id="rId5" Type="http://schemas.openxmlformats.org/officeDocument/2006/relationships/image" Target="../media/image36.png"/><Relationship Id="rId6" Type="http://schemas.openxmlformats.org/officeDocument/2006/relationships/image" Target="../media/image48.png"/><Relationship Id="rId7"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7.png"/><Relationship Id="rId5" Type="http://schemas.openxmlformats.org/officeDocument/2006/relationships/image" Target="../media/image43.png"/><Relationship Id="rId6"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65.png"/><Relationship Id="rId4" Type="http://schemas.openxmlformats.org/officeDocument/2006/relationships/image" Target="../media/image42.png"/><Relationship Id="rId5"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64.png"/><Relationship Id="rId5"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72.jpg"/><Relationship Id="rId4" Type="http://schemas.openxmlformats.org/officeDocument/2006/relationships/image" Target="../media/image13.png"/><Relationship Id="rId5"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62.jpg"/><Relationship Id="rId4" Type="http://schemas.openxmlformats.org/officeDocument/2006/relationships/image" Target="../media/image13.png"/><Relationship Id="rId5"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63.jpg"/><Relationship Id="rId4" Type="http://schemas.openxmlformats.org/officeDocument/2006/relationships/image" Target="../media/image40.png"/><Relationship Id="rId5"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56.png"/><Relationship Id="rId4" Type="http://schemas.openxmlformats.org/officeDocument/2006/relationships/image" Target="../media/image73.png"/><Relationship Id="rId5"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58.png"/><Relationship Id="rId4" Type="http://schemas.openxmlformats.org/officeDocument/2006/relationships/image" Target="../media/image71.png"/><Relationship Id="rId11" Type="http://schemas.openxmlformats.org/officeDocument/2006/relationships/image" Target="../media/image42.png"/><Relationship Id="rId10" Type="http://schemas.openxmlformats.org/officeDocument/2006/relationships/image" Target="../media/image69.png"/><Relationship Id="rId12" Type="http://schemas.openxmlformats.org/officeDocument/2006/relationships/image" Target="../media/image60.png"/><Relationship Id="rId9" Type="http://schemas.openxmlformats.org/officeDocument/2006/relationships/image" Target="../media/image64.png"/><Relationship Id="rId5" Type="http://schemas.openxmlformats.org/officeDocument/2006/relationships/image" Target="../media/image31.png"/><Relationship Id="rId6" Type="http://schemas.openxmlformats.org/officeDocument/2006/relationships/image" Target="../media/image56.png"/><Relationship Id="rId7" Type="http://schemas.openxmlformats.org/officeDocument/2006/relationships/image" Target="../media/image18.png"/><Relationship Id="rId8"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61.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23.png"/><Relationship Id="rId5" Type="http://schemas.openxmlformats.org/officeDocument/2006/relationships/image" Target="../media/image32.png"/><Relationship Id="rId6" Type="http://schemas.openxmlformats.org/officeDocument/2006/relationships/image" Target="../media/image37.png"/><Relationship Id="rId7" Type="http://schemas.openxmlformats.org/officeDocument/2006/relationships/image" Target="../media/image20.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135" name="Shape 135"/>
        <p:cNvGrpSpPr/>
        <p:nvPr/>
      </p:nvGrpSpPr>
      <p:grpSpPr>
        <a:xfrm>
          <a:off x="0" y="0"/>
          <a:ext cx="0" cy="0"/>
          <a:chOff x="0" y="0"/>
          <a:chExt cx="0" cy="0"/>
        </a:xfrm>
      </p:grpSpPr>
      <p:sp>
        <p:nvSpPr>
          <p:cNvPr id="136" name="Google Shape;136;p10"/>
          <p:cNvSpPr/>
          <p:nvPr/>
        </p:nvSpPr>
        <p:spPr>
          <a:xfrm>
            <a:off x="-4098636" y="2940143"/>
            <a:ext cx="13464859" cy="12195445"/>
          </a:xfrm>
          <a:custGeom>
            <a:rect b="b" l="l" r="r" t="t"/>
            <a:pathLst>
              <a:path extrusionOk="0" h="12195445" w="13464859">
                <a:moveTo>
                  <a:pt x="0" y="0"/>
                </a:moveTo>
                <a:lnTo>
                  <a:pt x="13464859" y="0"/>
                </a:lnTo>
                <a:lnTo>
                  <a:pt x="13464859" y="12195445"/>
                </a:lnTo>
                <a:lnTo>
                  <a:pt x="0" y="12195445"/>
                </a:lnTo>
                <a:lnTo>
                  <a:pt x="0" y="0"/>
                </a:lnTo>
                <a:close/>
              </a:path>
            </a:pathLst>
          </a:custGeom>
          <a:blipFill rotWithShape="1">
            <a:blip r:embed="rId3">
              <a:alphaModFix/>
            </a:blip>
            <a:stretch>
              <a:fillRect b="0" l="0" r="0" t="0"/>
            </a:stretch>
          </a:blipFill>
          <a:ln>
            <a:noFill/>
          </a:ln>
        </p:spPr>
      </p:sp>
      <p:sp>
        <p:nvSpPr>
          <p:cNvPr id="137" name="Google Shape;137;p10"/>
          <p:cNvSpPr/>
          <p:nvPr/>
        </p:nvSpPr>
        <p:spPr>
          <a:xfrm flipH="1" rot="-603707">
            <a:off x="13192568" y="5414213"/>
            <a:ext cx="5906872" cy="6271775"/>
          </a:xfrm>
          <a:custGeom>
            <a:rect b="b" l="l" r="r" t="t"/>
            <a:pathLst>
              <a:path extrusionOk="0" h="6271775" w="5906872">
                <a:moveTo>
                  <a:pt x="0" y="6271775"/>
                </a:moveTo>
                <a:lnTo>
                  <a:pt x="5906872" y="6271775"/>
                </a:lnTo>
                <a:lnTo>
                  <a:pt x="5906872" y="0"/>
                </a:lnTo>
                <a:lnTo>
                  <a:pt x="0" y="0"/>
                </a:lnTo>
                <a:lnTo>
                  <a:pt x="0" y="6271775"/>
                </a:lnTo>
                <a:close/>
              </a:path>
            </a:pathLst>
          </a:custGeom>
          <a:blipFill rotWithShape="1">
            <a:blip r:embed="rId4">
              <a:alphaModFix/>
            </a:blip>
            <a:stretch>
              <a:fillRect b="0" l="0" r="0" t="0"/>
            </a:stretch>
          </a:blipFill>
          <a:ln>
            <a:noFill/>
          </a:ln>
        </p:spPr>
      </p:sp>
      <p:grpSp>
        <p:nvGrpSpPr>
          <p:cNvPr id="138" name="Google Shape;138;p10"/>
          <p:cNvGrpSpPr/>
          <p:nvPr/>
        </p:nvGrpSpPr>
        <p:grpSpPr>
          <a:xfrm>
            <a:off x="2436330" y="5602520"/>
            <a:ext cx="13233151" cy="3390627"/>
            <a:chOff x="0" y="-38100"/>
            <a:chExt cx="3485274" cy="893005"/>
          </a:xfrm>
        </p:grpSpPr>
        <p:sp>
          <p:nvSpPr>
            <p:cNvPr id="139" name="Google Shape;139;p10"/>
            <p:cNvSpPr/>
            <p:nvPr/>
          </p:nvSpPr>
          <p:spPr>
            <a:xfrm>
              <a:off x="0" y="0"/>
              <a:ext cx="3485274" cy="854905"/>
            </a:xfrm>
            <a:custGeom>
              <a:rect b="b" l="l" r="r" t="t"/>
              <a:pathLst>
                <a:path extrusionOk="0" h="854905" w="3485274">
                  <a:moveTo>
                    <a:pt x="0" y="0"/>
                  </a:moveTo>
                  <a:lnTo>
                    <a:pt x="3485274" y="0"/>
                  </a:lnTo>
                  <a:lnTo>
                    <a:pt x="3485274" y="854905"/>
                  </a:lnTo>
                  <a:lnTo>
                    <a:pt x="0" y="854905"/>
                  </a:lnTo>
                  <a:close/>
                </a:path>
              </a:pathLst>
            </a:custGeom>
            <a:solidFill>
              <a:srgbClr val="000000"/>
            </a:solidFill>
            <a:ln>
              <a:noFill/>
            </a:ln>
          </p:spPr>
        </p:sp>
        <p:sp>
          <p:nvSpPr>
            <p:cNvPr id="140" name="Google Shape;140;p10"/>
            <p:cNvSpPr txBox="1"/>
            <p:nvPr/>
          </p:nvSpPr>
          <p:spPr>
            <a:xfrm>
              <a:off x="0" y="-38100"/>
              <a:ext cx="3485274" cy="8930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10"/>
          <p:cNvSpPr/>
          <p:nvPr/>
        </p:nvSpPr>
        <p:spPr>
          <a:xfrm rot="8552916">
            <a:off x="12930625" y="-1359262"/>
            <a:ext cx="4802889" cy="5692312"/>
          </a:xfrm>
          <a:custGeom>
            <a:rect b="b" l="l" r="r" t="t"/>
            <a:pathLst>
              <a:path extrusionOk="0" h="5692312" w="4802889">
                <a:moveTo>
                  <a:pt x="4802888" y="5692312"/>
                </a:moveTo>
                <a:lnTo>
                  <a:pt x="0" y="5692312"/>
                </a:lnTo>
                <a:lnTo>
                  <a:pt x="0" y="0"/>
                </a:lnTo>
                <a:lnTo>
                  <a:pt x="4802888" y="0"/>
                </a:lnTo>
                <a:lnTo>
                  <a:pt x="4802888" y="5692312"/>
                </a:lnTo>
                <a:close/>
              </a:path>
            </a:pathLst>
          </a:custGeom>
          <a:blipFill rotWithShape="1">
            <a:blip r:embed="rId5">
              <a:alphaModFix/>
            </a:blip>
            <a:stretch>
              <a:fillRect b="0" l="0" r="0" t="0"/>
            </a:stretch>
          </a:blipFill>
          <a:ln>
            <a:noFill/>
          </a:ln>
        </p:spPr>
      </p:sp>
      <p:sp>
        <p:nvSpPr>
          <p:cNvPr id="142" name="Google Shape;142;p10"/>
          <p:cNvSpPr/>
          <p:nvPr/>
        </p:nvSpPr>
        <p:spPr>
          <a:xfrm>
            <a:off x="-1551908" y="-1323656"/>
            <a:ext cx="4181499" cy="4166293"/>
          </a:xfrm>
          <a:custGeom>
            <a:rect b="b" l="l" r="r" t="t"/>
            <a:pathLst>
              <a:path extrusionOk="0" h="4166293" w="4181499">
                <a:moveTo>
                  <a:pt x="0" y="0"/>
                </a:moveTo>
                <a:lnTo>
                  <a:pt x="4181499" y="0"/>
                </a:lnTo>
                <a:lnTo>
                  <a:pt x="4181499" y="4166293"/>
                </a:lnTo>
                <a:lnTo>
                  <a:pt x="0" y="4166293"/>
                </a:lnTo>
                <a:lnTo>
                  <a:pt x="0" y="0"/>
                </a:lnTo>
                <a:close/>
              </a:path>
            </a:pathLst>
          </a:custGeom>
          <a:blipFill rotWithShape="1">
            <a:blip r:embed="rId6">
              <a:alphaModFix/>
            </a:blip>
            <a:stretch>
              <a:fillRect b="0" l="0" r="0" t="0"/>
            </a:stretch>
          </a:blipFill>
          <a:ln>
            <a:noFill/>
          </a:ln>
        </p:spPr>
      </p:sp>
      <p:sp>
        <p:nvSpPr>
          <p:cNvPr id="143" name="Google Shape;143;p10"/>
          <p:cNvSpPr/>
          <p:nvPr/>
        </p:nvSpPr>
        <p:spPr>
          <a:xfrm>
            <a:off x="6794076" y="496453"/>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7">
              <a:alphaModFix/>
            </a:blip>
            <a:stretch>
              <a:fillRect b="0" l="0" r="0" t="0"/>
            </a:stretch>
          </a:blipFill>
          <a:ln>
            <a:noFill/>
          </a:ln>
        </p:spPr>
      </p:sp>
      <p:sp>
        <p:nvSpPr>
          <p:cNvPr id="144" name="Google Shape;144;p10"/>
          <p:cNvSpPr/>
          <p:nvPr/>
        </p:nvSpPr>
        <p:spPr>
          <a:xfrm>
            <a:off x="4204031" y="-1283727"/>
            <a:ext cx="2217865" cy="2209800"/>
          </a:xfrm>
          <a:custGeom>
            <a:rect b="b" l="l" r="r" t="t"/>
            <a:pathLst>
              <a:path extrusionOk="0" h="2209800" w="2217865">
                <a:moveTo>
                  <a:pt x="0" y="0"/>
                </a:moveTo>
                <a:lnTo>
                  <a:pt x="2217865" y="0"/>
                </a:lnTo>
                <a:lnTo>
                  <a:pt x="2217865" y="2209800"/>
                </a:lnTo>
                <a:lnTo>
                  <a:pt x="0" y="2209800"/>
                </a:lnTo>
                <a:lnTo>
                  <a:pt x="0" y="0"/>
                </a:lnTo>
                <a:close/>
              </a:path>
            </a:pathLst>
          </a:custGeom>
          <a:blipFill rotWithShape="1">
            <a:blip r:embed="rId8">
              <a:alphaModFix/>
            </a:blip>
            <a:stretch>
              <a:fillRect b="0" l="0" r="0" t="0"/>
            </a:stretch>
          </a:blipFill>
          <a:ln>
            <a:noFill/>
          </a:ln>
        </p:spPr>
      </p:sp>
      <p:sp>
        <p:nvSpPr>
          <p:cNvPr id="145" name="Google Shape;145;p10"/>
          <p:cNvSpPr/>
          <p:nvPr/>
        </p:nvSpPr>
        <p:spPr>
          <a:xfrm>
            <a:off x="9366223" y="9364622"/>
            <a:ext cx="2217865" cy="2209800"/>
          </a:xfrm>
          <a:custGeom>
            <a:rect b="b" l="l" r="r" t="t"/>
            <a:pathLst>
              <a:path extrusionOk="0" h="2209800" w="2217865">
                <a:moveTo>
                  <a:pt x="0" y="0"/>
                </a:moveTo>
                <a:lnTo>
                  <a:pt x="2217865" y="0"/>
                </a:lnTo>
                <a:lnTo>
                  <a:pt x="2217865" y="2209800"/>
                </a:lnTo>
                <a:lnTo>
                  <a:pt x="0" y="2209800"/>
                </a:lnTo>
                <a:lnTo>
                  <a:pt x="0" y="0"/>
                </a:lnTo>
                <a:close/>
              </a:path>
            </a:pathLst>
          </a:custGeom>
          <a:blipFill rotWithShape="1">
            <a:blip r:embed="rId6">
              <a:alphaModFix/>
            </a:blip>
            <a:stretch>
              <a:fillRect b="0" l="0" r="0" t="0"/>
            </a:stretch>
          </a:blipFill>
          <a:ln>
            <a:noFill/>
          </a:ln>
        </p:spPr>
      </p:sp>
      <p:grpSp>
        <p:nvGrpSpPr>
          <p:cNvPr id="146" name="Google Shape;146;p10"/>
          <p:cNvGrpSpPr/>
          <p:nvPr/>
        </p:nvGrpSpPr>
        <p:grpSpPr>
          <a:xfrm>
            <a:off x="2618520" y="5434107"/>
            <a:ext cx="13233151" cy="3390627"/>
            <a:chOff x="0" y="-38100"/>
            <a:chExt cx="3485274" cy="893005"/>
          </a:xfrm>
        </p:grpSpPr>
        <p:sp>
          <p:nvSpPr>
            <p:cNvPr id="147" name="Google Shape;147;p10"/>
            <p:cNvSpPr/>
            <p:nvPr/>
          </p:nvSpPr>
          <p:spPr>
            <a:xfrm>
              <a:off x="0" y="0"/>
              <a:ext cx="3485274" cy="854905"/>
            </a:xfrm>
            <a:custGeom>
              <a:rect b="b" l="l" r="r" t="t"/>
              <a:pathLst>
                <a:path extrusionOk="0" h="854905" w="3485274">
                  <a:moveTo>
                    <a:pt x="0" y="0"/>
                  </a:moveTo>
                  <a:lnTo>
                    <a:pt x="3485274" y="0"/>
                  </a:lnTo>
                  <a:lnTo>
                    <a:pt x="3485274" y="854905"/>
                  </a:lnTo>
                  <a:lnTo>
                    <a:pt x="0" y="854905"/>
                  </a:lnTo>
                  <a:close/>
                </a:path>
              </a:pathLst>
            </a:custGeom>
            <a:solidFill>
              <a:srgbClr val="1661C7"/>
            </a:solidFill>
            <a:ln cap="sq" cmpd="sng" w="95250">
              <a:solidFill>
                <a:srgbClr val="000000"/>
              </a:solidFill>
              <a:prstDash val="solid"/>
              <a:miter lim="8000"/>
              <a:headEnd len="sm" w="sm" type="none"/>
              <a:tailEnd len="sm" w="sm" type="none"/>
            </a:ln>
          </p:spPr>
        </p:sp>
        <p:sp>
          <p:nvSpPr>
            <p:cNvPr id="148" name="Google Shape;148;p10"/>
            <p:cNvSpPr txBox="1"/>
            <p:nvPr/>
          </p:nvSpPr>
          <p:spPr>
            <a:xfrm>
              <a:off x="0" y="-38100"/>
              <a:ext cx="3485274" cy="8930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10"/>
          <p:cNvGrpSpPr/>
          <p:nvPr/>
        </p:nvGrpSpPr>
        <p:grpSpPr>
          <a:xfrm>
            <a:off x="12293220" y="1816033"/>
            <a:ext cx="3376260" cy="3390627"/>
            <a:chOff x="0" y="-38100"/>
            <a:chExt cx="889221" cy="893005"/>
          </a:xfrm>
        </p:grpSpPr>
        <p:sp>
          <p:nvSpPr>
            <p:cNvPr id="150" name="Google Shape;150;p10"/>
            <p:cNvSpPr/>
            <p:nvPr/>
          </p:nvSpPr>
          <p:spPr>
            <a:xfrm>
              <a:off x="0" y="0"/>
              <a:ext cx="889221" cy="854905"/>
            </a:xfrm>
            <a:custGeom>
              <a:rect b="b" l="l" r="r" t="t"/>
              <a:pathLst>
                <a:path extrusionOk="0" h="854905" w="889221">
                  <a:moveTo>
                    <a:pt x="0" y="0"/>
                  </a:moveTo>
                  <a:lnTo>
                    <a:pt x="889221" y="0"/>
                  </a:lnTo>
                  <a:lnTo>
                    <a:pt x="889221" y="854905"/>
                  </a:lnTo>
                  <a:lnTo>
                    <a:pt x="0" y="854905"/>
                  </a:lnTo>
                  <a:close/>
                </a:path>
              </a:pathLst>
            </a:custGeom>
            <a:solidFill>
              <a:srgbClr val="000000"/>
            </a:solidFill>
            <a:ln>
              <a:noFill/>
            </a:ln>
          </p:spPr>
        </p:sp>
        <p:sp>
          <p:nvSpPr>
            <p:cNvPr id="151" name="Google Shape;151;p10"/>
            <p:cNvSpPr txBox="1"/>
            <p:nvPr/>
          </p:nvSpPr>
          <p:spPr>
            <a:xfrm>
              <a:off x="0" y="-38100"/>
              <a:ext cx="889221" cy="8930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0"/>
          <p:cNvGrpSpPr/>
          <p:nvPr/>
        </p:nvGrpSpPr>
        <p:grpSpPr>
          <a:xfrm>
            <a:off x="12475410" y="1686287"/>
            <a:ext cx="3376260" cy="3390627"/>
            <a:chOff x="0" y="-38100"/>
            <a:chExt cx="889221" cy="893005"/>
          </a:xfrm>
        </p:grpSpPr>
        <p:sp>
          <p:nvSpPr>
            <p:cNvPr id="153" name="Google Shape;153;p10"/>
            <p:cNvSpPr/>
            <p:nvPr/>
          </p:nvSpPr>
          <p:spPr>
            <a:xfrm>
              <a:off x="0" y="0"/>
              <a:ext cx="889221" cy="854905"/>
            </a:xfrm>
            <a:custGeom>
              <a:rect b="b" l="l" r="r" t="t"/>
              <a:pathLst>
                <a:path extrusionOk="0" h="854905" w="889221">
                  <a:moveTo>
                    <a:pt x="0" y="0"/>
                  </a:moveTo>
                  <a:lnTo>
                    <a:pt x="889221" y="0"/>
                  </a:lnTo>
                  <a:lnTo>
                    <a:pt x="889221" y="854905"/>
                  </a:lnTo>
                  <a:lnTo>
                    <a:pt x="0" y="854905"/>
                  </a:lnTo>
                  <a:close/>
                </a:path>
              </a:pathLst>
            </a:custGeom>
            <a:solidFill>
              <a:srgbClr val="F4BBDE"/>
            </a:solidFill>
            <a:ln cap="sq" cmpd="sng" w="95250">
              <a:solidFill>
                <a:srgbClr val="000000"/>
              </a:solidFill>
              <a:prstDash val="solid"/>
              <a:miter lim="8000"/>
              <a:headEnd len="sm" w="sm" type="none"/>
              <a:tailEnd len="sm" w="sm" type="none"/>
            </a:ln>
          </p:spPr>
        </p:sp>
        <p:sp>
          <p:nvSpPr>
            <p:cNvPr id="154" name="Google Shape;154;p10"/>
            <p:cNvSpPr txBox="1"/>
            <p:nvPr/>
          </p:nvSpPr>
          <p:spPr>
            <a:xfrm>
              <a:off x="0" y="-38100"/>
              <a:ext cx="889221" cy="8930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5" name="Google Shape;155;p10"/>
          <p:cNvSpPr txBox="1"/>
          <p:nvPr/>
        </p:nvSpPr>
        <p:spPr>
          <a:xfrm>
            <a:off x="12825738" y="2134684"/>
            <a:ext cx="2675605" cy="1448994"/>
          </a:xfrm>
          <a:prstGeom prst="rect">
            <a:avLst/>
          </a:prstGeom>
          <a:noFill/>
          <a:ln>
            <a:noFill/>
          </a:ln>
        </p:spPr>
        <p:txBody>
          <a:bodyPr anchorCtr="0" anchor="t" bIns="0" lIns="0" spcFirstLastPara="1" rIns="0" wrap="square" tIns="0">
            <a:spAutoFit/>
          </a:bodyPr>
          <a:lstStyle/>
          <a:p>
            <a:pPr indent="0" lvl="0" marL="0" marR="0" rtl="0" algn="r">
              <a:lnSpc>
                <a:spcPct val="140007"/>
              </a:lnSpc>
              <a:spcBef>
                <a:spcPts val="0"/>
              </a:spcBef>
              <a:spcAft>
                <a:spcPts val="0"/>
              </a:spcAft>
              <a:buNone/>
            </a:pPr>
            <a:r>
              <a:rPr b="0" i="0" lang="en-US" sz="8451" u="none" cap="none" strike="noStrike">
                <a:solidFill>
                  <a:srgbClr val="FCF1EC"/>
                </a:solidFill>
                <a:latin typeface="Staatliches"/>
                <a:ea typeface="Staatliches"/>
                <a:cs typeface="Staatliches"/>
                <a:sym typeface="Staatliches"/>
              </a:rPr>
              <a:t>Design</a:t>
            </a:r>
            <a:endParaRPr/>
          </a:p>
        </p:txBody>
      </p:sp>
      <p:sp>
        <p:nvSpPr>
          <p:cNvPr id="156" name="Google Shape;156;p10"/>
          <p:cNvSpPr txBox="1"/>
          <p:nvPr/>
        </p:nvSpPr>
        <p:spPr>
          <a:xfrm>
            <a:off x="12825738" y="3275469"/>
            <a:ext cx="2664534" cy="1335784"/>
          </a:xfrm>
          <a:prstGeom prst="rect">
            <a:avLst/>
          </a:prstGeom>
          <a:noFill/>
          <a:ln>
            <a:noFill/>
          </a:ln>
        </p:spPr>
        <p:txBody>
          <a:bodyPr anchorCtr="0" anchor="t" bIns="0" lIns="0" spcFirstLastPara="1" rIns="0" wrap="square" tIns="0">
            <a:spAutoFit/>
          </a:bodyPr>
          <a:lstStyle/>
          <a:p>
            <a:pPr indent="0" lvl="0" marL="0" marR="0" rtl="0" algn="r">
              <a:lnSpc>
                <a:spcPct val="139994"/>
              </a:lnSpc>
              <a:spcBef>
                <a:spcPts val="0"/>
              </a:spcBef>
              <a:spcAft>
                <a:spcPts val="0"/>
              </a:spcAft>
              <a:buNone/>
            </a:pPr>
            <a:r>
              <a:rPr b="0" i="0" lang="en-US" sz="7846" u="none" cap="none" strike="noStrike">
                <a:solidFill>
                  <a:srgbClr val="44984D"/>
                </a:solidFill>
                <a:latin typeface="Staatliches"/>
                <a:ea typeface="Staatliches"/>
                <a:cs typeface="Staatliches"/>
                <a:sym typeface="Staatliches"/>
              </a:rPr>
              <a:t>trends</a:t>
            </a:r>
            <a:endParaRPr/>
          </a:p>
        </p:txBody>
      </p:sp>
      <p:grpSp>
        <p:nvGrpSpPr>
          <p:cNvPr id="157" name="Google Shape;157;p10"/>
          <p:cNvGrpSpPr/>
          <p:nvPr/>
        </p:nvGrpSpPr>
        <p:grpSpPr>
          <a:xfrm>
            <a:off x="2436330" y="1816033"/>
            <a:ext cx="9527485" cy="3390627"/>
            <a:chOff x="0" y="-38100"/>
            <a:chExt cx="2509296" cy="893005"/>
          </a:xfrm>
        </p:grpSpPr>
        <p:sp>
          <p:nvSpPr>
            <p:cNvPr id="158" name="Google Shape;158;p10"/>
            <p:cNvSpPr/>
            <p:nvPr/>
          </p:nvSpPr>
          <p:spPr>
            <a:xfrm>
              <a:off x="0" y="0"/>
              <a:ext cx="2509296" cy="854905"/>
            </a:xfrm>
            <a:custGeom>
              <a:rect b="b" l="l" r="r" t="t"/>
              <a:pathLst>
                <a:path extrusionOk="0" h="854905" w="2509296">
                  <a:moveTo>
                    <a:pt x="0" y="0"/>
                  </a:moveTo>
                  <a:lnTo>
                    <a:pt x="2509296" y="0"/>
                  </a:lnTo>
                  <a:lnTo>
                    <a:pt x="2509296" y="854905"/>
                  </a:lnTo>
                  <a:lnTo>
                    <a:pt x="0" y="854905"/>
                  </a:lnTo>
                  <a:close/>
                </a:path>
              </a:pathLst>
            </a:custGeom>
            <a:solidFill>
              <a:srgbClr val="000000"/>
            </a:solidFill>
            <a:ln>
              <a:noFill/>
            </a:ln>
          </p:spPr>
        </p:sp>
        <p:sp>
          <p:nvSpPr>
            <p:cNvPr id="159" name="Google Shape;159;p10"/>
            <p:cNvSpPr txBox="1"/>
            <p:nvPr/>
          </p:nvSpPr>
          <p:spPr>
            <a:xfrm>
              <a:off x="0" y="-38100"/>
              <a:ext cx="2509296" cy="8930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0"/>
          <p:cNvGrpSpPr/>
          <p:nvPr/>
        </p:nvGrpSpPr>
        <p:grpSpPr>
          <a:xfrm>
            <a:off x="2629591" y="1686287"/>
            <a:ext cx="9527485" cy="3390627"/>
            <a:chOff x="0" y="-38100"/>
            <a:chExt cx="2509296" cy="893005"/>
          </a:xfrm>
        </p:grpSpPr>
        <p:sp>
          <p:nvSpPr>
            <p:cNvPr id="161" name="Google Shape;161;p10"/>
            <p:cNvSpPr/>
            <p:nvPr/>
          </p:nvSpPr>
          <p:spPr>
            <a:xfrm>
              <a:off x="0" y="0"/>
              <a:ext cx="2509296" cy="854905"/>
            </a:xfrm>
            <a:custGeom>
              <a:rect b="b" l="l" r="r" t="t"/>
              <a:pathLst>
                <a:path extrusionOk="0" h="854905" w="2509296">
                  <a:moveTo>
                    <a:pt x="0" y="0"/>
                  </a:moveTo>
                  <a:lnTo>
                    <a:pt x="2509296" y="0"/>
                  </a:lnTo>
                  <a:lnTo>
                    <a:pt x="2509296" y="854905"/>
                  </a:lnTo>
                  <a:lnTo>
                    <a:pt x="0" y="854905"/>
                  </a:lnTo>
                  <a:close/>
                </a:path>
              </a:pathLst>
            </a:custGeom>
            <a:solidFill>
              <a:srgbClr val="FF3D1B"/>
            </a:solidFill>
            <a:ln cap="sq" cmpd="sng" w="95250">
              <a:solidFill>
                <a:srgbClr val="000000"/>
              </a:solidFill>
              <a:prstDash val="solid"/>
              <a:miter lim="8000"/>
              <a:headEnd len="sm" w="sm" type="none"/>
              <a:tailEnd len="sm" w="sm" type="none"/>
            </a:ln>
          </p:spPr>
        </p:sp>
        <p:sp>
          <p:nvSpPr>
            <p:cNvPr id="162" name="Google Shape;162;p10"/>
            <p:cNvSpPr txBox="1"/>
            <p:nvPr/>
          </p:nvSpPr>
          <p:spPr>
            <a:xfrm>
              <a:off x="0" y="-38100"/>
              <a:ext cx="2509296" cy="8930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10"/>
          <p:cNvSpPr txBox="1"/>
          <p:nvPr/>
        </p:nvSpPr>
        <p:spPr>
          <a:xfrm>
            <a:off x="3179825" y="1654138"/>
            <a:ext cx="8563200" cy="3051900"/>
          </a:xfrm>
          <a:prstGeom prst="rect">
            <a:avLst/>
          </a:prstGeom>
          <a:noFill/>
          <a:ln>
            <a:noFill/>
          </a:ln>
        </p:spPr>
        <p:txBody>
          <a:bodyPr anchorCtr="0" anchor="t" bIns="0" lIns="0" spcFirstLastPara="1" rIns="0" wrap="square" tIns="0">
            <a:spAutoFit/>
          </a:bodyPr>
          <a:lstStyle/>
          <a:p>
            <a:pPr indent="0" lvl="0" marL="0" marR="0" rtl="0" algn="r">
              <a:lnSpc>
                <a:spcPct val="140001"/>
              </a:lnSpc>
              <a:spcBef>
                <a:spcPts val="0"/>
              </a:spcBef>
              <a:spcAft>
                <a:spcPts val="0"/>
              </a:spcAft>
              <a:buNone/>
            </a:pPr>
            <a:r>
              <a:rPr b="0" i="0" lang="en-US" sz="19827" u="none" cap="none" strike="noStrike">
                <a:solidFill>
                  <a:srgbClr val="FCF1EC"/>
                </a:solidFill>
                <a:latin typeface="Pacifico"/>
                <a:ea typeface="Pacifico"/>
                <a:cs typeface="Pacifico"/>
                <a:sym typeface="Pacifico"/>
              </a:rPr>
              <a:t>Graphic</a:t>
            </a:r>
            <a:endParaRPr/>
          </a:p>
        </p:txBody>
      </p:sp>
      <p:sp>
        <p:nvSpPr>
          <p:cNvPr id="164" name="Google Shape;164;p10"/>
          <p:cNvSpPr txBox="1"/>
          <p:nvPr/>
        </p:nvSpPr>
        <p:spPr>
          <a:xfrm>
            <a:off x="2998339" y="5436243"/>
            <a:ext cx="12473700" cy="33543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21792" u="none" cap="none" strike="noStrike">
                <a:solidFill>
                  <a:srgbClr val="FDE74C"/>
                </a:solidFill>
                <a:latin typeface="Staatliches"/>
                <a:ea typeface="Staatliches"/>
                <a:cs typeface="Staatliches"/>
                <a:sym typeface="Staatliches"/>
              </a:rPr>
              <a:t>Conference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326" name="Shape 326"/>
        <p:cNvGrpSpPr/>
        <p:nvPr/>
      </p:nvGrpSpPr>
      <p:grpSpPr>
        <a:xfrm>
          <a:off x="0" y="0"/>
          <a:ext cx="0" cy="0"/>
          <a:chOff x="0" y="0"/>
          <a:chExt cx="0" cy="0"/>
        </a:xfrm>
      </p:grpSpPr>
      <p:grpSp>
        <p:nvGrpSpPr>
          <p:cNvPr id="327" name="Google Shape;327;p19"/>
          <p:cNvGrpSpPr/>
          <p:nvPr/>
        </p:nvGrpSpPr>
        <p:grpSpPr>
          <a:xfrm>
            <a:off x="0" y="-144661"/>
            <a:ext cx="11912364" cy="6558006"/>
            <a:chOff x="0" y="-38100"/>
            <a:chExt cx="3137413" cy="1727211"/>
          </a:xfrm>
        </p:grpSpPr>
        <p:sp>
          <p:nvSpPr>
            <p:cNvPr id="328" name="Google Shape;328;p19"/>
            <p:cNvSpPr/>
            <p:nvPr/>
          </p:nvSpPr>
          <p:spPr>
            <a:xfrm>
              <a:off x="0" y="0"/>
              <a:ext cx="3137413" cy="1689111"/>
            </a:xfrm>
            <a:custGeom>
              <a:rect b="b" l="l" r="r" t="t"/>
              <a:pathLst>
                <a:path extrusionOk="0" h="1689111" w="3137413">
                  <a:moveTo>
                    <a:pt x="0" y="0"/>
                  </a:moveTo>
                  <a:lnTo>
                    <a:pt x="3137413" y="0"/>
                  </a:lnTo>
                  <a:lnTo>
                    <a:pt x="3137413" y="1689111"/>
                  </a:lnTo>
                  <a:lnTo>
                    <a:pt x="0" y="1689111"/>
                  </a:lnTo>
                  <a:close/>
                </a:path>
              </a:pathLst>
            </a:custGeom>
            <a:solidFill>
              <a:srgbClr val="F4BBDE"/>
            </a:solidFill>
            <a:ln>
              <a:noFill/>
            </a:ln>
          </p:spPr>
        </p:sp>
        <p:sp>
          <p:nvSpPr>
            <p:cNvPr id="329" name="Google Shape;329;p19"/>
            <p:cNvSpPr txBox="1"/>
            <p:nvPr/>
          </p:nvSpPr>
          <p:spPr>
            <a:xfrm>
              <a:off x="0" y="-38100"/>
              <a:ext cx="3137413" cy="17272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0" name="Google Shape;330;p19"/>
          <p:cNvSpPr txBox="1"/>
          <p:nvPr/>
        </p:nvSpPr>
        <p:spPr>
          <a:xfrm>
            <a:off x="152207" y="5945128"/>
            <a:ext cx="5727956" cy="498320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699" u="none" cap="none" strike="noStrike">
                <a:solidFill>
                  <a:srgbClr val="FF3D1B"/>
                </a:solidFill>
                <a:latin typeface="Staatliches"/>
                <a:ea typeface="Staatliches"/>
                <a:cs typeface="Staatliches"/>
                <a:sym typeface="Staatliches"/>
              </a:rPr>
              <a:t>Key</a:t>
            </a:r>
            <a:endParaRPr/>
          </a:p>
        </p:txBody>
      </p:sp>
      <p:sp>
        <p:nvSpPr>
          <p:cNvPr id="331" name="Google Shape;331;p19"/>
          <p:cNvSpPr txBox="1"/>
          <p:nvPr/>
        </p:nvSpPr>
        <p:spPr>
          <a:xfrm>
            <a:off x="6906205" y="3390943"/>
            <a:ext cx="3870752"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Minimalism</a:t>
            </a:r>
            <a:endParaRPr/>
          </a:p>
        </p:txBody>
      </p:sp>
      <p:sp>
        <p:nvSpPr>
          <p:cNvPr id="332" name="Google Shape;332;p19"/>
          <p:cNvSpPr txBox="1"/>
          <p:nvPr/>
        </p:nvSpPr>
        <p:spPr>
          <a:xfrm>
            <a:off x="551766" y="1028700"/>
            <a:ext cx="4032753"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Bold Typography</a:t>
            </a:r>
            <a:endParaRPr/>
          </a:p>
        </p:txBody>
      </p:sp>
      <p:sp>
        <p:nvSpPr>
          <p:cNvPr id="333" name="Google Shape;333;p19"/>
          <p:cNvSpPr txBox="1"/>
          <p:nvPr/>
        </p:nvSpPr>
        <p:spPr>
          <a:xfrm>
            <a:off x="6906205" y="1028700"/>
            <a:ext cx="3870752"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Vivid Colors</a:t>
            </a:r>
            <a:endParaRPr/>
          </a:p>
        </p:txBody>
      </p:sp>
      <p:sp>
        <p:nvSpPr>
          <p:cNvPr id="334" name="Google Shape;334;p19"/>
          <p:cNvSpPr txBox="1"/>
          <p:nvPr/>
        </p:nvSpPr>
        <p:spPr>
          <a:xfrm>
            <a:off x="578084" y="3388562"/>
            <a:ext cx="4032753"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3D Design</a:t>
            </a:r>
            <a:endParaRPr/>
          </a:p>
        </p:txBody>
      </p:sp>
      <p:sp>
        <p:nvSpPr>
          <p:cNvPr id="335" name="Google Shape;335;p19"/>
          <p:cNvSpPr txBox="1"/>
          <p:nvPr/>
        </p:nvSpPr>
        <p:spPr>
          <a:xfrm>
            <a:off x="6906205" y="4072500"/>
            <a:ext cx="38709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336" name="Google Shape;336;p19"/>
          <p:cNvSpPr txBox="1"/>
          <p:nvPr/>
        </p:nvSpPr>
        <p:spPr>
          <a:xfrm>
            <a:off x="551766" y="1710257"/>
            <a:ext cx="38709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337" name="Google Shape;337;p19"/>
          <p:cNvSpPr txBox="1"/>
          <p:nvPr/>
        </p:nvSpPr>
        <p:spPr>
          <a:xfrm>
            <a:off x="6906205" y="1710257"/>
            <a:ext cx="39801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338" name="Google Shape;338;p19"/>
          <p:cNvSpPr txBox="1"/>
          <p:nvPr/>
        </p:nvSpPr>
        <p:spPr>
          <a:xfrm>
            <a:off x="578084" y="4070118"/>
            <a:ext cx="39801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339" name="Google Shape;339;p19"/>
          <p:cNvSpPr txBox="1"/>
          <p:nvPr/>
        </p:nvSpPr>
        <p:spPr>
          <a:xfrm>
            <a:off x="5880163" y="8436732"/>
            <a:ext cx="6032200" cy="1650324"/>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0829" u="none" cap="none" strike="noStrike">
                <a:solidFill>
                  <a:srgbClr val="1661C7"/>
                </a:solidFill>
                <a:latin typeface="Staatliches"/>
                <a:ea typeface="Staatliches"/>
                <a:cs typeface="Staatliches"/>
                <a:sym typeface="Staatliches"/>
              </a:rPr>
              <a:t>of the Year</a:t>
            </a:r>
            <a:endParaRPr/>
          </a:p>
        </p:txBody>
      </p:sp>
      <p:pic>
        <p:nvPicPr>
          <p:cNvPr id="340" name="Google Shape;340;p19"/>
          <p:cNvPicPr preferRelativeResize="0"/>
          <p:nvPr/>
        </p:nvPicPr>
        <p:blipFill>
          <a:blip r:embed="rId3">
            <a:alphaModFix/>
          </a:blip>
          <a:stretch>
            <a:fillRect/>
          </a:stretch>
        </p:blipFill>
        <p:spPr>
          <a:xfrm>
            <a:off x="11912450" y="-33950"/>
            <a:ext cx="6375626" cy="2499049"/>
          </a:xfrm>
          <a:prstGeom prst="rect">
            <a:avLst/>
          </a:prstGeom>
          <a:noFill/>
          <a:ln>
            <a:noFill/>
          </a:ln>
        </p:spPr>
      </p:pic>
      <p:sp>
        <p:nvSpPr>
          <p:cNvPr id="341" name="Google Shape;341;p19"/>
          <p:cNvSpPr txBox="1"/>
          <p:nvPr/>
        </p:nvSpPr>
        <p:spPr>
          <a:xfrm>
            <a:off x="5880163" y="6413345"/>
            <a:ext cx="6032200" cy="262394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17218" u="none" cap="none" strike="noStrike">
                <a:solidFill>
                  <a:srgbClr val="44984D"/>
                </a:solidFill>
                <a:latin typeface="Staatliches"/>
                <a:ea typeface="Staatliches"/>
                <a:cs typeface="Staatliches"/>
                <a:sym typeface="Staatliches"/>
              </a:rPr>
              <a:t>Trends</a:t>
            </a:r>
            <a:endParaRPr/>
          </a:p>
        </p:txBody>
      </p:sp>
      <p:pic>
        <p:nvPicPr>
          <p:cNvPr id="342" name="Google Shape;342;p19"/>
          <p:cNvPicPr preferRelativeResize="0"/>
          <p:nvPr/>
        </p:nvPicPr>
        <p:blipFill>
          <a:blip r:embed="rId4">
            <a:alphaModFix/>
          </a:blip>
          <a:stretch>
            <a:fillRect/>
          </a:stretch>
        </p:blipFill>
        <p:spPr>
          <a:xfrm>
            <a:off x="11896875" y="2567242"/>
            <a:ext cx="6391201" cy="2505158"/>
          </a:xfrm>
          <a:prstGeom prst="rect">
            <a:avLst/>
          </a:prstGeom>
          <a:noFill/>
          <a:ln>
            <a:noFill/>
          </a:ln>
        </p:spPr>
      </p:pic>
      <p:pic>
        <p:nvPicPr>
          <p:cNvPr id="343" name="Google Shape;343;p19"/>
          <p:cNvPicPr preferRelativeResize="0"/>
          <p:nvPr/>
        </p:nvPicPr>
        <p:blipFill>
          <a:blip r:embed="rId5">
            <a:alphaModFix/>
          </a:blip>
          <a:stretch>
            <a:fillRect/>
          </a:stretch>
        </p:blipFill>
        <p:spPr>
          <a:xfrm>
            <a:off x="11896810" y="5174550"/>
            <a:ext cx="6391191" cy="2505150"/>
          </a:xfrm>
          <a:prstGeom prst="rect">
            <a:avLst/>
          </a:prstGeom>
          <a:noFill/>
          <a:ln>
            <a:noFill/>
          </a:ln>
        </p:spPr>
      </p:pic>
      <p:pic>
        <p:nvPicPr>
          <p:cNvPr id="344" name="Google Shape;344;p19"/>
          <p:cNvPicPr preferRelativeResize="0"/>
          <p:nvPr/>
        </p:nvPicPr>
        <p:blipFill>
          <a:blip r:embed="rId6">
            <a:alphaModFix/>
          </a:blip>
          <a:stretch>
            <a:fillRect/>
          </a:stretch>
        </p:blipFill>
        <p:spPr>
          <a:xfrm>
            <a:off x="11912450" y="7781845"/>
            <a:ext cx="6375626" cy="2505155"/>
          </a:xfrm>
          <a:prstGeom prst="rect">
            <a:avLst/>
          </a:prstGeom>
          <a:noFill/>
          <a:ln>
            <a:noFill/>
          </a:ln>
        </p:spPr>
      </p:pic>
      <p:sp>
        <p:nvSpPr>
          <p:cNvPr id="345" name="Google Shape;345;p19"/>
          <p:cNvSpPr/>
          <p:nvPr/>
        </p:nvSpPr>
        <p:spPr>
          <a:xfrm>
            <a:off x="10772587" y="1363929"/>
            <a:ext cx="2279554" cy="2271264"/>
          </a:xfrm>
          <a:custGeom>
            <a:rect b="b" l="l" r="r" t="t"/>
            <a:pathLst>
              <a:path extrusionOk="0" h="2271264" w="2279554">
                <a:moveTo>
                  <a:pt x="0" y="0"/>
                </a:moveTo>
                <a:lnTo>
                  <a:pt x="2279553" y="0"/>
                </a:lnTo>
                <a:lnTo>
                  <a:pt x="2279553" y="2271265"/>
                </a:lnTo>
                <a:lnTo>
                  <a:pt x="0" y="2271265"/>
                </a:lnTo>
                <a:lnTo>
                  <a:pt x="0" y="0"/>
                </a:lnTo>
                <a:close/>
              </a:path>
            </a:pathLst>
          </a:custGeom>
          <a:blipFill rotWithShape="1">
            <a:blip r:embed="rId7">
              <a:alphaModFix/>
            </a:blip>
            <a:stretch>
              <a:fillRect b="0" l="0" r="0" t="0"/>
            </a:stretch>
          </a:blipFill>
          <a:ln>
            <a:noFill/>
          </a:ln>
        </p:spPr>
      </p:sp>
      <p:sp>
        <p:nvSpPr>
          <p:cNvPr id="346" name="Google Shape;346;p19"/>
          <p:cNvSpPr/>
          <p:nvPr/>
        </p:nvSpPr>
        <p:spPr>
          <a:xfrm>
            <a:off x="16530288" y="6261648"/>
            <a:ext cx="2916435" cy="2927342"/>
          </a:xfrm>
          <a:custGeom>
            <a:rect b="b" l="l" r="r" t="t"/>
            <a:pathLst>
              <a:path extrusionOk="0" h="2927342" w="2916435">
                <a:moveTo>
                  <a:pt x="0" y="0"/>
                </a:moveTo>
                <a:lnTo>
                  <a:pt x="2916435" y="0"/>
                </a:lnTo>
                <a:lnTo>
                  <a:pt x="2916435" y="2927341"/>
                </a:lnTo>
                <a:lnTo>
                  <a:pt x="0" y="2927341"/>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350" name="Shape 350"/>
        <p:cNvGrpSpPr/>
        <p:nvPr/>
      </p:nvGrpSpPr>
      <p:grpSpPr>
        <a:xfrm>
          <a:off x="0" y="0"/>
          <a:ext cx="0" cy="0"/>
          <a:chOff x="0" y="0"/>
          <a:chExt cx="0" cy="0"/>
        </a:xfrm>
      </p:grpSpPr>
      <p:grpSp>
        <p:nvGrpSpPr>
          <p:cNvPr id="351" name="Google Shape;351;p20"/>
          <p:cNvGrpSpPr/>
          <p:nvPr/>
        </p:nvGrpSpPr>
        <p:grpSpPr>
          <a:xfrm>
            <a:off x="0" y="-144661"/>
            <a:ext cx="7498488" cy="6411785"/>
            <a:chOff x="0" y="-38100"/>
            <a:chExt cx="1974910" cy="1688700"/>
          </a:xfrm>
        </p:grpSpPr>
        <p:sp>
          <p:nvSpPr>
            <p:cNvPr id="352" name="Google Shape;352;p20"/>
            <p:cNvSpPr/>
            <p:nvPr/>
          </p:nvSpPr>
          <p:spPr>
            <a:xfrm>
              <a:off x="0" y="0"/>
              <a:ext cx="1974910" cy="1650600"/>
            </a:xfrm>
            <a:custGeom>
              <a:rect b="b" l="l" r="r" t="t"/>
              <a:pathLst>
                <a:path extrusionOk="0" h="1650600" w="1974910">
                  <a:moveTo>
                    <a:pt x="0" y="0"/>
                  </a:moveTo>
                  <a:lnTo>
                    <a:pt x="1974910" y="0"/>
                  </a:lnTo>
                  <a:lnTo>
                    <a:pt x="1974910" y="1650600"/>
                  </a:lnTo>
                  <a:lnTo>
                    <a:pt x="0" y="1650600"/>
                  </a:lnTo>
                  <a:close/>
                </a:path>
              </a:pathLst>
            </a:custGeom>
            <a:solidFill>
              <a:srgbClr val="FF3D1B"/>
            </a:solidFill>
            <a:ln cap="sq" cmpd="sng" w="95250">
              <a:solidFill>
                <a:srgbClr val="000000"/>
              </a:solidFill>
              <a:prstDash val="solid"/>
              <a:miter lim="8000"/>
              <a:headEnd len="sm" w="sm" type="none"/>
              <a:tailEnd len="sm" w="sm" type="none"/>
            </a:ln>
          </p:spPr>
        </p:sp>
        <p:sp>
          <p:nvSpPr>
            <p:cNvPr id="353" name="Google Shape;353;p20"/>
            <p:cNvSpPr txBox="1"/>
            <p:nvPr/>
          </p:nvSpPr>
          <p:spPr>
            <a:xfrm>
              <a:off x="0" y="-38100"/>
              <a:ext cx="1974910" cy="168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4" name="Google Shape;354;p20"/>
          <p:cNvSpPr txBox="1"/>
          <p:nvPr/>
        </p:nvSpPr>
        <p:spPr>
          <a:xfrm>
            <a:off x="652996" y="209550"/>
            <a:ext cx="5935199" cy="2377762"/>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15602" u="none" cap="none" strike="noStrike">
                <a:solidFill>
                  <a:srgbClr val="FCF1EC"/>
                </a:solidFill>
                <a:latin typeface="Staatliches"/>
                <a:ea typeface="Staatliches"/>
                <a:cs typeface="Staatliches"/>
                <a:sym typeface="Staatliches"/>
              </a:rPr>
              <a:t>Gallery</a:t>
            </a:r>
            <a:endParaRPr/>
          </a:p>
        </p:txBody>
      </p:sp>
      <p:sp>
        <p:nvSpPr>
          <p:cNvPr id="355" name="Google Shape;355;p20"/>
          <p:cNvSpPr txBox="1"/>
          <p:nvPr/>
        </p:nvSpPr>
        <p:spPr>
          <a:xfrm>
            <a:off x="652996" y="4929419"/>
            <a:ext cx="57171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FCF1EC"/>
                </a:solidFill>
                <a:latin typeface="Noto Sans"/>
                <a:ea typeface="Noto Sans"/>
                <a:cs typeface="Noto Sans"/>
                <a:sym typeface="Noto Sans"/>
              </a:rPr>
              <a:t>What can you say about your projects? Share it here!</a:t>
            </a:r>
            <a:endParaRPr/>
          </a:p>
        </p:txBody>
      </p:sp>
      <p:sp>
        <p:nvSpPr>
          <p:cNvPr id="356" name="Google Shape;356;p20"/>
          <p:cNvSpPr txBox="1"/>
          <p:nvPr/>
        </p:nvSpPr>
        <p:spPr>
          <a:xfrm>
            <a:off x="652996" y="1748296"/>
            <a:ext cx="6229678" cy="342369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2465" u="none" cap="none" strike="noStrike">
                <a:solidFill>
                  <a:srgbClr val="F4BBDE"/>
                </a:solidFill>
                <a:latin typeface="Staatliches"/>
                <a:ea typeface="Staatliches"/>
                <a:cs typeface="Staatliches"/>
                <a:sym typeface="Staatliches"/>
              </a:rPr>
              <a:t>Image</a:t>
            </a:r>
            <a:endParaRPr/>
          </a:p>
        </p:txBody>
      </p:sp>
      <p:pic>
        <p:nvPicPr>
          <p:cNvPr id="357" name="Google Shape;357;p20"/>
          <p:cNvPicPr preferRelativeResize="0"/>
          <p:nvPr/>
        </p:nvPicPr>
        <p:blipFill>
          <a:blip r:embed="rId3">
            <a:alphaModFix/>
          </a:blip>
          <a:stretch>
            <a:fillRect/>
          </a:stretch>
        </p:blipFill>
        <p:spPr>
          <a:xfrm>
            <a:off x="12997350" y="-47300"/>
            <a:ext cx="5290650" cy="5056601"/>
          </a:xfrm>
          <a:prstGeom prst="rect">
            <a:avLst/>
          </a:prstGeom>
          <a:noFill/>
          <a:ln>
            <a:noFill/>
          </a:ln>
        </p:spPr>
      </p:pic>
      <p:pic>
        <p:nvPicPr>
          <p:cNvPr id="358" name="Google Shape;358;p20"/>
          <p:cNvPicPr preferRelativeResize="0"/>
          <p:nvPr/>
        </p:nvPicPr>
        <p:blipFill>
          <a:blip r:embed="rId4">
            <a:alphaModFix/>
          </a:blip>
          <a:stretch>
            <a:fillRect/>
          </a:stretch>
        </p:blipFill>
        <p:spPr>
          <a:xfrm>
            <a:off x="-47650" y="5983353"/>
            <a:ext cx="7498525" cy="4345047"/>
          </a:xfrm>
          <a:prstGeom prst="rect">
            <a:avLst/>
          </a:prstGeom>
          <a:noFill/>
          <a:ln>
            <a:noFill/>
          </a:ln>
        </p:spPr>
      </p:pic>
      <p:pic>
        <p:nvPicPr>
          <p:cNvPr id="359" name="Google Shape;359;p20"/>
          <p:cNvPicPr preferRelativeResize="0"/>
          <p:nvPr/>
        </p:nvPicPr>
        <p:blipFill>
          <a:blip r:embed="rId5">
            <a:alphaModFix/>
          </a:blip>
          <a:stretch>
            <a:fillRect/>
          </a:stretch>
        </p:blipFill>
        <p:spPr>
          <a:xfrm>
            <a:off x="7358775" y="-47300"/>
            <a:ext cx="5747200" cy="10375699"/>
          </a:xfrm>
          <a:prstGeom prst="rect">
            <a:avLst/>
          </a:prstGeom>
          <a:noFill/>
          <a:ln>
            <a:noFill/>
          </a:ln>
        </p:spPr>
      </p:pic>
      <p:pic>
        <p:nvPicPr>
          <p:cNvPr id="360" name="Google Shape;360;p20"/>
          <p:cNvPicPr preferRelativeResize="0"/>
          <p:nvPr/>
        </p:nvPicPr>
        <p:blipFill>
          <a:blip r:embed="rId6">
            <a:alphaModFix/>
          </a:blip>
          <a:stretch>
            <a:fillRect/>
          </a:stretch>
        </p:blipFill>
        <p:spPr>
          <a:xfrm>
            <a:off x="12997350" y="4929425"/>
            <a:ext cx="5290650" cy="5398975"/>
          </a:xfrm>
          <a:prstGeom prst="rect">
            <a:avLst/>
          </a:prstGeom>
          <a:noFill/>
          <a:ln>
            <a:noFill/>
          </a:ln>
        </p:spPr>
      </p:pic>
      <p:sp>
        <p:nvSpPr>
          <p:cNvPr id="361" name="Google Shape;361;p20"/>
          <p:cNvSpPr/>
          <p:nvPr/>
        </p:nvSpPr>
        <p:spPr>
          <a:xfrm>
            <a:off x="11509537" y="3547051"/>
            <a:ext cx="3192898" cy="3192898"/>
          </a:xfrm>
          <a:custGeom>
            <a:rect b="b" l="l" r="r" t="t"/>
            <a:pathLst>
              <a:path extrusionOk="0" h="3192898" w="3192898">
                <a:moveTo>
                  <a:pt x="0" y="0"/>
                </a:moveTo>
                <a:lnTo>
                  <a:pt x="3192898" y="0"/>
                </a:lnTo>
                <a:lnTo>
                  <a:pt x="3192898" y="3192898"/>
                </a:lnTo>
                <a:lnTo>
                  <a:pt x="0" y="319289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365" name="Shape 365"/>
        <p:cNvGrpSpPr/>
        <p:nvPr/>
      </p:nvGrpSpPr>
      <p:grpSpPr>
        <a:xfrm>
          <a:off x="0" y="0"/>
          <a:ext cx="0" cy="0"/>
          <a:chOff x="0" y="0"/>
          <a:chExt cx="0" cy="0"/>
        </a:xfrm>
      </p:grpSpPr>
      <p:grpSp>
        <p:nvGrpSpPr>
          <p:cNvPr id="366" name="Google Shape;366;p21"/>
          <p:cNvGrpSpPr/>
          <p:nvPr/>
        </p:nvGrpSpPr>
        <p:grpSpPr>
          <a:xfrm>
            <a:off x="-1716377" y="-94094"/>
            <a:ext cx="5490154" cy="10381094"/>
            <a:chOff x="0" y="0"/>
            <a:chExt cx="7320205" cy="13841458"/>
          </a:xfrm>
        </p:grpSpPr>
        <p:sp>
          <p:nvSpPr>
            <p:cNvPr id="367" name="Google Shape;367;p21"/>
            <p:cNvSpPr/>
            <p:nvPr/>
          </p:nvSpPr>
          <p:spPr>
            <a:xfrm>
              <a:off x="857779" y="0"/>
              <a:ext cx="6462426" cy="7659172"/>
            </a:xfrm>
            <a:custGeom>
              <a:rect b="b" l="l" r="r" t="t"/>
              <a:pathLst>
                <a:path extrusionOk="0" h="7659172" w="6462426">
                  <a:moveTo>
                    <a:pt x="0" y="0"/>
                  </a:moveTo>
                  <a:lnTo>
                    <a:pt x="6462426" y="0"/>
                  </a:lnTo>
                  <a:lnTo>
                    <a:pt x="6462426" y="7659172"/>
                  </a:lnTo>
                  <a:lnTo>
                    <a:pt x="0" y="7659172"/>
                  </a:lnTo>
                  <a:lnTo>
                    <a:pt x="0" y="0"/>
                  </a:lnTo>
                  <a:close/>
                </a:path>
              </a:pathLst>
            </a:custGeom>
            <a:blipFill rotWithShape="1">
              <a:blip r:embed="rId3">
                <a:alphaModFix/>
              </a:blip>
              <a:stretch>
                <a:fillRect b="0" l="0" r="0" t="0"/>
              </a:stretch>
            </a:blipFill>
            <a:ln>
              <a:noFill/>
            </a:ln>
          </p:spPr>
        </p:sp>
        <p:sp>
          <p:nvSpPr>
            <p:cNvPr id="368" name="Google Shape;368;p21"/>
            <p:cNvSpPr/>
            <p:nvPr/>
          </p:nvSpPr>
          <p:spPr>
            <a:xfrm rot="10800000">
              <a:off x="0" y="6182286"/>
              <a:ext cx="6462426" cy="7659172"/>
            </a:xfrm>
            <a:custGeom>
              <a:rect b="b" l="l" r="r" t="t"/>
              <a:pathLst>
                <a:path extrusionOk="0" h="7659172" w="6462426">
                  <a:moveTo>
                    <a:pt x="6462426" y="7659172"/>
                  </a:moveTo>
                  <a:lnTo>
                    <a:pt x="0" y="7659172"/>
                  </a:lnTo>
                  <a:lnTo>
                    <a:pt x="0" y="0"/>
                  </a:lnTo>
                  <a:lnTo>
                    <a:pt x="6462426" y="0"/>
                  </a:lnTo>
                  <a:lnTo>
                    <a:pt x="6462426" y="7659172"/>
                  </a:lnTo>
                  <a:close/>
                </a:path>
              </a:pathLst>
            </a:custGeom>
            <a:blipFill rotWithShape="1">
              <a:blip r:embed="rId3">
                <a:alphaModFix/>
              </a:blip>
              <a:stretch>
                <a:fillRect b="0" l="0" r="0" t="0"/>
              </a:stretch>
            </a:blipFill>
            <a:ln>
              <a:noFill/>
            </a:ln>
          </p:spPr>
        </p:sp>
      </p:grpSp>
      <p:grpSp>
        <p:nvGrpSpPr>
          <p:cNvPr id="369" name="Google Shape;369;p21"/>
          <p:cNvGrpSpPr/>
          <p:nvPr/>
        </p:nvGrpSpPr>
        <p:grpSpPr>
          <a:xfrm rot="10800000">
            <a:off x="14514223" y="-313923"/>
            <a:ext cx="5924729" cy="11202813"/>
            <a:chOff x="0" y="0"/>
            <a:chExt cx="7899639" cy="14937085"/>
          </a:xfrm>
        </p:grpSpPr>
        <p:sp>
          <p:nvSpPr>
            <p:cNvPr id="370" name="Google Shape;370;p21"/>
            <p:cNvSpPr/>
            <p:nvPr/>
          </p:nvSpPr>
          <p:spPr>
            <a:xfrm>
              <a:off x="925676" y="0"/>
              <a:ext cx="6973963" cy="8265437"/>
            </a:xfrm>
            <a:custGeom>
              <a:rect b="b" l="l" r="r" t="t"/>
              <a:pathLst>
                <a:path extrusionOk="0" h="8265437" w="6973963">
                  <a:moveTo>
                    <a:pt x="0" y="0"/>
                  </a:moveTo>
                  <a:lnTo>
                    <a:pt x="6973963" y="0"/>
                  </a:lnTo>
                  <a:lnTo>
                    <a:pt x="6973963" y="8265437"/>
                  </a:lnTo>
                  <a:lnTo>
                    <a:pt x="0" y="8265437"/>
                  </a:lnTo>
                  <a:lnTo>
                    <a:pt x="0" y="0"/>
                  </a:lnTo>
                  <a:close/>
                </a:path>
              </a:pathLst>
            </a:custGeom>
            <a:blipFill rotWithShape="1">
              <a:blip r:embed="rId3">
                <a:alphaModFix/>
              </a:blip>
              <a:stretch>
                <a:fillRect b="0" l="0" r="0" t="0"/>
              </a:stretch>
            </a:blipFill>
            <a:ln>
              <a:noFill/>
            </a:ln>
          </p:spPr>
        </p:sp>
        <p:sp>
          <p:nvSpPr>
            <p:cNvPr id="371" name="Google Shape;371;p21"/>
            <p:cNvSpPr/>
            <p:nvPr/>
          </p:nvSpPr>
          <p:spPr>
            <a:xfrm rot="10800000">
              <a:off x="0" y="6671648"/>
              <a:ext cx="6973963" cy="8265437"/>
            </a:xfrm>
            <a:custGeom>
              <a:rect b="b" l="l" r="r" t="t"/>
              <a:pathLst>
                <a:path extrusionOk="0" h="8265437" w="6973963">
                  <a:moveTo>
                    <a:pt x="6973963" y="8265437"/>
                  </a:moveTo>
                  <a:lnTo>
                    <a:pt x="0" y="8265437"/>
                  </a:lnTo>
                  <a:lnTo>
                    <a:pt x="0" y="0"/>
                  </a:lnTo>
                  <a:lnTo>
                    <a:pt x="6973963" y="0"/>
                  </a:lnTo>
                  <a:lnTo>
                    <a:pt x="6973963" y="8265437"/>
                  </a:lnTo>
                  <a:close/>
                </a:path>
              </a:pathLst>
            </a:custGeom>
            <a:blipFill rotWithShape="1">
              <a:blip r:embed="rId3">
                <a:alphaModFix/>
              </a:blip>
              <a:stretch>
                <a:fillRect b="0" l="0" r="0" t="0"/>
              </a:stretch>
            </a:blipFill>
            <a:ln>
              <a:noFill/>
            </a:ln>
          </p:spPr>
        </p:sp>
      </p:grpSp>
      <p:sp>
        <p:nvSpPr>
          <p:cNvPr id="372" name="Google Shape;372;p21"/>
          <p:cNvSpPr/>
          <p:nvPr/>
        </p:nvSpPr>
        <p:spPr>
          <a:xfrm>
            <a:off x="479886" y="5867266"/>
            <a:ext cx="3091765" cy="3091765"/>
          </a:xfrm>
          <a:custGeom>
            <a:rect b="b" l="l" r="r" t="t"/>
            <a:pathLst>
              <a:path extrusionOk="0" h="3091765" w="3091765">
                <a:moveTo>
                  <a:pt x="0" y="0"/>
                </a:moveTo>
                <a:lnTo>
                  <a:pt x="3091765" y="0"/>
                </a:lnTo>
                <a:lnTo>
                  <a:pt x="3091765" y="3091765"/>
                </a:lnTo>
                <a:lnTo>
                  <a:pt x="0" y="3091765"/>
                </a:lnTo>
                <a:lnTo>
                  <a:pt x="0" y="0"/>
                </a:lnTo>
                <a:close/>
              </a:path>
            </a:pathLst>
          </a:custGeom>
          <a:blipFill rotWithShape="1">
            <a:blip r:embed="rId4">
              <a:alphaModFix/>
            </a:blip>
            <a:stretch>
              <a:fillRect b="0" l="0" r="0" t="0"/>
            </a:stretch>
          </a:blipFill>
          <a:ln>
            <a:noFill/>
          </a:ln>
        </p:spPr>
      </p:sp>
      <p:sp>
        <p:nvSpPr>
          <p:cNvPr id="373" name="Google Shape;373;p21"/>
          <p:cNvSpPr/>
          <p:nvPr/>
        </p:nvSpPr>
        <p:spPr>
          <a:xfrm rot="1221815">
            <a:off x="15463574" y="4233022"/>
            <a:ext cx="3452115" cy="2987648"/>
          </a:xfrm>
          <a:custGeom>
            <a:rect b="b" l="l" r="r" t="t"/>
            <a:pathLst>
              <a:path extrusionOk="0" h="2987648" w="3452115">
                <a:moveTo>
                  <a:pt x="0" y="0"/>
                </a:moveTo>
                <a:lnTo>
                  <a:pt x="3452114" y="0"/>
                </a:lnTo>
                <a:lnTo>
                  <a:pt x="3452114" y="2987648"/>
                </a:lnTo>
                <a:lnTo>
                  <a:pt x="0" y="2987648"/>
                </a:lnTo>
                <a:lnTo>
                  <a:pt x="0" y="0"/>
                </a:lnTo>
                <a:close/>
              </a:path>
            </a:pathLst>
          </a:custGeom>
          <a:blipFill rotWithShape="1">
            <a:blip r:embed="rId5">
              <a:alphaModFix/>
            </a:blip>
            <a:stretch>
              <a:fillRect b="0" l="0" r="0" t="0"/>
            </a:stretch>
          </a:blipFill>
          <a:ln>
            <a:noFill/>
          </a:ln>
        </p:spPr>
      </p:sp>
      <p:sp>
        <p:nvSpPr>
          <p:cNvPr id="374" name="Google Shape;374;p21"/>
          <p:cNvSpPr/>
          <p:nvPr/>
        </p:nvSpPr>
        <p:spPr>
          <a:xfrm>
            <a:off x="223147" y="277911"/>
            <a:ext cx="1802622" cy="1809363"/>
          </a:xfrm>
          <a:custGeom>
            <a:rect b="b" l="l" r="r" t="t"/>
            <a:pathLst>
              <a:path extrusionOk="0" h="1809363" w="1802622">
                <a:moveTo>
                  <a:pt x="0" y="0"/>
                </a:moveTo>
                <a:lnTo>
                  <a:pt x="1802622" y="0"/>
                </a:lnTo>
                <a:lnTo>
                  <a:pt x="1802622" y="1809363"/>
                </a:lnTo>
                <a:lnTo>
                  <a:pt x="0" y="1809363"/>
                </a:lnTo>
                <a:lnTo>
                  <a:pt x="0" y="0"/>
                </a:lnTo>
                <a:close/>
              </a:path>
            </a:pathLst>
          </a:custGeom>
          <a:blipFill rotWithShape="1">
            <a:blip r:embed="rId6">
              <a:alphaModFix/>
            </a:blip>
            <a:stretch>
              <a:fillRect b="0" l="0" r="0" t="0"/>
            </a:stretch>
          </a:blipFill>
          <a:ln>
            <a:noFill/>
          </a:ln>
        </p:spPr>
      </p:sp>
      <p:sp>
        <p:nvSpPr>
          <p:cNvPr id="375" name="Google Shape;375;p21"/>
          <p:cNvSpPr txBox="1"/>
          <p:nvPr/>
        </p:nvSpPr>
        <p:spPr>
          <a:xfrm>
            <a:off x="10433599" y="171133"/>
            <a:ext cx="5393711" cy="4524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9810" u="none" cap="none" strike="noStrike">
                <a:solidFill>
                  <a:srgbClr val="FF3D1B"/>
                </a:solidFill>
                <a:latin typeface="Staatliches"/>
                <a:ea typeface="Staatliches"/>
                <a:cs typeface="Staatliches"/>
                <a:sym typeface="Staatliches"/>
              </a:rPr>
              <a:t>FAQ</a:t>
            </a:r>
            <a:endParaRPr/>
          </a:p>
        </p:txBody>
      </p:sp>
      <p:sp>
        <p:nvSpPr>
          <p:cNvPr id="376" name="Google Shape;376;p21"/>
          <p:cNvSpPr txBox="1"/>
          <p:nvPr/>
        </p:nvSpPr>
        <p:spPr>
          <a:xfrm>
            <a:off x="2721300" y="110253"/>
            <a:ext cx="6471154" cy="453352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9810" u="none" cap="none" strike="noStrike">
                <a:solidFill>
                  <a:srgbClr val="1661C7"/>
                </a:solidFill>
                <a:latin typeface="Staatliches"/>
                <a:ea typeface="Staatliches"/>
                <a:cs typeface="Staatliches"/>
                <a:sym typeface="Staatliches"/>
              </a:rPr>
              <a:t>Tips</a:t>
            </a:r>
            <a:endParaRPr/>
          </a:p>
        </p:txBody>
      </p:sp>
      <p:sp>
        <p:nvSpPr>
          <p:cNvPr id="377" name="Google Shape;377;p21"/>
          <p:cNvSpPr txBox="1"/>
          <p:nvPr/>
        </p:nvSpPr>
        <p:spPr>
          <a:xfrm rot="-5400000">
            <a:off x="8334118" y="1227490"/>
            <a:ext cx="3326250" cy="2402138"/>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5824" u="none" cap="none" strike="noStrike">
                <a:solidFill>
                  <a:srgbClr val="F4BBDE"/>
                </a:solidFill>
                <a:latin typeface="Staatliches"/>
                <a:ea typeface="Staatliches"/>
                <a:cs typeface="Staatliches"/>
                <a:sym typeface="Staatliches"/>
              </a:rPr>
              <a:t> and</a:t>
            </a:r>
            <a:endParaRPr/>
          </a:p>
        </p:txBody>
      </p:sp>
      <p:sp>
        <p:nvSpPr>
          <p:cNvPr id="378" name="Google Shape;378;p21"/>
          <p:cNvSpPr txBox="1"/>
          <p:nvPr/>
        </p:nvSpPr>
        <p:spPr>
          <a:xfrm>
            <a:off x="4537006" y="6354745"/>
            <a:ext cx="9310897"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2. What font styles work well together?</a:t>
            </a:r>
            <a:endParaRPr/>
          </a:p>
        </p:txBody>
      </p:sp>
      <p:sp>
        <p:nvSpPr>
          <p:cNvPr id="379" name="Google Shape;379;p21"/>
          <p:cNvSpPr txBox="1"/>
          <p:nvPr/>
        </p:nvSpPr>
        <p:spPr>
          <a:xfrm>
            <a:off x="4618857" y="4569660"/>
            <a:ext cx="9310897"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1.How do I choose the right color palette?</a:t>
            </a:r>
            <a:endParaRPr/>
          </a:p>
        </p:txBody>
      </p:sp>
      <p:sp>
        <p:nvSpPr>
          <p:cNvPr id="380" name="Google Shape;380;p21"/>
          <p:cNvSpPr txBox="1"/>
          <p:nvPr/>
        </p:nvSpPr>
        <p:spPr>
          <a:xfrm>
            <a:off x="4618857" y="8139831"/>
            <a:ext cx="9310897"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3.How can I enhance my design portfolio?</a:t>
            </a:r>
            <a:endParaRPr/>
          </a:p>
        </p:txBody>
      </p:sp>
      <p:sp>
        <p:nvSpPr>
          <p:cNvPr id="381" name="Google Shape;381;p21"/>
          <p:cNvSpPr txBox="1"/>
          <p:nvPr/>
        </p:nvSpPr>
        <p:spPr>
          <a:xfrm>
            <a:off x="3784787" y="5341235"/>
            <a:ext cx="108153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Consider your brand personality, target audience, and the emotions you want to evoke. Experiment with different combinations to find what resonates best.</a:t>
            </a:r>
            <a:endParaRPr/>
          </a:p>
        </p:txBody>
      </p:sp>
      <p:sp>
        <p:nvSpPr>
          <p:cNvPr id="382" name="Google Shape;382;p21"/>
          <p:cNvSpPr txBox="1"/>
          <p:nvPr/>
        </p:nvSpPr>
        <p:spPr>
          <a:xfrm>
            <a:off x="3904082" y="7126320"/>
            <a:ext cx="106959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Aim for contrast and harmony. Pair a bold font with a more subtle one, ensuring readability and maintaining the desired tone.</a:t>
            </a:r>
            <a:endParaRPr/>
          </a:p>
        </p:txBody>
      </p:sp>
      <p:sp>
        <p:nvSpPr>
          <p:cNvPr id="383" name="Google Shape;383;p21"/>
          <p:cNvSpPr txBox="1"/>
          <p:nvPr/>
        </p:nvSpPr>
        <p:spPr>
          <a:xfrm>
            <a:off x="3849939" y="8911406"/>
            <a:ext cx="106851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Showcase a diverse range of projects, emphasize your design process, and highlight the impact of your work on the client or audience.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387" name="Shape 387"/>
        <p:cNvGrpSpPr/>
        <p:nvPr/>
      </p:nvGrpSpPr>
      <p:grpSpPr>
        <a:xfrm>
          <a:off x="0" y="0"/>
          <a:ext cx="0" cy="0"/>
          <a:chOff x="0" y="0"/>
          <a:chExt cx="0" cy="0"/>
        </a:xfrm>
      </p:grpSpPr>
      <p:grpSp>
        <p:nvGrpSpPr>
          <p:cNvPr id="388" name="Google Shape;388;p22"/>
          <p:cNvGrpSpPr/>
          <p:nvPr/>
        </p:nvGrpSpPr>
        <p:grpSpPr>
          <a:xfrm>
            <a:off x="445995" y="2178118"/>
            <a:ext cx="5439335" cy="1687711"/>
            <a:chOff x="0" y="-38100"/>
            <a:chExt cx="1432582" cy="444500"/>
          </a:xfrm>
        </p:grpSpPr>
        <p:sp>
          <p:nvSpPr>
            <p:cNvPr id="389" name="Google Shape;389;p22"/>
            <p:cNvSpPr/>
            <p:nvPr/>
          </p:nvSpPr>
          <p:spPr>
            <a:xfrm>
              <a:off x="0" y="0"/>
              <a:ext cx="1432582" cy="406400"/>
            </a:xfrm>
            <a:custGeom>
              <a:rect b="b" l="l" r="r" t="t"/>
              <a:pathLst>
                <a:path extrusionOk="0" h="406400" w="1432582">
                  <a:moveTo>
                    <a:pt x="0" y="0"/>
                  </a:moveTo>
                  <a:lnTo>
                    <a:pt x="1432582" y="0"/>
                  </a:lnTo>
                  <a:lnTo>
                    <a:pt x="1432582" y="406400"/>
                  </a:lnTo>
                  <a:lnTo>
                    <a:pt x="0" y="406400"/>
                  </a:lnTo>
                  <a:close/>
                </a:path>
              </a:pathLst>
            </a:custGeom>
            <a:solidFill>
              <a:srgbClr val="F4BBDE"/>
            </a:solidFill>
            <a:ln>
              <a:noFill/>
            </a:ln>
          </p:spPr>
        </p:sp>
        <p:sp>
          <p:nvSpPr>
            <p:cNvPr id="390" name="Google Shape;390;p22"/>
            <p:cNvSpPr txBox="1"/>
            <p:nvPr/>
          </p:nvSpPr>
          <p:spPr>
            <a:xfrm>
              <a:off x="0" y="-38100"/>
              <a:ext cx="143258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1" name="Google Shape;391;p22"/>
          <p:cNvSpPr txBox="1"/>
          <p:nvPr/>
        </p:nvSpPr>
        <p:spPr>
          <a:xfrm>
            <a:off x="0" y="-555144"/>
            <a:ext cx="10088483" cy="34343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2535" u="none" cap="none" strike="noStrike">
                <a:solidFill>
                  <a:srgbClr val="1661C7"/>
                </a:solidFill>
                <a:latin typeface="Staatliches"/>
                <a:ea typeface="Staatliches"/>
                <a:cs typeface="Staatliches"/>
                <a:sym typeface="Staatliches"/>
              </a:rPr>
              <a:t>Upcoming</a:t>
            </a:r>
            <a:endParaRPr/>
          </a:p>
        </p:txBody>
      </p:sp>
      <p:sp>
        <p:nvSpPr>
          <p:cNvPr id="392" name="Google Shape;392;p22"/>
          <p:cNvSpPr/>
          <p:nvPr/>
        </p:nvSpPr>
        <p:spPr>
          <a:xfrm flipH="1">
            <a:off x="-1974089" y="7139268"/>
            <a:ext cx="5871952" cy="6295465"/>
          </a:xfrm>
          <a:custGeom>
            <a:rect b="b" l="l" r="r" t="t"/>
            <a:pathLst>
              <a:path extrusionOk="0" h="6295465" w="5871952">
                <a:moveTo>
                  <a:pt x="5871951" y="0"/>
                </a:moveTo>
                <a:lnTo>
                  <a:pt x="0" y="0"/>
                </a:lnTo>
                <a:lnTo>
                  <a:pt x="0" y="6295464"/>
                </a:lnTo>
                <a:lnTo>
                  <a:pt x="5871951" y="6295464"/>
                </a:lnTo>
                <a:lnTo>
                  <a:pt x="5871951" y="0"/>
                </a:lnTo>
                <a:close/>
              </a:path>
            </a:pathLst>
          </a:custGeom>
          <a:blipFill rotWithShape="1">
            <a:blip r:embed="rId3">
              <a:alphaModFix amt="50000"/>
            </a:blip>
            <a:stretch>
              <a:fillRect b="0" l="0" r="0" t="0"/>
            </a:stretch>
          </a:blipFill>
          <a:ln>
            <a:noFill/>
          </a:ln>
        </p:spPr>
      </p:sp>
      <p:grpSp>
        <p:nvGrpSpPr>
          <p:cNvPr id="393" name="Google Shape;393;p22"/>
          <p:cNvGrpSpPr/>
          <p:nvPr/>
        </p:nvGrpSpPr>
        <p:grpSpPr>
          <a:xfrm>
            <a:off x="445995" y="6540008"/>
            <a:ext cx="5439335" cy="1687711"/>
            <a:chOff x="0" y="-38100"/>
            <a:chExt cx="1432582" cy="444500"/>
          </a:xfrm>
        </p:grpSpPr>
        <p:sp>
          <p:nvSpPr>
            <p:cNvPr id="394" name="Google Shape;394;p22"/>
            <p:cNvSpPr/>
            <p:nvPr/>
          </p:nvSpPr>
          <p:spPr>
            <a:xfrm>
              <a:off x="0" y="0"/>
              <a:ext cx="1432582" cy="406400"/>
            </a:xfrm>
            <a:custGeom>
              <a:rect b="b" l="l" r="r" t="t"/>
              <a:pathLst>
                <a:path extrusionOk="0" h="406400" w="1432582">
                  <a:moveTo>
                    <a:pt x="0" y="0"/>
                  </a:moveTo>
                  <a:lnTo>
                    <a:pt x="1432582" y="0"/>
                  </a:lnTo>
                  <a:lnTo>
                    <a:pt x="1432582" y="406400"/>
                  </a:lnTo>
                  <a:lnTo>
                    <a:pt x="0" y="406400"/>
                  </a:lnTo>
                  <a:close/>
                </a:path>
              </a:pathLst>
            </a:custGeom>
            <a:solidFill>
              <a:srgbClr val="F4BBDE"/>
            </a:solidFill>
            <a:ln>
              <a:noFill/>
            </a:ln>
          </p:spPr>
        </p:sp>
        <p:sp>
          <p:nvSpPr>
            <p:cNvPr id="395" name="Google Shape;395;p22"/>
            <p:cNvSpPr txBox="1"/>
            <p:nvPr/>
          </p:nvSpPr>
          <p:spPr>
            <a:xfrm>
              <a:off x="0" y="-38100"/>
              <a:ext cx="143258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6" name="Google Shape;396;p22"/>
          <p:cNvSpPr/>
          <p:nvPr/>
        </p:nvSpPr>
        <p:spPr>
          <a:xfrm flipH="1" rot="10800000">
            <a:off x="12635193" y="-3943823"/>
            <a:ext cx="7165767" cy="7608440"/>
          </a:xfrm>
          <a:custGeom>
            <a:rect b="b" l="l" r="r" t="t"/>
            <a:pathLst>
              <a:path extrusionOk="0" h="7608440" w="7165767">
                <a:moveTo>
                  <a:pt x="0" y="7608440"/>
                </a:moveTo>
                <a:lnTo>
                  <a:pt x="7165767" y="7608440"/>
                </a:lnTo>
                <a:lnTo>
                  <a:pt x="7165767" y="0"/>
                </a:lnTo>
                <a:lnTo>
                  <a:pt x="0" y="0"/>
                </a:lnTo>
                <a:lnTo>
                  <a:pt x="0" y="7608440"/>
                </a:lnTo>
                <a:close/>
              </a:path>
            </a:pathLst>
          </a:custGeom>
          <a:blipFill rotWithShape="1">
            <a:blip r:embed="rId4">
              <a:alphaModFix amt="50000"/>
            </a:blip>
            <a:stretch>
              <a:fillRect b="0" l="0" r="0" t="0"/>
            </a:stretch>
          </a:blipFill>
          <a:ln>
            <a:noFill/>
          </a:ln>
        </p:spPr>
      </p:sp>
      <p:grpSp>
        <p:nvGrpSpPr>
          <p:cNvPr id="397" name="Google Shape;397;p22"/>
          <p:cNvGrpSpPr/>
          <p:nvPr/>
        </p:nvGrpSpPr>
        <p:grpSpPr>
          <a:xfrm>
            <a:off x="12406593" y="2178118"/>
            <a:ext cx="5439335" cy="1687711"/>
            <a:chOff x="0" y="-38100"/>
            <a:chExt cx="1432582" cy="444500"/>
          </a:xfrm>
        </p:grpSpPr>
        <p:sp>
          <p:nvSpPr>
            <p:cNvPr id="398" name="Google Shape;398;p22"/>
            <p:cNvSpPr/>
            <p:nvPr/>
          </p:nvSpPr>
          <p:spPr>
            <a:xfrm>
              <a:off x="0" y="0"/>
              <a:ext cx="1432582" cy="406400"/>
            </a:xfrm>
            <a:custGeom>
              <a:rect b="b" l="l" r="r" t="t"/>
              <a:pathLst>
                <a:path extrusionOk="0" h="406400" w="1432582">
                  <a:moveTo>
                    <a:pt x="0" y="0"/>
                  </a:moveTo>
                  <a:lnTo>
                    <a:pt x="1432582" y="0"/>
                  </a:lnTo>
                  <a:lnTo>
                    <a:pt x="1432582" y="406400"/>
                  </a:lnTo>
                  <a:lnTo>
                    <a:pt x="0" y="406400"/>
                  </a:lnTo>
                  <a:close/>
                </a:path>
              </a:pathLst>
            </a:custGeom>
            <a:solidFill>
              <a:srgbClr val="F4BBDE"/>
            </a:solidFill>
            <a:ln>
              <a:noFill/>
            </a:ln>
          </p:spPr>
        </p:sp>
        <p:sp>
          <p:nvSpPr>
            <p:cNvPr id="399" name="Google Shape;399;p22"/>
            <p:cNvSpPr txBox="1"/>
            <p:nvPr/>
          </p:nvSpPr>
          <p:spPr>
            <a:xfrm>
              <a:off x="0" y="-38100"/>
              <a:ext cx="143258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22"/>
          <p:cNvGrpSpPr/>
          <p:nvPr/>
        </p:nvGrpSpPr>
        <p:grpSpPr>
          <a:xfrm>
            <a:off x="6424332" y="2178118"/>
            <a:ext cx="5439335" cy="1687711"/>
            <a:chOff x="0" y="-38100"/>
            <a:chExt cx="1432582" cy="444500"/>
          </a:xfrm>
        </p:grpSpPr>
        <p:sp>
          <p:nvSpPr>
            <p:cNvPr id="401" name="Google Shape;401;p22"/>
            <p:cNvSpPr/>
            <p:nvPr/>
          </p:nvSpPr>
          <p:spPr>
            <a:xfrm>
              <a:off x="0" y="0"/>
              <a:ext cx="1432582" cy="406400"/>
            </a:xfrm>
            <a:custGeom>
              <a:rect b="b" l="l" r="r" t="t"/>
              <a:pathLst>
                <a:path extrusionOk="0" h="406400" w="1432582">
                  <a:moveTo>
                    <a:pt x="0" y="0"/>
                  </a:moveTo>
                  <a:lnTo>
                    <a:pt x="1432582" y="0"/>
                  </a:lnTo>
                  <a:lnTo>
                    <a:pt x="1432582" y="406400"/>
                  </a:lnTo>
                  <a:lnTo>
                    <a:pt x="0" y="406400"/>
                  </a:lnTo>
                  <a:close/>
                </a:path>
              </a:pathLst>
            </a:custGeom>
            <a:solidFill>
              <a:srgbClr val="F4BBDE">
                <a:alpha val="49803"/>
              </a:srgbClr>
            </a:solidFill>
            <a:ln>
              <a:noFill/>
            </a:ln>
          </p:spPr>
        </p:sp>
        <p:sp>
          <p:nvSpPr>
            <p:cNvPr id="402" name="Google Shape;402;p22"/>
            <p:cNvSpPr txBox="1"/>
            <p:nvPr/>
          </p:nvSpPr>
          <p:spPr>
            <a:xfrm>
              <a:off x="0" y="-38100"/>
              <a:ext cx="143258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22"/>
          <p:cNvGrpSpPr/>
          <p:nvPr/>
        </p:nvGrpSpPr>
        <p:grpSpPr>
          <a:xfrm>
            <a:off x="445995" y="4359343"/>
            <a:ext cx="5439335" cy="1687711"/>
            <a:chOff x="0" y="-38100"/>
            <a:chExt cx="1432582" cy="444500"/>
          </a:xfrm>
        </p:grpSpPr>
        <p:sp>
          <p:nvSpPr>
            <p:cNvPr id="404" name="Google Shape;404;p22"/>
            <p:cNvSpPr/>
            <p:nvPr/>
          </p:nvSpPr>
          <p:spPr>
            <a:xfrm>
              <a:off x="0" y="0"/>
              <a:ext cx="1432582" cy="406400"/>
            </a:xfrm>
            <a:custGeom>
              <a:rect b="b" l="l" r="r" t="t"/>
              <a:pathLst>
                <a:path extrusionOk="0" h="406400" w="1432582">
                  <a:moveTo>
                    <a:pt x="0" y="0"/>
                  </a:moveTo>
                  <a:lnTo>
                    <a:pt x="1432582" y="0"/>
                  </a:lnTo>
                  <a:lnTo>
                    <a:pt x="1432582" y="406400"/>
                  </a:lnTo>
                  <a:lnTo>
                    <a:pt x="0" y="406400"/>
                  </a:lnTo>
                  <a:close/>
                </a:path>
              </a:pathLst>
            </a:custGeom>
            <a:solidFill>
              <a:srgbClr val="F4BBDE">
                <a:alpha val="49803"/>
              </a:srgbClr>
            </a:solidFill>
            <a:ln>
              <a:noFill/>
            </a:ln>
          </p:spPr>
        </p:sp>
        <p:sp>
          <p:nvSpPr>
            <p:cNvPr id="405" name="Google Shape;405;p22"/>
            <p:cNvSpPr txBox="1"/>
            <p:nvPr/>
          </p:nvSpPr>
          <p:spPr>
            <a:xfrm>
              <a:off x="0" y="-38100"/>
              <a:ext cx="143258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22"/>
          <p:cNvGrpSpPr/>
          <p:nvPr/>
        </p:nvGrpSpPr>
        <p:grpSpPr>
          <a:xfrm>
            <a:off x="6424332" y="6540008"/>
            <a:ext cx="5439335" cy="1687711"/>
            <a:chOff x="0" y="-38100"/>
            <a:chExt cx="1432582" cy="444500"/>
          </a:xfrm>
        </p:grpSpPr>
        <p:sp>
          <p:nvSpPr>
            <p:cNvPr id="407" name="Google Shape;407;p22"/>
            <p:cNvSpPr/>
            <p:nvPr/>
          </p:nvSpPr>
          <p:spPr>
            <a:xfrm>
              <a:off x="0" y="0"/>
              <a:ext cx="1432582" cy="406400"/>
            </a:xfrm>
            <a:custGeom>
              <a:rect b="b" l="l" r="r" t="t"/>
              <a:pathLst>
                <a:path extrusionOk="0" h="406400" w="1432582">
                  <a:moveTo>
                    <a:pt x="0" y="0"/>
                  </a:moveTo>
                  <a:lnTo>
                    <a:pt x="1432582" y="0"/>
                  </a:lnTo>
                  <a:lnTo>
                    <a:pt x="1432582" y="406400"/>
                  </a:lnTo>
                  <a:lnTo>
                    <a:pt x="0" y="406400"/>
                  </a:lnTo>
                  <a:close/>
                </a:path>
              </a:pathLst>
            </a:custGeom>
            <a:solidFill>
              <a:srgbClr val="F4BBDE">
                <a:alpha val="49803"/>
              </a:srgbClr>
            </a:solidFill>
            <a:ln>
              <a:noFill/>
            </a:ln>
          </p:spPr>
        </p:sp>
        <p:sp>
          <p:nvSpPr>
            <p:cNvPr id="408" name="Google Shape;408;p22"/>
            <p:cNvSpPr txBox="1"/>
            <p:nvPr/>
          </p:nvSpPr>
          <p:spPr>
            <a:xfrm>
              <a:off x="0" y="-38100"/>
              <a:ext cx="143258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22"/>
          <p:cNvGrpSpPr/>
          <p:nvPr/>
        </p:nvGrpSpPr>
        <p:grpSpPr>
          <a:xfrm>
            <a:off x="6424332" y="4359343"/>
            <a:ext cx="5439335" cy="1687711"/>
            <a:chOff x="0" y="-38100"/>
            <a:chExt cx="1432582" cy="444500"/>
          </a:xfrm>
        </p:grpSpPr>
        <p:sp>
          <p:nvSpPr>
            <p:cNvPr id="410" name="Google Shape;410;p22"/>
            <p:cNvSpPr/>
            <p:nvPr/>
          </p:nvSpPr>
          <p:spPr>
            <a:xfrm>
              <a:off x="0" y="0"/>
              <a:ext cx="1432582" cy="406400"/>
            </a:xfrm>
            <a:custGeom>
              <a:rect b="b" l="l" r="r" t="t"/>
              <a:pathLst>
                <a:path extrusionOk="0" h="406400" w="1432582">
                  <a:moveTo>
                    <a:pt x="0" y="0"/>
                  </a:moveTo>
                  <a:lnTo>
                    <a:pt x="1432582" y="0"/>
                  </a:lnTo>
                  <a:lnTo>
                    <a:pt x="1432582" y="406400"/>
                  </a:lnTo>
                  <a:lnTo>
                    <a:pt x="0" y="406400"/>
                  </a:lnTo>
                  <a:close/>
                </a:path>
              </a:pathLst>
            </a:custGeom>
            <a:solidFill>
              <a:srgbClr val="F4BBDE"/>
            </a:solidFill>
            <a:ln>
              <a:noFill/>
            </a:ln>
          </p:spPr>
        </p:sp>
        <p:sp>
          <p:nvSpPr>
            <p:cNvPr id="411" name="Google Shape;411;p22"/>
            <p:cNvSpPr txBox="1"/>
            <p:nvPr/>
          </p:nvSpPr>
          <p:spPr>
            <a:xfrm>
              <a:off x="0" y="-38100"/>
              <a:ext cx="143258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22"/>
          <p:cNvGrpSpPr/>
          <p:nvPr/>
        </p:nvGrpSpPr>
        <p:grpSpPr>
          <a:xfrm>
            <a:off x="12406593" y="6540008"/>
            <a:ext cx="5439335" cy="1687711"/>
            <a:chOff x="0" y="-38100"/>
            <a:chExt cx="1432582" cy="444500"/>
          </a:xfrm>
        </p:grpSpPr>
        <p:sp>
          <p:nvSpPr>
            <p:cNvPr id="413" name="Google Shape;413;p22"/>
            <p:cNvSpPr/>
            <p:nvPr/>
          </p:nvSpPr>
          <p:spPr>
            <a:xfrm>
              <a:off x="0" y="0"/>
              <a:ext cx="1432582" cy="406400"/>
            </a:xfrm>
            <a:custGeom>
              <a:rect b="b" l="l" r="r" t="t"/>
              <a:pathLst>
                <a:path extrusionOk="0" h="406400" w="1432582">
                  <a:moveTo>
                    <a:pt x="0" y="0"/>
                  </a:moveTo>
                  <a:lnTo>
                    <a:pt x="1432582" y="0"/>
                  </a:lnTo>
                  <a:lnTo>
                    <a:pt x="1432582" y="406400"/>
                  </a:lnTo>
                  <a:lnTo>
                    <a:pt x="0" y="406400"/>
                  </a:lnTo>
                  <a:close/>
                </a:path>
              </a:pathLst>
            </a:custGeom>
            <a:solidFill>
              <a:srgbClr val="F4BBDE"/>
            </a:solidFill>
            <a:ln>
              <a:noFill/>
            </a:ln>
          </p:spPr>
        </p:sp>
        <p:sp>
          <p:nvSpPr>
            <p:cNvPr id="414" name="Google Shape;414;p22"/>
            <p:cNvSpPr txBox="1"/>
            <p:nvPr/>
          </p:nvSpPr>
          <p:spPr>
            <a:xfrm>
              <a:off x="0" y="-38100"/>
              <a:ext cx="143258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22"/>
          <p:cNvGrpSpPr/>
          <p:nvPr/>
        </p:nvGrpSpPr>
        <p:grpSpPr>
          <a:xfrm>
            <a:off x="12406593" y="4359343"/>
            <a:ext cx="5439335" cy="1687711"/>
            <a:chOff x="0" y="-38100"/>
            <a:chExt cx="1432582" cy="444500"/>
          </a:xfrm>
        </p:grpSpPr>
        <p:sp>
          <p:nvSpPr>
            <p:cNvPr id="416" name="Google Shape;416;p22"/>
            <p:cNvSpPr/>
            <p:nvPr/>
          </p:nvSpPr>
          <p:spPr>
            <a:xfrm>
              <a:off x="0" y="0"/>
              <a:ext cx="1432582" cy="406400"/>
            </a:xfrm>
            <a:custGeom>
              <a:rect b="b" l="l" r="r" t="t"/>
              <a:pathLst>
                <a:path extrusionOk="0" h="406400" w="1432582">
                  <a:moveTo>
                    <a:pt x="0" y="0"/>
                  </a:moveTo>
                  <a:lnTo>
                    <a:pt x="1432582" y="0"/>
                  </a:lnTo>
                  <a:lnTo>
                    <a:pt x="1432582" y="406400"/>
                  </a:lnTo>
                  <a:lnTo>
                    <a:pt x="0" y="406400"/>
                  </a:lnTo>
                  <a:close/>
                </a:path>
              </a:pathLst>
            </a:custGeom>
            <a:solidFill>
              <a:srgbClr val="F4BBDE">
                <a:alpha val="49803"/>
              </a:srgbClr>
            </a:solidFill>
            <a:ln>
              <a:noFill/>
            </a:ln>
          </p:spPr>
        </p:sp>
        <p:sp>
          <p:nvSpPr>
            <p:cNvPr id="417" name="Google Shape;417;p22"/>
            <p:cNvSpPr txBox="1"/>
            <p:nvPr/>
          </p:nvSpPr>
          <p:spPr>
            <a:xfrm>
              <a:off x="0" y="-38100"/>
              <a:ext cx="143258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8" name="Google Shape;418;p22"/>
          <p:cNvSpPr txBox="1"/>
          <p:nvPr/>
        </p:nvSpPr>
        <p:spPr>
          <a:xfrm>
            <a:off x="10806779" y="7619639"/>
            <a:ext cx="7481221" cy="3429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2535" u="none" cap="none" strike="noStrike">
                <a:solidFill>
                  <a:srgbClr val="FF3D1B"/>
                </a:solidFill>
                <a:latin typeface="Staatliches"/>
                <a:ea typeface="Staatliches"/>
                <a:cs typeface="Staatliches"/>
                <a:sym typeface="Staatliches"/>
              </a:rPr>
              <a:t>Events</a:t>
            </a:r>
            <a:endParaRPr/>
          </a:p>
        </p:txBody>
      </p:sp>
      <p:sp>
        <p:nvSpPr>
          <p:cNvPr id="419" name="Google Shape;419;p22"/>
          <p:cNvSpPr txBox="1"/>
          <p:nvPr/>
        </p:nvSpPr>
        <p:spPr>
          <a:xfrm>
            <a:off x="562487" y="7572014"/>
            <a:ext cx="5206350"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Event Name</a:t>
            </a:r>
            <a:endParaRPr/>
          </a:p>
        </p:txBody>
      </p:sp>
      <p:sp>
        <p:nvSpPr>
          <p:cNvPr id="420" name="Google Shape;420;p22"/>
          <p:cNvSpPr txBox="1"/>
          <p:nvPr/>
        </p:nvSpPr>
        <p:spPr>
          <a:xfrm>
            <a:off x="1483200" y="6970419"/>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DD/MM/YY</a:t>
            </a:r>
            <a:endParaRPr/>
          </a:p>
        </p:txBody>
      </p:sp>
      <p:sp>
        <p:nvSpPr>
          <p:cNvPr id="421" name="Google Shape;421;p22"/>
          <p:cNvSpPr txBox="1"/>
          <p:nvPr/>
        </p:nvSpPr>
        <p:spPr>
          <a:xfrm>
            <a:off x="562487" y="5381699"/>
            <a:ext cx="5206350"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Event Name</a:t>
            </a:r>
            <a:endParaRPr/>
          </a:p>
        </p:txBody>
      </p:sp>
      <p:sp>
        <p:nvSpPr>
          <p:cNvPr id="422" name="Google Shape;422;p22"/>
          <p:cNvSpPr txBox="1"/>
          <p:nvPr/>
        </p:nvSpPr>
        <p:spPr>
          <a:xfrm>
            <a:off x="1483200" y="4780104"/>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DD/MM/YY</a:t>
            </a:r>
            <a:endParaRPr/>
          </a:p>
        </p:txBody>
      </p:sp>
      <p:sp>
        <p:nvSpPr>
          <p:cNvPr id="423" name="Google Shape;423;p22"/>
          <p:cNvSpPr txBox="1"/>
          <p:nvPr/>
        </p:nvSpPr>
        <p:spPr>
          <a:xfrm>
            <a:off x="562487" y="3191384"/>
            <a:ext cx="5206350"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Event Name</a:t>
            </a:r>
            <a:endParaRPr/>
          </a:p>
        </p:txBody>
      </p:sp>
      <p:sp>
        <p:nvSpPr>
          <p:cNvPr id="424" name="Google Shape;424;p22"/>
          <p:cNvSpPr txBox="1"/>
          <p:nvPr/>
        </p:nvSpPr>
        <p:spPr>
          <a:xfrm>
            <a:off x="1483200" y="2589789"/>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DD/MM/YY</a:t>
            </a:r>
            <a:endParaRPr/>
          </a:p>
        </p:txBody>
      </p:sp>
      <p:sp>
        <p:nvSpPr>
          <p:cNvPr id="425" name="Google Shape;425;p22"/>
          <p:cNvSpPr txBox="1"/>
          <p:nvPr/>
        </p:nvSpPr>
        <p:spPr>
          <a:xfrm>
            <a:off x="6540825" y="7572014"/>
            <a:ext cx="5206350"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Event Name</a:t>
            </a:r>
            <a:endParaRPr/>
          </a:p>
        </p:txBody>
      </p:sp>
      <p:sp>
        <p:nvSpPr>
          <p:cNvPr id="426" name="Google Shape;426;p22"/>
          <p:cNvSpPr txBox="1"/>
          <p:nvPr/>
        </p:nvSpPr>
        <p:spPr>
          <a:xfrm>
            <a:off x="7461538" y="6970419"/>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DD/MM/YY</a:t>
            </a:r>
            <a:endParaRPr/>
          </a:p>
        </p:txBody>
      </p:sp>
      <p:sp>
        <p:nvSpPr>
          <p:cNvPr id="427" name="Google Shape;427;p22"/>
          <p:cNvSpPr txBox="1"/>
          <p:nvPr/>
        </p:nvSpPr>
        <p:spPr>
          <a:xfrm>
            <a:off x="6540825" y="5381699"/>
            <a:ext cx="5206350"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Event Name</a:t>
            </a:r>
            <a:endParaRPr/>
          </a:p>
        </p:txBody>
      </p:sp>
      <p:sp>
        <p:nvSpPr>
          <p:cNvPr id="428" name="Google Shape;428;p22"/>
          <p:cNvSpPr txBox="1"/>
          <p:nvPr/>
        </p:nvSpPr>
        <p:spPr>
          <a:xfrm>
            <a:off x="7461538" y="4780104"/>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DD/MM/YY</a:t>
            </a:r>
            <a:endParaRPr/>
          </a:p>
        </p:txBody>
      </p:sp>
      <p:sp>
        <p:nvSpPr>
          <p:cNvPr id="429" name="Google Shape;429;p22"/>
          <p:cNvSpPr txBox="1"/>
          <p:nvPr/>
        </p:nvSpPr>
        <p:spPr>
          <a:xfrm>
            <a:off x="6540825" y="3191384"/>
            <a:ext cx="5206350"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Event Name</a:t>
            </a:r>
            <a:endParaRPr/>
          </a:p>
        </p:txBody>
      </p:sp>
      <p:sp>
        <p:nvSpPr>
          <p:cNvPr id="430" name="Google Shape;430;p22"/>
          <p:cNvSpPr txBox="1"/>
          <p:nvPr/>
        </p:nvSpPr>
        <p:spPr>
          <a:xfrm>
            <a:off x="7461538" y="2589789"/>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DD/MM/YY</a:t>
            </a:r>
            <a:endParaRPr/>
          </a:p>
        </p:txBody>
      </p:sp>
      <p:sp>
        <p:nvSpPr>
          <p:cNvPr id="431" name="Google Shape;431;p22"/>
          <p:cNvSpPr txBox="1"/>
          <p:nvPr/>
        </p:nvSpPr>
        <p:spPr>
          <a:xfrm>
            <a:off x="12519162" y="7572014"/>
            <a:ext cx="5206350"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Event Name</a:t>
            </a:r>
            <a:endParaRPr/>
          </a:p>
        </p:txBody>
      </p:sp>
      <p:sp>
        <p:nvSpPr>
          <p:cNvPr id="432" name="Google Shape;432;p22"/>
          <p:cNvSpPr txBox="1"/>
          <p:nvPr/>
        </p:nvSpPr>
        <p:spPr>
          <a:xfrm>
            <a:off x="13439875" y="6970419"/>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DD/MM/YY</a:t>
            </a:r>
            <a:endParaRPr/>
          </a:p>
        </p:txBody>
      </p:sp>
      <p:sp>
        <p:nvSpPr>
          <p:cNvPr id="433" name="Google Shape;433;p22"/>
          <p:cNvSpPr txBox="1"/>
          <p:nvPr/>
        </p:nvSpPr>
        <p:spPr>
          <a:xfrm>
            <a:off x="12519162" y="5381699"/>
            <a:ext cx="5206350"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Event Name</a:t>
            </a:r>
            <a:endParaRPr/>
          </a:p>
        </p:txBody>
      </p:sp>
      <p:sp>
        <p:nvSpPr>
          <p:cNvPr id="434" name="Google Shape;434;p22"/>
          <p:cNvSpPr txBox="1"/>
          <p:nvPr/>
        </p:nvSpPr>
        <p:spPr>
          <a:xfrm>
            <a:off x="13439875" y="4780104"/>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DD/MM/YY</a:t>
            </a:r>
            <a:endParaRPr/>
          </a:p>
        </p:txBody>
      </p:sp>
      <p:sp>
        <p:nvSpPr>
          <p:cNvPr id="435" name="Google Shape;435;p22"/>
          <p:cNvSpPr txBox="1"/>
          <p:nvPr/>
        </p:nvSpPr>
        <p:spPr>
          <a:xfrm>
            <a:off x="12519162" y="3191384"/>
            <a:ext cx="5206350"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Event Name</a:t>
            </a:r>
            <a:endParaRPr/>
          </a:p>
        </p:txBody>
      </p:sp>
      <p:sp>
        <p:nvSpPr>
          <p:cNvPr id="436" name="Google Shape;436;p22"/>
          <p:cNvSpPr txBox="1"/>
          <p:nvPr/>
        </p:nvSpPr>
        <p:spPr>
          <a:xfrm>
            <a:off x="13439875" y="2589789"/>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DD/MM/YY</a:t>
            </a:r>
            <a:endParaRPr/>
          </a:p>
        </p:txBody>
      </p:sp>
      <p:sp>
        <p:nvSpPr>
          <p:cNvPr id="437" name="Google Shape;437;p22"/>
          <p:cNvSpPr/>
          <p:nvPr/>
        </p:nvSpPr>
        <p:spPr>
          <a:xfrm rot="931266">
            <a:off x="4220481" y="8525296"/>
            <a:ext cx="3329698" cy="2380222"/>
          </a:xfrm>
          <a:custGeom>
            <a:rect b="b" l="l" r="r" t="t"/>
            <a:pathLst>
              <a:path extrusionOk="0" h="2380222" w="3329698">
                <a:moveTo>
                  <a:pt x="0" y="0"/>
                </a:moveTo>
                <a:lnTo>
                  <a:pt x="3329698" y="0"/>
                </a:lnTo>
                <a:lnTo>
                  <a:pt x="3329698" y="2380222"/>
                </a:lnTo>
                <a:lnTo>
                  <a:pt x="0" y="238022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441" name="Shape 441"/>
        <p:cNvGrpSpPr/>
        <p:nvPr/>
      </p:nvGrpSpPr>
      <p:grpSpPr>
        <a:xfrm>
          <a:off x="0" y="0"/>
          <a:ext cx="0" cy="0"/>
          <a:chOff x="0" y="0"/>
          <a:chExt cx="0" cy="0"/>
        </a:xfrm>
      </p:grpSpPr>
      <p:sp>
        <p:nvSpPr>
          <p:cNvPr id="442" name="Google Shape;442;p23"/>
          <p:cNvSpPr txBox="1"/>
          <p:nvPr/>
        </p:nvSpPr>
        <p:spPr>
          <a:xfrm>
            <a:off x="-227198" y="-1331128"/>
            <a:ext cx="10140600" cy="8841600"/>
          </a:xfrm>
          <a:prstGeom prst="rect">
            <a:avLst/>
          </a:prstGeom>
          <a:noFill/>
          <a:ln>
            <a:noFill/>
          </a:ln>
        </p:spPr>
        <p:txBody>
          <a:bodyPr anchorCtr="0" anchor="t" bIns="0" lIns="0" spcFirstLastPara="1" rIns="0" wrap="square" tIns="0">
            <a:spAutoFit/>
          </a:bodyPr>
          <a:lstStyle/>
          <a:p>
            <a:pPr indent="0" lvl="0" marL="0" marR="0" rtl="0" algn="l">
              <a:lnSpc>
                <a:spcPct val="95000"/>
              </a:lnSpc>
              <a:spcBef>
                <a:spcPts val="0"/>
              </a:spcBef>
              <a:spcAft>
                <a:spcPts val="0"/>
              </a:spcAft>
              <a:buNone/>
            </a:pPr>
            <a:r>
              <a:rPr b="0" i="0" lang="en-US" sz="60464" u="none" cap="none" strike="noStrike">
                <a:solidFill>
                  <a:srgbClr val="1661C7"/>
                </a:solidFill>
                <a:latin typeface="Staatliches"/>
                <a:ea typeface="Staatliches"/>
                <a:cs typeface="Staatliches"/>
                <a:sym typeface="Staatliches"/>
              </a:rPr>
              <a:t>KEY</a:t>
            </a:r>
            <a:endParaRPr/>
          </a:p>
        </p:txBody>
      </p:sp>
      <p:sp>
        <p:nvSpPr>
          <p:cNvPr id="443" name="Google Shape;443;p23"/>
          <p:cNvSpPr txBox="1"/>
          <p:nvPr/>
        </p:nvSpPr>
        <p:spPr>
          <a:xfrm>
            <a:off x="0" y="5197662"/>
            <a:ext cx="9375600" cy="3853500"/>
          </a:xfrm>
          <a:prstGeom prst="rect">
            <a:avLst/>
          </a:prstGeom>
          <a:noFill/>
          <a:ln>
            <a:noFill/>
          </a:ln>
        </p:spPr>
        <p:txBody>
          <a:bodyPr anchorCtr="0" anchor="t" bIns="0" lIns="0" spcFirstLastPara="1" rIns="0" wrap="square" tIns="0">
            <a:spAutoFit/>
          </a:bodyPr>
          <a:lstStyle/>
          <a:p>
            <a:pPr indent="0" lvl="0" marL="0" marR="0" rtl="0" algn="l">
              <a:lnSpc>
                <a:spcPct val="95002"/>
              </a:lnSpc>
              <a:spcBef>
                <a:spcPts val="0"/>
              </a:spcBef>
              <a:spcAft>
                <a:spcPts val="0"/>
              </a:spcAft>
              <a:buNone/>
            </a:pPr>
            <a:r>
              <a:rPr b="0" i="0" lang="en-US" sz="26353" u="none" cap="none" strike="noStrike">
                <a:solidFill>
                  <a:srgbClr val="1661C7"/>
                </a:solidFill>
                <a:latin typeface="Staatliches"/>
                <a:ea typeface="Staatliches"/>
                <a:cs typeface="Staatliches"/>
                <a:sym typeface="Staatliches"/>
              </a:rPr>
              <a:t>TRENDS</a:t>
            </a:r>
            <a:endParaRPr/>
          </a:p>
        </p:txBody>
      </p:sp>
      <p:grpSp>
        <p:nvGrpSpPr>
          <p:cNvPr id="444" name="Google Shape;444;p23"/>
          <p:cNvGrpSpPr/>
          <p:nvPr/>
        </p:nvGrpSpPr>
        <p:grpSpPr>
          <a:xfrm>
            <a:off x="0" y="8306421"/>
            <a:ext cx="18288000" cy="2013180"/>
            <a:chOff x="0" y="-38100"/>
            <a:chExt cx="4816593" cy="530220"/>
          </a:xfrm>
        </p:grpSpPr>
        <p:sp>
          <p:nvSpPr>
            <p:cNvPr id="445" name="Google Shape;445;p23"/>
            <p:cNvSpPr/>
            <p:nvPr/>
          </p:nvSpPr>
          <p:spPr>
            <a:xfrm>
              <a:off x="0" y="0"/>
              <a:ext cx="4816592" cy="492120"/>
            </a:xfrm>
            <a:custGeom>
              <a:rect b="b" l="l" r="r" t="t"/>
              <a:pathLst>
                <a:path extrusionOk="0" h="492120" w="4816592">
                  <a:moveTo>
                    <a:pt x="0" y="0"/>
                  </a:moveTo>
                  <a:lnTo>
                    <a:pt x="4816592" y="0"/>
                  </a:lnTo>
                  <a:lnTo>
                    <a:pt x="4816592" y="492120"/>
                  </a:lnTo>
                  <a:lnTo>
                    <a:pt x="0" y="492120"/>
                  </a:lnTo>
                  <a:close/>
                </a:path>
              </a:pathLst>
            </a:custGeom>
            <a:solidFill>
              <a:srgbClr val="1661C7"/>
            </a:solidFill>
            <a:ln>
              <a:noFill/>
            </a:ln>
          </p:spPr>
        </p:sp>
        <p:sp>
          <p:nvSpPr>
            <p:cNvPr id="446" name="Google Shape;446;p23"/>
            <p:cNvSpPr txBox="1"/>
            <p:nvPr/>
          </p:nvSpPr>
          <p:spPr>
            <a:xfrm>
              <a:off x="0" y="-38100"/>
              <a:ext cx="4816593" cy="5302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7" name="Google Shape;447;p23"/>
          <p:cNvSpPr txBox="1"/>
          <p:nvPr/>
        </p:nvSpPr>
        <p:spPr>
          <a:xfrm>
            <a:off x="410455" y="9229725"/>
            <a:ext cx="1059214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CF1EC"/>
                </a:solidFill>
                <a:latin typeface="Noto Sans"/>
                <a:ea typeface="Noto Sans"/>
                <a:cs typeface="Noto Sans"/>
                <a:sym typeface="Noto Sans"/>
              </a:rPr>
              <a:t>Elaborate on what you want to discuss. </a:t>
            </a:r>
            <a:endParaRPr/>
          </a:p>
        </p:txBody>
      </p:sp>
      <p:sp>
        <p:nvSpPr>
          <p:cNvPr id="448" name="Google Shape;448;p23"/>
          <p:cNvSpPr txBox="1"/>
          <p:nvPr/>
        </p:nvSpPr>
        <p:spPr>
          <a:xfrm>
            <a:off x="9696668" y="-2169234"/>
            <a:ext cx="10713000" cy="13063500"/>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0" i="0" lang="en-US" sz="85918" u="none" cap="none" strike="noStrike">
                <a:solidFill>
                  <a:srgbClr val="1661C7"/>
                </a:solidFill>
                <a:latin typeface="Staatliches"/>
                <a:ea typeface="Staatliches"/>
                <a:cs typeface="Staatliches"/>
                <a:sym typeface="Staatliches"/>
              </a:rPr>
              <a:t>03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452" name="Shape 452"/>
        <p:cNvGrpSpPr/>
        <p:nvPr/>
      </p:nvGrpSpPr>
      <p:grpSpPr>
        <a:xfrm>
          <a:off x="0" y="0"/>
          <a:ext cx="0" cy="0"/>
          <a:chOff x="0" y="0"/>
          <a:chExt cx="0" cy="0"/>
        </a:xfrm>
      </p:grpSpPr>
      <p:grpSp>
        <p:nvGrpSpPr>
          <p:cNvPr id="453" name="Google Shape;453;p24"/>
          <p:cNvGrpSpPr/>
          <p:nvPr/>
        </p:nvGrpSpPr>
        <p:grpSpPr>
          <a:xfrm>
            <a:off x="0" y="-144661"/>
            <a:ext cx="18288000" cy="2527185"/>
            <a:chOff x="0" y="-38100"/>
            <a:chExt cx="4816593" cy="665596"/>
          </a:xfrm>
        </p:grpSpPr>
        <p:sp>
          <p:nvSpPr>
            <p:cNvPr id="454" name="Google Shape;454;p24"/>
            <p:cNvSpPr/>
            <p:nvPr/>
          </p:nvSpPr>
          <p:spPr>
            <a:xfrm>
              <a:off x="0" y="0"/>
              <a:ext cx="4816592" cy="627496"/>
            </a:xfrm>
            <a:custGeom>
              <a:rect b="b" l="l" r="r" t="t"/>
              <a:pathLst>
                <a:path extrusionOk="0" h="627496" w="4816592">
                  <a:moveTo>
                    <a:pt x="0" y="0"/>
                  </a:moveTo>
                  <a:lnTo>
                    <a:pt x="4816592" y="0"/>
                  </a:lnTo>
                  <a:lnTo>
                    <a:pt x="4816592" y="627496"/>
                  </a:lnTo>
                  <a:lnTo>
                    <a:pt x="0" y="627496"/>
                  </a:lnTo>
                  <a:close/>
                </a:path>
              </a:pathLst>
            </a:custGeom>
            <a:solidFill>
              <a:srgbClr val="FDE74C"/>
            </a:solidFill>
            <a:ln>
              <a:noFill/>
            </a:ln>
          </p:spPr>
        </p:sp>
        <p:sp>
          <p:nvSpPr>
            <p:cNvPr id="455" name="Google Shape;455;p24"/>
            <p:cNvSpPr txBox="1"/>
            <p:nvPr/>
          </p:nvSpPr>
          <p:spPr>
            <a:xfrm>
              <a:off x="0" y="-38100"/>
              <a:ext cx="4816593" cy="6655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6" name="Google Shape;456;p24"/>
          <p:cNvSpPr/>
          <p:nvPr/>
        </p:nvSpPr>
        <p:spPr>
          <a:xfrm rot="-1148395">
            <a:off x="168602" y="-1409595"/>
            <a:ext cx="5076626" cy="3295191"/>
          </a:xfrm>
          <a:custGeom>
            <a:rect b="b" l="l" r="r" t="t"/>
            <a:pathLst>
              <a:path extrusionOk="0" h="3295191" w="5076626">
                <a:moveTo>
                  <a:pt x="0" y="0"/>
                </a:moveTo>
                <a:lnTo>
                  <a:pt x="5076626" y="0"/>
                </a:lnTo>
                <a:lnTo>
                  <a:pt x="5076626" y="3295192"/>
                </a:lnTo>
                <a:lnTo>
                  <a:pt x="0" y="3295192"/>
                </a:lnTo>
                <a:lnTo>
                  <a:pt x="0" y="0"/>
                </a:lnTo>
                <a:close/>
              </a:path>
            </a:pathLst>
          </a:custGeom>
          <a:blipFill rotWithShape="1">
            <a:blip r:embed="rId3">
              <a:alphaModFix/>
            </a:blip>
            <a:stretch>
              <a:fillRect b="0" l="0" r="0" t="0"/>
            </a:stretch>
          </a:blipFill>
          <a:ln>
            <a:noFill/>
          </a:ln>
        </p:spPr>
      </p:sp>
      <p:sp>
        <p:nvSpPr>
          <p:cNvPr id="457" name="Google Shape;457;p24"/>
          <p:cNvSpPr/>
          <p:nvPr/>
        </p:nvSpPr>
        <p:spPr>
          <a:xfrm>
            <a:off x="15992350" y="-1296037"/>
            <a:ext cx="3043174" cy="3678561"/>
          </a:xfrm>
          <a:custGeom>
            <a:rect b="b" l="l" r="r" t="t"/>
            <a:pathLst>
              <a:path extrusionOk="0" h="3678561" w="3043174">
                <a:moveTo>
                  <a:pt x="0" y="0"/>
                </a:moveTo>
                <a:lnTo>
                  <a:pt x="3043174" y="0"/>
                </a:lnTo>
                <a:lnTo>
                  <a:pt x="3043174" y="3678561"/>
                </a:lnTo>
                <a:lnTo>
                  <a:pt x="0" y="3678561"/>
                </a:lnTo>
                <a:lnTo>
                  <a:pt x="0" y="0"/>
                </a:lnTo>
                <a:close/>
              </a:path>
            </a:pathLst>
          </a:custGeom>
          <a:blipFill rotWithShape="1">
            <a:blip r:embed="rId4">
              <a:alphaModFix/>
            </a:blip>
            <a:stretch>
              <a:fillRect b="0" l="0" r="0" t="0"/>
            </a:stretch>
          </a:blipFill>
          <a:ln>
            <a:noFill/>
          </a:ln>
        </p:spPr>
      </p:sp>
      <p:sp>
        <p:nvSpPr>
          <p:cNvPr id="458" name="Google Shape;458;p24"/>
          <p:cNvSpPr/>
          <p:nvPr/>
        </p:nvSpPr>
        <p:spPr>
          <a:xfrm>
            <a:off x="7917646" y="0"/>
            <a:ext cx="3823558" cy="3135318"/>
          </a:xfrm>
          <a:custGeom>
            <a:rect b="b" l="l" r="r" t="t"/>
            <a:pathLst>
              <a:path extrusionOk="0" h="3135318" w="3823558">
                <a:moveTo>
                  <a:pt x="0" y="0"/>
                </a:moveTo>
                <a:lnTo>
                  <a:pt x="3823559" y="0"/>
                </a:lnTo>
                <a:lnTo>
                  <a:pt x="3823559" y="3135318"/>
                </a:lnTo>
                <a:lnTo>
                  <a:pt x="0" y="3135318"/>
                </a:lnTo>
                <a:lnTo>
                  <a:pt x="0" y="0"/>
                </a:lnTo>
                <a:close/>
              </a:path>
            </a:pathLst>
          </a:custGeom>
          <a:blipFill rotWithShape="1">
            <a:blip r:embed="rId5">
              <a:alphaModFix/>
            </a:blip>
            <a:stretch>
              <a:fillRect b="0" l="0" r="0" t="0"/>
            </a:stretch>
          </a:blipFill>
          <a:ln>
            <a:noFill/>
          </a:ln>
        </p:spPr>
      </p:sp>
      <p:sp>
        <p:nvSpPr>
          <p:cNvPr id="459" name="Google Shape;459;p24"/>
          <p:cNvSpPr txBox="1"/>
          <p:nvPr/>
        </p:nvSpPr>
        <p:spPr>
          <a:xfrm>
            <a:off x="8914947" y="1215713"/>
            <a:ext cx="9373053" cy="7855574"/>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51545" u="none" cap="none" strike="noStrike">
                <a:solidFill>
                  <a:srgbClr val="44984D"/>
                </a:solidFill>
                <a:latin typeface="Staatliches"/>
                <a:ea typeface="Staatliches"/>
                <a:cs typeface="Staatliches"/>
                <a:sym typeface="Staatliches"/>
              </a:rPr>
              <a:t>Our</a:t>
            </a:r>
            <a:endParaRPr/>
          </a:p>
        </p:txBody>
      </p:sp>
      <p:sp>
        <p:nvSpPr>
          <p:cNvPr id="460" name="Google Shape;460;p24"/>
          <p:cNvSpPr txBox="1"/>
          <p:nvPr/>
        </p:nvSpPr>
        <p:spPr>
          <a:xfrm>
            <a:off x="1028700" y="3630936"/>
            <a:ext cx="6202800" cy="157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Presentations are communication tools that can be used as demonstrations, lectures, speeches, reports, and more. It is mostly presented before an audience. </a:t>
            </a:r>
            <a:endParaRPr/>
          </a:p>
        </p:txBody>
      </p:sp>
      <p:sp>
        <p:nvSpPr>
          <p:cNvPr id="461" name="Google Shape;461;p24"/>
          <p:cNvSpPr txBox="1"/>
          <p:nvPr/>
        </p:nvSpPr>
        <p:spPr>
          <a:xfrm>
            <a:off x="8312793" y="7137336"/>
            <a:ext cx="9975207" cy="3938762"/>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844" u="none" cap="none" strike="noStrike">
                <a:solidFill>
                  <a:srgbClr val="FF3D1B"/>
                </a:solidFill>
                <a:latin typeface="Staatliches"/>
                <a:ea typeface="Staatliches"/>
                <a:cs typeface="Staatliches"/>
                <a:sym typeface="Staatliches"/>
              </a:rPr>
              <a:t>History</a:t>
            </a:r>
            <a:endParaRPr/>
          </a:p>
        </p:txBody>
      </p:sp>
      <p:sp>
        <p:nvSpPr>
          <p:cNvPr id="462" name="Google Shape;462;p24"/>
          <p:cNvSpPr txBox="1"/>
          <p:nvPr/>
        </p:nvSpPr>
        <p:spPr>
          <a:xfrm>
            <a:off x="1028700" y="6468749"/>
            <a:ext cx="6202800" cy="2796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The purpose of a presentation is to deliver information in a clear and concise manner. It is important to engage the audience and keep their attention throughout the presentation. This can be achieved through the use of visual aids, such as slides, videos, and handouts.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466" name="Shape 466"/>
        <p:cNvGrpSpPr/>
        <p:nvPr/>
      </p:nvGrpSpPr>
      <p:grpSpPr>
        <a:xfrm>
          <a:off x="0" y="0"/>
          <a:ext cx="0" cy="0"/>
          <a:chOff x="0" y="0"/>
          <a:chExt cx="0" cy="0"/>
        </a:xfrm>
      </p:grpSpPr>
      <p:pic>
        <p:nvPicPr>
          <p:cNvPr id="467" name="Google Shape;467;p25"/>
          <p:cNvPicPr preferRelativeResize="0"/>
          <p:nvPr/>
        </p:nvPicPr>
        <p:blipFill rotWithShape="1">
          <a:blip r:embed="rId3">
            <a:alphaModFix/>
          </a:blip>
          <a:srcRect b="37842" l="0" r="0" t="24813"/>
          <a:stretch/>
        </p:blipFill>
        <p:spPr>
          <a:xfrm>
            <a:off x="0" y="0"/>
            <a:ext cx="18288000" cy="4558598"/>
          </a:xfrm>
          <a:prstGeom prst="rect">
            <a:avLst/>
          </a:prstGeom>
          <a:noFill/>
          <a:ln>
            <a:noFill/>
          </a:ln>
        </p:spPr>
      </p:pic>
      <p:grpSp>
        <p:nvGrpSpPr>
          <p:cNvPr id="468" name="Google Shape;468;p25"/>
          <p:cNvGrpSpPr/>
          <p:nvPr/>
        </p:nvGrpSpPr>
        <p:grpSpPr>
          <a:xfrm>
            <a:off x="0" y="4398725"/>
            <a:ext cx="18288000" cy="5873063"/>
            <a:chOff x="0" y="-38100"/>
            <a:chExt cx="4816593" cy="1546815"/>
          </a:xfrm>
        </p:grpSpPr>
        <p:sp>
          <p:nvSpPr>
            <p:cNvPr id="469" name="Google Shape;469;p25"/>
            <p:cNvSpPr/>
            <p:nvPr/>
          </p:nvSpPr>
          <p:spPr>
            <a:xfrm>
              <a:off x="0" y="0"/>
              <a:ext cx="4816592" cy="1508715"/>
            </a:xfrm>
            <a:custGeom>
              <a:rect b="b" l="l" r="r" t="t"/>
              <a:pathLst>
                <a:path extrusionOk="0" h="1508715" w="4816592">
                  <a:moveTo>
                    <a:pt x="0" y="0"/>
                  </a:moveTo>
                  <a:lnTo>
                    <a:pt x="4816592" y="0"/>
                  </a:lnTo>
                  <a:lnTo>
                    <a:pt x="4816592" y="1508715"/>
                  </a:lnTo>
                  <a:lnTo>
                    <a:pt x="0" y="1508715"/>
                  </a:lnTo>
                  <a:close/>
                </a:path>
              </a:pathLst>
            </a:custGeom>
            <a:solidFill>
              <a:srgbClr val="F4BBDE"/>
            </a:solidFill>
            <a:ln>
              <a:noFill/>
            </a:ln>
          </p:spPr>
        </p:sp>
        <p:sp>
          <p:nvSpPr>
            <p:cNvPr id="470" name="Google Shape;470;p25"/>
            <p:cNvSpPr txBox="1"/>
            <p:nvPr/>
          </p:nvSpPr>
          <p:spPr>
            <a:xfrm>
              <a:off x="0" y="-38100"/>
              <a:ext cx="4816593" cy="15468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1" name="Google Shape;471;p25"/>
          <p:cNvSpPr/>
          <p:nvPr/>
        </p:nvSpPr>
        <p:spPr>
          <a:xfrm>
            <a:off x="871324" y="657162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F1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5"/>
          <p:cNvSpPr/>
          <p:nvPr/>
        </p:nvSpPr>
        <p:spPr>
          <a:xfrm>
            <a:off x="7122369" y="655284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F1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5"/>
          <p:cNvSpPr/>
          <p:nvPr/>
        </p:nvSpPr>
        <p:spPr>
          <a:xfrm>
            <a:off x="13373414" y="655284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F1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4" name="Google Shape;474;p25"/>
          <p:cNvCxnSpPr/>
          <p:nvPr/>
        </p:nvCxnSpPr>
        <p:spPr>
          <a:xfrm flipH="1" rot="10800000">
            <a:off x="1224939" y="6730180"/>
            <a:ext cx="5897431" cy="17725"/>
          </a:xfrm>
          <a:prstGeom prst="straightConnector1">
            <a:avLst/>
          </a:prstGeom>
          <a:noFill/>
          <a:ln cap="flat" cmpd="sng" w="47625">
            <a:solidFill>
              <a:srgbClr val="FCF1EC"/>
            </a:solidFill>
            <a:prstDash val="solid"/>
            <a:round/>
            <a:headEnd len="sm" w="sm" type="none"/>
            <a:tailEnd len="sm" w="sm" type="none"/>
          </a:ln>
        </p:spPr>
      </p:cxnSp>
      <p:cxnSp>
        <p:nvCxnSpPr>
          <p:cNvPr id="475" name="Google Shape;475;p25"/>
          <p:cNvCxnSpPr/>
          <p:nvPr/>
        </p:nvCxnSpPr>
        <p:spPr>
          <a:xfrm>
            <a:off x="7475985" y="6729648"/>
            <a:ext cx="5897429" cy="0"/>
          </a:xfrm>
          <a:prstGeom prst="straightConnector1">
            <a:avLst/>
          </a:prstGeom>
          <a:noFill/>
          <a:ln cap="flat" cmpd="sng" w="47625">
            <a:solidFill>
              <a:srgbClr val="FCF1EC"/>
            </a:solidFill>
            <a:prstDash val="solid"/>
            <a:round/>
            <a:headEnd len="sm" w="sm" type="none"/>
            <a:tailEnd len="sm" w="sm" type="none"/>
          </a:ln>
        </p:spPr>
      </p:cxnSp>
      <p:cxnSp>
        <p:nvCxnSpPr>
          <p:cNvPr id="476" name="Google Shape;476;p25"/>
          <p:cNvCxnSpPr/>
          <p:nvPr/>
        </p:nvCxnSpPr>
        <p:spPr>
          <a:xfrm>
            <a:off x="13727029" y="6729822"/>
            <a:ext cx="5782394" cy="5688"/>
          </a:xfrm>
          <a:prstGeom prst="straightConnector1">
            <a:avLst/>
          </a:prstGeom>
          <a:noFill/>
          <a:ln cap="flat" cmpd="sng" w="47625">
            <a:solidFill>
              <a:srgbClr val="FCF1EC"/>
            </a:solidFill>
            <a:prstDash val="solid"/>
            <a:round/>
            <a:headEnd len="sm" w="sm" type="none"/>
            <a:tailEnd len="sm" w="sm" type="none"/>
          </a:ln>
        </p:spPr>
      </p:cxnSp>
      <p:sp>
        <p:nvSpPr>
          <p:cNvPr id="477" name="Google Shape;477;p25"/>
          <p:cNvSpPr/>
          <p:nvPr/>
        </p:nvSpPr>
        <p:spPr>
          <a:xfrm>
            <a:off x="447673" y="6145732"/>
            <a:ext cx="1200918" cy="1205409"/>
          </a:xfrm>
          <a:custGeom>
            <a:rect b="b" l="l" r="r" t="t"/>
            <a:pathLst>
              <a:path extrusionOk="0" h="1205409" w="1200918">
                <a:moveTo>
                  <a:pt x="0" y="0"/>
                </a:moveTo>
                <a:lnTo>
                  <a:pt x="1200918" y="0"/>
                </a:lnTo>
                <a:lnTo>
                  <a:pt x="1200918" y="1205409"/>
                </a:lnTo>
                <a:lnTo>
                  <a:pt x="0" y="1205409"/>
                </a:lnTo>
                <a:lnTo>
                  <a:pt x="0" y="0"/>
                </a:lnTo>
                <a:close/>
              </a:path>
            </a:pathLst>
          </a:custGeom>
          <a:blipFill rotWithShape="1">
            <a:blip r:embed="rId4">
              <a:alphaModFix/>
            </a:blip>
            <a:stretch>
              <a:fillRect b="0" l="0" r="0" t="0"/>
            </a:stretch>
          </a:blipFill>
          <a:ln>
            <a:noFill/>
          </a:ln>
        </p:spPr>
      </p:sp>
      <p:sp>
        <p:nvSpPr>
          <p:cNvPr id="478" name="Google Shape;478;p25"/>
          <p:cNvSpPr/>
          <p:nvPr/>
        </p:nvSpPr>
        <p:spPr>
          <a:xfrm>
            <a:off x="6698718" y="6117157"/>
            <a:ext cx="1200918" cy="1205409"/>
          </a:xfrm>
          <a:custGeom>
            <a:rect b="b" l="l" r="r" t="t"/>
            <a:pathLst>
              <a:path extrusionOk="0" h="1205409" w="1200918">
                <a:moveTo>
                  <a:pt x="0" y="0"/>
                </a:moveTo>
                <a:lnTo>
                  <a:pt x="1200918" y="0"/>
                </a:lnTo>
                <a:lnTo>
                  <a:pt x="1200918" y="1205409"/>
                </a:lnTo>
                <a:lnTo>
                  <a:pt x="0" y="1205409"/>
                </a:lnTo>
                <a:lnTo>
                  <a:pt x="0" y="0"/>
                </a:lnTo>
                <a:close/>
              </a:path>
            </a:pathLst>
          </a:custGeom>
          <a:blipFill rotWithShape="1">
            <a:blip r:embed="rId4">
              <a:alphaModFix/>
            </a:blip>
            <a:stretch>
              <a:fillRect b="0" l="0" r="0" t="0"/>
            </a:stretch>
          </a:blipFill>
          <a:ln>
            <a:noFill/>
          </a:ln>
        </p:spPr>
      </p:sp>
      <p:sp>
        <p:nvSpPr>
          <p:cNvPr id="479" name="Google Shape;479;p25"/>
          <p:cNvSpPr/>
          <p:nvPr/>
        </p:nvSpPr>
        <p:spPr>
          <a:xfrm>
            <a:off x="12949763" y="6088582"/>
            <a:ext cx="1200918" cy="1205409"/>
          </a:xfrm>
          <a:custGeom>
            <a:rect b="b" l="l" r="r" t="t"/>
            <a:pathLst>
              <a:path extrusionOk="0" h="1205409" w="1200918">
                <a:moveTo>
                  <a:pt x="0" y="0"/>
                </a:moveTo>
                <a:lnTo>
                  <a:pt x="1200918" y="0"/>
                </a:lnTo>
                <a:lnTo>
                  <a:pt x="1200918" y="1205409"/>
                </a:lnTo>
                <a:lnTo>
                  <a:pt x="0" y="1205409"/>
                </a:lnTo>
                <a:lnTo>
                  <a:pt x="0" y="0"/>
                </a:lnTo>
                <a:close/>
              </a:path>
            </a:pathLst>
          </a:custGeom>
          <a:blipFill rotWithShape="1">
            <a:blip r:embed="rId4">
              <a:alphaModFix/>
            </a:blip>
            <a:stretch>
              <a:fillRect b="0" l="0" r="0" t="0"/>
            </a:stretch>
          </a:blipFill>
          <a:ln>
            <a:noFill/>
          </a:ln>
        </p:spPr>
      </p:sp>
      <p:sp>
        <p:nvSpPr>
          <p:cNvPr id="480" name="Google Shape;480;p25"/>
          <p:cNvSpPr/>
          <p:nvPr/>
        </p:nvSpPr>
        <p:spPr>
          <a:xfrm flipH="1">
            <a:off x="12949763" y="-371213"/>
            <a:ext cx="7408585" cy="7193062"/>
          </a:xfrm>
          <a:custGeom>
            <a:rect b="b" l="l" r="r" t="t"/>
            <a:pathLst>
              <a:path extrusionOk="0" h="7193062" w="7408585">
                <a:moveTo>
                  <a:pt x="7408585" y="0"/>
                </a:moveTo>
                <a:lnTo>
                  <a:pt x="0" y="0"/>
                </a:lnTo>
                <a:lnTo>
                  <a:pt x="0" y="7193062"/>
                </a:lnTo>
                <a:lnTo>
                  <a:pt x="7408585" y="7193062"/>
                </a:lnTo>
                <a:lnTo>
                  <a:pt x="7408585" y="0"/>
                </a:lnTo>
                <a:close/>
              </a:path>
            </a:pathLst>
          </a:custGeom>
          <a:blipFill rotWithShape="1">
            <a:blip r:embed="rId5">
              <a:alphaModFix/>
            </a:blip>
            <a:stretch>
              <a:fillRect b="0" l="0" r="0" t="0"/>
            </a:stretch>
          </a:blipFill>
          <a:ln>
            <a:noFill/>
          </a:ln>
        </p:spPr>
      </p:sp>
      <p:sp>
        <p:nvSpPr>
          <p:cNvPr id="481" name="Google Shape;481;p25"/>
          <p:cNvSpPr txBox="1"/>
          <p:nvPr/>
        </p:nvSpPr>
        <p:spPr>
          <a:xfrm>
            <a:off x="400048" y="2643148"/>
            <a:ext cx="9330117" cy="3800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999" u="none" cap="none" strike="noStrike">
                <a:solidFill>
                  <a:srgbClr val="FCF1EC"/>
                </a:solidFill>
                <a:latin typeface="Staatliches"/>
                <a:ea typeface="Staatliches"/>
                <a:cs typeface="Staatliches"/>
                <a:sym typeface="Staatliches"/>
              </a:rPr>
              <a:t>History</a:t>
            </a:r>
            <a:endParaRPr/>
          </a:p>
        </p:txBody>
      </p:sp>
      <p:sp>
        <p:nvSpPr>
          <p:cNvPr id="482" name="Google Shape;482;p25"/>
          <p:cNvSpPr txBox="1"/>
          <p:nvPr/>
        </p:nvSpPr>
        <p:spPr>
          <a:xfrm>
            <a:off x="566939" y="7674991"/>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Add a main point</a:t>
            </a:r>
            <a:endParaRPr/>
          </a:p>
        </p:txBody>
      </p:sp>
      <p:sp>
        <p:nvSpPr>
          <p:cNvPr id="483" name="Google Shape;483;p25"/>
          <p:cNvSpPr txBox="1"/>
          <p:nvPr/>
        </p:nvSpPr>
        <p:spPr>
          <a:xfrm>
            <a:off x="566939" y="8468995"/>
            <a:ext cx="33648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484" name="Google Shape;484;p25"/>
          <p:cNvSpPr txBox="1"/>
          <p:nvPr/>
        </p:nvSpPr>
        <p:spPr>
          <a:xfrm>
            <a:off x="6817938" y="7674991"/>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Add a main point</a:t>
            </a:r>
            <a:endParaRPr/>
          </a:p>
        </p:txBody>
      </p:sp>
      <p:sp>
        <p:nvSpPr>
          <p:cNvPr id="485" name="Google Shape;485;p25"/>
          <p:cNvSpPr txBox="1"/>
          <p:nvPr/>
        </p:nvSpPr>
        <p:spPr>
          <a:xfrm>
            <a:off x="6817938" y="8468995"/>
            <a:ext cx="33648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486" name="Google Shape;486;p25"/>
          <p:cNvSpPr txBox="1"/>
          <p:nvPr/>
        </p:nvSpPr>
        <p:spPr>
          <a:xfrm>
            <a:off x="13068983" y="7674991"/>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Add a main point</a:t>
            </a:r>
            <a:endParaRPr/>
          </a:p>
        </p:txBody>
      </p:sp>
      <p:sp>
        <p:nvSpPr>
          <p:cNvPr id="487" name="Google Shape;487;p25"/>
          <p:cNvSpPr txBox="1"/>
          <p:nvPr/>
        </p:nvSpPr>
        <p:spPr>
          <a:xfrm>
            <a:off x="13068983" y="8468995"/>
            <a:ext cx="33648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491" name="Shape 491"/>
        <p:cNvGrpSpPr/>
        <p:nvPr/>
      </p:nvGrpSpPr>
      <p:grpSpPr>
        <a:xfrm>
          <a:off x="0" y="0"/>
          <a:ext cx="0" cy="0"/>
          <a:chOff x="0" y="0"/>
          <a:chExt cx="0" cy="0"/>
        </a:xfrm>
      </p:grpSpPr>
      <p:pic>
        <p:nvPicPr>
          <p:cNvPr id="492" name="Google Shape;492;p26"/>
          <p:cNvPicPr preferRelativeResize="0"/>
          <p:nvPr/>
        </p:nvPicPr>
        <p:blipFill rotWithShape="1">
          <a:blip r:embed="rId3">
            <a:alphaModFix/>
          </a:blip>
          <a:srcRect b="31292" l="0" r="0" t="31293"/>
          <a:stretch/>
        </p:blipFill>
        <p:spPr>
          <a:xfrm>
            <a:off x="0" y="5728402"/>
            <a:ext cx="18288000" cy="4558598"/>
          </a:xfrm>
          <a:prstGeom prst="rect">
            <a:avLst/>
          </a:prstGeom>
          <a:noFill/>
          <a:ln>
            <a:noFill/>
          </a:ln>
        </p:spPr>
      </p:pic>
      <p:grpSp>
        <p:nvGrpSpPr>
          <p:cNvPr id="493" name="Google Shape;493;p26"/>
          <p:cNvGrpSpPr/>
          <p:nvPr/>
        </p:nvGrpSpPr>
        <p:grpSpPr>
          <a:xfrm>
            <a:off x="0" y="-144661"/>
            <a:ext cx="18288000" cy="5873063"/>
            <a:chOff x="0" y="-38100"/>
            <a:chExt cx="4816593" cy="1546815"/>
          </a:xfrm>
        </p:grpSpPr>
        <p:sp>
          <p:nvSpPr>
            <p:cNvPr id="494" name="Google Shape;494;p26"/>
            <p:cNvSpPr/>
            <p:nvPr/>
          </p:nvSpPr>
          <p:spPr>
            <a:xfrm>
              <a:off x="0" y="0"/>
              <a:ext cx="4816592" cy="1508715"/>
            </a:xfrm>
            <a:custGeom>
              <a:rect b="b" l="l" r="r" t="t"/>
              <a:pathLst>
                <a:path extrusionOk="0" h="1508715" w="4816592">
                  <a:moveTo>
                    <a:pt x="0" y="0"/>
                  </a:moveTo>
                  <a:lnTo>
                    <a:pt x="4816592" y="0"/>
                  </a:lnTo>
                  <a:lnTo>
                    <a:pt x="4816592" y="1508715"/>
                  </a:lnTo>
                  <a:lnTo>
                    <a:pt x="0" y="1508715"/>
                  </a:lnTo>
                  <a:close/>
                </a:path>
              </a:pathLst>
            </a:custGeom>
            <a:solidFill>
              <a:srgbClr val="F4BBDE"/>
            </a:solidFill>
            <a:ln>
              <a:noFill/>
            </a:ln>
          </p:spPr>
        </p:sp>
        <p:sp>
          <p:nvSpPr>
            <p:cNvPr id="495" name="Google Shape;495;p26"/>
            <p:cNvSpPr txBox="1"/>
            <p:nvPr/>
          </p:nvSpPr>
          <p:spPr>
            <a:xfrm>
              <a:off x="0" y="-38100"/>
              <a:ext cx="4816593" cy="15468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6" name="Google Shape;496;p26"/>
          <p:cNvSpPr/>
          <p:nvPr/>
        </p:nvSpPr>
        <p:spPr>
          <a:xfrm rot="10800000">
            <a:off x="17216941" y="331338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F1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6"/>
          <p:cNvSpPr/>
          <p:nvPr/>
        </p:nvSpPr>
        <p:spPr>
          <a:xfrm rot="10800000">
            <a:off x="10965896" y="333216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F1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6"/>
          <p:cNvSpPr/>
          <p:nvPr/>
        </p:nvSpPr>
        <p:spPr>
          <a:xfrm rot="10800000">
            <a:off x="4714852" y="333216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F1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9" name="Google Shape;499;p26"/>
          <p:cNvCxnSpPr/>
          <p:nvPr/>
        </p:nvCxnSpPr>
        <p:spPr>
          <a:xfrm flipH="1">
            <a:off x="11319511" y="3490720"/>
            <a:ext cx="5897431" cy="17725"/>
          </a:xfrm>
          <a:prstGeom prst="straightConnector1">
            <a:avLst/>
          </a:prstGeom>
          <a:noFill/>
          <a:ln cap="flat" cmpd="sng" w="47625">
            <a:solidFill>
              <a:srgbClr val="FCF1EC"/>
            </a:solidFill>
            <a:prstDash val="solid"/>
            <a:round/>
            <a:headEnd len="sm" w="sm" type="none"/>
            <a:tailEnd len="sm" w="sm" type="none"/>
          </a:ln>
        </p:spPr>
      </p:cxnSp>
      <p:cxnSp>
        <p:nvCxnSpPr>
          <p:cNvPr id="500" name="Google Shape;500;p26"/>
          <p:cNvCxnSpPr/>
          <p:nvPr/>
        </p:nvCxnSpPr>
        <p:spPr>
          <a:xfrm rot="10800000">
            <a:off x="5068467" y="3508977"/>
            <a:ext cx="5897429" cy="0"/>
          </a:xfrm>
          <a:prstGeom prst="straightConnector1">
            <a:avLst/>
          </a:prstGeom>
          <a:noFill/>
          <a:ln cap="flat" cmpd="sng" w="47625">
            <a:solidFill>
              <a:srgbClr val="FCF1EC"/>
            </a:solidFill>
            <a:prstDash val="solid"/>
            <a:round/>
            <a:headEnd len="sm" w="sm" type="none"/>
            <a:tailEnd len="sm" w="sm" type="none"/>
          </a:ln>
        </p:spPr>
      </p:cxnSp>
      <p:cxnSp>
        <p:nvCxnSpPr>
          <p:cNvPr id="501" name="Google Shape;501;p26"/>
          <p:cNvCxnSpPr/>
          <p:nvPr/>
        </p:nvCxnSpPr>
        <p:spPr>
          <a:xfrm rot="10800000">
            <a:off x="-1067543" y="3503115"/>
            <a:ext cx="5782394" cy="5688"/>
          </a:xfrm>
          <a:prstGeom prst="straightConnector1">
            <a:avLst/>
          </a:prstGeom>
          <a:noFill/>
          <a:ln cap="flat" cmpd="sng" w="47625">
            <a:solidFill>
              <a:srgbClr val="FCF1EC"/>
            </a:solidFill>
            <a:prstDash val="solid"/>
            <a:round/>
            <a:headEnd len="sm" w="sm" type="none"/>
            <a:tailEnd len="sm" w="sm" type="none"/>
          </a:ln>
        </p:spPr>
      </p:cxnSp>
      <p:sp>
        <p:nvSpPr>
          <p:cNvPr id="502" name="Google Shape;502;p26"/>
          <p:cNvSpPr/>
          <p:nvPr/>
        </p:nvSpPr>
        <p:spPr>
          <a:xfrm>
            <a:off x="4280568" y="2916059"/>
            <a:ext cx="1200918" cy="1205409"/>
          </a:xfrm>
          <a:custGeom>
            <a:rect b="b" l="l" r="r" t="t"/>
            <a:pathLst>
              <a:path extrusionOk="0" h="1205409" w="1200918">
                <a:moveTo>
                  <a:pt x="0" y="0"/>
                </a:moveTo>
                <a:lnTo>
                  <a:pt x="1200917" y="0"/>
                </a:lnTo>
                <a:lnTo>
                  <a:pt x="1200917" y="1205409"/>
                </a:lnTo>
                <a:lnTo>
                  <a:pt x="0" y="1205409"/>
                </a:lnTo>
                <a:lnTo>
                  <a:pt x="0" y="0"/>
                </a:lnTo>
                <a:close/>
              </a:path>
            </a:pathLst>
          </a:custGeom>
          <a:blipFill rotWithShape="1">
            <a:blip r:embed="rId4">
              <a:alphaModFix/>
            </a:blip>
            <a:stretch>
              <a:fillRect b="0" l="0" r="0" t="0"/>
            </a:stretch>
          </a:blipFill>
          <a:ln>
            <a:noFill/>
          </a:ln>
        </p:spPr>
      </p:sp>
      <p:sp>
        <p:nvSpPr>
          <p:cNvPr id="503" name="Google Shape;503;p26"/>
          <p:cNvSpPr/>
          <p:nvPr/>
        </p:nvSpPr>
        <p:spPr>
          <a:xfrm>
            <a:off x="10531612" y="2887484"/>
            <a:ext cx="1200918" cy="1205409"/>
          </a:xfrm>
          <a:custGeom>
            <a:rect b="b" l="l" r="r" t="t"/>
            <a:pathLst>
              <a:path extrusionOk="0" h="1205409" w="1200918">
                <a:moveTo>
                  <a:pt x="0" y="0"/>
                </a:moveTo>
                <a:lnTo>
                  <a:pt x="1200918" y="0"/>
                </a:lnTo>
                <a:lnTo>
                  <a:pt x="1200918" y="1205409"/>
                </a:lnTo>
                <a:lnTo>
                  <a:pt x="0" y="1205409"/>
                </a:lnTo>
                <a:lnTo>
                  <a:pt x="0" y="0"/>
                </a:lnTo>
                <a:close/>
              </a:path>
            </a:pathLst>
          </a:custGeom>
          <a:blipFill rotWithShape="1">
            <a:blip r:embed="rId4">
              <a:alphaModFix/>
            </a:blip>
            <a:stretch>
              <a:fillRect b="0" l="0" r="0" t="0"/>
            </a:stretch>
          </a:blipFill>
          <a:ln>
            <a:noFill/>
          </a:ln>
        </p:spPr>
      </p:sp>
      <p:sp>
        <p:nvSpPr>
          <p:cNvPr id="504" name="Google Shape;504;p26"/>
          <p:cNvSpPr/>
          <p:nvPr/>
        </p:nvSpPr>
        <p:spPr>
          <a:xfrm>
            <a:off x="16782657" y="2858909"/>
            <a:ext cx="1200918" cy="1205409"/>
          </a:xfrm>
          <a:custGeom>
            <a:rect b="b" l="l" r="r" t="t"/>
            <a:pathLst>
              <a:path extrusionOk="0" h="1205409" w="1200918">
                <a:moveTo>
                  <a:pt x="0" y="0"/>
                </a:moveTo>
                <a:lnTo>
                  <a:pt x="1200918" y="0"/>
                </a:lnTo>
                <a:lnTo>
                  <a:pt x="1200918" y="1205409"/>
                </a:lnTo>
                <a:lnTo>
                  <a:pt x="0" y="1205409"/>
                </a:lnTo>
                <a:lnTo>
                  <a:pt x="0" y="0"/>
                </a:lnTo>
                <a:close/>
              </a:path>
            </a:pathLst>
          </a:custGeom>
          <a:blipFill rotWithShape="1">
            <a:blip r:embed="rId4">
              <a:alphaModFix/>
            </a:blip>
            <a:stretch>
              <a:fillRect b="0" l="0" r="0" t="0"/>
            </a:stretch>
          </a:blipFill>
          <a:ln>
            <a:noFill/>
          </a:ln>
        </p:spPr>
      </p:sp>
      <p:sp>
        <p:nvSpPr>
          <p:cNvPr id="505" name="Google Shape;505;p26"/>
          <p:cNvSpPr/>
          <p:nvPr/>
        </p:nvSpPr>
        <p:spPr>
          <a:xfrm>
            <a:off x="-1047622" y="4438514"/>
            <a:ext cx="6116089" cy="6172200"/>
          </a:xfrm>
          <a:custGeom>
            <a:rect b="b" l="l" r="r" t="t"/>
            <a:pathLst>
              <a:path extrusionOk="0" h="6172200" w="6116089">
                <a:moveTo>
                  <a:pt x="0" y="0"/>
                </a:moveTo>
                <a:lnTo>
                  <a:pt x="6116089" y="0"/>
                </a:lnTo>
                <a:lnTo>
                  <a:pt x="6116089" y="6172200"/>
                </a:lnTo>
                <a:lnTo>
                  <a:pt x="0" y="6172200"/>
                </a:lnTo>
                <a:lnTo>
                  <a:pt x="0" y="0"/>
                </a:lnTo>
                <a:close/>
              </a:path>
            </a:pathLst>
          </a:custGeom>
          <a:blipFill rotWithShape="1">
            <a:blip r:embed="rId5">
              <a:alphaModFix/>
            </a:blip>
            <a:stretch>
              <a:fillRect b="0" l="0" r="0" t="0"/>
            </a:stretch>
          </a:blipFill>
          <a:ln>
            <a:noFill/>
          </a:ln>
        </p:spPr>
      </p:sp>
      <p:sp>
        <p:nvSpPr>
          <p:cNvPr id="506" name="Google Shape;506;p26"/>
          <p:cNvSpPr txBox="1"/>
          <p:nvPr/>
        </p:nvSpPr>
        <p:spPr>
          <a:xfrm>
            <a:off x="10255704" y="3828164"/>
            <a:ext cx="8337096" cy="3800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999" u="none" cap="none" strike="noStrike">
                <a:solidFill>
                  <a:srgbClr val="FCF1EC"/>
                </a:solidFill>
                <a:latin typeface="Staatliches"/>
                <a:ea typeface="Staatliches"/>
                <a:cs typeface="Staatliches"/>
                <a:sym typeface="Staatliches"/>
              </a:rPr>
              <a:t>Design</a:t>
            </a:r>
            <a:endParaRPr/>
          </a:p>
        </p:txBody>
      </p:sp>
      <p:sp>
        <p:nvSpPr>
          <p:cNvPr id="507" name="Google Shape;507;p26"/>
          <p:cNvSpPr txBox="1"/>
          <p:nvPr/>
        </p:nvSpPr>
        <p:spPr>
          <a:xfrm rot="-5400000">
            <a:off x="7851370" y="3945964"/>
            <a:ext cx="2594786" cy="3017726"/>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19913" u="none" cap="none" strike="noStrike">
                <a:solidFill>
                  <a:srgbClr val="FDE74C"/>
                </a:solidFill>
                <a:latin typeface="Staatliches"/>
                <a:ea typeface="Staatliches"/>
                <a:cs typeface="Staatliches"/>
                <a:sym typeface="Staatliches"/>
              </a:rPr>
              <a:t>of </a:t>
            </a:r>
            <a:endParaRPr/>
          </a:p>
        </p:txBody>
      </p:sp>
      <p:sp>
        <p:nvSpPr>
          <p:cNvPr id="508" name="Google Shape;508;p26"/>
          <p:cNvSpPr txBox="1"/>
          <p:nvPr/>
        </p:nvSpPr>
        <p:spPr>
          <a:xfrm>
            <a:off x="14510057" y="1028700"/>
            <a:ext cx="3364925"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Add a main point</a:t>
            </a:r>
            <a:endParaRPr/>
          </a:p>
        </p:txBody>
      </p:sp>
      <p:sp>
        <p:nvSpPr>
          <p:cNvPr id="509" name="Google Shape;509;p26"/>
          <p:cNvSpPr txBox="1"/>
          <p:nvPr/>
        </p:nvSpPr>
        <p:spPr>
          <a:xfrm>
            <a:off x="14510057" y="1822704"/>
            <a:ext cx="3364800" cy="761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510" name="Google Shape;510;p26"/>
          <p:cNvSpPr txBox="1"/>
          <p:nvPr/>
        </p:nvSpPr>
        <p:spPr>
          <a:xfrm>
            <a:off x="8259012" y="1028700"/>
            <a:ext cx="3364925"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Add a main point</a:t>
            </a:r>
            <a:endParaRPr/>
          </a:p>
        </p:txBody>
      </p:sp>
      <p:sp>
        <p:nvSpPr>
          <p:cNvPr id="511" name="Google Shape;511;p26"/>
          <p:cNvSpPr txBox="1"/>
          <p:nvPr/>
        </p:nvSpPr>
        <p:spPr>
          <a:xfrm>
            <a:off x="8259012" y="1822704"/>
            <a:ext cx="3364800" cy="761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512" name="Google Shape;512;p26"/>
          <p:cNvSpPr txBox="1"/>
          <p:nvPr/>
        </p:nvSpPr>
        <p:spPr>
          <a:xfrm>
            <a:off x="2007966" y="1028700"/>
            <a:ext cx="3364925"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Add a main point</a:t>
            </a:r>
            <a:endParaRPr/>
          </a:p>
        </p:txBody>
      </p:sp>
      <p:sp>
        <p:nvSpPr>
          <p:cNvPr id="513" name="Google Shape;513;p26"/>
          <p:cNvSpPr txBox="1"/>
          <p:nvPr/>
        </p:nvSpPr>
        <p:spPr>
          <a:xfrm>
            <a:off x="2007966" y="1822704"/>
            <a:ext cx="3364800" cy="761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517" name="Shape 517"/>
        <p:cNvGrpSpPr/>
        <p:nvPr/>
      </p:nvGrpSpPr>
      <p:grpSpPr>
        <a:xfrm>
          <a:off x="0" y="0"/>
          <a:ext cx="0" cy="0"/>
          <a:chOff x="0" y="0"/>
          <a:chExt cx="0" cy="0"/>
        </a:xfrm>
      </p:grpSpPr>
      <p:pic>
        <p:nvPicPr>
          <p:cNvPr id="518" name="Google Shape;518;p27"/>
          <p:cNvPicPr preferRelativeResize="0"/>
          <p:nvPr/>
        </p:nvPicPr>
        <p:blipFill rotWithShape="1">
          <a:blip r:embed="rId3">
            <a:alphaModFix/>
          </a:blip>
          <a:srcRect b="0" l="5814" r="5813" t="0"/>
          <a:stretch/>
        </p:blipFill>
        <p:spPr>
          <a:xfrm>
            <a:off x="0" y="0"/>
            <a:ext cx="18288000" cy="10287000"/>
          </a:xfrm>
          <a:prstGeom prst="rect">
            <a:avLst/>
          </a:prstGeom>
          <a:noFill/>
          <a:ln>
            <a:noFill/>
          </a:ln>
        </p:spPr>
      </p:pic>
      <p:grpSp>
        <p:nvGrpSpPr>
          <p:cNvPr id="519" name="Google Shape;519;p27"/>
          <p:cNvGrpSpPr/>
          <p:nvPr/>
        </p:nvGrpSpPr>
        <p:grpSpPr>
          <a:xfrm>
            <a:off x="0" y="8306421"/>
            <a:ext cx="18288000" cy="2013180"/>
            <a:chOff x="0" y="-38100"/>
            <a:chExt cx="4816593" cy="530220"/>
          </a:xfrm>
        </p:grpSpPr>
        <p:sp>
          <p:nvSpPr>
            <p:cNvPr id="520" name="Google Shape;520;p27"/>
            <p:cNvSpPr/>
            <p:nvPr/>
          </p:nvSpPr>
          <p:spPr>
            <a:xfrm>
              <a:off x="0" y="0"/>
              <a:ext cx="4816592" cy="492120"/>
            </a:xfrm>
            <a:custGeom>
              <a:rect b="b" l="l" r="r" t="t"/>
              <a:pathLst>
                <a:path extrusionOk="0" h="492120" w="4816592">
                  <a:moveTo>
                    <a:pt x="0" y="0"/>
                  </a:moveTo>
                  <a:lnTo>
                    <a:pt x="4816592" y="0"/>
                  </a:lnTo>
                  <a:lnTo>
                    <a:pt x="4816592" y="492120"/>
                  </a:lnTo>
                  <a:lnTo>
                    <a:pt x="0" y="492120"/>
                  </a:lnTo>
                  <a:close/>
                </a:path>
              </a:pathLst>
            </a:custGeom>
            <a:solidFill>
              <a:srgbClr val="FDE74C"/>
            </a:solidFill>
            <a:ln>
              <a:noFill/>
            </a:ln>
          </p:spPr>
        </p:sp>
        <p:sp>
          <p:nvSpPr>
            <p:cNvPr id="521" name="Google Shape;521;p27"/>
            <p:cNvSpPr txBox="1"/>
            <p:nvPr/>
          </p:nvSpPr>
          <p:spPr>
            <a:xfrm>
              <a:off x="0" y="-38100"/>
              <a:ext cx="4816593" cy="5302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2" name="Google Shape;522;p27"/>
          <p:cNvSpPr txBox="1"/>
          <p:nvPr/>
        </p:nvSpPr>
        <p:spPr>
          <a:xfrm>
            <a:off x="2229342" y="8980529"/>
            <a:ext cx="13829316" cy="8191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499" u="none" cap="none" strike="noStrike">
                <a:solidFill>
                  <a:srgbClr val="000000"/>
                </a:solidFill>
                <a:latin typeface="Staatliches"/>
                <a:ea typeface="Staatliches"/>
                <a:cs typeface="Staatliches"/>
                <a:sym typeface="Staatliches"/>
              </a:rPr>
              <a:t>A picture is worth a thousand words</a:t>
            </a:r>
            <a:endParaRPr/>
          </a:p>
        </p:txBody>
      </p:sp>
      <p:sp>
        <p:nvSpPr>
          <p:cNvPr id="523" name="Google Shape;523;p27"/>
          <p:cNvSpPr/>
          <p:nvPr/>
        </p:nvSpPr>
        <p:spPr>
          <a:xfrm rot="-1148395">
            <a:off x="14288641" y="7851671"/>
            <a:ext cx="4725594" cy="3067340"/>
          </a:xfrm>
          <a:custGeom>
            <a:rect b="b" l="l" r="r" t="t"/>
            <a:pathLst>
              <a:path extrusionOk="0" h="3067340" w="4725594">
                <a:moveTo>
                  <a:pt x="0" y="0"/>
                </a:moveTo>
                <a:lnTo>
                  <a:pt x="4725594" y="0"/>
                </a:lnTo>
                <a:lnTo>
                  <a:pt x="4725594" y="3067340"/>
                </a:lnTo>
                <a:lnTo>
                  <a:pt x="0" y="3067340"/>
                </a:lnTo>
                <a:lnTo>
                  <a:pt x="0" y="0"/>
                </a:lnTo>
                <a:close/>
              </a:path>
            </a:pathLst>
          </a:custGeom>
          <a:blipFill rotWithShape="1">
            <a:blip r:embed="rId4">
              <a:alphaModFix/>
            </a:blip>
            <a:stretch>
              <a:fillRect b="0" l="0" r="0" t="0"/>
            </a:stretch>
          </a:blipFill>
          <a:ln>
            <a:noFill/>
          </a:ln>
        </p:spPr>
      </p:sp>
      <p:sp>
        <p:nvSpPr>
          <p:cNvPr id="524" name="Google Shape;524;p27"/>
          <p:cNvSpPr/>
          <p:nvPr/>
        </p:nvSpPr>
        <p:spPr>
          <a:xfrm rot="-4381154">
            <a:off x="-1279255" y="-1295484"/>
            <a:ext cx="5617715" cy="5088098"/>
          </a:xfrm>
          <a:custGeom>
            <a:rect b="b" l="l" r="r" t="t"/>
            <a:pathLst>
              <a:path extrusionOk="0" h="5088098" w="5617715">
                <a:moveTo>
                  <a:pt x="0" y="0"/>
                </a:moveTo>
                <a:lnTo>
                  <a:pt x="5617715" y="0"/>
                </a:lnTo>
                <a:lnTo>
                  <a:pt x="5617715" y="5088099"/>
                </a:lnTo>
                <a:lnTo>
                  <a:pt x="0" y="5088099"/>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528" name="Shape 528"/>
        <p:cNvGrpSpPr/>
        <p:nvPr/>
      </p:nvGrpSpPr>
      <p:grpSpPr>
        <a:xfrm>
          <a:off x="0" y="0"/>
          <a:ext cx="0" cy="0"/>
          <a:chOff x="0" y="0"/>
          <a:chExt cx="0" cy="0"/>
        </a:xfrm>
      </p:grpSpPr>
      <p:sp>
        <p:nvSpPr>
          <p:cNvPr id="529" name="Google Shape;529;p28"/>
          <p:cNvSpPr/>
          <p:nvPr/>
        </p:nvSpPr>
        <p:spPr>
          <a:xfrm>
            <a:off x="12813309" y="-1334201"/>
            <a:ext cx="9829321" cy="8902651"/>
          </a:xfrm>
          <a:custGeom>
            <a:rect b="b" l="l" r="r" t="t"/>
            <a:pathLst>
              <a:path extrusionOk="0" h="8902651" w="9829321">
                <a:moveTo>
                  <a:pt x="0" y="0"/>
                </a:moveTo>
                <a:lnTo>
                  <a:pt x="9829321" y="0"/>
                </a:lnTo>
                <a:lnTo>
                  <a:pt x="9829321" y="8902651"/>
                </a:lnTo>
                <a:lnTo>
                  <a:pt x="0" y="8902651"/>
                </a:lnTo>
                <a:lnTo>
                  <a:pt x="0" y="0"/>
                </a:lnTo>
                <a:close/>
              </a:path>
            </a:pathLst>
          </a:custGeom>
          <a:blipFill rotWithShape="1">
            <a:blip r:embed="rId3">
              <a:alphaModFix/>
            </a:blip>
            <a:stretch>
              <a:fillRect b="0" l="0" r="0" t="0"/>
            </a:stretch>
          </a:blipFill>
          <a:ln>
            <a:noFill/>
          </a:ln>
        </p:spPr>
      </p:sp>
      <p:sp>
        <p:nvSpPr>
          <p:cNvPr id="530" name="Google Shape;530;p28"/>
          <p:cNvSpPr/>
          <p:nvPr/>
        </p:nvSpPr>
        <p:spPr>
          <a:xfrm>
            <a:off x="8117213" y="2454389"/>
            <a:ext cx="6545631" cy="5928534"/>
          </a:xfrm>
          <a:custGeom>
            <a:rect b="b" l="l" r="r" t="t"/>
            <a:pathLst>
              <a:path extrusionOk="0" h="5928534" w="6545631">
                <a:moveTo>
                  <a:pt x="0" y="0"/>
                </a:moveTo>
                <a:lnTo>
                  <a:pt x="6545631" y="0"/>
                </a:lnTo>
                <a:lnTo>
                  <a:pt x="6545631" y="5928535"/>
                </a:lnTo>
                <a:lnTo>
                  <a:pt x="0" y="5928535"/>
                </a:lnTo>
                <a:lnTo>
                  <a:pt x="0" y="0"/>
                </a:lnTo>
                <a:close/>
              </a:path>
            </a:pathLst>
          </a:custGeom>
          <a:blipFill rotWithShape="1">
            <a:blip r:embed="rId3">
              <a:alphaModFix/>
            </a:blip>
            <a:stretch>
              <a:fillRect b="0" l="0" r="0" t="0"/>
            </a:stretch>
          </a:blipFill>
          <a:ln>
            <a:noFill/>
          </a:ln>
        </p:spPr>
      </p:sp>
      <p:sp>
        <p:nvSpPr>
          <p:cNvPr id="531" name="Google Shape;531;p28"/>
          <p:cNvSpPr/>
          <p:nvPr/>
        </p:nvSpPr>
        <p:spPr>
          <a:xfrm>
            <a:off x="3001450" y="550313"/>
            <a:ext cx="18453443" cy="9736687"/>
          </a:xfrm>
          <a:custGeom>
            <a:rect b="b" l="l" r="r" t="t"/>
            <a:pathLst>
              <a:path extrusionOk="0" h="9736687" w="18453443">
                <a:moveTo>
                  <a:pt x="0" y="0"/>
                </a:moveTo>
                <a:lnTo>
                  <a:pt x="18453442" y="0"/>
                </a:lnTo>
                <a:lnTo>
                  <a:pt x="18453442" y="9736687"/>
                </a:lnTo>
                <a:lnTo>
                  <a:pt x="0" y="9736687"/>
                </a:lnTo>
                <a:lnTo>
                  <a:pt x="0" y="0"/>
                </a:lnTo>
                <a:close/>
              </a:path>
            </a:pathLst>
          </a:custGeom>
          <a:blipFill rotWithShape="1">
            <a:blip r:embed="rId4">
              <a:alphaModFix/>
            </a:blip>
            <a:stretch>
              <a:fillRect b="-6336" l="-19600" r="0" t="-6336"/>
            </a:stretch>
          </a:blipFill>
          <a:ln>
            <a:noFill/>
          </a:ln>
        </p:spPr>
      </p:sp>
      <p:sp>
        <p:nvSpPr>
          <p:cNvPr id="532" name="Google Shape;532;p28"/>
          <p:cNvSpPr txBox="1"/>
          <p:nvPr/>
        </p:nvSpPr>
        <p:spPr>
          <a:xfrm>
            <a:off x="1035325" y="550313"/>
            <a:ext cx="5244988" cy="1829290"/>
          </a:xfrm>
          <a:prstGeom prst="rect">
            <a:avLst/>
          </a:prstGeom>
          <a:noFill/>
          <a:ln>
            <a:noFill/>
          </a:ln>
        </p:spPr>
        <p:txBody>
          <a:bodyPr anchorCtr="0" anchor="t" bIns="0" lIns="0" spcFirstLastPara="1" rIns="0" wrap="square" tIns="0">
            <a:spAutoFit/>
          </a:bodyPr>
          <a:lstStyle/>
          <a:p>
            <a:pPr indent="0" lvl="0" marL="0" marR="0" rtl="0" algn="l">
              <a:lnSpc>
                <a:spcPct val="119994"/>
              </a:lnSpc>
              <a:spcBef>
                <a:spcPts val="0"/>
              </a:spcBef>
              <a:spcAft>
                <a:spcPts val="0"/>
              </a:spcAft>
              <a:buNone/>
            </a:pPr>
            <a:r>
              <a:rPr b="0" i="0" lang="en-US" sz="12003" u="none" cap="none" strike="noStrike">
                <a:solidFill>
                  <a:srgbClr val="000000"/>
                </a:solidFill>
                <a:latin typeface="Staatliches"/>
                <a:ea typeface="Staatliches"/>
                <a:cs typeface="Staatliches"/>
                <a:sym typeface="Staatliches"/>
              </a:rPr>
              <a:t>Write an</a:t>
            </a:r>
            <a:endParaRPr/>
          </a:p>
        </p:txBody>
      </p:sp>
      <p:sp>
        <p:nvSpPr>
          <p:cNvPr id="533" name="Google Shape;533;p28"/>
          <p:cNvSpPr txBox="1"/>
          <p:nvPr/>
        </p:nvSpPr>
        <p:spPr>
          <a:xfrm>
            <a:off x="1155784" y="8839835"/>
            <a:ext cx="50040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 Include a credit, citation, or supporting message</a:t>
            </a:r>
            <a:endParaRPr/>
          </a:p>
        </p:txBody>
      </p:sp>
      <p:sp>
        <p:nvSpPr>
          <p:cNvPr id="534" name="Google Shape;534;p28"/>
          <p:cNvSpPr txBox="1"/>
          <p:nvPr/>
        </p:nvSpPr>
        <p:spPr>
          <a:xfrm>
            <a:off x="1035325" y="4976443"/>
            <a:ext cx="5327936" cy="1418531"/>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307" u="none" cap="none" strike="noStrike">
                <a:solidFill>
                  <a:srgbClr val="000000"/>
                </a:solidFill>
                <a:latin typeface="Staatliches"/>
                <a:ea typeface="Staatliches"/>
                <a:cs typeface="Staatliches"/>
                <a:sym typeface="Staatliches"/>
              </a:rPr>
              <a:t>or inspiring</a:t>
            </a:r>
            <a:endParaRPr/>
          </a:p>
        </p:txBody>
      </p:sp>
      <p:sp>
        <p:nvSpPr>
          <p:cNvPr id="535" name="Google Shape;535;p28"/>
          <p:cNvSpPr txBox="1"/>
          <p:nvPr/>
        </p:nvSpPr>
        <p:spPr>
          <a:xfrm>
            <a:off x="1028700" y="3636582"/>
            <a:ext cx="5327936" cy="1628359"/>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0622" u="none" cap="none" strike="noStrike">
                <a:solidFill>
                  <a:srgbClr val="F4BBDE"/>
                </a:solidFill>
                <a:latin typeface="Staatliches"/>
                <a:ea typeface="Staatliches"/>
                <a:cs typeface="Staatliches"/>
                <a:sym typeface="Staatliches"/>
              </a:rPr>
              <a:t>statement</a:t>
            </a:r>
            <a:endParaRPr/>
          </a:p>
        </p:txBody>
      </p:sp>
      <p:sp>
        <p:nvSpPr>
          <p:cNvPr id="536" name="Google Shape;536;p28"/>
          <p:cNvSpPr txBox="1"/>
          <p:nvPr/>
        </p:nvSpPr>
        <p:spPr>
          <a:xfrm>
            <a:off x="1028700" y="1933125"/>
            <a:ext cx="5327936" cy="2033710"/>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3344" u="none" cap="none" strike="noStrike">
                <a:solidFill>
                  <a:srgbClr val="000000"/>
                </a:solidFill>
                <a:latin typeface="Staatliches"/>
                <a:ea typeface="Staatliches"/>
                <a:cs typeface="Staatliches"/>
                <a:sym typeface="Staatliches"/>
              </a:rPr>
              <a:t>original</a:t>
            </a:r>
            <a:endParaRPr/>
          </a:p>
        </p:txBody>
      </p:sp>
      <p:sp>
        <p:nvSpPr>
          <p:cNvPr id="537" name="Google Shape;537;p28"/>
          <p:cNvSpPr txBox="1"/>
          <p:nvPr/>
        </p:nvSpPr>
        <p:spPr>
          <a:xfrm>
            <a:off x="1095172" y="5928383"/>
            <a:ext cx="5175290" cy="2755779"/>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18082" u="none" cap="none" strike="noStrike">
                <a:solidFill>
                  <a:srgbClr val="44984D"/>
                </a:solidFill>
                <a:latin typeface="Staatliches"/>
                <a:ea typeface="Staatliches"/>
                <a:cs typeface="Staatliches"/>
                <a:sym typeface="Staatliches"/>
              </a:rPr>
              <a:t>quote</a:t>
            </a:r>
            <a:endParaRPr/>
          </a:p>
        </p:txBody>
      </p:sp>
      <p:sp>
        <p:nvSpPr>
          <p:cNvPr id="538" name="Google Shape;538;p28"/>
          <p:cNvSpPr/>
          <p:nvPr/>
        </p:nvSpPr>
        <p:spPr>
          <a:xfrm flipH="1">
            <a:off x="9784768" y="449855"/>
            <a:ext cx="2235657" cy="2667270"/>
          </a:xfrm>
          <a:custGeom>
            <a:rect b="b" l="l" r="r" t="t"/>
            <a:pathLst>
              <a:path extrusionOk="0" h="2667270" w="2235657">
                <a:moveTo>
                  <a:pt x="2235657" y="0"/>
                </a:moveTo>
                <a:lnTo>
                  <a:pt x="0" y="0"/>
                </a:lnTo>
                <a:lnTo>
                  <a:pt x="0" y="2667270"/>
                </a:lnTo>
                <a:lnTo>
                  <a:pt x="2235657" y="2667270"/>
                </a:lnTo>
                <a:lnTo>
                  <a:pt x="2235657"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168" name="Shape 168"/>
        <p:cNvGrpSpPr/>
        <p:nvPr/>
      </p:nvGrpSpPr>
      <p:grpSpPr>
        <a:xfrm>
          <a:off x="0" y="0"/>
          <a:ext cx="0" cy="0"/>
          <a:chOff x="0" y="0"/>
          <a:chExt cx="0" cy="0"/>
        </a:xfrm>
      </p:grpSpPr>
      <p:grpSp>
        <p:nvGrpSpPr>
          <p:cNvPr id="169" name="Google Shape;169;p11"/>
          <p:cNvGrpSpPr/>
          <p:nvPr/>
        </p:nvGrpSpPr>
        <p:grpSpPr>
          <a:xfrm>
            <a:off x="0" y="-144661"/>
            <a:ext cx="8268821" cy="10431661"/>
            <a:chOff x="0" y="-38100"/>
            <a:chExt cx="2177796" cy="2747433"/>
          </a:xfrm>
        </p:grpSpPr>
        <p:sp>
          <p:nvSpPr>
            <p:cNvPr id="170" name="Google Shape;170;p11"/>
            <p:cNvSpPr/>
            <p:nvPr/>
          </p:nvSpPr>
          <p:spPr>
            <a:xfrm>
              <a:off x="0" y="0"/>
              <a:ext cx="2177796" cy="2709333"/>
            </a:xfrm>
            <a:custGeom>
              <a:rect b="b" l="l" r="r" t="t"/>
              <a:pathLst>
                <a:path extrusionOk="0" h="2709333" w="2177796">
                  <a:moveTo>
                    <a:pt x="0" y="0"/>
                  </a:moveTo>
                  <a:lnTo>
                    <a:pt x="2177796" y="0"/>
                  </a:lnTo>
                  <a:lnTo>
                    <a:pt x="2177796" y="2709333"/>
                  </a:lnTo>
                  <a:lnTo>
                    <a:pt x="0" y="2709333"/>
                  </a:lnTo>
                  <a:close/>
                </a:path>
              </a:pathLst>
            </a:custGeom>
            <a:solidFill>
              <a:srgbClr val="F4BBDE"/>
            </a:solidFill>
            <a:ln>
              <a:noFill/>
            </a:ln>
          </p:spPr>
        </p:sp>
        <p:sp>
          <p:nvSpPr>
            <p:cNvPr id="171" name="Google Shape;171;p11"/>
            <p:cNvSpPr txBox="1"/>
            <p:nvPr/>
          </p:nvSpPr>
          <p:spPr>
            <a:xfrm>
              <a:off x="0" y="-38100"/>
              <a:ext cx="217779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 name="Google Shape;172;p11"/>
          <p:cNvSpPr txBox="1"/>
          <p:nvPr/>
        </p:nvSpPr>
        <p:spPr>
          <a:xfrm>
            <a:off x="186175" y="689994"/>
            <a:ext cx="7896470" cy="5949249"/>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39037" u="none" cap="none" strike="noStrike">
                <a:solidFill>
                  <a:srgbClr val="FCF1EC"/>
                </a:solidFill>
                <a:latin typeface="Staatliches"/>
                <a:ea typeface="Staatliches"/>
                <a:cs typeface="Staatliches"/>
                <a:sym typeface="Staatliches"/>
              </a:rPr>
              <a:t>How</a:t>
            </a:r>
            <a:endParaRPr/>
          </a:p>
        </p:txBody>
      </p:sp>
      <p:sp>
        <p:nvSpPr>
          <p:cNvPr id="173" name="Google Shape;173;p11"/>
          <p:cNvSpPr txBox="1"/>
          <p:nvPr/>
        </p:nvSpPr>
        <p:spPr>
          <a:xfrm>
            <a:off x="8713638" y="1127856"/>
            <a:ext cx="9163500" cy="2796900"/>
          </a:xfrm>
          <a:prstGeom prst="rect">
            <a:avLst/>
          </a:prstGeom>
          <a:noFill/>
          <a:ln>
            <a:noFill/>
          </a:ln>
        </p:spPr>
        <p:txBody>
          <a:bodyPr anchorCtr="0" anchor="t" bIns="0" lIns="0" spcFirstLastPara="1" rIns="0" wrap="square" tIns="0">
            <a:spAutoFit/>
          </a:bodyPr>
          <a:lstStyle/>
          <a:p>
            <a:pPr indent="-248284" lvl="1" marL="496571"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Noto Sans"/>
                <a:ea typeface="Noto Sans"/>
                <a:cs typeface="Noto Sans"/>
                <a:sym typeface="Noto Sans"/>
              </a:rPr>
              <a:t>Click on the "Google Slides" button below this presentation preview. Make sure to sign in to your Google account. Click on "Make a copy." Start editing your presentation.</a:t>
            </a:r>
            <a:endParaRPr/>
          </a:p>
          <a:p>
            <a:pPr indent="-248284" lvl="1" marL="496571" marR="0" rtl="0" algn="l">
              <a:lnSpc>
                <a:spcPct val="115000"/>
              </a:lnSpc>
              <a:spcBef>
                <a:spcPts val="0"/>
              </a:spcBef>
              <a:spcAft>
                <a:spcPts val="0"/>
              </a:spcAft>
              <a:buClr>
                <a:srgbClr val="000000"/>
              </a:buClr>
              <a:buSzPts val="2300"/>
              <a:buFont typeface="Arial"/>
              <a:buChar char="•"/>
            </a:pPr>
            <a:r>
              <a:rPr b="0" i="0" lang="en-US" sz="2300" u="sng" cap="none" strike="noStrike">
                <a:solidFill>
                  <a:srgbClr val="000000"/>
                </a:solidFill>
                <a:latin typeface="Noto Sans"/>
                <a:ea typeface="Noto Sans"/>
                <a:cs typeface="Noto Sans"/>
                <a:sym typeface="Noto Sans"/>
              </a:rPr>
              <a:t>Alternative:</a:t>
            </a:r>
            <a:r>
              <a:rPr b="0" i="0" lang="en-US" sz="2300" u="none" cap="none" strike="noStrike">
                <a:solidFill>
                  <a:srgbClr val="000000"/>
                </a:solidFill>
                <a:latin typeface="Noto Sans"/>
                <a:ea typeface="Noto Sans"/>
                <a:cs typeface="Noto Sans"/>
                <a:sym typeface="Noto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74" name="Google Shape;174;p11"/>
          <p:cNvSpPr txBox="1"/>
          <p:nvPr/>
        </p:nvSpPr>
        <p:spPr>
          <a:xfrm>
            <a:off x="8713638" y="276912"/>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Staatliches"/>
                <a:ea typeface="Staatliches"/>
                <a:cs typeface="Staatliches"/>
                <a:sym typeface="Staatliches"/>
              </a:rPr>
              <a:t>Google Slides</a:t>
            </a:r>
            <a:endParaRPr/>
          </a:p>
        </p:txBody>
      </p:sp>
      <p:sp>
        <p:nvSpPr>
          <p:cNvPr id="175" name="Google Shape;175;p11"/>
          <p:cNvSpPr txBox="1"/>
          <p:nvPr/>
        </p:nvSpPr>
        <p:spPr>
          <a:xfrm>
            <a:off x="8713638" y="5082725"/>
            <a:ext cx="9163500" cy="2389800"/>
          </a:xfrm>
          <a:prstGeom prst="rect">
            <a:avLst/>
          </a:prstGeom>
          <a:noFill/>
          <a:ln>
            <a:noFill/>
          </a:ln>
        </p:spPr>
        <p:txBody>
          <a:bodyPr anchorCtr="0" anchor="t" bIns="0" lIns="0" spcFirstLastPara="1" rIns="0" wrap="square" tIns="0">
            <a:spAutoFit/>
          </a:bodyPr>
          <a:lstStyle/>
          <a:p>
            <a:pPr indent="-248284" lvl="1" marL="496571"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Noto Sans"/>
                <a:ea typeface="Noto Sans"/>
                <a:cs typeface="Noto Sans"/>
                <a:sym typeface="Noto Sans"/>
              </a:rPr>
              <a:t>Click on the "PowerPoint" button below this presentation preview. Start editing your presentation.</a:t>
            </a:r>
            <a:endParaRPr/>
          </a:p>
          <a:p>
            <a:pPr indent="-248284" lvl="1" marL="496571" marR="0" rtl="0" algn="l">
              <a:lnSpc>
                <a:spcPct val="115000"/>
              </a:lnSpc>
              <a:spcBef>
                <a:spcPts val="0"/>
              </a:spcBef>
              <a:spcAft>
                <a:spcPts val="0"/>
              </a:spcAft>
              <a:buClr>
                <a:srgbClr val="000000"/>
              </a:buClr>
              <a:buSzPts val="2300"/>
              <a:buFont typeface="Arial"/>
              <a:buChar char="•"/>
            </a:pPr>
            <a:r>
              <a:rPr b="0" i="0" lang="en-US" sz="2300" u="sng" cap="none" strike="noStrike">
                <a:solidFill>
                  <a:srgbClr val="000000"/>
                </a:solidFill>
                <a:latin typeface="Noto Sans"/>
                <a:ea typeface="Noto Sans"/>
                <a:cs typeface="Noto Sans"/>
                <a:sym typeface="Noto Sans"/>
              </a:rPr>
              <a:t>Alternative:</a:t>
            </a:r>
            <a:r>
              <a:rPr b="0" i="0" lang="en-US" sz="2300" u="none" cap="none" strike="noStrike">
                <a:solidFill>
                  <a:srgbClr val="000000"/>
                </a:solidFill>
                <a:latin typeface="Noto Sans"/>
                <a:ea typeface="Noto Sans"/>
                <a:cs typeface="Noto Sans"/>
                <a:sym typeface="Noto Sans"/>
              </a:rPr>
              <a:t> From Canva template file, Click on the "Share" button on the top right corner in Canva and click on "More" at the bottom of the menu. Enter "PowerPoint" in the search bar and click on the PowerPoint icon to download.</a:t>
            </a:r>
            <a:endParaRPr/>
          </a:p>
        </p:txBody>
      </p:sp>
      <p:sp>
        <p:nvSpPr>
          <p:cNvPr id="176" name="Google Shape;176;p11"/>
          <p:cNvSpPr txBox="1"/>
          <p:nvPr/>
        </p:nvSpPr>
        <p:spPr>
          <a:xfrm>
            <a:off x="8713638" y="4231781"/>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Staatliches"/>
                <a:ea typeface="Staatliches"/>
                <a:cs typeface="Staatliches"/>
                <a:sym typeface="Staatliches"/>
              </a:rPr>
              <a:t>PowerPoint</a:t>
            </a:r>
            <a:endParaRPr/>
          </a:p>
        </p:txBody>
      </p:sp>
      <p:sp>
        <p:nvSpPr>
          <p:cNvPr id="177" name="Google Shape;177;p11"/>
          <p:cNvSpPr txBox="1"/>
          <p:nvPr/>
        </p:nvSpPr>
        <p:spPr>
          <a:xfrm>
            <a:off x="8713638" y="8637544"/>
            <a:ext cx="9163500" cy="1168200"/>
          </a:xfrm>
          <a:prstGeom prst="rect">
            <a:avLst/>
          </a:prstGeom>
          <a:noFill/>
          <a:ln>
            <a:noFill/>
          </a:ln>
        </p:spPr>
        <p:txBody>
          <a:bodyPr anchorCtr="0" anchor="t" bIns="0" lIns="0" spcFirstLastPara="1" rIns="0" wrap="square" tIns="0">
            <a:spAutoFit/>
          </a:bodyPr>
          <a:lstStyle/>
          <a:p>
            <a:pPr indent="-248284" lvl="1" marL="496571"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Noto Sans"/>
                <a:ea typeface="Noto Sans"/>
                <a:cs typeface="Noto Sans"/>
                <a:sym typeface="Noto Sans"/>
              </a:rPr>
              <a:t>Click on the "Canva" button under this presentation preview. Start editing your presentation. You need to sign in to your Canva account.</a:t>
            </a:r>
            <a:endParaRPr/>
          </a:p>
        </p:txBody>
      </p:sp>
      <p:sp>
        <p:nvSpPr>
          <p:cNvPr id="178" name="Google Shape;178;p11"/>
          <p:cNvSpPr txBox="1"/>
          <p:nvPr/>
        </p:nvSpPr>
        <p:spPr>
          <a:xfrm>
            <a:off x="8713638" y="7786599"/>
            <a:ext cx="3029027"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Staatliches"/>
                <a:ea typeface="Staatliches"/>
                <a:cs typeface="Staatliches"/>
                <a:sym typeface="Staatliches"/>
              </a:rPr>
              <a:t>Canva</a:t>
            </a:r>
            <a:endParaRPr/>
          </a:p>
        </p:txBody>
      </p:sp>
      <p:sp>
        <p:nvSpPr>
          <p:cNvPr id="179" name="Google Shape;179;p11"/>
          <p:cNvSpPr txBox="1"/>
          <p:nvPr/>
        </p:nvSpPr>
        <p:spPr>
          <a:xfrm>
            <a:off x="377219" y="8307803"/>
            <a:ext cx="7243288" cy="1289203"/>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459" u="none" cap="none" strike="noStrike">
                <a:solidFill>
                  <a:srgbClr val="FF3D1B"/>
                </a:solidFill>
                <a:latin typeface="Staatliches"/>
                <a:ea typeface="Staatliches"/>
                <a:cs typeface="Staatliches"/>
                <a:sym typeface="Staatliches"/>
              </a:rPr>
              <a:t>This Presentation</a:t>
            </a:r>
            <a:endParaRPr/>
          </a:p>
        </p:txBody>
      </p:sp>
      <p:sp>
        <p:nvSpPr>
          <p:cNvPr id="180" name="Google Shape;180;p11"/>
          <p:cNvSpPr txBox="1"/>
          <p:nvPr/>
        </p:nvSpPr>
        <p:spPr>
          <a:xfrm>
            <a:off x="357607" y="5066193"/>
            <a:ext cx="7725038" cy="3845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230" u="none" cap="none" strike="noStrike">
                <a:solidFill>
                  <a:srgbClr val="FDE74C"/>
                </a:solidFill>
                <a:latin typeface="Staatliches"/>
                <a:ea typeface="Staatliches"/>
                <a:cs typeface="Staatliches"/>
                <a:sym typeface="Staatliches"/>
              </a:rPr>
              <a:t>to Use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BBDE"/>
        </a:solidFill>
      </p:bgPr>
    </p:bg>
    <p:spTree>
      <p:nvGrpSpPr>
        <p:cNvPr id="542" name="Shape 542"/>
        <p:cNvGrpSpPr/>
        <p:nvPr/>
      </p:nvGrpSpPr>
      <p:grpSpPr>
        <a:xfrm>
          <a:off x="0" y="0"/>
          <a:ext cx="0" cy="0"/>
          <a:chOff x="0" y="0"/>
          <a:chExt cx="0" cy="0"/>
        </a:xfrm>
      </p:grpSpPr>
      <p:sp>
        <p:nvSpPr>
          <p:cNvPr id="543" name="Google Shape;543;p29"/>
          <p:cNvSpPr txBox="1"/>
          <p:nvPr/>
        </p:nvSpPr>
        <p:spPr>
          <a:xfrm>
            <a:off x="2973427" y="0"/>
            <a:ext cx="12341145" cy="65292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845" u="none" cap="none" strike="noStrike">
                <a:solidFill>
                  <a:srgbClr val="FCF1EC"/>
                </a:solidFill>
                <a:latin typeface="Staatliches"/>
                <a:ea typeface="Staatliches"/>
                <a:cs typeface="Staatliches"/>
                <a:sym typeface="Staatliches"/>
              </a:rPr>
              <a:t>Thank</a:t>
            </a:r>
            <a:endParaRPr/>
          </a:p>
        </p:txBody>
      </p:sp>
      <p:sp>
        <p:nvSpPr>
          <p:cNvPr id="544" name="Google Shape;544;p29"/>
          <p:cNvSpPr/>
          <p:nvPr/>
        </p:nvSpPr>
        <p:spPr>
          <a:xfrm flipH="1" rot="10800000">
            <a:off x="15646277" y="-248844"/>
            <a:ext cx="5078608" cy="5392344"/>
          </a:xfrm>
          <a:custGeom>
            <a:rect b="b" l="l" r="r" t="t"/>
            <a:pathLst>
              <a:path extrusionOk="0" h="5392344" w="5078608">
                <a:moveTo>
                  <a:pt x="0" y="5392344"/>
                </a:moveTo>
                <a:lnTo>
                  <a:pt x="5078608" y="5392344"/>
                </a:lnTo>
                <a:lnTo>
                  <a:pt x="5078608" y="0"/>
                </a:lnTo>
                <a:lnTo>
                  <a:pt x="0" y="0"/>
                </a:lnTo>
                <a:lnTo>
                  <a:pt x="0" y="5392344"/>
                </a:lnTo>
                <a:close/>
              </a:path>
            </a:pathLst>
          </a:custGeom>
          <a:blipFill rotWithShape="1">
            <a:blip r:embed="rId3">
              <a:alphaModFix/>
            </a:blip>
            <a:stretch>
              <a:fillRect b="0" l="0" r="0" t="0"/>
            </a:stretch>
          </a:blipFill>
          <a:ln>
            <a:noFill/>
          </a:ln>
        </p:spPr>
      </p:sp>
      <p:sp>
        <p:nvSpPr>
          <p:cNvPr id="545" name="Google Shape;545;p29"/>
          <p:cNvSpPr/>
          <p:nvPr/>
        </p:nvSpPr>
        <p:spPr>
          <a:xfrm flipH="1">
            <a:off x="-3601006" y="5645359"/>
            <a:ext cx="6574433" cy="6383177"/>
          </a:xfrm>
          <a:custGeom>
            <a:rect b="b" l="l" r="r" t="t"/>
            <a:pathLst>
              <a:path extrusionOk="0" h="6383177" w="6574433">
                <a:moveTo>
                  <a:pt x="6574433" y="0"/>
                </a:moveTo>
                <a:lnTo>
                  <a:pt x="0" y="0"/>
                </a:lnTo>
                <a:lnTo>
                  <a:pt x="0" y="6383177"/>
                </a:lnTo>
                <a:lnTo>
                  <a:pt x="6574433" y="6383177"/>
                </a:lnTo>
                <a:lnTo>
                  <a:pt x="6574433" y="0"/>
                </a:lnTo>
                <a:close/>
              </a:path>
            </a:pathLst>
          </a:custGeom>
          <a:blipFill rotWithShape="1">
            <a:blip r:embed="rId4">
              <a:alphaModFix/>
            </a:blip>
            <a:stretch>
              <a:fillRect b="0" l="0" r="0" t="0"/>
            </a:stretch>
          </a:blipFill>
          <a:ln>
            <a:noFill/>
          </a:ln>
        </p:spPr>
      </p:sp>
      <p:sp>
        <p:nvSpPr>
          <p:cNvPr id="546" name="Google Shape;546;p29"/>
          <p:cNvSpPr txBox="1"/>
          <p:nvPr/>
        </p:nvSpPr>
        <p:spPr>
          <a:xfrm>
            <a:off x="10254767" y="5597734"/>
            <a:ext cx="5059805"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123 Anywhere St., Any City,ST 12345</a:t>
            </a:r>
            <a:endParaRPr/>
          </a:p>
        </p:txBody>
      </p:sp>
      <p:sp>
        <p:nvSpPr>
          <p:cNvPr id="547" name="Google Shape;547;p29"/>
          <p:cNvSpPr txBox="1"/>
          <p:nvPr/>
        </p:nvSpPr>
        <p:spPr>
          <a:xfrm>
            <a:off x="10254767" y="6310839"/>
            <a:ext cx="489295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123-456-7890</a:t>
            </a:r>
            <a:endParaRPr/>
          </a:p>
        </p:txBody>
      </p:sp>
      <p:sp>
        <p:nvSpPr>
          <p:cNvPr id="548" name="Google Shape;548;p29"/>
          <p:cNvSpPr txBox="1"/>
          <p:nvPr/>
        </p:nvSpPr>
        <p:spPr>
          <a:xfrm>
            <a:off x="10254767" y="7022622"/>
            <a:ext cx="489295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hello@reallygreatsite.com</a:t>
            </a:r>
            <a:endParaRPr/>
          </a:p>
        </p:txBody>
      </p:sp>
      <p:sp>
        <p:nvSpPr>
          <p:cNvPr id="549" name="Google Shape;549;p29"/>
          <p:cNvSpPr txBox="1"/>
          <p:nvPr/>
        </p:nvSpPr>
        <p:spPr>
          <a:xfrm>
            <a:off x="10254767" y="8294976"/>
            <a:ext cx="489295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reallygreatsite.com</a:t>
            </a:r>
            <a:endParaRPr/>
          </a:p>
        </p:txBody>
      </p:sp>
      <p:sp>
        <p:nvSpPr>
          <p:cNvPr id="550" name="Google Shape;550;p29"/>
          <p:cNvSpPr txBox="1"/>
          <p:nvPr/>
        </p:nvSpPr>
        <p:spPr>
          <a:xfrm>
            <a:off x="10254767" y="7659527"/>
            <a:ext cx="489295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@reallygreatsite</a:t>
            </a:r>
            <a:endParaRPr/>
          </a:p>
        </p:txBody>
      </p:sp>
      <p:sp>
        <p:nvSpPr>
          <p:cNvPr id="551" name="Google Shape;551;p29"/>
          <p:cNvSpPr txBox="1"/>
          <p:nvPr/>
        </p:nvSpPr>
        <p:spPr>
          <a:xfrm>
            <a:off x="2973427" y="4735315"/>
            <a:ext cx="6160654" cy="5177993"/>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33978" u="none" cap="none" strike="noStrike">
                <a:solidFill>
                  <a:srgbClr val="FCF1EC"/>
                </a:solidFill>
                <a:latin typeface="Staatliches"/>
                <a:ea typeface="Staatliches"/>
                <a:cs typeface="Staatliches"/>
                <a:sym typeface="Staatliches"/>
              </a:rPr>
              <a:t>you</a:t>
            </a:r>
            <a:endParaRPr/>
          </a:p>
        </p:txBody>
      </p:sp>
      <p:sp>
        <p:nvSpPr>
          <p:cNvPr id="552" name="Google Shape;552;p29"/>
          <p:cNvSpPr txBox="1"/>
          <p:nvPr/>
        </p:nvSpPr>
        <p:spPr>
          <a:xfrm rot="-5400000">
            <a:off x="7913325" y="6737247"/>
            <a:ext cx="3038872" cy="85509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611" u="none" cap="none" strike="noStrike">
                <a:solidFill>
                  <a:srgbClr val="FF3D1B"/>
                </a:solidFill>
                <a:latin typeface="Staatliches"/>
                <a:ea typeface="Staatliches"/>
                <a:cs typeface="Staatliches"/>
                <a:sym typeface="Staatliches"/>
              </a:rPr>
              <a:t>contact us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556" name="Shape 556"/>
        <p:cNvGrpSpPr/>
        <p:nvPr/>
      </p:nvGrpSpPr>
      <p:grpSpPr>
        <a:xfrm>
          <a:off x="0" y="0"/>
          <a:ext cx="0" cy="0"/>
          <a:chOff x="0" y="0"/>
          <a:chExt cx="0" cy="0"/>
        </a:xfrm>
      </p:grpSpPr>
      <p:sp>
        <p:nvSpPr>
          <p:cNvPr id="557" name="Google Shape;557;p30"/>
          <p:cNvSpPr/>
          <p:nvPr/>
        </p:nvSpPr>
        <p:spPr>
          <a:xfrm rot="-5400000">
            <a:off x="11659528" y="2646843"/>
            <a:ext cx="2540354" cy="2064615"/>
          </a:xfrm>
          <a:custGeom>
            <a:rect b="b" l="l" r="r" t="t"/>
            <a:pathLst>
              <a:path extrusionOk="0" h="2064615" w="2540354">
                <a:moveTo>
                  <a:pt x="0" y="0"/>
                </a:moveTo>
                <a:lnTo>
                  <a:pt x="2540354" y="0"/>
                </a:lnTo>
                <a:lnTo>
                  <a:pt x="2540354" y="2064615"/>
                </a:lnTo>
                <a:lnTo>
                  <a:pt x="0" y="2064615"/>
                </a:lnTo>
                <a:lnTo>
                  <a:pt x="0" y="0"/>
                </a:lnTo>
                <a:close/>
              </a:path>
            </a:pathLst>
          </a:custGeom>
          <a:blipFill rotWithShape="1">
            <a:blip r:embed="rId3">
              <a:alphaModFix/>
            </a:blip>
            <a:stretch>
              <a:fillRect b="0" l="0" r="0" t="0"/>
            </a:stretch>
          </a:blipFill>
          <a:ln>
            <a:noFill/>
          </a:ln>
        </p:spPr>
      </p:sp>
      <p:sp>
        <p:nvSpPr>
          <p:cNvPr id="558" name="Google Shape;558;p30"/>
          <p:cNvSpPr/>
          <p:nvPr/>
        </p:nvSpPr>
        <p:spPr>
          <a:xfrm>
            <a:off x="13830481" y="2602205"/>
            <a:ext cx="1763497" cy="2153890"/>
          </a:xfrm>
          <a:custGeom>
            <a:rect b="b" l="l" r="r" t="t"/>
            <a:pathLst>
              <a:path extrusionOk="0" h="2153890" w="1763497">
                <a:moveTo>
                  <a:pt x="0" y="0"/>
                </a:moveTo>
                <a:lnTo>
                  <a:pt x="1763497" y="0"/>
                </a:lnTo>
                <a:lnTo>
                  <a:pt x="1763497" y="2153890"/>
                </a:lnTo>
                <a:lnTo>
                  <a:pt x="0" y="2153890"/>
                </a:lnTo>
                <a:lnTo>
                  <a:pt x="0" y="0"/>
                </a:lnTo>
                <a:close/>
              </a:path>
            </a:pathLst>
          </a:custGeom>
          <a:blipFill rotWithShape="1">
            <a:blip r:embed="rId4">
              <a:alphaModFix/>
            </a:blip>
            <a:stretch>
              <a:fillRect b="0" l="0" r="0" t="0"/>
            </a:stretch>
          </a:blipFill>
          <a:ln>
            <a:noFill/>
          </a:ln>
        </p:spPr>
      </p:sp>
      <p:sp>
        <p:nvSpPr>
          <p:cNvPr id="559" name="Google Shape;559;p30"/>
          <p:cNvSpPr/>
          <p:nvPr/>
        </p:nvSpPr>
        <p:spPr>
          <a:xfrm>
            <a:off x="6135464" y="5397414"/>
            <a:ext cx="2152452" cy="2551054"/>
          </a:xfrm>
          <a:custGeom>
            <a:rect b="b" l="l" r="r" t="t"/>
            <a:pathLst>
              <a:path extrusionOk="0" h="2551054" w="2152452">
                <a:moveTo>
                  <a:pt x="0" y="0"/>
                </a:moveTo>
                <a:lnTo>
                  <a:pt x="2152451" y="0"/>
                </a:lnTo>
                <a:lnTo>
                  <a:pt x="2152451" y="2551054"/>
                </a:lnTo>
                <a:lnTo>
                  <a:pt x="0" y="2551054"/>
                </a:lnTo>
                <a:lnTo>
                  <a:pt x="0" y="0"/>
                </a:lnTo>
                <a:close/>
              </a:path>
            </a:pathLst>
          </a:custGeom>
          <a:blipFill rotWithShape="1">
            <a:blip r:embed="rId5">
              <a:alphaModFix/>
            </a:blip>
            <a:stretch>
              <a:fillRect b="0" l="0" r="0" t="0"/>
            </a:stretch>
          </a:blipFill>
          <a:ln>
            <a:noFill/>
          </a:ln>
        </p:spPr>
      </p:sp>
      <p:sp>
        <p:nvSpPr>
          <p:cNvPr id="560" name="Google Shape;560;p30"/>
          <p:cNvSpPr/>
          <p:nvPr/>
        </p:nvSpPr>
        <p:spPr>
          <a:xfrm>
            <a:off x="11110870" y="5297109"/>
            <a:ext cx="2927337" cy="2651359"/>
          </a:xfrm>
          <a:custGeom>
            <a:rect b="b" l="l" r="r" t="t"/>
            <a:pathLst>
              <a:path extrusionOk="0" h="2651359" w="2927337">
                <a:moveTo>
                  <a:pt x="0" y="0"/>
                </a:moveTo>
                <a:lnTo>
                  <a:pt x="2927337" y="0"/>
                </a:lnTo>
                <a:lnTo>
                  <a:pt x="2927337" y="2651359"/>
                </a:lnTo>
                <a:lnTo>
                  <a:pt x="0" y="2651359"/>
                </a:lnTo>
                <a:lnTo>
                  <a:pt x="0" y="0"/>
                </a:lnTo>
                <a:close/>
              </a:path>
            </a:pathLst>
          </a:custGeom>
          <a:blipFill rotWithShape="1">
            <a:blip r:embed="rId6">
              <a:alphaModFix/>
            </a:blip>
            <a:stretch>
              <a:fillRect b="0" l="0" r="0" t="0"/>
            </a:stretch>
          </a:blipFill>
          <a:ln>
            <a:noFill/>
          </a:ln>
        </p:spPr>
      </p:sp>
      <p:sp>
        <p:nvSpPr>
          <p:cNvPr id="561" name="Google Shape;561;p30"/>
          <p:cNvSpPr/>
          <p:nvPr/>
        </p:nvSpPr>
        <p:spPr>
          <a:xfrm>
            <a:off x="8485846" y="5437589"/>
            <a:ext cx="2510879" cy="2510879"/>
          </a:xfrm>
          <a:custGeom>
            <a:rect b="b" l="l" r="r" t="t"/>
            <a:pathLst>
              <a:path extrusionOk="0" h="2510879" w="2510879">
                <a:moveTo>
                  <a:pt x="0" y="0"/>
                </a:moveTo>
                <a:lnTo>
                  <a:pt x="2510878" y="0"/>
                </a:lnTo>
                <a:lnTo>
                  <a:pt x="2510878" y="2510879"/>
                </a:lnTo>
                <a:lnTo>
                  <a:pt x="0" y="2510879"/>
                </a:lnTo>
                <a:lnTo>
                  <a:pt x="0" y="0"/>
                </a:lnTo>
                <a:close/>
              </a:path>
            </a:pathLst>
          </a:custGeom>
          <a:blipFill rotWithShape="1">
            <a:blip r:embed="rId7">
              <a:alphaModFix/>
            </a:blip>
            <a:stretch>
              <a:fillRect b="0" l="0" r="0" t="0"/>
            </a:stretch>
          </a:blipFill>
          <a:ln>
            <a:noFill/>
          </a:ln>
        </p:spPr>
      </p:sp>
      <p:sp>
        <p:nvSpPr>
          <p:cNvPr id="562" name="Google Shape;562;p30"/>
          <p:cNvSpPr/>
          <p:nvPr/>
        </p:nvSpPr>
        <p:spPr>
          <a:xfrm>
            <a:off x="15780027" y="2408974"/>
            <a:ext cx="2331981" cy="2323501"/>
          </a:xfrm>
          <a:custGeom>
            <a:rect b="b" l="l" r="r" t="t"/>
            <a:pathLst>
              <a:path extrusionOk="0" h="2323501" w="2331981">
                <a:moveTo>
                  <a:pt x="0" y="0"/>
                </a:moveTo>
                <a:lnTo>
                  <a:pt x="2331981" y="0"/>
                </a:lnTo>
                <a:lnTo>
                  <a:pt x="2331981" y="2323501"/>
                </a:lnTo>
                <a:lnTo>
                  <a:pt x="0" y="2323501"/>
                </a:lnTo>
                <a:lnTo>
                  <a:pt x="0" y="0"/>
                </a:lnTo>
                <a:close/>
              </a:path>
            </a:pathLst>
          </a:custGeom>
          <a:blipFill rotWithShape="1">
            <a:blip r:embed="rId8">
              <a:alphaModFix/>
            </a:blip>
            <a:stretch>
              <a:fillRect b="0" l="0" r="0" t="0"/>
            </a:stretch>
          </a:blipFill>
          <a:ln>
            <a:noFill/>
          </a:ln>
        </p:spPr>
      </p:sp>
      <p:sp>
        <p:nvSpPr>
          <p:cNvPr id="563" name="Google Shape;563;p30"/>
          <p:cNvSpPr/>
          <p:nvPr/>
        </p:nvSpPr>
        <p:spPr>
          <a:xfrm>
            <a:off x="14021861" y="5564991"/>
            <a:ext cx="1971785" cy="2383477"/>
          </a:xfrm>
          <a:custGeom>
            <a:rect b="b" l="l" r="r" t="t"/>
            <a:pathLst>
              <a:path extrusionOk="0" h="2383477" w="1971785">
                <a:moveTo>
                  <a:pt x="0" y="0"/>
                </a:moveTo>
                <a:lnTo>
                  <a:pt x="1971785" y="0"/>
                </a:lnTo>
                <a:lnTo>
                  <a:pt x="1971785" y="2383477"/>
                </a:lnTo>
                <a:lnTo>
                  <a:pt x="0" y="2383477"/>
                </a:lnTo>
                <a:lnTo>
                  <a:pt x="0" y="0"/>
                </a:lnTo>
                <a:close/>
              </a:path>
            </a:pathLst>
          </a:custGeom>
          <a:blipFill rotWithShape="1">
            <a:blip r:embed="rId9">
              <a:alphaModFix/>
            </a:blip>
            <a:stretch>
              <a:fillRect b="0" l="0" r="0" t="0"/>
            </a:stretch>
          </a:blipFill>
          <a:ln>
            <a:noFill/>
          </a:ln>
        </p:spPr>
      </p:sp>
      <p:sp>
        <p:nvSpPr>
          <p:cNvPr id="564" name="Google Shape;564;p30"/>
          <p:cNvSpPr txBox="1"/>
          <p:nvPr/>
        </p:nvSpPr>
        <p:spPr>
          <a:xfrm>
            <a:off x="-343247" y="-639172"/>
            <a:ext cx="10389520" cy="3345269"/>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22013" u="none" cap="none" strike="noStrike">
                <a:solidFill>
                  <a:srgbClr val="FF3D1B"/>
                </a:solidFill>
                <a:latin typeface="Staatliches"/>
                <a:ea typeface="Staatliches"/>
                <a:cs typeface="Staatliches"/>
                <a:sym typeface="Staatliches"/>
              </a:rPr>
              <a:t>Resource</a:t>
            </a:r>
            <a:endParaRPr/>
          </a:p>
        </p:txBody>
      </p:sp>
      <p:sp>
        <p:nvSpPr>
          <p:cNvPr id="565" name="Google Shape;565;p30"/>
          <p:cNvSpPr txBox="1"/>
          <p:nvPr/>
        </p:nvSpPr>
        <p:spPr>
          <a:xfrm>
            <a:off x="528323" y="2386503"/>
            <a:ext cx="5059200" cy="5646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Use these design resources in your Canva Presentation.</a:t>
            </a:r>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Noto Sans"/>
              <a:ea typeface="Noto Sans"/>
              <a:cs typeface="Noto Sans"/>
              <a:sym typeface="Noto Sans"/>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Noto Sans"/>
              <a:ea typeface="Noto Sans"/>
              <a:cs typeface="Noto Sans"/>
              <a:sym typeface="Noto Sans"/>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Noto Sans"/>
              <a:ea typeface="Noto Sans"/>
              <a:cs typeface="Noto Sans"/>
              <a:sym typeface="Noto Sans"/>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Noto Sans"/>
              <a:ea typeface="Noto Sans"/>
              <a:cs typeface="Noto Sans"/>
              <a:sym typeface="Noto Sans"/>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Noto Sans"/>
              <a:ea typeface="Noto Sans"/>
              <a:cs typeface="Noto Sans"/>
              <a:sym typeface="Noto Sans"/>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Noto Sans"/>
              <a:ea typeface="Noto Sans"/>
              <a:cs typeface="Noto Sans"/>
              <a:sym typeface="Noto Sans"/>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Noto Sans"/>
              <a:ea typeface="Noto Sans"/>
              <a:cs typeface="Noto Sans"/>
              <a:sym typeface="Noto Sans"/>
            </a:endParaRPr>
          </a:p>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You can find these fonts online too. Happy designing! </a:t>
            </a:r>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Noto Sans"/>
              <a:ea typeface="Noto Sans"/>
              <a:cs typeface="Noto Sans"/>
              <a:sym typeface="Noto Sans"/>
            </a:endParaRPr>
          </a:p>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Don't forget to delete this page before presenting. </a:t>
            </a:r>
            <a:endParaRPr/>
          </a:p>
        </p:txBody>
      </p:sp>
      <p:sp>
        <p:nvSpPr>
          <p:cNvPr id="566" name="Google Shape;566;p30"/>
          <p:cNvSpPr txBox="1"/>
          <p:nvPr/>
        </p:nvSpPr>
        <p:spPr>
          <a:xfrm>
            <a:off x="528323" y="3439930"/>
            <a:ext cx="46767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This presentation template uses the following free fonts:</a:t>
            </a:r>
            <a:endParaRPr/>
          </a:p>
        </p:txBody>
      </p:sp>
      <p:sp>
        <p:nvSpPr>
          <p:cNvPr id="567" name="Google Shape;567;p30"/>
          <p:cNvSpPr txBox="1"/>
          <p:nvPr/>
        </p:nvSpPr>
        <p:spPr>
          <a:xfrm>
            <a:off x="528323" y="4558521"/>
            <a:ext cx="5059200" cy="1168200"/>
          </a:xfrm>
          <a:prstGeom prst="rect">
            <a:avLst/>
          </a:prstGeom>
          <a:noFill/>
          <a:ln>
            <a:noFill/>
          </a:ln>
        </p:spPr>
        <p:txBody>
          <a:bodyPr anchorCtr="0" anchor="t" bIns="0" lIns="0" spcFirstLastPara="1" rIns="0" wrap="square" tIns="0">
            <a:spAutoFit/>
          </a:bodyPr>
          <a:lstStyle/>
          <a:p>
            <a:pPr indent="-248284" lvl="1" marL="496571"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Noto Sans"/>
                <a:ea typeface="Noto Sans"/>
                <a:cs typeface="Noto Sans"/>
                <a:sym typeface="Noto Sans"/>
              </a:rPr>
              <a:t>Titles: Staatliches</a:t>
            </a:r>
            <a:endParaRPr/>
          </a:p>
          <a:p>
            <a:pPr indent="-248284" lvl="1" marL="496571"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Noto Sans"/>
                <a:ea typeface="Noto Sans"/>
                <a:cs typeface="Noto Sans"/>
                <a:sym typeface="Noto Sans"/>
              </a:rPr>
              <a:t>Headers: Staatliches</a:t>
            </a:r>
            <a:endParaRPr/>
          </a:p>
          <a:p>
            <a:pPr indent="-248284" lvl="1" marL="496571"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Noto Sans"/>
                <a:ea typeface="Noto Sans"/>
                <a:cs typeface="Noto Sans"/>
                <a:sym typeface="Noto Sans"/>
              </a:rPr>
              <a:t>Body Copy: Noto Sans</a:t>
            </a:r>
            <a:endParaRPr/>
          </a:p>
        </p:txBody>
      </p:sp>
      <p:sp>
        <p:nvSpPr>
          <p:cNvPr id="568" name="Google Shape;568;p30"/>
          <p:cNvSpPr txBox="1"/>
          <p:nvPr/>
        </p:nvSpPr>
        <p:spPr>
          <a:xfrm>
            <a:off x="10289644" y="-639172"/>
            <a:ext cx="5194760" cy="3345269"/>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22013" u="none" cap="none" strike="noStrike">
                <a:solidFill>
                  <a:srgbClr val="FF3D1B"/>
                </a:solidFill>
                <a:latin typeface="Staatliches"/>
                <a:ea typeface="Staatliches"/>
                <a:cs typeface="Staatliches"/>
                <a:sym typeface="Staatliches"/>
              </a:rPr>
              <a:t>page</a:t>
            </a:r>
            <a:endParaRPr/>
          </a:p>
        </p:txBody>
      </p:sp>
      <p:sp>
        <p:nvSpPr>
          <p:cNvPr id="569" name="Google Shape;569;p30"/>
          <p:cNvSpPr/>
          <p:nvPr/>
        </p:nvSpPr>
        <p:spPr>
          <a:xfrm>
            <a:off x="16133738" y="5810243"/>
            <a:ext cx="1792221" cy="2138225"/>
          </a:xfrm>
          <a:custGeom>
            <a:rect b="b" l="l" r="r" t="t"/>
            <a:pathLst>
              <a:path extrusionOk="0" h="2138225" w="1792221">
                <a:moveTo>
                  <a:pt x="0" y="0"/>
                </a:moveTo>
                <a:lnTo>
                  <a:pt x="1792221" y="0"/>
                </a:lnTo>
                <a:lnTo>
                  <a:pt x="1792221" y="2138225"/>
                </a:lnTo>
                <a:lnTo>
                  <a:pt x="0" y="2138225"/>
                </a:lnTo>
                <a:lnTo>
                  <a:pt x="0" y="0"/>
                </a:lnTo>
                <a:close/>
              </a:path>
            </a:pathLst>
          </a:custGeom>
          <a:blipFill rotWithShape="1">
            <a:blip r:embed="rId10">
              <a:alphaModFix/>
            </a:blip>
            <a:stretch>
              <a:fillRect b="0" l="0" r="0" t="0"/>
            </a:stretch>
          </a:blipFill>
          <a:ln>
            <a:noFill/>
          </a:ln>
        </p:spPr>
      </p:sp>
      <p:sp>
        <p:nvSpPr>
          <p:cNvPr id="570" name="Google Shape;570;p30"/>
          <p:cNvSpPr/>
          <p:nvPr/>
        </p:nvSpPr>
        <p:spPr>
          <a:xfrm flipH="1" rot="10800000">
            <a:off x="9494502" y="2465839"/>
            <a:ext cx="2134759" cy="2266636"/>
          </a:xfrm>
          <a:custGeom>
            <a:rect b="b" l="l" r="r" t="t"/>
            <a:pathLst>
              <a:path extrusionOk="0" h="2266636" w="2134759">
                <a:moveTo>
                  <a:pt x="0" y="2266636"/>
                </a:moveTo>
                <a:lnTo>
                  <a:pt x="2134759" y="2266636"/>
                </a:lnTo>
                <a:lnTo>
                  <a:pt x="2134759" y="0"/>
                </a:lnTo>
                <a:lnTo>
                  <a:pt x="0" y="0"/>
                </a:lnTo>
                <a:lnTo>
                  <a:pt x="0" y="2266636"/>
                </a:lnTo>
                <a:close/>
              </a:path>
            </a:pathLst>
          </a:custGeom>
          <a:blipFill rotWithShape="1">
            <a:blip r:embed="rId11">
              <a:alphaModFix/>
            </a:blip>
            <a:stretch>
              <a:fillRect b="0" l="0" r="0" t="0"/>
            </a:stretch>
          </a:blipFill>
          <a:ln>
            <a:noFill/>
          </a:ln>
        </p:spPr>
      </p:sp>
      <p:sp>
        <p:nvSpPr>
          <p:cNvPr id="571" name="Google Shape;571;p30"/>
          <p:cNvSpPr/>
          <p:nvPr/>
        </p:nvSpPr>
        <p:spPr>
          <a:xfrm flipH="1">
            <a:off x="6088222" y="2408974"/>
            <a:ext cx="2964713" cy="2878467"/>
          </a:xfrm>
          <a:custGeom>
            <a:rect b="b" l="l" r="r" t="t"/>
            <a:pathLst>
              <a:path extrusionOk="0" h="2878467" w="2964713">
                <a:moveTo>
                  <a:pt x="2964713" y="0"/>
                </a:moveTo>
                <a:lnTo>
                  <a:pt x="0" y="0"/>
                </a:lnTo>
                <a:lnTo>
                  <a:pt x="0" y="2878467"/>
                </a:lnTo>
                <a:lnTo>
                  <a:pt x="2964713" y="2878467"/>
                </a:lnTo>
                <a:lnTo>
                  <a:pt x="2964713" y="0"/>
                </a:lnTo>
                <a:close/>
              </a:path>
            </a:pathLst>
          </a:custGeom>
          <a:blipFill rotWithShape="1">
            <a:blip r:embed="rId12">
              <a:alphaModFix/>
            </a:blip>
            <a:stretch>
              <a:fillRect b="0" l="0" r="0" t="0"/>
            </a:stretch>
          </a:blipFill>
          <a:ln>
            <a:noFill/>
          </a:ln>
        </p:spPr>
      </p:sp>
      <p:sp>
        <p:nvSpPr>
          <p:cNvPr id="572" name="Google Shape;572;p30"/>
          <p:cNvSpPr txBox="1"/>
          <p:nvPr/>
        </p:nvSpPr>
        <p:spPr>
          <a:xfrm>
            <a:off x="2961956" y="7742581"/>
            <a:ext cx="10389520" cy="3345269"/>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22013" u="none" cap="none" strike="noStrike">
                <a:solidFill>
                  <a:srgbClr val="F4BBDE"/>
                </a:solidFill>
                <a:latin typeface="Staatliches"/>
                <a:ea typeface="Staatliches"/>
                <a:cs typeface="Staatliches"/>
                <a:sym typeface="Staatliches"/>
              </a:rPr>
              <a:t>Resource</a:t>
            </a:r>
            <a:endParaRPr/>
          </a:p>
        </p:txBody>
      </p:sp>
      <p:sp>
        <p:nvSpPr>
          <p:cNvPr id="573" name="Google Shape;573;p30"/>
          <p:cNvSpPr txBox="1"/>
          <p:nvPr/>
        </p:nvSpPr>
        <p:spPr>
          <a:xfrm>
            <a:off x="13594847" y="7742581"/>
            <a:ext cx="5194760" cy="3345269"/>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22013" u="none" cap="none" strike="noStrike">
                <a:solidFill>
                  <a:srgbClr val="F4BBDE"/>
                </a:solidFill>
                <a:latin typeface="Staatliches"/>
                <a:ea typeface="Staatliches"/>
                <a:cs typeface="Staatliches"/>
                <a:sym typeface="Staatliches"/>
              </a:rPr>
              <a:t>page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577" name="Shape 577"/>
        <p:cNvGrpSpPr/>
        <p:nvPr/>
      </p:nvGrpSpPr>
      <p:grpSpPr>
        <a:xfrm>
          <a:off x="0" y="0"/>
          <a:ext cx="0" cy="0"/>
          <a:chOff x="0" y="0"/>
          <a:chExt cx="0" cy="0"/>
        </a:xfrm>
      </p:grpSpPr>
      <p:sp>
        <p:nvSpPr>
          <p:cNvPr id="578" name="Google Shape;578;p31"/>
          <p:cNvSpPr txBox="1"/>
          <p:nvPr/>
        </p:nvSpPr>
        <p:spPr>
          <a:xfrm>
            <a:off x="1549734" y="2936881"/>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1661C7"/>
                </a:solidFill>
                <a:latin typeface="Staatliches"/>
                <a:ea typeface="Staatliches"/>
                <a:cs typeface="Staatliches"/>
                <a:sym typeface="Staatliches"/>
              </a:rPr>
              <a:t>Happy designing! </a:t>
            </a:r>
            <a:endParaRPr/>
          </a:p>
        </p:txBody>
      </p:sp>
      <p:sp>
        <p:nvSpPr>
          <p:cNvPr id="579" name="Google Shape;579;p31"/>
          <p:cNvSpPr txBox="1"/>
          <p:nvPr/>
        </p:nvSpPr>
        <p:spPr>
          <a:xfrm>
            <a:off x="0" y="-95250"/>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1661C7"/>
                </a:solidFill>
                <a:latin typeface="Staatliches"/>
                <a:ea typeface="Staatliches"/>
                <a:cs typeface="Staatliches"/>
                <a:sym typeface="Staatliches"/>
              </a:rPr>
              <a:t>Happy designing! </a:t>
            </a:r>
            <a:endParaRPr/>
          </a:p>
        </p:txBody>
      </p:sp>
      <p:sp>
        <p:nvSpPr>
          <p:cNvPr id="580" name="Google Shape;580;p31"/>
          <p:cNvSpPr txBox="1"/>
          <p:nvPr/>
        </p:nvSpPr>
        <p:spPr>
          <a:xfrm>
            <a:off x="8369133" y="-95250"/>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FF3D1B"/>
                </a:solidFill>
                <a:latin typeface="Staatliches"/>
                <a:ea typeface="Staatliches"/>
                <a:cs typeface="Staatliches"/>
                <a:sym typeface="Staatliches"/>
              </a:rPr>
              <a:t>Happy designing! </a:t>
            </a:r>
            <a:endParaRPr/>
          </a:p>
        </p:txBody>
      </p:sp>
      <p:sp>
        <p:nvSpPr>
          <p:cNvPr id="581" name="Google Shape;581;p31"/>
          <p:cNvSpPr txBox="1"/>
          <p:nvPr/>
        </p:nvSpPr>
        <p:spPr>
          <a:xfrm>
            <a:off x="16738266" y="-95250"/>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44984D"/>
                </a:solidFill>
                <a:latin typeface="Staatliches"/>
                <a:ea typeface="Staatliches"/>
                <a:cs typeface="Staatliches"/>
                <a:sym typeface="Staatliches"/>
              </a:rPr>
              <a:t>Happy designing! </a:t>
            </a:r>
            <a:endParaRPr/>
          </a:p>
        </p:txBody>
      </p:sp>
      <p:sp>
        <p:nvSpPr>
          <p:cNvPr id="582" name="Google Shape;582;p31"/>
          <p:cNvSpPr txBox="1"/>
          <p:nvPr/>
        </p:nvSpPr>
        <p:spPr>
          <a:xfrm>
            <a:off x="-3409699" y="1420816"/>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44984D"/>
                </a:solidFill>
                <a:latin typeface="Staatliches"/>
                <a:ea typeface="Staatliches"/>
                <a:cs typeface="Staatliches"/>
                <a:sym typeface="Staatliches"/>
              </a:rPr>
              <a:t>Happy designing! </a:t>
            </a:r>
            <a:endParaRPr/>
          </a:p>
        </p:txBody>
      </p:sp>
      <p:sp>
        <p:nvSpPr>
          <p:cNvPr id="583" name="Google Shape;583;p31"/>
          <p:cNvSpPr txBox="1"/>
          <p:nvPr/>
        </p:nvSpPr>
        <p:spPr>
          <a:xfrm>
            <a:off x="4959434" y="1420816"/>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FF3D1B"/>
                </a:solidFill>
                <a:latin typeface="Staatliches"/>
                <a:ea typeface="Staatliches"/>
                <a:cs typeface="Staatliches"/>
                <a:sym typeface="Staatliches"/>
              </a:rPr>
              <a:t>Happy designing! </a:t>
            </a:r>
            <a:endParaRPr/>
          </a:p>
        </p:txBody>
      </p:sp>
      <p:sp>
        <p:nvSpPr>
          <p:cNvPr id="584" name="Google Shape;584;p31"/>
          <p:cNvSpPr txBox="1"/>
          <p:nvPr/>
        </p:nvSpPr>
        <p:spPr>
          <a:xfrm>
            <a:off x="13328566" y="1420816"/>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FDE74C"/>
                </a:solidFill>
                <a:latin typeface="Staatliches"/>
                <a:ea typeface="Staatliches"/>
                <a:cs typeface="Staatliches"/>
                <a:sym typeface="Staatliches"/>
              </a:rPr>
              <a:t>Happy designing! </a:t>
            </a:r>
            <a:endParaRPr/>
          </a:p>
        </p:txBody>
      </p:sp>
      <p:sp>
        <p:nvSpPr>
          <p:cNvPr id="585" name="Google Shape;585;p31"/>
          <p:cNvSpPr txBox="1"/>
          <p:nvPr/>
        </p:nvSpPr>
        <p:spPr>
          <a:xfrm>
            <a:off x="9918867" y="2936881"/>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FF3D1B"/>
                </a:solidFill>
                <a:latin typeface="Staatliches"/>
                <a:ea typeface="Staatliches"/>
                <a:cs typeface="Staatliches"/>
                <a:sym typeface="Staatliches"/>
              </a:rPr>
              <a:t>Happy designing! </a:t>
            </a:r>
            <a:endParaRPr/>
          </a:p>
        </p:txBody>
      </p:sp>
      <p:sp>
        <p:nvSpPr>
          <p:cNvPr id="586" name="Google Shape;586;p31"/>
          <p:cNvSpPr txBox="1"/>
          <p:nvPr/>
        </p:nvSpPr>
        <p:spPr>
          <a:xfrm>
            <a:off x="434588" y="4452947"/>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1661C7"/>
                </a:solidFill>
                <a:latin typeface="Staatliches"/>
                <a:ea typeface="Staatliches"/>
                <a:cs typeface="Staatliches"/>
                <a:sym typeface="Staatliches"/>
              </a:rPr>
              <a:t>Happy designing! </a:t>
            </a:r>
            <a:endParaRPr/>
          </a:p>
        </p:txBody>
      </p:sp>
      <p:sp>
        <p:nvSpPr>
          <p:cNvPr id="587" name="Google Shape;587;p31"/>
          <p:cNvSpPr txBox="1"/>
          <p:nvPr/>
        </p:nvSpPr>
        <p:spPr>
          <a:xfrm>
            <a:off x="8803720" y="4452947"/>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FF3D1B"/>
                </a:solidFill>
                <a:latin typeface="Staatliches"/>
                <a:ea typeface="Staatliches"/>
                <a:cs typeface="Staatliches"/>
                <a:sym typeface="Staatliches"/>
              </a:rPr>
              <a:t>Happy designing! </a:t>
            </a:r>
            <a:endParaRPr/>
          </a:p>
        </p:txBody>
      </p:sp>
      <p:sp>
        <p:nvSpPr>
          <p:cNvPr id="588" name="Google Shape;588;p31"/>
          <p:cNvSpPr txBox="1"/>
          <p:nvPr/>
        </p:nvSpPr>
        <p:spPr>
          <a:xfrm>
            <a:off x="-6819398" y="2936881"/>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FF3D1B"/>
                </a:solidFill>
                <a:latin typeface="Staatliches"/>
                <a:ea typeface="Staatliches"/>
                <a:cs typeface="Staatliches"/>
                <a:sym typeface="Staatliches"/>
              </a:rPr>
              <a:t>Happy designing! </a:t>
            </a:r>
            <a:endParaRPr/>
          </a:p>
        </p:txBody>
      </p:sp>
      <p:sp>
        <p:nvSpPr>
          <p:cNvPr id="589" name="Google Shape;589;p31"/>
          <p:cNvSpPr txBox="1"/>
          <p:nvPr/>
        </p:nvSpPr>
        <p:spPr>
          <a:xfrm>
            <a:off x="1984322" y="7485079"/>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1661C7"/>
                </a:solidFill>
                <a:latin typeface="Staatliches"/>
                <a:ea typeface="Staatliches"/>
                <a:cs typeface="Staatliches"/>
                <a:sym typeface="Staatliches"/>
              </a:rPr>
              <a:t>Happy designing! </a:t>
            </a:r>
            <a:endParaRPr/>
          </a:p>
        </p:txBody>
      </p:sp>
      <p:sp>
        <p:nvSpPr>
          <p:cNvPr id="590" name="Google Shape;590;p31"/>
          <p:cNvSpPr txBox="1"/>
          <p:nvPr/>
        </p:nvSpPr>
        <p:spPr>
          <a:xfrm>
            <a:off x="17172853" y="4452947"/>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44984D"/>
                </a:solidFill>
                <a:latin typeface="Staatliches"/>
                <a:ea typeface="Staatliches"/>
                <a:cs typeface="Staatliches"/>
                <a:sym typeface="Staatliches"/>
              </a:rPr>
              <a:t>Happy designing! </a:t>
            </a:r>
            <a:endParaRPr/>
          </a:p>
        </p:txBody>
      </p:sp>
      <p:sp>
        <p:nvSpPr>
          <p:cNvPr id="591" name="Google Shape;591;p31"/>
          <p:cNvSpPr txBox="1"/>
          <p:nvPr/>
        </p:nvSpPr>
        <p:spPr>
          <a:xfrm>
            <a:off x="-2975112" y="5969013"/>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44984D"/>
                </a:solidFill>
                <a:latin typeface="Staatliches"/>
                <a:ea typeface="Staatliches"/>
                <a:cs typeface="Staatliches"/>
                <a:sym typeface="Staatliches"/>
              </a:rPr>
              <a:t>Happy designing! </a:t>
            </a:r>
            <a:endParaRPr/>
          </a:p>
        </p:txBody>
      </p:sp>
      <p:sp>
        <p:nvSpPr>
          <p:cNvPr id="592" name="Google Shape;592;p31"/>
          <p:cNvSpPr txBox="1"/>
          <p:nvPr/>
        </p:nvSpPr>
        <p:spPr>
          <a:xfrm>
            <a:off x="5394021" y="5969013"/>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FF3D1B"/>
                </a:solidFill>
                <a:latin typeface="Staatliches"/>
                <a:ea typeface="Staatliches"/>
                <a:cs typeface="Staatliches"/>
                <a:sym typeface="Staatliches"/>
              </a:rPr>
              <a:t>Happy designing! </a:t>
            </a:r>
            <a:endParaRPr/>
          </a:p>
        </p:txBody>
      </p:sp>
      <p:sp>
        <p:nvSpPr>
          <p:cNvPr id="593" name="Google Shape;593;p31"/>
          <p:cNvSpPr txBox="1"/>
          <p:nvPr/>
        </p:nvSpPr>
        <p:spPr>
          <a:xfrm>
            <a:off x="13763154" y="5969013"/>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FDE74C"/>
                </a:solidFill>
                <a:latin typeface="Staatliches"/>
                <a:ea typeface="Staatliches"/>
                <a:cs typeface="Staatliches"/>
                <a:sym typeface="Staatliches"/>
              </a:rPr>
              <a:t>Happy designing! </a:t>
            </a:r>
            <a:endParaRPr/>
          </a:p>
        </p:txBody>
      </p:sp>
      <p:sp>
        <p:nvSpPr>
          <p:cNvPr id="594" name="Google Shape;594;p31"/>
          <p:cNvSpPr txBox="1"/>
          <p:nvPr/>
        </p:nvSpPr>
        <p:spPr>
          <a:xfrm>
            <a:off x="-6384811" y="7485079"/>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FF3D1B"/>
                </a:solidFill>
                <a:latin typeface="Staatliches"/>
                <a:ea typeface="Staatliches"/>
                <a:cs typeface="Staatliches"/>
                <a:sym typeface="Staatliches"/>
              </a:rPr>
              <a:t>Happy designing! </a:t>
            </a:r>
            <a:endParaRPr/>
          </a:p>
        </p:txBody>
      </p:sp>
      <p:sp>
        <p:nvSpPr>
          <p:cNvPr id="595" name="Google Shape;595;p31"/>
          <p:cNvSpPr txBox="1"/>
          <p:nvPr/>
        </p:nvSpPr>
        <p:spPr>
          <a:xfrm>
            <a:off x="10353455" y="7485079"/>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FF3D1B"/>
                </a:solidFill>
                <a:latin typeface="Staatliches"/>
                <a:ea typeface="Staatliches"/>
                <a:cs typeface="Staatliches"/>
                <a:sym typeface="Staatliches"/>
              </a:rPr>
              <a:t>Happy designing! </a:t>
            </a:r>
            <a:endParaRPr/>
          </a:p>
        </p:txBody>
      </p:sp>
      <p:sp>
        <p:nvSpPr>
          <p:cNvPr id="596" name="Google Shape;596;p31"/>
          <p:cNvSpPr txBox="1"/>
          <p:nvPr/>
        </p:nvSpPr>
        <p:spPr>
          <a:xfrm>
            <a:off x="869175" y="9001144"/>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1661C7"/>
                </a:solidFill>
                <a:latin typeface="Staatliches"/>
                <a:ea typeface="Staatliches"/>
                <a:cs typeface="Staatliches"/>
                <a:sym typeface="Staatliches"/>
              </a:rPr>
              <a:t>Happy designing! </a:t>
            </a:r>
            <a:endParaRPr/>
          </a:p>
        </p:txBody>
      </p:sp>
      <p:sp>
        <p:nvSpPr>
          <p:cNvPr id="597" name="Google Shape;597;p31"/>
          <p:cNvSpPr txBox="1"/>
          <p:nvPr/>
        </p:nvSpPr>
        <p:spPr>
          <a:xfrm>
            <a:off x="9238308" y="9001144"/>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FF3D1B"/>
                </a:solidFill>
                <a:latin typeface="Staatliches"/>
                <a:ea typeface="Staatliches"/>
                <a:cs typeface="Staatliches"/>
                <a:sym typeface="Staatliches"/>
              </a:rPr>
              <a:t>Happy designing! </a:t>
            </a:r>
            <a:endParaRPr/>
          </a:p>
        </p:txBody>
      </p:sp>
      <p:sp>
        <p:nvSpPr>
          <p:cNvPr id="598" name="Google Shape;598;p31"/>
          <p:cNvSpPr txBox="1"/>
          <p:nvPr/>
        </p:nvSpPr>
        <p:spPr>
          <a:xfrm>
            <a:off x="17607441" y="9001144"/>
            <a:ext cx="8369133" cy="1611316"/>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9986" u="none" cap="none" strike="noStrike">
                <a:solidFill>
                  <a:srgbClr val="44984D"/>
                </a:solidFill>
                <a:latin typeface="Staatliches"/>
                <a:ea typeface="Staatliches"/>
                <a:cs typeface="Staatliches"/>
                <a:sym typeface="Staatliches"/>
              </a:rPr>
              <a:t>Happy designing! </a:t>
            </a:r>
            <a:endParaRPr/>
          </a:p>
        </p:txBody>
      </p:sp>
      <p:grpSp>
        <p:nvGrpSpPr>
          <p:cNvPr id="599" name="Google Shape;599;p31"/>
          <p:cNvGrpSpPr/>
          <p:nvPr/>
        </p:nvGrpSpPr>
        <p:grpSpPr>
          <a:xfrm>
            <a:off x="3760330" y="1557171"/>
            <a:ext cx="11072140" cy="7691623"/>
            <a:chOff x="0" y="-38100"/>
            <a:chExt cx="2916119" cy="2025777"/>
          </a:xfrm>
        </p:grpSpPr>
        <p:sp>
          <p:nvSpPr>
            <p:cNvPr id="600" name="Google Shape;600;p31"/>
            <p:cNvSpPr/>
            <p:nvPr/>
          </p:nvSpPr>
          <p:spPr>
            <a:xfrm>
              <a:off x="0" y="0"/>
              <a:ext cx="2916119" cy="1987677"/>
            </a:xfrm>
            <a:custGeom>
              <a:rect b="b" l="l" r="r" t="t"/>
              <a:pathLst>
                <a:path extrusionOk="0" h="1987677" w="2916119">
                  <a:moveTo>
                    <a:pt x="0" y="0"/>
                  </a:moveTo>
                  <a:lnTo>
                    <a:pt x="2916119" y="0"/>
                  </a:lnTo>
                  <a:lnTo>
                    <a:pt x="2916119" y="1987677"/>
                  </a:lnTo>
                  <a:lnTo>
                    <a:pt x="0" y="1987677"/>
                  </a:lnTo>
                  <a:close/>
                </a:path>
              </a:pathLst>
            </a:custGeom>
            <a:solidFill>
              <a:srgbClr val="000000"/>
            </a:solidFill>
            <a:ln cap="sq" cmpd="sng" w="95250">
              <a:solidFill>
                <a:srgbClr val="000000"/>
              </a:solidFill>
              <a:prstDash val="solid"/>
              <a:miter lim="8000"/>
              <a:headEnd len="sm" w="sm" type="none"/>
              <a:tailEnd len="sm" w="sm" type="none"/>
            </a:ln>
          </p:spPr>
        </p:sp>
        <p:sp>
          <p:nvSpPr>
            <p:cNvPr id="601" name="Google Shape;601;p31"/>
            <p:cNvSpPr txBox="1"/>
            <p:nvPr/>
          </p:nvSpPr>
          <p:spPr>
            <a:xfrm>
              <a:off x="0" y="-38100"/>
              <a:ext cx="2916119" cy="202577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31"/>
          <p:cNvGrpSpPr/>
          <p:nvPr/>
        </p:nvGrpSpPr>
        <p:grpSpPr>
          <a:xfrm>
            <a:off x="3607930" y="1404771"/>
            <a:ext cx="11072140" cy="7691623"/>
            <a:chOff x="0" y="-38100"/>
            <a:chExt cx="2916119" cy="2025777"/>
          </a:xfrm>
        </p:grpSpPr>
        <p:sp>
          <p:nvSpPr>
            <p:cNvPr id="603" name="Google Shape;603;p31"/>
            <p:cNvSpPr/>
            <p:nvPr/>
          </p:nvSpPr>
          <p:spPr>
            <a:xfrm>
              <a:off x="0" y="0"/>
              <a:ext cx="2916119" cy="1987677"/>
            </a:xfrm>
            <a:custGeom>
              <a:rect b="b" l="l" r="r" t="t"/>
              <a:pathLst>
                <a:path extrusionOk="0" h="1987677" w="2916119">
                  <a:moveTo>
                    <a:pt x="0" y="0"/>
                  </a:moveTo>
                  <a:lnTo>
                    <a:pt x="2916119" y="0"/>
                  </a:lnTo>
                  <a:lnTo>
                    <a:pt x="2916119" y="1987677"/>
                  </a:lnTo>
                  <a:lnTo>
                    <a:pt x="0" y="1987677"/>
                  </a:lnTo>
                  <a:close/>
                </a:path>
              </a:pathLst>
            </a:custGeom>
            <a:solidFill>
              <a:srgbClr val="F4BBDE"/>
            </a:solidFill>
            <a:ln cap="sq" cmpd="sng" w="95250">
              <a:solidFill>
                <a:srgbClr val="000000"/>
              </a:solidFill>
              <a:prstDash val="solid"/>
              <a:miter lim="8000"/>
              <a:headEnd len="sm" w="sm" type="none"/>
              <a:tailEnd len="sm" w="sm" type="none"/>
            </a:ln>
          </p:spPr>
        </p:sp>
        <p:sp>
          <p:nvSpPr>
            <p:cNvPr id="604" name="Google Shape;604;p31"/>
            <p:cNvSpPr txBox="1"/>
            <p:nvPr/>
          </p:nvSpPr>
          <p:spPr>
            <a:xfrm>
              <a:off x="0" y="-38100"/>
              <a:ext cx="2916119" cy="202577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5" name="Google Shape;605;p31"/>
          <p:cNvSpPr txBox="1"/>
          <p:nvPr/>
        </p:nvSpPr>
        <p:spPr>
          <a:xfrm>
            <a:off x="5033198" y="7477937"/>
            <a:ext cx="80856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FCF1EC"/>
                </a:solidFill>
                <a:latin typeface="Noto Sans"/>
                <a:ea typeface="Noto Sans"/>
                <a:cs typeface="Noto Sans"/>
                <a:sym typeface="Noto Sans"/>
              </a:rPr>
              <a:t>SlidesCarnival for the presentation template</a:t>
            </a:r>
            <a:endParaRPr/>
          </a:p>
          <a:p>
            <a:pPr indent="0" lvl="0" marL="0" marR="0" rtl="0" algn="ctr">
              <a:lnSpc>
                <a:spcPct val="115000"/>
              </a:lnSpc>
              <a:spcBef>
                <a:spcPts val="0"/>
              </a:spcBef>
              <a:spcAft>
                <a:spcPts val="0"/>
              </a:spcAft>
              <a:buNone/>
            </a:pPr>
            <a:r>
              <a:rPr b="0" i="0" lang="en-US" sz="2300" u="none" cap="none" strike="noStrike">
                <a:solidFill>
                  <a:srgbClr val="FCF1EC"/>
                </a:solidFill>
                <a:latin typeface="Noto Sans"/>
                <a:ea typeface="Noto Sans"/>
                <a:cs typeface="Noto Sans"/>
                <a:sym typeface="Noto Sans"/>
              </a:rPr>
              <a:t>Pexels for the photos</a:t>
            </a:r>
            <a:endParaRPr/>
          </a:p>
        </p:txBody>
      </p:sp>
      <p:sp>
        <p:nvSpPr>
          <p:cNvPr id="606" name="Google Shape;606;p31"/>
          <p:cNvSpPr txBox="1"/>
          <p:nvPr/>
        </p:nvSpPr>
        <p:spPr>
          <a:xfrm>
            <a:off x="5251390" y="1549432"/>
            <a:ext cx="8219807" cy="3406339"/>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2360" u="none" cap="none" strike="noStrike">
                <a:solidFill>
                  <a:srgbClr val="FCF1EC"/>
                </a:solidFill>
                <a:latin typeface="Staatliches"/>
                <a:ea typeface="Staatliches"/>
                <a:cs typeface="Staatliches"/>
                <a:sym typeface="Staatliches"/>
              </a:rPr>
              <a:t>Credits</a:t>
            </a:r>
            <a:endParaRPr/>
          </a:p>
        </p:txBody>
      </p:sp>
      <p:sp>
        <p:nvSpPr>
          <p:cNvPr id="607" name="Google Shape;607;p31"/>
          <p:cNvSpPr/>
          <p:nvPr/>
        </p:nvSpPr>
        <p:spPr>
          <a:xfrm>
            <a:off x="7520307" y="4714000"/>
            <a:ext cx="3436001" cy="859000"/>
          </a:xfrm>
          <a:custGeom>
            <a:rect b="b" l="l" r="r" t="t"/>
            <a:pathLst>
              <a:path extrusionOk="0" h="859000" w="3436001">
                <a:moveTo>
                  <a:pt x="0" y="0"/>
                </a:moveTo>
                <a:lnTo>
                  <a:pt x="3436002" y="0"/>
                </a:lnTo>
                <a:lnTo>
                  <a:pt x="3436002" y="859000"/>
                </a:lnTo>
                <a:lnTo>
                  <a:pt x="0" y="859000"/>
                </a:lnTo>
                <a:lnTo>
                  <a:pt x="0" y="0"/>
                </a:lnTo>
                <a:close/>
              </a:path>
            </a:pathLst>
          </a:custGeom>
          <a:blipFill rotWithShape="1">
            <a:blip r:embed="rId3">
              <a:alphaModFix/>
            </a:blip>
            <a:stretch>
              <a:fillRect b="0" l="0" r="0" t="0"/>
            </a:stretch>
          </a:blipFill>
          <a:ln>
            <a:noFill/>
          </a:ln>
        </p:spPr>
      </p:sp>
      <p:sp>
        <p:nvSpPr>
          <p:cNvPr id="608" name="Google Shape;608;p31"/>
          <p:cNvSpPr txBox="1"/>
          <p:nvPr/>
        </p:nvSpPr>
        <p:spPr>
          <a:xfrm>
            <a:off x="5053742" y="5968308"/>
            <a:ext cx="8233200" cy="1059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FCF1EC"/>
                </a:solidFill>
                <a:latin typeface="Noto Sans"/>
                <a:ea typeface="Noto Sans"/>
                <a:cs typeface="Noto Sans"/>
                <a:sym typeface="Noto Sans"/>
              </a:rPr>
              <a:t>This presentation template is free for everyone to use thanks to the following:</a:t>
            </a:r>
            <a:endParaRPr/>
          </a:p>
        </p:txBody>
      </p:sp>
      <p:sp>
        <p:nvSpPr>
          <p:cNvPr id="609" name="Google Shape;609;p31"/>
          <p:cNvSpPr/>
          <p:nvPr/>
        </p:nvSpPr>
        <p:spPr>
          <a:xfrm>
            <a:off x="2335605" y="249241"/>
            <a:ext cx="2915785" cy="2905182"/>
          </a:xfrm>
          <a:custGeom>
            <a:rect b="b" l="l" r="r" t="t"/>
            <a:pathLst>
              <a:path extrusionOk="0" h="2905182" w="2915785">
                <a:moveTo>
                  <a:pt x="0" y="0"/>
                </a:moveTo>
                <a:lnTo>
                  <a:pt x="2915785" y="0"/>
                </a:lnTo>
                <a:lnTo>
                  <a:pt x="2915785" y="2905183"/>
                </a:lnTo>
                <a:lnTo>
                  <a:pt x="0" y="290518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184" name="Shape 184"/>
        <p:cNvGrpSpPr/>
        <p:nvPr/>
      </p:nvGrpSpPr>
      <p:grpSpPr>
        <a:xfrm>
          <a:off x="0" y="0"/>
          <a:ext cx="0" cy="0"/>
          <a:chOff x="0" y="0"/>
          <a:chExt cx="0" cy="0"/>
        </a:xfrm>
      </p:grpSpPr>
      <p:sp>
        <p:nvSpPr>
          <p:cNvPr id="185" name="Google Shape;185;p12"/>
          <p:cNvSpPr txBox="1"/>
          <p:nvPr/>
        </p:nvSpPr>
        <p:spPr>
          <a:xfrm>
            <a:off x="1869486" y="92450"/>
            <a:ext cx="2269200" cy="30954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20109" u="none" cap="none" strike="noStrike">
                <a:solidFill>
                  <a:srgbClr val="FFB8B8"/>
                </a:solidFill>
                <a:latin typeface="Staatliches"/>
                <a:ea typeface="Staatliches"/>
                <a:cs typeface="Staatliches"/>
                <a:sym typeface="Staatliches"/>
              </a:rPr>
              <a:t>01</a:t>
            </a:r>
            <a:endParaRPr>
              <a:solidFill>
                <a:srgbClr val="FFB8B8"/>
              </a:solidFill>
            </a:endParaRPr>
          </a:p>
        </p:txBody>
      </p:sp>
      <p:sp>
        <p:nvSpPr>
          <p:cNvPr id="186" name="Google Shape;186;p12"/>
          <p:cNvSpPr txBox="1"/>
          <p:nvPr/>
        </p:nvSpPr>
        <p:spPr>
          <a:xfrm>
            <a:off x="7689225" y="92450"/>
            <a:ext cx="2586300" cy="30954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20109" u="none" cap="none" strike="noStrike">
                <a:solidFill>
                  <a:srgbClr val="FFB8B8"/>
                </a:solidFill>
                <a:latin typeface="Staatliches"/>
                <a:ea typeface="Staatliches"/>
                <a:cs typeface="Staatliches"/>
                <a:sym typeface="Staatliches"/>
              </a:rPr>
              <a:t>02</a:t>
            </a:r>
            <a:endParaRPr>
              <a:solidFill>
                <a:srgbClr val="FFB8B8"/>
              </a:solidFill>
            </a:endParaRPr>
          </a:p>
        </p:txBody>
      </p:sp>
      <p:sp>
        <p:nvSpPr>
          <p:cNvPr id="187" name="Google Shape;187;p12"/>
          <p:cNvSpPr txBox="1"/>
          <p:nvPr/>
        </p:nvSpPr>
        <p:spPr>
          <a:xfrm>
            <a:off x="13728527" y="92450"/>
            <a:ext cx="2665500" cy="30954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20109" u="none" cap="none" strike="noStrike">
                <a:solidFill>
                  <a:srgbClr val="FFB8B8"/>
                </a:solidFill>
                <a:latin typeface="Staatliches"/>
                <a:ea typeface="Staatliches"/>
                <a:cs typeface="Staatliches"/>
                <a:sym typeface="Staatliches"/>
              </a:rPr>
              <a:t>03</a:t>
            </a:r>
            <a:endParaRPr>
              <a:solidFill>
                <a:srgbClr val="FFB8B8"/>
              </a:solidFill>
            </a:endParaRPr>
          </a:p>
        </p:txBody>
      </p:sp>
      <p:sp>
        <p:nvSpPr>
          <p:cNvPr id="188" name="Google Shape;188;p12"/>
          <p:cNvSpPr txBox="1"/>
          <p:nvPr/>
        </p:nvSpPr>
        <p:spPr>
          <a:xfrm>
            <a:off x="1912133" y="2988385"/>
            <a:ext cx="2586300" cy="30954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20109" u="none" cap="none" strike="noStrike">
                <a:solidFill>
                  <a:srgbClr val="FFB8B8"/>
                </a:solidFill>
                <a:latin typeface="Staatliches"/>
                <a:ea typeface="Staatliches"/>
                <a:cs typeface="Staatliches"/>
                <a:sym typeface="Staatliches"/>
              </a:rPr>
              <a:t>04</a:t>
            </a:r>
            <a:endParaRPr>
              <a:solidFill>
                <a:srgbClr val="FFB8B8"/>
              </a:solidFill>
            </a:endParaRPr>
          </a:p>
        </p:txBody>
      </p:sp>
      <p:sp>
        <p:nvSpPr>
          <p:cNvPr id="189" name="Google Shape;189;p12"/>
          <p:cNvSpPr txBox="1"/>
          <p:nvPr/>
        </p:nvSpPr>
        <p:spPr>
          <a:xfrm>
            <a:off x="7750275" y="2988375"/>
            <a:ext cx="2726400" cy="30954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20109" u="none" cap="none" strike="noStrike">
                <a:solidFill>
                  <a:srgbClr val="FFB8B8"/>
                </a:solidFill>
                <a:latin typeface="Staatliches"/>
                <a:ea typeface="Staatliches"/>
                <a:cs typeface="Staatliches"/>
                <a:sym typeface="Staatliches"/>
              </a:rPr>
              <a:t>05</a:t>
            </a:r>
            <a:endParaRPr>
              <a:solidFill>
                <a:srgbClr val="FFB8B8"/>
              </a:solidFill>
            </a:endParaRPr>
          </a:p>
        </p:txBody>
      </p:sp>
      <p:sp>
        <p:nvSpPr>
          <p:cNvPr id="190" name="Google Shape;190;p12"/>
          <p:cNvSpPr txBox="1"/>
          <p:nvPr/>
        </p:nvSpPr>
        <p:spPr>
          <a:xfrm>
            <a:off x="13728527" y="2969438"/>
            <a:ext cx="2665500" cy="30954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20109" u="none" cap="none" strike="noStrike">
                <a:solidFill>
                  <a:srgbClr val="FFB8B8"/>
                </a:solidFill>
                <a:latin typeface="Staatliches"/>
                <a:ea typeface="Staatliches"/>
                <a:cs typeface="Staatliches"/>
                <a:sym typeface="Staatliches"/>
              </a:rPr>
              <a:t>06</a:t>
            </a:r>
            <a:endParaRPr>
              <a:solidFill>
                <a:srgbClr val="FFB8B8"/>
              </a:solidFill>
            </a:endParaRPr>
          </a:p>
        </p:txBody>
      </p:sp>
      <p:grpSp>
        <p:nvGrpSpPr>
          <p:cNvPr id="191" name="Google Shape;191;p12"/>
          <p:cNvGrpSpPr/>
          <p:nvPr/>
        </p:nvGrpSpPr>
        <p:grpSpPr>
          <a:xfrm>
            <a:off x="-63967" y="5721817"/>
            <a:ext cx="18578233" cy="4714760"/>
            <a:chOff x="0" y="-38100"/>
            <a:chExt cx="4893032" cy="1241747"/>
          </a:xfrm>
        </p:grpSpPr>
        <p:sp>
          <p:nvSpPr>
            <p:cNvPr id="192" name="Google Shape;192;p12"/>
            <p:cNvSpPr/>
            <p:nvPr/>
          </p:nvSpPr>
          <p:spPr>
            <a:xfrm>
              <a:off x="0" y="0"/>
              <a:ext cx="4893032" cy="1203647"/>
            </a:xfrm>
            <a:custGeom>
              <a:rect b="b" l="l" r="r" t="t"/>
              <a:pathLst>
                <a:path extrusionOk="0" h="1203647" w="4893032">
                  <a:moveTo>
                    <a:pt x="0" y="0"/>
                  </a:moveTo>
                  <a:lnTo>
                    <a:pt x="4893032" y="0"/>
                  </a:lnTo>
                  <a:lnTo>
                    <a:pt x="4893032" y="1203647"/>
                  </a:lnTo>
                  <a:lnTo>
                    <a:pt x="0" y="1203647"/>
                  </a:lnTo>
                  <a:close/>
                </a:path>
              </a:pathLst>
            </a:custGeom>
            <a:solidFill>
              <a:srgbClr val="FF3D1B"/>
            </a:solidFill>
            <a:ln>
              <a:noFill/>
            </a:ln>
          </p:spPr>
        </p:sp>
        <p:sp>
          <p:nvSpPr>
            <p:cNvPr id="193" name="Google Shape;193;p12"/>
            <p:cNvSpPr txBox="1"/>
            <p:nvPr/>
          </p:nvSpPr>
          <p:spPr>
            <a:xfrm>
              <a:off x="0" y="-38100"/>
              <a:ext cx="4893032" cy="12417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12"/>
          <p:cNvSpPr txBox="1"/>
          <p:nvPr/>
        </p:nvSpPr>
        <p:spPr>
          <a:xfrm>
            <a:off x="7429913" y="832597"/>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Our Projects</a:t>
            </a:r>
            <a:endParaRPr/>
          </a:p>
        </p:txBody>
      </p:sp>
      <p:sp>
        <p:nvSpPr>
          <p:cNvPr id="195" name="Google Shape;195;p12"/>
          <p:cNvSpPr txBox="1"/>
          <p:nvPr/>
        </p:nvSpPr>
        <p:spPr>
          <a:xfrm>
            <a:off x="7429913" y="1623259"/>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196" name="Google Shape;196;p12"/>
          <p:cNvSpPr txBox="1"/>
          <p:nvPr/>
        </p:nvSpPr>
        <p:spPr>
          <a:xfrm>
            <a:off x="1552248" y="832597"/>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Introduction</a:t>
            </a:r>
            <a:endParaRPr/>
          </a:p>
        </p:txBody>
      </p:sp>
      <p:sp>
        <p:nvSpPr>
          <p:cNvPr id="197" name="Google Shape;197;p12"/>
          <p:cNvSpPr txBox="1"/>
          <p:nvPr/>
        </p:nvSpPr>
        <p:spPr>
          <a:xfrm>
            <a:off x="1552248" y="1623259"/>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198" name="Google Shape;198;p12"/>
          <p:cNvSpPr txBox="1"/>
          <p:nvPr/>
        </p:nvSpPr>
        <p:spPr>
          <a:xfrm>
            <a:off x="13063375" y="832597"/>
            <a:ext cx="3794478"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About Us</a:t>
            </a:r>
            <a:endParaRPr/>
          </a:p>
        </p:txBody>
      </p:sp>
      <p:sp>
        <p:nvSpPr>
          <p:cNvPr id="199" name="Google Shape;199;p12"/>
          <p:cNvSpPr txBox="1"/>
          <p:nvPr/>
        </p:nvSpPr>
        <p:spPr>
          <a:xfrm>
            <a:off x="13307577" y="1623259"/>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200" name="Google Shape;200;p12"/>
          <p:cNvSpPr txBox="1"/>
          <p:nvPr/>
        </p:nvSpPr>
        <p:spPr>
          <a:xfrm>
            <a:off x="0" y="6264045"/>
            <a:ext cx="12050468" cy="5229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4335" u="none" cap="none" strike="noStrike">
                <a:solidFill>
                  <a:srgbClr val="F4BBDE"/>
                </a:solidFill>
                <a:latin typeface="Staatliches"/>
                <a:ea typeface="Staatliches"/>
                <a:cs typeface="Staatliches"/>
                <a:sym typeface="Staatliches"/>
              </a:rPr>
              <a:t>Agenda</a:t>
            </a:r>
            <a:endParaRPr/>
          </a:p>
        </p:txBody>
      </p:sp>
      <p:sp>
        <p:nvSpPr>
          <p:cNvPr id="201" name="Google Shape;201;p12"/>
          <p:cNvSpPr txBox="1"/>
          <p:nvPr/>
        </p:nvSpPr>
        <p:spPr>
          <a:xfrm>
            <a:off x="7307812" y="3702424"/>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key trends</a:t>
            </a:r>
            <a:endParaRPr/>
          </a:p>
        </p:txBody>
      </p:sp>
      <p:sp>
        <p:nvSpPr>
          <p:cNvPr id="202" name="Google Shape;202;p12"/>
          <p:cNvSpPr txBox="1"/>
          <p:nvPr/>
        </p:nvSpPr>
        <p:spPr>
          <a:xfrm>
            <a:off x="7429913" y="4493085"/>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203" name="Google Shape;203;p12"/>
          <p:cNvSpPr txBox="1"/>
          <p:nvPr/>
        </p:nvSpPr>
        <p:spPr>
          <a:xfrm>
            <a:off x="1430147" y="3702424"/>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SPEAKERS</a:t>
            </a:r>
            <a:endParaRPr/>
          </a:p>
        </p:txBody>
      </p:sp>
      <p:sp>
        <p:nvSpPr>
          <p:cNvPr id="204" name="Google Shape;204;p12"/>
          <p:cNvSpPr txBox="1"/>
          <p:nvPr/>
        </p:nvSpPr>
        <p:spPr>
          <a:xfrm>
            <a:off x="1430147" y="4493085"/>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205" name="Google Shape;205;p12"/>
          <p:cNvSpPr txBox="1"/>
          <p:nvPr/>
        </p:nvSpPr>
        <p:spPr>
          <a:xfrm>
            <a:off x="12941274" y="3702424"/>
            <a:ext cx="3794478"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conclusion</a:t>
            </a:r>
            <a:endParaRPr/>
          </a:p>
        </p:txBody>
      </p:sp>
      <p:sp>
        <p:nvSpPr>
          <p:cNvPr id="206" name="Google Shape;206;p12"/>
          <p:cNvSpPr txBox="1"/>
          <p:nvPr/>
        </p:nvSpPr>
        <p:spPr>
          <a:xfrm>
            <a:off x="13185476" y="4493085"/>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207" name="Google Shape;207;p12"/>
          <p:cNvSpPr/>
          <p:nvPr/>
        </p:nvSpPr>
        <p:spPr>
          <a:xfrm flipH="1" rot="9642865">
            <a:off x="11809501" y="5637676"/>
            <a:ext cx="6302225" cy="5121990"/>
          </a:xfrm>
          <a:custGeom>
            <a:rect b="b" l="l" r="r" t="t"/>
            <a:pathLst>
              <a:path extrusionOk="0" h="5121990" w="6302225">
                <a:moveTo>
                  <a:pt x="0" y="5121990"/>
                </a:moveTo>
                <a:lnTo>
                  <a:pt x="6302225" y="5121990"/>
                </a:lnTo>
                <a:lnTo>
                  <a:pt x="6302225" y="0"/>
                </a:lnTo>
                <a:lnTo>
                  <a:pt x="0" y="0"/>
                </a:lnTo>
                <a:lnTo>
                  <a:pt x="0" y="5121990"/>
                </a:lnTo>
                <a:close/>
              </a:path>
            </a:pathLst>
          </a:custGeom>
          <a:blipFill rotWithShape="1">
            <a:blip r:embed="rId3">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500"/>
                                        <p:tgtEl>
                                          <p:spTgt spid="185"/>
                                        </p:tgtEl>
                                      </p:cBhvr>
                                    </p:animEffec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500"/>
                                        <p:tgtEl>
                                          <p:spTgt spid="200"/>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211" name="Shape 211"/>
        <p:cNvGrpSpPr/>
        <p:nvPr/>
      </p:nvGrpSpPr>
      <p:grpSpPr>
        <a:xfrm>
          <a:off x="0" y="0"/>
          <a:ext cx="0" cy="0"/>
          <a:chOff x="0" y="0"/>
          <a:chExt cx="0" cy="0"/>
        </a:xfrm>
      </p:grpSpPr>
      <p:grpSp>
        <p:nvGrpSpPr>
          <p:cNvPr id="212" name="Google Shape;212;p13"/>
          <p:cNvGrpSpPr/>
          <p:nvPr/>
        </p:nvGrpSpPr>
        <p:grpSpPr>
          <a:xfrm>
            <a:off x="0" y="8306421"/>
            <a:ext cx="18288000" cy="2013180"/>
            <a:chOff x="0" y="-38100"/>
            <a:chExt cx="4816593" cy="530220"/>
          </a:xfrm>
        </p:grpSpPr>
        <p:sp>
          <p:nvSpPr>
            <p:cNvPr id="213" name="Google Shape;213;p13"/>
            <p:cNvSpPr/>
            <p:nvPr/>
          </p:nvSpPr>
          <p:spPr>
            <a:xfrm>
              <a:off x="0" y="0"/>
              <a:ext cx="4816592" cy="492120"/>
            </a:xfrm>
            <a:custGeom>
              <a:rect b="b" l="l" r="r" t="t"/>
              <a:pathLst>
                <a:path extrusionOk="0" h="492120" w="4816592">
                  <a:moveTo>
                    <a:pt x="0" y="0"/>
                  </a:moveTo>
                  <a:lnTo>
                    <a:pt x="4816592" y="0"/>
                  </a:lnTo>
                  <a:lnTo>
                    <a:pt x="4816592" y="492120"/>
                  </a:lnTo>
                  <a:lnTo>
                    <a:pt x="0" y="492120"/>
                  </a:lnTo>
                  <a:close/>
                </a:path>
              </a:pathLst>
            </a:custGeom>
            <a:solidFill>
              <a:srgbClr val="FF3D1B"/>
            </a:solidFill>
            <a:ln>
              <a:noFill/>
            </a:ln>
          </p:spPr>
        </p:sp>
        <p:sp>
          <p:nvSpPr>
            <p:cNvPr id="214" name="Google Shape;214;p13"/>
            <p:cNvSpPr txBox="1"/>
            <p:nvPr/>
          </p:nvSpPr>
          <p:spPr>
            <a:xfrm>
              <a:off x="0" y="-38100"/>
              <a:ext cx="4816593" cy="5302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5" name="Google Shape;215;p13"/>
          <p:cNvSpPr txBox="1"/>
          <p:nvPr/>
        </p:nvSpPr>
        <p:spPr>
          <a:xfrm>
            <a:off x="11002601" y="-2441200"/>
            <a:ext cx="8747700" cy="13224900"/>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0" i="0" lang="en-US" sz="85918" u="none" cap="none" strike="noStrike">
                <a:solidFill>
                  <a:srgbClr val="FF3D1B"/>
                </a:solidFill>
                <a:latin typeface="Staatliches"/>
                <a:ea typeface="Staatliches"/>
                <a:cs typeface="Staatliches"/>
                <a:sym typeface="Staatliches"/>
              </a:rPr>
              <a:t>01</a:t>
            </a:r>
            <a:endParaRPr/>
          </a:p>
        </p:txBody>
      </p:sp>
      <p:sp>
        <p:nvSpPr>
          <p:cNvPr id="216" name="Google Shape;216;p13"/>
          <p:cNvSpPr txBox="1"/>
          <p:nvPr/>
        </p:nvSpPr>
        <p:spPr>
          <a:xfrm>
            <a:off x="-254081" y="2609850"/>
            <a:ext cx="12339410" cy="5395925"/>
          </a:xfrm>
          <a:prstGeom prst="rect">
            <a:avLst/>
          </a:prstGeom>
          <a:noFill/>
          <a:ln>
            <a:noFill/>
          </a:ln>
        </p:spPr>
        <p:txBody>
          <a:bodyPr anchorCtr="0" anchor="t" bIns="0" lIns="0" spcFirstLastPara="1" rIns="0" wrap="square" tIns="0">
            <a:spAutoFit/>
          </a:bodyPr>
          <a:lstStyle/>
          <a:p>
            <a:pPr indent="0" lvl="0" marL="0" marR="0" rtl="0" algn="l">
              <a:lnSpc>
                <a:spcPct val="83999"/>
              </a:lnSpc>
              <a:spcBef>
                <a:spcPts val="0"/>
              </a:spcBef>
              <a:spcAft>
                <a:spcPts val="0"/>
              </a:spcAft>
              <a:buNone/>
            </a:pPr>
            <a:r>
              <a:rPr b="0" i="0" lang="en-US" sz="45805" u="none" cap="none" strike="noStrike">
                <a:solidFill>
                  <a:srgbClr val="FF3D1B"/>
                </a:solidFill>
                <a:latin typeface="Staatliches"/>
                <a:ea typeface="Staatliches"/>
                <a:cs typeface="Staatliches"/>
                <a:sym typeface="Staatliches"/>
              </a:rPr>
              <a:t>intro</a:t>
            </a:r>
            <a:endParaRPr/>
          </a:p>
        </p:txBody>
      </p:sp>
      <p:sp>
        <p:nvSpPr>
          <p:cNvPr id="217" name="Google Shape;217;p13"/>
          <p:cNvSpPr txBox="1"/>
          <p:nvPr/>
        </p:nvSpPr>
        <p:spPr>
          <a:xfrm>
            <a:off x="410455" y="9229725"/>
            <a:ext cx="1059214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CF1EC"/>
                </a:solidFill>
                <a:latin typeface="Noto Sans"/>
                <a:ea typeface="Noto Sans"/>
                <a:cs typeface="Noto Sans"/>
                <a:sym typeface="Noto Sans"/>
              </a:rPr>
              <a:t>Elaborate on what you want to discuss.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221" name="Shape 221"/>
        <p:cNvGrpSpPr/>
        <p:nvPr/>
      </p:nvGrpSpPr>
      <p:grpSpPr>
        <a:xfrm>
          <a:off x="0" y="0"/>
          <a:ext cx="0" cy="0"/>
          <a:chOff x="0" y="0"/>
          <a:chExt cx="0" cy="0"/>
        </a:xfrm>
      </p:grpSpPr>
      <p:pic>
        <p:nvPicPr>
          <p:cNvPr id="222" name="Google Shape;222;p14"/>
          <p:cNvPicPr preferRelativeResize="0"/>
          <p:nvPr/>
        </p:nvPicPr>
        <p:blipFill rotWithShape="1">
          <a:blip r:embed="rId3">
            <a:alphaModFix/>
          </a:blip>
          <a:srcRect b="13127" l="0" r="0" t="0"/>
          <a:stretch/>
        </p:blipFill>
        <p:spPr>
          <a:xfrm>
            <a:off x="0" y="0"/>
            <a:ext cx="18288000" cy="10287000"/>
          </a:xfrm>
          <a:prstGeom prst="rect">
            <a:avLst/>
          </a:prstGeom>
          <a:noFill/>
          <a:ln>
            <a:noFill/>
          </a:ln>
        </p:spPr>
      </p:pic>
      <p:grpSp>
        <p:nvGrpSpPr>
          <p:cNvPr id="223" name="Google Shape;223;p14"/>
          <p:cNvGrpSpPr/>
          <p:nvPr/>
        </p:nvGrpSpPr>
        <p:grpSpPr>
          <a:xfrm>
            <a:off x="9949933" y="6944180"/>
            <a:ext cx="8613962" cy="3342820"/>
            <a:chOff x="0" y="-38100"/>
            <a:chExt cx="2268698" cy="880413"/>
          </a:xfrm>
        </p:grpSpPr>
        <p:sp>
          <p:nvSpPr>
            <p:cNvPr id="224" name="Google Shape;224;p14"/>
            <p:cNvSpPr/>
            <p:nvPr/>
          </p:nvSpPr>
          <p:spPr>
            <a:xfrm>
              <a:off x="0" y="0"/>
              <a:ext cx="2268698" cy="842313"/>
            </a:xfrm>
            <a:custGeom>
              <a:rect b="b" l="l" r="r" t="t"/>
              <a:pathLst>
                <a:path extrusionOk="0" h="842313" w="2268698">
                  <a:moveTo>
                    <a:pt x="0" y="0"/>
                  </a:moveTo>
                  <a:lnTo>
                    <a:pt x="2268698" y="0"/>
                  </a:lnTo>
                  <a:lnTo>
                    <a:pt x="2268698" y="842313"/>
                  </a:lnTo>
                  <a:lnTo>
                    <a:pt x="0" y="842313"/>
                  </a:lnTo>
                  <a:close/>
                </a:path>
              </a:pathLst>
            </a:custGeom>
            <a:solidFill>
              <a:srgbClr val="000000"/>
            </a:solidFill>
            <a:ln>
              <a:noFill/>
            </a:ln>
          </p:spPr>
        </p:sp>
        <p:sp>
          <p:nvSpPr>
            <p:cNvPr id="225" name="Google Shape;225;p14"/>
            <p:cNvSpPr txBox="1"/>
            <p:nvPr/>
          </p:nvSpPr>
          <p:spPr>
            <a:xfrm>
              <a:off x="0" y="-38100"/>
              <a:ext cx="2268698" cy="88041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14"/>
          <p:cNvGrpSpPr/>
          <p:nvPr/>
        </p:nvGrpSpPr>
        <p:grpSpPr>
          <a:xfrm>
            <a:off x="9618009" y="6791780"/>
            <a:ext cx="8669991" cy="3230761"/>
            <a:chOff x="0" y="-38100"/>
            <a:chExt cx="2283454" cy="850900"/>
          </a:xfrm>
        </p:grpSpPr>
        <p:sp>
          <p:nvSpPr>
            <p:cNvPr id="227" name="Google Shape;227;p14"/>
            <p:cNvSpPr/>
            <p:nvPr/>
          </p:nvSpPr>
          <p:spPr>
            <a:xfrm>
              <a:off x="0" y="0"/>
              <a:ext cx="2283454" cy="812800"/>
            </a:xfrm>
            <a:custGeom>
              <a:rect b="b" l="l" r="r" t="t"/>
              <a:pathLst>
                <a:path extrusionOk="0" h="812800" w="2283454">
                  <a:moveTo>
                    <a:pt x="0" y="0"/>
                  </a:moveTo>
                  <a:lnTo>
                    <a:pt x="2283454" y="0"/>
                  </a:lnTo>
                  <a:lnTo>
                    <a:pt x="2283454" y="812800"/>
                  </a:lnTo>
                  <a:lnTo>
                    <a:pt x="0" y="812800"/>
                  </a:lnTo>
                  <a:close/>
                </a:path>
              </a:pathLst>
            </a:custGeom>
            <a:solidFill>
              <a:srgbClr val="FCF1EC"/>
            </a:solidFill>
            <a:ln cap="sq" cmpd="sng" w="95250">
              <a:solidFill>
                <a:srgbClr val="000000"/>
              </a:solidFill>
              <a:prstDash val="solid"/>
              <a:miter lim="8000"/>
              <a:headEnd len="sm" w="sm" type="none"/>
              <a:tailEnd len="sm" w="sm" type="none"/>
            </a:ln>
          </p:spPr>
        </p:sp>
        <p:sp>
          <p:nvSpPr>
            <p:cNvPr id="228" name="Google Shape;228;p14"/>
            <p:cNvSpPr txBox="1"/>
            <p:nvPr/>
          </p:nvSpPr>
          <p:spPr>
            <a:xfrm>
              <a:off x="0" y="-38100"/>
              <a:ext cx="2283454"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14"/>
          <p:cNvSpPr txBox="1"/>
          <p:nvPr/>
        </p:nvSpPr>
        <p:spPr>
          <a:xfrm>
            <a:off x="-259516" y="-903930"/>
            <a:ext cx="13082601" cy="456450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9950" u="none" cap="none" strike="noStrike">
                <a:solidFill>
                  <a:srgbClr val="FF3D1B"/>
                </a:solidFill>
                <a:latin typeface="Staatliches"/>
                <a:ea typeface="Staatliches"/>
                <a:cs typeface="Staatliches"/>
                <a:sym typeface="Staatliches"/>
              </a:rPr>
              <a:t>Welcome</a:t>
            </a:r>
            <a:endParaRPr/>
          </a:p>
        </p:txBody>
      </p:sp>
      <p:sp>
        <p:nvSpPr>
          <p:cNvPr id="230" name="Google Shape;230;p14"/>
          <p:cNvSpPr txBox="1"/>
          <p:nvPr/>
        </p:nvSpPr>
        <p:spPr>
          <a:xfrm>
            <a:off x="10264588" y="7423486"/>
            <a:ext cx="7377300" cy="2191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3200" u="none" cap="none" strike="noStrike">
                <a:solidFill>
                  <a:srgbClr val="000000"/>
                </a:solidFill>
                <a:latin typeface="Noto Sans"/>
                <a:ea typeface="Noto Sans"/>
                <a:cs typeface="Noto Sans"/>
                <a:sym typeface="Noto Sans"/>
              </a:rPr>
              <a:t>The dynamic world of graphic design is constantly evolving. In this conference, we delve into the latest trends shaping the industry.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234" name="Shape 234"/>
        <p:cNvGrpSpPr/>
        <p:nvPr/>
      </p:nvGrpSpPr>
      <p:grpSpPr>
        <a:xfrm>
          <a:off x="0" y="0"/>
          <a:ext cx="0" cy="0"/>
          <a:chOff x="0" y="0"/>
          <a:chExt cx="0" cy="0"/>
        </a:xfrm>
      </p:grpSpPr>
      <p:grpSp>
        <p:nvGrpSpPr>
          <p:cNvPr id="235" name="Google Shape;235;p15"/>
          <p:cNvGrpSpPr/>
          <p:nvPr/>
        </p:nvGrpSpPr>
        <p:grpSpPr>
          <a:xfrm rot="-5400000">
            <a:off x="4308097" y="-6366671"/>
            <a:ext cx="9671808" cy="18288000"/>
            <a:chOff x="0" y="0"/>
            <a:chExt cx="12895743" cy="24384000"/>
          </a:xfrm>
        </p:grpSpPr>
        <p:sp>
          <p:nvSpPr>
            <p:cNvPr id="236" name="Google Shape;236;p15"/>
            <p:cNvSpPr/>
            <p:nvPr/>
          </p:nvSpPr>
          <p:spPr>
            <a:xfrm>
              <a:off x="1511118" y="0"/>
              <a:ext cx="11384625" cy="13492888"/>
            </a:xfrm>
            <a:custGeom>
              <a:rect b="b" l="l" r="r" t="t"/>
              <a:pathLst>
                <a:path extrusionOk="0" h="13492888" w="11384625">
                  <a:moveTo>
                    <a:pt x="0" y="0"/>
                  </a:moveTo>
                  <a:lnTo>
                    <a:pt x="11384624" y="0"/>
                  </a:lnTo>
                  <a:lnTo>
                    <a:pt x="11384624" y="13492888"/>
                  </a:lnTo>
                  <a:lnTo>
                    <a:pt x="0" y="13492888"/>
                  </a:lnTo>
                  <a:lnTo>
                    <a:pt x="0" y="0"/>
                  </a:lnTo>
                  <a:close/>
                </a:path>
              </a:pathLst>
            </a:custGeom>
            <a:blipFill rotWithShape="1">
              <a:blip r:embed="rId3">
                <a:alphaModFix/>
              </a:blip>
              <a:stretch>
                <a:fillRect b="0" l="0" r="0" t="0"/>
              </a:stretch>
            </a:blipFill>
            <a:ln>
              <a:noFill/>
            </a:ln>
          </p:spPr>
        </p:sp>
        <p:sp>
          <p:nvSpPr>
            <p:cNvPr id="237" name="Google Shape;237;p15"/>
            <p:cNvSpPr/>
            <p:nvPr/>
          </p:nvSpPr>
          <p:spPr>
            <a:xfrm rot="10800000">
              <a:off x="0" y="10891112"/>
              <a:ext cx="11384625" cy="13492888"/>
            </a:xfrm>
            <a:custGeom>
              <a:rect b="b" l="l" r="r" t="t"/>
              <a:pathLst>
                <a:path extrusionOk="0" h="13492888" w="11384625">
                  <a:moveTo>
                    <a:pt x="11384625" y="13492888"/>
                  </a:moveTo>
                  <a:lnTo>
                    <a:pt x="0" y="13492888"/>
                  </a:lnTo>
                  <a:lnTo>
                    <a:pt x="0" y="0"/>
                  </a:lnTo>
                  <a:lnTo>
                    <a:pt x="11384625" y="0"/>
                  </a:lnTo>
                  <a:lnTo>
                    <a:pt x="11384625" y="13492888"/>
                  </a:lnTo>
                  <a:close/>
                </a:path>
              </a:pathLst>
            </a:custGeom>
            <a:blipFill rotWithShape="1">
              <a:blip r:embed="rId3">
                <a:alphaModFix/>
              </a:blip>
              <a:stretch>
                <a:fillRect b="0" l="0" r="0" t="0"/>
              </a:stretch>
            </a:blipFill>
            <a:ln>
              <a:noFill/>
            </a:ln>
          </p:spPr>
        </p:sp>
      </p:grpSp>
      <p:sp>
        <p:nvSpPr>
          <p:cNvPr id="238" name="Google Shape;238;p15"/>
          <p:cNvSpPr/>
          <p:nvPr/>
        </p:nvSpPr>
        <p:spPr>
          <a:xfrm>
            <a:off x="11373638" y="-416116"/>
            <a:ext cx="3671703" cy="4438322"/>
          </a:xfrm>
          <a:custGeom>
            <a:rect b="b" l="l" r="r" t="t"/>
            <a:pathLst>
              <a:path extrusionOk="0" h="4438322" w="3671703">
                <a:moveTo>
                  <a:pt x="0" y="0"/>
                </a:moveTo>
                <a:lnTo>
                  <a:pt x="3671703" y="0"/>
                </a:lnTo>
                <a:lnTo>
                  <a:pt x="3671703" y="4438322"/>
                </a:lnTo>
                <a:lnTo>
                  <a:pt x="0" y="4438322"/>
                </a:lnTo>
                <a:lnTo>
                  <a:pt x="0" y="0"/>
                </a:lnTo>
                <a:close/>
              </a:path>
            </a:pathLst>
          </a:custGeom>
          <a:blipFill rotWithShape="1">
            <a:blip r:embed="rId4">
              <a:alphaModFix/>
            </a:blip>
            <a:stretch>
              <a:fillRect b="0" l="0" r="0" t="0"/>
            </a:stretch>
          </a:blipFill>
          <a:ln>
            <a:noFill/>
          </a:ln>
        </p:spPr>
      </p:sp>
      <p:grpSp>
        <p:nvGrpSpPr>
          <p:cNvPr id="239" name="Google Shape;239;p15"/>
          <p:cNvGrpSpPr/>
          <p:nvPr/>
        </p:nvGrpSpPr>
        <p:grpSpPr>
          <a:xfrm rot="-5400000">
            <a:off x="4384297" y="2573438"/>
            <a:ext cx="9671808" cy="18288000"/>
            <a:chOff x="0" y="0"/>
            <a:chExt cx="12895743" cy="24384000"/>
          </a:xfrm>
        </p:grpSpPr>
        <p:sp>
          <p:nvSpPr>
            <p:cNvPr id="240" name="Google Shape;240;p15"/>
            <p:cNvSpPr/>
            <p:nvPr/>
          </p:nvSpPr>
          <p:spPr>
            <a:xfrm>
              <a:off x="1511118" y="0"/>
              <a:ext cx="11384625" cy="13492888"/>
            </a:xfrm>
            <a:custGeom>
              <a:rect b="b" l="l" r="r" t="t"/>
              <a:pathLst>
                <a:path extrusionOk="0" h="13492888" w="11384625">
                  <a:moveTo>
                    <a:pt x="0" y="0"/>
                  </a:moveTo>
                  <a:lnTo>
                    <a:pt x="11384624" y="0"/>
                  </a:lnTo>
                  <a:lnTo>
                    <a:pt x="11384624" y="13492888"/>
                  </a:lnTo>
                  <a:lnTo>
                    <a:pt x="0" y="13492888"/>
                  </a:lnTo>
                  <a:lnTo>
                    <a:pt x="0" y="0"/>
                  </a:lnTo>
                  <a:close/>
                </a:path>
              </a:pathLst>
            </a:custGeom>
            <a:blipFill rotWithShape="1">
              <a:blip r:embed="rId3">
                <a:alphaModFix/>
              </a:blip>
              <a:stretch>
                <a:fillRect b="0" l="0" r="0" t="0"/>
              </a:stretch>
            </a:blipFill>
            <a:ln>
              <a:noFill/>
            </a:ln>
          </p:spPr>
        </p:sp>
        <p:sp>
          <p:nvSpPr>
            <p:cNvPr id="241" name="Google Shape;241;p15"/>
            <p:cNvSpPr/>
            <p:nvPr/>
          </p:nvSpPr>
          <p:spPr>
            <a:xfrm rot="10800000">
              <a:off x="0" y="10891112"/>
              <a:ext cx="11384625" cy="13492888"/>
            </a:xfrm>
            <a:custGeom>
              <a:rect b="b" l="l" r="r" t="t"/>
              <a:pathLst>
                <a:path extrusionOk="0" h="13492888" w="11384625">
                  <a:moveTo>
                    <a:pt x="11384625" y="13492888"/>
                  </a:moveTo>
                  <a:lnTo>
                    <a:pt x="0" y="13492888"/>
                  </a:lnTo>
                  <a:lnTo>
                    <a:pt x="0" y="0"/>
                  </a:lnTo>
                  <a:lnTo>
                    <a:pt x="11384625" y="0"/>
                  </a:lnTo>
                  <a:lnTo>
                    <a:pt x="11384625" y="13492888"/>
                  </a:lnTo>
                  <a:close/>
                </a:path>
              </a:pathLst>
            </a:custGeom>
            <a:blipFill rotWithShape="1">
              <a:blip r:embed="rId3">
                <a:alphaModFix/>
              </a:blip>
              <a:stretch>
                <a:fillRect b="0" l="0" r="0" t="0"/>
              </a:stretch>
            </a:blipFill>
            <a:ln>
              <a:noFill/>
            </a:ln>
          </p:spPr>
        </p:sp>
      </p:grpSp>
      <p:grpSp>
        <p:nvGrpSpPr>
          <p:cNvPr id="242" name="Google Shape;242;p15"/>
          <p:cNvGrpSpPr/>
          <p:nvPr/>
        </p:nvGrpSpPr>
        <p:grpSpPr>
          <a:xfrm>
            <a:off x="666750" y="1010292"/>
            <a:ext cx="5081746" cy="7302438"/>
            <a:chOff x="0" y="-38100"/>
            <a:chExt cx="1133522" cy="1628865"/>
          </a:xfrm>
        </p:grpSpPr>
        <p:sp>
          <p:nvSpPr>
            <p:cNvPr id="243" name="Google Shape;243;p15"/>
            <p:cNvSpPr/>
            <p:nvPr/>
          </p:nvSpPr>
          <p:spPr>
            <a:xfrm>
              <a:off x="0" y="0"/>
              <a:ext cx="1133522" cy="1590765"/>
            </a:xfrm>
            <a:custGeom>
              <a:rect b="b" l="l" r="r" t="t"/>
              <a:pathLst>
                <a:path extrusionOk="0" h="1590765" w="1133522">
                  <a:moveTo>
                    <a:pt x="0" y="0"/>
                  </a:moveTo>
                  <a:lnTo>
                    <a:pt x="1133522" y="0"/>
                  </a:lnTo>
                  <a:lnTo>
                    <a:pt x="1133522" y="1590765"/>
                  </a:lnTo>
                  <a:lnTo>
                    <a:pt x="0" y="1590765"/>
                  </a:lnTo>
                  <a:close/>
                </a:path>
              </a:pathLst>
            </a:custGeom>
            <a:solidFill>
              <a:srgbClr val="000000"/>
            </a:solidFill>
            <a:ln>
              <a:noFill/>
            </a:ln>
          </p:spPr>
        </p:sp>
        <p:sp>
          <p:nvSpPr>
            <p:cNvPr id="244" name="Google Shape;244;p15"/>
            <p:cNvSpPr txBox="1"/>
            <p:nvPr/>
          </p:nvSpPr>
          <p:spPr>
            <a:xfrm>
              <a:off x="0" y="-38100"/>
              <a:ext cx="1133521" cy="162886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5"/>
          <p:cNvGrpSpPr/>
          <p:nvPr/>
        </p:nvGrpSpPr>
        <p:grpSpPr>
          <a:xfrm>
            <a:off x="514350" y="857892"/>
            <a:ext cx="5081746" cy="7251131"/>
            <a:chOff x="0" y="-38100"/>
            <a:chExt cx="1133522" cy="1617420"/>
          </a:xfrm>
        </p:grpSpPr>
        <p:sp>
          <p:nvSpPr>
            <p:cNvPr id="246" name="Google Shape;246;p15"/>
            <p:cNvSpPr/>
            <p:nvPr/>
          </p:nvSpPr>
          <p:spPr>
            <a:xfrm>
              <a:off x="0" y="0"/>
              <a:ext cx="1133522" cy="1579320"/>
            </a:xfrm>
            <a:custGeom>
              <a:rect b="b" l="l" r="r" t="t"/>
              <a:pathLst>
                <a:path extrusionOk="0" h="1579320" w="1133522">
                  <a:moveTo>
                    <a:pt x="0" y="0"/>
                  </a:moveTo>
                  <a:lnTo>
                    <a:pt x="1133522" y="0"/>
                  </a:lnTo>
                  <a:lnTo>
                    <a:pt x="1133522" y="1579320"/>
                  </a:lnTo>
                  <a:lnTo>
                    <a:pt x="0" y="1579320"/>
                  </a:lnTo>
                  <a:close/>
                </a:path>
              </a:pathLst>
            </a:custGeom>
            <a:solidFill>
              <a:srgbClr val="FF3D1B"/>
            </a:solidFill>
            <a:ln cap="sq" cmpd="sng" w="95250">
              <a:solidFill>
                <a:srgbClr val="000000"/>
              </a:solidFill>
              <a:prstDash val="solid"/>
              <a:miter lim="8000"/>
              <a:headEnd len="sm" w="sm" type="none"/>
              <a:tailEnd len="sm" w="sm" type="none"/>
            </a:ln>
          </p:spPr>
        </p:sp>
        <p:sp>
          <p:nvSpPr>
            <p:cNvPr id="247" name="Google Shape;247;p15"/>
            <p:cNvSpPr txBox="1"/>
            <p:nvPr/>
          </p:nvSpPr>
          <p:spPr>
            <a:xfrm>
              <a:off x="0" y="-38100"/>
              <a:ext cx="1133521" cy="16174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8" name="Google Shape;248;p15"/>
          <p:cNvSpPr/>
          <p:nvPr/>
        </p:nvSpPr>
        <p:spPr>
          <a:xfrm rot="-1148395">
            <a:off x="9352460" y="8636624"/>
            <a:ext cx="3613768" cy="2345664"/>
          </a:xfrm>
          <a:custGeom>
            <a:rect b="b" l="l" r="r" t="t"/>
            <a:pathLst>
              <a:path extrusionOk="0" h="2345664" w="3613768">
                <a:moveTo>
                  <a:pt x="0" y="0"/>
                </a:moveTo>
                <a:lnTo>
                  <a:pt x="3613768" y="0"/>
                </a:lnTo>
                <a:lnTo>
                  <a:pt x="3613768" y="2345664"/>
                </a:lnTo>
                <a:lnTo>
                  <a:pt x="0" y="2345664"/>
                </a:lnTo>
                <a:lnTo>
                  <a:pt x="0" y="0"/>
                </a:lnTo>
                <a:close/>
              </a:path>
            </a:pathLst>
          </a:custGeom>
          <a:blipFill rotWithShape="1">
            <a:blip r:embed="rId5">
              <a:alphaModFix/>
            </a:blip>
            <a:stretch>
              <a:fillRect b="0" l="0" r="0" t="0"/>
            </a:stretch>
          </a:blipFill>
          <a:ln>
            <a:noFill/>
          </a:ln>
        </p:spPr>
      </p:sp>
      <p:grpSp>
        <p:nvGrpSpPr>
          <p:cNvPr id="249" name="Google Shape;249;p15"/>
          <p:cNvGrpSpPr/>
          <p:nvPr/>
        </p:nvGrpSpPr>
        <p:grpSpPr>
          <a:xfrm>
            <a:off x="6679329" y="1010292"/>
            <a:ext cx="5081746" cy="7302438"/>
            <a:chOff x="0" y="-38100"/>
            <a:chExt cx="1133522" cy="1628865"/>
          </a:xfrm>
        </p:grpSpPr>
        <p:sp>
          <p:nvSpPr>
            <p:cNvPr id="250" name="Google Shape;250;p15"/>
            <p:cNvSpPr/>
            <p:nvPr/>
          </p:nvSpPr>
          <p:spPr>
            <a:xfrm>
              <a:off x="0" y="0"/>
              <a:ext cx="1133522" cy="1590765"/>
            </a:xfrm>
            <a:custGeom>
              <a:rect b="b" l="l" r="r" t="t"/>
              <a:pathLst>
                <a:path extrusionOk="0" h="1590765" w="1133522">
                  <a:moveTo>
                    <a:pt x="0" y="0"/>
                  </a:moveTo>
                  <a:lnTo>
                    <a:pt x="1133522" y="0"/>
                  </a:lnTo>
                  <a:lnTo>
                    <a:pt x="1133522" y="1590765"/>
                  </a:lnTo>
                  <a:lnTo>
                    <a:pt x="0" y="1590765"/>
                  </a:lnTo>
                  <a:close/>
                </a:path>
              </a:pathLst>
            </a:custGeom>
            <a:solidFill>
              <a:srgbClr val="000000"/>
            </a:solidFill>
            <a:ln>
              <a:noFill/>
            </a:ln>
          </p:spPr>
        </p:sp>
        <p:sp>
          <p:nvSpPr>
            <p:cNvPr id="251" name="Google Shape;251;p15"/>
            <p:cNvSpPr txBox="1"/>
            <p:nvPr/>
          </p:nvSpPr>
          <p:spPr>
            <a:xfrm>
              <a:off x="0" y="-38100"/>
              <a:ext cx="1133521" cy="162886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15"/>
          <p:cNvGrpSpPr/>
          <p:nvPr/>
        </p:nvGrpSpPr>
        <p:grpSpPr>
          <a:xfrm>
            <a:off x="6526929" y="857892"/>
            <a:ext cx="5081746" cy="7251131"/>
            <a:chOff x="0" y="-38100"/>
            <a:chExt cx="1133522" cy="1617420"/>
          </a:xfrm>
        </p:grpSpPr>
        <p:sp>
          <p:nvSpPr>
            <p:cNvPr id="253" name="Google Shape;253;p15"/>
            <p:cNvSpPr/>
            <p:nvPr/>
          </p:nvSpPr>
          <p:spPr>
            <a:xfrm>
              <a:off x="0" y="0"/>
              <a:ext cx="1133522" cy="1579320"/>
            </a:xfrm>
            <a:custGeom>
              <a:rect b="b" l="l" r="r" t="t"/>
              <a:pathLst>
                <a:path extrusionOk="0" h="1579320" w="1133522">
                  <a:moveTo>
                    <a:pt x="0" y="0"/>
                  </a:moveTo>
                  <a:lnTo>
                    <a:pt x="1133522" y="0"/>
                  </a:lnTo>
                  <a:lnTo>
                    <a:pt x="1133522" y="1579320"/>
                  </a:lnTo>
                  <a:lnTo>
                    <a:pt x="0" y="1579320"/>
                  </a:lnTo>
                  <a:close/>
                </a:path>
              </a:pathLst>
            </a:custGeom>
            <a:solidFill>
              <a:srgbClr val="FDE74C"/>
            </a:solidFill>
            <a:ln cap="sq" cmpd="sng" w="95250">
              <a:solidFill>
                <a:srgbClr val="000000"/>
              </a:solidFill>
              <a:prstDash val="solid"/>
              <a:miter lim="8000"/>
              <a:headEnd len="sm" w="sm" type="none"/>
              <a:tailEnd len="sm" w="sm" type="none"/>
            </a:ln>
          </p:spPr>
        </p:sp>
        <p:sp>
          <p:nvSpPr>
            <p:cNvPr id="254" name="Google Shape;254;p15"/>
            <p:cNvSpPr txBox="1"/>
            <p:nvPr/>
          </p:nvSpPr>
          <p:spPr>
            <a:xfrm>
              <a:off x="0" y="-38100"/>
              <a:ext cx="1133521" cy="16174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5"/>
          <p:cNvGrpSpPr/>
          <p:nvPr/>
        </p:nvGrpSpPr>
        <p:grpSpPr>
          <a:xfrm>
            <a:off x="12691908" y="1010292"/>
            <a:ext cx="5081746" cy="7302438"/>
            <a:chOff x="0" y="-38100"/>
            <a:chExt cx="1133522" cy="1628865"/>
          </a:xfrm>
        </p:grpSpPr>
        <p:sp>
          <p:nvSpPr>
            <p:cNvPr id="256" name="Google Shape;256;p15"/>
            <p:cNvSpPr/>
            <p:nvPr/>
          </p:nvSpPr>
          <p:spPr>
            <a:xfrm>
              <a:off x="0" y="0"/>
              <a:ext cx="1133522" cy="1590765"/>
            </a:xfrm>
            <a:custGeom>
              <a:rect b="b" l="l" r="r" t="t"/>
              <a:pathLst>
                <a:path extrusionOk="0" h="1590765" w="1133522">
                  <a:moveTo>
                    <a:pt x="0" y="0"/>
                  </a:moveTo>
                  <a:lnTo>
                    <a:pt x="1133522" y="0"/>
                  </a:lnTo>
                  <a:lnTo>
                    <a:pt x="1133522" y="1590765"/>
                  </a:lnTo>
                  <a:lnTo>
                    <a:pt x="0" y="1590765"/>
                  </a:lnTo>
                  <a:close/>
                </a:path>
              </a:pathLst>
            </a:custGeom>
            <a:solidFill>
              <a:srgbClr val="000000"/>
            </a:solidFill>
            <a:ln>
              <a:noFill/>
            </a:ln>
          </p:spPr>
        </p:sp>
        <p:sp>
          <p:nvSpPr>
            <p:cNvPr id="257" name="Google Shape;257;p15"/>
            <p:cNvSpPr txBox="1"/>
            <p:nvPr/>
          </p:nvSpPr>
          <p:spPr>
            <a:xfrm>
              <a:off x="0" y="-38100"/>
              <a:ext cx="1133521" cy="162886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15"/>
          <p:cNvGrpSpPr/>
          <p:nvPr/>
        </p:nvGrpSpPr>
        <p:grpSpPr>
          <a:xfrm>
            <a:off x="12539508" y="857892"/>
            <a:ext cx="5081746" cy="7251131"/>
            <a:chOff x="0" y="-38100"/>
            <a:chExt cx="1133522" cy="1617420"/>
          </a:xfrm>
        </p:grpSpPr>
        <p:sp>
          <p:nvSpPr>
            <p:cNvPr id="259" name="Google Shape;259;p15"/>
            <p:cNvSpPr/>
            <p:nvPr/>
          </p:nvSpPr>
          <p:spPr>
            <a:xfrm>
              <a:off x="0" y="0"/>
              <a:ext cx="1133522" cy="1579320"/>
            </a:xfrm>
            <a:custGeom>
              <a:rect b="b" l="l" r="r" t="t"/>
              <a:pathLst>
                <a:path extrusionOk="0" h="1579320" w="1133522">
                  <a:moveTo>
                    <a:pt x="0" y="0"/>
                  </a:moveTo>
                  <a:lnTo>
                    <a:pt x="1133522" y="0"/>
                  </a:lnTo>
                  <a:lnTo>
                    <a:pt x="1133522" y="1579320"/>
                  </a:lnTo>
                  <a:lnTo>
                    <a:pt x="0" y="1579320"/>
                  </a:lnTo>
                  <a:close/>
                </a:path>
              </a:pathLst>
            </a:custGeom>
            <a:solidFill>
              <a:srgbClr val="44984D"/>
            </a:solidFill>
            <a:ln cap="sq" cmpd="sng" w="95250">
              <a:solidFill>
                <a:srgbClr val="000000"/>
              </a:solidFill>
              <a:prstDash val="solid"/>
              <a:miter lim="8000"/>
              <a:headEnd len="sm" w="sm" type="none"/>
              <a:tailEnd len="sm" w="sm" type="none"/>
            </a:ln>
          </p:spPr>
        </p:sp>
        <p:sp>
          <p:nvSpPr>
            <p:cNvPr id="260" name="Google Shape;260;p15"/>
            <p:cNvSpPr txBox="1"/>
            <p:nvPr/>
          </p:nvSpPr>
          <p:spPr>
            <a:xfrm>
              <a:off x="0" y="-38100"/>
              <a:ext cx="1133521" cy="16174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1" name="Google Shape;261;p15"/>
          <p:cNvSpPr txBox="1"/>
          <p:nvPr/>
        </p:nvSpPr>
        <p:spPr>
          <a:xfrm>
            <a:off x="666750" y="6881534"/>
            <a:ext cx="4611676" cy="83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500" u="none" cap="none" strike="noStrike">
                <a:solidFill>
                  <a:srgbClr val="000000"/>
                </a:solidFill>
                <a:latin typeface="Staatliches"/>
                <a:ea typeface="Staatliches"/>
                <a:cs typeface="Staatliches"/>
                <a:sym typeface="Staatliches"/>
              </a:rPr>
              <a:t>SPEAKER 1</a:t>
            </a:r>
            <a:endParaRPr/>
          </a:p>
        </p:txBody>
      </p:sp>
      <p:sp>
        <p:nvSpPr>
          <p:cNvPr id="262" name="Google Shape;262;p15"/>
          <p:cNvSpPr txBox="1"/>
          <p:nvPr/>
        </p:nvSpPr>
        <p:spPr>
          <a:xfrm>
            <a:off x="1402184" y="8503575"/>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263" name="Google Shape;263;p15"/>
          <p:cNvSpPr txBox="1"/>
          <p:nvPr/>
        </p:nvSpPr>
        <p:spPr>
          <a:xfrm>
            <a:off x="7414763" y="8503575"/>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264" name="Google Shape;264;p15"/>
          <p:cNvSpPr txBox="1"/>
          <p:nvPr/>
        </p:nvSpPr>
        <p:spPr>
          <a:xfrm>
            <a:off x="13427342" y="8503575"/>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Elaborate on what you want to discuss. </a:t>
            </a:r>
            <a:endParaRPr/>
          </a:p>
        </p:txBody>
      </p:sp>
      <p:sp>
        <p:nvSpPr>
          <p:cNvPr id="265" name="Google Shape;265;p15"/>
          <p:cNvSpPr txBox="1"/>
          <p:nvPr/>
        </p:nvSpPr>
        <p:spPr>
          <a:xfrm>
            <a:off x="6761962" y="6881534"/>
            <a:ext cx="4611676" cy="83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500" u="none" cap="none" strike="noStrike">
                <a:solidFill>
                  <a:srgbClr val="000000"/>
                </a:solidFill>
                <a:latin typeface="Staatliches"/>
                <a:ea typeface="Staatliches"/>
                <a:cs typeface="Staatliches"/>
                <a:sym typeface="Staatliches"/>
              </a:rPr>
              <a:t>SPEAKER 2</a:t>
            </a:r>
            <a:endParaRPr/>
          </a:p>
        </p:txBody>
      </p:sp>
      <p:sp>
        <p:nvSpPr>
          <p:cNvPr id="266" name="Google Shape;266;p15"/>
          <p:cNvSpPr txBox="1"/>
          <p:nvPr/>
        </p:nvSpPr>
        <p:spPr>
          <a:xfrm>
            <a:off x="12774541" y="6881534"/>
            <a:ext cx="4611676" cy="83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500" u="none" cap="none" strike="noStrike">
                <a:solidFill>
                  <a:srgbClr val="000000"/>
                </a:solidFill>
                <a:latin typeface="Staatliches"/>
                <a:ea typeface="Staatliches"/>
                <a:cs typeface="Staatliches"/>
                <a:sym typeface="Staatliches"/>
              </a:rPr>
              <a:t>SPEAKER 3</a:t>
            </a:r>
            <a:endParaRPr/>
          </a:p>
        </p:txBody>
      </p:sp>
      <p:pic>
        <p:nvPicPr>
          <p:cNvPr id="267" name="Google Shape;267;p15"/>
          <p:cNvPicPr preferRelativeResize="0"/>
          <p:nvPr/>
        </p:nvPicPr>
        <p:blipFill>
          <a:blip r:embed="rId6">
            <a:alphaModFix/>
          </a:blip>
          <a:stretch>
            <a:fillRect/>
          </a:stretch>
        </p:blipFill>
        <p:spPr>
          <a:xfrm>
            <a:off x="826475" y="1348350"/>
            <a:ext cx="4457450" cy="5347725"/>
          </a:xfrm>
          <a:prstGeom prst="rect">
            <a:avLst/>
          </a:prstGeom>
          <a:noFill/>
          <a:ln>
            <a:noFill/>
          </a:ln>
        </p:spPr>
      </p:pic>
      <p:sp>
        <p:nvSpPr>
          <p:cNvPr id="268" name="Google Shape;268;p15"/>
          <p:cNvSpPr/>
          <p:nvPr/>
        </p:nvSpPr>
        <p:spPr>
          <a:xfrm>
            <a:off x="3717744" y="1399021"/>
            <a:ext cx="1666185" cy="1987856"/>
          </a:xfrm>
          <a:custGeom>
            <a:rect b="b" l="l" r="r" t="t"/>
            <a:pathLst>
              <a:path extrusionOk="0" h="1987856" w="1666185">
                <a:moveTo>
                  <a:pt x="0" y="0"/>
                </a:moveTo>
                <a:lnTo>
                  <a:pt x="1666185" y="0"/>
                </a:lnTo>
                <a:lnTo>
                  <a:pt x="1666185" y="1987856"/>
                </a:lnTo>
                <a:lnTo>
                  <a:pt x="0" y="1987856"/>
                </a:lnTo>
                <a:lnTo>
                  <a:pt x="0" y="0"/>
                </a:lnTo>
                <a:close/>
              </a:path>
            </a:pathLst>
          </a:custGeom>
          <a:blipFill rotWithShape="1">
            <a:blip r:embed="rId7">
              <a:alphaModFix/>
            </a:blip>
            <a:stretch>
              <a:fillRect b="0" l="0" r="0" t="0"/>
            </a:stretch>
          </a:blipFill>
          <a:ln>
            <a:noFill/>
          </a:ln>
        </p:spPr>
      </p:sp>
      <p:pic>
        <p:nvPicPr>
          <p:cNvPr id="269" name="Google Shape;269;p15"/>
          <p:cNvPicPr preferRelativeResize="0"/>
          <p:nvPr/>
        </p:nvPicPr>
        <p:blipFill>
          <a:blip r:embed="rId8">
            <a:alphaModFix/>
          </a:blip>
          <a:stretch>
            <a:fillRect/>
          </a:stretch>
        </p:blipFill>
        <p:spPr>
          <a:xfrm>
            <a:off x="6839062" y="1399025"/>
            <a:ext cx="4457450" cy="5347718"/>
          </a:xfrm>
          <a:prstGeom prst="rect">
            <a:avLst/>
          </a:prstGeom>
          <a:noFill/>
          <a:ln>
            <a:noFill/>
          </a:ln>
        </p:spPr>
      </p:pic>
      <p:pic>
        <p:nvPicPr>
          <p:cNvPr id="270" name="Google Shape;270;p15"/>
          <p:cNvPicPr preferRelativeResize="0"/>
          <p:nvPr/>
        </p:nvPicPr>
        <p:blipFill>
          <a:blip r:embed="rId9">
            <a:alphaModFix/>
          </a:blip>
          <a:stretch>
            <a:fillRect/>
          </a:stretch>
        </p:blipFill>
        <p:spPr>
          <a:xfrm>
            <a:off x="12844300" y="1399025"/>
            <a:ext cx="4457450" cy="53477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274" name="Shape 274"/>
        <p:cNvGrpSpPr/>
        <p:nvPr/>
      </p:nvGrpSpPr>
      <p:grpSpPr>
        <a:xfrm>
          <a:off x="0" y="0"/>
          <a:ext cx="0" cy="0"/>
          <a:chOff x="0" y="0"/>
          <a:chExt cx="0" cy="0"/>
        </a:xfrm>
      </p:grpSpPr>
      <p:sp>
        <p:nvSpPr>
          <p:cNvPr id="275" name="Google Shape;275;p16"/>
          <p:cNvSpPr/>
          <p:nvPr/>
        </p:nvSpPr>
        <p:spPr>
          <a:xfrm flipH="1" rot="10800000">
            <a:off x="14997472" y="-1880019"/>
            <a:ext cx="7165767" cy="7608440"/>
          </a:xfrm>
          <a:custGeom>
            <a:rect b="b" l="l" r="r" t="t"/>
            <a:pathLst>
              <a:path extrusionOk="0" h="7608440" w="7165767">
                <a:moveTo>
                  <a:pt x="0" y="7608440"/>
                </a:moveTo>
                <a:lnTo>
                  <a:pt x="7165767" y="7608440"/>
                </a:lnTo>
                <a:lnTo>
                  <a:pt x="7165767" y="0"/>
                </a:lnTo>
                <a:lnTo>
                  <a:pt x="0" y="0"/>
                </a:lnTo>
                <a:lnTo>
                  <a:pt x="0" y="7608440"/>
                </a:lnTo>
                <a:close/>
              </a:path>
            </a:pathLst>
          </a:custGeom>
          <a:blipFill rotWithShape="1">
            <a:blip r:embed="rId3">
              <a:alphaModFix amt="50000"/>
            </a:blip>
            <a:stretch>
              <a:fillRect b="0" l="0" r="0" t="0"/>
            </a:stretch>
          </a:blipFill>
          <a:ln>
            <a:noFill/>
          </a:ln>
        </p:spPr>
      </p:sp>
      <p:sp>
        <p:nvSpPr>
          <p:cNvPr id="276" name="Google Shape;276;p16"/>
          <p:cNvSpPr txBox="1"/>
          <p:nvPr/>
        </p:nvSpPr>
        <p:spPr>
          <a:xfrm>
            <a:off x="223746" y="-1034053"/>
            <a:ext cx="17840508" cy="5916509"/>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38826" u="none" cap="none" strike="noStrike">
                <a:solidFill>
                  <a:srgbClr val="44984D"/>
                </a:solidFill>
                <a:latin typeface="Staatliches"/>
                <a:ea typeface="Staatliches"/>
                <a:cs typeface="Staatliches"/>
                <a:sym typeface="Staatliches"/>
              </a:rPr>
              <a:t>Speaker 1</a:t>
            </a:r>
            <a:endParaRPr/>
          </a:p>
        </p:txBody>
      </p:sp>
      <p:sp>
        <p:nvSpPr>
          <p:cNvPr id="277" name="Google Shape;277;p16"/>
          <p:cNvSpPr/>
          <p:nvPr/>
        </p:nvSpPr>
        <p:spPr>
          <a:xfrm>
            <a:off x="-1670022" y="5974513"/>
            <a:ext cx="7251187" cy="6567573"/>
          </a:xfrm>
          <a:custGeom>
            <a:rect b="b" l="l" r="r" t="t"/>
            <a:pathLst>
              <a:path extrusionOk="0" h="6567573" w="7251187">
                <a:moveTo>
                  <a:pt x="0" y="0"/>
                </a:moveTo>
                <a:lnTo>
                  <a:pt x="7251187" y="0"/>
                </a:lnTo>
                <a:lnTo>
                  <a:pt x="7251187" y="6567574"/>
                </a:lnTo>
                <a:lnTo>
                  <a:pt x="0" y="6567574"/>
                </a:lnTo>
                <a:lnTo>
                  <a:pt x="0" y="0"/>
                </a:lnTo>
                <a:close/>
              </a:path>
            </a:pathLst>
          </a:custGeom>
          <a:blipFill rotWithShape="1">
            <a:blip r:embed="rId4">
              <a:alphaModFix/>
            </a:blip>
            <a:stretch>
              <a:fillRect b="0" l="0" r="0" t="0"/>
            </a:stretch>
          </a:blipFill>
          <a:ln>
            <a:noFill/>
          </a:ln>
        </p:spPr>
      </p:sp>
      <p:pic>
        <p:nvPicPr>
          <p:cNvPr id="278" name="Google Shape;278;p16"/>
          <p:cNvPicPr preferRelativeResize="0"/>
          <p:nvPr/>
        </p:nvPicPr>
        <p:blipFill rotWithShape="1">
          <a:blip r:embed="rId5">
            <a:alphaModFix/>
          </a:blip>
          <a:srcRect b="14929" l="0" r="0" t="27493"/>
          <a:stretch/>
        </p:blipFill>
        <p:spPr>
          <a:xfrm flipH="1">
            <a:off x="3019968" y="-297493"/>
            <a:ext cx="12248063" cy="10584493"/>
          </a:xfrm>
          <a:prstGeom prst="rect">
            <a:avLst/>
          </a:prstGeom>
          <a:noFill/>
          <a:ln>
            <a:noFill/>
          </a:ln>
        </p:spPr>
      </p:pic>
      <p:sp>
        <p:nvSpPr>
          <p:cNvPr id="279" name="Google Shape;279;p16"/>
          <p:cNvSpPr txBox="1"/>
          <p:nvPr/>
        </p:nvSpPr>
        <p:spPr>
          <a:xfrm>
            <a:off x="678460" y="4064374"/>
            <a:ext cx="3632594" cy="808557"/>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6" u="none" cap="none" strike="noStrike">
                <a:solidFill>
                  <a:srgbClr val="FF3D1B"/>
                </a:solidFill>
                <a:latin typeface="Staatliches"/>
                <a:ea typeface="Staatliches"/>
                <a:cs typeface="Staatliches"/>
                <a:sym typeface="Staatliches"/>
              </a:rPr>
              <a:t>name surname</a:t>
            </a:r>
            <a:endParaRPr/>
          </a:p>
        </p:txBody>
      </p:sp>
      <p:sp>
        <p:nvSpPr>
          <p:cNvPr id="280" name="Google Shape;280;p16"/>
          <p:cNvSpPr txBox="1"/>
          <p:nvPr/>
        </p:nvSpPr>
        <p:spPr>
          <a:xfrm>
            <a:off x="678460" y="5095875"/>
            <a:ext cx="5384400" cy="198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Presentations are communication tools that can be used as demonstrations, lectures, speeches, reports, and more. It is mostly presented before an audience. </a:t>
            </a:r>
            <a:endParaRPr/>
          </a:p>
        </p:txBody>
      </p:sp>
      <p:sp>
        <p:nvSpPr>
          <p:cNvPr id="281" name="Google Shape;281;p16"/>
          <p:cNvSpPr txBox="1"/>
          <p:nvPr/>
        </p:nvSpPr>
        <p:spPr>
          <a:xfrm>
            <a:off x="13499389" y="7284335"/>
            <a:ext cx="4460700" cy="2389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Presentations are communication tools that can be used as demonstrations, lectures, speeches, reports, and more. It is mostly presented before an audience. </a:t>
            </a:r>
            <a:endParaRPr/>
          </a:p>
        </p:txBody>
      </p:sp>
      <p:sp>
        <p:nvSpPr>
          <p:cNvPr id="282" name="Google Shape;282;p16"/>
          <p:cNvSpPr txBox="1"/>
          <p:nvPr/>
        </p:nvSpPr>
        <p:spPr>
          <a:xfrm>
            <a:off x="14327604" y="6369483"/>
            <a:ext cx="3632594" cy="809625"/>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None/>
            </a:pPr>
            <a:r>
              <a:rPr b="0" i="0" lang="en-US" sz="5326" u="none" cap="none" strike="noStrike">
                <a:solidFill>
                  <a:srgbClr val="FF3D1B"/>
                </a:solidFill>
                <a:latin typeface="Staatliches"/>
                <a:ea typeface="Staatliches"/>
                <a:cs typeface="Staatliches"/>
                <a:sym typeface="Staatliches"/>
              </a:rPr>
              <a:t>title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286" name="Shape 286"/>
        <p:cNvGrpSpPr/>
        <p:nvPr/>
      </p:nvGrpSpPr>
      <p:grpSpPr>
        <a:xfrm>
          <a:off x="0" y="0"/>
          <a:ext cx="0" cy="0"/>
          <a:chOff x="0" y="0"/>
          <a:chExt cx="0" cy="0"/>
        </a:xfrm>
      </p:grpSpPr>
      <p:grpSp>
        <p:nvGrpSpPr>
          <p:cNvPr id="287" name="Google Shape;287;p17"/>
          <p:cNvGrpSpPr/>
          <p:nvPr/>
        </p:nvGrpSpPr>
        <p:grpSpPr>
          <a:xfrm>
            <a:off x="0" y="5548585"/>
            <a:ext cx="18288000" cy="4738415"/>
            <a:chOff x="0" y="-38100"/>
            <a:chExt cx="4816593" cy="1247978"/>
          </a:xfrm>
        </p:grpSpPr>
        <p:sp>
          <p:nvSpPr>
            <p:cNvPr id="288" name="Google Shape;288;p17"/>
            <p:cNvSpPr/>
            <p:nvPr/>
          </p:nvSpPr>
          <p:spPr>
            <a:xfrm>
              <a:off x="0" y="0"/>
              <a:ext cx="4816592" cy="1209878"/>
            </a:xfrm>
            <a:custGeom>
              <a:rect b="b" l="l" r="r" t="t"/>
              <a:pathLst>
                <a:path extrusionOk="0" h="1209878" w="4816592">
                  <a:moveTo>
                    <a:pt x="0" y="0"/>
                  </a:moveTo>
                  <a:lnTo>
                    <a:pt x="4816592" y="0"/>
                  </a:lnTo>
                  <a:lnTo>
                    <a:pt x="4816592" y="1209878"/>
                  </a:lnTo>
                  <a:lnTo>
                    <a:pt x="0" y="1209878"/>
                  </a:lnTo>
                  <a:close/>
                </a:path>
              </a:pathLst>
            </a:custGeom>
            <a:solidFill>
              <a:srgbClr val="FDE74C"/>
            </a:solidFill>
            <a:ln>
              <a:noFill/>
            </a:ln>
          </p:spPr>
        </p:sp>
        <p:sp>
          <p:nvSpPr>
            <p:cNvPr id="289" name="Google Shape;289;p17"/>
            <p:cNvSpPr txBox="1"/>
            <p:nvPr/>
          </p:nvSpPr>
          <p:spPr>
            <a:xfrm>
              <a:off x="0" y="-38100"/>
              <a:ext cx="4816593" cy="12479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17"/>
          <p:cNvGrpSpPr/>
          <p:nvPr/>
        </p:nvGrpSpPr>
        <p:grpSpPr>
          <a:xfrm>
            <a:off x="9218950" y="849126"/>
            <a:ext cx="3701796" cy="1567102"/>
            <a:chOff x="0" y="0"/>
            <a:chExt cx="4935728" cy="2089469"/>
          </a:xfrm>
        </p:grpSpPr>
        <p:sp>
          <p:nvSpPr>
            <p:cNvPr id="291" name="Google Shape;291;p17"/>
            <p:cNvSpPr txBox="1"/>
            <p:nvPr/>
          </p:nvSpPr>
          <p:spPr>
            <a:xfrm>
              <a:off x="0" y="0"/>
              <a:ext cx="4935728"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Color</a:t>
              </a:r>
              <a:endParaRPr/>
            </a:p>
          </p:txBody>
        </p:sp>
        <p:sp>
          <p:nvSpPr>
            <p:cNvPr id="292" name="Google Shape;292;p17"/>
            <p:cNvSpPr txBox="1"/>
            <p:nvPr/>
          </p:nvSpPr>
          <p:spPr>
            <a:xfrm>
              <a:off x="0" y="1074569"/>
              <a:ext cx="4935600" cy="101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Enter your grand vision statement!</a:t>
              </a:r>
              <a:endParaRPr/>
            </a:p>
          </p:txBody>
        </p:sp>
      </p:grpSp>
      <p:grpSp>
        <p:nvGrpSpPr>
          <p:cNvPr id="293" name="Google Shape;293;p17"/>
          <p:cNvGrpSpPr/>
          <p:nvPr/>
        </p:nvGrpSpPr>
        <p:grpSpPr>
          <a:xfrm>
            <a:off x="9218950" y="3345041"/>
            <a:ext cx="3701796" cy="1567102"/>
            <a:chOff x="0" y="0"/>
            <a:chExt cx="4935728" cy="2089469"/>
          </a:xfrm>
        </p:grpSpPr>
        <p:sp>
          <p:nvSpPr>
            <p:cNvPr id="294" name="Google Shape;294;p17"/>
            <p:cNvSpPr txBox="1"/>
            <p:nvPr/>
          </p:nvSpPr>
          <p:spPr>
            <a:xfrm>
              <a:off x="0" y="0"/>
              <a:ext cx="4935728"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Typography</a:t>
              </a:r>
              <a:endParaRPr/>
            </a:p>
          </p:txBody>
        </p:sp>
        <p:sp>
          <p:nvSpPr>
            <p:cNvPr id="295" name="Google Shape;295;p17"/>
            <p:cNvSpPr txBox="1"/>
            <p:nvPr/>
          </p:nvSpPr>
          <p:spPr>
            <a:xfrm>
              <a:off x="0" y="1074569"/>
              <a:ext cx="4935600" cy="101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Enter your grand vision statement!</a:t>
              </a:r>
              <a:endParaRPr/>
            </a:p>
          </p:txBody>
        </p:sp>
      </p:grpSp>
      <p:sp>
        <p:nvSpPr>
          <p:cNvPr id="296" name="Google Shape;296;p17"/>
          <p:cNvSpPr txBox="1"/>
          <p:nvPr/>
        </p:nvSpPr>
        <p:spPr>
          <a:xfrm>
            <a:off x="575507" y="-179574"/>
            <a:ext cx="6538153" cy="4626446"/>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0357" u="none" cap="none" strike="noStrike">
                <a:solidFill>
                  <a:srgbClr val="FF3D1B"/>
                </a:solidFill>
                <a:latin typeface="Staatliches"/>
                <a:ea typeface="Staatliches"/>
                <a:cs typeface="Staatliches"/>
                <a:sym typeface="Staatliches"/>
              </a:rPr>
              <a:t>Main</a:t>
            </a:r>
            <a:endParaRPr/>
          </a:p>
        </p:txBody>
      </p:sp>
      <p:grpSp>
        <p:nvGrpSpPr>
          <p:cNvPr id="297" name="Google Shape;297;p17"/>
          <p:cNvGrpSpPr/>
          <p:nvPr/>
        </p:nvGrpSpPr>
        <p:grpSpPr>
          <a:xfrm>
            <a:off x="13482721" y="849126"/>
            <a:ext cx="4072726" cy="1567102"/>
            <a:chOff x="0" y="0"/>
            <a:chExt cx="5430300" cy="2089469"/>
          </a:xfrm>
        </p:grpSpPr>
        <p:sp>
          <p:nvSpPr>
            <p:cNvPr id="298" name="Google Shape;298;p17"/>
            <p:cNvSpPr txBox="1"/>
            <p:nvPr/>
          </p:nvSpPr>
          <p:spPr>
            <a:xfrm>
              <a:off x="0" y="0"/>
              <a:ext cx="5430210"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Composition</a:t>
              </a:r>
              <a:endParaRPr/>
            </a:p>
          </p:txBody>
        </p:sp>
        <p:sp>
          <p:nvSpPr>
            <p:cNvPr id="299" name="Google Shape;299;p17"/>
            <p:cNvSpPr txBox="1"/>
            <p:nvPr/>
          </p:nvSpPr>
          <p:spPr>
            <a:xfrm>
              <a:off x="0" y="1074569"/>
              <a:ext cx="5430300" cy="101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Enter your grand vision statement!</a:t>
              </a:r>
              <a:endParaRPr/>
            </a:p>
          </p:txBody>
        </p:sp>
      </p:grpSp>
      <p:grpSp>
        <p:nvGrpSpPr>
          <p:cNvPr id="300" name="Google Shape;300;p17"/>
          <p:cNvGrpSpPr/>
          <p:nvPr/>
        </p:nvGrpSpPr>
        <p:grpSpPr>
          <a:xfrm>
            <a:off x="13482721" y="3345041"/>
            <a:ext cx="4072726" cy="1567102"/>
            <a:chOff x="0" y="0"/>
            <a:chExt cx="5430300" cy="2089469"/>
          </a:xfrm>
        </p:grpSpPr>
        <p:sp>
          <p:nvSpPr>
            <p:cNvPr id="301" name="Google Shape;301;p17"/>
            <p:cNvSpPr txBox="1"/>
            <p:nvPr/>
          </p:nvSpPr>
          <p:spPr>
            <a:xfrm>
              <a:off x="0" y="0"/>
              <a:ext cx="5430210"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Staatliches"/>
                  <a:ea typeface="Staatliches"/>
                  <a:cs typeface="Staatliches"/>
                  <a:sym typeface="Staatliches"/>
                </a:rPr>
                <a:t>Space</a:t>
              </a:r>
              <a:endParaRPr/>
            </a:p>
          </p:txBody>
        </p:sp>
        <p:sp>
          <p:nvSpPr>
            <p:cNvPr id="302" name="Google Shape;302;p17"/>
            <p:cNvSpPr txBox="1"/>
            <p:nvPr/>
          </p:nvSpPr>
          <p:spPr>
            <a:xfrm>
              <a:off x="0" y="1074569"/>
              <a:ext cx="5430300" cy="101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Noto Sans"/>
                  <a:ea typeface="Noto Sans"/>
                  <a:cs typeface="Noto Sans"/>
                  <a:sym typeface="Noto Sans"/>
                </a:rPr>
                <a:t>Enter your grand vision statement!</a:t>
              </a:r>
              <a:endParaRPr/>
            </a:p>
          </p:txBody>
        </p:sp>
      </p:grpSp>
      <p:sp>
        <p:nvSpPr>
          <p:cNvPr id="303" name="Google Shape;303;p17"/>
          <p:cNvSpPr txBox="1"/>
          <p:nvPr/>
        </p:nvSpPr>
        <p:spPr>
          <a:xfrm rot="-5400000">
            <a:off x="5667447" y="2145982"/>
            <a:ext cx="4493214" cy="1486488"/>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754" u="none" cap="none" strike="noStrike">
                <a:solidFill>
                  <a:srgbClr val="1661C7"/>
                </a:solidFill>
                <a:latin typeface="Staatliches"/>
                <a:ea typeface="Staatliches"/>
                <a:cs typeface="Staatliches"/>
                <a:sym typeface="Staatliches"/>
              </a:rPr>
              <a:t>of Design</a:t>
            </a:r>
            <a:endParaRPr/>
          </a:p>
        </p:txBody>
      </p:sp>
      <p:sp>
        <p:nvSpPr>
          <p:cNvPr id="304" name="Google Shape;304;p17"/>
          <p:cNvSpPr txBox="1"/>
          <p:nvPr/>
        </p:nvSpPr>
        <p:spPr>
          <a:xfrm>
            <a:off x="632657" y="3380072"/>
            <a:ext cx="6615022" cy="21336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4045" u="none" cap="none" strike="noStrike">
                <a:solidFill>
                  <a:srgbClr val="F4BBDE"/>
                </a:solidFill>
                <a:latin typeface="Staatliches"/>
                <a:ea typeface="Staatliches"/>
                <a:cs typeface="Staatliches"/>
                <a:sym typeface="Staatliches"/>
              </a:rPr>
              <a:t>Elements </a:t>
            </a:r>
            <a:endParaRPr/>
          </a:p>
        </p:txBody>
      </p:sp>
      <p:sp>
        <p:nvSpPr>
          <p:cNvPr id="305" name="Google Shape;305;p17"/>
          <p:cNvSpPr/>
          <p:nvPr/>
        </p:nvSpPr>
        <p:spPr>
          <a:xfrm rot="5400000">
            <a:off x="12158050" y="6305929"/>
            <a:ext cx="5610462" cy="6649437"/>
          </a:xfrm>
          <a:custGeom>
            <a:rect b="b" l="l" r="r" t="t"/>
            <a:pathLst>
              <a:path extrusionOk="0" h="6649437" w="5610462">
                <a:moveTo>
                  <a:pt x="0" y="0"/>
                </a:moveTo>
                <a:lnTo>
                  <a:pt x="5610463" y="0"/>
                </a:lnTo>
                <a:lnTo>
                  <a:pt x="5610463" y="6649437"/>
                </a:lnTo>
                <a:lnTo>
                  <a:pt x="0" y="6649437"/>
                </a:lnTo>
                <a:lnTo>
                  <a:pt x="0" y="0"/>
                </a:lnTo>
                <a:close/>
              </a:path>
            </a:pathLst>
          </a:custGeom>
          <a:blipFill rotWithShape="1">
            <a:blip r:embed="rId3">
              <a:alphaModFix/>
            </a:blip>
            <a:stretch>
              <a:fillRect b="0" l="0" r="0" t="0"/>
            </a:stretch>
          </a:blipFill>
          <a:ln>
            <a:noFill/>
          </a:ln>
        </p:spPr>
      </p:sp>
      <p:sp>
        <p:nvSpPr>
          <p:cNvPr id="306" name="Google Shape;306;p17"/>
          <p:cNvSpPr/>
          <p:nvPr/>
        </p:nvSpPr>
        <p:spPr>
          <a:xfrm rot="-5400000">
            <a:off x="6790797" y="5561234"/>
            <a:ext cx="5610462" cy="6649437"/>
          </a:xfrm>
          <a:custGeom>
            <a:rect b="b" l="l" r="r" t="t"/>
            <a:pathLst>
              <a:path extrusionOk="0" h="6649437" w="5610462">
                <a:moveTo>
                  <a:pt x="5610462" y="6649437"/>
                </a:moveTo>
                <a:lnTo>
                  <a:pt x="0" y="6649437"/>
                </a:lnTo>
                <a:lnTo>
                  <a:pt x="0" y="0"/>
                </a:lnTo>
                <a:lnTo>
                  <a:pt x="5610462" y="0"/>
                </a:lnTo>
                <a:lnTo>
                  <a:pt x="5610462" y="6649437"/>
                </a:lnTo>
                <a:close/>
              </a:path>
            </a:pathLst>
          </a:custGeom>
          <a:blipFill rotWithShape="1">
            <a:blip r:embed="rId3">
              <a:alphaModFix/>
            </a:blip>
            <a:stretch>
              <a:fillRect b="0" l="0" r="0" t="0"/>
            </a:stretch>
          </a:blipFill>
          <a:ln>
            <a:noFill/>
          </a:ln>
        </p:spPr>
      </p:sp>
      <p:sp>
        <p:nvSpPr>
          <p:cNvPr id="307" name="Google Shape;307;p17"/>
          <p:cNvSpPr/>
          <p:nvPr/>
        </p:nvSpPr>
        <p:spPr>
          <a:xfrm>
            <a:off x="0" y="5693246"/>
            <a:ext cx="5610462" cy="6649437"/>
          </a:xfrm>
          <a:custGeom>
            <a:rect b="b" l="l" r="r" t="t"/>
            <a:pathLst>
              <a:path extrusionOk="0" h="6649437" w="5610462">
                <a:moveTo>
                  <a:pt x="0" y="0"/>
                </a:moveTo>
                <a:lnTo>
                  <a:pt x="5610462" y="0"/>
                </a:lnTo>
                <a:lnTo>
                  <a:pt x="5610462" y="6649437"/>
                </a:lnTo>
                <a:lnTo>
                  <a:pt x="0" y="6649437"/>
                </a:lnTo>
                <a:lnTo>
                  <a:pt x="0" y="0"/>
                </a:lnTo>
                <a:close/>
              </a:path>
            </a:pathLst>
          </a:custGeom>
          <a:blipFill rotWithShape="1">
            <a:blip r:embed="rId3">
              <a:alphaModFix/>
            </a:blip>
            <a:stretch>
              <a:fillRect b="0" l="0" r="0" t="0"/>
            </a:stretch>
          </a:blipFill>
          <a:ln>
            <a:noFill/>
          </a:ln>
        </p:spPr>
      </p:sp>
      <p:sp>
        <p:nvSpPr>
          <p:cNvPr id="308" name="Google Shape;308;p17"/>
          <p:cNvSpPr/>
          <p:nvPr/>
        </p:nvSpPr>
        <p:spPr>
          <a:xfrm>
            <a:off x="9749948" y="8442199"/>
            <a:ext cx="2385572" cy="2376897"/>
          </a:xfrm>
          <a:custGeom>
            <a:rect b="b" l="l" r="r" t="t"/>
            <a:pathLst>
              <a:path extrusionOk="0" h="2376897" w="2385572">
                <a:moveTo>
                  <a:pt x="0" y="0"/>
                </a:moveTo>
                <a:lnTo>
                  <a:pt x="2385572" y="0"/>
                </a:lnTo>
                <a:lnTo>
                  <a:pt x="2385572" y="2376897"/>
                </a:lnTo>
                <a:lnTo>
                  <a:pt x="0" y="2376897"/>
                </a:lnTo>
                <a:lnTo>
                  <a:pt x="0" y="0"/>
                </a:lnTo>
                <a:close/>
              </a:path>
            </a:pathLst>
          </a:custGeom>
          <a:blipFill rotWithShape="1">
            <a:blip r:embed="rId4">
              <a:alphaModFix/>
            </a:blip>
            <a:stretch>
              <a:fillRect b="0" l="0" r="0" t="0"/>
            </a:stretch>
          </a:blipFill>
          <a:ln>
            <a:noFill/>
          </a:ln>
        </p:spPr>
      </p:sp>
      <p:sp>
        <p:nvSpPr>
          <p:cNvPr id="309" name="Google Shape;309;p17"/>
          <p:cNvSpPr/>
          <p:nvPr/>
        </p:nvSpPr>
        <p:spPr>
          <a:xfrm>
            <a:off x="3132879" y="5932723"/>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310" name="Google Shape;310;p17"/>
          <p:cNvSpPr/>
          <p:nvPr/>
        </p:nvSpPr>
        <p:spPr>
          <a:xfrm>
            <a:off x="15365175" y="4606255"/>
            <a:ext cx="3671703" cy="4438322"/>
          </a:xfrm>
          <a:custGeom>
            <a:rect b="b" l="l" r="r" t="t"/>
            <a:pathLst>
              <a:path extrusionOk="0" h="4438322" w="3671703">
                <a:moveTo>
                  <a:pt x="0" y="0"/>
                </a:moveTo>
                <a:lnTo>
                  <a:pt x="3671702" y="0"/>
                </a:lnTo>
                <a:lnTo>
                  <a:pt x="3671702" y="4438322"/>
                </a:lnTo>
                <a:lnTo>
                  <a:pt x="0" y="4438322"/>
                </a:lnTo>
                <a:lnTo>
                  <a:pt x="0" y="0"/>
                </a:lnTo>
                <a:close/>
              </a:path>
            </a:pathLst>
          </a:custGeom>
          <a:blipFill rotWithShape="1">
            <a:blip r:embed="rId6">
              <a:alphaModFix/>
            </a:blip>
            <a:stretch>
              <a:fillRect b="0" l="0" r="0" t="0"/>
            </a:stretch>
          </a:blipFill>
          <a:ln>
            <a:noFill/>
          </a:ln>
        </p:spPr>
      </p:sp>
      <p:sp>
        <p:nvSpPr>
          <p:cNvPr id="311" name="Google Shape;311;p17"/>
          <p:cNvSpPr/>
          <p:nvPr/>
        </p:nvSpPr>
        <p:spPr>
          <a:xfrm>
            <a:off x="11706526" y="7601292"/>
            <a:ext cx="1421843" cy="1416673"/>
          </a:xfrm>
          <a:custGeom>
            <a:rect b="b" l="l" r="r" t="t"/>
            <a:pathLst>
              <a:path extrusionOk="0" h="1416673" w="1421843">
                <a:moveTo>
                  <a:pt x="0" y="0"/>
                </a:moveTo>
                <a:lnTo>
                  <a:pt x="1421843" y="0"/>
                </a:lnTo>
                <a:lnTo>
                  <a:pt x="1421843" y="1416673"/>
                </a:lnTo>
                <a:lnTo>
                  <a:pt x="0" y="141667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1EC"/>
        </a:solidFill>
      </p:bgPr>
    </p:bg>
    <p:spTree>
      <p:nvGrpSpPr>
        <p:cNvPr id="315" name="Shape 315"/>
        <p:cNvGrpSpPr/>
        <p:nvPr/>
      </p:nvGrpSpPr>
      <p:grpSpPr>
        <a:xfrm>
          <a:off x="0" y="0"/>
          <a:ext cx="0" cy="0"/>
          <a:chOff x="0" y="0"/>
          <a:chExt cx="0" cy="0"/>
        </a:xfrm>
      </p:grpSpPr>
      <p:sp>
        <p:nvSpPr>
          <p:cNvPr id="316" name="Google Shape;316;p18"/>
          <p:cNvSpPr txBox="1"/>
          <p:nvPr/>
        </p:nvSpPr>
        <p:spPr>
          <a:xfrm>
            <a:off x="13" y="5594880"/>
            <a:ext cx="10632600" cy="3248100"/>
          </a:xfrm>
          <a:prstGeom prst="rect">
            <a:avLst/>
          </a:prstGeom>
          <a:noFill/>
          <a:ln>
            <a:noFill/>
          </a:ln>
        </p:spPr>
        <p:txBody>
          <a:bodyPr anchorCtr="0" anchor="t" bIns="0" lIns="0" spcFirstLastPara="1" rIns="0" wrap="square" tIns="0">
            <a:spAutoFit/>
          </a:bodyPr>
          <a:lstStyle/>
          <a:p>
            <a:pPr indent="0" lvl="0" marL="0" marR="0" rtl="0" algn="just">
              <a:lnSpc>
                <a:spcPct val="94003"/>
              </a:lnSpc>
              <a:spcBef>
                <a:spcPts val="0"/>
              </a:spcBef>
              <a:spcAft>
                <a:spcPts val="0"/>
              </a:spcAft>
              <a:buNone/>
            </a:pPr>
            <a:r>
              <a:rPr b="0" i="0" lang="en-US" sz="22447" u="none" cap="none" strike="noStrike">
                <a:solidFill>
                  <a:srgbClr val="44984D"/>
                </a:solidFill>
                <a:latin typeface="Staatliches"/>
                <a:ea typeface="Staatliches"/>
                <a:cs typeface="Staatliches"/>
                <a:sym typeface="Staatliches"/>
              </a:rPr>
              <a:t>Projects</a:t>
            </a:r>
            <a:endParaRPr/>
          </a:p>
        </p:txBody>
      </p:sp>
      <p:sp>
        <p:nvSpPr>
          <p:cNvPr id="317" name="Google Shape;317;p18"/>
          <p:cNvSpPr txBox="1"/>
          <p:nvPr/>
        </p:nvSpPr>
        <p:spPr>
          <a:xfrm>
            <a:off x="-12" y="-1135080"/>
            <a:ext cx="10560000" cy="8412600"/>
          </a:xfrm>
          <a:prstGeom prst="rect">
            <a:avLst/>
          </a:prstGeom>
          <a:noFill/>
          <a:ln>
            <a:noFill/>
          </a:ln>
        </p:spPr>
        <p:txBody>
          <a:bodyPr anchorCtr="0" anchor="t" bIns="0" lIns="0" spcFirstLastPara="1" rIns="0" wrap="square" tIns="0">
            <a:spAutoFit/>
          </a:bodyPr>
          <a:lstStyle/>
          <a:p>
            <a:pPr indent="0" lvl="0" marL="0" marR="0" rtl="0" algn="just">
              <a:lnSpc>
                <a:spcPct val="94000"/>
              </a:lnSpc>
              <a:spcBef>
                <a:spcPts val="0"/>
              </a:spcBef>
              <a:spcAft>
                <a:spcPts val="0"/>
              </a:spcAft>
              <a:buNone/>
            </a:pPr>
            <a:r>
              <a:rPr b="0" i="0" lang="en-US" sz="58142" u="none" cap="none" strike="noStrike">
                <a:solidFill>
                  <a:srgbClr val="44984D"/>
                </a:solidFill>
                <a:latin typeface="Staatliches"/>
                <a:ea typeface="Staatliches"/>
                <a:cs typeface="Staatliches"/>
                <a:sym typeface="Staatliches"/>
              </a:rPr>
              <a:t>Our</a:t>
            </a:r>
            <a:endParaRPr/>
          </a:p>
        </p:txBody>
      </p:sp>
      <p:grpSp>
        <p:nvGrpSpPr>
          <p:cNvPr id="318" name="Google Shape;318;p18"/>
          <p:cNvGrpSpPr/>
          <p:nvPr/>
        </p:nvGrpSpPr>
        <p:grpSpPr>
          <a:xfrm>
            <a:off x="0" y="8306420"/>
            <a:ext cx="18288122" cy="2013192"/>
            <a:chOff x="0" y="-38100"/>
            <a:chExt cx="4816593" cy="530220"/>
          </a:xfrm>
        </p:grpSpPr>
        <p:sp>
          <p:nvSpPr>
            <p:cNvPr id="319" name="Google Shape;319;p18"/>
            <p:cNvSpPr/>
            <p:nvPr/>
          </p:nvSpPr>
          <p:spPr>
            <a:xfrm>
              <a:off x="0" y="0"/>
              <a:ext cx="4816592" cy="492120"/>
            </a:xfrm>
            <a:custGeom>
              <a:rect b="b" l="l" r="r" t="t"/>
              <a:pathLst>
                <a:path extrusionOk="0" h="492120" w="4816592">
                  <a:moveTo>
                    <a:pt x="0" y="0"/>
                  </a:moveTo>
                  <a:lnTo>
                    <a:pt x="4816592" y="0"/>
                  </a:lnTo>
                  <a:lnTo>
                    <a:pt x="4816592" y="492120"/>
                  </a:lnTo>
                  <a:lnTo>
                    <a:pt x="0" y="492120"/>
                  </a:lnTo>
                  <a:close/>
                </a:path>
              </a:pathLst>
            </a:custGeom>
            <a:solidFill>
              <a:srgbClr val="44984D"/>
            </a:solidFill>
            <a:ln>
              <a:noFill/>
            </a:ln>
          </p:spPr>
        </p:sp>
        <p:sp>
          <p:nvSpPr>
            <p:cNvPr id="320" name="Google Shape;320;p18"/>
            <p:cNvSpPr txBox="1"/>
            <p:nvPr/>
          </p:nvSpPr>
          <p:spPr>
            <a:xfrm>
              <a:off x="0" y="-38100"/>
              <a:ext cx="4816593" cy="5302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18"/>
          <p:cNvSpPr txBox="1"/>
          <p:nvPr/>
        </p:nvSpPr>
        <p:spPr>
          <a:xfrm>
            <a:off x="410455" y="9229725"/>
            <a:ext cx="10592100" cy="492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CF1EC"/>
                </a:solidFill>
                <a:latin typeface="Noto Sans"/>
                <a:ea typeface="Noto Sans"/>
                <a:cs typeface="Noto Sans"/>
                <a:sym typeface="Noto Sans"/>
              </a:rPr>
              <a:t>Elaborate on what you want to discuss. </a:t>
            </a:r>
            <a:endParaRPr>
              <a:solidFill>
                <a:srgbClr val="FCF1EC"/>
              </a:solidFill>
            </a:endParaRPr>
          </a:p>
        </p:txBody>
      </p:sp>
      <p:sp>
        <p:nvSpPr>
          <p:cNvPr id="322" name="Google Shape;322;p18"/>
          <p:cNvSpPr txBox="1"/>
          <p:nvPr/>
        </p:nvSpPr>
        <p:spPr>
          <a:xfrm>
            <a:off x="9696668" y="-2169234"/>
            <a:ext cx="10713000" cy="13063500"/>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0" i="0" lang="en-US" sz="85918" u="none" cap="none" strike="noStrike">
                <a:solidFill>
                  <a:srgbClr val="44984D"/>
                </a:solidFill>
                <a:latin typeface="Staatliches"/>
                <a:ea typeface="Staatliches"/>
                <a:cs typeface="Staatliches"/>
                <a:sym typeface="Staatliches"/>
              </a:rPr>
              <a:t>02</a:t>
            </a:r>
            <a:endParaRPr/>
          </a:p>
        </p:txBody>
      </p:sp>
    </p:spTree>
  </p:cSld>
  <p:clrMapOvr>
    <a:masterClrMapping/>
  </p:clrMapOvr>
</p:sld>
</file>

<file path=ppt/theme/theme1.xml><?xml version="1.0" encoding="utf-8"?>
<a:theme xmlns:a="http://schemas.openxmlformats.org/drawingml/2006/main" xmlns:r="http://schemas.openxmlformats.org/officeDocument/2006/relationships" name="Bold Modern Graphic Design Trends Conference Presentation">
  <a:themeElements>
    <a:clrScheme name="Simple Light">
      <a:dk1>
        <a:srgbClr val="000000"/>
      </a:dk1>
      <a:lt1>
        <a:srgbClr val="F4BBDE"/>
      </a:lt1>
      <a:dk2>
        <a:srgbClr val="FF3D1B"/>
      </a:dk2>
      <a:lt2>
        <a:srgbClr val="FFB8B8"/>
      </a:lt2>
      <a:accent1>
        <a:srgbClr val="FDE74C"/>
      </a:accent1>
      <a:accent2>
        <a:srgbClr val="44984D"/>
      </a:accent2>
      <a:accent3>
        <a:srgbClr val="F4BBDE"/>
      </a:accent3>
      <a:accent4>
        <a:srgbClr val="FADDEF"/>
      </a:accent4>
      <a:accent5>
        <a:srgbClr val="1661C7"/>
      </a:accent5>
      <a:accent6>
        <a:srgbClr val="FF3D1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