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Fira Code"/>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FiraCode-bold.fntdata"/><Relationship Id="rId27" Type="http://schemas.openxmlformats.org/officeDocument/2006/relationships/font" Target="fonts/FiraCod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30.png"/><Relationship Id="rId9"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39.png"/><Relationship Id="rId8"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43.png"/><Relationship Id="rId10" Type="http://schemas.openxmlformats.org/officeDocument/2006/relationships/image" Target="../media/image8.png"/><Relationship Id="rId9" Type="http://schemas.openxmlformats.org/officeDocument/2006/relationships/image" Target="../media/image51.png"/><Relationship Id="rId5" Type="http://schemas.openxmlformats.org/officeDocument/2006/relationships/image" Target="../media/image41.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54.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8931"/>
            <a:ext cx="18288000" cy="10304862"/>
          </a:xfrm>
          <a:prstGeom prst="rect">
            <a:avLst/>
          </a:prstGeom>
          <a:noFill/>
          <a:ln>
            <a:noFill/>
          </a:ln>
        </p:spPr>
      </p:pic>
      <p:sp>
        <p:nvSpPr>
          <p:cNvPr id="85" name="Google Shape;85;p13"/>
          <p:cNvSpPr txBox="1"/>
          <p:nvPr/>
        </p:nvSpPr>
        <p:spPr>
          <a:xfrm>
            <a:off x="1028700" y="2019337"/>
            <a:ext cx="11945100" cy="38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5746">
                <a:solidFill>
                  <a:srgbClr val="FFFFFF"/>
                </a:solidFill>
                <a:latin typeface="Bebas Neue"/>
                <a:ea typeface="Bebas Neue"/>
                <a:cs typeface="Bebas Neue"/>
                <a:sym typeface="Bebas Neue"/>
              </a:rPr>
              <a:t>ELEGANT</a:t>
            </a:r>
            <a:endParaRPr b="1" sz="15746">
              <a:solidFill>
                <a:srgbClr val="FFFFFF"/>
              </a:solidFill>
              <a:latin typeface="Bebas Neue"/>
              <a:ea typeface="Bebas Neue"/>
              <a:cs typeface="Bebas Neue"/>
              <a:sym typeface="Bebas Neue"/>
            </a:endParaRPr>
          </a:p>
          <a:p>
            <a:pPr indent="0" lvl="0" marL="0" marR="0" rtl="0" algn="l">
              <a:lnSpc>
                <a:spcPct val="80000"/>
              </a:lnSpc>
              <a:spcBef>
                <a:spcPts val="0"/>
              </a:spcBef>
              <a:spcAft>
                <a:spcPts val="0"/>
              </a:spcAft>
              <a:buNone/>
            </a:pPr>
            <a:r>
              <a:rPr b="1" i="0" lang="en-US" sz="15746" u="none" cap="none" strike="noStrike">
                <a:solidFill>
                  <a:srgbClr val="FFFFFF"/>
                </a:solidFill>
                <a:latin typeface="Bebas Neue"/>
                <a:ea typeface="Bebas Neue"/>
                <a:cs typeface="Bebas Neue"/>
                <a:sym typeface="Bebas Neue"/>
              </a:rPr>
              <a:t>Project Proposal</a:t>
            </a:r>
            <a:endParaRPr/>
          </a:p>
        </p:txBody>
      </p:sp>
      <p:cxnSp>
        <p:nvCxnSpPr>
          <p:cNvPr id="86" name="Google Shape;86;p13"/>
          <p:cNvCxnSpPr/>
          <p:nvPr/>
        </p:nvCxnSpPr>
        <p:spPr>
          <a:xfrm>
            <a:off x="402032" y="9765560"/>
            <a:ext cx="17483937" cy="0"/>
          </a:xfrm>
          <a:prstGeom prst="straightConnector1">
            <a:avLst/>
          </a:prstGeom>
          <a:noFill/>
          <a:ln cap="flat" cmpd="sng" w="38100">
            <a:solidFill>
              <a:srgbClr val="FFFFFF"/>
            </a:solidFill>
            <a:prstDash val="solid"/>
            <a:round/>
            <a:headEnd len="sm" w="sm" type="none"/>
            <a:tailEnd len="sm" w="sm" type="none"/>
          </a:ln>
        </p:spPr>
      </p:cxnSp>
      <p:sp>
        <p:nvSpPr>
          <p:cNvPr id="87" name="Google Shape;87;p13"/>
          <p:cNvSpPr/>
          <p:nvPr/>
        </p:nvSpPr>
        <p:spPr>
          <a:xfrm>
            <a:off x="12912318" y="5658332"/>
            <a:ext cx="238802" cy="238802"/>
          </a:xfrm>
          <a:custGeom>
            <a:rect b="b" l="l" r="r" t="t"/>
            <a:pathLst>
              <a:path extrusionOk="0" h="238802" w="238802">
                <a:moveTo>
                  <a:pt x="0" y="0"/>
                </a:moveTo>
                <a:lnTo>
                  <a:pt x="238802" y="0"/>
                </a:lnTo>
                <a:lnTo>
                  <a:pt x="238802" y="238801"/>
                </a:lnTo>
                <a:lnTo>
                  <a:pt x="0" y="238801"/>
                </a:lnTo>
                <a:lnTo>
                  <a:pt x="0" y="0"/>
                </a:lnTo>
                <a:close/>
              </a:path>
            </a:pathLst>
          </a:custGeom>
          <a:blipFill rotWithShape="1">
            <a:blip r:embed="rId4">
              <a:alphaModFix/>
            </a:blip>
            <a:stretch>
              <a:fillRect b="0" l="0" r="0" t="0"/>
            </a:stretch>
          </a:blipFill>
          <a:ln>
            <a:noFill/>
          </a:ln>
        </p:spPr>
      </p:sp>
      <p:sp>
        <p:nvSpPr>
          <p:cNvPr id="88" name="Google Shape;88;p13"/>
          <p:cNvSpPr txBox="1"/>
          <p:nvPr/>
        </p:nvSpPr>
        <p:spPr>
          <a:xfrm>
            <a:off x="1123950" y="5941110"/>
            <a:ext cx="224031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Fira Code"/>
                <a:ea typeface="Fira Code"/>
                <a:cs typeface="Fira Code"/>
                <a:sym typeface="Fira Code"/>
              </a:rPr>
              <a:t>A PRESENTATION</a:t>
            </a:r>
            <a:endParaRPr/>
          </a:p>
        </p:txBody>
      </p:sp>
      <p:sp>
        <p:nvSpPr>
          <p:cNvPr id="89" name="Google Shape;89;p13"/>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PRESENTED BY JANE DOE</a:t>
            </a:r>
            <a:endParaRPr/>
          </a:p>
        </p:txBody>
      </p:sp>
      <p:sp>
        <p:nvSpPr>
          <p:cNvPr id="90" name="Google Shape;90;p13"/>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11.07.2023</a:t>
            </a:r>
            <a:endParaRPr/>
          </a:p>
        </p:txBody>
      </p:sp>
      <p:sp>
        <p:nvSpPr>
          <p:cNvPr id="91" name="Google Shape;91;p13"/>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WHITE &amp; GOLD PROJECT PROPOSAL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22"/>
          <p:cNvPicPr preferRelativeResize="0"/>
          <p:nvPr/>
        </p:nvPicPr>
        <p:blipFill>
          <a:blip r:embed="rId3">
            <a:alphaModFix/>
          </a:blip>
          <a:stretch>
            <a:fillRect/>
          </a:stretch>
        </p:blipFill>
        <p:spPr>
          <a:xfrm>
            <a:off x="-14" y="0"/>
            <a:ext cx="9937699" cy="10280399"/>
          </a:xfrm>
          <a:prstGeom prst="rect">
            <a:avLst/>
          </a:prstGeom>
          <a:noFill/>
          <a:ln>
            <a:noFill/>
          </a:ln>
        </p:spPr>
      </p:pic>
      <p:pic>
        <p:nvPicPr>
          <p:cNvPr id="251" name="Google Shape;251;p22"/>
          <p:cNvPicPr preferRelativeResize="0"/>
          <p:nvPr/>
        </p:nvPicPr>
        <p:blipFill>
          <a:blip r:embed="rId4">
            <a:alphaModFix/>
          </a:blip>
          <a:stretch>
            <a:fillRect/>
          </a:stretch>
        </p:blipFill>
        <p:spPr>
          <a:xfrm>
            <a:off x="14350768" y="-4472199"/>
            <a:ext cx="6020151" cy="6617099"/>
          </a:xfrm>
          <a:prstGeom prst="rect">
            <a:avLst/>
          </a:prstGeom>
          <a:noFill/>
          <a:ln>
            <a:noFill/>
          </a:ln>
        </p:spPr>
      </p:pic>
      <p:sp>
        <p:nvSpPr>
          <p:cNvPr id="252" name="Google Shape;252;p22"/>
          <p:cNvSpPr txBox="1"/>
          <p:nvPr/>
        </p:nvSpPr>
        <p:spPr>
          <a:xfrm>
            <a:off x="10466726" y="3299374"/>
            <a:ext cx="6792574"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Our Project</a:t>
            </a:r>
            <a:endParaRPr/>
          </a:p>
        </p:txBody>
      </p:sp>
      <p:grpSp>
        <p:nvGrpSpPr>
          <p:cNvPr id="253" name="Google Shape;253;p22"/>
          <p:cNvGrpSpPr/>
          <p:nvPr/>
        </p:nvGrpSpPr>
        <p:grpSpPr>
          <a:xfrm>
            <a:off x="270061" y="-1339152"/>
            <a:ext cx="9937631" cy="10467826"/>
            <a:chOff x="0" y="-47625"/>
            <a:chExt cx="2617318" cy="2756958"/>
          </a:xfrm>
        </p:grpSpPr>
        <p:sp>
          <p:nvSpPr>
            <p:cNvPr id="254" name="Google Shape;254;p22"/>
            <p:cNvSpPr/>
            <p:nvPr/>
          </p:nvSpPr>
          <p:spPr>
            <a:xfrm>
              <a:off x="0" y="0"/>
              <a:ext cx="2617318" cy="2709333"/>
            </a:xfrm>
            <a:custGeom>
              <a:rect b="b" l="l" r="r" t="t"/>
              <a:pathLst>
                <a:path extrusionOk="0" h="2709333" w="2617318">
                  <a:moveTo>
                    <a:pt x="0" y="0"/>
                  </a:moveTo>
                  <a:lnTo>
                    <a:pt x="2617318" y="0"/>
                  </a:lnTo>
                  <a:lnTo>
                    <a:pt x="2617318" y="2709333"/>
                  </a:lnTo>
                  <a:lnTo>
                    <a:pt x="0" y="2709333"/>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255" name="Google Shape;255;p22"/>
            <p:cNvSpPr txBox="1"/>
            <p:nvPr/>
          </p:nvSpPr>
          <p:spPr>
            <a:xfrm>
              <a:off x="0" y="-47625"/>
              <a:ext cx="2617318"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22"/>
          <p:cNvSpPr/>
          <p:nvPr/>
        </p:nvSpPr>
        <p:spPr>
          <a:xfrm>
            <a:off x="14936155" y="4150807"/>
            <a:ext cx="217423" cy="217423"/>
          </a:xfrm>
          <a:custGeom>
            <a:rect b="b" l="l" r="r" t="t"/>
            <a:pathLst>
              <a:path extrusionOk="0" h="217423" w="217423">
                <a:moveTo>
                  <a:pt x="0" y="0"/>
                </a:moveTo>
                <a:lnTo>
                  <a:pt x="217422" y="0"/>
                </a:lnTo>
                <a:lnTo>
                  <a:pt x="217422" y="217422"/>
                </a:lnTo>
                <a:lnTo>
                  <a:pt x="0" y="217422"/>
                </a:lnTo>
                <a:lnTo>
                  <a:pt x="0" y="0"/>
                </a:lnTo>
                <a:close/>
              </a:path>
            </a:pathLst>
          </a:custGeom>
          <a:blipFill rotWithShape="1">
            <a:blip r:embed="rId5">
              <a:alphaModFix/>
            </a:blip>
            <a:stretch>
              <a:fillRect b="0" l="0" r="0" t="0"/>
            </a:stretch>
          </a:blipFill>
          <a:ln>
            <a:noFill/>
          </a:ln>
        </p:spPr>
      </p:sp>
      <p:cxnSp>
        <p:nvCxnSpPr>
          <p:cNvPr id="257" name="Google Shape;257;p22"/>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258" name="Google Shape;258;p22"/>
          <p:cNvSpPr txBox="1"/>
          <p:nvPr/>
        </p:nvSpPr>
        <p:spPr>
          <a:xfrm>
            <a:off x="10466726" y="4604299"/>
            <a:ext cx="65280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59" name="Google Shape;259;p22"/>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8DD2D"/>
                </a:solidFill>
                <a:latin typeface="Fira Code"/>
                <a:ea typeface="Fira Code"/>
                <a:cs typeface="Fira Code"/>
                <a:sym typeface="Fira Code"/>
              </a:rPr>
              <a:t>PRESENTED BY JANE DOE</a:t>
            </a:r>
            <a:endParaRPr/>
          </a:p>
        </p:txBody>
      </p:sp>
      <p:sp>
        <p:nvSpPr>
          <p:cNvPr id="260" name="Google Shape;260;p22"/>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261" name="Google Shape;261;p22"/>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3"/>
          <p:cNvPicPr preferRelativeResize="0"/>
          <p:nvPr/>
        </p:nvPicPr>
        <p:blipFill>
          <a:blip r:embed="rId3">
            <a:alphaModFix/>
          </a:blip>
          <a:stretch>
            <a:fillRect/>
          </a:stretch>
        </p:blipFill>
        <p:spPr>
          <a:xfrm>
            <a:off x="11840952" y="6240600"/>
            <a:ext cx="6894824" cy="4050550"/>
          </a:xfrm>
          <a:prstGeom prst="rect">
            <a:avLst/>
          </a:prstGeom>
          <a:noFill/>
          <a:ln>
            <a:noFill/>
          </a:ln>
        </p:spPr>
      </p:pic>
      <p:pic>
        <p:nvPicPr>
          <p:cNvPr id="267" name="Google Shape;267;p23"/>
          <p:cNvPicPr preferRelativeResize="0"/>
          <p:nvPr/>
        </p:nvPicPr>
        <p:blipFill>
          <a:blip r:embed="rId4">
            <a:alphaModFix/>
          </a:blip>
          <a:stretch>
            <a:fillRect/>
          </a:stretch>
        </p:blipFill>
        <p:spPr>
          <a:xfrm>
            <a:off x="4421900" y="6248060"/>
            <a:ext cx="6882126" cy="4043091"/>
          </a:xfrm>
          <a:prstGeom prst="rect">
            <a:avLst/>
          </a:prstGeom>
          <a:noFill/>
          <a:ln>
            <a:noFill/>
          </a:ln>
        </p:spPr>
      </p:pic>
      <p:pic>
        <p:nvPicPr>
          <p:cNvPr id="268" name="Google Shape;268;p23"/>
          <p:cNvPicPr preferRelativeResize="0"/>
          <p:nvPr/>
        </p:nvPicPr>
        <p:blipFill>
          <a:blip r:embed="rId5">
            <a:alphaModFix/>
          </a:blip>
          <a:stretch>
            <a:fillRect/>
          </a:stretch>
        </p:blipFill>
        <p:spPr>
          <a:xfrm>
            <a:off x="-2995250" y="6240600"/>
            <a:ext cx="6882126" cy="4050550"/>
          </a:xfrm>
          <a:prstGeom prst="rect">
            <a:avLst/>
          </a:prstGeom>
          <a:noFill/>
          <a:ln>
            <a:noFill/>
          </a:ln>
        </p:spPr>
      </p:pic>
      <p:pic>
        <p:nvPicPr>
          <p:cNvPr id="269" name="Google Shape;269;p23"/>
          <p:cNvPicPr preferRelativeResize="0"/>
          <p:nvPr/>
        </p:nvPicPr>
        <p:blipFill>
          <a:blip r:embed="rId6">
            <a:alphaModFix/>
          </a:blip>
          <a:stretch>
            <a:fillRect/>
          </a:stretch>
        </p:blipFill>
        <p:spPr>
          <a:xfrm>
            <a:off x="14143825" y="0"/>
            <a:ext cx="6882126" cy="4043091"/>
          </a:xfrm>
          <a:prstGeom prst="rect">
            <a:avLst/>
          </a:prstGeom>
          <a:noFill/>
          <a:ln>
            <a:noFill/>
          </a:ln>
        </p:spPr>
      </p:pic>
      <p:pic>
        <p:nvPicPr>
          <p:cNvPr id="270" name="Google Shape;270;p23"/>
          <p:cNvPicPr preferRelativeResize="0"/>
          <p:nvPr/>
        </p:nvPicPr>
        <p:blipFill>
          <a:blip r:embed="rId7">
            <a:alphaModFix/>
          </a:blip>
          <a:stretch>
            <a:fillRect/>
          </a:stretch>
        </p:blipFill>
        <p:spPr>
          <a:xfrm>
            <a:off x="6718775" y="0"/>
            <a:ext cx="6882126" cy="4050550"/>
          </a:xfrm>
          <a:prstGeom prst="rect">
            <a:avLst/>
          </a:prstGeom>
          <a:noFill/>
          <a:ln>
            <a:noFill/>
          </a:ln>
        </p:spPr>
      </p:pic>
      <p:pic>
        <p:nvPicPr>
          <p:cNvPr id="271" name="Google Shape;271;p23"/>
          <p:cNvPicPr preferRelativeResize="0"/>
          <p:nvPr/>
        </p:nvPicPr>
        <p:blipFill>
          <a:blip r:embed="rId8">
            <a:alphaModFix/>
          </a:blip>
          <a:stretch>
            <a:fillRect/>
          </a:stretch>
        </p:blipFill>
        <p:spPr>
          <a:xfrm>
            <a:off x="-705075" y="0"/>
            <a:ext cx="6882126" cy="4043091"/>
          </a:xfrm>
          <a:prstGeom prst="rect">
            <a:avLst/>
          </a:prstGeom>
          <a:noFill/>
          <a:ln>
            <a:noFill/>
          </a:ln>
        </p:spPr>
      </p:pic>
      <p:sp>
        <p:nvSpPr>
          <p:cNvPr id="272" name="Google Shape;272;p23"/>
          <p:cNvSpPr txBox="1"/>
          <p:nvPr/>
        </p:nvSpPr>
        <p:spPr>
          <a:xfrm>
            <a:off x="-1388990" y="4457700"/>
            <a:ext cx="24643959"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Gallery Image    Gallery Image    Gallery Image    Gallery Image</a:t>
            </a:r>
            <a:endParaRPr/>
          </a:p>
        </p:txBody>
      </p:sp>
      <p:sp>
        <p:nvSpPr>
          <p:cNvPr id="273" name="Google Shape;273;p23"/>
          <p:cNvSpPr/>
          <p:nvPr/>
        </p:nvSpPr>
        <p:spPr>
          <a:xfrm>
            <a:off x="4204471" y="5035981"/>
            <a:ext cx="217423" cy="217423"/>
          </a:xfrm>
          <a:custGeom>
            <a:rect b="b" l="l" r="r" t="t"/>
            <a:pathLst>
              <a:path extrusionOk="0" h="217423" w="217423">
                <a:moveTo>
                  <a:pt x="0" y="0"/>
                </a:moveTo>
                <a:lnTo>
                  <a:pt x="217422" y="0"/>
                </a:lnTo>
                <a:lnTo>
                  <a:pt x="217422" y="217423"/>
                </a:lnTo>
                <a:lnTo>
                  <a:pt x="0" y="217423"/>
                </a:lnTo>
                <a:lnTo>
                  <a:pt x="0" y="0"/>
                </a:lnTo>
                <a:close/>
              </a:path>
            </a:pathLst>
          </a:custGeom>
          <a:blipFill rotWithShape="1">
            <a:blip r:embed="rId9">
              <a:alphaModFix/>
            </a:blip>
            <a:stretch>
              <a:fillRect b="0" l="0" r="0" t="0"/>
            </a:stretch>
          </a:blipFill>
          <a:ln>
            <a:noFill/>
          </a:ln>
        </p:spPr>
      </p:sp>
      <p:sp>
        <p:nvSpPr>
          <p:cNvPr id="274" name="Google Shape;274;p23"/>
          <p:cNvSpPr/>
          <p:nvPr/>
        </p:nvSpPr>
        <p:spPr>
          <a:xfrm>
            <a:off x="10307567" y="5035981"/>
            <a:ext cx="217423" cy="217423"/>
          </a:xfrm>
          <a:custGeom>
            <a:rect b="b" l="l" r="r" t="t"/>
            <a:pathLst>
              <a:path extrusionOk="0" h="217423" w="217423">
                <a:moveTo>
                  <a:pt x="0" y="0"/>
                </a:moveTo>
                <a:lnTo>
                  <a:pt x="217423" y="0"/>
                </a:lnTo>
                <a:lnTo>
                  <a:pt x="217423" y="217423"/>
                </a:lnTo>
                <a:lnTo>
                  <a:pt x="0" y="217423"/>
                </a:lnTo>
                <a:lnTo>
                  <a:pt x="0" y="0"/>
                </a:lnTo>
                <a:close/>
              </a:path>
            </a:pathLst>
          </a:custGeom>
          <a:blipFill rotWithShape="1">
            <a:blip r:embed="rId9">
              <a:alphaModFix/>
            </a:blip>
            <a:stretch>
              <a:fillRect b="0" l="0" r="0" t="0"/>
            </a:stretch>
          </a:blipFill>
          <a:ln>
            <a:noFill/>
          </a:ln>
        </p:spPr>
      </p:sp>
      <p:sp>
        <p:nvSpPr>
          <p:cNvPr id="275" name="Google Shape;275;p23"/>
          <p:cNvSpPr/>
          <p:nvPr/>
        </p:nvSpPr>
        <p:spPr>
          <a:xfrm>
            <a:off x="16378469" y="5035981"/>
            <a:ext cx="217423" cy="217423"/>
          </a:xfrm>
          <a:custGeom>
            <a:rect b="b" l="l" r="r" t="t"/>
            <a:pathLst>
              <a:path extrusionOk="0" h="217423" w="217423">
                <a:moveTo>
                  <a:pt x="0" y="0"/>
                </a:moveTo>
                <a:lnTo>
                  <a:pt x="217422" y="0"/>
                </a:lnTo>
                <a:lnTo>
                  <a:pt x="217422" y="217423"/>
                </a:lnTo>
                <a:lnTo>
                  <a:pt x="0" y="217423"/>
                </a:lnTo>
                <a:lnTo>
                  <a:pt x="0" y="0"/>
                </a:lnTo>
                <a:close/>
              </a:path>
            </a:pathLst>
          </a:custGeom>
          <a:blipFill rotWithShape="1">
            <a:blip r:embed="rId9">
              <a:alphaModFix/>
            </a:blip>
            <a:stretch>
              <a:fillRect b="0" l="0" r="0" t="0"/>
            </a:stretch>
          </a:blipFill>
          <a:ln>
            <a:noFill/>
          </a:ln>
        </p:spPr>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4"/>
          <p:cNvSpPr txBox="1"/>
          <p:nvPr/>
        </p:nvSpPr>
        <p:spPr>
          <a:xfrm>
            <a:off x="13535533" y="4020050"/>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Example</a:t>
            </a:r>
            <a:endParaRPr/>
          </a:p>
        </p:txBody>
      </p:sp>
      <p:sp>
        <p:nvSpPr>
          <p:cNvPr id="281" name="Google Shape;281;p24"/>
          <p:cNvSpPr txBox="1"/>
          <p:nvPr/>
        </p:nvSpPr>
        <p:spPr>
          <a:xfrm>
            <a:off x="13535533" y="4558497"/>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sp>
        <p:nvSpPr>
          <p:cNvPr id="282" name="Google Shape;282;p24"/>
          <p:cNvSpPr txBox="1"/>
          <p:nvPr/>
        </p:nvSpPr>
        <p:spPr>
          <a:xfrm>
            <a:off x="8927138" y="1976228"/>
            <a:ext cx="8082458" cy="135255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Market Research</a:t>
            </a:r>
            <a:endParaRPr/>
          </a:p>
        </p:txBody>
      </p:sp>
      <p:sp>
        <p:nvSpPr>
          <p:cNvPr id="283" name="Google Shape;283;p24"/>
          <p:cNvSpPr/>
          <p:nvPr/>
        </p:nvSpPr>
        <p:spPr>
          <a:xfrm>
            <a:off x="17078512" y="2865890"/>
            <a:ext cx="217423" cy="217423"/>
          </a:xfrm>
          <a:custGeom>
            <a:rect b="b" l="l" r="r" t="t"/>
            <a:pathLst>
              <a:path extrusionOk="0" h="217423" w="217423">
                <a:moveTo>
                  <a:pt x="0" y="0"/>
                </a:moveTo>
                <a:lnTo>
                  <a:pt x="217423" y="0"/>
                </a:lnTo>
                <a:lnTo>
                  <a:pt x="217423" y="217422"/>
                </a:lnTo>
                <a:lnTo>
                  <a:pt x="0" y="217422"/>
                </a:lnTo>
                <a:lnTo>
                  <a:pt x="0" y="0"/>
                </a:lnTo>
                <a:close/>
              </a:path>
            </a:pathLst>
          </a:custGeom>
          <a:blipFill rotWithShape="1">
            <a:blip r:embed="rId3">
              <a:alphaModFix/>
            </a:blip>
            <a:stretch>
              <a:fillRect b="0" l="0" r="0" t="0"/>
            </a:stretch>
          </a:blipFill>
          <a:ln>
            <a:noFill/>
          </a:ln>
        </p:spPr>
      </p:sp>
      <p:grpSp>
        <p:nvGrpSpPr>
          <p:cNvPr id="284" name="Google Shape;284;p24"/>
          <p:cNvGrpSpPr/>
          <p:nvPr/>
        </p:nvGrpSpPr>
        <p:grpSpPr>
          <a:xfrm>
            <a:off x="370127" y="1028700"/>
            <a:ext cx="8331971" cy="8280786"/>
            <a:chOff x="-15798" y="0"/>
            <a:chExt cx="2571596" cy="2555798"/>
          </a:xfrm>
        </p:grpSpPr>
        <p:sp>
          <p:nvSpPr>
            <p:cNvPr id="285" name="Google Shape;285;p24"/>
            <p:cNvSpPr/>
            <p:nvPr/>
          </p:nvSpPr>
          <p:spPr>
            <a:xfrm>
              <a:off x="1270000" y="0"/>
              <a:ext cx="1285798" cy="1333474"/>
            </a:xfrm>
            <a:custGeom>
              <a:rect b="b" l="l" r="r" t="t"/>
              <a:pathLst>
                <a:path extrusionOk="0" h="1333474" w="1285798">
                  <a:moveTo>
                    <a:pt x="0" y="0"/>
                  </a:moveTo>
                  <a:cubicBezTo>
                    <a:pt x="347841" y="0"/>
                    <a:pt x="680458" y="142671"/>
                    <a:pt x="920193" y="394703"/>
                  </a:cubicBezTo>
                  <a:cubicBezTo>
                    <a:pt x="1159929" y="646735"/>
                    <a:pt x="1285798" y="986067"/>
                    <a:pt x="1268413" y="1333474"/>
                  </a:cubicBezTo>
                  <a:lnTo>
                    <a:pt x="0" y="1270000"/>
                  </a:lnTo>
                  <a:close/>
                </a:path>
              </a:pathLst>
            </a:custGeom>
            <a:solidFill>
              <a:srgbClr val="FDB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4"/>
            <p:cNvSpPr/>
            <p:nvPr/>
          </p:nvSpPr>
          <p:spPr>
            <a:xfrm>
              <a:off x="1206526" y="1270000"/>
              <a:ext cx="1333474" cy="1285798"/>
            </a:xfrm>
            <a:custGeom>
              <a:rect b="b" l="l" r="r" t="t"/>
              <a:pathLst>
                <a:path extrusionOk="0" h="1285798" w="1333474">
                  <a:moveTo>
                    <a:pt x="1333474" y="0"/>
                  </a:moveTo>
                  <a:cubicBezTo>
                    <a:pt x="1333474" y="347841"/>
                    <a:pt x="1190803" y="680458"/>
                    <a:pt x="938771" y="920193"/>
                  </a:cubicBezTo>
                  <a:cubicBezTo>
                    <a:pt x="686738" y="1159929"/>
                    <a:pt x="347407" y="1285798"/>
                    <a:pt x="0" y="1268413"/>
                  </a:cubicBezTo>
                  <a:lnTo>
                    <a:pt x="63474" y="0"/>
                  </a:lnTo>
                  <a:close/>
                </a:path>
              </a:pathLst>
            </a:custGeom>
            <a:solidFill>
              <a:srgbClr val="FFE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4"/>
            <p:cNvSpPr/>
            <p:nvPr/>
          </p:nvSpPr>
          <p:spPr>
            <a:xfrm>
              <a:off x="-15798" y="1206526"/>
              <a:ext cx="1285798" cy="1333474"/>
            </a:xfrm>
            <a:custGeom>
              <a:rect b="b" l="l" r="r" t="t"/>
              <a:pathLst>
                <a:path extrusionOk="0" h="1333474" w="1285798">
                  <a:moveTo>
                    <a:pt x="1285798" y="1333474"/>
                  </a:moveTo>
                  <a:cubicBezTo>
                    <a:pt x="937957" y="1333474"/>
                    <a:pt x="605340" y="1190803"/>
                    <a:pt x="365605" y="938771"/>
                  </a:cubicBezTo>
                  <a:cubicBezTo>
                    <a:pt x="125869" y="686738"/>
                    <a:pt x="0" y="347407"/>
                    <a:pt x="17385" y="0"/>
                  </a:cubicBezTo>
                  <a:lnTo>
                    <a:pt x="1285798" y="63474"/>
                  </a:lnTo>
                  <a:close/>
                </a:path>
              </a:pathLst>
            </a:custGeom>
            <a:solidFill>
              <a:srgbClr val="FFF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4"/>
            <p:cNvSpPr/>
            <p:nvPr/>
          </p:nvSpPr>
          <p:spPr>
            <a:xfrm>
              <a:off x="0" y="0"/>
              <a:ext cx="1270000" cy="1270000"/>
            </a:xfrm>
            <a:custGeom>
              <a:rect b="b" l="l" r="r" t="t"/>
              <a:pathLst>
                <a:path extrusionOk="0" h="1270000" w="1270000">
                  <a:moveTo>
                    <a:pt x="0" y="1270000"/>
                  </a:moveTo>
                  <a:cubicBezTo>
                    <a:pt x="0" y="568648"/>
                    <a:pt x="568521" y="70"/>
                    <a:pt x="1269873" y="0"/>
                  </a:cubicBezTo>
                  <a:lnTo>
                    <a:pt x="1270000" y="1270000"/>
                  </a:lnTo>
                  <a:close/>
                </a:path>
              </a:pathLst>
            </a:custGeom>
            <a:solidFill>
              <a:srgbClr val="FFFB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4"/>
          <p:cNvSpPr txBox="1"/>
          <p:nvPr/>
        </p:nvSpPr>
        <p:spPr>
          <a:xfrm>
            <a:off x="13535533" y="6642594"/>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Example</a:t>
            </a:r>
            <a:endParaRPr/>
          </a:p>
        </p:txBody>
      </p:sp>
      <p:sp>
        <p:nvSpPr>
          <p:cNvPr id="290" name="Google Shape;290;p24"/>
          <p:cNvSpPr txBox="1"/>
          <p:nvPr/>
        </p:nvSpPr>
        <p:spPr>
          <a:xfrm>
            <a:off x="13535533" y="7181041"/>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sp>
        <p:nvSpPr>
          <p:cNvPr id="291" name="Google Shape;291;p24"/>
          <p:cNvSpPr txBox="1"/>
          <p:nvPr/>
        </p:nvSpPr>
        <p:spPr>
          <a:xfrm>
            <a:off x="9231340" y="4020050"/>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Example</a:t>
            </a:r>
            <a:endParaRPr/>
          </a:p>
        </p:txBody>
      </p:sp>
      <p:sp>
        <p:nvSpPr>
          <p:cNvPr id="292" name="Google Shape;292;p24"/>
          <p:cNvSpPr txBox="1"/>
          <p:nvPr/>
        </p:nvSpPr>
        <p:spPr>
          <a:xfrm>
            <a:off x="9231340" y="4558497"/>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sp>
        <p:nvSpPr>
          <p:cNvPr id="293" name="Google Shape;293;p24"/>
          <p:cNvSpPr txBox="1"/>
          <p:nvPr/>
        </p:nvSpPr>
        <p:spPr>
          <a:xfrm>
            <a:off x="9231340" y="6642594"/>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Example</a:t>
            </a:r>
            <a:endParaRPr/>
          </a:p>
        </p:txBody>
      </p:sp>
      <p:sp>
        <p:nvSpPr>
          <p:cNvPr id="294" name="Google Shape;294;p24"/>
          <p:cNvSpPr txBox="1"/>
          <p:nvPr/>
        </p:nvSpPr>
        <p:spPr>
          <a:xfrm>
            <a:off x="9231340" y="7181041"/>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cxnSp>
        <p:nvCxnSpPr>
          <p:cNvPr id="295" name="Google Shape;295;p24"/>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296" name="Google Shape;296;p24"/>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297" name="Google Shape;297;p24"/>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298" name="Google Shape;298;p24"/>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04" name="Google Shape;304;p25"/>
          <p:cNvSpPr txBox="1"/>
          <p:nvPr/>
        </p:nvSpPr>
        <p:spPr>
          <a:xfrm>
            <a:off x="1028700" y="342900"/>
            <a:ext cx="16230600"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FFFFFF"/>
                </a:solidFill>
                <a:latin typeface="Bebas Neue"/>
                <a:ea typeface="Bebas Neue"/>
                <a:cs typeface="Bebas Neue"/>
                <a:sym typeface="Bebas Neue"/>
              </a:rPr>
              <a:t>A picture is worth a thousand words</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26"/>
          <p:cNvPicPr preferRelativeResize="0"/>
          <p:nvPr/>
        </p:nvPicPr>
        <p:blipFill>
          <a:blip r:embed="rId3">
            <a:alphaModFix/>
          </a:blip>
          <a:stretch>
            <a:fillRect/>
          </a:stretch>
        </p:blipFill>
        <p:spPr>
          <a:xfrm>
            <a:off x="0" y="0"/>
            <a:ext cx="18288000" cy="10233436"/>
          </a:xfrm>
          <a:prstGeom prst="rect">
            <a:avLst/>
          </a:prstGeom>
          <a:noFill/>
          <a:ln>
            <a:noFill/>
          </a:ln>
        </p:spPr>
      </p:pic>
      <p:sp>
        <p:nvSpPr>
          <p:cNvPr id="310" name="Google Shape;310;p26"/>
          <p:cNvSpPr txBox="1"/>
          <p:nvPr/>
        </p:nvSpPr>
        <p:spPr>
          <a:xfrm>
            <a:off x="9613848" y="3948112"/>
            <a:ext cx="7378075" cy="2390775"/>
          </a:xfrm>
          <a:prstGeom prst="rect">
            <a:avLst/>
          </a:prstGeom>
          <a:noFill/>
          <a:ln>
            <a:noFill/>
          </a:ln>
        </p:spPr>
        <p:txBody>
          <a:bodyPr anchorCtr="0" anchor="t" bIns="0" lIns="0" spcFirstLastPara="1" rIns="0" wrap="square" tIns="0">
            <a:spAutoFit/>
          </a:bodyPr>
          <a:lstStyle/>
          <a:p>
            <a:pPr indent="0" lvl="0" marL="0" marR="0" rtl="0" algn="r">
              <a:lnSpc>
                <a:spcPct val="119998"/>
              </a:lnSpc>
              <a:spcBef>
                <a:spcPts val="0"/>
              </a:spcBef>
              <a:spcAft>
                <a:spcPts val="0"/>
              </a:spcAft>
              <a:buNone/>
            </a:pPr>
            <a:r>
              <a:rPr b="1" i="0" lang="en-US" sz="15746" u="none" cap="none" strike="noStrike">
                <a:solidFill>
                  <a:srgbClr val="FFFFFF"/>
                </a:solidFill>
                <a:latin typeface="Bebas Neue"/>
                <a:ea typeface="Bebas Neue"/>
                <a:cs typeface="Bebas Neue"/>
                <a:sym typeface="Bebas Neue"/>
              </a:rPr>
              <a:t>About Us</a:t>
            </a:r>
            <a:endParaRPr/>
          </a:p>
        </p:txBody>
      </p:sp>
      <p:sp>
        <p:nvSpPr>
          <p:cNvPr id="311" name="Google Shape;311;p26"/>
          <p:cNvSpPr/>
          <p:nvPr/>
        </p:nvSpPr>
        <p:spPr>
          <a:xfrm>
            <a:off x="17093767" y="5651736"/>
            <a:ext cx="238802" cy="238802"/>
          </a:xfrm>
          <a:custGeom>
            <a:rect b="b" l="l" r="r" t="t"/>
            <a:pathLst>
              <a:path extrusionOk="0" h="238802" w="238802">
                <a:moveTo>
                  <a:pt x="0" y="0"/>
                </a:moveTo>
                <a:lnTo>
                  <a:pt x="238802" y="0"/>
                </a:lnTo>
                <a:lnTo>
                  <a:pt x="238802" y="238802"/>
                </a:lnTo>
                <a:lnTo>
                  <a:pt x="0" y="238802"/>
                </a:lnTo>
                <a:lnTo>
                  <a:pt x="0" y="0"/>
                </a:lnTo>
                <a:close/>
              </a:path>
            </a:pathLst>
          </a:custGeom>
          <a:blipFill rotWithShape="1">
            <a:blip r:embed="rId4">
              <a:alphaModFix/>
            </a:blip>
            <a:stretch>
              <a:fillRect b="0" l="0" r="0" t="0"/>
            </a:stretch>
          </a:blipFill>
          <a:ln>
            <a:noFill/>
          </a:ln>
        </p:spPr>
      </p:sp>
      <p:cxnSp>
        <p:nvCxnSpPr>
          <p:cNvPr id="312" name="Google Shape;312;p26"/>
          <p:cNvCxnSpPr/>
          <p:nvPr/>
        </p:nvCxnSpPr>
        <p:spPr>
          <a:xfrm>
            <a:off x="402032" y="9765560"/>
            <a:ext cx="17483937" cy="0"/>
          </a:xfrm>
          <a:prstGeom prst="straightConnector1">
            <a:avLst/>
          </a:prstGeom>
          <a:noFill/>
          <a:ln cap="flat" cmpd="sng" w="38100">
            <a:solidFill>
              <a:srgbClr val="FFFFFF"/>
            </a:solidFill>
            <a:prstDash val="solid"/>
            <a:round/>
            <a:headEnd len="sm" w="sm" type="none"/>
            <a:tailEnd len="sm" w="sm" type="none"/>
          </a:ln>
        </p:spPr>
      </p:cxnSp>
      <p:sp>
        <p:nvSpPr>
          <p:cNvPr id="313" name="Google Shape;313;p26"/>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PRESENTED BY JANE DOE</a:t>
            </a:r>
            <a:endParaRPr/>
          </a:p>
        </p:txBody>
      </p:sp>
      <p:sp>
        <p:nvSpPr>
          <p:cNvPr id="314" name="Google Shape;314;p26"/>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11.07.2023</a:t>
            </a:r>
            <a:endParaRPr/>
          </a:p>
        </p:txBody>
      </p:sp>
      <p:sp>
        <p:nvSpPr>
          <p:cNvPr id="315" name="Google Shape;315;p26"/>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7"/>
          <p:cNvPicPr preferRelativeResize="0"/>
          <p:nvPr/>
        </p:nvPicPr>
        <p:blipFill>
          <a:blip r:embed="rId3">
            <a:alphaModFix/>
          </a:blip>
          <a:stretch>
            <a:fillRect/>
          </a:stretch>
        </p:blipFill>
        <p:spPr>
          <a:xfrm>
            <a:off x="-3" y="6686550"/>
            <a:ext cx="11434276" cy="3604147"/>
          </a:xfrm>
          <a:prstGeom prst="rect">
            <a:avLst/>
          </a:prstGeom>
          <a:noFill/>
          <a:ln>
            <a:noFill/>
          </a:ln>
        </p:spPr>
      </p:pic>
      <p:pic>
        <p:nvPicPr>
          <p:cNvPr id="321" name="Google Shape;321;p27"/>
          <p:cNvPicPr preferRelativeResize="0"/>
          <p:nvPr/>
        </p:nvPicPr>
        <p:blipFill>
          <a:blip r:embed="rId4">
            <a:alphaModFix/>
          </a:blip>
          <a:stretch>
            <a:fillRect/>
          </a:stretch>
        </p:blipFill>
        <p:spPr>
          <a:xfrm>
            <a:off x="11434276" y="0"/>
            <a:ext cx="6853726" cy="10280617"/>
          </a:xfrm>
          <a:prstGeom prst="rect">
            <a:avLst/>
          </a:prstGeom>
          <a:noFill/>
          <a:ln>
            <a:noFill/>
          </a:ln>
        </p:spPr>
      </p:pic>
      <p:pic>
        <p:nvPicPr>
          <p:cNvPr id="322" name="Google Shape;322;p27"/>
          <p:cNvPicPr preferRelativeResize="0"/>
          <p:nvPr/>
        </p:nvPicPr>
        <p:blipFill>
          <a:blip r:embed="rId5">
            <a:alphaModFix/>
          </a:blip>
          <a:stretch>
            <a:fillRect/>
          </a:stretch>
        </p:blipFill>
        <p:spPr>
          <a:xfrm>
            <a:off x="-7133523" y="-4705707"/>
            <a:ext cx="9641026" cy="8778432"/>
          </a:xfrm>
          <a:prstGeom prst="rect">
            <a:avLst/>
          </a:prstGeom>
          <a:noFill/>
          <a:ln>
            <a:noFill/>
          </a:ln>
        </p:spPr>
      </p:pic>
      <p:sp>
        <p:nvSpPr>
          <p:cNvPr id="323" name="Google Shape;323;p27"/>
          <p:cNvSpPr txBox="1"/>
          <p:nvPr/>
        </p:nvSpPr>
        <p:spPr>
          <a:xfrm>
            <a:off x="1028700" y="2003898"/>
            <a:ext cx="7335899"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Our History</a:t>
            </a:r>
            <a:endParaRPr/>
          </a:p>
        </p:txBody>
      </p:sp>
      <p:sp>
        <p:nvSpPr>
          <p:cNvPr id="324" name="Google Shape;324;p27"/>
          <p:cNvSpPr/>
          <p:nvPr/>
        </p:nvSpPr>
        <p:spPr>
          <a:xfrm>
            <a:off x="5479877" y="2859067"/>
            <a:ext cx="217423" cy="217423"/>
          </a:xfrm>
          <a:custGeom>
            <a:rect b="b" l="l" r="r" t="t"/>
            <a:pathLst>
              <a:path extrusionOk="0" h="217423" w="217423">
                <a:moveTo>
                  <a:pt x="0" y="0"/>
                </a:moveTo>
                <a:lnTo>
                  <a:pt x="217422" y="0"/>
                </a:lnTo>
                <a:lnTo>
                  <a:pt x="217422" y="217422"/>
                </a:lnTo>
                <a:lnTo>
                  <a:pt x="0" y="217422"/>
                </a:lnTo>
                <a:lnTo>
                  <a:pt x="0" y="0"/>
                </a:lnTo>
                <a:close/>
              </a:path>
            </a:pathLst>
          </a:custGeom>
          <a:blipFill rotWithShape="1">
            <a:blip r:embed="rId6">
              <a:alphaModFix/>
            </a:blip>
            <a:stretch>
              <a:fillRect b="0" l="0" r="0" t="0"/>
            </a:stretch>
          </a:blipFill>
          <a:ln>
            <a:noFill/>
          </a:ln>
        </p:spPr>
      </p:sp>
      <p:sp>
        <p:nvSpPr>
          <p:cNvPr id="325" name="Google Shape;325;p27"/>
          <p:cNvSpPr txBox="1"/>
          <p:nvPr/>
        </p:nvSpPr>
        <p:spPr>
          <a:xfrm>
            <a:off x="1028700" y="3308823"/>
            <a:ext cx="65721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 communication tools that can be used as demonstrations, lectures, speeches, reports, and more. It is mostly presented before an audience. </a:t>
            </a:r>
            <a:endParaRPr/>
          </a:p>
        </p:txBody>
      </p:sp>
      <p:cxnSp>
        <p:nvCxnSpPr>
          <p:cNvPr id="326" name="Google Shape;326;p27"/>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327" name="Google Shape;327;p27"/>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328" name="Google Shape;328;p27"/>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329" name="Google Shape;329;p27"/>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8"/>
          <p:cNvPicPr preferRelativeResize="0"/>
          <p:nvPr/>
        </p:nvPicPr>
        <p:blipFill>
          <a:blip r:embed="rId3">
            <a:alphaModFix/>
          </a:blip>
          <a:stretch>
            <a:fillRect/>
          </a:stretch>
        </p:blipFill>
        <p:spPr>
          <a:xfrm>
            <a:off x="9125675" y="5919175"/>
            <a:ext cx="3553525" cy="3553525"/>
          </a:xfrm>
          <a:prstGeom prst="rect">
            <a:avLst/>
          </a:prstGeom>
          <a:noFill/>
          <a:ln>
            <a:noFill/>
          </a:ln>
        </p:spPr>
      </p:pic>
      <p:pic>
        <p:nvPicPr>
          <p:cNvPr id="335" name="Google Shape;335;p28"/>
          <p:cNvPicPr preferRelativeResize="0"/>
          <p:nvPr/>
        </p:nvPicPr>
        <p:blipFill>
          <a:blip r:embed="rId4">
            <a:alphaModFix/>
          </a:blip>
          <a:stretch>
            <a:fillRect/>
          </a:stretch>
        </p:blipFill>
        <p:spPr>
          <a:xfrm>
            <a:off x="9144000" y="1924050"/>
            <a:ext cx="3535200" cy="3547826"/>
          </a:xfrm>
          <a:prstGeom prst="rect">
            <a:avLst/>
          </a:prstGeom>
          <a:noFill/>
          <a:ln>
            <a:noFill/>
          </a:ln>
        </p:spPr>
      </p:pic>
      <p:pic>
        <p:nvPicPr>
          <p:cNvPr id="336" name="Google Shape;336;p28"/>
          <p:cNvPicPr preferRelativeResize="0"/>
          <p:nvPr/>
        </p:nvPicPr>
        <p:blipFill>
          <a:blip r:embed="rId5">
            <a:alphaModFix/>
          </a:blip>
          <a:stretch>
            <a:fillRect/>
          </a:stretch>
        </p:blipFill>
        <p:spPr>
          <a:xfrm>
            <a:off x="654050" y="5931796"/>
            <a:ext cx="3553550" cy="3540904"/>
          </a:xfrm>
          <a:prstGeom prst="rect">
            <a:avLst/>
          </a:prstGeom>
          <a:noFill/>
          <a:ln>
            <a:noFill/>
          </a:ln>
        </p:spPr>
      </p:pic>
      <p:pic>
        <p:nvPicPr>
          <p:cNvPr id="337" name="Google Shape;337;p28"/>
          <p:cNvPicPr preferRelativeResize="0"/>
          <p:nvPr/>
        </p:nvPicPr>
        <p:blipFill>
          <a:blip r:embed="rId6">
            <a:alphaModFix/>
          </a:blip>
          <a:stretch>
            <a:fillRect/>
          </a:stretch>
        </p:blipFill>
        <p:spPr>
          <a:xfrm>
            <a:off x="654050" y="1924050"/>
            <a:ext cx="3553550" cy="3553550"/>
          </a:xfrm>
          <a:prstGeom prst="rect">
            <a:avLst/>
          </a:prstGeom>
          <a:noFill/>
          <a:ln>
            <a:noFill/>
          </a:ln>
        </p:spPr>
      </p:pic>
      <p:pic>
        <p:nvPicPr>
          <p:cNvPr id="338" name="Google Shape;338;p28"/>
          <p:cNvPicPr preferRelativeResize="0"/>
          <p:nvPr/>
        </p:nvPicPr>
        <p:blipFill>
          <a:blip r:embed="rId7">
            <a:alphaModFix/>
          </a:blip>
          <a:stretch>
            <a:fillRect/>
          </a:stretch>
        </p:blipFill>
        <p:spPr>
          <a:xfrm>
            <a:off x="13972075" y="-6034925"/>
            <a:ext cx="7368599" cy="8078826"/>
          </a:xfrm>
          <a:prstGeom prst="rect">
            <a:avLst/>
          </a:prstGeom>
          <a:noFill/>
          <a:ln>
            <a:noFill/>
          </a:ln>
        </p:spPr>
      </p:pic>
      <p:sp>
        <p:nvSpPr>
          <p:cNvPr id="339" name="Google Shape;339;p28"/>
          <p:cNvSpPr txBox="1"/>
          <p:nvPr/>
        </p:nvSpPr>
        <p:spPr>
          <a:xfrm>
            <a:off x="654056" y="571500"/>
            <a:ext cx="13944632"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Add a Team Members Page</a:t>
            </a:r>
            <a:endParaRPr/>
          </a:p>
        </p:txBody>
      </p:sp>
      <p:sp>
        <p:nvSpPr>
          <p:cNvPr id="340" name="Google Shape;340;p28"/>
          <p:cNvSpPr/>
          <p:nvPr/>
        </p:nvSpPr>
        <p:spPr>
          <a:xfrm>
            <a:off x="10298909" y="1500647"/>
            <a:ext cx="217423" cy="217423"/>
          </a:xfrm>
          <a:custGeom>
            <a:rect b="b" l="l" r="r" t="t"/>
            <a:pathLst>
              <a:path extrusionOk="0" h="217423" w="217423">
                <a:moveTo>
                  <a:pt x="0" y="0"/>
                </a:moveTo>
                <a:lnTo>
                  <a:pt x="217422" y="0"/>
                </a:lnTo>
                <a:lnTo>
                  <a:pt x="217422" y="217423"/>
                </a:lnTo>
                <a:lnTo>
                  <a:pt x="0" y="217423"/>
                </a:lnTo>
                <a:lnTo>
                  <a:pt x="0" y="0"/>
                </a:lnTo>
                <a:close/>
              </a:path>
            </a:pathLst>
          </a:custGeom>
          <a:blipFill rotWithShape="1">
            <a:blip r:embed="rId8">
              <a:alphaModFix/>
            </a:blip>
            <a:stretch>
              <a:fillRect b="0" l="0" r="0" t="0"/>
            </a:stretch>
          </a:blipFill>
          <a:ln>
            <a:noFill/>
          </a:ln>
        </p:spPr>
      </p:sp>
      <p:grpSp>
        <p:nvGrpSpPr>
          <p:cNvPr id="341" name="Google Shape;341;p28"/>
          <p:cNvGrpSpPr/>
          <p:nvPr/>
        </p:nvGrpSpPr>
        <p:grpSpPr>
          <a:xfrm>
            <a:off x="782547" y="1942828"/>
            <a:ext cx="3553520" cy="3662016"/>
            <a:chOff x="0" y="-28575"/>
            <a:chExt cx="935907" cy="964482"/>
          </a:xfrm>
        </p:grpSpPr>
        <p:sp>
          <p:nvSpPr>
            <p:cNvPr id="342" name="Google Shape;342;p28"/>
            <p:cNvSpPr/>
            <p:nvPr/>
          </p:nvSpPr>
          <p:spPr>
            <a:xfrm>
              <a:off x="0" y="0"/>
              <a:ext cx="935907" cy="935907"/>
            </a:xfrm>
            <a:custGeom>
              <a:rect b="b" l="l" r="r" t="t"/>
              <a:pathLst>
                <a:path extrusionOk="0" h="935907" w="935907">
                  <a:moveTo>
                    <a:pt x="0" y="0"/>
                  </a:moveTo>
                  <a:lnTo>
                    <a:pt x="935907" y="0"/>
                  </a:lnTo>
                  <a:lnTo>
                    <a:pt x="935907" y="935907"/>
                  </a:lnTo>
                  <a:lnTo>
                    <a:pt x="0" y="935907"/>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343" name="Google Shape;343;p28"/>
            <p:cNvSpPr txBox="1"/>
            <p:nvPr/>
          </p:nvSpPr>
          <p:spPr>
            <a:xfrm>
              <a:off x="0" y="-28575"/>
              <a:ext cx="935907" cy="964482"/>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8"/>
          <p:cNvSpPr txBox="1"/>
          <p:nvPr/>
        </p:nvSpPr>
        <p:spPr>
          <a:xfrm>
            <a:off x="4393218" y="3048681"/>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john doe</a:t>
            </a:r>
            <a:endParaRPr/>
          </a:p>
        </p:txBody>
      </p:sp>
      <p:sp>
        <p:nvSpPr>
          <p:cNvPr id="345" name="Google Shape;345;p28"/>
          <p:cNvSpPr txBox="1"/>
          <p:nvPr/>
        </p:nvSpPr>
        <p:spPr>
          <a:xfrm>
            <a:off x="4393218" y="3587129"/>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sp>
        <p:nvSpPr>
          <p:cNvPr id="346" name="Google Shape;346;p28"/>
          <p:cNvSpPr txBox="1"/>
          <p:nvPr/>
        </p:nvSpPr>
        <p:spPr>
          <a:xfrm>
            <a:off x="4393218" y="7043800"/>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jane doe</a:t>
            </a:r>
            <a:endParaRPr/>
          </a:p>
        </p:txBody>
      </p:sp>
      <p:sp>
        <p:nvSpPr>
          <p:cNvPr id="347" name="Google Shape;347;p28"/>
          <p:cNvSpPr txBox="1"/>
          <p:nvPr/>
        </p:nvSpPr>
        <p:spPr>
          <a:xfrm>
            <a:off x="4393218" y="7582248"/>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sp>
        <p:nvSpPr>
          <p:cNvPr id="348" name="Google Shape;348;p28"/>
          <p:cNvSpPr txBox="1"/>
          <p:nvPr/>
        </p:nvSpPr>
        <p:spPr>
          <a:xfrm>
            <a:off x="12878495" y="3048681"/>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jane doe</a:t>
            </a:r>
            <a:endParaRPr/>
          </a:p>
        </p:txBody>
      </p:sp>
      <p:sp>
        <p:nvSpPr>
          <p:cNvPr id="349" name="Google Shape;349;p28"/>
          <p:cNvSpPr txBox="1"/>
          <p:nvPr/>
        </p:nvSpPr>
        <p:spPr>
          <a:xfrm>
            <a:off x="12878495" y="3587129"/>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sp>
        <p:nvSpPr>
          <p:cNvPr id="350" name="Google Shape;350;p28"/>
          <p:cNvSpPr txBox="1"/>
          <p:nvPr/>
        </p:nvSpPr>
        <p:spPr>
          <a:xfrm>
            <a:off x="12878495" y="7043800"/>
            <a:ext cx="37237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john doe</a:t>
            </a:r>
            <a:endParaRPr/>
          </a:p>
        </p:txBody>
      </p:sp>
      <p:sp>
        <p:nvSpPr>
          <p:cNvPr id="351" name="Google Shape;351;p28"/>
          <p:cNvSpPr txBox="1"/>
          <p:nvPr/>
        </p:nvSpPr>
        <p:spPr>
          <a:xfrm>
            <a:off x="12878495" y="7582248"/>
            <a:ext cx="3723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a:t>
            </a:r>
            <a:endParaRPr/>
          </a:p>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communication tools</a:t>
            </a:r>
            <a:endParaRPr/>
          </a:p>
        </p:txBody>
      </p:sp>
      <p:grpSp>
        <p:nvGrpSpPr>
          <p:cNvPr id="352" name="Google Shape;352;p28"/>
          <p:cNvGrpSpPr/>
          <p:nvPr/>
        </p:nvGrpSpPr>
        <p:grpSpPr>
          <a:xfrm>
            <a:off x="9267825" y="5934498"/>
            <a:ext cx="3553520" cy="3662016"/>
            <a:chOff x="0" y="-28575"/>
            <a:chExt cx="935907" cy="964482"/>
          </a:xfrm>
        </p:grpSpPr>
        <p:sp>
          <p:nvSpPr>
            <p:cNvPr id="353" name="Google Shape;353;p28"/>
            <p:cNvSpPr/>
            <p:nvPr/>
          </p:nvSpPr>
          <p:spPr>
            <a:xfrm>
              <a:off x="0" y="0"/>
              <a:ext cx="935907" cy="935907"/>
            </a:xfrm>
            <a:custGeom>
              <a:rect b="b" l="l" r="r" t="t"/>
              <a:pathLst>
                <a:path extrusionOk="0" h="935907" w="935907">
                  <a:moveTo>
                    <a:pt x="0" y="0"/>
                  </a:moveTo>
                  <a:lnTo>
                    <a:pt x="935907" y="0"/>
                  </a:lnTo>
                  <a:lnTo>
                    <a:pt x="935907" y="935907"/>
                  </a:lnTo>
                  <a:lnTo>
                    <a:pt x="0" y="935907"/>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354" name="Google Shape;354;p28"/>
            <p:cNvSpPr txBox="1"/>
            <p:nvPr/>
          </p:nvSpPr>
          <p:spPr>
            <a:xfrm>
              <a:off x="0" y="-28575"/>
              <a:ext cx="935907" cy="964482"/>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8"/>
          <p:cNvGrpSpPr/>
          <p:nvPr/>
        </p:nvGrpSpPr>
        <p:grpSpPr>
          <a:xfrm>
            <a:off x="782547" y="5934498"/>
            <a:ext cx="3553898" cy="3662110"/>
            <a:chOff x="0" y="-28575"/>
            <a:chExt cx="936000" cy="964500"/>
          </a:xfrm>
        </p:grpSpPr>
        <p:sp>
          <p:nvSpPr>
            <p:cNvPr id="356" name="Google Shape;356;p28"/>
            <p:cNvSpPr/>
            <p:nvPr/>
          </p:nvSpPr>
          <p:spPr>
            <a:xfrm>
              <a:off x="0" y="0"/>
              <a:ext cx="935907" cy="935907"/>
            </a:xfrm>
            <a:custGeom>
              <a:rect b="b" l="l" r="r" t="t"/>
              <a:pathLst>
                <a:path extrusionOk="0" h="935907" w="935907">
                  <a:moveTo>
                    <a:pt x="0" y="0"/>
                  </a:moveTo>
                  <a:lnTo>
                    <a:pt x="935907" y="0"/>
                  </a:lnTo>
                  <a:lnTo>
                    <a:pt x="935907" y="935907"/>
                  </a:lnTo>
                  <a:lnTo>
                    <a:pt x="0" y="935907"/>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357" name="Google Shape;357;p28"/>
            <p:cNvSpPr txBox="1"/>
            <p:nvPr/>
          </p:nvSpPr>
          <p:spPr>
            <a:xfrm>
              <a:off x="0" y="-28575"/>
              <a:ext cx="936000" cy="964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8"/>
          <p:cNvGrpSpPr/>
          <p:nvPr/>
        </p:nvGrpSpPr>
        <p:grpSpPr>
          <a:xfrm>
            <a:off x="9267825" y="1942828"/>
            <a:ext cx="3553898" cy="3662110"/>
            <a:chOff x="0" y="-28575"/>
            <a:chExt cx="936000" cy="964500"/>
          </a:xfrm>
        </p:grpSpPr>
        <p:sp>
          <p:nvSpPr>
            <p:cNvPr id="359" name="Google Shape;359;p28"/>
            <p:cNvSpPr/>
            <p:nvPr/>
          </p:nvSpPr>
          <p:spPr>
            <a:xfrm>
              <a:off x="0" y="0"/>
              <a:ext cx="935907" cy="935907"/>
            </a:xfrm>
            <a:custGeom>
              <a:rect b="b" l="l" r="r" t="t"/>
              <a:pathLst>
                <a:path extrusionOk="0" h="935907" w="935907">
                  <a:moveTo>
                    <a:pt x="0" y="0"/>
                  </a:moveTo>
                  <a:lnTo>
                    <a:pt x="935907" y="0"/>
                  </a:lnTo>
                  <a:lnTo>
                    <a:pt x="935907" y="935907"/>
                  </a:lnTo>
                  <a:lnTo>
                    <a:pt x="0" y="935907"/>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360" name="Google Shape;360;p28"/>
            <p:cNvSpPr txBox="1"/>
            <p:nvPr/>
          </p:nvSpPr>
          <p:spPr>
            <a:xfrm>
              <a:off x="0" y="-28575"/>
              <a:ext cx="936000" cy="964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1" name="Google Shape;361;p28"/>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362" name="Google Shape;362;p28"/>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363" name="Google Shape;363;p28"/>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364" name="Google Shape;364;p28"/>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9"/>
          <p:cNvPicPr preferRelativeResize="0"/>
          <p:nvPr/>
        </p:nvPicPr>
        <p:blipFill>
          <a:blip r:embed="rId3">
            <a:alphaModFix/>
          </a:blip>
          <a:stretch>
            <a:fillRect/>
          </a:stretch>
        </p:blipFill>
        <p:spPr>
          <a:xfrm>
            <a:off x="1010476" y="-1160943"/>
            <a:ext cx="9494525" cy="10421060"/>
          </a:xfrm>
          <a:prstGeom prst="rect">
            <a:avLst/>
          </a:prstGeom>
          <a:noFill/>
          <a:ln>
            <a:noFill/>
          </a:ln>
        </p:spPr>
      </p:pic>
      <p:pic>
        <p:nvPicPr>
          <p:cNvPr id="370" name="Google Shape;370;p29"/>
          <p:cNvPicPr preferRelativeResize="0"/>
          <p:nvPr/>
        </p:nvPicPr>
        <p:blipFill>
          <a:blip r:embed="rId4">
            <a:alphaModFix/>
          </a:blip>
          <a:stretch>
            <a:fillRect/>
          </a:stretch>
        </p:blipFill>
        <p:spPr>
          <a:xfrm>
            <a:off x="261949" y="708106"/>
            <a:ext cx="8572075" cy="8559398"/>
          </a:xfrm>
          <a:prstGeom prst="rect">
            <a:avLst/>
          </a:prstGeom>
          <a:noFill/>
          <a:ln>
            <a:noFill/>
          </a:ln>
        </p:spPr>
      </p:pic>
      <p:sp>
        <p:nvSpPr>
          <p:cNvPr id="371" name="Google Shape;371;p29"/>
          <p:cNvSpPr txBox="1"/>
          <p:nvPr/>
        </p:nvSpPr>
        <p:spPr>
          <a:xfrm>
            <a:off x="9842480" y="3231868"/>
            <a:ext cx="7416820"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Our Founder</a:t>
            </a:r>
            <a:endParaRPr/>
          </a:p>
        </p:txBody>
      </p:sp>
      <p:grpSp>
        <p:nvGrpSpPr>
          <p:cNvPr id="372" name="Google Shape;372;p29"/>
          <p:cNvGrpSpPr/>
          <p:nvPr/>
        </p:nvGrpSpPr>
        <p:grpSpPr>
          <a:xfrm>
            <a:off x="571899" y="745078"/>
            <a:ext cx="8572101" cy="8833823"/>
            <a:chOff x="0" y="-28575"/>
            <a:chExt cx="935907" cy="964482"/>
          </a:xfrm>
        </p:grpSpPr>
        <p:sp>
          <p:nvSpPr>
            <p:cNvPr id="373" name="Google Shape;373;p29"/>
            <p:cNvSpPr/>
            <p:nvPr/>
          </p:nvSpPr>
          <p:spPr>
            <a:xfrm>
              <a:off x="0" y="0"/>
              <a:ext cx="935907" cy="935907"/>
            </a:xfrm>
            <a:custGeom>
              <a:rect b="b" l="l" r="r" t="t"/>
              <a:pathLst>
                <a:path extrusionOk="0" h="935907" w="935907">
                  <a:moveTo>
                    <a:pt x="0" y="0"/>
                  </a:moveTo>
                  <a:lnTo>
                    <a:pt x="935907" y="0"/>
                  </a:lnTo>
                  <a:lnTo>
                    <a:pt x="935907" y="935907"/>
                  </a:lnTo>
                  <a:lnTo>
                    <a:pt x="0" y="935907"/>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374" name="Google Shape;374;p29"/>
            <p:cNvSpPr txBox="1"/>
            <p:nvPr/>
          </p:nvSpPr>
          <p:spPr>
            <a:xfrm>
              <a:off x="0" y="-28575"/>
              <a:ext cx="935907" cy="964482"/>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29"/>
          <p:cNvSpPr/>
          <p:nvPr/>
        </p:nvSpPr>
        <p:spPr>
          <a:xfrm>
            <a:off x="15929255" y="4132062"/>
            <a:ext cx="217423" cy="217423"/>
          </a:xfrm>
          <a:custGeom>
            <a:rect b="b" l="l" r="r" t="t"/>
            <a:pathLst>
              <a:path extrusionOk="0" h="217423" w="217423">
                <a:moveTo>
                  <a:pt x="0" y="0"/>
                </a:moveTo>
                <a:lnTo>
                  <a:pt x="217423" y="0"/>
                </a:lnTo>
                <a:lnTo>
                  <a:pt x="217423" y="217422"/>
                </a:lnTo>
                <a:lnTo>
                  <a:pt x="0" y="217422"/>
                </a:lnTo>
                <a:lnTo>
                  <a:pt x="0" y="0"/>
                </a:lnTo>
                <a:close/>
              </a:path>
            </a:pathLst>
          </a:custGeom>
          <a:blipFill rotWithShape="1">
            <a:blip r:embed="rId5">
              <a:alphaModFix/>
            </a:blip>
            <a:stretch>
              <a:fillRect b="0" l="0" r="0" t="0"/>
            </a:stretch>
          </a:blipFill>
          <a:ln>
            <a:noFill/>
          </a:ln>
        </p:spPr>
      </p:sp>
      <p:cxnSp>
        <p:nvCxnSpPr>
          <p:cNvPr id="376" name="Google Shape;376;p29"/>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377" name="Google Shape;377;p29"/>
          <p:cNvSpPr txBox="1"/>
          <p:nvPr/>
        </p:nvSpPr>
        <p:spPr>
          <a:xfrm>
            <a:off x="11228210" y="4555843"/>
            <a:ext cx="464536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Name Surname</a:t>
            </a:r>
            <a:endParaRPr/>
          </a:p>
        </p:txBody>
      </p:sp>
      <p:sp>
        <p:nvSpPr>
          <p:cNvPr id="378" name="Google Shape;378;p29"/>
          <p:cNvSpPr txBox="1"/>
          <p:nvPr/>
        </p:nvSpPr>
        <p:spPr>
          <a:xfrm>
            <a:off x="10449459" y="5184422"/>
            <a:ext cx="62028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Presentations are communication tools that can be used as demonstrations, lectures, speeches, reports, and more. It is mostly presented before an audience. </a:t>
            </a:r>
            <a:endParaRPr/>
          </a:p>
        </p:txBody>
      </p:sp>
      <p:sp>
        <p:nvSpPr>
          <p:cNvPr id="379" name="Google Shape;379;p29"/>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380" name="Google Shape;380;p29"/>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381" name="Google Shape;381;p29"/>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30"/>
          <p:cNvPicPr preferRelativeResize="0"/>
          <p:nvPr/>
        </p:nvPicPr>
        <p:blipFill>
          <a:blip r:embed="rId3">
            <a:alphaModFix/>
          </a:blip>
          <a:stretch>
            <a:fillRect/>
          </a:stretch>
        </p:blipFill>
        <p:spPr>
          <a:xfrm>
            <a:off x="-1428751" y="-3846625"/>
            <a:ext cx="22702490" cy="14133624"/>
          </a:xfrm>
          <a:prstGeom prst="rect">
            <a:avLst/>
          </a:prstGeom>
          <a:noFill/>
          <a:ln>
            <a:noFill/>
          </a:ln>
        </p:spPr>
      </p:pic>
      <p:cxnSp>
        <p:nvCxnSpPr>
          <p:cNvPr id="387" name="Google Shape;387;p30"/>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388" name="Google Shape;388;p30"/>
          <p:cNvSpPr txBox="1"/>
          <p:nvPr/>
        </p:nvSpPr>
        <p:spPr>
          <a:xfrm>
            <a:off x="3411925" y="3290700"/>
            <a:ext cx="11463900" cy="2979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Write an original statement or inspiring quote</a:t>
            </a:r>
            <a:endParaRPr/>
          </a:p>
        </p:txBody>
      </p:sp>
      <p:sp>
        <p:nvSpPr>
          <p:cNvPr id="389" name="Google Shape;389;p30"/>
          <p:cNvSpPr txBox="1"/>
          <p:nvPr/>
        </p:nvSpPr>
        <p:spPr>
          <a:xfrm>
            <a:off x="2741618" y="6270307"/>
            <a:ext cx="1280476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 Include a credit, citation, or supporting message</a:t>
            </a:r>
            <a:endParaRPr/>
          </a:p>
        </p:txBody>
      </p:sp>
      <p:sp>
        <p:nvSpPr>
          <p:cNvPr id="390" name="Google Shape;390;p30"/>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391" name="Google Shape;391;p30"/>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392" name="Google Shape;392;p30"/>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31"/>
          <p:cNvPicPr preferRelativeResize="0"/>
          <p:nvPr/>
        </p:nvPicPr>
        <p:blipFill>
          <a:blip r:embed="rId3">
            <a:alphaModFix/>
          </a:blip>
          <a:stretch>
            <a:fillRect/>
          </a:stretch>
        </p:blipFill>
        <p:spPr>
          <a:xfrm>
            <a:off x="7945598" y="1031802"/>
            <a:ext cx="10360825" cy="8227718"/>
          </a:xfrm>
          <a:prstGeom prst="rect">
            <a:avLst/>
          </a:prstGeom>
          <a:noFill/>
          <a:ln>
            <a:noFill/>
          </a:ln>
        </p:spPr>
      </p:pic>
      <p:pic>
        <p:nvPicPr>
          <p:cNvPr id="398" name="Google Shape;398;p31"/>
          <p:cNvPicPr preferRelativeResize="0"/>
          <p:nvPr/>
        </p:nvPicPr>
        <p:blipFill>
          <a:blip r:embed="rId4">
            <a:alphaModFix/>
          </a:blip>
          <a:stretch>
            <a:fillRect/>
          </a:stretch>
        </p:blipFill>
        <p:spPr>
          <a:xfrm>
            <a:off x="-562298" y="7332599"/>
            <a:ext cx="4488649" cy="2954400"/>
          </a:xfrm>
          <a:prstGeom prst="rect">
            <a:avLst/>
          </a:prstGeom>
          <a:noFill/>
          <a:ln>
            <a:noFill/>
          </a:ln>
        </p:spPr>
      </p:pic>
      <p:sp>
        <p:nvSpPr>
          <p:cNvPr id="399" name="Google Shape;399;p31"/>
          <p:cNvSpPr txBox="1"/>
          <p:nvPr/>
        </p:nvSpPr>
        <p:spPr>
          <a:xfrm>
            <a:off x="1028700" y="1686398"/>
            <a:ext cx="55626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Contact Us</a:t>
            </a:r>
            <a:endParaRPr/>
          </a:p>
        </p:txBody>
      </p:sp>
      <p:sp>
        <p:nvSpPr>
          <p:cNvPr id="400" name="Google Shape;400;p31"/>
          <p:cNvSpPr/>
          <p:nvPr/>
        </p:nvSpPr>
        <p:spPr>
          <a:xfrm>
            <a:off x="1078014" y="3245055"/>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5">
              <a:alphaModFix/>
            </a:blip>
            <a:stretch>
              <a:fillRect b="0" l="0" r="0" t="0"/>
            </a:stretch>
          </a:blipFill>
          <a:ln>
            <a:noFill/>
          </a:ln>
        </p:spPr>
      </p:sp>
      <p:sp>
        <p:nvSpPr>
          <p:cNvPr id="401" name="Google Shape;401;p31"/>
          <p:cNvSpPr/>
          <p:nvPr/>
        </p:nvSpPr>
        <p:spPr>
          <a:xfrm>
            <a:off x="1051391" y="4196622"/>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6">
              <a:alphaModFix/>
            </a:blip>
            <a:stretch>
              <a:fillRect b="0" l="0" r="0" t="0"/>
            </a:stretch>
          </a:blipFill>
          <a:ln>
            <a:noFill/>
          </a:ln>
        </p:spPr>
      </p:sp>
      <p:sp>
        <p:nvSpPr>
          <p:cNvPr id="402" name="Google Shape;402;p31"/>
          <p:cNvSpPr/>
          <p:nvPr/>
        </p:nvSpPr>
        <p:spPr>
          <a:xfrm>
            <a:off x="1060010" y="514661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403" name="Google Shape;403;p31"/>
          <p:cNvSpPr/>
          <p:nvPr/>
        </p:nvSpPr>
        <p:spPr>
          <a:xfrm>
            <a:off x="1046557" y="689029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404" name="Google Shape;404;p31"/>
          <p:cNvSpPr/>
          <p:nvPr/>
        </p:nvSpPr>
        <p:spPr>
          <a:xfrm>
            <a:off x="1028700" y="598357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405" name="Google Shape;405;p31"/>
          <p:cNvSpPr/>
          <p:nvPr/>
        </p:nvSpPr>
        <p:spPr>
          <a:xfrm>
            <a:off x="5237134" y="2607333"/>
            <a:ext cx="217423" cy="217423"/>
          </a:xfrm>
          <a:custGeom>
            <a:rect b="b" l="l" r="r" t="t"/>
            <a:pathLst>
              <a:path extrusionOk="0" h="217423" w="217423">
                <a:moveTo>
                  <a:pt x="0" y="0"/>
                </a:moveTo>
                <a:lnTo>
                  <a:pt x="217423" y="0"/>
                </a:lnTo>
                <a:lnTo>
                  <a:pt x="217423" y="217423"/>
                </a:lnTo>
                <a:lnTo>
                  <a:pt x="0" y="217423"/>
                </a:lnTo>
                <a:lnTo>
                  <a:pt x="0" y="0"/>
                </a:lnTo>
                <a:close/>
              </a:path>
            </a:pathLst>
          </a:custGeom>
          <a:blipFill rotWithShape="1">
            <a:blip r:embed="rId10">
              <a:alphaModFix/>
            </a:blip>
            <a:stretch>
              <a:fillRect b="0" l="0" r="0" t="0"/>
            </a:stretch>
          </a:blipFill>
          <a:ln>
            <a:noFill/>
          </a:ln>
        </p:spPr>
      </p:sp>
      <p:cxnSp>
        <p:nvCxnSpPr>
          <p:cNvPr id="406" name="Google Shape;406;p31"/>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grpSp>
        <p:nvGrpSpPr>
          <p:cNvPr id="407" name="Google Shape;407;p31"/>
          <p:cNvGrpSpPr/>
          <p:nvPr/>
        </p:nvGrpSpPr>
        <p:grpSpPr>
          <a:xfrm>
            <a:off x="8198808" y="1158290"/>
            <a:ext cx="10341784" cy="8343456"/>
            <a:chOff x="0" y="-28575"/>
            <a:chExt cx="2723762" cy="2197453"/>
          </a:xfrm>
        </p:grpSpPr>
        <p:sp>
          <p:nvSpPr>
            <p:cNvPr id="408" name="Google Shape;408;p31"/>
            <p:cNvSpPr/>
            <p:nvPr/>
          </p:nvSpPr>
          <p:spPr>
            <a:xfrm>
              <a:off x="0" y="0"/>
              <a:ext cx="2723762" cy="2168878"/>
            </a:xfrm>
            <a:custGeom>
              <a:rect b="b" l="l" r="r" t="t"/>
              <a:pathLst>
                <a:path extrusionOk="0" h="2168878" w="2723762">
                  <a:moveTo>
                    <a:pt x="0" y="0"/>
                  </a:moveTo>
                  <a:lnTo>
                    <a:pt x="2723762" y="0"/>
                  </a:lnTo>
                  <a:lnTo>
                    <a:pt x="2723762" y="2168878"/>
                  </a:lnTo>
                  <a:lnTo>
                    <a:pt x="0" y="2168878"/>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409" name="Google Shape;409;p31"/>
            <p:cNvSpPr txBox="1"/>
            <p:nvPr/>
          </p:nvSpPr>
          <p:spPr>
            <a:xfrm>
              <a:off x="0" y="-28575"/>
              <a:ext cx="2723762" cy="219745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31"/>
          <p:cNvSpPr txBox="1"/>
          <p:nvPr/>
        </p:nvSpPr>
        <p:spPr>
          <a:xfrm>
            <a:off x="1716133" y="3204324"/>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123 Anywhere St., Any City,ST 12345</a:t>
            </a:r>
            <a:endParaRPr/>
          </a:p>
        </p:txBody>
      </p:sp>
      <p:sp>
        <p:nvSpPr>
          <p:cNvPr id="411" name="Google Shape;411;p31"/>
          <p:cNvSpPr txBox="1"/>
          <p:nvPr/>
        </p:nvSpPr>
        <p:spPr>
          <a:xfrm>
            <a:off x="1716133" y="412994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123-456-7890</a:t>
            </a:r>
            <a:endParaRPr/>
          </a:p>
        </p:txBody>
      </p:sp>
      <p:sp>
        <p:nvSpPr>
          <p:cNvPr id="412" name="Google Shape;412;p31"/>
          <p:cNvSpPr txBox="1"/>
          <p:nvPr/>
        </p:nvSpPr>
        <p:spPr>
          <a:xfrm>
            <a:off x="1716133" y="501850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hello@reallygreatsite.com</a:t>
            </a:r>
            <a:endParaRPr/>
          </a:p>
        </p:txBody>
      </p:sp>
      <p:sp>
        <p:nvSpPr>
          <p:cNvPr id="413" name="Google Shape;413;p31"/>
          <p:cNvSpPr txBox="1"/>
          <p:nvPr/>
        </p:nvSpPr>
        <p:spPr>
          <a:xfrm>
            <a:off x="1716133" y="6800152"/>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reallygreatsite.com</a:t>
            </a:r>
            <a:endParaRPr/>
          </a:p>
        </p:txBody>
      </p:sp>
      <p:sp>
        <p:nvSpPr>
          <p:cNvPr id="414" name="Google Shape;414;p31"/>
          <p:cNvSpPr txBox="1"/>
          <p:nvPr/>
        </p:nvSpPr>
        <p:spPr>
          <a:xfrm>
            <a:off x="1716133" y="5895850"/>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@reallygreatsite</a:t>
            </a:r>
            <a:endParaRPr/>
          </a:p>
        </p:txBody>
      </p:sp>
      <p:sp>
        <p:nvSpPr>
          <p:cNvPr id="415" name="Google Shape;415;p31"/>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416" name="Google Shape;416;p31"/>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417" name="Google Shape;417;p31"/>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4"/>
          <p:cNvPicPr preferRelativeResize="0"/>
          <p:nvPr/>
        </p:nvPicPr>
        <p:blipFill>
          <a:blip r:embed="rId3">
            <a:alphaModFix/>
          </a:blip>
          <a:stretch>
            <a:fillRect/>
          </a:stretch>
        </p:blipFill>
        <p:spPr>
          <a:xfrm>
            <a:off x="-6" y="-2"/>
            <a:ext cx="6848177" cy="2960100"/>
          </a:xfrm>
          <a:prstGeom prst="rect">
            <a:avLst/>
          </a:prstGeom>
          <a:noFill/>
          <a:ln>
            <a:noFill/>
          </a:ln>
        </p:spPr>
      </p:pic>
      <p:pic>
        <p:nvPicPr>
          <p:cNvPr id="97" name="Google Shape;97;p14"/>
          <p:cNvPicPr preferRelativeResize="0"/>
          <p:nvPr/>
        </p:nvPicPr>
        <p:blipFill>
          <a:blip r:embed="rId4">
            <a:alphaModFix/>
          </a:blip>
          <a:stretch>
            <a:fillRect/>
          </a:stretch>
        </p:blipFill>
        <p:spPr>
          <a:xfrm>
            <a:off x="11915968" y="7180355"/>
            <a:ext cx="7396349" cy="3197046"/>
          </a:xfrm>
          <a:prstGeom prst="rect">
            <a:avLst/>
          </a:prstGeom>
          <a:noFill/>
          <a:ln>
            <a:noFill/>
          </a:ln>
        </p:spPr>
      </p:pic>
      <p:sp>
        <p:nvSpPr>
          <p:cNvPr id="98" name="Google Shape;98;p14"/>
          <p:cNvSpPr txBox="1"/>
          <p:nvPr/>
        </p:nvSpPr>
        <p:spPr>
          <a:xfrm>
            <a:off x="1028700" y="1009650"/>
            <a:ext cx="162306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How to Use This Presentation</a:t>
            </a:r>
            <a:endParaRPr/>
          </a:p>
        </p:txBody>
      </p:sp>
      <p:sp>
        <p:nvSpPr>
          <p:cNvPr id="99" name="Google Shape;99;p14"/>
          <p:cNvSpPr/>
          <p:nvPr/>
        </p:nvSpPr>
        <p:spPr>
          <a:xfrm>
            <a:off x="12111362" y="1904535"/>
            <a:ext cx="217423" cy="217423"/>
          </a:xfrm>
          <a:custGeom>
            <a:rect b="b" l="l" r="r" t="t"/>
            <a:pathLst>
              <a:path extrusionOk="0" h="217423" w="217423">
                <a:moveTo>
                  <a:pt x="0" y="0"/>
                </a:moveTo>
                <a:lnTo>
                  <a:pt x="217423" y="0"/>
                </a:lnTo>
                <a:lnTo>
                  <a:pt x="217423" y="217423"/>
                </a:lnTo>
                <a:lnTo>
                  <a:pt x="0" y="217423"/>
                </a:lnTo>
                <a:lnTo>
                  <a:pt x="0" y="0"/>
                </a:lnTo>
                <a:close/>
              </a:path>
            </a:pathLst>
          </a:custGeom>
          <a:blipFill rotWithShape="1">
            <a:blip r:embed="rId5">
              <a:alphaModFix/>
            </a:blip>
            <a:stretch>
              <a:fillRect b="0" l="0" r="0" t="0"/>
            </a:stretch>
          </a:blipFill>
          <a:ln>
            <a:noFill/>
          </a:ln>
        </p:spPr>
      </p:sp>
      <p:cxnSp>
        <p:nvCxnSpPr>
          <p:cNvPr id="100" name="Google Shape;100;p14"/>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101" name="Google Shape;101;p14"/>
          <p:cNvSpPr txBox="1"/>
          <p:nvPr/>
        </p:nvSpPr>
        <p:spPr>
          <a:xfrm>
            <a:off x="812683" y="3867127"/>
            <a:ext cx="5973600" cy="51558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Fira Code"/>
                <a:ea typeface="Fira Code"/>
                <a:cs typeface="Fira Code"/>
                <a:sym typeface="Fira Code"/>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000000"/>
              </a:buClr>
              <a:buSzPts val="2100"/>
              <a:buFont typeface="Arial"/>
              <a:buChar char="•"/>
            </a:pPr>
            <a:r>
              <a:rPr b="0" i="0" lang="en-US" sz="2100" u="sng" cap="none" strike="noStrike">
                <a:solidFill>
                  <a:srgbClr val="000000"/>
                </a:solidFill>
                <a:latin typeface="Fira Code"/>
                <a:ea typeface="Fira Code"/>
                <a:cs typeface="Fira Code"/>
                <a:sym typeface="Fira Code"/>
              </a:rPr>
              <a:t>Alternative:</a:t>
            </a:r>
            <a:r>
              <a:rPr b="0" i="0" lang="en-US" sz="2100" u="none" cap="none" strike="noStrike">
                <a:solidFill>
                  <a:srgbClr val="000000"/>
                </a:solidFill>
                <a:latin typeface="Fira Code"/>
                <a:ea typeface="Fira Code"/>
                <a:cs typeface="Fira Code"/>
                <a:sym typeface="Fira Cod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2" name="Google Shape;102;p14"/>
          <p:cNvSpPr txBox="1"/>
          <p:nvPr/>
        </p:nvSpPr>
        <p:spPr>
          <a:xfrm>
            <a:off x="1028700" y="2960111"/>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Google Slides</a:t>
            </a:r>
            <a:endParaRPr/>
          </a:p>
        </p:txBody>
      </p:sp>
      <p:sp>
        <p:nvSpPr>
          <p:cNvPr id="103" name="Google Shape;103;p14"/>
          <p:cNvSpPr txBox="1"/>
          <p:nvPr/>
        </p:nvSpPr>
        <p:spPr>
          <a:xfrm>
            <a:off x="7243554" y="3867127"/>
            <a:ext cx="5434800" cy="44121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Fira Code"/>
                <a:ea typeface="Fira Code"/>
                <a:cs typeface="Fira Code"/>
                <a:sym typeface="Fira Code"/>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000000"/>
              </a:buClr>
              <a:buSzPts val="2100"/>
              <a:buFont typeface="Arial"/>
              <a:buChar char="•"/>
            </a:pPr>
            <a:r>
              <a:rPr b="0" i="0" lang="en-US" sz="2100" u="sng" cap="none" strike="noStrike">
                <a:solidFill>
                  <a:srgbClr val="000000"/>
                </a:solidFill>
                <a:latin typeface="Fira Code"/>
                <a:ea typeface="Fira Code"/>
                <a:cs typeface="Fira Code"/>
                <a:sym typeface="Fira Code"/>
              </a:rPr>
              <a:t>Alternative:</a:t>
            </a:r>
            <a:r>
              <a:rPr b="0" i="0" lang="en-US" sz="2100" u="none" cap="none" strike="noStrike">
                <a:solidFill>
                  <a:srgbClr val="000000"/>
                </a:solidFill>
                <a:latin typeface="Fira Code"/>
                <a:ea typeface="Fira Code"/>
                <a:cs typeface="Fira Code"/>
                <a:sym typeface="Fira Code"/>
              </a:rPr>
              <a:t> From Canva template file, Click on the "Share" button on the top right corner in Canva and click on "More" at the bottom of the menu. Enter "PowerPoint" in the search bar and click on the PowerPoint icon to download.</a:t>
            </a:r>
            <a:endParaRPr/>
          </a:p>
        </p:txBody>
      </p:sp>
      <p:sp>
        <p:nvSpPr>
          <p:cNvPr id="104" name="Google Shape;104;p14"/>
          <p:cNvSpPr txBox="1"/>
          <p:nvPr/>
        </p:nvSpPr>
        <p:spPr>
          <a:xfrm>
            <a:off x="7537020" y="2960111"/>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PowerPoint</a:t>
            </a:r>
            <a:endParaRPr/>
          </a:p>
        </p:txBody>
      </p:sp>
      <p:sp>
        <p:nvSpPr>
          <p:cNvPr id="105" name="Google Shape;105;p14"/>
          <p:cNvSpPr txBox="1"/>
          <p:nvPr/>
        </p:nvSpPr>
        <p:spPr>
          <a:xfrm>
            <a:off x="13134295" y="3867127"/>
            <a:ext cx="4125000" cy="25536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000000"/>
              </a:buClr>
              <a:buSzPts val="2100"/>
              <a:buFont typeface="Arial"/>
              <a:buChar char="•"/>
            </a:pPr>
            <a:r>
              <a:rPr b="0" i="0" lang="en-US" sz="2100" u="none" cap="none" strike="noStrike">
                <a:solidFill>
                  <a:srgbClr val="000000"/>
                </a:solidFill>
                <a:latin typeface="Fira Code"/>
                <a:ea typeface="Fira Code"/>
                <a:cs typeface="Fira Code"/>
                <a:sym typeface="Fira Code"/>
              </a:rPr>
              <a:t>Click on the "Canva" button under this presentation preview. Start editing your presentation. You need to sign in to your Canva account.</a:t>
            </a:r>
            <a:endParaRPr/>
          </a:p>
        </p:txBody>
      </p:sp>
      <p:sp>
        <p:nvSpPr>
          <p:cNvPr id="106" name="Google Shape;106;p14"/>
          <p:cNvSpPr txBox="1"/>
          <p:nvPr/>
        </p:nvSpPr>
        <p:spPr>
          <a:xfrm>
            <a:off x="13328391" y="2960111"/>
            <a:ext cx="3930909"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Canva</a:t>
            </a:r>
            <a:endParaRPr/>
          </a:p>
        </p:txBody>
      </p:sp>
      <p:sp>
        <p:nvSpPr>
          <p:cNvPr id="107" name="Google Shape;107;p14"/>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108" name="Google Shape;108;p14"/>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109" name="Google Shape;109;p14"/>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32"/>
          <p:cNvPicPr preferRelativeResize="0"/>
          <p:nvPr/>
        </p:nvPicPr>
        <p:blipFill>
          <a:blip r:embed="rId3">
            <a:alphaModFix/>
          </a:blip>
          <a:stretch>
            <a:fillRect/>
          </a:stretch>
        </p:blipFill>
        <p:spPr>
          <a:xfrm>
            <a:off x="1028700" y="4693850"/>
            <a:ext cx="6012842" cy="1506375"/>
          </a:xfrm>
          <a:prstGeom prst="rect">
            <a:avLst/>
          </a:prstGeom>
          <a:noFill/>
          <a:ln>
            <a:noFill/>
          </a:ln>
        </p:spPr>
      </p:pic>
      <p:pic>
        <p:nvPicPr>
          <p:cNvPr id="423" name="Google Shape;423;p32"/>
          <p:cNvPicPr preferRelativeResize="0"/>
          <p:nvPr/>
        </p:nvPicPr>
        <p:blipFill>
          <a:blip r:embed="rId4">
            <a:alphaModFix/>
          </a:blip>
          <a:stretch>
            <a:fillRect/>
          </a:stretch>
        </p:blipFill>
        <p:spPr>
          <a:xfrm>
            <a:off x="11451025" y="0"/>
            <a:ext cx="6836975" cy="4667907"/>
          </a:xfrm>
          <a:prstGeom prst="rect">
            <a:avLst/>
          </a:prstGeom>
          <a:noFill/>
          <a:ln>
            <a:noFill/>
          </a:ln>
        </p:spPr>
      </p:pic>
      <p:sp>
        <p:nvSpPr>
          <p:cNvPr id="424" name="Google Shape;424;p32"/>
          <p:cNvSpPr txBox="1"/>
          <p:nvPr/>
        </p:nvSpPr>
        <p:spPr>
          <a:xfrm>
            <a:off x="1028700" y="3195366"/>
            <a:ext cx="55626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credits</a:t>
            </a:r>
            <a:endParaRPr/>
          </a:p>
        </p:txBody>
      </p:sp>
      <p:sp>
        <p:nvSpPr>
          <p:cNvPr id="425" name="Google Shape;425;p32"/>
          <p:cNvSpPr/>
          <p:nvPr/>
        </p:nvSpPr>
        <p:spPr>
          <a:xfrm>
            <a:off x="3873337" y="4116302"/>
            <a:ext cx="217423" cy="217423"/>
          </a:xfrm>
          <a:custGeom>
            <a:rect b="b" l="l" r="r" t="t"/>
            <a:pathLst>
              <a:path extrusionOk="0" h="217423" w="217423">
                <a:moveTo>
                  <a:pt x="0" y="0"/>
                </a:moveTo>
                <a:lnTo>
                  <a:pt x="217422" y="0"/>
                </a:lnTo>
                <a:lnTo>
                  <a:pt x="217422" y="217423"/>
                </a:lnTo>
                <a:lnTo>
                  <a:pt x="0" y="217423"/>
                </a:lnTo>
                <a:lnTo>
                  <a:pt x="0" y="0"/>
                </a:lnTo>
                <a:close/>
              </a:path>
            </a:pathLst>
          </a:custGeom>
          <a:blipFill rotWithShape="1">
            <a:blip r:embed="rId5">
              <a:alphaModFix/>
            </a:blip>
            <a:stretch>
              <a:fillRect b="0" l="0" r="0" t="0"/>
            </a:stretch>
          </a:blipFill>
          <a:ln>
            <a:noFill/>
          </a:ln>
        </p:spPr>
      </p:sp>
      <p:cxnSp>
        <p:nvCxnSpPr>
          <p:cNvPr id="426" name="Google Shape;426;p32"/>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427" name="Google Shape;427;p32"/>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428" name="Google Shape;428;p32"/>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429" name="Google Shape;429;p32"/>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
        <p:nvSpPr>
          <p:cNvPr id="430" name="Google Shape;430;p32"/>
          <p:cNvSpPr txBox="1"/>
          <p:nvPr/>
        </p:nvSpPr>
        <p:spPr>
          <a:xfrm>
            <a:off x="1028700" y="6638383"/>
            <a:ext cx="12651949"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This presentation template is free for everyone to use thanks to the following:</a:t>
            </a:r>
            <a:endParaRPr/>
          </a:p>
        </p:txBody>
      </p:sp>
      <p:sp>
        <p:nvSpPr>
          <p:cNvPr id="431" name="Google Shape;431;p32"/>
          <p:cNvSpPr txBox="1"/>
          <p:nvPr/>
        </p:nvSpPr>
        <p:spPr>
          <a:xfrm>
            <a:off x="1028700" y="7283496"/>
            <a:ext cx="12651949"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SlidesCarnival for the presentation template</a:t>
            </a:r>
            <a:endParaRPr/>
          </a:p>
          <a:p>
            <a:pPr indent="0" lvl="1"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Pexels for the photos</a:t>
            </a:r>
            <a:endParaRPr/>
          </a:p>
        </p:txBody>
      </p:sp>
      <p:sp>
        <p:nvSpPr>
          <p:cNvPr id="432" name="Google Shape;432;p32"/>
          <p:cNvSpPr txBox="1"/>
          <p:nvPr/>
        </p:nvSpPr>
        <p:spPr>
          <a:xfrm>
            <a:off x="1028700" y="8296956"/>
            <a:ext cx="12651949"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Happy designing! </a:t>
            </a:r>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33"/>
          <p:cNvPicPr preferRelativeResize="0"/>
          <p:nvPr/>
        </p:nvPicPr>
        <p:blipFill>
          <a:blip r:embed="rId3">
            <a:alphaModFix/>
          </a:blip>
          <a:stretch>
            <a:fillRect/>
          </a:stretch>
        </p:blipFill>
        <p:spPr>
          <a:xfrm>
            <a:off x="13331309" y="5463435"/>
            <a:ext cx="2970100" cy="3993864"/>
          </a:xfrm>
          <a:prstGeom prst="rect">
            <a:avLst/>
          </a:prstGeom>
          <a:noFill/>
          <a:ln>
            <a:noFill/>
          </a:ln>
        </p:spPr>
      </p:pic>
      <p:pic>
        <p:nvPicPr>
          <p:cNvPr id="438" name="Google Shape;438;p33"/>
          <p:cNvPicPr preferRelativeResize="0"/>
          <p:nvPr/>
        </p:nvPicPr>
        <p:blipFill>
          <a:blip r:embed="rId4">
            <a:alphaModFix/>
          </a:blip>
          <a:stretch>
            <a:fillRect/>
          </a:stretch>
        </p:blipFill>
        <p:spPr>
          <a:xfrm>
            <a:off x="7688593" y="5153999"/>
            <a:ext cx="4196924" cy="4602693"/>
          </a:xfrm>
          <a:prstGeom prst="rect">
            <a:avLst/>
          </a:prstGeom>
          <a:noFill/>
          <a:ln>
            <a:noFill/>
          </a:ln>
        </p:spPr>
      </p:pic>
      <p:pic>
        <p:nvPicPr>
          <p:cNvPr id="439" name="Google Shape;439;p33"/>
          <p:cNvPicPr preferRelativeResize="0"/>
          <p:nvPr/>
        </p:nvPicPr>
        <p:blipFill>
          <a:blip r:embed="rId5">
            <a:alphaModFix/>
          </a:blip>
          <a:stretch>
            <a:fillRect/>
          </a:stretch>
        </p:blipFill>
        <p:spPr>
          <a:xfrm>
            <a:off x="12797792" y="420365"/>
            <a:ext cx="4037151" cy="4480160"/>
          </a:xfrm>
          <a:prstGeom prst="rect">
            <a:avLst/>
          </a:prstGeom>
          <a:noFill/>
          <a:ln>
            <a:noFill/>
          </a:ln>
        </p:spPr>
      </p:pic>
      <p:pic>
        <p:nvPicPr>
          <p:cNvPr id="440" name="Google Shape;440;p33"/>
          <p:cNvPicPr preferRelativeResize="0"/>
          <p:nvPr/>
        </p:nvPicPr>
        <p:blipFill>
          <a:blip r:embed="rId6">
            <a:alphaModFix/>
          </a:blip>
          <a:stretch>
            <a:fillRect/>
          </a:stretch>
        </p:blipFill>
        <p:spPr>
          <a:xfrm>
            <a:off x="7688570" y="420363"/>
            <a:ext cx="4416050" cy="4416115"/>
          </a:xfrm>
          <a:prstGeom prst="rect">
            <a:avLst/>
          </a:prstGeom>
          <a:noFill/>
          <a:ln>
            <a:noFill/>
          </a:ln>
        </p:spPr>
      </p:pic>
      <p:cxnSp>
        <p:nvCxnSpPr>
          <p:cNvPr id="441" name="Google Shape;441;p33"/>
          <p:cNvCxnSpPr/>
          <p:nvPr/>
        </p:nvCxnSpPr>
        <p:spPr>
          <a:xfrm rot="10800000">
            <a:off x="6716867" y="22282"/>
            <a:ext cx="0" cy="10257527"/>
          </a:xfrm>
          <a:prstGeom prst="straightConnector1">
            <a:avLst/>
          </a:prstGeom>
          <a:noFill/>
          <a:ln cap="rnd" cmpd="sng" w="57150">
            <a:solidFill>
              <a:srgbClr val="FDBD53"/>
            </a:solidFill>
            <a:prstDash val="solid"/>
            <a:round/>
            <a:headEnd len="sm" w="sm" type="none"/>
            <a:tailEnd len="sm" w="sm" type="none"/>
          </a:ln>
        </p:spPr>
      </p:cxnSp>
      <p:sp>
        <p:nvSpPr>
          <p:cNvPr id="442" name="Google Shape;442;p33"/>
          <p:cNvSpPr txBox="1"/>
          <p:nvPr/>
        </p:nvSpPr>
        <p:spPr>
          <a:xfrm>
            <a:off x="1028700" y="1009650"/>
            <a:ext cx="5173817" cy="26860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Resource </a:t>
            </a:r>
            <a:endParaRPr/>
          </a:p>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Page</a:t>
            </a:r>
            <a:endParaRPr/>
          </a:p>
        </p:txBody>
      </p:sp>
      <p:sp>
        <p:nvSpPr>
          <p:cNvPr id="443" name="Google Shape;443;p33"/>
          <p:cNvSpPr/>
          <p:nvPr/>
        </p:nvSpPr>
        <p:spPr>
          <a:xfrm>
            <a:off x="2851421" y="3519996"/>
            <a:ext cx="217423" cy="217423"/>
          </a:xfrm>
          <a:custGeom>
            <a:rect b="b" l="l" r="r" t="t"/>
            <a:pathLst>
              <a:path extrusionOk="0" h="217423" w="217423">
                <a:moveTo>
                  <a:pt x="0" y="0"/>
                </a:moveTo>
                <a:lnTo>
                  <a:pt x="217422" y="0"/>
                </a:lnTo>
                <a:lnTo>
                  <a:pt x="217422" y="217423"/>
                </a:lnTo>
                <a:lnTo>
                  <a:pt x="0" y="217423"/>
                </a:lnTo>
                <a:lnTo>
                  <a:pt x="0" y="0"/>
                </a:lnTo>
                <a:close/>
              </a:path>
            </a:pathLst>
          </a:custGeom>
          <a:blipFill rotWithShape="1">
            <a:blip r:embed="rId7">
              <a:alphaModFix/>
            </a:blip>
            <a:stretch>
              <a:fillRect b="0" l="0" r="0" t="0"/>
            </a:stretch>
          </a:blipFill>
          <a:ln>
            <a:noFill/>
          </a:ln>
        </p:spPr>
      </p:sp>
      <p:sp>
        <p:nvSpPr>
          <p:cNvPr id="444" name="Google Shape;444;p33"/>
          <p:cNvSpPr txBox="1"/>
          <p:nvPr/>
        </p:nvSpPr>
        <p:spPr>
          <a:xfrm>
            <a:off x="1028700" y="4063365"/>
            <a:ext cx="5059200" cy="5155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Use these design resources in your Canva Presentation.</a:t>
            </a:r>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You can find these fonts online too. Happy designing! </a:t>
            </a:r>
            <a:endParaRPr/>
          </a:p>
          <a:p>
            <a:pPr indent="0" lvl="1" marL="0" marR="0" rtl="0" algn="l">
              <a:lnSpc>
                <a:spcPct val="115000"/>
              </a:lnSpc>
              <a:spcBef>
                <a:spcPts val="0"/>
              </a:spcBef>
              <a:spcAft>
                <a:spcPts val="0"/>
              </a:spcAft>
              <a:buNone/>
            </a:pPr>
            <a:r>
              <a:t/>
            </a:r>
            <a:endParaRPr b="0" i="0" sz="2100" u="none" cap="none" strike="noStrike">
              <a:solidFill>
                <a:srgbClr val="000000"/>
              </a:solidFill>
              <a:latin typeface="Fira Code"/>
              <a:ea typeface="Fira Code"/>
              <a:cs typeface="Fira Code"/>
              <a:sym typeface="Fira Code"/>
            </a:endParaRPr>
          </a:p>
          <a:p>
            <a:pPr indent="0" lvl="1"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Don't forget to delete this page before presenting. </a:t>
            </a:r>
            <a:endParaRPr/>
          </a:p>
        </p:txBody>
      </p:sp>
      <p:sp>
        <p:nvSpPr>
          <p:cNvPr id="445" name="Google Shape;445;p33"/>
          <p:cNvSpPr txBox="1"/>
          <p:nvPr/>
        </p:nvSpPr>
        <p:spPr>
          <a:xfrm>
            <a:off x="1028700" y="5045393"/>
            <a:ext cx="50592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This presentation template uses the following free fonts:</a:t>
            </a:r>
            <a:endParaRPr/>
          </a:p>
        </p:txBody>
      </p:sp>
      <p:sp>
        <p:nvSpPr>
          <p:cNvPr id="446" name="Google Shape;446;p33"/>
          <p:cNvSpPr txBox="1"/>
          <p:nvPr/>
        </p:nvSpPr>
        <p:spPr>
          <a:xfrm>
            <a:off x="1028700" y="6106478"/>
            <a:ext cx="5059200" cy="10668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1" i="0" lang="en-US" sz="2100" u="none" cap="none" strike="noStrike">
                <a:solidFill>
                  <a:srgbClr val="000000"/>
                </a:solidFill>
                <a:latin typeface="Fira Code"/>
                <a:ea typeface="Fira Code"/>
                <a:cs typeface="Fira Code"/>
                <a:sym typeface="Fira Code"/>
              </a:rPr>
              <a:t>Titles: Bebas Neue</a:t>
            </a:r>
            <a:endParaRPr/>
          </a:p>
          <a:p>
            <a:pPr indent="0" lvl="1" marL="0" marR="0" rtl="0" algn="l">
              <a:lnSpc>
                <a:spcPct val="115000"/>
              </a:lnSpc>
              <a:spcBef>
                <a:spcPts val="0"/>
              </a:spcBef>
              <a:spcAft>
                <a:spcPts val="0"/>
              </a:spcAft>
              <a:buNone/>
            </a:pPr>
            <a:r>
              <a:rPr b="1" i="0" lang="en-US" sz="2100" u="none" cap="none" strike="noStrike">
                <a:solidFill>
                  <a:srgbClr val="000000"/>
                </a:solidFill>
                <a:latin typeface="Fira Code"/>
                <a:ea typeface="Fira Code"/>
                <a:cs typeface="Fira Code"/>
                <a:sym typeface="Fira Code"/>
              </a:rPr>
              <a:t>Headers: Bebas Neue</a:t>
            </a:r>
            <a:endParaRPr/>
          </a:p>
          <a:p>
            <a:pPr indent="0" lvl="1" marL="0" marR="0" rtl="0" algn="l">
              <a:lnSpc>
                <a:spcPct val="140000"/>
              </a:lnSpc>
              <a:spcBef>
                <a:spcPts val="0"/>
              </a:spcBef>
              <a:spcAft>
                <a:spcPts val="0"/>
              </a:spcAft>
              <a:buNone/>
            </a:pPr>
            <a:r>
              <a:rPr b="1" i="0" lang="en-US" sz="2100" u="none" cap="none" strike="noStrike">
                <a:solidFill>
                  <a:srgbClr val="000000"/>
                </a:solidFill>
                <a:latin typeface="Fira Code"/>
                <a:ea typeface="Fira Code"/>
                <a:cs typeface="Fira Code"/>
                <a:sym typeface="Fira Code"/>
              </a:rPr>
              <a:t>Body Copy: Fira Code</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5"/>
          <p:cNvPicPr preferRelativeResize="0"/>
          <p:nvPr/>
        </p:nvPicPr>
        <p:blipFill>
          <a:blip r:embed="rId3">
            <a:alphaModFix/>
          </a:blip>
          <a:stretch>
            <a:fillRect/>
          </a:stretch>
        </p:blipFill>
        <p:spPr>
          <a:xfrm>
            <a:off x="11792050" y="-2522000"/>
            <a:ext cx="12187825" cy="16443203"/>
          </a:xfrm>
          <a:prstGeom prst="rect">
            <a:avLst/>
          </a:prstGeom>
          <a:noFill/>
          <a:ln>
            <a:noFill/>
          </a:ln>
        </p:spPr>
      </p:pic>
      <p:sp>
        <p:nvSpPr>
          <p:cNvPr id="115" name="Google Shape;115;p15"/>
          <p:cNvSpPr txBox="1"/>
          <p:nvPr/>
        </p:nvSpPr>
        <p:spPr>
          <a:xfrm>
            <a:off x="1028700" y="1009650"/>
            <a:ext cx="15646001"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Table Of Contents</a:t>
            </a:r>
            <a:endParaRPr/>
          </a:p>
        </p:txBody>
      </p:sp>
      <p:cxnSp>
        <p:nvCxnSpPr>
          <p:cNvPr id="116" name="Google Shape;116;p15"/>
          <p:cNvCxnSpPr/>
          <p:nvPr/>
        </p:nvCxnSpPr>
        <p:spPr>
          <a:xfrm>
            <a:off x="-1866218" y="2343150"/>
            <a:ext cx="9905870" cy="0"/>
          </a:xfrm>
          <a:prstGeom prst="straightConnector1">
            <a:avLst/>
          </a:prstGeom>
          <a:noFill/>
          <a:ln cap="flat" cmpd="sng" w="38100">
            <a:solidFill>
              <a:srgbClr val="000000"/>
            </a:solidFill>
            <a:prstDash val="solid"/>
            <a:round/>
            <a:headEnd len="sm" w="sm" type="none"/>
            <a:tailEnd len="sm" w="sm" type="none"/>
          </a:ln>
        </p:spPr>
      </p:cxnSp>
      <p:sp>
        <p:nvSpPr>
          <p:cNvPr id="117" name="Google Shape;117;p15"/>
          <p:cNvSpPr/>
          <p:nvPr/>
        </p:nvSpPr>
        <p:spPr>
          <a:xfrm>
            <a:off x="7974410" y="1956413"/>
            <a:ext cx="217423" cy="217423"/>
          </a:xfrm>
          <a:custGeom>
            <a:rect b="b" l="l" r="r" t="t"/>
            <a:pathLst>
              <a:path extrusionOk="0" h="217423" w="217423">
                <a:moveTo>
                  <a:pt x="0" y="0"/>
                </a:moveTo>
                <a:lnTo>
                  <a:pt x="217422" y="0"/>
                </a:lnTo>
                <a:lnTo>
                  <a:pt x="217422" y="217423"/>
                </a:lnTo>
                <a:lnTo>
                  <a:pt x="0" y="217423"/>
                </a:lnTo>
                <a:lnTo>
                  <a:pt x="0" y="0"/>
                </a:lnTo>
                <a:close/>
              </a:path>
            </a:pathLst>
          </a:custGeom>
          <a:blipFill rotWithShape="1">
            <a:blip r:embed="rId4">
              <a:alphaModFix/>
            </a:blip>
            <a:stretch>
              <a:fillRect b="0" l="0" r="0" t="0"/>
            </a:stretch>
          </a:blipFill>
          <a:ln>
            <a:noFill/>
          </a:ln>
        </p:spPr>
      </p:sp>
      <p:cxnSp>
        <p:nvCxnSpPr>
          <p:cNvPr id="118" name="Google Shape;118;p15"/>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119" name="Google Shape;119;p15"/>
          <p:cNvSpPr txBox="1"/>
          <p:nvPr/>
        </p:nvSpPr>
        <p:spPr>
          <a:xfrm>
            <a:off x="1028700" y="4192428"/>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Introduction</a:t>
            </a:r>
            <a:endParaRPr/>
          </a:p>
        </p:txBody>
      </p:sp>
      <p:sp>
        <p:nvSpPr>
          <p:cNvPr id="120" name="Google Shape;120;p15"/>
          <p:cNvSpPr txBox="1"/>
          <p:nvPr/>
        </p:nvSpPr>
        <p:spPr>
          <a:xfrm>
            <a:off x="1028700" y="4961895"/>
            <a:ext cx="4077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sp>
        <p:nvSpPr>
          <p:cNvPr id="121" name="Google Shape;121;p15"/>
          <p:cNvSpPr txBox="1"/>
          <p:nvPr/>
        </p:nvSpPr>
        <p:spPr>
          <a:xfrm>
            <a:off x="1028700" y="6381005"/>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about us</a:t>
            </a:r>
            <a:endParaRPr/>
          </a:p>
        </p:txBody>
      </p:sp>
      <p:sp>
        <p:nvSpPr>
          <p:cNvPr id="122" name="Google Shape;122;p15"/>
          <p:cNvSpPr txBox="1"/>
          <p:nvPr/>
        </p:nvSpPr>
        <p:spPr>
          <a:xfrm>
            <a:off x="1028700" y="7150472"/>
            <a:ext cx="4077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sp>
        <p:nvSpPr>
          <p:cNvPr id="123" name="Google Shape;123;p15"/>
          <p:cNvSpPr txBox="1"/>
          <p:nvPr/>
        </p:nvSpPr>
        <p:spPr>
          <a:xfrm>
            <a:off x="7105475" y="4192428"/>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our products</a:t>
            </a:r>
            <a:endParaRPr/>
          </a:p>
        </p:txBody>
      </p:sp>
      <p:sp>
        <p:nvSpPr>
          <p:cNvPr id="124" name="Google Shape;124;p15"/>
          <p:cNvSpPr txBox="1"/>
          <p:nvPr/>
        </p:nvSpPr>
        <p:spPr>
          <a:xfrm>
            <a:off x="7105475" y="4961895"/>
            <a:ext cx="4077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sp>
        <p:nvSpPr>
          <p:cNvPr id="125" name="Google Shape;125;p15"/>
          <p:cNvSpPr txBox="1"/>
          <p:nvPr/>
        </p:nvSpPr>
        <p:spPr>
          <a:xfrm>
            <a:off x="7105475" y="6381005"/>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chapter title</a:t>
            </a:r>
            <a:endParaRPr/>
          </a:p>
        </p:txBody>
      </p:sp>
      <p:sp>
        <p:nvSpPr>
          <p:cNvPr id="126" name="Google Shape;126;p15"/>
          <p:cNvSpPr txBox="1"/>
          <p:nvPr/>
        </p:nvSpPr>
        <p:spPr>
          <a:xfrm>
            <a:off x="7105475" y="7150472"/>
            <a:ext cx="4077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sp>
        <p:nvSpPr>
          <p:cNvPr id="127" name="Google Shape;127;p15"/>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128" name="Google Shape;128;p15"/>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11.07.2023</a:t>
            </a:r>
            <a:endParaRPr/>
          </a:p>
        </p:txBody>
      </p:sp>
      <p:sp>
        <p:nvSpPr>
          <p:cNvPr id="129" name="Google Shape;129;p15"/>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6"/>
          <p:cNvPicPr preferRelativeResize="0"/>
          <p:nvPr/>
        </p:nvPicPr>
        <p:blipFill>
          <a:blip r:embed="rId3">
            <a:alphaModFix/>
          </a:blip>
          <a:stretch>
            <a:fillRect/>
          </a:stretch>
        </p:blipFill>
        <p:spPr>
          <a:xfrm>
            <a:off x="0" y="-22"/>
            <a:ext cx="18288000" cy="10233473"/>
          </a:xfrm>
          <a:prstGeom prst="rect">
            <a:avLst/>
          </a:prstGeom>
          <a:noFill/>
          <a:ln>
            <a:noFill/>
          </a:ln>
        </p:spPr>
      </p:pic>
      <p:sp>
        <p:nvSpPr>
          <p:cNvPr id="135" name="Google Shape;135;p16"/>
          <p:cNvSpPr txBox="1"/>
          <p:nvPr/>
        </p:nvSpPr>
        <p:spPr>
          <a:xfrm>
            <a:off x="3491170" y="3948112"/>
            <a:ext cx="10859609" cy="2390775"/>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5746" u="none" cap="none" strike="noStrike">
                <a:solidFill>
                  <a:srgbClr val="FFFFFF"/>
                </a:solidFill>
                <a:latin typeface="Bebas Neue"/>
                <a:ea typeface="Bebas Neue"/>
                <a:cs typeface="Bebas Neue"/>
                <a:sym typeface="Bebas Neue"/>
              </a:rPr>
              <a:t>Introduction</a:t>
            </a:r>
            <a:endParaRPr/>
          </a:p>
        </p:txBody>
      </p:sp>
      <p:sp>
        <p:nvSpPr>
          <p:cNvPr id="136" name="Google Shape;136;p16"/>
          <p:cNvSpPr/>
          <p:nvPr/>
        </p:nvSpPr>
        <p:spPr>
          <a:xfrm>
            <a:off x="13409948" y="5688370"/>
            <a:ext cx="238802" cy="238802"/>
          </a:xfrm>
          <a:custGeom>
            <a:rect b="b" l="l" r="r" t="t"/>
            <a:pathLst>
              <a:path extrusionOk="0" h="238802" w="238802">
                <a:moveTo>
                  <a:pt x="0" y="0"/>
                </a:moveTo>
                <a:lnTo>
                  <a:pt x="238802" y="0"/>
                </a:lnTo>
                <a:lnTo>
                  <a:pt x="238802" y="238802"/>
                </a:lnTo>
                <a:lnTo>
                  <a:pt x="0" y="238802"/>
                </a:lnTo>
                <a:lnTo>
                  <a:pt x="0" y="0"/>
                </a:lnTo>
                <a:close/>
              </a:path>
            </a:pathLst>
          </a:custGeom>
          <a:blipFill rotWithShape="1">
            <a:blip r:embed="rId4">
              <a:alphaModFix/>
            </a:blip>
            <a:stretch>
              <a:fillRect b="0" l="0" r="0" t="0"/>
            </a:stretch>
          </a:blipFill>
          <a:ln>
            <a:noFill/>
          </a:ln>
        </p:spPr>
      </p:sp>
      <p:cxnSp>
        <p:nvCxnSpPr>
          <p:cNvPr id="137" name="Google Shape;137;p16"/>
          <p:cNvCxnSpPr/>
          <p:nvPr/>
        </p:nvCxnSpPr>
        <p:spPr>
          <a:xfrm>
            <a:off x="402032" y="9765560"/>
            <a:ext cx="17483937" cy="0"/>
          </a:xfrm>
          <a:prstGeom prst="straightConnector1">
            <a:avLst/>
          </a:prstGeom>
          <a:noFill/>
          <a:ln cap="flat" cmpd="sng" w="38100">
            <a:solidFill>
              <a:srgbClr val="FFFFFF"/>
            </a:solidFill>
            <a:prstDash val="solid"/>
            <a:round/>
            <a:headEnd len="sm" w="sm" type="none"/>
            <a:tailEnd len="sm" w="sm" type="none"/>
          </a:ln>
        </p:spPr>
      </p:cxnSp>
      <p:sp>
        <p:nvSpPr>
          <p:cNvPr id="138" name="Google Shape;138;p16"/>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PRESENTED BY JANE DOE</a:t>
            </a:r>
            <a:endParaRPr/>
          </a:p>
        </p:txBody>
      </p:sp>
      <p:sp>
        <p:nvSpPr>
          <p:cNvPr id="139" name="Google Shape;139;p16"/>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11.07.2023</a:t>
            </a:r>
            <a:endParaRPr/>
          </a:p>
        </p:txBody>
      </p:sp>
      <p:sp>
        <p:nvSpPr>
          <p:cNvPr id="140" name="Google Shape;140;p16"/>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7"/>
          <p:cNvPicPr preferRelativeResize="0"/>
          <p:nvPr/>
        </p:nvPicPr>
        <p:blipFill>
          <a:blip r:embed="rId3">
            <a:alphaModFix/>
          </a:blip>
          <a:stretch>
            <a:fillRect/>
          </a:stretch>
        </p:blipFill>
        <p:spPr>
          <a:xfrm>
            <a:off x="682225" y="0"/>
            <a:ext cx="6414175" cy="8214194"/>
          </a:xfrm>
          <a:prstGeom prst="rect">
            <a:avLst/>
          </a:prstGeom>
          <a:noFill/>
          <a:ln>
            <a:noFill/>
          </a:ln>
        </p:spPr>
      </p:pic>
      <p:sp>
        <p:nvSpPr>
          <p:cNvPr id="146" name="Google Shape;146;p17"/>
          <p:cNvSpPr/>
          <p:nvPr/>
        </p:nvSpPr>
        <p:spPr>
          <a:xfrm>
            <a:off x="16968608" y="5834698"/>
            <a:ext cx="217423" cy="217423"/>
          </a:xfrm>
          <a:custGeom>
            <a:rect b="b" l="l" r="r" t="t"/>
            <a:pathLst>
              <a:path extrusionOk="0" h="217423" w="217423">
                <a:moveTo>
                  <a:pt x="0" y="0"/>
                </a:moveTo>
                <a:lnTo>
                  <a:pt x="217423" y="0"/>
                </a:lnTo>
                <a:lnTo>
                  <a:pt x="217423" y="217423"/>
                </a:lnTo>
                <a:lnTo>
                  <a:pt x="0" y="217423"/>
                </a:lnTo>
                <a:lnTo>
                  <a:pt x="0" y="0"/>
                </a:lnTo>
                <a:close/>
              </a:path>
            </a:pathLst>
          </a:custGeom>
          <a:blipFill rotWithShape="1">
            <a:blip r:embed="rId4">
              <a:alphaModFix/>
            </a:blip>
            <a:stretch>
              <a:fillRect b="0" l="0" r="0" t="0"/>
            </a:stretch>
          </a:blipFill>
          <a:ln>
            <a:noFill/>
          </a:ln>
        </p:spPr>
      </p:sp>
      <p:cxnSp>
        <p:nvCxnSpPr>
          <p:cNvPr id="147" name="Google Shape;147;p17"/>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grpSp>
        <p:nvGrpSpPr>
          <p:cNvPr id="148" name="Google Shape;148;p17"/>
          <p:cNvGrpSpPr/>
          <p:nvPr/>
        </p:nvGrpSpPr>
        <p:grpSpPr>
          <a:xfrm>
            <a:off x="1028700" y="-855245"/>
            <a:ext cx="6414182" cy="8654315"/>
            <a:chOff x="0" y="-47625"/>
            <a:chExt cx="1689332" cy="2279326"/>
          </a:xfrm>
        </p:grpSpPr>
        <p:sp>
          <p:nvSpPr>
            <p:cNvPr id="149" name="Google Shape;149;p17"/>
            <p:cNvSpPr/>
            <p:nvPr/>
          </p:nvSpPr>
          <p:spPr>
            <a:xfrm>
              <a:off x="0" y="0"/>
              <a:ext cx="1689332" cy="2231701"/>
            </a:xfrm>
            <a:custGeom>
              <a:rect b="b" l="l" r="r" t="t"/>
              <a:pathLst>
                <a:path extrusionOk="0" h="2231701" w="1689332">
                  <a:moveTo>
                    <a:pt x="0" y="0"/>
                  </a:moveTo>
                  <a:lnTo>
                    <a:pt x="1689332" y="0"/>
                  </a:lnTo>
                  <a:lnTo>
                    <a:pt x="1689332" y="2231701"/>
                  </a:lnTo>
                  <a:lnTo>
                    <a:pt x="0" y="2231701"/>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150" name="Google Shape;150;p17"/>
            <p:cNvSpPr txBox="1"/>
            <p:nvPr/>
          </p:nvSpPr>
          <p:spPr>
            <a:xfrm>
              <a:off x="0" y="-47625"/>
              <a:ext cx="1689332" cy="22793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7"/>
          <p:cNvSpPr txBox="1"/>
          <p:nvPr/>
        </p:nvSpPr>
        <p:spPr>
          <a:xfrm>
            <a:off x="6796487" y="4987290"/>
            <a:ext cx="10226340" cy="135255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Welcome To Presentation</a:t>
            </a:r>
            <a:endParaRPr/>
          </a:p>
        </p:txBody>
      </p:sp>
      <p:sp>
        <p:nvSpPr>
          <p:cNvPr id="152" name="Google Shape;152;p17"/>
          <p:cNvSpPr txBox="1"/>
          <p:nvPr/>
        </p:nvSpPr>
        <p:spPr>
          <a:xfrm>
            <a:off x="8435851" y="6292215"/>
            <a:ext cx="8823300" cy="2925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a:p>
        </p:txBody>
      </p:sp>
      <p:pic>
        <p:nvPicPr>
          <p:cNvPr id="153" name="Google Shape;153;p17"/>
          <p:cNvPicPr preferRelativeResize="0"/>
          <p:nvPr/>
        </p:nvPicPr>
        <p:blipFill>
          <a:blip r:embed="rId5">
            <a:alphaModFix/>
          </a:blip>
          <a:stretch>
            <a:fillRect/>
          </a:stretch>
        </p:blipFill>
        <p:spPr>
          <a:xfrm>
            <a:off x="-562300" y="6817510"/>
            <a:ext cx="4488649" cy="2967086"/>
          </a:xfrm>
          <a:prstGeom prst="rect">
            <a:avLst/>
          </a:prstGeom>
          <a:noFill/>
          <a:ln>
            <a:noFill/>
          </a:ln>
        </p:spPr>
      </p:pic>
      <p:sp>
        <p:nvSpPr>
          <p:cNvPr id="154" name="Google Shape;154;p17"/>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155" name="Google Shape;155;p17"/>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156" name="Google Shape;156;p17"/>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8"/>
          <p:cNvPicPr preferRelativeResize="0"/>
          <p:nvPr/>
        </p:nvPicPr>
        <p:blipFill>
          <a:blip r:embed="rId3">
            <a:alphaModFix/>
          </a:blip>
          <a:stretch>
            <a:fillRect/>
          </a:stretch>
        </p:blipFill>
        <p:spPr>
          <a:xfrm>
            <a:off x="6556317" y="6832956"/>
            <a:ext cx="14820577" cy="2923587"/>
          </a:xfrm>
          <a:prstGeom prst="rect">
            <a:avLst/>
          </a:prstGeom>
          <a:noFill/>
          <a:ln>
            <a:noFill/>
          </a:ln>
        </p:spPr>
      </p:pic>
      <p:pic>
        <p:nvPicPr>
          <p:cNvPr id="162" name="Google Shape;162;p18"/>
          <p:cNvPicPr preferRelativeResize="0"/>
          <p:nvPr/>
        </p:nvPicPr>
        <p:blipFill>
          <a:blip r:embed="rId4">
            <a:alphaModFix/>
          </a:blip>
          <a:stretch>
            <a:fillRect/>
          </a:stretch>
        </p:blipFill>
        <p:spPr>
          <a:xfrm>
            <a:off x="4" y="-38347"/>
            <a:ext cx="9047250" cy="2385525"/>
          </a:xfrm>
          <a:prstGeom prst="rect">
            <a:avLst/>
          </a:prstGeom>
          <a:noFill/>
          <a:ln>
            <a:noFill/>
          </a:ln>
        </p:spPr>
      </p:pic>
      <p:pic>
        <p:nvPicPr>
          <p:cNvPr id="163" name="Google Shape;163;p18"/>
          <p:cNvPicPr preferRelativeResize="0"/>
          <p:nvPr/>
        </p:nvPicPr>
        <p:blipFill>
          <a:blip r:embed="rId5">
            <a:alphaModFix/>
          </a:blip>
          <a:stretch>
            <a:fillRect/>
          </a:stretch>
        </p:blipFill>
        <p:spPr>
          <a:xfrm>
            <a:off x="0" y="7263542"/>
            <a:ext cx="4255076" cy="2964210"/>
          </a:xfrm>
          <a:prstGeom prst="rect">
            <a:avLst/>
          </a:prstGeom>
          <a:noFill/>
          <a:ln>
            <a:noFill/>
          </a:ln>
        </p:spPr>
      </p:pic>
      <p:pic>
        <p:nvPicPr>
          <p:cNvPr id="164" name="Google Shape;164;p18"/>
          <p:cNvPicPr preferRelativeResize="0"/>
          <p:nvPr/>
        </p:nvPicPr>
        <p:blipFill>
          <a:blip r:embed="rId6">
            <a:alphaModFix/>
          </a:blip>
          <a:stretch>
            <a:fillRect/>
          </a:stretch>
        </p:blipFill>
        <p:spPr>
          <a:xfrm>
            <a:off x="12500279" y="4"/>
            <a:ext cx="5787725" cy="2601938"/>
          </a:xfrm>
          <a:prstGeom prst="rect">
            <a:avLst/>
          </a:prstGeom>
          <a:noFill/>
          <a:ln>
            <a:noFill/>
          </a:ln>
        </p:spPr>
      </p:pic>
      <p:cxnSp>
        <p:nvCxnSpPr>
          <p:cNvPr id="165" name="Google Shape;165;p18"/>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166" name="Google Shape;166;p18"/>
          <p:cNvSpPr txBox="1"/>
          <p:nvPr/>
        </p:nvSpPr>
        <p:spPr>
          <a:xfrm>
            <a:off x="1028700" y="3075839"/>
            <a:ext cx="530064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Our Company</a:t>
            </a:r>
            <a:endParaRPr/>
          </a:p>
        </p:txBody>
      </p:sp>
      <p:sp>
        <p:nvSpPr>
          <p:cNvPr id="167" name="Google Shape;167;p18"/>
          <p:cNvSpPr/>
          <p:nvPr/>
        </p:nvSpPr>
        <p:spPr>
          <a:xfrm>
            <a:off x="5890394" y="3958339"/>
            <a:ext cx="217423" cy="217423"/>
          </a:xfrm>
          <a:custGeom>
            <a:rect b="b" l="l" r="r" t="t"/>
            <a:pathLst>
              <a:path extrusionOk="0" h="217423" w="217423">
                <a:moveTo>
                  <a:pt x="0" y="0"/>
                </a:moveTo>
                <a:lnTo>
                  <a:pt x="217423" y="0"/>
                </a:lnTo>
                <a:lnTo>
                  <a:pt x="217423" y="217422"/>
                </a:lnTo>
                <a:lnTo>
                  <a:pt x="0" y="217422"/>
                </a:lnTo>
                <a:lnTo>
                  <a:pt x="0" y="0"/>
                </a:lnTo>
                <a:close/>
              </a:path>
            </a:pathLst>
          </a:custGeom>
          <a:blipFill rotWithShape="1">
            <a:blip r:embed="rId7">
              <a:alphaModFix/>
            </a:blip>
            <a:stretch>
              <a:fillRect b="0" l="0" r="0" t="0"/>
            </a:stretch>
          </a:blipFill>
          <a:ln>
            <a:noFill/>
          </a:ln>
        </p:spPr>
      </p:sp>
      <p:sp>
        <p:nvSpPr>
          <p:cNvPr id="168" name="Google Shape;168;p18"/>
          <p:cNvSpPr txBox="1"/>
          <p:nvPr/>
        </p:nvSpPr>
        <p:spPr>
          <a:xfrm>
            <a:off x="1028700" y="4570973"/>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Who we are?</a:t>
            </a:r>
            <a:endParaRPr/>
          </a:p>
        </p:txBody>
      </p:sp>
      <p:sp>
        <p:nvSpPr>
          <p:cNvPr id="169" name="Google Shape;169;p18"/>
          <p:cNvSpPr txBox="1"/>
          <p:nvPr/>
        </p:nvSpPr>
        <p:spPr>
          <a:xfrm>
            <a:off x="1028700" y="5391028"/>
            <a:ext cx="4584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Briefly elaborate on what you want to discuss. </a:t>
            </a:r>
            <a:endParaRPr/>
          </a:p>
        </p:txBody>
      </p:sp>
      <p:sp>
        <p:nvSpPr>
          <p:cNvPr id="170" name="Google Shape;170;p18"/>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171" name="Google Shape;171;p18"/>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172" name="Google Shape;172;p18"/>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
        <p:nvSpPr>
          <p:cNvPr id="173" name="Google Shape;173;p18"/>
          <p:cNvSpPr txBox="1"/>
          <p:nvPr/>
        </p:nvSpPr>
        <p:spPr>
          <a:xfrm>
            <a:off x="9144000" y="4570973"/>
            <a:ext cx="45841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what we do?</a:t>
            </a:r>
            <a:endParaRPr/>
          </a:p>
        </p:txBody>
      </p:sp>
      <p:sp>
        <p:nvSpPr>
          <p:cNvPr id="174" name="Google Shape;174;p18"/>
          <p:cNvSpPr txBox="1"/>
          <p:nvPr/>
        </p:nvSpPr>
        <p:spPr>
          <a:xfrm>
            <a:off x="9144000" y="5391028"/>
            <a:ext cx="45840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Briefly elaborate on what you want to discuss. </a:t>
            </a:r>
            <a:endParaRPr/>
          </a:p>
        </p:txBody>
      </p:sp>
      <p:grpSp>
        <p:nvGrpSpPr>
          <p:cNvPr id="175" name="Google Shape;175;p18"/>
          <p:cNvGrpSpPr/>
          <p:nvPr/>
        </p:nvGrpSpPr>
        <p:grpSpPr>
          <a:xfrm>
            <a:off x="142142" y="-655932"/>
            <a:ext cx="9229831" cy="2741170"/>
            <a:chOff x="0" y="-47625"/>
            <a:chExt cx="2430902" cy="721954"/>
          </a:xfrm>
        </p:grpSpPr>
        <p:sp>
          <p:nvSpPr>
            <p:cNvPr id="176" name="Google Shape;176;p18"/>
            <p:cNvSpPr/>
            <p:nvPr/>
          </p:nvSpPr>
          <p:spPr>
            <a:xfrm>
              <a:off x="0" y="0"/>
              <a:ext cx="2430902" cy="674329"/>
            </a:xfrm>
            <a:custGeom>
              <a:rect b="b" l="l" r="r" t="t"/>
              <a:pathLst>
                <a:path extrusionOk="0" h="674329" w="2430902">
                  <a:moveTo>
                    <a:pt x="0" y="0"/>
                  </a:moveTo>
                  <a:lnTo>
                    <a:pt x="2430902" y="0"/>
                  </a:lnTo>
                  <a:lnTo>
                    <a:pt x="2430902" y="674329"/>
                  </a:lnTo>
                  <a:lnTo>
                    <a:pt x="0" y="674329"/>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177" name="Google Shape;177;p18"/>
            <p:cNvSpPr txBox="1"/>
            <p:nvPr/>
          </p:nvSpPr>
          <p:spPr>
            <a:xfrm>
              <a:off x="0" y="-47625"/>
              <a:ext cx="2430902" cy="7219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8"/>
          <p:cNvGrpSpPr/>
          <p:nvPr/>
        </p:nvGrpSpPr>
        <p:grpSpPr>
          <a:xfrm>
            <a:off x="6835101" y="6476389"/>
            <a:ext cx="11766703" cy="3174871"/>
            <a:chOff x="0" y="-47625"/>
            <a:chExt cx="3099049" cy="836180"/>
          </a:xfrm>
        </p:grpSpPr>
        <p:sp>
          <p:nvSpPr>
            <p:cNvPr id="179" name="Google Shape;179;p18"/>
            <p:cNvSpPr/>
            <p:nvPr/>
          </p:nvSpPr>
          <p:spPr>
            <a:xfrm>
              <a:off x="0" y="0"/>
              <a:ext cx="3099049" cy="788555"/>
            </a:xfrm>
            <a:custGeom>
              <a:rect b="b" l="l" r="r" t="t"/>
              <a:pathLst>
                <a:path extrusionOk="0" h="788555" w="3099049">
                  <a:moveTo>
                    <a:pt x="0" y="0"/>
                  </a:moveTo>
                  <a:lnTo>
                    <a:pt x="3099049" y="0"/>
                  </a:lnTo>
                  <a:lnTo>
                    <a:pt x="3099049" y="788555"/>
                  </a:lnTo>
                  <a:lnTo>
                    <a:pt x="0" y="788555"/>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180" name="Google Shape;180;p18"/>
            <p:cNvSpPr txBox="1"/>
            <p:nvPr/>
          </p:nvSpPr>
          <p:spPr>
            <a:xfrm>
              <a:off x="0" y="-47625"/>
              <a:ext cx="3099049" cy="8361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9"/>
          <p:cNvPicPr preferRelativeResize="0"/>
          <p:nvPr/>
        </p:nvPicPr>
        <p:blipFill>
          <a:blip r:embed="rId3">
            <a:alphaModFix/>
          </a:blip>
          <a:stretch>
            <a:fillRect/>
          </a:stretch>
        </p:blipFill>
        <p:spPr>
          <a:xfrm>
            <a:off x="9147956" y="-9"/>
            <a:ext cx="4280675" cy="5306528"/>
          </a:xfrm>
          <a:prstGeom prst="rect">
            <a:avLst/>
          </a:prstGeom>
          <a:noFill/>
          <a:ln>
            <a:noFill/>
          </a:ln>
        </p:spPr>
      </p:pic>
      <p:pic>
        <p:nvPicPr>
          <p:cNvPr id="186" name="Google Shape;186;p19"/>
          <p:cNvPicPr preferRelativeResize="0"/>
          <p:nvPr/>
        </p:nvPicPr>
        <p:blipFill>
          <a:blip r:embed="rId4">
            <a:alphaModFix/>
          </a:blip>
          <a:stretch>
            <a:fillRect/>
          </a:stretch>
        </p:blipFill>
        <p:spPr>
          <a:xfrm>
            <a:off x="5198975" y="6202770"/>
            <a:ext cx="3601501" cy="4070699"/>
          </a:xfrm>
          <a:prstGeom prst="rect">
            <a:avLst/>
          </a:prstGeom>
          <a:noFill/>
          <a:ln>
            <a:noFill/>
          </a:ln>
        </p:spPr>
      </p:pic>
      <p:sp>
        <p:nvSpPr>
          <p:cNvPr id="187" name="Google Shape;187;p19"/>
          <p:cNvSpPr txBox="1"/>
          <p:nvPr/>
        </p:nvSpPr>
        <p:spPr>
          <a:xfrm>
            <a:off x="1028700" y="1009650"/>
            <a:ext cx="8115300"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Add a Timeline Page</a:t>
            </a:r>
            <a:endParaRPr/>
          </a:p>
        </p:txBody>
      </p:sp>
      <p:sp>
        <p:nvSpPr>
          <p:cNvPr id="188" name="Google Shape;188;p19"/>
          <p:cNvSpPr/>
          <p:nvPr/>
        </p:nvSpPr>
        <p:spPr>
          <a:xfrm>
            <a:off x="1028700" y="552529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9"/>
          <p:cNvSpPr/>
          <p:nvPr/>
        </p:nvSpPr>
        <p:spPr>
          <a:xfrm>
            <a:off x="5318376" y="550650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9"/>
          <p:cNvSpPr/>
          <p:nvPr/>
        </p:nvSpPr>
        <p:spPr>
          <a:xfrm>
            <a:off x="9605817" y="551289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1" name="Google Shape;191;p19"/>
          <p:cNvCxnSpPr/>
          <p:nvPr/>
        </p:nvCxnSpPr>
        <p:spPr>
          <a:xfrm flipH="1" rot="10800000">
            <a:off x="1382314" y="5684092"/>
            <a:ext cx="3936064" cy="17239"/>
          </a:xfrm>
          <a:prstGeom prst="straightConnector1">
            <a:avLst/>
          </a:prstGeom>
          <a:noFill/>
          <a:ln cap="flat" cmpd="sng" w="47625">
            <a:solidFill>
              <a:srgbClr val="FDBD53"/>
            </a:solidFill>
            <a:prstDash val="solid"/>
            <a:round/>
            <a:headEnd len="sm" w="sm" type="none"/>
            <a:tailEnd len="sm" w="sm" type="none"/>
          </a:ln>
        </p:spPr>
      </p:cxnSp>
      <p:cxnSp>
        <p:nvCxnSpPr>
          <p:cNvPr id="192" name="Google Shape;192;p19"/>
          <p:cNvCxnSpPr/>
          <p:nvPr/>
        </p:nvCxnSpPr>
        <p:spPr>
          <a:xfrm>
            <a:off x="5671992" y="5683581"/>
            <a:ext cx="3933825" cy="5862"/>
          </a:xfrm>
          <a:prstGeom prst="straightConnector1">
            <a:avLst/>
          </a:prstGeom>
          <a:noFill/>
          <a:ln cap="flat" cmpd="sng" w="47625">
            <a:solidFill>
              <a:srgbClr val="FDBD53"/>
            </a:solidFill>
            <a:prstDash val="solid"/>
            <a:round/>
            <a:headEnd len="sm" w="sm" type="none"/>
            <a:tailEnd len="sm" w="sm" type="none"/>
          </a:ln>
        </p:spPr>
      </p:cxnSp>
      <p:pic>
        <p:nvPicPr>
          <p:cNvPr id="193" name="Google Shape;193;p19"/>
          <p:cNvPicPr preferRelativeResize="0"/>
          <p:nvPr/>
        </p:nvPicPr>
        <p:blipFill>
          <a:blip r:embed="rId5">
            <a:alphaModFix/>
          </a:blip>
          <a:stretch>
            <a:fillRect/>
          </a:stretch>
        </p:blipFill>
        <p:spPr>
          <a:xfrm>
            <a:off x="-193599" y="2595525"/>
            <a:ext cx="3933825" cy="2864552"/>
          </a:xfrm>
          <a:prstGeom prst="rect">
            <a:avLst/>
          </a:prstGeom>
          <a:noFill/>
          <a:ln>
            <a:noFill/>
          </a:ln>
        </p:spPr>
      </p:pic>
      <p:pic>
        <p:nvPicPr>
          <p:cNvPr id="194" name="Google Shape;194;p19"/>
          <p:cNvPicPr preferRelativeResize="0"/>
          <p:nvPr/>
        </p:nvPicPr>
        <p:blipFill>
          <a:blip r:embed="rId6">
            <a:alphaModFix/>
          </a:blip>
          <a:stretch>
            <a:fillRect/>
          </a:stretch>
        </p:blipFill>
        <p:spPr>
          <a:xfrm>
            <a:off x="13950775" y="6002300"/>
            <a:ext cx="4394750" cy="2768938"/>
          </a:xfrm>
          <a:prstGeom prst="rect">
            <a:avLst/>
          </a:prstGeom>
          <a:noFill/>
          <a:ln>
            <a:noFill/>
          </a:ln>
        </p:spPr>
      </p:pic>
      <p:cxnSp>
        <p:nvCxnSpPr>
          <p:cNvPr id="195" name="Google Shape;195;p19"/>
          <p:cNvCxnSpPr/>
          <p:nvPr/>
        </p:nvCxnSpPr>
        <p:spPr>
          <a:xfrm flipH="1" rot="10800000">
            <a:off x="9959432" y="5677447"/>
            <a:ext cx="3934944" cy="11732"/>
          </a:xfrm>
          <a:prstGeom prst="straightConnector1">
            <a:avLst/>
          </a:prstGeom>
          <a:noFill/>
          <a:ln cap="flat" cmpd="sng" w="47625">
            <a:solidFill>
              <a:srgbClr val="FDBD53"/>
            </a:solidFill>
            <a:prstDash val="solid"/>
            <a:round/>
            <a:headEnd len="sm" w="sm" type="none"/>
            <a:tailEnd len="sm" w="sm" type="none"/>
          </a:ln>
        </p:spPr>
      </p:cxnSp>
      <p:cxnSp>
        <p:nvCxnSpPr>
          <p:cNvPr id="196" name="Google Shape;196;p19"/>
          <p:cNvCxnSpPr/>
          <p:nvPr/>
        </p:nvCxnSpPr>
        <p:spPr>
          <a:xfrm>
            <a:off x="13522510" y="5677129"/>
            <a:ext cx="5212760" cy="0"/>
          </a:xfrm>
          <a:prstGeom prst="straightConnector1">
            <a:avLst/>
          </a:prstGeom>
          <a:noFill/>
          <a:ln cap="flat" cmpd="sng" w="47625">
            <a:solidFill>
              <a:srgbClr val="FDBD53"/>
            </a:solidFill>
            <a:prstDash val="solid"/>
            <a:round/>
            <a:headEnd len="sm" w="sm" type="none"/>
            <a:tailEnd len="sm" w="sm" type="none"/>
          </a:ln>
        </p:spPr>
      </p:cxnSp>
      <p:sp>
        <p:nvSpPr>
          <p:cNvPr id="197" name="Google Shape;197;p19"/>
          <p:cNvSpPr/>
          <p:nvPr/>
        </p:nvSpPr>
        <p:spPr>
          <a:xfrm>
            <a:off x="8399544" y="1951793"/>
            <a:ext cx="217423" cy="217423"/>
          </a:xfrm>
          <a:custGeom>
            <a:rect b="b" l="l" r="r" t="t"/>
            <a:pathLst>
              <a:path extrusionOk="0" h="217423" w="217423">
                <a:moveTo>
                  <a:pt x="0" y="0"/>
                </a:moveTo>
                <a:lnTo>
                  <a:pt x="217423" y="0"/>
                </a:lnTo>
                <a:lnTo>
                  <a:pt x="217423" y="217423"/>
                </a:lnTo>
                <a:lnTo>
                  <a:pt x="0" y="217423"/>
                </a:lnTo>
                <a:lnTo>
                  <a:pt x="0" y="0"/>
                </a:lnTo>
                <a:close/>
              </a:path>
            </a:pathLst>
          </a:custGeom>
          <a:blipFill rotWithShape="1">
            <a:blip r:embed="rId7">
              <a:alphaModFix/>
            </a:blip>
            <a:stretch>
              <a:fillRect b="0" l="0" r="0" t="0"/>
            </a:stretch>
          </a:blipFill>
          <a:ln>
            <a:noFill/>
          </a:ln>
        </p:spPr>
      </p:sp>
      <p:sp>
        <p:nvSpPr>
          <p:cNvPr id="198" name="Google Shape;198;p19"/>
          <p:cNvSpPr/>
          <p:nvPr/>
        </p:nvSpPr>
        <p:spPr>
          <a:xfrm>
            <a:off x="13893258" y="552529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D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
          <p:cNvSpPr txBox="1"/>
          <p:nvPr/>
        </p:nvSpPr>
        <p:spPr>
          <a:xfrm>
            <a:off x="1028700" y="6202763"/>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Add a main point</a:t>
            </a:r>
            <a:endParaRPr/>
          </a:p>
        </p:txBody>
      </p:sp>
      <p:sp>
        <p:nvSpPr>
          <p:cNvPr id="200" name="Google Shape;200;p19"/>
          <p:cNvSpPr txBox="1"/>
          <p:nvPr/>
        </p:nvSpPr>
        <p:spPr>
          <a:xfrm>
            <a:off x="1028700" y="7025342"/>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sp>
        <p:nvSpPr>
          <p:cNvPr id="201" name="Google Shape;201;p19"/>
          <p:cNvSpPr txBox="1"/>
          <p:nvPr/>
        </p:nvSpPr>
        <p:spPr>
          <a:xfrm>
            <a:off x="5317258" y="3332084"/>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Add a main point</a:t>
            </a:r>
            <a:endParaRPr/>
          </a:p>
        </p:txBody>
      </p:sp>
      <p:sp>
        <p:nvSpPr>
          <p:cNvPr id="202" name="Google Shape;202;p19"/>
          <p:cNvSpPr txBox="1"/>
          <p:nvPr/>
        </p:nvSpPr>
        <p:spPr>
          <a:xfrm>
            <a:off x="5317258" y="4154663"/>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sp>
        <p:nvSpPr>
          <p:cNvPr id="203" name="Google Shape;203;p19"/>
          <p:cNvSpPr txBox="1"/>
          <p:nvPr/>
        </p:nvSpPr>
        <p:spPr>
          <a:xfrm>
            <a:off x="13894375" y="3332084"/>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Add a main point</a:t>
            </a:r>
            <a:endParaRPr/>
          </a:p>
        </p:txBody>
      </p:sp>
      <p:sp>
        <p:nvSpPr>
          <p:cNvPr id="204" name="Google Shape;204;p19"/>
          <p:cNvSpPr txBox="1"/>
          <p:nvPr/>
        </p:nvSpPr>
        <p:spPr>
          <a:xfrm>
            <a:off x="13894375" y="4154663"/>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sp>
        <p:nvSpPr>
          <p:cNvPr id="205" name="Google Shape;205;p19"/>
          <p:cNvSpPr txBox="1"/>
          <p:nvPr/>
        </p:nvSpPr>
        <p:spPr>
          <a:xfrm>
            <a:off x="9605817" y="6202763"/>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Add a main point</a:t>
            </a:r>
            <a:endParaRPr/>
          </a:p>
        </p:txBody>
      </p:sp>
      <p:sp>
        <p:nvSpPr>
          <p:cNvPr id="206" name="Google Shape;206;p19"/>
          <p:cNvSpPr txBox="1"/>
          <p:nvPr/>
        </p:nvSpPr>
        <p:spPr>
          <a:xfrm>
            <a:off x="9605817" y="7025342"/>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Fira Code"/>
                <a:ea typeface="Fira Code"/>
                <a:cs typeface="Fira Code"/>
                <a:sym typeface="Fira Code"/>
              </a:rPr>
              <a:t>Elaborate on what you want to discuss. </a:t>
            </a:r>
            <a:endParaRPr/>
          </a:p>
        </p:txBody>
      </p:sp>
      <p:cxnSp>
        <p:nvCxnSpPr>
          <p:cNvPr id="207" name="Google Shape;207;p19"/>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208" name="Google Shape;208;p19"/>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209" name="Google Shape;209;p19"/>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210" name="Google Shape;210;p19"/>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0"/>
          <p:cNvPicPr preferRelativeResize="0"/>
          <p:nvPr/>
        </p:nvPicPr>
        <p:blipFill>
          <a:blip r:embed="rId3">
            <a:alphaModFix/>
          </a:blip>
          <a:stretch>
            <a:fillRect/>
          </a:stretch>
        </p:blipFill>
        <p:spPr>
          <a:xfrm>
            <a:off x="-47894" y="0"/>
            <a:ext cx="18383790" cy="10287000"/>
          </a:xfrm>
          <a:prstGeom prst="rect">
            <a:avLst/>
          </a:prstGeom>
          <a:noFill/>
          <a:ln>
            <a:noFill/>
          </a:ln>
        </p:spPr>
      </p:pic>
      <p:sp>
        <p:nvSpPr>
          <p:cNvPr id="216" name="Google Shape;216;p20"/>
          <p:cNvSpPr txBox="1"/>
          <p:nvPr/>
        </p:nvSpPr>
        <p:spPr>
          <a:xfrm>
            <a:off x="1028700" y="3948113"/>
            <a:ext cx="10629371" cy="2390775"/>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1" i="0" lang="en-US" sz="15746" u="none" cap="none" strike="noStrike">
                <a:solidFill>
                  <a:srgbClr val="FFFFFF"/>
                </a:solidFill>
                <a:latin typeface="Bebas Neue"/>
                <a:ea typeface="Bebas Neue"/>
                <a:cs typeface="Bebas Neue"/>
                <a:sym typeface="Bebas Neue"/>
              </a:rPr>
              <a:t>Our Products</a:t>
            </a:r>
            <a:endParaRPr/>
          </a:p>
        </p:txBody>
      </p:sp>
      <p:sp>
        <p:nvSpPr>
          <p:cNvPr id="217" name="Google Shape;217;p20"/>
          <p:cNvSpPr/>
          <p:nvPr/>
        </p:nvSpPr>
        <p:spPr>
          <a:xfrm>
            <a:off x="10178703" y="5688370"/>
            <a:ext cx="238802" cy="238802"/>
          </a:xfrm>
          <a:custGeom>
            <a:rect b="b" l="l" r="r" t="t"/>
            <a:pathLst>
              <a:path extrusionOk="0" h="238802" w="238802">
                <a:moveTo>
                  <a:pt x="0" y="0"/>
                </a:moveTo>
                <a:lnTo>
                  <a:pt x="238802" y="0"/>
                </a:lnTo>
                <a:lnTo>
                  <a:pt x="238802" y="238802"/>
                </a:lnTo>
                <a:lnTo>
                  <a:pt x="0" y="238802"/>
                </a:lnTo>
                <a:lnTo>
                  <a:pt x="0" y="0"/>
                </a:lnTo>
                <a:close/>
              </a:path>
            </a:pathLst>
          </a:custGeom>
          <a:blipFill rotWithShape="1">
            <a:blip r:embed="rId4">
              <a:alphaModFix/>
            </a:blip>
            <a:stretch>
              <a:fillRect b="0" l="0" r="0" t="0"/>
            </a:stretch>
          </a:blipFill>
          <a:ln>
            <a:noFill/>
          </a:ln>
        </p:spPr>
      </p:sp>
      <p:cxnSp>
        <p:nvCxnSpPr>
          <p:cNvPr id="218" name="Google Shape;218;p20"/>
          <p:cNvCxnSpPr/>
          <p:nvPr/>
        </p:nvCxnSpPr>
        <p:spPr>
          <a:xfrm>
            <a:off x="402032" y="9765560"/>
            <a:ext cx="17483937" cy="0"/>
          </a:xfrm>
          <a:prstGeom prst="straightConnector1">
            <a:avLst/>
          </a:prstGeom>
          <a:noFill/>
          <a:ln cap="flat" cmpd="sng" w="38100">
            <a:solidFill>
              <a:srgbClr val="FFFFFF"/>
            </a:solidFill>
            <a:prstDash val="solid"/>
            <a:round/>
            <a:headEnd len="sm" w="sm" type="none"/>
            <a:tailEnd len="sm" w="sm" type="none"/>
          </a:ln>
        </p:spPr>
      </p:cxnSp>
      <p:sp>
        <p:nvSpPr>
          <p:cNvPr id="219" name="Google Shape;219;p20"/>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PRESENTED BY JANE DOE</a:t>
            </a:r>
            <a:endParaRPr/>
          </a:p>
        </p:txBody>
      </p:sp>
      <p:sp>
        <p:nvSpPr>
          <p:cNvPr id="220" name="Google Shape;220;p20"/>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11.07.2023</a:t>
            </a:r>
            <a:endParaRPr/>
          </a:p>
        </p:txBody>
      </p:sp>
      <p:sp>
        <p:nvSpPr>
          <p:cNvPr id="221" name="Google Shape;221;p20"/>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FF"/>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21"/>
          <p:cNvPicPr preferRelativeResize="0"/>
          <p:nvPr/>
        </p:nvPicPr>
        <p:blipFill>
          <a:blip r:embed="rId3">
            <a:alphaModFix/>
          </a:blip>
          <a:stretch>
            <a:fillRect/>
          </a:stretch>
        </p:blipFill>
        <p:spPr>
          <a:xfrm>
            <a:off x="11434258" y="0"/>
            <a:ext cx="6853750" cy="10280556"/>
          </a:xfrm>
          <a:prstGeom prst="rect">
            <a:avLst/>
          </a:prstGeom>
          <a:noFill/>
          <a:ln>
            <a:noFill/>
          </a:ln>
        </p:spPr>
      </p:pic>
      <p:pic>
        <p:nvPicPr>
          <p:cNvPr id="227" name="Google Shape;227;p21"/>
          <p:cNvPicPr preferRelativeResize="0"/>
          <p:nvPr/>
        </p:nvPicPr>
        <p:blipFill>
          <a:blip r:embed="rId4">
            <a:alphaModFix/>
          </a:blip>
          <a:stretch>
            <a:fillRect/>
          </a:stretch>
        </p:blipFill>
        <p:spPr>
          <a:xfrm>
            <a:off x="0" y="-2389807"/>
            <a:ext cx="4269176" cy="4752007"/>
          </a:xfrm>
          <a:prstGeom prst="rect">
            <a:avLst/>
          </a:prstGeom>
          <a:noFill/>
          <a:ln>
            <a:noFill/>
          </a:ln>
        </p:spPr>
      </p:pic>
      <p:sp>
        <p:nvSpPr>
          <p:cNvPr id="228" name="Google Shape;228;p21"/>
          <p:cNvSpPr txBox="1"/>
          <p:nvPr/>
        </p:nvSpPr>
        <p:spPr>
          <a:xfrm>
            <a:off x="1028700" y="1009650"/>
            <a:ext cx="4892304"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00000"/>
                </a:solidFill>
                <a:latin typeface="Bebas Neue"/>
                <a:ea typeface="Bebas Neue"/>
                <a:cs typeface="Bebas Neue"/>
                <a:sym typeface="Bebas Neue"/>
              </a:rPr>
              <a:t>Our Services</a:t>
            </a:r>
            <a:endParaRPr/>
          </a:p>
        </p:txBody>
      </p:sp>
      <p:sp>
        <p:nvSpPr>
          <p:cNvPr id="229" name="Google Shape;229;p21"/>
          <p:cNvSpPr/>
          <p:nvPr/>
        </p:nvSpPr>
        <p:spPr>
          <a:xfrm>
            <a:off x="5885562" y="1897166"/>
            <a:ext cx="217423" cy="217423"/>
          </a:xfrm>
          <a:custGeom>
            <a:rect b="b" l="l" r="r" t="t"/>
            <a:pathLst>
              <a:path extrusionOk="0" h="217423" w="217423">
                <a:moveTo>
                  <a:pt x="0" y="0"/>
                </a:moveTo>
                <a:lnTo>
                  <a:pt x="217423" y="0"/>
                </a:lnTo>
                <a:lnTo>
                  <a:pt x="217423" y="217422"/>
                </a:lnTo>
                <a:lnTo>
                  <a:pt x="0" y="217422"/>
                </a:lnTo>
                <a:lnTo>
                  <a:pt x="0" y="0"/>
                </a:lnTo>
                <a:close/>
              </a:path>
            </a:pathLst>
          </a:custGeom>
          <a:blipFill rotWithShape="1">
            <a:blip r:embed="rId5">
              <a:alphaModFix/>
            </a:blip>
            <a:stretch>
              <a:fillRect b="0" l="0" r="0" t="0"/>
            </a:stretch>
          </a:blipFill>
          <a:ln>
            <a:noFill/>
          </a:ln>
        </p:spPr>
      </p:sp>
      <p:cxnSp>
        <p:nvCxnSpPr>
          <p:cNvPr id="230" name="Google Shape;230;p21"/>
          <p:cNvCxnSpPr/>
          <p:nvPr/>
        </p:nvCxnSpPr>
        <p:spPr>
          <a:xfrm>
            <a:off x="-2057019" y="2343150"/>
            <a:ext cx="8086734" cy="0"/>
          </a:xfrm>
          <a:prstGeom prst="straightConnector1">
            <a:avLst/>
          </a:prstGeom>
          <a:noFill/>
          <a:ln cap="flat" cmpd="sng" w="38100">
            <a:solidFill>
              <a:srgbClr val="000000"/>
            </a:solidFill>
            <a:prstDash val="solid"/>
            <a:round/>
            <a:headEnd len="sm" w="sm" type="none"/>
            <a:tailEnd len="sm" w="sm" type="none"/>
          </a:ln>
        </p:spPr>
      </p:cxnSp>
      <p:grpSp>
        <p:nvGrpSpPr>
          <p:cNvPr id="231" name="Google Shape;231;p21"/>
          <p:cNvGrpSpPr/>
          <p:nvPr/>
        </p:nvGrpSpPr>
        <p:grpSpPr>
          <a:xfrm>
            <a:off x="11116847" y="-437268"/>
            <a:ext cx="6853714" cy="10467826"/>
            <a:chOff x="0" y="-47625"/>
            <a:chExt cx="1805093" cy="2756958"/>
          </a:xfrm>
        </p:grpSpPr>
        <p:sp>
          <p:nvSpPr>
            <p:cNvPr id="232" name="Google Shape;232;p21"/>
            <p:cNvSpPr/>
            <p:nvPr/>
          </p:nvSpPr>
          <p:spPr>
            <a:xfrm>
              <a:off x="0" y="0"/>
              <a:ext cx="1805093" cy="2709333"/>
            </a:xfrm>
            <a:custGeom>
              <a:rect b="b" l="l" r="r" t="t"/>
              <a:pathLst>
                <a:path extrusionOk="0" h="2709333" w="1805093">
                  <a:moveTo>
                    <a:pt x="0" y="0"/>
                  </a:moveTo>
                  <a:lnTo>
                    <a:pt x="1805093" y="0"/>
                  </a:lnTo>
                  <a:lnTo>
                    <a:pt x="1805093" y="2709333"/>
                  </a:lnTo>
                  <a:lnTo>
                    <a:pt x="0" y="2709333"/>
                  </a:lnTo>
                  <a:close/>
                </a:path>
              </a:pathLst>
            </a:custGeom>
            <a:solidFill>
              <a:srgbClr val="000000">
                <a:alpha val="0"/>
              </a:srgbClr>
            </a:solidFill>
            <a:ln cap="sq" cmpd="sng" w="38100">
              <a:solidFill>
                <a:srgbClr val="FDBD53"/>
              </a:solidFill>
              <a:prstDash val="solid"/>
              <a:miter lim="8000"/>
              <a:headEnd len="sm" w="sm" type="none"/>
              <a:tailEnd len="sm" w="sm" type="none"/>
            </a:ln>
          </p:spPr>
        </p:sp>
        <p:sp>
          <p:nvSpPr>
            <p:cNvPr id="233" name="Google Shape;233;p21"/>
            <p:cNvSpPr txBox="1"/>
            <p:nvPr/>
          </p:nvSpPr>
          <p:spPr>
            <a:xfrm>
              <a:off x="0" y="-47625"/>
              <a:ext cx="18050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4" name="Google Shape;234;p21"/>
          <p:cNvCxnSpPr/>
          <p:nvPr/>
        </p:nvCxnSpPr>
        <p:spPr>
          <a:xfrm>
            <a:off x="402032" y="9765560"/>
            <a:ext cx="17483937" cy="0"/>
          </a:xfrm>
          <a:prstGeom prst="straightConnector1">
            <a:avLst/>
          </a:prstGeom>
          <a:noFill/>
          <a:ln cap="flat" cmpd="sng" w="38100">
            <a:solidFill>
              <a:srgbClr val="000000"/>
            </a:solidFill>
            <a:prstDash val="solid"/>
            <a:round/>
            <a:headEnd len="sm" w="sm" type="none"/>
            <a:tailEnd len="sm" w="sm" type="none"/>
          </a:ln>
        </p:spPr>
      </p:cxnSp>
      <p:sp>
        <p:nvSpPr>
          <p:cNvPr id="235" name="Google Shape;235;p21"/>
          <p:cNvSpPr txBox="1"/>
          <p:nvPr/>
        </p:nvSpPr>
        <p:spPr>
          <a:xfrm>
            <a:off x="1028700" y="4142678"/>
            <a:ext cx="3870752"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Service One</a:t>
            </a:r>
            <a:endParaRPr/>
          </a:p>
        </p:txBody>
      </p:sp>
      <p:sp>
        <p:nvSpPr>
          <p:cNvPr id="236" name="Google Shape;236;p21"/>
          <p:cNvSpPr txBox="1"/>
          <p:nvPr/>
        </p:nvSpPr>
        <p:spPr>
          <a:xfrm>
            <a:off x="6283994" y="4142678"/>
            <a:ext cx="4032753"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Service Two</a:t>
            </a:r>
            <a:endParaRPr/>
          </a:p>
        </p:txBody>
      </p:sp>
      <p:sp>
        <p:nvSpPr>
          <p:cNvPr id="237" name="Google Shape;237;p21"/>
          <p:cNvSpPr txBox="1"/>
          <p:nvPr/>
        </p:nvSpPr>
        <p:spPr>
          <a:xfrm>
            <a:off x="1028700" y="7135875"/>
            <a:ext cx="3870752"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Service Three</a:t>
            </a:r>
            <a:endParaRPr/>
          </a:p>
        </p:txBody>
      </p:sp>
      <p:sp>
        <p:nvSpPr>
          <p:cNvPr id="238" name="Google Shape;238;p21"/>
          <p:cNvSpPr txBox="1"/>
          <p:nvPr/>
        </p:nvSpPr>
        <p:spPr>
          <a:xfrm>
            <a:off x="6283994" y="7135875"/>
            <a:ext cx="4032753" cy="5162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Bebas Neue"/>
                <a:ea typeface="Bebas Neue"/>
                <a:cs typeface="Bebas Neue"/>
                <a:sym typeface="Bebas Neue"/>
              </a:rPr>
              <a:t>Service Four</a:t>
            </a:r>
            <a:endParaRPr/>
          </a:p>
        </p:txBody>
      </p:sp>
      <p:sp>
        <p:nvSpPr>
          <p:cNvPr id="239" name="Google Shape;239;p21"/>
          <p:cNvSpPr txBox="1"/>
          <p:nvPr/>
        </p:nvSpPr>
        <p:spPr>
          <a:xfrm>
            <a:off x="1028700" y="4839433"/>
            <a:ext cx="3870900" cy="69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00000"/>
                </a:solidFill>
                <a:latin typeface="Fira Code"/>
                <a:ea typeface="Fira Code"/>
                <a:cs typeface="Fira Code"/>
                <a:sym typeface="Fira Code"/>
              </a:rPr>
              <a:t>Elaborate on what you want to discuss. </a:t>
            </a:r>
            <a:endParaRPr/>
          </a:p>
        </p:txBody>
      </p:sp>
      <p:sp>
        <p:nvSpPr>
          <p:cNvPr id="240" name="Google Shape;240;p21"/>
          <p:cNvSpPr txBox="1"/>
          <p:nvPr/>
        </p:nvSpPr>
        <p:spPr>
          <a:xfrm>
            <a:off x="6283994" y="4839433"/>
            <a:ext cx="3870900" cy="69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00000"/>
                </a:solidFill>
                <a:latin typeface="Fira Code"/>
                <a:ea typeface="Fira Code"/>
                <a:cs typeface="Fira Code"/>
                <a:sym typeface="Fira Code"/>
              </a:rPr>
              <a:t>Elaborate on what you want to discuss. </a:t>
            </a:r>
            <a:endParaRPr/>
          </a:p>
        </p:txBody>
      </p:sp>
      <p:sp>
        <p:nvSpPr>
          <p:cNvPr id="241" name="Google Shape;241;p21"/>
          <p:cNvSpPr txBox="1"/>
          <p:nvPr/>
        </p:nvSpPr>
        <p:spPr>
          <a:xfrm>
            <a:off x="1028700" y="7832629"/>
            <a:ext cx="3980100" cy="69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00000"/>
                </a:solidFill>
                <a:latin typeface="Fira Code"/>
                <a:ea typeface="Fira Code"/>
                <a:cs typeface="Fira Code"/>
                <a:sym typeface="Fira Code"/>
              </a:rPr>
              <a:t>Elaborate on what you want to discuss. </a:t>
            </a:r>
            <a:endParaRPr/>
          </a:p>
        </p:txBody>
      </p:sp>
      <p:sp>
        <p:nvSpPr>
          <p:cNvPr id="242" name="Google Shape;242;p21"/>
          <p:cNvSpPr txBox="1"/>
          <p:nvPr/>
        </p:nvSpPr>
        <p:spPr>
          <a:xfrm>
            <a:off x="6283994" y="7832629"/>
            <a:ext cx="3980100" cy="69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00000"/>
                </a:solidFill>
                <a:latin typeface="Fira Code"/>
                <a:ea typeface="Fira Code"/>
                <a:cs typeface="Fira Code"/>
                <a:sym typeface="Fira Code"/>
              </a:rPr>
              <a:t>Elaborate on what you want to discuss. </a:t>
            </a:r>
            <a:endParaRPr/>
          </a:p>
        </p:txBody>
      </p:sp>
      <p:sp>
        <p:nvSpPr>
          <p:cNvPr id="243" name="Google Shape;243;p21"/>
          <p:cNvSpPr txBox="1"/>
          <p:nvPr/>
        </p:nvSpPr>
        <p:spPr>
          <a:xfrm>
            <a:off x="402032" y="9851285"/>
            <a:ext cx="2559993"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PRESENTED BY JANE DOE</a:t>
            </a:r>
            <a:endParaRPr/>
          </a:p>
        </p:txBody>
      </p:sp>
      <p:sp>
        <p:nvSpPr>
          <p:cNvPr id="244" name="Google Shape;244;p21"/>
          <p:cNvSpPr txBox="1"/>
          <p:nvPr/>
        </p:nvSpPr>
        <p:spPr>
          <a:xfrm>
            <a:off x="16666917" y="9851285"/>
            <a:ext cx="12190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11.07.2023</a:t>
            </a:r>
            <a:endParaRPr/>
          </a:p>
        </p:txBody>
      </p:sp>
      <p:sp>
        <p:nvSpPr>
          <p:cNvPr id="245" name="Google Shape;245;p21"/>
          <p:cNvSpPr txBox="1"/>
          <p:nvPr/>
        </p:nvSpPr>
        <p:spPr>
          <a:xfrm>
            <a:off x="14350780" y="66675"/>
            <a:ext cx="35351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Fira Code"/>
                <a:ea typeface="Fira Code"/>
                <a:cs typeface="Fira Code"/>
                <a:sym typeface="Fira Code"/>
              </a:rPr>
              <a:t>WHITE &amp; GOLD PROJECT PROPOSAL</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