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Marcellus"/>
      <p:regular r:id="rId26"/>
    </p:embeddedFont>
    <p:embeddedFont>
      <p:font typeface="Poppins"/>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arcellus-regular.fntdata"/><Relationship Id="rId25" Type="http://schemas.openxmlformats.org/officeDocument/2006/relationships/slide" Target="slides/slide20.xml"/><Relationship Id="rId28" Type="http://schemas.openxmlformats.org/officeDocument/2006/relationships/font" Target="fonts/Poppins-bold.fntdata"/><Relationship Id="rId27" Type="http://schemas.openxmlformats.org/officeDocument/2006/relationships/font" Target="fonts/Poppins-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oppins-italic.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Poppins-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7.png"/><Relationship Id="rId4" Type="http://schemas.openxmlformats.org/officeDocument/2006/relationships/image" Target="../media/image8.png"/><Relationship Id="rId5"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2.jp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6.png"/><Relationship Id="rId4" Type="http://schemas.openxmlformats.org/officeDocument/2006/relationships/image" Target="../media/image23.png"/><Relationship Id="rId5" Type="http://schemas.openxmlformats.org/officeDocument/2006/relationships/image" Target="../media/image18.png"/><Relationship Id="rId6" Type="http://schemas.openxmlformats.org/officeDocument/2006/relationships/image" Target="../media/image24.png"/><Relationship Id="rId7"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7.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9.png"/><Relationship Id="rId4" Type="http://schemas.openxmlformats.org/officeDocument/2006/relationships/image" Target="../media/image25.png"/><Relationship Id="rId10" Type="http://schemas.openxmlformats.org/officeDocument/2006/relationships/image" Target="../media/image43.png"/><Relationship Id="rId9"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27.png"/><Relationship Id="rId7" Type="http://schemas.openxmlformats.org/officeDocument/2006/relationships/image" Target="../media/image32.png"/><Relationship Id="rId8"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1.png"/><Relationship Id="rId4" Type="http://schemas.openxmlformats.org/officeDocument/2006/relationships/image" Target="../media/image35.png"/><Relationship Id="rId5" Type="http://schemas.openxmlformats.org/officeDocument/2006/relationships/image" Target="../media/image39.png"/><Relationship Id="rId6" Type="http://schemas.openxmlformats.org/officeDocument/2006/relationships/image" Target="../media/image42.png"/><Relationship Id="rId7"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4.png"/><Relationship Id="rId6"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2B2B"/>
        </a:solidFill>
      </p:bgPr>
    </p:bg>
    <p:spTree>
      <p:nvGrpSpPr>
        <p:cNvPr id="83" name="Shape 83"/>
        <p:cNvGrpSpPr/>
        <p:nvPr/>
      </p:nvGrpSpPr>
      <p:grpSpPr>
        <a:xfrm>
          <a:off x="0" y="0"/>
          <a:ext cx="0" cy="0"/>
          <a:chOff x="0" y="0"/>
          <a:chExt cx="0" cy="0"/>
        </a:xfrm>
      </p:grpSpPr>
      <p:pic>
        <p:nvPicPr>
          <p:cNvPr id="84" name="Google Shape;84;p13"/>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85" name="Google Shape;85;p13"/>
          <p:cNvGrpSpPr/>
          <p:nvPr/>
        </p:nvGrpSpPr>
        <p:grpSpPr>
          <a:xfrm>
            <a:off x="9144000" y="-144661"/>
            <a:ext cx="9144000" cy="10431661"/>
            <a:chOff x="0" y="-38100"/>
            <a:chExt cx="2408296" cy="2747433"/>
          </a:xfrm>
        </p:grpSpPr>
        <p:sp>
          <p:nvSpPr>
            <p:cNvPr id="86" name="Google Shape;86;p13"/>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gradFill>
              <a:gsLst>
                <a:gs pos="0">
                  <a:srgbClr val="C6994D"/>
                </a:gs>
                <a:gs pos="100000">
                  <a:srgbClr val="7D5022"/>
                </a:gs>
              </a:gsLst>
              <a:lin ang="0" scaled="0"/>
            </a:gradFill>
            <a:ln>
              <a:noFill/>
            </a:ln>
          </p:spPr>
        </p:sp>
        <p:sp>
          <p:nvSpPr>
            <p:cNvPr id="87" name="Google Shape;87;p13"/>
            <p:cNvSpPr txBox="1"/>
            <p:nvPr/>
          </p:nvSpPr>
          <p:spPr>
            <a:xfrm>
              <a:off x="0" y="-38100"/>
              <a:ext cx="2408296"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8" name="Google Shape;88;p13"/>
          <p:cNvSpPr txBox="1"/>
          <p:nvPr/>
        </p:nvSpPr>
        <p:spPr>
          <a:xfrm>
            <a:off x="10690679" y="7880918"/>
            <a:ext cx="6050700" cy="1158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3500" u="none" cap="none" strike="noStrike">
                <a:solidFill>
                  <a:srgbClr val="000000"/>
                </a:solidFill>
                <a:latin typeface="Poppins"/>
                <a:ea typeface="Poppins"/>
                <a:cs typeface="Poppins"/>
                <a:sym typeface="Poppins"/>
              </a:rPr>
              <a:t>Elegant MiniTheme</a:t>
            </a:r>
            <a:endParaRPr/>
          </a:p>
          <a:p>
            <a:pPr indent="0" lvl="0" marL="0" marR="0" rtl="0" algn="ctr">
              <a:lnSpc>
                <a:spcPct val="115000"/>
              </a:lnSpc>
              <a:spcBef>
                <a:spcPts val="0"/>
              </a:spcBef>
              <a:spcAft>
                <a:spcPts val="0"/>
              </a:spcAft>
              <a:buNone/>
            </a:pPr>
            <a:r>
              <a:rPr b="0" i="0" lang="en-US" sz="3500" u="none" cap="none" strike="noStrike">
                <a:solidFill>
                  <a:srgbClr val="000000"/>
                </a:solidFill>
                <a:latin typeface="Poppins"/>
                <a:ea typeface="Poppins"/>
                <a:cs typeface="Poppins"/>
                <a:sym typeface="Poppins"/>
              </a:rPr>
              <a:t>Presentation</a:t>
            </a:r>
            <a:endParaRPr/>
          </a:p>
        </p:txBody>
      </p:sp>
      <p:sp>
        <p:nvSpPr>
          <p:cNvPr id="89" name="Google Shape;89;p13"/>
          <p:cNvSpPr txBox="1"/>
          <p:nvPr/>
        </p:nvSpPr>
        <p:spPr>
          <a:xfrm>
            <a:off x="10143316" y="1304925"/>
            <a:ext cx="7145400" cy="55413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15000" u="none" cap="none" strike="noStrike">
                <a:solidFill>
                  <a:srgbClr val="FFFFFF"/>
                </a:solidFill>
                <a:latin typeface="Marcellus"/>
                <a:ea typeface="Marcellus"/>
                <a:cs typeface="Marcellus"/>
                <a:sym typeface="Marcellus"/>
              </a:rPr>
              <a:t>NEW</a:t>
            </a:r>
            <a:endParaRPr/>
          </a:p>
          <a:p>
            <a:pPr indent="0" lvl="0" marL="0" marR="0" rtl="0" algn="ctr">
              <a:lnSpc>
                <a:spcPct val="80000"/>
              </a:lnSpc>
              <a:spcBef>
                <a:spcPts val="0"/>
              </a:spcBef>
              <a:spcAft>
                <a:spcPts val="0"/>
              </a:spcAft>
              <a:buNone/>
            </a:pPr>
            <a:r>
              <a:rPr b="0" i="0" lang="en-US" sz="15000" u="none" cap="none" strike="noStrike">
                <a:solidFill>
                  <a:srgbClr val="FFFFFF"/>
                </a:solidFill>
                <a:latin typeface="Marcellus"/>
                <a:ea typeface="Marcellus"/>
                <a:cs typeface="Marcellus"/>
                <a:sym typeface="Marcellus"/>
              </a:rPr>
              <a:t>YEAR’S</a:t>
            </a:r>
            <a:endParaRPr/>
          </a:p>
          <a:p>
            <a:pPr indent="0" lvl="0" marL="0" marR="0" rtl="0" algn="ctr">
              <a:lnSpc>
                <a:spcPct val="80000"/>
              </a:lnSpc>
              <a:spcBef>
                <a:spcPts val="0"/>
              </a:spcBef>
              <a:spcAft>
                <a:spcPts val="0"/>
              </a:spcAft>
              <a:buNone/>
            </a:pPr>
            <a:r>
              <a:rPr b="0" i="0" lang="en-US" sz="15000" u="none" cap="none" strike="noStrike">
                <a:solidFill>
                  <a:srgbClr val="FFFFFF"/>
                </a:solidFill>
                <a:latin typeface="Marcellus"/>
                <a:ea typeface="Marcellus"/>
                <a:cs typeface="Marcellus"/>
                <a:sym typeface="Marcellus"/>
              </a:rPr>
              <a:t>EVE</a:t>
            </a:r>
            <a:endParaRPr/>
          </a:p>
        </p:txBody>
      </p:sp>
      <p:cxnSp>
        <p:nvCxnSpPr>
          <p:cNvPr id="90" name="Google Shape;90;p13"/>
          <p:cNvCxnSpPr/>
          <p:nvPr/>
        </p:nvCxnSpPr>
        <p:spPr>
          <a:xfrm>
            <a:off x="10339825" y="7319510"/>
            <a:ext cx="6752400" cy="0"/>
          </a:xfrm>
          <a:prstGeom prst="straightConnector1">
            <a:avLst/>
          </a:prstGeom>
          <a:noFill/>
          <a:ln cap="flat" cmpd="sng" w="47625">
            <a:solidFill>
              <a:srgbClr val="07322C"/>
            </a:solidFill>
            <a:prstDash val="solid"/>
            <a:round/>
            <a:headEnd len="sm" w="sm" type="none"/>
            <a:tailEnd len="sm" w="sm" type="none"/>
          </a:ln>
        </p:spPr>
      </p:cxnSp>
      <p:pic>
        <p:nvPicPr>
          <p:cNvPr id="91" name="Google Shape;91;p13"/>
          <p:cNvPicPr preferRelativeResize="0"/>
          <p:nvPr/>
        </p:nvPicPr>
        <p:blipFill>
          <a:blip r:embed="rId4">
            <a:alphaModFix/>
          </a:blip>
          <a:stretch>
            <a:fillRect/>
          </a:stretch>
        </p:blipFill>
        <p:spPr>
          <a:xfrm>
            <a:off x="-4127500" y="0"/>
            <a:ext cx="10312400" cy="10287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2B2B"/>
        </a:solidFill>
      </p:bgPr>
    </p:bg>
    <p:spTree>
      <p:nvGrpSpPr>
        <p:cNvPr id="228" name="Shape 228"/>
        <p:cNvGrpSpPr/>
        <p:nvPr/>
      </p:nvGrpSpPr>
      <p:grpSpPr>
        <a:xfrm>
          <a:off x="0" y="0"/>
          <a:ext cx="0" cy="0"/>
          <a:chOff x="0" y="0"/>
          <a:chExt cx="0" cy="0"/>
        </a:xfrm>
      </p:grpSpPr>
      <p:pic>
        <p:nvPicPr>
          <p:cNvPr id="229" name="Google Shape;229;p22"/>
          <p:cNvPicPr preferRelativeResize="0"/>
          <p:nvPr/>
        </p:nvPicPr>
        <p:blipFill>
          <a:blip r:embed="rId3">
            <a:alphaModFix/>
          </a:blip>
          <a:stretch>
            <a:fillRect/>
          </a:stretch>
        </p:blipFill>
        <p:spPr>
          <a:xfrm>
            <a:off x="0" y="32"/>
            <a:ext cx="18288000" cy="10286957"/>
          </a:xfrm>
          <a:prstGeom prst="rect">
            <a:avLst/>
          </a:prstGeom>
          <a:noFill/>
          <a:ln>
            <a:noFill/>
          </a:ln>
        </p:spPr>
      </p:pic>
      <p:grpSp>
        <p:nvGrpSpPr>
          <p:cNvPr id="230" name="Google Shape;230;p22"/>
          <p:cNvGrpSpPr/>
          <p:nvPr/>
        </p:nvGrpSpPr>
        <p:grpSpPr>
          <a:xfrm>
            <a:off x="0" y="2761165"/>
            <a:ext cx="12815798" cy="566235"/>
            <a:chOff x="0" y="-38100"/>
            <a:chExt cx="3375354" cy="149132"/>
          </a:xfrm>
        </p:grpSpPr>
        <p:sp>
          <p:nvSpPr>
            <p:cNvPr id="231" name="Google Shape;231;p22"/>
            <p:cNvSpPr/>
            <p:nvPr/>
          </p:nvSpPr>
          <p:spPr>
            <a:xfrm>
              <a:off x="0" y="0"/>
              <a:ext cx="3375354" cy="111032"/>
            </a:xfrm>
            <a:custGeom>
              <a:rect b="b" l="l" r="r" t="t"/>
              <a:pathLst>
                <a:path extrusionOk="0" h="111032" w="3375354">
                  <a:moveTo>
                    <a:pt x="0" y="0"/>
                  </a:moveTo>
                  <a:lnTo>
                    <a:pt x="3375354" y="0"/>
                  </a:lnTo>
                  <a:lnTo>
                    <a:pt x="3375354" y="111032"/>
                  </a:lnTo>
                  <a:lnTo>
                    <a:pt x="0" y="111032"/>
                  </a:lnTo>
                  <a:close/>
                </a:path>
              </a:pathLst>
            </a:custGeom>
            <a:gradFill>
              <a:gsLst>
                <a:gs pos="0">
                  <a:srgbClr val="C6994D"/>
                </a:gs>
                <a:gs pos="100000">
                  <a:srgbClr val="7D5022"/>
                </a:gs>
              </a:gsLst>
              <a:lin ang="0" scaled="0"/>
            </a:gradFill>
            <a:ln>
              <a:noFill/>
            </a:ln>
          </p:spPr>
        </p:sp>
        <p:sp>
          <p:nvSpPr>
            <p:cNvPr id="232" name="Google Shape;232;p22"/>
            <p:cNvSpPr txBox="1"/>
            <p:nvPr/>
          </p:nvSpPr>
          <p:spPr>
            <a:xfrm>
              <a:off x="0" y="-38100"/>
              <a:ext cx="3375354" cy="14913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3" name="Google Shape;233;p22"/>
          <p:cNvGrpSpPr/>
          <p:nvPr/>
        </p:nvGrpSpPr>
        <p:grpSpPr>
          <a:xfrm>
            <a:off x="5472202" y="6814939"/>
            <a:ext cx="12815798" cy="566235"/>
            <a:chOff x="0" y="-38100"/>
            <a:chExt cx="3375354" cy="149132"/>
          </a:xfrm>
        </p:grpSpPr>
        <p:sp>
          <p:nvSpPr>
            <p:cNvPr id="234" name="Google Shape;234;p22"/>
            <p:cNvSpPr/>
            <p:nvPr/>
          </p:nvSpPr>
          <p:spPr>
            <a:xfrm>
              <a:off x="0" y="0"/>
              <a:ext cx="3375354" cy="111032"/>
            </a:xfrm>
            <a:custGeom>
              <a:rect b="b" l="l" r="r" t="t"/>
              <a:pathLst>
                <a:path extrusionOk="0" h="111032" w="3375354">
                  <a:moveTo>
                    <a:pt x="0" y="0"/>
                  </a:moveTo>
                  <a:lnTo>
                    <a:pt x="3375354" y="0"/>
                  </a:lnTo>
                  <a:lnTo>
                    <a:pt x="3375354" y="111032"/>
                  </a:lnTo>
                  <a:lnTo>
                    <a:pt x="0" y="111032"/>
                  </a:lnTo>
                  <a:close/>
                </a:path>
              </a:pathLst>
            </a:custGeom>
            <a:gradFill>
              <a:gsLst>
                <a:gs pos="0">
                  <a:srgbClr val="C6994D"/>
                </a:gs>
                <a:gs pos="100000">
                  <a:srgbClr val="7D5022"/>
                </a:gs>
              </a:gsLst>
              <a:lin ang="0" scaled="0"/>
            </a:gradFill>
            <a:ln>
              <a:noFill/>
            </a:ln>
          </p:spPr>
        </p:sp>
        <p:sp>
          <p:nvSpPr>
            <p:cNvPr id="235" name="Google Shape;235;p22"/>
            <p:cNvSpPr txBox="1"/>
            <p:nvPr/>
          </p:nvSpPr>
          <p:spPr>
            <a:xfrm>
              <a:off x="0" y="-38100"/>
              <a:ext cx="3375354" cy="14913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6" name="Google Shape;236;p22"/>
          <p:cNvSpPr txBox="1"/>
          <p:nvPr/>
        </p:nvSpPr>
        <p:spPr>
          <a:xfrm>
            <a:off x="1028700" y="3835200"/>
            <a:ext cx="16230600" cy="2616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7000" u="none" cap="none" strike="noStrike">
                <a:solidFill>
                  <a:srgbClr val="FFFFFF"/>
                </a:solidFill>
                <a:latin typeface="Marcellus"/>
                <a:ea typeface="Marcellus"/>
                <a:cs typeface="Marcellus"/>
                <a:sym typeface="Marcellus"/>
              </a:rPr>
              <a:t>BACKGROUND</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22C"/>
        </a:solidFill>
      </p:bgPr>
    </p:bg>
    <p:spTree>
      <p:nvGrpSpPr>
        <p:cNvPr id="240" name="Shape 240"/>
        <p:cNvGrpSpPr/>
        <p:nvPr/>
      </p:nvGrpSpPr>
      <p:grpSpPr>
        <a:xfrm>
          <a:off x="0" y="0"/>
          <a:ext cx="0" cy="0"/>
          <a:chOff x="0" y="0"/>
          <a:chExt cx="0" cy="0"/>
        </a:xfrm>
      </p:grpSpPr>
      <p:grpSp>
        <p:nvGrpSpPr>
          <p:cNvPr id="241" name="Google Shape;241;p23"/>
          <p:cNvGrpSpPr/>
          <p:nvPr/>
        </p:nvGrpSpPr>
        <p:grpSpPr>
          <a:xfrm>
            <a:off x="0" y="853028"/>
            <a:ext cx="13465244" cy="1736435"/>
            <a:chOff x="0" y="-38100"/>
            <a:chExt cx="3915500" cy="504930"/>
          </a:xfrm>
        </p:grpSpPr>
        <p:sp>
          <p:nvSpPr>
            <p:cNvPr id="242" name="Google Shape;242;p23"/>
            <p:cNvSpPr/>
            <p:nvPr/>
          </p:nvSpPr>
          <p:spPr>
            <a:xfrm>
              <a:off x="0" y="0"/>
              <a:ext cx="3915500" cy="466830"/>
            </a:xfrm>
            <a:custGeom>
              <a:rect b="b" l="l" r="r" t="t"/>
              <a:pathLst>
                <a:path extrusionOk="0" h="466830" w="3915500">
                  <a:moveTo>
                    <a:pt x="0" y="0"/>
                  </a:moveTo>
                  <a:lnTo>
                    <a:pt x="3915500" y="0"/>
                  </a:lnTo>
                  <a:lnTo>
                    <a:pt x="3915500" y="466830"/>
                  </a:lnTo>
                  <a:lnTo>
                    <a:pt x="0" y="466830"/>
                  </a:lnTo>
                  <a:close/>
                </a:path>
              </a:pathLst>
            </a:custGeom>
            <a:gradFill>
              <a:gsLst>
                <a:gs pos="0">
                  <a:srgbClr val="C6994D"/>
                </a:gs>
                <a:gs pos="100000">
                  <a:srgbClr val="7D5022"/>
                </a:gs>
              </a:gsLst>
              <a:lin ang="0" scaled="0"/>
            </a:gradFill>
            <a:ln>
              <a:noFill/>
            </a:ln>
          </p:spPr>
        </p:sp>
        <p:sp>
          <p:nvSpPr>
            <p:cNvPr id="243" name="Google Shape;243;p23"/>
            <p:cNvSpPr txBox="1"/>
            <p:nvPr/>
          </p:nvSpPr>
          <p:spPr>
            <a:xfrm>
              <a:off x="0" y="-38100"/>
              <a:ext cx="3915500" cy="50493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4" name="Google Shape;244;p23"/>
          <p:cNvGrpSpPr/>
          <p:nvPr/>
        </p:nvGrpSpPr>
        <p:grpSpPr>
          <a:xfrm>
            <a:off x="4822756" y="3867749"/>
            <a:ext cx="13465244" cy="1736435"/>
            <a:chOff x="0" y="-38100"/>
            <a:chExt cx="3915500" cy="504930"/>
          </a:xfrm>
        </p:grpSpPr>
        <p:sp>
          <p:nvSpPr>
            <p:cNvPr id="245" name="Google Shape;245;p23"/>
            <p:cNvSpPr/>
            <p:nvPr/>
          </p:nvSpPr>
          <p:spPr>
            <a:xfrm>
              <a:off x="0" y="0"/>
              <a:ext cx="3915500" cy="466830"/>
            </a:xfrm>
            <a:custGeom>
              <a:rect b="b" l="l" r="r" t="t"/>
              <a:pathLst>
                <a:path extrusionOk="0" h="466830" w="3915500">
                  <a:moveTo>
                    <a:pt x="0" y="0"/>
                  </a:moveTo>
                  <a:lnTo>
                    <a:pt x="3915500" y="0"/>
                  </a:lnTo>
                  <a:lnTo>
                    <a:pt x="3915500" y="466830"/>
                  </a:lnTo>
                  <a:lnTo>
                    <a:pt x="0" y="466830"/>
                  </a:lnTo>
                  <a:close/>
                </a:path>
              </a:pathLst>
            </a:custGeom>
            <a:gradFill>
              <a:gsLst>
                <a:gs pos="0">
                  <a:srgbClr val="C6994D"/>
                </a:gs>
                <a:gs pos="100000">
                  <a:srgbClr val="7D5022"/>
                </a:gs>
              </a:gsLst>
              <a:lin ang="0" scaled="0"/>
            </a:gradFill>
            <a:ln>
              <a:noFill/>
            </a:ln>
          </p:spPr>
        </p:sp>
        <p:sp>
          <p:nvSpPr>
            <p:cNvPr id="246" name="Google Shape;246;p23"/>
            <p:cNvSpPr txBox="1"/>
            <p:nvPr/>
          </p:nvSpPr>
          <p:spPr>
            <a:xfrm>
              <a:off x="0" y="-38100"/>
              <a:ext cx="3915500" cy="50493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7" name="Google Shape;247;p23"/>
          <p:cNvGrpSpPr/>
          <p:nvPr/>
        </p:nvGrpSpPr>
        <p:grpSpPr>
          <a:xfrm>
            <a:off x="0" y="6879381"/>
            <a:ext cx="13465244" cy="1736435"/>
            <a:chOff x="0" y="-38100"/>
            <a:chExt cx="3915500" cy="504930"/>
          </a:xfrm>
        </p:grpSpPr>
        <p:sp>
          <p:nvSpPr>
            <p:cNvPr id="248" name="Google Shape;248;p23"/>
            <p:cNvSpPr/>
            <p:nvPr/>
          </p:nvSpPr>
          <p:spPr>
            <a:xfrm>
              <a:off x="0" y="0"/>
              <a:ext cx="3915500" cy="466830"/>
            </a:xfrm>
            <a:custGeom>
              <a:rect b="b" l="l" r="r" t="t"/>
              <a:pathLst>
                <a:path extrusionOk="0" h="466830" w="3915500">
                  <a:moveTo>
                    <a:pt x="0" y="0"/>
                  </a:moveTo>
                  <a:lnTo>
                    <a:pt x="3915500" y="0"/>
                  </a:lnTo>
                  <a:lnTo>
                    <a:pt x="3915500" y="466830"/>
                  </a:lnTo>
                  <a:lnTo>
                    <a:pt x="0" y="466830"/>
                  </a:lnTo>
                  <a:close/>
                </a:path>
              </a:pathLst>
            </a:custGeom>
            <a:gradFill>
              <a:gsLst>
                <a:gs pos="0">
                  <a:srgbClr val="C6994D"/>
                </a:gs>
                <a:gs pos="100000">
                  <a:srgbClr val="7D5022"/>
                </a:gs>
              </a:gsLst>
              <a:lin ang="0" scaled="0"/>
            </a:gradFill>
            <a:ln>
              <a:noFill/>
            </a:ln>
          </p:spPr>
        </p:sp>
        <p:sp>
          <p:nvSpPr>
            <p:cNvPr id="249" name="Google Shape;249;p23"/>
            <p:cNvSpPr txBox="1"/>
            <p:nvPr/>
          </p:nvSpPr>
          <p:spPr>
            <a:xfrm>
              <a:off x="0" y="-38100"/>
              <a:ext cx="3915500" cy="50493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0" name="Google Shape;250;p23"/>
          <p:cNvSpPr txBox="1"/>
          <p:nvPr/>
        </p:nvSpPr>
        <p:spPr>
          <a:xfrm>
            <a:off x="4822756" y="1251227"/>
            <a:ext cx="8642400" cy="1108200"/>
          </a:xfrm>
          <a:prstGeom prst="rect">
            <a:avLst/>
          </a:prstGeom>
          <a:noFill/>
          <a:ln>
            <a:noFill/>
          </a:ln>
        </p:spPr>
        <p:txBody>
          <a:bodyPr anchorCtr="0" anchor="t" bIns="0" lIns="0" spcFirstLastPara="1" rIns="0" wrap="square" tIns="0">
            <a:spAutoFit/>
          </a:bodyPr>
          <a:lstStyle/>
          <a:p>
            <a:pPr indent="0" lvl="0" marL="0" marR="0" rtl="0" algn="ctr">
              <a:lnSpc>
                <a:spcPct val="80001"/>
              </a:lnSpc>
              <a:spcBef>
                <a:spcPts val="0"/>
              </a:spcBef>
              <a:spcAft>
                <a:spcPts val="0"/>
              </a:spcAft>
              <a:buNone/>
            </a:pPr>
            <a:r>
              <a:rPr b="0" i="0" lang="en-US" sz="9000" u="none" cap="none" strike="noStrike">
                <a:solidFill>
                  <a:srgbClr val="FFFFFF"/>
                </a:solidFill>
                <a:latin typeface="Marcellus"/>
                <a:ea typeface="Marcellus"/>
                <a:cs typeface="Marcellus"/>
                <a:sym typeface="Marcellus"/>
              </a:rPr>
              <a:t>12</a:t>
            </a:r>
            <a:r>
              <a:rPr lang="en-US" sz="9000">
                <a:solidFill>
                  <a:srgbClr val="FFFFFF"/>
                </a:solidFill>
                <a:latin typeface="Marcellus"/>
                <a:ea typeface="Marcellus"/>
                <a:cs typeface="Marcellus"/>
                <a:sym typeface="Marcellus"/>
              </a:rPr>
              <a:t>2,950,356</a:t>
            </a:r>
            <a:endParaRPr sz="9000"/>
          </a:p>
        </p:txBody>
      </p:sp>
      <p:sp>
        <p:nvSpPr>
          <p:cNvPr id="251" name="Google Shape;251;p23"/>
          <p:cNvSpPr txBox="1"/>
          <p:nvPr/>
        </p:nvSpPr>
        <p:spPr>
          <a:xfrm>
            <a:off x="4822756" y="2713288"/>
            <a:ext cx="8642487" cy="5715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3000" u="none" cap="none" strike="noStrike">
                <a:solidFill>
                  <a:srgbClr val="FFFFFF"/>
                </a:solidFill>
                <a:latin typeface="Poppins"/>
                <a:ea typeface="Poppins"/>
                <a:cs typeface="Poppins"/>
                <a:sym typeface="Poppins"/>
              </a:rPr>
              <a:t>Add description here</a:t>
            </a:r>
            <a:endParaRPr/>
          </a:p>
        </p:txBody>
      </p:sp>
      <p:sp>
        <p:nvSpPr>
          <p:cNvPr id="252" name="Google Shape;252;p23"/>
          <p:cNvSpPr txBox="1"/>
          <p:nvPr/>
        </p:nvSpPr>
        <p:spPr>
          <a:xfrm>
            <a:off x="4822756" y="5724920"/>
            <a:ext cx="8642487" cy="5715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3000" u="none" cap="none" strike="noStrike">
                <a:solidFill>
                  <a:srgbClr val="FFFFFF"/>
                </a:solidFill>
                <a:latin typeface="Poppins"/>
                <a:ea typeface="Poppins"/>
                <a:cs typeface="Poppins"/>
                <a:sym typeface="Poppins"/>
              </a:rPr>
              <a:t>Add description here</a:t>
            </a:r>
            <a:endParaRPr/>
          </a:p>
        </p:txBody>
      </p:sp>
      <p:sp>
        <p:nvSpPr>
          <p:cNvPr id="253" name="Google Shape;253;p23"/>
          <p:cNvSpPr txBox="1"/>
          <p:nvPr/>
        </p:nvSpPr>
        <p:spPr>
          <a:xfrm>
            <a:off x="4822756" y="8739641"/>
            <a:ext cx="8642487" cy="5715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3000" u="none" cap="none" strike="noStrike">
                <a:solidFill>
                  <a:srgbClr val="FFFFFF"/>
                </a:solidFill>
                <a:latin typeface="Poppins"/>
                <a:ea typeface="Poppins"/>
                <a:cs typeface="Poppins"/>
                <a:sym typeface="Poppins"/>
              </a:rPr>
              <a:t>Add description here</a:t>
            </a:r>
            <a:endParaRPr/>
          </a:p>
        </p:txBody>
      </p:sp>
      <p:pic>
        <p:nvPicPr>
          <p:cNvPr id="254" name="Google Shape;254;p23"/>
          <p:cNvPicPr preferRelativeResize="0"/>
          <p:nvPr/>
        </p:nvPicPr>
        <p:blipFill>
          <a:blip r:embed="rId3">
            <a:alphaModFix/>
          </a:blip>
          <a:stretch>
            <a:fillRect/>
          </a:stretch>
        </p:blipFill>
        <p:spPr>
          <a:xfrm>
            <a:off x="14187000" y="-809500"/>
            <a:ext cx="4095575" cy="4082896"/>
          </a:xfrm>
          <a:prstGeom prst="rect">
            <a:avLst/>
          </a:prstGeom>
          <a:noFill/>
          <a:ln>
            <a:noFill/>
          </a:ln>
        </p:spPr>
      </p:pic>
      <p:pic>
        <p:nvPicPr>
          <p:cNvPr id="255" name="Google Shape;255;p23"/>
          <p:cNvPicPr preferRelativeResize="0"/>
          <p:nvPr/>
        </p:nvPicPr>
        <p:blipFill>
          <a:blip r:embed="rId4">
            <a:alphaModFix/>
          </a:blip>
          <a:stretch>
            <a:fillRect/>
          </a:stretch>
        </p:blipFill>
        <p:spPr>
          <a:xfrm>
            <a:off x="1028700" y="3194575"/>
            <a:ext cx="2874275" cy="3089529"/>
          </a:xfrm>
          <a:prstGeom prst="rect">
            <a:avLst/>
          </a:prstGeom>
          <a:noFill/>
          <a:ln>
            <a:noFill/>
          </a:ln>
        </p:spPr>
      </p:pic>
      <p:pic>
        <p:nvPicPr>
          <p:cNvPr id="256" name="Google Shape;256;p23"/>
          <p:cNvPicPr preferRelativeResize="0"/>
          <p:nvPr/>
        </p:nvPicPr>
        <p:blipFill>
          <a:blip r:embed="rId5">
            <a:alphaModFix/>
          </a:blip>
          <a:stretch>
            <a:fillRect/>
          </a:stretch>
        </p:blipFill>
        <p:spPr>
          <a:xfrm>
            <a:off x="13799875" y="6198550"/>
            <a:ext cx="4216607" cy="3328900"/>
          </a:xfrm>
          <a:prstGeom prst="rect">
            <a:avLst/>
          </a:prstGeom>
          <a:noFill/>
          <a:ln>
            <a:noFill/>
          </a:ln>
        </p:spPr>
      </p:pic>
      <p:sp>
        <p:nvSpPr>
          <p:cNvPr id="257" name="Google Shape;257;p23"/>
          <p:cNvSpPr txBox="1"/>
          <p:nvPr/>
        </p:nvSpPr>
        <p:spPr>
          <a:xfrm>
            <a:off x="4822806" y="4256527"/>
            <a:ext cx="8642400" cy="1108200"/>
          </a:xfrm>
          <a:prstGeom prst="rect">
            <a:avLst/>
          </a:prstGeom>
          <a:noFill/>
          <a:ln>
            <a:noFill/>
          </a:ln>
        </p:spPr>
        <p:txBody>
          <a:bodyPr anchorCtr="0" anchor="t" bIns="0" lIns="0" spcFirstLastPara="1" rIns="0" wrap="square" tIns="0">
            <a:spAutoFit/>
          </a:bodyPr>
          <a:lstStyle/>
          <a:p>
            <a:pPr indent="0" lvl="0" marL="0" marR="0" rtl="0" algn="ctr">
              <a:lnSpc>
                <a:spcPct val="80002"/>
              </a:lnSpc>
              <a:spcBef>
                <a:spcPts val="0"/>
              </a:spcBef>
              <a:spcAft>
                <a:spcPts val="0"/>
              </a:spcAft>
              <a:buNone/>
            </a:pPr>
            <a:r>
              <a:rPr b="0" i="0" lang="en-US" sz="9000" u="none" cap="none" strike="noStrike">
                <a:solidFill>
                  <a:srgbClr val="FFFFFF"/>
                </a:solidFill>
                <a:latin typeface="Marcellus"/>
                <a:ea typeface="Marcellus"/>
                <a:cs typeface="Marcellus"/>
                <a:sym typeface="Marcellus"/>
              </a:rPr>
              <a:t>123,456,789</a:t>
            </a:r>
            <a:endParaRPr sz="9000"/>
          </a:p>
        </p:txBody>
      </p:sp>
      <p:sp>
        <p:nvSpPr>
          <p:cNvPr id="258" name="Google Shape;258;p23"/>
          <p:cNvSpPr txBox="1"/>
          <p:nvPr/>
        </p:nvSpPr>
        <p:spPr>
          <a:xfrm>
            <a:off x="4822756" y="7261827"/>
            <a:ext cx="8642400" cy="1108200"/>
          </a:xfrm>
          <a:prstGeom prst="rect">
            <a:avLst/>
          </a:prstGeom>
          <a:noFill/>
          <a:ln>
            <a:noFill/>
          </a:ln>
        </p:spPr>
        <p:txBody>
          <a:bodyPr anchorCtr="0" anchor="t" bIns="0" lIns="0" spcFirstLastPara="1" rIns="0" wrap="square" tIns="0">
            <a:spAutoFit/>
          </a:bodyPr>
          <a:lstStyle/>
          <a:p>
            <a:pPr indent="0" lvl="0" marL="0" marR="0" rtl="0" algn="ctr">
              <a:lnSpc>
                <a:spcPct val="80002"/>
              </a:lnSpc>
              <a:spcBef>
                <a:spcPts val="0"/>
              </a:spcBef>
              <a:spcAft>
                <a:spcPts val="0"/>
              </a:spcAft>
              <a:buNone/>
            </a:pPr>
            <a:r>
              <a:rPr lang="en-US" sz="9000">
                <a:solidFill>
                  <a:srgbClr val="FFFFFF"/>
                </a:solidFill>
                <a:latin typeface="Marcellus"/>
                <a:ea typeface="Marcellus"/>
                <a:cs typeface="Marcellus"/>
                <a:sym typeface="Marcellus"/>
              </a:rPr>
              <a:t>456,843,005</a:t>
            </a:r>
            <a:endParaRPr sz="90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2B2B"/>
        </a:solidFill>
      </p:bgPr>
    </p:bg>
    <p:spTree>
      <p:nvGrpSpPr>
        <p:cNvPr id="262" name="Shape 262"/>
        <p:cNvGrpSpPr/>
        <p:nvPr/>
      </p:nvGrpSpPr>
      <p:grpSpPr>
        <a:xfrm>
          <a:off x="0" y="0"/>
          <a:ext cx="0" cy="0"/>
          <a:chOff x="0" y="0"/>
          <a:chExt cx="0" cy="0"/>
        </a:xfrm>
      </p:grpSpPr>
      <p:pic>
        <p:nvPicPr>
          <p:cNvPr id="263" name="Google Shape;263;p24"/>
          <p:cNvPicPr preferRelativeResize="0"/>
          <p:nvPr/>
        </p:nvPicPr>
        <p:blipFill>
          <a:blip r:embed="rId3">
            <a:alphaModFix/>
          </a:blip>
          <a:stretch>
            <a:fillRect/>
          </a:stretch>
        </p:blipFill>
        <p:spPr>
          <a:xfrm>
            <a:off x="0" y="32"/>
            <a:ext cx="18288000" cy="10286957"/>
          </a:xfrm>
          <a:prstGeom prst="rect">
            <a:avLst/>
          </a:prstGeom>
          <a:noFill/>
          <a:ln>
            <a:noFill/>
          </a:ln>
        </p:spPr>
      </p:pic>
      <p:grpSp>
        <p:nvGrpSpPr>
          <p:cNvPr id="264" name="Google Shape;264;p24"/>
          <p:cNvGrpSpPr/>
          <p:nvPr/>
        </p:nvGrpSpPr>
        <p:grpSpPr>
          <a:xfrm>
            <a:off x="0" y="2761165"/>
            <a:ext cx="12815798" cy="566235"/>
            <a:chOff x="0" y="-38100"/>
            <a:chExt cx="3375354" cy="149132"/>
          </a:xfrm>
        </p:grpSpPr>
        <p:sp>
          <p:nvSpPr>
            <p:cNvPr id="265" name="Google Shape;265;p24"/>
            <p:cNvSpPr/>
            <p:nvPr/>
          </p:nvSpPr>
          <p:spPr>
            <a:xfrm>
              <a:off x="0" y="0"/>
              <a:ext cx="3375354" cy="111032"/>
            </a:xfrm>
            <a:custGeom>
              <a:rect b="b" l="l" r="r" t="t"/>
              <a:pathLst>
                <a:path extrusionOk="0" h="111032" w="3375354">
                  <a:moveTo>
                    <a:pt x="0" y="0"/>
                  </a:moveTo>
                  <a:lnTo>
                    <a:pt x="3375354" y="0"/>
                  </a:lnTo>
                  <a:lnTo>
                    <a:pt x="3375354" y="111032"/>
                  </a:lnTo>
                  <a:lnTo>
                    <a:pt x="0" y="111032"/>
                  </a:lnTo>
                  <a:close/>
                </a:path>
              </a:pathLst>
            </a:custGeom>
            <a:gradFill>
              <a:gsLst>
                <a:gs pos="0">
                  <a:srgbClr val="C6994D"/>
                </a:gs>
                <a:gs pos="100000">
                  <a:srgbClr val="7D5022"/>
                </a:gs>
              </a:gsLst>
              <a:lin ang="0" scaled="0"/>
            </a:gradFill>
            <a:ln>
              <a:noFill/>
            </a:ln>
          </p:spPr>
        </p:sp>
        <p:sp>
          <p:nvSpPr>
            <p:cNvPr id="266" name="Google Shape;266;p24"/>
            <p:cNvSpPr txBox="1"/>
            <p:nvPr/>
          </p:nvSpPr>
          <p:spPr>
            <a:xfrm>
              <a:off x="0" y="-38100"/>
              <a:ext cx="3375354" cy="14913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7" name="Google Shape;267;p24"/>
          <p:cNvGrpSpPr/>
          <p:nvPr/>
        </p:nvGrpSpPr>
        <p:grpSpPr>
          <a:xfrm>
            <a:off x="5472202" y="6814939"/>
            <a:ext cx="12815798" cy="566235"/>
            <a:chOff x="0" y="-38100"/>
            <a:chExt cx="3375354" cy="149132"/>
          </a:xfrm>
        </p:grpSpPr>
        <p:sp>
          <p:nvSpPr>
            <p:cNvPr id="268" name="Google Shape;268;p24"/>
            <p:cNvSpPr/>
            <p:nvPr/>
          </p:nvSpPr>
          <p:spPr>
            <a:xfrm>
              <a:off x="0" y="0"/>
              <a:ext cx="3375354" cy="111032"/>
            </a:xfrm>
            <a:custGeom>
              <a:rect b="b" l="l" r="r" t="t"/>
              <a:pathLst>
                <a:path extrusionOk="0" h="111032" w="3375354">
                  <a:moveTo>
                    <a:pt x="0" y="0"/>
                  </a:moveTo>
                  <a:lnTo>
                    <a:pt x="3375354" y="0"/>
                  </a:lnTo>
                  <a:lnTo>
                    <a:pt x="3375354" y="111032"/>
                  </a:lnTo>
                  <a:lnTo>
                    <a:pt x="0" y="111032"/>
                  </a:lnTo>
                  <a:close/>
                </a:path>
              </a:pathLst>
            </a:custGeom>
            <a:gradFill>
              <a:gsLst>
                <a:gs pos="0">
                  <a:srgbClr val="C6994D"/>
                </a:gs>
                <a:gs pos="100000">
                  <a:srgbClr val="7D5022"/>
                </a:gs>
              </a:gsLst>
              <a:lin ang="0" scaled="0"/>
            </a:gradFill>
            <a:ln>
              <a:noFill/>
            </a:ln>
          </p:spPr>
        </p:sp>
        <p:sp>
          <p:nvSpPr>
            <p:cNvPr id="269" name="Google Shape;269;p24"/>
            <p:cNvSpPr txBox="1"/>
            <p:nvPr/>
          </p:nvSpPr>
          <p:spPr>
            <a:xfrm>
              <a:off x="0" y="-38100"/>
              <a:ext cx="3375354" cy="14913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0" name="Google Shape;270;p24"/>
          <p:cNvSpPr txBox="1"/>
          <p:nvPr/>
        </p:nvSpPr>
        <p:spPr>
          <a:xfrm>
            <a:off x="3605848" y="3604200"/>
            <a:ext cx="11076300" cy="3078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0000" u="none" cap="none" strike="noStrike">
                <a:solidFill>
                  <a:srgbClr val="FFFFFF"/>
                </a:solidFill>
                <a:latin typeface="Marcellus"/>
                <a:ea typeface="Marcellus"/>
                <a:cs typeface="Marcellus"/>
                <a:sym typeface="Marcellus"/>
              </a:rPr>
              <a:t>PARTY</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2B2B"/>
        </a:solidFill>
      </p:bgPr>
    </p:bg>
    <p:spTree>
      <p:nvGrpSpPr>
        <p:cNvPr id="274" name="Shape 274"/>
        <p:cNvGrpSpPr/>
        <p:nvPr/>
      </p:nvGrpSpPr>
      <p:grpSpPr>
        <a:xfrm>
          <a:off x="0" y="0"/>
          <a:ext cx="0" cy="0"/>
          <a:chOff x="0" y="0"/>
          <a:chExt cx="0" cy="0"/>
        </a:xfrm>
      </p:grpSpPr>
      <p:sp>
        <p:nvSpPr>
          <p:cNvPr id="275" name="Google Shape;275;p25"/>
          <p:cNvSpPr/>
          <p:nvPr/>
        </p:nvSpPr>
        <p:spPr>
          <a:xfrm>
            <a:off x="10619060" y="0"/>
            <a:ext cx="7668940" cy="10287000"/>
          </a:xfrm>
          <a:custGeom>
            <a:rect b="b" l="l" r="r" t="t"/>
            <a:pathLst>
              <a:path extrusionOk="0" h="10287000" w="7668940">
                <a:moveTo>
                  <a:pt x="0" y="0"/>
                </a:moveTo>
                <a:lnTo>
                  <a:pt x="7668940" y="0"/>
                </a:lnTo>
                <a:lnTo>
                  <a:pt x="7668940" y="10287000"/>
                </a:lnTo>
                <a:lnTo>
                  <a:pt x="0" y="10287000"/>
                </a:lnTo>
                <a:lnTo>
                  <a:pt x="0" y="0"/>
                </a:lnTo>
                <a:close/>
              </a:path>
            </a:pathLst>
          </a:custGeom>
          <a:blipFill rotWithShape="1">
            <a:blip r:embed="rId3">
              <a:alphaModFix/>
            </a:blip>
            <a:stretch>
              <a:fillRect b="-2537" l="-60747" r="-70407" t="0"/>
            </a:stretch>
          </a:blipFill>
          <a:ln>
            <a:noFill/>
          </a:ln>
        </p:spPr>
      </p:sp>
      <p:grpSp>
        <p:nvGrpSpPr>
          <p:cNvPr id="276" name="Google Shape;276;p25"/>
          <p:cNvGrpSpPr/>
          <p:nvPr/>
        </p:nvGrpSpPr>
        <p:grpSpPr>
          <a:xfrm>
            <a:off x="12235" y="-144661"/>
            <a:ext cx="653689" cy="10431661"/>
            <a:chOff x="0" y="-38100"/>
            <a:chExt cx="172165" cy="2747433"/>
          </a:xfrm>
        </p:grpSpPr>
        <p:sp>
          <p:nvSpPr>
            <p:cNvPr id="277" name="Google Shape;277;p25"/>
            <p:cNvSpPr/>
            <p:nvPr/>
          </p:nvSpPr>
          <p:spPr>
            <a:xfrm>
              <a:off x="0" y="0"/>
              <a:ext cx="172165" cy="2709333"/>
            </a:xfrm>
            <a:custGeom>
              <a:rect b="b" l="l" r="r" t="t"/>
              <a:pathLst>
                <a:path extrusionOk="0" h="2709333" w="172165">
                  <a:moveTo>
                    <a:pt x="0" y="0"/>
                  </a:moveTo>
                  <a:lnTo>
                    <a:pt x="172165" y="0"/>
                  </a:lnTo>
                  <a:lnTo>
                    <a:pt x="172165" y="2709333"/>
                  </a:lnTo>
                  <a:lnTo>
                    <a:pt x="0" y="2709333"/>
                  </a:lnTo>
                  <a:close/>
                </a:path>
              </a:pathLst>
            </a:custGeom>
            <a:gradFill>
              <a:gsLst>
                <a:gs pos="0">
                  <a:srgbClr val="C6994D"/>
                </a:gs>
                <a:gs pos="100000">
                  <a:srgbClr val="7D5022"/>
                </a:gs>
              </a:gsLst>
              <a:lin ang="5400000" scaled="0"/>
            </a:gradFill>
            <a:ln>
              <a:noFill/>
            </a:ln>
          </p:spPr>
        </p:sp>
        <p:sp>
          <p:nvSpPr>
            <p:cNvPr id="278" name="Google Shape;278;p25"/>
            <p:cNvSpPr txBox="1"/>
            <p:nvPr/>
          </p:nvSpPr>
          <p:spPr>
            <a:xfrm>
              <a:off x="0" y="-38100"/>
              <a:ext cx="172165"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9" name="Google Shape;279;p25"/>
          <p:cNvSpPr txBox="1"/>
          <p:nvPr/>
        </p:nvSpPr>
        <p:spPr>
          <a:xfrm>
            <a:off x="1370427" y="1204232"/>
            <a:ext cx="8397600" cy="12315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8000" u="none" cap="none" strike="noStrike">
                <a:solidFill>
                  <a:srgbClr val="FFFFFF"/>
                </a:solidFill>
                <a:latin typeface="Marcellus"/>
                <a:ea typeface="Marcellus"/>
                <a:cs typeface="Marcellus"/>
                <a:sym typeface="Marcellus"/>
              </a:rPr>
              <a:t>PARTY SCHEDULE</a:t>
            </a:r>
            <a:endParaRPr/>
          </a:p>
        </p:txBody>
      </p:sp>
      <p:sp>
        <p:nvSpPr>
          <p:cNvPr id="280" name="Google Shape;280;p25"/>
          <p:cNvSpPr txBox="1"/>
          <p:nvPr/>
        </p:nvSpPr>
        <p:spPr>
          <a:xfrm>
            <a:off x="4110674" y="3090432"/>
            <a:ext cx="6016500" cy="507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300" u="none" cap="none" strike="noStrike">
                <a:solidFill>
                  <a:srgbClr val="FFD06E"/>
                </a:solidFill>
                <a:latin typeface="Poppins"/>
                <a:ea typeface="Poppins"/>
                <a:cs typeface="Poppins"/>
                <a:sym typeface="Poppins"/>
              </a:rPr>
              <a:t>Welcome &amp; Cocktail Hour</a:t>
            </a:r>
            <a:endParaRPr/>
          </a:p>
        </p:txBody>
      </p:sp>
      <p:sp>
        <p:nvSpPr>
          <p:cNvPr id="281" name="Google Shape;281;p25"/>
          <p:cNvSpPr txBox="1"/>
          <p:nvPr/>
        </p:nvSpPr>
        <p:spPr>
          <a:xfrm>
            <a:off x="4110674" y="4209052"/>
            <a:ext cx="6016500" cy="507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300" u="none" cap="none" strike="noStrike">
                <a:solidFill>
                  <a:srgbClr val="FFD06E"/>
                </a:solidFill>
                <a:latin typeface="Poppins"/>
                <a:ea typeface="Poppins"/>
                <a:cs typeface="Poppins"/>
                <a:sym typeface="Poppins"/>
              </a:rPr>
              <a:t>Party Games</a:t>
            </a:r>
            <a:endParaRPr/>
          </a:p>
        </p:txBody>
      </p:sp>
      <p:sp>
        <p:nvSpPr>
          <p:cNvPr id="282" name="Google Shape;282;p25"/>
          <p:cNvSpPr txBox="1"/>
          <p:nvPr/>
        </p:nvSpPr>
        <p:spPr>
          <a:xfrm>
            <a:off x="4110674" y="5325382"/>
            <a:ext cx="6016500" cy="507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300" u="none" cap="none" strike="noStrike">
                <a:solidFill>
                  <a:srgbClr val="FFD06E"/>
                </a:solidFill>
                <a:latin typeface="Poppins"/>
                <a:ea typeface="Poppins"/>
                <a:cs typeface="Poppins"/>
                <a:sym typeface="Poppins"/>
              </a:rPr>
              <a:t>Dinner &amp; Toast</a:t>
            </a:r>
            <a:endParaRPr/>
          </a:p>
        </p:txBody>
      </p:sp>
      <p:sp>
        <p:nvSpPr>
          <p:cNvPr id="283" name="Google Shape;283;p25"/>
          <p:cNvSpPr txBox="1"/>
          <p:nvPr/>
        </p:nvSpPr>
        <p:spPr>
          <a:xfrm>
            <a:off x="4110674" y="6442982"/>
            <a:ext cx="6016500" cy="507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300" u="none" cap="none" strike="noStrike">
                <a:solidFill>
                  <a:srgbClr val="FFD06E"/>
                </a:solidFill>
                <a:latin typeface="Poppins"/>
                <a:ea typeface="Poppins"/>
                <a:cs typeface="Poppins"/>
                <a:sym typeface="Poppins"/>
              </a:rPr>
              <a:t>Countdown</a:t>
            </a:r>
            <a:endParaRPr/>
          </a:p>
        </p:txBody>
      </p:sp>
      <p:sp>
        <p:nvSpPr>
          <p:cNvPr id="284" name="Google Shape;284;p25"/>
          <p:cNvSpPr txBox="1"/>
          <p:nvPr/>
        </p:nvSpPr>
        <p:spPr>
          <a:xfrm>
            <a:off x="4110674" y="7560582"/>
            <a:ext cx="6016500" cy="507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300" u="none" cap="none" strike="noStrike">
                <a:solidFill>
                  <a:srgbClr val="FFD06E"/>
                </a:solidFill>
                <a:latin typeface="Poppins"/>
                <a:ea typeface="Poppins"/>
                <a:cs typeface="Poppins"/>
                <a:sym typeface="Poppins"/>
              </a:rPr>
              <a:t>New Year Celebration</a:t>
            </a:r>
            <a:endParaRPr/>
          </a:p>
        </p:txBody>
      </p:sp>
      <p:sp>
        <p:nvSpPr>
          <p:cNvPr id="285" name="Google Shape;285;p25"/>
          <p:cNvSpPr txBox="1"/>
          <p:nvPr/>
        </p:nvSpPr>
        <p:spPr>
          <a:xfrm>
            <a:off x="1634174" y="3090432"/>
            <a:ext cx="1878600" cy="5079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3300" u="none" cap="none" strike="noStrike">
                <a:solidFill>
                  <a:srgbClr val="FFD06E"/>
                </a:solidFill>
                <a:latin typeface="Poppins"/>
                <a:ea typeface="Poppins"/>
                <a:cs typeface="Poppins"/>
                <a:sym typeface="Poppins"/>
              </a:rPr>
              <a:t>8:00 PM</a:t>
            </a:r>
            <a:endParaRPr/>
          </a:p>
        </p:txBody>
      </p:sp>
      <p:sp>
        <p:nvSpPr>
          <p:cNvPr id="286" name="Google Shape;286;p25"/>
          <p:cNvSpPr txBox="1"/>
          <p:nvPr/>
        </p:nvSpPr>
        <p:spPr>
          <a:xfrm>
            <a:off x="1634174" y="4207782"/>
            <a:ext cx="1878600" cy="5079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3300" u="none" cap="none" strike="noStrike">
                <a:solidFill>
                  <a:srgbClr val="FFD06E"/>
                </a:solidFill>
                <a:latin typeface="Poppins"/>
                <a:ea typeface="Poppins"/>
                <a:cs typeface="Poppins"/>
                <a:sym typeface="Poppins"/>
              </a:rPr>
              <a:t>9:00 PM</a:t>
            </a:r>
            <a:endParaRPr/>
          </a:p>
        </p:txBody>
      </p:sp>
      <p:sp>
        <p:nvSpPr>
          <p:cNvPr id="287" name="Google Shape;287;p25"/>
          <p:cNvSpPr txBox="1"/>
          <p:nvPr/>
        </p:nvSpPr>
        <p:spPr>
          <a:xfrm>
            <a:off x="1660586" y="5325382"/>
            <a:ext cx="1878600" cy="5079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3300" u="none" cap="none" strike="noStrike">
                <a:solidFill>
                  <a:srgbClr val="FFD06E"/>
                </a:solidFill>
                <a:latin typeface="Poppins"/>
                <a:ea typeface="Poppins"/>
                <a:cs typeface="Poppins"/>
                <a:sym typeface="Poppins"/>
              </a:rPr>
              <a:t>10:00 PM</a:t>
            </a:r>
            <a:endParaRPr/>
          </a:p>
        </p:txBody>
      </p:sp>
      <p:sp>
        <p:nvSpPr>
          <p:cNvPr id="288" name="Google Shape;288;p25"/>
          <p:cNvSpPr txBox="1"/>
          <p:nvPr/>
        </p:nvSpPr>
        <p:spPr>
          <a:xfrm>
            <a:off x="1634174" y="6441711"/>
            <a:ext cx="1878600" cy="5079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3300" u="none" cap="none" strike="noStrike">
                <a:solidFill>
                  <a:srgbClr val="FFD06E"/>
                </a:solidFill>
                <a:latin typeface="Poppins"/>
                <a:ea typeface="Poppins"/>
                <a:cs typeface="Poppins"/>
                <a:sym typeface="Poppins"/>
              </a:rPr>
              <a:t>11:00 PM</a:t>
            </a:r>
            <a:endParaRPr/>
          </a:p>
        </p:txBody>
      </p:sp>
      <p:sp>
        <p:nvSpPr>
          <p:cNvPr id="289" name="Google Shape;289;p25"/>
          <p:cNvSpPr txBox="1"/>
          <p:nvPr/>
        </p:nvSpPr>
        <p:spPr>
          <a:xfrm>
            <a:off x="1634174" y="7558041"/>
            <a:ext cx="1878600" cy="5079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3300" u="none" cap="none" strike="noStrike">
                <a:solidFill>
                  <a:srgbClr val="FFD06E"/>
                </a:solidFill>
                <a:latin typeface="Poppins"/>
                <a:ea typeface="Poppins"/>
                <a:cs typeface="Poppins"/>
                <a:sym typeface="Poppins"/>
              </a:rPr>
              <a:t>12:00 AM</a:t>
            </a:r>
            <a:endParaRPr/>
          </a:p>
        </p:txBody>
      </p:sp>
      <p:sp>
        <p:nvSpPr>
          <p:cNvPr id="290" name="Google Shape;290;p25"/>
          <p:cNvSpPr txBox="1"/>
          <p:nvPr/>
        </p:nvSpPr>
        <p:spPr>
          <a:xfrm>
            <a:off x="4137086" y="8679452"/>
            <a:ext cx="6016500" cy="507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300" u="none" cap="none" strike="noStrike">
                <a:solidFill>
                  <a:srgbClr val="FFD06E"/>
                </a:solidFill>
                <a:latin typeface="Poppins"/>
                <a:ea typeface="Poppins"/>
                <a:cs typeface="Poppins"/>
                <a:sym typeface="Poppins"/>
              </a:rPr>
              <a:t>Dance Party</a:t>
            </a:r>
            <a:endParaRPr/>
          </a:p>
        </p:txBody>
      </p:sp>
      <p:sp>
        <p:nvSpPr>
          <p:cNvPr id="291" name="Google Shape;291;p25"/>
          <p:cNvSpPr txBox="1"/>
          <p:nvPr/>
        </p:nvSpPr>
        <p:spPr>
          <a:xfrm>
            <a:off x="1660586" y="8676911"/>
            <a:ext cx="1878600" cy="5079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3300" u="none" cap="none" strike="noStrike">
                <a:solidFill>
                  <a:srgbClr val="FFD06E"/>
                </a:solidFill>
                <a:latin typeface="Poppins"/>
                <a:ea typeface="Poppins"/>
                <a:cs typeface="Poppins"/>
                <a:sym typeface="Poppins"/>
              </a:rPr>
              <a:t>01:00 AM</a:t>
            </a:r>
            <a:endParaRPr/>
          </a:p>
        </p:txBody>
      </p:sp>
      <p:cxnSp>
        <p:nvCxnSpPr>
          <p:cNvPr id="292" name="Google Shape;292;p25"/>
          <p:cNvCxnSpPr/>
          <p:nvPr/>
        </p:nvCxnSpPr>
        <p:spPr>
          <a:xfrm>
            <a:off x="1660586" y="3894137"/>
            <a:ext cx="8107478" cy="0"/>
          </a:xfrm>
          <a:prstGeom prst="straightConnector1">
            <a:avLst/>
          </a:prstGeom>
          <a:noFill/>
          <a:ln cap="flat" cmpd="sng" w="19050">
            <a:solidFill>
              <a:srgbClr val="C6994D"/>
            </a:solidFill>
            <a:prstDash val="solid"/>
            <a:round/>
            <a:headEnd len="sm" w="sm" type="none"/>
            <a:tailEnd len="sm" w="sm" type="none"/>
          </a:ln>
        </p:spPr>
      </p:cxnSp>
      <p:cxnSp>
        <p:nvCxnSpPr>
          <p:cNvPr id="293" name="Google Shape;293;p25"/>
          <p:cNvCxnSpPr/>
          <p:nvPr/>
        </p:nvCxnSpPr>
        <p:spPr>
          <a:xfrm>
            <a:off x="1634174" y="4976812"/>
            <a:ext cx="8107478" cy="0"/>
          </a:xfrm>
          <a:prstGeom prst="straightConnector1">
            <a:avLst/>
          </a:prstGeom>
          <a:noFill/>
          <a:ln cap="flat" cmpd="sng" w="19050">
            <a:solidFill>
              <a:srgbClr val="C6994D"/>
            </a:solidFill>
            <a:prstDash val="solid"/>
            <a:round/>
            <a:headEnd len="sm" w="sm" type="none"/>
            <a:tailEnd len="sm" w="sm" type="none"/>
          </a:ln>
        </p:spPr>
      </p:cxnSp>
      <p:cxnSp>
        <p:nvCxnSpPr>
          <p:cNvPr id="294" name="Google Shape;294;p25"/>
          <p:cNvCxnSpPr/>
          <p:nvPr/>
        </p:nvCxnSpPr>
        <p:spPr>
          <a:xfrm>
            <a:off x="1686998" y="6142354"/>
            <a:ext cx="8107478" cy="0"/>
          </a:xfrm>
          <a:prstGeom prst="straightConnector1">
            <a:avLst/>
          </a:prstGeom>
          <a:noFill/>
          <a:ln cap="flat" cmpd="sng" w="19050">
            <a:solidFill>
              <a:srgbClr val="C6994D"/>
            </a:solidFill>
            <a:prstDash val="solid"/>
            <a:round/>
            <a:headEnd len="sm" w="sm" type="none"/>
            <a:tailEnd len="sm" w="sm" type="none"/>
          </a:ln>
        </p:spPr>
      </p:cxnSp>
      <p:cxnSp>
        <p:nvCxnSpPr>
          <p:cNvPr id="295" name="Google Shape;295;p25"/>
          <p:cNvCxnSpPr/>
          <p:nvPr/>
        </p:nvCxnSpPr>
        <p:spPr>
          <a:xfrm>
            <a:off x="1660586" y="7225030"/>
            <a:ext cx="8107478" cy="0"/>
          </a:xfrm>
          <a:prstGeom prst="straightConnector1">
            <a:avLst/>
          </a:prstGeom>
          <a:noFill/>
          <a:ln cap="flat" cmpd="sng" w="19050">
            <a:solidFill>
              <a:srgbClr val="C6994D"/>
            </a:solidFill>
            <a:prstDash val="solid"/>
            <a:round/>
            <a:headEnd len="sm" w="sm" type="none"/>
            <a:tailEnd len="sm" w="sm" type="none"/>
          </a:ln>
        </p:spPr>
      </p:cxnSp>
      <p:cxnSp>
        <p:nvCxnSpPr>
          <p:cNvPr id="296" name="Google Shape;296;p25"/>
          <p:cNvCxnSpPr/>
          <p:nvPr/>
        </p:nvCxnSpPr>
        <p:spPr>
          <a:xfrm>
            <a:off x="1686998" y="8377554"/>
            <a:ext cx="8107478" cy="0"/>
          </a:xfrm>
          <a:prstGeom prst="straightConnector1">
            <a:avLst/>
          </a:prstGeom>
          <a:noFill/>
          <a:ln cap="flat" cmpd="sng" w="19050">
            <a:solidFill>
              <a:srgbClr val="C6994D"/>
            </a:solidFill>
            <a:prstDash val="solid"/>
            <a:round/>
            <a:headEnd len="sm" w="sm" type="none"/>
            <a:tailEnd len="sm" w="sm" type="none"/>
          </a:ln>
        </p:spPr>
      </p:cxnSp>
      <p:cxnSp>
        <p:nvCxnSpPr>
          <p:cNvPr id="297" name="Google Shape;297;p25"/>
          <p:cNvCxnSpPr/>
          <p:nvPr/>
        </p:nvCxnSpPr>
        <p:spPr>
          <a:xfrm>
            <a:off x="1660586" y="9460230"/>
            <a:ext cx="8107478" cy="0"/>
          </a:xfrm>
          <a:prstGeom prst="straightConnector1">
            <a:avLst/>
          </a:prstGeom>
          <a:noFill/>
          <a:ln cap="flat" cmpd="sng" w="19050">
            <a:solidFill>
              <a:srgbClr val="C6994D"/>
            </a:solidFill>
            <a:prstDash val="solid"/>
            <a:round/>
            <a:headEnd len="sm" w="sm" type="none"/>
            <a:tailEnd len="sm" w="sm"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22C"/>
        </a:solidFill>
      </p:bgPr>
    </p:bg>
    <p:spTree>
      <p:nvGrpSpPr>
        <p:cNvPr id="301" name="Shape 301"/>
        <p:cNvGrpSpPr/>
        <p:nvPr/>
      </p:nvGrpSpPr>
      <p:grpSpPr>
        <a:xfrm>
          <a:off x="0" y="0"/>
          <a:ext cx="0" cy="0"/>
          <a:chOff x="0" y="0"/>
          <a:chExt cx="0" cy="0"/>
        </a:xfrm>
      </p:grpSpPr>
      <p:pic>
        <p:nvPicPr>
          <p:cNvPr id="302" name="Google Shape;302;p26"/>
          <p:cNvPicPr preferRelativeResize="0"/>
          <p:nvPr/>
        </p:nvPicPr>
        <p:blipFill>
          <a:blip r:embed="rId3">
            <a:alphaModFix/>
          </a:blip>
          <a:stretch>
            <a:fillRect/>
          </a:stretch>
        </p:blipFill>
        <p:spPr>
          <a:xfrm>
            <a:off x="-2609618" y="-56437"/>
            <a:ext cx="7936786" cy="10286999"/>
          </a:xfrm>
          <a:prstGeom prst="rect">
            <a:avLst/>
          </a:prstGeom>
          <a:noFill/>
          <a:ln>
            <a:noFill/>
          </a:ln>
        </p:spPr>
      </p:pic>
      <p:pic>
        <p:nvPicPr>
          <p:cNvPr id="303" name="Google Shape;303;p26"/>
          <p:cNvPicPr preferRelativeResize="0"/>
          <p:nvPr/>
        </p:nvPicPr>
        <p:blipFill>
          <a:blip r:embed="rId4">
            <a:alphaModFix/>
          </a:blip>
          <a:stretch>
            <a:fillRect/>
          </a:stretch>
        </p:blipFill>
        <p:spPr>
          <a:xfrm>
            <a:off x="10861806" y="0"/>
            <a:ext cx="7426188" cy="10286999"/>
          </a:xfrm>
          <a:prstGeom prst="rect">
            <a:avLst/>
          </a:prstGeom>
          <a:noFill/>
          <a:ln>
            <a:noFill/>
          </a:ln>
        </p:spPr>
      </p:pic>
      <p:sp>
        <p:nvSpPr>
          <p:cNvPr id="304" name="Google Shape;304;p26"/>
          <p:cNvSpPr txBox="1"/>
          <p:nvPr/>
        </p:nvSpPr>
        <p:spPr>
          <a:xfrm>
            <a:off x="1843225" y="4185873"/>
            <a:ext cx="14601600" cy="2945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5799" u="none" cap="none" strike="noStrike">
                <a:solidFill>
                  <a:srgbClr val="FFFFFF"/>
                </a:solidFill>
                <a:latin typeface="Marcellus"/>
                <a:ea typeface="Marcellus"/>
                <a:cs typeface="Marcellus"/>
                <a:sym typeface="Marcellus"/>
              </a:rPr>
              <a:t>“This is a quote, words full of wisdom that someone important said and can make the reader get inspired."</a:t>
            </a:r>
            <a:endParaRPr/>
          </a:p>
        </p:txBody>
      </p:sp>
      <p:sp>
        <p:nvSpPr>
          <p:cNvPr id="305" name="Google Shape;305;p26"/>
          <p:cNvSpPr txBox="1"/>
          <p:nvPr/>
        </p:nvSpPr>
        <p:spPr>
          <a:xfrm>
            <a:off x="5856568" y="7684303"/>
            <a:ext cx="6574800" cy="585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800" u="none" cap="none" strike="noStrike">
                <a:solidFill>
                  <a:srgbClr val="FFD06E"/>
                </a:solidFill>
                <a:latin typeface="Poppins"/>
                <a:ea typeface="Poppins"/>
                <a:cs typeface="Poppins"/>
                <a:sym typeface="Poppins"/>
              </a:rPr>
              <a:t>- Someone Famous</a:t>
            </a:r>
            <a:endParaRPr/>
          </a:p>
        </p:txBody>
      </p:sp>
      <p:pic>
        <p:nvPicPr>
          <p:cNvPr id="306" name="Google Shape;306;p26"/>
          <p:cNvPicPr preferRelativeResize="0"/>
          <p:nvPr/>
        </p:nvPicPr>
        <p:blipFill>
          <a:blip r:embed="rId5">
            <a:alphaModFix/>
          </a:blip>
          <a:stretch>
            <a:fillRect/>
          </a:stretch>
        </p:blipFill>
        <p:spPr>
          <a:xfrm>
            <a:off x="7150495" y="1028695"/>
            <a:ext cx="3986999" cy="260297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22C"/>
        </a:solidFill>
      </p:bgPr>
    </p:bg>
    <p:spTree>
      <p:nvGrpSpPr>
        <p:cNvPr id="310" name="Shape 310"/>
        <p:cNvGrpSpPr/>
        <p:nvPr/>
      </p:nvGrpSpPr>
      <p:grpSpPr>
        <a:xfrm>
          <a:off x="0" y="0"/>
          <a:ext cx="0" cy="0"/>
          <a:chOff x="0" y="0"/>
          <a:chExt cx="0" cy="0"/>
        </a:xfrm>
      </p:grpSpPr>
      <p:sp>
        <p:nvSpPr>
          <p:cNvPr id="311" name="Google Shape;311;p27"/>
          <p:cNvSpPr txBox="1"/>
          <p:nvPr/>
        </p:nvSpPr>
        <p:spPr>
          <a:xfrm>
            <a:off x="1028700" y="866775"/>
            <a:ext cx="16551587" cy="13779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000" u="none" cap="none" strike="noStrike">
                <a:solidFill>
                  <a:srgbClr val="FFFFFF"/>
                </a:solidFill>
                <a:latin typeface="Marcellus"/>
                <a:ea typeface="Marcellus"/>
                <a:cs typeface="Marcellus"/>
                <a:sym typeface="Marcellus"/>
              </a:rPr>
              <a:t>MEET OUR TEAM</a:t>
            </a:r>
            <a:endParaRPr/>
          </a:p>
        </p:txBody>
      </p:sp>
      <p:grpSp>
        <p:nvGrpSpPr>
          <p:cNvPr id="312" name="Google Shape;312;p27"/>
          <p:cNvGrpSpPr/>
          <p:nvPr/>
        </p:nvGrpSpPr>
        <p:grpSpPr>
          <a:xfrm>
            <a:off x="0" y="5835406"/>
            <a:ext cx="18288000" cy="4451594"/>
            <a:chOff x="0" y="-38100"/>
            <a:chExt cx="5317889" cy="1294460"/>
          </a:xfrm>
        </p:grpSpPr>
        <p:sp>
          <p:nvSpPr>
            <p:cNvPr id="313" name="Google Shape;313;p27"/>
            <p:cNvSpPr/>
            <p:nvPr/>
          </p:nvSpPr>
          <p:spPr>
            <a:xfrm>
              <a:off x="0" y="0"/>
              <a:ext cx="5317889" cy="1256360"/>
            </a:xfrm>
            <a:custGeom>
              <a:rect b="b" l="l" r="r" t="t"/>
              <a:pathLst>
                <a:path extrusionOk="0" h="1256360" w="5317889">
                  <a:moveTo>
                    <a:pt x="0" y="0"/>
                  </a:moveTo>
                  <a:lnTo>
                    <a:pt x="5317889" y="0"/>
                  </a:lnTo>
                  <a:lnTo>
                    <a:pt x="5317889" y="1256360"/>
                  </a:lnTo>
                  <a:lnTo>
                    <a:pt x="0" y="1256360"/>
                  </a:lnTo>
                  <a:close/>
                </a:path>
              </a:pathLst>
            </a:custGeom>
            <a:gradFill>
              <a:gsLst>
                <a:gs pos="0">
                  <a:srgbClr val="C6994D"/>
                </a:gs>
                <a:gs pos="100000">
                  <a:srgbClr val="7D5022"/>
                </a:gs>
              </a:gsLst>
              <a:lin ang="0" scaled="0"/>
            </a:gradFill>
            <a:ln>
              <a:noFill/>
            </a:ln>
          </p:spPr>
        </p:sp>
        <p:sp>
          <p:nvSpPr>
            <p:cNvPr id="314" name="Google Shape;314;p27"/>
            <p:cNvSpPr txBox="1"/>
            <p:nvPr/>
          </p:nvSpPr>
          <p:spPr>
            <a:xfrm>
              <a:off x="0" y="-38100"/>
              <a:ext cx="5317889" cy="129446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5" name="Google Shape;315;p27"/>
          <p:cNvSpPr/>
          <p:nvPr/>
        </p:nvSpPr>
        <p:spPr>
          <a:xfrm>
            <a:off x="9378863" y="3163141"/>
            <a:ext cx="3708009" cy="4636686"/>
          </a:xfrm>
          <a:custGeom>
            <a:rect b="b" l="l" r="r" t="t"/>
            <a:pathLst>
              <a:path extrusionOk="0" h="4636686" w="3708009">
                <a:moveTo>
                  <a:pt x="0" y="0"/>
                </a:moveTo>
                <a:lnTo>
                  <a:pt x="3708010" y="0"/>
                </a:lnTo>
                <a:lnTo>
                  <a:pt x="3708010" y="4636687"/>
                </a:lnTo>
                <a:lnTo>
                  <a:pt x="0" y="4636687"/>
                </a:lnTo>
                <a:lnTo>
                  <a:pt x="0" y="0"/>
                </a:lnTo>
                <a:close/>
              </a:path>
            </a:pathLst>
          </a:custGeom>
          <a:blipFill rotWithShape="1">
            <a:blip r:embed="rId3">
              <a:alphaModFix/>
            </a:blip>
            <a:stretch>
              <a:fillRect b="-23106" l="-2813" r="-8985" t="-11085"/>
            </a:stretch>
          </a:blipFill>
          <a:ln>
            <a:noFill/>
          </a:ln>
        </p:spPr>
      </p:sp>
      <p:sp>
        <p:nvSpPr>
          <p:cNvPr id="316" name="Google Shape;316;p27"/>
          <p:cNvSpPr txBox="1"/>
          <p:nvPr/>
        </p:nvSpPr>
        <p:spPr>
          <a:xfrm>
            <a:off x="1028700" y="8056559"/>
            <a:ext cx="3704793" cy="587375"/>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499" u="none" cap="none" strike="noStrike">
                <a:solidFill>
                  <a:srgbClr val="000000"/>
                </a:solidFill>
                <a:latin typeface="Marcellus"/>
                <a:ea typeface="Marcellus"/>
                <a:cs typeface="Marcellus"/>
                <a:sym typeface="Marcellus"/>
              </a:rPr>
              <a:t>JANE DOE</a:t>
            </a:r>
            <a:endParaRPr/>
          </a:p>
        </p:txBody>
      </p:sp>
      <p:sp>
        <p:nvSpPr>
          <p:cNvPr id="317" name="Google Shape;317;p27"/>
          <p:cNvSpPr txBox="1"/>
          <p:nvPr/>
        </p:nvSpPr>
        <p:spPr>
          <a:xfrm>
            <a:off x="1028700" y="8682034"/>
            <a:ext cx="3704793" cy="32575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000000"/>
                </a:solidFill>
                <a:latin typeface="Poppins"/>
                <a:ea typeface="Poppins"/>
                <a:cs typeface="Poppins"/>
                <a:sym typeface="Poppins"/>
              </a:rPr>
              <a:t>CEO Owner</a:t>
            </a:r>
            <a:endParaRPr/>
          </a:p>
        </p:txBody>
      </p:sp>
      <p:sp>
        <p:nvSpPr>
          <p:cNvPr id="318" name="Google Shape;318;p27"/>
          <p:cNvSpPr txBox="1"/>
          <p:nvPr/>
        </p:nvSpPr>
        <p:spPr>
          <a:xfrm>
            <a:off x="5202174" y="8056559"/>
            <a:ext cx="3704793" cy="587375"/>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499" u="none" cap="none" strike="noStrike">
                <a:solidFill>
                  <a:srgbClr val="000000"/>
                </a:solidFill>
                <a:latin typeface="Marcellus"/>
                <a:ea typeface="Marcellus"/>
                <a:cs typeface="Marcellus"/>
                <a:sym typeface="Marcellus"/>
              </a:rPr>
              <a:t>JOHN DOE</a:t>
            </a:r>
            <a:endParaRPr/>
          </a:p>
        </p:txBody>
      </p:sp>
      <p:sp>
        <p:nvSpPr>
          <p:cNvPr id="319" name="Google Shape;319;p27"/>
          <p:cNvSpPr txBox="1"/>
          <p:nvPr/>
        </p:nvSpPr>
        <p:spPr>
          <a:xfrm>
            <a:off x="5202174" y="8682034"/>
            <a:ext cx="3704793" cy="32575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000000"/>
                </a:solidFill>
                <a:latin typeface="Poppins"/>
                <a:ea typeface="Poppins"/>
                <a:cs typeface="Poppins"/>
                <a:sym typeface="Poppins"/>
              </a:rPr>
              <a:t>Marketing Head</a:t>
            </a:r>
            <a:endParaRPr/>
          </a:p>
        </p:txBody>
      </p:sp>
      <p:sp>
        <p:nvSpPr>
          <p:cNvPr id="320" name="Google Shape;320;p27"/>
          <p:cNvSpPr txBox="1"/>
          <p:nvPr/>
        </p:nvSpPr>
        <p:spPr>
          <a:xfrm>
            <a:off x="9373692" y="8056559"/>
            <a:ext cx="3704793" cy="587375"/>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499" u="none" cap="none" strike="noStrike">
                <a:solidFill>
                  <a:srgbClr val="000000"/>
                </a:solidFill>
                <a:latin typeface="Marcellus"/>
                <a:ea typeface="Marcellus"/>
                <a:cs typeface="Marcellus"/>
                <a:sym typeface="Marcellus"/>
              </a:rPr>
              <a:t>JANE DOE</a:t>
            </a:r>
            <a:endParaRPr/>
          </a:p>
        </p:txBody>
      </p:sp>
      <p:sp>
        <p:nvSpPr>
          <p:cNvPr id="321" name="Google Shape;321;p27"/>
          <p:cNvSpPr txBox="1"/>
          <p:nvPr/>
        </p:nvSpPr>
        <p:spPr>
          <a:xfrm>
            <a:off x="9373692" y="8682034"/>
            <a:ext cx="3704793" cy="32575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000000"/>
                </a:solidFill>
                <a:latin typeface="Poppins"/>
                <a:ea typeface="Poppins"/>
                <a:cs typeface="Poppins"/>
                <a:sym typeface="Poppins"/>
              </a:rPr>
              <a:t>Editor-In-Chief</a:t>
            </a:r>
            <a:endParaRPr/>
          </a:p>
        </p:txBody>
      </p:sp>
      <p:sp>
        <p:nvSpPr>
          <p:cNvPr id="322" name="Google Shape;322;p27"/>
          <p:cNvSpPr txBox="1"/>
          <p:nvPr/>
        </p:nvSpPr>
        <p:spPr>
          <a:xfrm>
            <a:off x="13554507" y="8056559"/>
            <a:ext cx="3704793" cy="587375"/>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499" u="none" cap="none" strike="noStrike">
                <a:solidFill>
                  <a:srgbClr val="000000"/>
                </a:solidFill>
                <a:latin typeface="Marcellus"/>
                <a:ea typeface="Marcellus"/>
                <a:cs typeface="Marcellus"/>
                <a:sym typeface="Marcellus"/>
              </a:rPr>
              <a:t>JANE DOE</a:t>
            </a:r>
            <a:endParaRPr/>
          </a:p>
        </p:txBody>
      </p:sp>
      <p:sp>
        <p:nvSpPr>
          <p:cNvPr id="323" name="Google Shape;323;p27"/>
          <p:cNvSpPr txBox="1"/>
          <p:nvPr/>
        </p:nvSpPr>
        <p:spPr>
          <a:xfrm>
            <a:off x="13554507" y="8682034"/>
            <a:ext cx="3704793" cy="32575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000000"/>
                </a:solidFill>
                <a:latin typeface="Poppins"/>
                <a:ea typeface="Poppins"/>
                <a:cs typeface="Poppins"/>
                <a:sym typeface="Poppins"/>
              </a:rPr>
              <a:t>Creative Head</a:t>
            </a:r>
            <a:endParaRPr/>
          </a:p>
        </p:txBody>
      </p:sp>
      <p:pic>
        <p:nvPicPr>
          <p:cNvPr id="324" name="Google Shape;324;p27"/>
          <p:cNvPicPr preferRelativeResize="0"/>
          <p:nvPr/>
        </p:nvPicPr>
        <p:blipFill>
          <a:blip r:embed="rId4">
            <a:alphaModFix/>
          </a:blip>
          <a:stretch>
            <a:fillRect/>
          </a:stretch>
        </p:blipFill>
        <p:spPr>
          <a:xfrm>
            <a:off x="1028700" y="3163150"/>
            <a:ext cx="3708000" cy="4634993"/>
          </a:xfrm>
          <a:prstGeom prst="rect">
            <a:avLst/>
          </a:prstGeom>
          <a:noFill/>
          <a:ln>
            <a:noFill/>
          </a:ln>
        </p:spPr>
      </p:pic>
      <p:pic>
        <p:nvPicPr>
          <p:cNvPr id="325" name="Google Shape;325;p27"/>
          <p:cNvPicPr preferRelativeResize="0"/>
          <p:nvPr/>
        </p:nvPicPr>
        <p:blipFill>
          <a:blip r:embed="rId5">
            <a:alphaModFix/>
          </a:blip>
          <a:stretch>
            <a:fillRect/>
          </a:stretch>
        </p:blipFill>
        <p:spPr>
          <a:xfrm>
            <a:off x="5205400" y="3155800"/>
            <a:ext cx="3704776" cy="4615149"/>
          </a:xfrm>
          <a:prstGeom prst="rect">
            <a:avLst/>
          </a:prstGeom>
          <a:noFill/>
          <a:ln>
            <a:noFill/>
          </a:ln>
        </p:spPr>
      </p:pic>
      <p:pic>
        <p:nvPicPr>
          <p:cNvPr id="326" name="Google Shape;326;p27"/>
          <p:cNvPicPr preferRelativeResize="0"/>
          <p:nvPr/>
        </p:nvPicPr>
        <p:blipFill>
          <a:blip r:embed="rId6">
            <a:alphaModFix/>
          </a:blip>
          <a:stretch>
            <a:fillRect/>
          </a:stretch>
        </p:blipFill>
        <p:spPr>
          <a:xfrm>
            <a:off x="13555575" y="3166000"/>
            <a:ext cx="3704775" cy="463096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22C"/>
        </a:solidFill>
      </p:bgPr>
    </p:bg>
    <p:spTree>
      <p:nvGrpSpPr>
        <p:cNvPr id="330" name="Shape 330"/>
        <p:cNvGrpSpPr/>
        <p:nvPr/>
      </p:nvGrpSpPr>
      <p:grpSpPr>
        <a:xfrm>
          <a:off x="0" y="0"/>
          <a:ext cx="0" cy="0"/>
          <a:chOff x="0" y="0"/>
          <a:chExt cx="0" cy="0"/>
        </a:xfrm>
      </p:grpSpPr>
      <p:grpSp>
        <p:nvGrpSpPr>
          <p:cNvPr id="331" name="Google Shape;331;p28"/>
          <p:cNvGrpSpPr/>
          <p:nvPr/>
        </p:nvGrpSpPr>
        <p:grpSpPr>
          <a:xfrm>
            <a:off x="10961065" y="-131024"/>
            <a:ext cx="7326935" cy="10418024"/>
            <a:chOff x="0" y="-38100"/>
            <a:chExt cx="2130568" cy="3029412"/>
          </a:xfrm>
        </p:grpSpPr>
        <p:sp>
          <p:nvSpPr>
            <p:cNvPr id="332" name="Google Shape;332;p28"/>
            <p:cNvSpPr/>
            <p:nvPr/>
          </p:nvSpPr>
          <p:spPr>
            <a:xfrm>
              <a:off x="0" y="0"/>
              <a:ext cx="2130568" cy="2991312"/>
            </a:xfrm>
            <a:custGeom>
              <a:rect b="b" l="l" r="r" t="t"/>
              <a:pathLst>
                <a:path extrusionOk="0" h="2991312" w="2130568">
                  <a:moveTo>
                    <a:pt x="0" y="0"/>
                  </a:moveTo>
                  <a:lnTo>
                    <a:pt x="2130568" y="0"/>
                  </a:lnTo>
                  <a:lnTo>
                    <a:pt x="2130568" y="2991312"/>
                  </a:lnTo>
                  <a:lnTo>
                    <a:pt x="0" y="2991312"/>
                  </a:lnTo>
                  <a:close/>
                </a:path>
              </a:pathLst>
            </a:custGeom>
            <a:gradFill>
              <a:gsLst>
                <a:gs pos="0">
                  <a:srgbClr val="C6994D"/>
                </a:gs>
                <a:gs pos="100000">
                  <a:srgbClr val="7D5022"/>
                </a:gs>
              </a:gsLst>
              <a:lin ang="0" scaled="0"/>
            </a:gradFill>
            <a:ln>
              <a:noFill/>
            </a:ln>
          </p:spPr>
        </p:sp>
        <p:sp>
          <p:nvSpPr>
            <p:cNvPr id="333" name="Google Shape;333;p28"/>
            <p:cNvSpPr txBox="1"/>
            <p:nvPr/>
          </p:nvSpPr>
          <p:spPr>
            <a:xfrm>
              <a:off x="0" y="-38100"/>
              <a:ext cx="2130568" cy="302941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4" name="Google Shape;334;p28"/>
          <p:cNvSpPr txBox="1"/>
          <p:nvPr/>
        </p:nvSpPr>
        <p:spPr>
          <a:xfrm>
            <a:off x="1028700" y="866775"/>
            <a:ext cx="8851400" cy="13779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000" u="none" cap="none" strike="noStrike">
                <a:solidFill>
                  <a:srgbClr val="FFFFFF"/>
                </a:solidFill>
                <a:latin typeface="Marcellus"/>
                <a:ea typeface="Marcellus"/>
                <a:cs typeface="Marcellus"/>
                <a:sym typeface="Marcellus"/>
              </a:rPr>
              <a:t>PARTY GALLERY</a:t>
            </a:r>
            <a:endParaRPr/>
          </a:p>
        </p:txBody>
      </p:sp>
      <p:pic>
        <p:nvPicPr>
          <p:cNvPr id="335" name="Google Shape;335;p28"/>
          <p:cNvPicPr preferRelativeResize="0"/>
          <p:nvPr/>
        </p:nvPicPr>
        <p:blipFill>
          <a:blip r:embed="rId3">
            <a:alphaModFix/>
          </a:blip>
          <a:stretch>
            <a:fillRect/>
          </a:stretch>
        </p:blipFill>
        <p:spPr>
          <a:xfrm>
            <a:off x="1028700" y="2876550"/>
            <a:ext cx="4191399" cy="3022888"/>
          </a:xfrm>
          <a:prstGeom prst="rect">
            <a:avLst/>
          </a:prstGeom>
          <a:noFill/>
          <a:ln>
            <a:noFill/>
          </a:ln>
        </p:spPr>
      </p:pic>
      <p:pic>
        <p:nvPicPr>
          <p:cNvPr id="336" name="Google Shape;336;p28"/>
          <p:cNvPicPr preferRelativeResize="0"/>
          <p:nvPr/>
        </p:nvPicPr>
        <p:blipFill>
          <a:blip r:embed="rId4">
            <a:alphaModFix/>
          </a:blip>
          <a:stretch>
            <a:fillRect/>
          </a:stretch>
        </p:blipFill>
        <p:spPr>
          <a:xfrm>
            <a:off x="1028700" y="6333550"/>
            <a:ext cx="4191399" cy="3035589"/>
          </a:xfrm>
          <a:prstGeom prst="rect">
            <a:avLst/>
          </a:prstGeom>
          <a:noFill/>
          <a:ln>
            <a:noFill/>
          </a:ln>
        </p:spPr>
      </p:pic>
      <p:pic>
        <p:nvPicPr>
          <p:cNvPr id="337" name="Google Shape;337;p28"/>
          <p:cNvPicPr preferRelativeResize="0"/>
          <p:nvPr/>
        </p:nvPicPr>
        <p:blipFill>
          <a:blip r:embed="rId5">
            <a:alphaModFix/>
          </a:blip>
          <a:stretch>
            <a:fillRect/>
          </a:stretch>
        </p:blipFill>
        <p:spPr>
          <a:xfrm>
            <a:off x="5692275" y="2881138"/>
            <a:ext cx="4187825" cy="3020321"/>
          </a:xfrm>
          <a:prstGeom prst="rect">
            <a:avLst/>
          </a:prstGeom>
          <a:noFill/>
          <a:ln>
            <a:noFill/>
          </a:ln>
        </p:spPr>
      </p:pic>
      <p:pic>
        <p:nvPicPr>
          <p:cNvPr id="338" name="Google Shape;338;p28"/>
          <p:cNvPicPr preferRelativeResize="0"/>
          <p:nvPr/>
        </p:nvPicPr>
        <p:blipFill>
          <a:blip r:embed="rId6">
            <a:alphaModFix/>
          </a:blip>
          <a:stretch>
            <a:fillRect/>
          </a:stretch>
        </p:blipFill>
        <p:spPr>
          <a:xfrm>
            <a:off x="5692275" y="6333550"/>
            <a:ext cx="4191399" cy="3035589"/>
          </a:xfrm>
          <a:prstGeom prst="rect">
            <a:avLst/>
          </a:prstGeom>
          <a:noFill/>
          <a:ln>
            <a:noFill/>
          </a:ln>
        </p:spPr>
      </p:pic>
      <p:pic>
        <p:nvPicPr>
          <p:cNvPr id="339" name="Google Shape;339;p28"/>
          <p:cNvPicPr preferRelativeResize="0"/>
          <p:nvPr/>
        </p:nvPicPr>
        <p:blipFill>
          <a:blip r:embed="rId7">
            <a:alphaModFix/>
          </a:blip>
          <a:stretch>
            <a:fillRect/>
          </a:stretch>
        </p:blipFill>
        <p:spPr>
          <a:xfrm>
            <a:off x="11391125" y="531525"/>
            <a:ext cx="6466924" cy="922393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2B2B"/>
        </a:solidFill>
      </p:bgPr>
    </p:bg>
    <p:spTree>
      <p:nvGrpSpPr>
        <p:cNvPr id="343" name="Shape 343"/>
        <p:cNvGrpSpPr/>
        <p:nvPr/>
      </p:nvGrpSpPr>
      <p:grpSpPr>
        <a:xfrm>
          <a:off x="0" y="0"/>
          <a:ext cx="0" cy="0"/>
          <a:chOff x="0" y="0"/>
          <a:chExt cx="0" cy="0"/>
        </a:xfrm>
      </p:grpSpPr>
      <p:pic>
        <p:nvPicPr>
          <p:cNvPr id="344" name="Google Shape;344;p29"/>
          <p:cNvPicPr preferRelativeResize="0"/>
          <p:nvPr/>
        </p:nvPicPr>
        <p:blipFill>
          <a:blip r:embed="rId3">
            <a:alphaModFix/>
          </a:blip>
          <a:stretch>
            <a:fillRect/>
          </a:stretch>
        </p:blipFill>
        <p:spPr>
          <a:xfrm>
            <a:off x="747400" y="-944862"/>
            <a:ext cx="16793201" cy="12176725"/>
          </a:xfrm>
          <a:prstGeom prst="rect">
            <a:avLst/>
          </a:prstGeom>
          <a:noFill/>
          <a:ln>
            <a:noFill/>
          </a:ln>
        </p:spPr>
      </p:pic>
      <p:sp>
        <p:nvSpPr>
          <p:cNvPr id="345" name="Google Shape;345;p29"/>
          <p:cNvSpPr txBox="1"/>
          <p:nvPr/>
        </p:nvSpPr>
        <p:spPr>
          <a:xfrm>
            <a:off x="1515054" y="3988453"/>
            <a:ext cx="14622000" cy="2596800"/>
          </a:xfrm>
          <a:prstGeom prst="rect">
            <a:avLst/>
          </a:prstGeom>
          <a:noFill/>
          <a:ln>
            <a:noFill/>
          </a:ln>
        </p:spPr>
        <p:txBody>
          <a:bodyPr anchorCtr="0" anchor="t" bIns="0" lIns="0" spcFirstLastPara="1" rIns="0" wrap="square" tIns="0">
            <a:spAutoFit/>
          </a:bodyPr>
          <a:lstStyle/>
          <a:p>
            <a:pPr indent="0" lvl="0" marL="0" rtl="0" algn="just">
              <a:lnSpc>
                <a:spcPct val="118000"/>
              </a:lnSpc>
              <a:spcBef>
                <a:spcPts val="1200"/>
              </a:spcBef>
              <a:spcAft>
                <a:spcPts val="0"/>
              </a:spcAft>
              <a:buSzPts val="1100"/>
              <a:buNone/>
            </a:pPr>
            <a:r>
              <a:rPr lang="en-US" sz="2300">
                <a:solidFill>
                  <a:schemeClr val="lt1"/>
                </a:solidFill>
                <a:latin typeface="Poppins"/>
                <a:ea typeface="Poppins"/>
                <a:cs typeface="Poppins"/>
                <a:sym typeface="Poppi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a:t>
            </a:r>
            <a:endParaRPr sz="2300">
              <a:solidFill>
                <a:schemeClr val="lt1"/>
              </a:solidFill>
              <a:latin typeface="Poppins"/>
              <a:ea typeface="Poppins"/>
              <a:cs typeface="Poppins"/>
              <a:sym typeface="Poppins"/>
            </a:endParaRPr>
          </a:p>
          <a:p>
            <a:pPr indent="0" lvl="0" marL="0" rtl="0" algn="just">
              <a:lnSpc>
                <a:spcPct val="118000"/>
              </a:lnSpc>
              <a:spcBef>
                <a:spcPts val="1200"/>
              </a:spcBef>
              <a:spcAft>
                <a:spcPts val="1200"/>
              </a:spcAft>
              <a:buSzPts val="1100"/>
              <a:buNone/>
            </a:pPr>
            <a:r>
              <a:rPr lang="en-US" sz="2300">
                <a:solidFill>
                  <a:schemeClr val="lt1"/>
                </a:solidFill>
                <a:latin typeface="Poppins"/>
                <a:ea typeface="Poppins"/>
                <a:cs typeface="Poppins"/>
                <a:sym typeface="Poppins"/>
              </a:rPr>
              <a:t>Lorem ipsum dolor sit amet, consectetur adipiscing elit, sed do eiusmod tempor incididunt ut labore et dolore magna aliqua. Ut enim ad minim veniam, quis nostrud exercitation ullamco laboris nisi ut.</a:t>
            </a:r>
            <a:endParaRPr sz="2300">
              <a:solidFill>
                <a:schemeClr val="lt1"/>
              </a:solidFill>
              <a:latin typeface="Poppins"/>
              <a:ea typeface="Poppins"/>
              <a:cs typeface="Poppins"/>
              <a:sym typeface="Poppins"/>
            </a:endParaRPr>
          </a:p>
        </p:txBody>
      </p:sp>
      <p:grpSp>
        <p:nvGrpSpPr>
          <p:cNvPr id="346" name="Google Shape;346;p29"/>
          <p:cNvGrpSpPr/>
          <p:nvPr/>
        </p:nvGrpSpPr>
        <p:grpSpPr>
          <a:xfrm>
            <a:off x="1001673" y="1506843"/>
            <a:ext cx="8076466" cy="1922154"/>
            <a:chOff x="0" y="-38100"/>
            <a:chExt cx="2127121" cy="506243"/>
          </a:xfrm>
        </p:grpSpPr>
        <p:sp>
          <p:nvSpPr>
            <p:cNvPr id="347" name="Google Shape;347;p29"/>
            <p:cNvSpPr/>
            <p:nvPr/>
          </p:nvSpPr>
          <p:spPr>
            <a:xfrm>
              <a:off x="0" y="0"/>
              <a:ext cx="2127121" cy="468143"/>
            </a:xfrm>
            <a:custGeom>
              <a:rect b="b" l="l" r="r" t="t"/>
              <a:pathLst>
                <a:path extrusionOk="0" h="468143" w="2127121">
                  <a:moveTo>
                    <a:pt x="0" y="0"/>
                  </a:moveTo>
                  <a:lnTo>
                    <a:pt x="2127121" y="0"/>
                  </a:lnTo>
                  <a:lnTo>
                    <a:pt x="2127121" y="468143"/>
                  </a:lnTo>
                  <a:lnTo>
                    <a:pt x="0" y="468143"/>
                  </a:lnTo>
                  <a:close/>
                </a:path>
              </a:pathLst>
            </a:custGeom>
            <a:gradFill>
              <a:gsLst>
                <a:gs pos="0">
                  <a:srgbClr val="C6994D"/>
                </a:gs>
                <a:gs pos="100000">
                  <a:srgbClr val="7D5022"/>
                </a:gs>
              </a:gsLst>
              <a:lin ang="0" scaled="0"/>
            </a:gradFill>
            <a:ln>
              <a:noFill/>
            </a:ln>
          </p:spPr>
        </p:sp>
        <p:sp>
          <p:nvSpPr>
            <p:cNvPr id="348" name="Google Shape;348;p29"/>
            <p:cNvSpPr txBox="1"/>
            <p:nvPr/>
          </p:nvSpPr>
          <p:spPr>
            <a:xfrm>
              <a:off x="0" y="-38100"/>
              <a:ext cx="2127121" cy="50624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9" name="Google Shape;349;p29"/>
          <p:cNvSpPr txBox="1"/>
          <p:nvPr/>
        </p:nvSpPr>
        <p:spPr>
          <a:xfrm>
            <a:off x="1458552" y="1852184"/>
            <a:ext cx="8059200" cy="1231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8000" u="none" cap="none" strike="noStrike">
                <a:solidFill>
                  <a:srgbClr val="FFFFFF"/>
                </a:solidFill>
                <a:latin typeface="Marcellus"/>
                <a:ea typeface="Marcellus"/>
                <a:cs typeface="Marcellus"/>
                <a:sym typeface="Marcellus"/>
              </a:rPr>
              <a:t>CONCLUSION</a:t>
            </a:r>
            <a:endParaRPr/>
          </a:p>
        </p:txBody>
      </p:sp>
      <p:sp>
        <p:nvSpPr>
          <p:cNvPr id="350" name="Google Shape;350;p29"/>
          <p:cNvSpPr txBox="1"/>
          <p:nvPr/>
        </p:nvSpPr>
        <p:spPr>
          <a:xfrm>
            <a:off x="6863599" y="6886300"/>
            <a:ext cx="9273600" cy="1607400"/>
          </a:xfrm>
          <a:prstGeom prst="rect">
            <a:avLst/>
          </a:prstGeom>
          <a:noFill/>
          <a:ln>
            <a:noFill/>
          </a:ln>
        </p:spPr>
        <p:txBody>
          <a:bodyPr anchorCtr="0" anchor="t" bIns="0" lIns="0" spcFirstLastPara="1" rIns="0" wrap="square" tIns="0">
            <a:spAutoFit/>
          </a:bodyPr>
          <a:lstStyle/>
          <a:p>
            <a:pPr indent="0" lvl="0" marL="0" rtl="0" algn="r">
              <a:lnSpc>
                <a:spcPct val="118000"/>
              </a:lnSpc>
              <a:spcBef>
                <a:spcPts val="1200"/>
              </a:spcBef>
              <a:spcAft>
                <a:spcPts val="1200"/>
              </a:spcAft>
              <a:buSzPts val="1100"/>
              <a:buNone/>
            </a:pPr>
            <a:r>
              <a:rPr lang="en-US" sz="2300">
                <a:solidFill>
                  <a:schemeClr val="lt1"/>
                </a:solidFill>
                <a:latin typeface="Poppins"/>
                <a:ea typeface="Poppins"/>
                <a:cs typeface="Poppins"/>
                <a:sym typeface="Poppins"/>
              </a:rPr>
              <a:t>Lorem ipsum dolor sit amet, consectetur adipiscing elit, sed do eiusmod tempor incididunt ut labore et dolore magna aliqua.  enim ad minim veniam, quis nostrud exercitation </a:t>
            </a:r>
            <a:r>
              <a:rPr lang="en-US" sz="2300">
                <a:solidFill>
                  <a:schemeClr val="lt1"/>
                </a:solidFill>
                <a:latin typeface="Poppins"/>
                <a:ea typeface="Poppins"/>
                <a:cs typeface="Poppins"/>
                <a:sym typeface="Poppins"/>
              </a:rPr>
              <a:t>ullamco laboris nisi ut.</a:t>
            </a:r>
            <a:endParaRPr sz="2300">
              <a:solidFill>
                <a:srgbClr val="FFFFFF"/>
              </a:solidFill>
              <a:latin typeface="Poppins"/>
              <a:ea typeface="Poppins"/>
              <a:cs typeface="Poppins"/>
              <a:sym typeface="Poppi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22C"/>
        </a:solidFill>
      </p:bgPr>
    </p:bg>
    <p:spTree>
      <p:nvGrpSpPr>
        <p:cNvPr id="354" name="Shape 354"/>
        <p:cNvGrpSpPr/>
        <p:nvPr/>
      </p:nvGrpSpPr>
      <p:grpSpPr>
        <a:xfrm>
          <a:off x="0" y="0"/>
          <a:ext cx="0" cy="0"/>
          <a:chOff x="0" y="0"/>
          <a:chExt cx="0" cy="0"/>
        </a:xfrm>
      </p:grpSpPr>
      <p:grpSp>
        <p:nvGrpSpPr>
          <p:cNvPr id="355" name="Google Shape;355;p30"/>
          <p:cNvGrpSpPr/>
          <p:nvPr/>
        </p:nvGrpSpPr>
        <p:grpSpPr>
          <a:xfrm>
            <a:off x="0" y="5012476"/>
            <a:ext cx="18288000" cy="5274524"/>
            <a:chOff x="0" y="-38100"/>
            <a:chExt cx="5317889" cy="1533756"/>
          </a:xfrm>
        </p:grpSpPr>
        <p:sp>
          <p:nvSpPr>
            <p:cNvPr id="356" name="Google Shape;356;p30"/>
            <p:cNvSpPr/>
            <p:nvPr/>
          </p:nvSpPr>
          <p:spPr>
            <a:xfrm>
              <a:off x="0" y="0"/>
              <a:ext cx="5317889" cy="1495656"/>
            </a:xfrm>
            <a:custGeom>
              <a:rect b="b" l="l" r="r" t="t"/>
              <a:pathLst>
                <a:path extrusionOk="0" h="1495656" w="5317889">
                  <a:moveTo>
                    <a:pt x="0" y="0"/>
                  </a:moveTo>
                  <a:lnTo>
                    <a:pt x="5317889" y="0"/>
                  </a:lnTo>
                  <a:lnTo>
                    <a:pt x="5317889" y="1495656"/>
                  </a:lnTo>
                  <a:lnTo>
                    <a:pt x="0" y="1495656"/>
                  </a:lnTo>
                  <a:close/>
                </a:path>
              </a:pathLst>
            </a:custGeom>
            <a:gradFill>
              <a:gsLst>
                <a:gs pos="0">
                  <a:srgbClr val="C6994D"/>
                </a:gs>
                <a:gs pos="100000">
                  <a:srgbClr val="7D5022"/>
                </a:gs>
              </a:gsLst>
              <a:lin ang="0" scaled="0"/>
            </a:gradFill>
            <a:ln>
              <a:noFill/>
            </a:ln>
          </p:spPr>
        </p:sp>
        <p:sp>
          <p:nvSpPr>
            <p:cNvPr id="357" name="Google Shape;357;p30"/>
            <p:cNvSpPr txBox="1"/>
            <p:nvPr/>
          </p:nvSpPr>
          <p:spPr>
            <a:xfrm>
              <a:off x="0" y="-38100"/>
              <a:ext cx="5317889" cy="153375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8" name="Google Shape;358;p30"/>
          <p:cNvSpPr txBox="1"/>
          <p:nvPr/>
        </p:nvSpPr>
        <p:spPr>
          <a:xfrm>
            <a:off x="1028700" y="3592447"/>
            <a:ext cx="16230600" cy="3076575"/>
          </a:xfrm>
          <a:prstGeom prst="rect">
            <a:avLst/>
          </a:prstGeom>
          <a:noFill/>
          <a:ln>
            <a:noFill/>
          </a:ln>
        </p:spPr>
        <p:txBody>
          <a:bodyPr anchorCtr="0" anchor="t" bIns="0" lIns="0" spcFirstLastPara="1" rIns="0" wrap="square" tIns="0">
            <a:spAutoFit/>
          </a:bodyPr>
          <a:lstStyle/>
          <a:p>
            <a:pPr indent="0" lvl="0" marL="0" marR="0" rtl="0" algn="ctr">
              <a:lnSpc>
                <a:spcPct val="139994"/>
              </a:lnSpc>
              <a:spcBef>
                <a:spcPts val="0"/>
              </a:spcBef>
              <a:spcAft>
                <a:spcPts val="0"/>
              </a:spcAft>
              <a:buNone/>
            </a:pPr>
            <a:r>
              <a:rPr b="0" i="0" lang="en-US" sz="18000" u="none" cap="none" strike="noStrike">
                <a:solidFill>
                  <a:srgbClr val="FFFFFF"/>
                </a:solidFill>
                <a:latin typeface="Marcellus"/>
                <a:ea typeface="Marcellus"/>
                <a:cs typeface="Marcellus"/>
                <a:sym typeface="Marcellus"/>
              </a:rPr>
              <a:t>THANK YOU!</a:t>
            </a:r>
            <a:endParaRPr/>
          </a:p>
        </p:txBody>
      </p:sp>
      <p:pic>
        <p:nvPicPr>
          <p:cNvPr id="359" name="Google Shape;359;p30"/>
          <p:cNvPicPr preferRelativeResize="0"/>
          <p:nvPr/>
        </p:nvPicPr>
        <p:blipFill>
          <a:blip r:embed="rId3">
            <a:alphaModFix/>
          </a:blip>
          <a:stretch>
            <a:fillRect/>
          </a:stretch>
        </p:blipFill>
        <p:spPr>
          <a:xfrm>
            <a:off x="-2609618" y="-56437"/>
            <a:ext cx="7936786" cy="10286999"/>
          </a:xfrm>
          <a:prstGeom prst="rect">
            <a:avLst/>
          </a:prstGeom>
          <a:noFill/>
          <a:ln>
            <a:noFill/>
          </a:ln>
        </p:spPr>
      </p:pic>
      <p:pic>
        <p:nvPicPr>
          <p:cNvPr id="360" name="Google Shape;360;p30"/>
          <p:cNvPicPr preferRelativeResize="0"/>
          <p:nvPr/>
        </p:nvPicPr>
        <p:blipFill>
          <a:blip r:embed="rId4">
            <a:alphaModFix/>
          </a:blip>
          <a:stretch>
            <a:fillRect/>
          </a:stretch>
        </p:blipFill>
        <p:spPr>
          <a:xfrm>
            <a:off x="10861806" y="0"/>
            <a:ext cx="7426188" cy="102869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2B2B"/>
        </a:solidFill>
      </p:bgPr>
    </p:bg>
    <p:spTree>
      <p:nvGrpSpPr>
        <p:cNvPr id="364" name="Shape 364"/>
        <p:cNvGrpSpPr/>
        <p:nvPr/>
      </p:nvGrpSpPr>
      <p:grpSpPr>
        <a:xfrm>
          <a:off x="0" y="0"/>
          <a:ext cx="0" cy="0"/>
          <a:chOff x="0" y="0"/>
          <a:chExt cx="0" cy="0"/>
        </a:xfrm>
      </p:grpSpPr>
      <p:grpSp>
        <p:nvGrpSpPr>
          <p:cNvPr id="365" name="Google Shape;365;p31"/>
          <p:cNvGrpSpPr/>
          <p:nvPr/>
        </p:nvGrpSpPr>
        <p:grpSpPr>
          <a:xfrm>
            <a:off x="0" y="832130"/>
            <a:ext cx="9662525" cy="1922143"/>
            <a:chOff x="0" y="-38100"/>
            <a:chExt cx="2544863" cy="506243"/>
          </a:xfrm>
        </p:grpSpPr>
        <p:sp>
          <p:nvSpPr>
            <p:cNvPr id="366" name="Google Shape;366;p31"/>
            <p:cNvSpPr/>
            <p:nvPr/>
          </p:nvSpPr>
          <p:spPr>
            <a:xfrm>
              <a:off x="0" y="0"/>
              <a:ext cx="2544863" cy="468143"/>
            </a:xfrm>
            <a:custGeom>
              <a:rect b="b" l="l" r="r" t="t"/>
              <a:pathLst>
                <a:path extrusionOk="0" h="468143" w="2544863">
                  <a:moveTo>
                    <a:pt x="0" y="0"/>
                  </a:moveTo>
                  <a:lnTo>
                    <a:pt x="2544863" y="0"/>
                  </a:lnTo>
                  <a:lnTo>
                    <a:pt x="2544863" y="468143"/>
                  </a:lnTo>
                  <a:lnTo>
                    <a:pt x="0" y="468143"/>
                  </a:lnTo>
                  <a:close/>
                </a:path>
              </a:pathLst>
            </a:custGeom>
            <a:gradFill>
              <a:gsLst>
                <a:gs pos="0">
                  <a:srgbClr val="C6994D"/>
                </a:gs>
                <a:gs pos="100000">
                  <a:srgbClr val="7D5022"/>
                </a:gs>
              </a:gsLst>
              <a:lin ang="0" scaled="0"/>
            </a:gradFill>
            <a:ln>
              <a:noFill/>
            </a:ln>
          </p:spPr>
        </p:sp>
        <p:sp>
          <p:nvSpPr>
            <p:cNvPr id="367" name="Google Shape;367;p31"/>
            <p:cNvSpPr txBox="1"/>
            <p:nvPr/>
          </p:nvSpPr>
          <p:spPr>
            <a:xfrm>
              <a:off x="0" y="-38100"/>
              <a:ext cx="2544863" cy="50624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8" name="Google Shape;368;p31"/>
          <p:cNvSpPr txBox="1"/>
          <p:nvPr/>
        </p:nvSpPr>
        <p:spPr>
          <a:xfrm>
            <a:off x="1028700" y="1235669"/>
            <a:ext cx="9321900" cy="1231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8000" u="none" cap="none" strike="noStrike">
                <a:solidFill>
                  <a:srgbClr val="FFFDFC"/>
                </a:solidFill>
                <a:latin typeface="Marcellus"/>
                <a:ea typeface="Marcellus"/>
                <a:cs typeface="Marcellus"/>
                <a:sym typeface="Marcellus"/>
              </a:rPr>
              <a:t>RESOURCE PAGE</a:t>
            </a:r>
            <a:endParaRPr/>
          </a:p>
        </p:txBody>
      </p:sp>
      <p:sp>
        <p:nvSpPr>
          <p:cNvPr id="369" name="Google Shape;369;p31"/>
          <p:cNvSpPr txBox="1"/>
          <p:nvPr/>
        </p:nvSpPr>
        <p:spPr>
          <a:xfrm>
            <a:off x="1028700" y="3542169"/>
            <a:ext cx="9321900" cy="4177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999" u="none" cap="none" strike="noStrike">
                <a:solidFill>
                  <a:srgbClr val="FFFDFC"/>
                </a:solidFill>
                <a:latin typeface="Poppins"/>
                <a:ea typeface="Poppins"/>
                <a:cs typeface="Poppins"/>
                <a:sym typeface="Poppins"/>
              </a:rPr>
              <a:t>This presentation template uses</a:t>
            </a:r>
            <a:endParaRPr/>
          </a:p>
          <a:p>
            <a:pPr indent="0" lvl="0" marL="0" marR="0" rtl="0" algn="l">
              <a:lnSpc>
                <a:spcPct val="115000"/>
              </a:lnSpc>
              <a:spcBef>
                <a:spcPts val="0"/>
              </a:spcBef>
              <a:spcAft>
                <a:spcPts val="0"/>
              </a:spcAft>
              <a:buNone/>
            </a:pPr>
            <a:r>
              <a:rPr b="0" i="0" lang="en-US" sz="2999" u="none" cap="none" strike="noStrike">
                <a:solidFill>
                  <a:srgbClr val="FFFDFC"/>
                </a:solidFill>
                <a:latin typeface="Poppins"/>
                <a:ea typeface="Poppins"/>
                <a:cs typeface="Poppins"/>
                <a:sym typeface="Poppins"/>
              </a:rPr>
              <a:t>the following free fonts:</a:t>
            </a:r>
            <a:endParaRPr/>
          </a:p>
          <a:p>
            <a:pPr indent="0" lvl="0" marL="0" marR="0" rtl="0" algn="l">
              <a:lnSpc>
                <a:spcPct val="115000"/>
              </a:lnSpc>
              <a:spcBef>
                <a:spcPts val="0"/>
              </a:spcBef>
              <a:spcAft>
                <a:spcPts val="0"/>
              </a:spcAft>
              <a:buNone/>
            </a:pPr>
            <a:r>
              <a:t/>
            </a:r>
            <a:endParaRPr b="0" i="0" sz="2999" u="none" cap="none" strike="noStrike">
              <a:solidFill>
                <a:srgbClr val="FFFDFC"/>
              </a:solidFill>
              <a:latin typeface="Poppins"/>
              <a:ea typeface="Poppins"/>
              <a:cs typeface="Poppins"/>
              <a:sym typeface="Poppins"/>
            </a:endParaRPr>
          </a:p>
          <a:p>
            <a:pPr indent="0" lvl="0" marL="0" marR="0" rtl="0" algn="l">
              <a:lnSpc>
                <a:spcPct val="115000"/>
              </a:lnSpc>
              <a:spcBef>
                <a:spcPts val="0"/>
              </a:spcBef>
              <a:spcAft>
                <a:spcPts val="0"/>
              </a:spcAft>
              <a:buNone/>
            </a:pPr>
            <a:r>
              <a:rPr b="0" i="0" lang="en-US" sz="2999" u="none" cap="none" strike="noStrike">
                <a:solidFill>
                  <a:srgbClr val="FFFDFC"/>
                </a:solidFill>
                <a:latin typeface="Poppins"/>
                <a:ea typeface="Poppins"/>
                <a:cs typeface="Poppins"/>
                <a:sym typeface="Poppins"/>
              </a:rPr>
              <a:t>Titles: Marcellus</a:t>
            </a:r>
            <a:endParaRPr/>
          </a:p>
          <a:p>
            <a:pPr indent="0" lvl="0" marL="0" marR="0" rtl="0" algn="l">
              <a:lnSpc>
                <a:spcPct val="115000"/>
              </a:lnSpc>
              <a:spcBef>
                <a:spcPts val="0"/>
              </a:spcBef>
              <a:spcAft>
                <a:spcPts val="0"/>
              </a:spcAft>
              <a:buNone/>
            </a:pPr>
            <a:r>
              <a:rPr b="0" i="0" lang="en-US" sz="2999" u="none" cap="none" strike="noStrike">
                <a:solidFill>
                  <a:srgbClr val="FFFDFC"/>
                </a:solidFill>
                <a:latin typeface="Poppins"/>
                <a:ea typeface="Poppins"/>
                <a:cs typeface="Poppins"/>
                <a:sym typeface="Poppins"/>
              </a:rPr>
              <a:t>Body Copy: Poppins</a:t>
            </a:r>
            <a:endParaRPr/>
          </a:p>
          <a:p>
            <a:pPr indent="0" lvl="0" marL="0" marR="0" rtl="0" algn="l">
              <a:lnSpc>
                <a:spcPct val="115000"/>
              </a:lnSpc>
              <a:spcBef>
                <a:spcPts val="0"/>
              </a:spcBef>
              <a:spcAft>
                <a:spcPts val="0"/>
              </a:spcAft>
              <a:buNone/>
            </a:pPr>
            <a:r>
              <a:t/>
            </a:r>
            <a:endParaRPr b="0" i="0" sz="2999" u="none" cap="none" strike="noStrike">
              <a:solidFill>
                <a:srgbClr val="FFFDFC"/>
              </a:solidFill>
              <a:latin typeface="Poppins"/>
              <a:ea typeface="Poppins"/>
              <a:cs typeface="Poppins"/>
              <a:sym typeface="Poppins"/>
            </a:endParaRPr>
          </a:p>
          <a:p>
            <a:pPr indent="0" lvl="0" marL="0" marR="0" rtl="0" algn="l">
              <a:lnSpc>
                <a:spcPct val="115000"/>
              </a:lnSpc>
              <a:spcBef>
                <a:spcPts val="0"/>
              </a:spcBef>
              <a:spcAft>
                <a:spcPts val="0"/>
              </a:spcAft>
              <a:buNone/>
            </a:pPr>
            <a:r>
              <a:rPr b="0" i="0" lang="en-US" sz="2999" u="none" cap="none" strike="noStrike">
                <a:solidFill>
                  <a:srgbClr val="FFFDFC"/>
                </a:solidFill>
                <a:latin typeface="Poppins"/>
                <a:ea typeface="Poppins"/>
                <a:cs typeface="Poppins"/>
                <a:sym typeface="Poppins"/>
              </a:rPr>
              <a:t>Don't forget to delete this page</a:t>
            </a:r>
            <a:endParaRPr/>
          </a:p>
          <a:p>
            <a:pPr indent="0" lvl="0" marL="0" marR="0" rtl="0" algn="l">
              <a:lnSpc>
                <a:spcPct val="115000"/>
              </a:lnSpc>
              <a:spcBef>
                <a:spcPts val="0"/>
              </a:spcBef>
              <a:spcAft>
                <a:spcPts val="0"/>
              </a:spcAft>
              <a:buNone/>
            </a:pPr>
            <a:r>
              <a:rPr b="0" i="0" lang="en-US" sz="2999" u="none" cap="none" strike="noStrike">
                <a:solidFill>
                  <a:srgbClr val="FFFDFC"/>
                </a:solidFill>
                <a:latin typeface="Poppins"/>
                <a:ea typeface="Poppins"/>
                <a:cs typeface="Poppins"/>
                <a:sym typeface="Poppins"/>
              </a:rPr>
              <a:t>before presenting. </a:t>
            </a:r>
            <a:endParaRPr/>
          </a:p>
        </p:txBody>
      </p:sp>
      <p:sp>
        <p:nvSpPr>
          <p:cNvPr id="370" name="Google Shape;370;p31"/>
          <p:cNvSpPr txBox="1"/>
          <p:nvPr/>
        </p:nvSpPr>
        <p:spPr>
          <a:xfrm>
            <a:off x="1028700" y="8549640"/>
            <a:ext cx="5920363" cy="708660"/>
          </a:xfrm>
          <a:prstGeom prst="rect">
            <a:avLst/>
          </a:prstGeom>
          <a:noFill/>
          <a:ln>
            <a:noFill/>
          </a:ln>
        </p:spPr>
        <p:txBody>
          <a:bodyPr anchorCtr="0" anchor="t" bIns="0" lIns="0" spcFirstLastPara="1" rIns="0" wrap="square" tIns="0">
            <a:spAutoFit/>
          </a:bodyPr>
          <a:lstStyle/>
          <a:p>
            <a:pPr indent="0" lvl="0" marL="0" marR="0" rtl="0" algn="l">
              <a:lnSpc>
                <a:spcPct val="116000"/>
              </a:lnSpc>
              <a:spcBef>
                <a:spcPts val="0"/>
              </a:spcBef>
              <a:spcAft>
                <a:spcPts val="0"/>
              </a:spcAft>
              <a:buNone/>
            </a:pPr>
            <a:r>
              <a:rPr b="1" i="0" lang="en-US" sz="4500" u="none" cap="none" strike="noStrike">
                <a:solidFill>
                  <a:srgbClr val="FFFDFC"/>
                </a:solidFill>
                <a:latin typeface="Poppins"/>
                <a:ea typeface="Poppins"/>
                <a:cs typeface="Poppins"/>
                <a:sym typeface="Poppins"/>
              </a:rPr>
              <a:t>Happy Designing!</a:t>
            </a:r>
            <a:endParaRPr/>
          </a:p>
        </p:txBody>
      </p:sp>
      <p:pic>
        <p:nvPicPr>
          <p:cNvPr id="371" name="Google Shape;371;p31"/>
          <p:cNvPicPr preferRelativeResize="0"/>
          <p:nvPr/>
        </p:nvPicPr>
        <p:blipFill>
          <a:blip r:embed="rId3">
            <a:alphaModFix/>
          </a:blip>
          <a:stretch>
            <a:fillRect/>
          </a:stretch>
        </p:blipFill>
        <p:spPr>
          <a:xfrm>
            <a:off x="10072330" y="738122"/>
            <a:ext cx="3040150" cy="3040150"/>
          </a:xfrm>
          <a:prstGeom prst="rect">
            <a:avLst/>
          </a:prstGeom>
          <a:noFill/>
          <a:ln>
            <a:noFill/>
          </a:ln>
        </p:spPr>
      </p:pic>
      <p:pic>
        <p:nvPicPr>
          <p:cNvPr id="372" name="Google Shape;372;p31"/>
          <p:cNvPicPr preferRelativeResize="0"/>
          <p:nvPr/>
        </p:nvPicPr>
        <p:blipFill>
          <a:blip r:embed="rId4">
            <a:alphaModFix/>
          </a:blip>
          <a:stretch>
            <a:fillRect/>
          </a:stretch>
        </p:blipFill>
        <p:spPr>
          <a:xfrm>
            <a:off x="13596126" y="1021869"/>
            <a:ext cx="2110131" cy="2110131"/>
          </a:xfrm>
          <a:prstGeom prst="rect">
            <a:avLst/>
          </a:prstGeom>
          <a:noFill/>
          <a:ln>
            <a:noFill/>
          </a:ln>
        </p:spPr>
      </p:pic>
      <p:pic>
        <p:nvPicPr>
          <p:cNvPr id="373" name="Google Shape;373;p31"/>
          <p:cNvPicPr preferRelativeResize="0"/>
          <p:nvPr/>
        </p:nvPicPr>
        <p:blipFill>
          <a:blip r:embed="rId5">
            <a:alphaModFix/>
          </a:blip>
          <a:stretch>
            <a:fillRect/>
          </a:stretch>
        </p:blipFill>
        <p:spPr>
          <a:xfrm>
            <a:off x="16189900" y="0"/>
            <a:ext cx="1488475" cy="4137435"/>
          </a:xfrm>
          <a:prstGeom prst="rect">
            <a:avLst/>
          </a:prstGeom>
          <a:noFill/>
          <a:ln>
            <a:noFill/>
          </a:ln>
        </p:spPr>
      </p:pic>
      <p:pic>
        <p:nvPicPr>
          <p:cNvPr id="374" name="Google Shape;374;p31"/>
          <p:cNvPicPr preferRelativeResize="0"/>
          <p:nvPr/>
        </p:nvPicPr>
        <p:blipFill>
          <a:blip r:embed="rId6">
            <a:alphaModFix/>
          </a:blip>
          <a:stretch>
            <a:fillRect/>
          </a:stretch>
        </p:blipFill>
        <p:spPr>
          <a:xfrm>
            <a:off x="10015838" y="4313007"/>
            <a:ext cx="3096644" cy="2025722"/>
          </a:xfrm>
          <a:prstGeom prst="rect">
            <a:avLst/>
          </a:prstGeom>
          <a:noFill/>
          <a:ln>
            <a:noFill/>
          </a:ln>
        </p:spPr>
      </p:pic>
      <p:pic>
        <p:nvPicPr>
          <p:cNvPr id="375" name="Google Shape;375;p31"/>
          <p:cNvPicPr preferRelativeResize="0"/>
          <p:nvPr/>
        </p:nvPicPr>
        <p:blipFill>
          <a:blip r:embed="rId7">
            <a:alphaModFix/>
          </a:blip>
          <a:stretch>
            <a:fillRect/>
          </a:stretch>
        </p:blipFill>
        <p:spPr>
          <a:xfrm>
            <a:off x="13315258" y="3611366"/>
            <a:ext cx="3040149" cy="3429020"/>
          </a:xfrm>
          <a:prstGeom prst="rect">
            <a:avLst/>
          </a:prstGeom>
          <a:noFill/>
          <a:ln>
            <a:noFill/>
          </a:ln>
        </p:spPr>
      </p:pic>
      <p:pic>
        <p:nvPicPr>
          <p:cNvPr id="376" name="Google Shape;376;p31"/>
          <p:cNvPicPr preferRelativeResize="0"/>
          <p:nvPr/>
        </p:nvPicPr>
        <p:blipFill>
          <a:blip r:embed="rId8">
            <a:alphaModFix/>
          </a:blip>
          <a:stretch>
            <a:fillRect/>
          </a:stretch>
        </p:blipFill>
        <p:spPr>
          <a:xfrm>
            <a:off x="15409098" y="4549176"/>
            <a:ext cx="1779752" cy="1922150"/>
          </a:xfrm>
          <a:prstGeom prst="rect">
            <a:avLst/>
          </a:prstGeom>
          <a:noFill/>
          <a:ln>
            <a:noFill/>
          </a:ln>
        </p:spPr>
      </p:pic>
      <p:pic>
        <p:nvPicPr>
          <p:cNvPr id="377" name="Google Shape;377;p31"/>
          <p:cNvPicPr preferRelativeResize="0"/>
          <p:nvPr/>
        </p:nvPicPr>
        <p:blipFill>
          <a:blip r:embed="rId9">
            <a:alphaModFix/>
          </a:blip>
          <a:stretch>
            <a:fillRect/>
          </a:stretch>
        </p:blipFill>
        <p:spPr>
          <a:xfrm>
            <a:off x="10350500" y="6393454"/>
            <a:ext cx="3928576" cy="3472343"/>
          </a:xfrm>
          <a:prstGeom prst="rect">
            <a:avLst/>
          </a:prstGeom>
          <a:noFill/>
          <a:ln>
            <a:noFill/>
          </a:ln>
        </p:spPr>
      </p:pic>
      <p:pic>
        <p:nvPicPr>
          <p:cNvPr id="378" name="Google Shape;378;p31"/>
          <p:cNvPicPr preferRelativeResize="0"/>
          <p:nvPr/>
        </p:nvPicPr>
        <p:blipFill>
          <a:blip r:embed="rId10">
            <a:alphaModFix/>
          </a:blip>
          <a:stretch>
            <a:fillRect/>
          </a:stretch>
        </p:blipFill>
        <p:spPr>
          <a:xfrm>
            <a:off x="14651200" y="6623725"/>
            <a:ext cx="2401900" cy="3008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2B2B"/>
        </a:solidFill>
      </p:bgPr>
    </p:bg>
    <p:spTree>
      <p:nvGrpSpPr>
        <p:cNvPr id="95" name="Shape 95"/>
        <p:cNvGrpSpPr/>
        <p:nvPr/>
      </p:nvGrpSpPr>
      <p:grpSpPr>
        <a:xfrm>
          <a:off x="0" y="0"/>
          <a:ext cx="0" cy="0"/>
          <a:chOff x="0" y="0"/>
          <a:chExt cx="0" cy="0"/>
        </a:xfrm>
      </p:grpSpPr>
      <p:grpSp>
        <p:nvGrpSpPr>
          <p:cNvPr id="96" name="Google Shape;96;p14"/>
          <p:cNvGrpSpPr/>
          <p:nvPr/>
        </p:nvGrpSpPr>
        <p:grpSpPr>
          <a:xfrm>
            <a:off x="0" y="-144661"/>
            <a:ext cx="18288000" cy="2338894"/>
            <a:chOff x="0" y="-38100"/>
            <a:chExt cx="4816593" cy="616005"/>
          </a:xfrm>
        </p:grpSpPr>
        <p:sp>
          <p:nvSpPr>
            <p:cNvPr id="97" name="Google Shape;97;p14"/>
            <p:cNvSpPr/>
            <p:nvPr/>
          </p:nvSpPr>
          <p:spPr>
            <a:xfrm>
              <a:off x="0" y="0"/>
              <a:ext cx="4816592" cy="577905"/>
            </a:xfrm>
            <a:custGeom>
              <a:rect b="b" l="l" r="r" t="t"/>
              <a:pathLst>
                <a:path extrusionOk="0" h="577905" w="4816592">
                  <a:moveTo>
                    <a:pt x="0" y="0"/>
                  </a:moveTo>
                  <a:lnTo>
                    <a:pt x="4816592" y="0"/>
                  </a:lnTo>
                  <a:lnTo>
                    <a:pt x="4816592" y="577905"/>
                  </a:lnTo>
                  <a:lnTo>
                    <a:pt x="0" y="577905"/>
                  </a:lnTo>
                  <a:close/>
                </a:path>
              </a:pathLst>
            </a:custGeom>
            <a:gradFill>
              <a:gsLst>
                <a:gs pos="0">
                  <a:srgbClr val="C6994D"/>
                </a:gs>
                <a:gs pos="100000">
                  <a:srgbClr val="7D5022"/>
                </a:gs>
              </a:gsLst>
              <a:lin ang="0" scaled="0"/>
            </a:gradFill>
            <a:ln>
              <a:noFill/>
            </a:ln>
          </p:spPr>
        </p:sp>
        <p:sp>
          <p:nvSpPr>
            <p:cNvPr id="98" name="Google Shape;98;p14"/>
            <p:cNvSpPr txBox="1"/>
            <p:nvPr/>
          </p:nvSpPr>
          <p:spPr>
            <a:xfrm>
              <a:off x="0" y="-38100"/>
              <a:ext cx="4816593" cy="61600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9" name="Google Shape;99;p14"/>
          <p:cNvSpPr txBox="1"/>
          <p:nvPr/>
        </p:nvSpPr>
        <p:spPr>
          <a:xfrm>
            <a:off x="1028700" y="516566"/>
            <a:ext cx="16230600" cy="1231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000" u="none" cap="none" strike="noStrike">
                <a:solidFill>
                  <a:srgbClr val="FFFFFF"/>
                </a:solidFill>
                <a:latin typeface="Marcellus"/>
                <a:ea typeface="Marcellus"/>
                <a:cs typeface="Marcellus"/>
                <a:sym typeface="Marcellus"/>
              </a:rPr>
              <a:t>HOW TO USE THIS PRESENTATION</a:t>
            </a:r>
            <a:endParaRPr/>
          </a:p>
        </p:txBody>
      </p:sp>
      <p:sp>
        <p:nvSpPr>
          <p:cNvPr id="100" name="Google Shape;100;p14"/>
          <p:cNvSpPr txBox="1"/>
          <p:nvPr/>
        </p:nvSpPr>
        <p:spPr>
          <a:xfrm>
            <a:off x="6764690" y="3745648"/>
            <a:ext cx="4872900" cy="5009400"/>
          </a:xfrm>
          <a:prstGeom prst="rect">
            <a:avLst/>
          </a:prstGeom>
          <a:noFill/>
          <a:ln>
            <a:noFill/>
          </a:ln>
        </p:spPr>
        <p:txBody>
          <a:bodyPr anchorCtr="0" anchor="t" bIns="0" lIns="0" spcFirstLastPara="1" rIns="0" wrap="square" tIns="0">
            <a:spAutoFit/>
          </a:bodyPr>
          <a:lstStyle/>
          <a:p>
            <a:pPr indent="-237490" lvl="1" marL="474979" marR="0" rtl="0" algn="just">
              <a:lnSpc>
                <a:spcPct val="115000"/>
              </a:lnSpc>
              <a:spcBef>
                <a:spcPts val="0"/>
              </a:spcBef>
              <a:spcAft>
                <a:spcPts val="0"/>
              </a:spcAft>
              <a:buClr>
                <a:srgbClr val="FFFFFF"/>
              </a:buClr>
              <a:buSzPts val="2199"/>
              <a:buFont typeface="Arial"/>
              <a:buChar char="•"/>
            </a:pPr>
            <a:r>
              <a:rPr b="0" i="0" lang="en-US" sz="2199" u="none" cap="none" strike="noStrike">
                <a:solidFill>
                  <a:srgbClr val="FFFFFF"/>
                </a:solidFill>
                <a:latin typeface="Poppins"/>
                <a:ea typeface="Poppins"/>
                <a:cs typeface="Poppins"/>
                <a:sym typeface="Poppins"/>
              </a:rPr>
              <a:t>Click on the "PowerPoint" button below this presentation preview. Start editing your presentation.</a:t>
            </a:r>
            <a:endParaRPr/>
          </a:p>
          <a:p>
            <a:pPr indent="0" lvl="0" marL="0" marR="0" rtl="0" algn="just">
              <a:lnSpc>
                <a:spcPct val="115000"/>
              </a:lnSpc>
              <a:spcBef>
                <a:spcPts val="0"/>
              </a:spcBef>
              <a:spcAft>
                <a:spcPts val="0"/>
              </a:spcAft>
              <a:buNone/>
            </a:pPr>
            <a:r>
              <a:t/>
            </a:r>
            <a:endParaRPr b="0" i="0" sz="2199" u="none" cap="none" strike="noStrike">
              <a:solidFill>
                <a:srgbClr val="FFFFFF"/>
              </a:solidFill>
              <a:latin typeface="Poppins"/>
              <a:ea typeface="Poppins"/>
              <a:cs typeface="Poppins"/>
              <a:sym typeface="Poppins"/>
            </a:endParaRPr>
          </a:p>
          <a:p>
            <a:pPr indent="-237490" lvl="1" marL="474979" marR="0" rtl="0" algn="just">
              <a:lnSpc>
                <a:spcPct val="115000"/>
              </a:lnSpc>
              <a:spcBef>
                <a:spcPts val="0"/>
              </a:spcBef>
              <a:spcAft>
                <a:spcPts val="0"/>
              </a:spcAft>
              <a:buClr>
                <a:srgbClr val="FFFFFF"/>
              </a:buClr>
              <a:buSzPts val="2199"/>
              <a:buFont typeface="Arial"/>
              <a:buChar char="•"/>
            </a:pPr>
            <a:r>
              <a:rPr b="0" i="0" lang="en-US" sz="2199" u="sng" cap="none" strike="noStrike">
                <a:solidFill>
                  <a:srgbClr val="FFFFFF"/>
                </a:solidFill>
                <a:latin typeface="Poppins"/>
                <a:ea typeface="Poppins"/>
                <a:cs typeface="Poppins"/>
                <a:sym typeface="Poppins"/>
              </a:rPr>
              <a:t>Alternative:</a:t>
            </a:r>
            <a:r>
              <a:rPr b="0" i="0" lang="en-US" sz="2199" u="none" cap="none" strike="noStrike">
                <a:solidFill>
                  <a:srgbClr val="FFFFFF"/>
                </a:solidFill>
                <a:latin typeface="Poppins"/>
                <a:ea typeface="Poppins"/>
                <a:cs typeface="Poppins"/>
                <a:sym typeface="Poppins"/>
              </a:rPr>
              <a:t> From Canva template file, Click on the "Share" button on the top right corner in Canva and click on "More" at the bottom of the menu. Enter "PowerPoint" in the search bar and click on the PowerPoint icon to download.</a:t>
            </a:r>
            <a:endParaRPr/>
          </a:p>
        </p:txBody>
      </p:sp>
      <p:sp>
        <p:nvSpPr>
          <p:cNvPr id="101" name="Google Shape;101;p14"/>
          <p:cNvSpPr txBox="1"/>
          <p:nvPr/>
        </p:nvSpPr>
        <p:spPr>
          <a:xfrm>
            <a:off x="12390826" y="3745648"/>
            <a:ext cx="4921200" cy="1895400"/>
          </a:xfrm>
          <a:prstGeom prst="rect">
            <a:avLst/>
          </a:prstGeom>
          <a:noFill/>
          <a:ln>
            <a:noFill/>
          </a:ln>
        </p:spPr>
        <p:txBody>
          <a:bodyPr anchorCtr="0" anchor="t" bIns="0" lIns="0" spcFirstLastPara="1" rIns="0" wrap="square" tIns="0">
            <a:spAutoFit/>
          </a:bodyPr>
          <a:lstStyle/>
          <a:p>
            <a:pPr indent="-237490" lvl="1" marL="474979" marR="0" rtl="0" algn="just">
              <a:lnSpc>
                <a:spcPct val="115000"/>
              </a:lnSpc>
              <a:spcBef>
                <a:spcPts val="0"/>
              </a:spcBef>
              <a:spcAft>
                <a:spcPts val="0"/>
              </a:spcAft>
              <a:buClr>
                <a:srgbClr val="FFFFFF"/>
              </a:buClr>
              <a:buSzPts val="2199"/>
              <a:buFont typeface="Arial"/>
              <a:buChar char="•"/>
            </a:pPr>
            <a:r>
              <a:rPr b="0" i="0" lang="en-US" sz="2199" u="none" cap="none" strike="noStrike">
                <a:solidFill>
                  <a:srgbClr val="FFFFFF"/>
                </a:solidFill>
                <a:latin typeface="Poppins"/>
                <a:ea typeface="Poppins"/>
                <a:cs typeface="Poppins"/>
                <a:sym typeface="Poppins"/>
              </a:rPr>
              <a:t>Click on the "Canva" button under this presentation preview. Start editing your presentation. You need to sign in to your Canva account.</a:t>
            </a:r>
            <a:endParaRPr/>
          </a:p>
        </p:txBody>
      </p:sp>
      <p:sp>
        <p:nvSpPr>
          <p:cNvPr id="102" name="Google Shape;102;p14"/>
          <p:cNvSpPr txBox="1"/>
          <p:nvPr/>
        </p:nvSpPr>
        <p:spPr>
          <a:xfrm>
            <a:off x="975888" y="3745648"/>
            <a:ext cx="5082000" cy="5787900"/>
          </a:xfrm>
          <a:prstGeom prst="rect">
            <a:avLst/>
          </a:prstGeom>
          <a:noFill/>
          <a:ln>
            <a:noFill/>
          </a:ln>
        </p:spPr>
        <p:txBody>
          <a:bodyPr anchorCtr="0" anchor="t" bIns="0" lIns="0" spcFirstLastPara="1" rIns="0" wrap="square" tIns="0">
            <a:spAutoFit/>
          </a:bodyPr>
          <a:lstStyle/>
          <a:p>
            <a:pPr indent="-237490" lvl="1" marL="474979" marR="0" rtl="0" algn="just">
              <a:lnSpc>
                <a:spcPct val="115000"/>
              </a:lnSpc>
              <a:spcBef>
                <a:spcPts val="0"/>
              </a:spcBef>
              <a:spcAft>
                <a:spcPts val="0"/>
              </a:spcAft>
              <a:buClr>
                <a:srgbClr val="FFFFFF"/>
              </a:buClr>
              <a:buSzPts val="2199"/>
              <a:buFont typeface="Arial"/>
              <a:buChar char="•"/>
            </a:pPr>
            <a:r>
              <a:rPr b="0" i="0" lang="en-US" sz="2199" u="none" cap="none" strike="noStrike">
                <a:solidFill>
                  <a:srgbClr val="FFFFFF"/>
                </a:solidFill>
                <a:latin typeface="Poppins"/>
                <a:ea typeface="Poppins"/>
                <a:cs typeface="Poppins"/>
                <a:sym typeface="Poppins"/>
              </a:rPr>
              <a:t>Click on the "Google Slides" button below this presentation preview. Make sure to sign in to your Google account. Click on "Make a copy." Start editing your presentation.</a:t>
            </a:r>
            <a:endParaRPr/>
          </a:p>
          <a:p>
            <a:pPr indent="0" lvl="0" marL="0" marR="0" rtl="0" algn="just">
              <a:lnSpc>
                <a:spcPct val="115000"/>
              </a:lnSpc>
              <a:spcBef>
                <a:spcPts val="0"/>
              </a:spcBef>
              <a:spcAft>
                <a:spcPts val="0"/>
              </a:spcAft>
              <a:buNone/>
            </a:pPr>
            <a:r>
              <a:t/>
            </a:r>
            <a:endParaRPr b="0" i="0" sz="2199" u="none" cap="none" strike="noStrike">
              <a:solidFill>
                <a:srgbClr val="FFFFFF"/>
              </a:solidFill>
              <a:latin typeface="Poppins"/>
              <a:ea typeface="Poppins"/>
              <a:cs typeface="Poppins"/>
              <a:sym typeface="Poppins"/>
            </a:endParaRPr>
          </a:p>
          <a:p>
            <a:pPr indent="-237490" lvl="1" marL="474979" marR="0" rtl="0" algn="just">
              <a:lnSpc>
                <a:spcPct val="115000"/>
              </a:lnSpc>
              <a:spcBef>
                <a:spcPts val="0"/>
              </a:spcBef>
              <a:spcAft>
                <a:spcPts val="0"/>
              </a:spcAft>
              <a:buClr>
                <a:srgbClr val="FFFFFF"/>
              </a:buClr>
              <a:buSzPts val="2199"/>
              <a:buFont typeface="Arial"/>
              <a:buChar char="•"/>
            </a:pPr>
            <a:r>
              <a:rPr b="0" i="0" lang="en-US" sz="2199" u="sng" cap="none" strike="noStrike">
                <a:solidFill>
                  <a:srgbClr val="FFFFFF"/>
                </a:solidFill>
                <a:latin typeface="Poppins"/>
                <a:ea typeface="Poppins"/>
                <a:cs typeface="Poppins"/>
                <a:sym typeface="Poppins"/>
              </a:rPr>
              <a:t>Alternative:</a:t>
            </a:r>
            <a:r>
              <a:rPr b="0" i="0" lang="en-US" sz="2199" u="none" cap="none" strike="noStrike">
                <a:solidFill>
                  <a:srgbClr val="FFFFFF"/>
                </a:solidFill>
                <a:latin typeface="Poppins"/>
                <a:ea typeface="Poppins"/>
                <a:cs typeface="Poppins"/>
                <a:sym typeface="Poppins"/>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03" name="Google Shape;103;p14"/>
          <p:cNvSpPr txBox="1"/>
          <p:nvPr/>
        </p:nvSpPr>
        <p:spPr>
          <a:xfrm>
            <a:off x="975888" y="2744377"/>
            <a:ext cx="5082109" cy="5556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FFD06E"/>
                </a:solidFill>
                <a:latin typeface="Marcellus"/>
                <a:ea typeface="Marcellus"/>
                <a:cs typeface="Marcellus"/>
                <a:sym typeface="Marcellus"/>
              </a:rPr>
              <a:t>Google Slides</a:t>
            </a:r>
            <a:endParaRPr/>
          </a:p>
        </p:txBody>
      </p:sp>
      <p:sp>
        <p:nvSpPr>
          <p:cNvPr id="104" name="Google Shape;104;p14"/>
          <p:cNvSpPr txBox="1"/>
          <p:nvPr/>
        </p:nvSpPr>
        <p:spPr>
          <a:xfrm>
            <a:off x="6764690" y="2744377"/>
            <a:ext cx="4921286" cy="5556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FFD06E"/>
                </a:solidFill>
                <a:latin typeface="Marcellus"/>
                <a:ea typeface="Marcellus"/>
                <a:cs typeface="Marcellus"/>
                <a:sym typeface="Marcellus"/>
              </a:rPr>
              <a:t>PowerPoint</a:t>
            </a:r>
            <a:endParaRPr/>
          </a:p>
        </p:txBody>
      </p:sp>
      <p:sp>
        <p:nvSpPr>
          <p:cNvPr id="105" name="Google Shape;105;p14"/>
          <p:cNvSpPr txBox="1"/>
          <p:nvPr/>
        </p:nvSpPr>
        <p:spPr>
          <a:xfrm>
            <a:off x="12390826" y="2744377"/>
            <a:ext cx="4921286" cy="5556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FFD06E"/>
                </a:solidFill>
                <a:latin typeface="Marcellus"/>
                <a:ea typeface="Marcellus"/>
                <a:cs typeface="Marcellus"/>
                <a:sym typeface="Marcellus"/>
              </a:rPr>
              <a:t>Canva</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2B2B"/>
        </a:solidFill>
      </p:bgPr>
    </p:bg>
    <p:spTree>
      <p:nvGrpSpPr>
        <p:cNvPr id="382" name="Shape 382"/>
        <p:cNvGrpSpPr/>
        <p:nvPr/>
      </p:nvGrpSpPr>
      <p:grpSpPr>
        <a:xfrm>
          <a:off x="0" y="0"/>
          <a:ext cx="0" cy="0"/>
          <a:chOff x="0" y="0"/>
          <a:chExt cx="0" cy="0"/>
        </a:xfrm>
      </p:grpSpPr>
      <p:grpSp>
        <p:nvGrpSpPr>
          <p:cNvPr id="383" name="Google Shape;383;p32"/>
          <p:cNvGrpSpPr/>
          <p:nvPr/>
        </p:nvGrpSpPr>
        <p:grpSpPr>
          <a:xfrm>
            <a:off x="0" y="-144661"/>
            <a:ext cx="18288000" cy="2480331"/>
            <a:chOff x="0" y="-38100"/>
            <a:chExt cx="4816593" cy="653256"/>
          </a:xfrm>
        </p:grpSpPr>
        <p:sp>
          <p:nvSpPr>
            <p:cNvPr id="384" name="Google Shape;384;p32"/>
            <p:cNvSpPr/>
            <p:nvPr/>
          </p:nvSpPr>
          <p:spPr>
            <a:xfrm>
              <a:off x="0" y="0"/>
              <a:ext cx="4816592" cy="615156"/>
            </a:xfrm>
            <a:custGeom>
              <a:rect b="b" l="l" r="r" t="t"/>
              <a:pathLst>
                <a:path extrusionOk="0" h="615156" w="4816592">
                  <a:moveTo>
                    <a:pt x="0" y="0"/>
                  </a:moveTo>
                  <a:lnTo>
                    <a:pt x="4816592" y="0"/>
                  </a:lnTo>
                  <a:lnTo>
                    <a:pt x="4816592" y="615156"/>
                  </a:lnTo>
                  <a:lnTo>
                    <a:pt x="0" y="615156"/>
                  </a:lnTo>
                  <a:close/>
                </a:path>
              </a:pathLst>
            </a:custGeom>
            <a:gradFill>
              <a:gsLst>
                <a:gs pos="0">
                  <a:srgbClr val="C6994D"/>
                </a:gs>
                <a:gs pos="100000">
                  <a:srgbClr val="7D5022"/>
                </a:gs>
              </a:gsLst>
              <a:lin ang="0" scaled="0"/>
            </a:gradFill>
            <a:ln>
              <a:noFill/>
            </a:ln>
          </p:spPr>
        </p:sp>
        <p:sp>
          <p:nvSpPr>
            <p:cNvPr id="385" name="Google Shape;385;p32"/>
            <p:cNvSpPr txBox="1"/>
            <p:nvPr/>
          </p:nvSpPr>
          <p:spPr>
            <a:xfrm>
              <a:off x="0" y="-38100"/>
              <a:ext cx="4816593" cy="653256"/>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6" name="Google Shape;386;p32"/>
          <p:cNvSpPr txBox="1"/>
          <p:nvPr/>
        </p:nvSpPr>
        <p:spPr>
          <a:xfrm>
            <a:off x="1028700" y="8549640"/>
            <a:ext cx="16230600" cy="708660"/>
          </a:xfrm>
          <a:prstGeom prst="rect">
            <a:avLst/>
          </a:prstGeom>
          <a:noFill/>
          <a:ln>
            <a:noFill/>
          </a:ln>
        </p:spPr>
        <p:txBody>
          <a:bodyPr anchorCtr="0" anchor="t" bIns="0" lIns="0" spcFirstLastPara="1" rIns="0" wrap="square" tIns="0">
            <a:spAutoFit/>
          </a:bodyPr>
          <a:lstStyle/>
          <a:p>
            <a:pPr indent="0" lvl="0" marL="0" marR="0" rtl="0" algn="ctr">
              <a:lnSpc>
                <a:spcPct val="116000"/>
              </a:lnSpc>
              <a:spcBef>
                <a:spcPts val="0"/>
              </a:spcBef>
              <a:spcAft>
                <a:spcPts val="0"/>
              </a:spcAft>
              <a:buNone/>
            </a:pPr>
            <a:r>
              <a:rPr b="1" i="0" lang="en-US" sz="4500" u="none" cap="none" strike="noStrike">
                <a:solidFill>
                  <a:srgbClr val="FFFDFC"/>
                </a:solidFill>
                <a:latin typeface="Poppins"/>
                <a:ea typeface="Poppins"/>
                <a:cs typeface="Poppins"/>
                <a:sym typeface="Poppins"/>
              </a:rPr>
              <a:t>Happy Designing!</a:t>
            </a:r>
            <a:endParaRPr/>
          </a:p>
        </p:txBody>
      </p:sp>
      <p:sp>
        <p:nvSpPr>
          <p:cNvPr id="387" name="Google Shape;387;p32"/>
          <p:cNvSpPr txBox="1"/>
          <p:nvPr/>
        </p:nvSpPr>
        <p:spPr>
          <a:xfrm>
            <a:off x="1028700" y="550298"/>
            <a:ext cx="16230600" cy="1231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000" u="none" cap="none" strike="noStrike">
                <a:solidFill>
                  <a:srgbClr val="FFFFFF"/>
                </a:solidFill>
                <a:latin typeface="Marcellus"/>
                <a:ea typeface="Marcellus"/>
                <a:cs typeface="Marcellus"/>
                <a:sym typeface="Marcellus"/>
              </a:rPr>
              <a:t>CREDITS</a:t>
            </a:r>
            <a:endParaRPr/>
          </a:p>
        </p:txBody>
      </p:sp>
      <p:sp>
        <p:nvSpPr>
          <p:cNvPr id="388" name="Google Shape;388;p32"/>
          <p:cNvSpPr txBox="1"/>
          <p:nvPr/>
        </p:nvSpPr>
        <p:spPr>
          <a:xfrm>
            <a:off x="2191588" y="5374978"/>
            <a:ext cx="13904700" cy="2585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999" u="none" cap="none" strike="noStrike">
                <a:solidFill>
                  <a:srgbClr val="FFFDFC"/>
                </a:solidFill>
                <a:latin typeface="Poppins"/>
                <a:ea typeface="Poppins"/>
                <a:cs typeface="Poppins"/>
                <a:sym typeface="Poppins"/>
              </a:rPr>
              <a:t>This presentation template is free for everyone</a:t>
            </a:r>
            <a:endParaRPr/>
          </a:p>
          <a:p>
            <a:pPr indent="0" lvl="0" marL="0" marR="0" rtl="0" algn="ctr">
              <a:lnSpc>
                <a:spcPct val="115000"/>
              </a:lnSpc>
              <a:spcBef>
                <a:spcPts val="0"/>
              </a:spcBef>
              <a:spcAft>
                <a:spcPts val="0"/>
              </a:spcAft>
              <a:buNone/>
            </a:pPr>
            <a:r>
              <a:rPr b="0" i="0" lang="en-US" sz="2999" u="none" cap="none" strike="noStrike">
                <a:solidFill>
                  <a:srgbClr val="FFFDFC"/>
                </a:solidFill>
                <a:latin typeface="Poppins"/>
                <a:ea typeface="Poppins"/>
                <a:cs typeface="Poppins"/>
                <a:sym typeface="Poppins"/>
              </a:rPr>
              <a:t>to use thanks to the following:</a:t>
            </a:r>
            <a:endParaRPr/>
          </a:p>
          <a:p>
            <a:pPr indent="0" lvl="0" marL="0" marR="0" rtl="0" algn="ctr">
              <a:lnSpc>
                <a:spcPct val="115000"/>
              </a:lnSpc>
              <a:spcBef>
                <a:spcPts val="0"/>
              </a:spcBef>
              <a:spcAft>
                <a:spcPts val="0"/>
              </a:spcAft>
              <a:buNone/>
            </a:pPr>
            <a:r>
              <a:t/>
            </a:r>
            <a:endParaRPr b="0" i="0" sz="2999" u="none" cap="none" strike="noStrike">
              <a:solidFill>
                <a:srgbClr val="FFFDFC"/>
              </a:solidFill>
              <a:latin typeface="Poppins"/>
              <a:ea typeface="Poppins"/>
              <a:cs typeface="Poppins"/>
              <a:sym typeface="Poppins"/>
            </a:endParaRPr>
          </a:p>
          <a:p>
            <a:pPr indent="0" lvl="0" marL="0" marR="0" rtl="0" algn="ctr">
              <a:lnSpc>
                <a:spcPct val="115000"/>
              </a:lnSpc>
              <a:spcBef>
                <a:spcPts val="0"/>
              </a:spcBef>
              <a:spcAft>
                <a:spcPts val="0"/>
              </a:spcAft>
              <a:buNone/>
            </a:pPr>
            <a:r>
              <a:rPr b="0" i="0" lang="en-US" sz="2999" u="none" cap="none" strike="noStrike">
                <a:solidFill>
                  <a:srgbClr val="FFFDFC"/>
                </a:solidFill>
                <a:latin typeface="Poppins"/>
                <a:ea typeface="Poppins"/>
                <a:cs typeface="Poppins"/>
                <a:sym typeface="Poppins"/>
              </a:rPr>
              <a:t>SlidesCarnival for the presentation template</a:t>
            </a:r>
            <a:endParaRPr/>
          </a:p>
          <a:p>
            <a:pPr indent="0" lvl="0" marL="0" marR="0" rtl="0" algn="ctr">
              <a:lnSpc>
                <a:spcPct val="115000"/>
              </a:lnSpc>
              <a:spcBef>
                <a:spcPts val="0"/>
              </a:spcBef>
              <a:spcAft>
                <a:spcPts val="0"/>
              </a:spcAft>
              <a:buNone/>
            </a:pPr>
            <a:r>
              <a:rPr b="0" i="0" lang="en-US" sz="2999" u="none" cap="none" strike="noStrike">
                <a:solidFill>
                  <a:srgbClr val="FFFDFC"/>
                </a:solidFill>
                <a:latin typeface="Poppins"/>
                <a:ea typeface="Poppins"/>
                <a:cs typeface="Poppins"/>
                <a:sym typeface="Poppins"/>
              </a:rPr>
              <a:t>Pixabay, Pexels for the photos</a:t>
            </a:r>
            <a:endParaRPr/>
          </a:p>
        </p:txBody>
      </p:sp>
      <p:pic>
        <p:nvPicPr>
          <p:cNvPr id="389" name="Google Shape;389;p32"/>
          <p:cNvPicPr preferRelativeResize="0"/>
          <p:nvPr/>
        </p:nvPicPr>
        <p:blipFill>
          <a:blip r:embed="rId3">
            <a:alphaModFix/>
          </a:blip>
          <a:stretch>
            <a:fillRect/>
          </a:stretch>
        </p:blipFill>
        <p:spPr>
          <a:xfrm>
            <a:off x="-238444" y="2696865"/>
            <a:ext cx="4101000" cy="3617117"/>
          </a:xfrm>
          <a:prstGeom prst="rect">
            <a:avLst/>
          </a:prstGeom>
          <a:noFill/>
          <a:ln>
            <a:noFill/>
          </a:ln>
        </p:spPr>
      </p:pic>
      <p:pic>
        <p:nvPicPr>
          <p:cNvPr id="390" name="Google Shape;390;p32"/>
          <p:cNvPicPr preferRelativeResize="0"/>
          <p:nvPr/>
        </p:nvPicPr>
        <p:blipFill>
          <a:blip r:embed="rId4">
            <a:alphaModFix/>
          </a:blip>
          <a:stretch>
            <a:fillRect/>
          </a:stretch>
        </p:blipFill>
        <p:spPr>
          <a:xfrm>
            <a:off x="1666051" y="6675175"/>
            <a:ext cx="2585074" cy="2585100"/>
          </a:xfrm>
          <a:prstGeom prst="rect">
            <a:avLst/>
          </a:prstGeom>
          <a:noFill/>
          <a:ln>
            <a:noFill/>
          </a:ln>
        </p:spPr>
      </p:pic>
      <p:pic>
        <p:nvPicPr>
          <p:cNvPr id="391" name="Google Shape;391;p32"/>
          <p:cNvPicPr preferRelativeResize="0"/>
          <p:nvPr/>
        </p:nvPicPr>
        <p:blipFill>
          <a:blip r:embed="rId5">
            <a:alphaModFix/>
          </a:blip>
          <a:stretch>
            <a:fillRect/>
          </a:stretch>
        </p:blipFill>
        <p:spPr>
          <a:xfrm>
            <a:off x="14285574" y="2742227"/>
            <a:ext cx="1670850" cy="1790201"/>
          </a:xfrm>
          <a:prstGeom prst="rect">
            <a:avLst/>
          </a:prstGeom>
          <a:noFill/>
          <a:ln>
            <a:noFill/>
          </a:ln>
        </p:spPr>
      </p:pic>
      <p:pic>
        <p:nvPicPr>
          <p:cNvPr id="392" name="Google Shape;392;p32"/>
          <p:cNvPicPr preferRelativeResize="0"/>
          <p:nvPr/>
        </p:nvPicPr>
        <p:blipFill>
          <a:blip r:embed="rId6">
            <a:alphaModFix/>
          </a:blip>
          <a:stretch>
            <a:fillRect/>
          </a:stretch>
        </p:blipFill>
        <p:spPr>
          <a:xfrm>
            <a:off x="14682726" y="5530764"/>
            <a:ext cx="4101000" cy="4088354"/>
          </a:xfrm>
          <a:prstGeom prst="rect">
            <a:avLst/>
          </a:prstGeom>
          <a:noFill/>
          <a:ln>
            <a:noFill/>
          </a:ln>
        </p:spPr>
      </p:pic>
      <p:pic>
        <p:nvPicPr>
          <p:cNvPr id="393" name="Google Shape;393;p32"/>
          <p:cNvPicPr preferRelativeResize="0"/>
          <p:nvPr/>
        </p:nvPicPr>
        <p:blipFill>
          <a:blip r:embed="rId7">
            <a:alphaModFix/>
          </a:blip>
          <a:stretch>
            <a:fillRect/>
          </a:stretch>
        </p:blipFill>
        <p:spPr>
          <a:xfrm>
            <a:off x="5924513" y="3160025"/>
            <a:ext cx="6451497" cy="1619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2B2B"/>
        </a:solidFill>
      </p:bgPr>
    </p:bg>
    <p:spTree>
      <p:nvGrpSpPr>
        <p:cNvPr id="109" name="Shape 109"/>
        <p:cNvGrpSpPr/>
        <p:nvPr/>
      </p:nvGrpSpPr>
      <p:grpSpPr>
        <a:xfrm>
          <a:off x="0" y="0"/>
          <a:ext cx="0" cy="0"/>
          <a:chOff x="0" y="0"/>
          <a:chExt cx="0" cy="0"/>
        </a:xfrm>
      </p:grpSpPr>
      <p:sp>
        <p:nvSpPr>
          <p:cNvPr id="110" name="Google Shape;110;p15"/>
          <p:cNvSpPr txBox="1"/>
          <p:nvPr/>
        </p:nvSpPr>
        <p:spPr>
          <a:xfrm>
            <a:off x="3605923" y="1444205"/>
            <a:ext cx="11076153" cy="1720849"/>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2999" u="none" cap="none" strike="noStrike">
                <a:solidFill>
                  <a:srgbClr val="FFFFFF"/>
                </a:solidFill>
                <a:latin typeface="Marcellus"/>
                <a:ea typeface="Marcellus"/>
                <a:cs typeface="Marcellus"/>
                <a:sym typeface="Marcellus"/>
              </a:rPr>
              <a:t>CONTENT</a:t>
            </a:r>
            <a:endParaRPr/>
          </a:p>
        </p:txBody>
      </p:sp>
      <p:sp>
        <p:nvSpPr>
          <p:cNvPr id="111" name="Google Shape;111;p15"/>
          <p:cNvSpPr txBox="1"/>
          <p:nvPr/>
        </p:nvSpPr>
        <p:spPr>
          <a:xfrm>
            <a:off x="5935383" y="3984625"/>
            <a:ext cx="6417235" cy="809625"/>
          </a:xfrm>
          <a:prstGeom prst="rect">
            <a:avLst/>
          </a:prstGeom>
          <a:noFill/>
          <a:ln>
            <a:noFill/>
          </a:ln>
        </p:spPr>
        <p:txBody>
          <a:bodyPr anchorCtr="0" anchor="t" bIns="0" lIns="0" spcFirstLastPara="1" rIns="0" wrap="square" tIns="0">
            <a:spAutoFit/>
          </a:bodyPr>
          <a:lstStyle/>
          <a:p>
            <a:pPr indent="0" lvl="0" marL="0" marR="0" rtl="0" algn="ctr">
              <a:lnSpc>
                <a:spcPct val="139977"/>
              </a:lnSpc>
              <a:spcBef>
                <a:spcPts val="0"/>
              </a:spcBef>
              <a:spcAft>
                <a:spcPts val="0"/>
              </a:spcAft>
              <a:buNone/>
            </a:pPr>
            <a:r>
              <a:rPr b="0" i="0" lang="en-US" sz="4500" u="none" cap="none" strike="noStrike">
                <a:solidFill>
                  <a:srgbClr val="FFFDFC"/>
                </a:solidFill>
                <a:latin typeface="Poppins"/>
                <a:ea typeface="Poppins"/>
                <a:cs typeface="Poppins"/>
                <a:sym typeface="Poppins"/>
              </a:rPr>
              <a:t>Agenda</a:t>
            </a:r>
            <a:endParaRPr/>
          </a:p>
        </p:txBody>
      </p:sp>
      <p:sp>
        <p:nvSpPr>
          <p:cNvPr id="112" name="Google Shape;112;p15"/>
          <p:cNvSpPr txBox="1"/>
          <p:nvPr/>
        </p:nvSpPr>
        <p:spPr>
          <a:xfrm>
            <a:off x="5935383" y="5350486"/>
            <a:ext cx="6417235" cy="809625"/>
          </a:xfrm>
          <a:prstGeom prst="rect">
            <a:avLst/>
          </a:prstGeom>
          <a:noFill/>
          <a:ln>
            <a:noFill/>
          </a:ln>
        </p:spPr>
        <p:txBody>
          <a:bodyPr anchorCtr="0" anchor="t" bIns="0" lIns="0" spcFirstLastPara="1" rIns="0" wrap="square" tIns="0">
            <a:spAutoFit/>
          </a:bodyPr>
          <a:lstStyle/>
          <a:p>
            <a:pPr indent="0" lvl="0" marL="0" marR="0" rtl="0" algn="ctr">
              <a:lnSpc>
                <a:spcPct val="139977"/>
              </a:lnSpc>
              <a:spcBef>
                <a:spcPts val="0"/>
              </a:spcBef>
              <a:spcAft>
                <a:spcPts val="0"/>
              </a:spcAft>
              <a:buNone/>
            </a:pPr>
            <a:r>
              <a:rPr b="0" i="0" lang="en-US" sz="4500" u="none" cap="none" strike="noStrike">
                <a:solidFill>
                  <a:srgbClr val="FFFDFC"/>
                </a:solidFill>
                <a:latin typeface="Poppins"/>
                <a:ea typeface="Poppins"/>
                <a:cs typeface="Poppins"/>
                <a:sym typeface="Poppins"/>
              </a:rPr>
              <a:t>Celebration</a:t>
            </a:r>
            <a:endParaRPr/>
          </a:p>
        </p:txBody>
      </p:sp>
      <p:sp>
        <p:nvSpPr>
          <p:cNvPr id="113" name="Google Shape;113;p15"/>
          <p:cNvSpPr txBox="1"/>
          <p:nvPr/>
        </p:nvSpPr>
        <p:spPr>
          <a:xfrm>
            <a:off x="5935383" y="6623661"/>
            <a:ext cx="6417235" cy="809625"/>
          </a:xfrm>
          <a:prstGeom prst="rect">
            <a:avLst/>
          </a:prstGeom>
          <a:noFill/>
          <a:ln>
            <a:noFill/>
          </a:ln>
        </p:spPr>
        <p:txBody>
          <a:bodyPr anchorCtr="0" anchor="t" bIns="0" lIns="0" spcFirstLastPara="1" rIns="0" wrap="square" tIns="0">
            <a:spAutoFit/>
          </a:bodyPr>
          <a:lstStyle/>
          <a:p>
            <a:pPr indent="0" lvl="0" marL="0" marR="0" rtl="0" algn="ctr">
              <a:lnSpc>
                <a:spcPct val="139977"/>
              </a:lnSpc>
              <a:spcBef>
                <a:spcPts val="0"/>
              </a:spcBef>
              <a:spcAft>
                <a:spcPts val="0"/>
              </a:spcAft>
              <a:buNone/>
            </a:pPr>
            <a:r>
              <a:rPr b="0" i="0" lang="en-US" sz="4500" u="none" cap="none" strike="noStrike">
                <a:solidFill>
                  <a:srgbClr val="FFFDFC"/>
                </a:solidFill>
                <a:latin typeface="Poppins"/>
                <a:ea typeface="Poppins"/>
                <a:cs typeface="Poppins"/>
                <a:sym typeface="Poppins"/>
              </a:rPr>
              <a:t>Background</a:t>
            </a:r>
            <a:endParaRPr/>
          </a:p>
        </p:txBody>
      </p:sp>
      <p:sp>
        <p:nvSpPr>
          <p:cNvPr id="114" name="Google Shape;114;p15"/>
          <p:cNvSpPr txBox="1"/>
          <p:nvPr/>
        </p:nvSpPr>
        <p:spPr>
          <a:xfrm>
            <a:off x="5935383" y="7896836"/>
            <a:ext cx="6417235" cy="809625"/>
          </a:xfrm>
          <a:prstGeom prst="rect">
            <a:avLst/>
          </a:prstGeom>
          <a:noFill/>
          <a:ln>
            <a:noFill/>
          </a:ln>
        </p:spPr>
        <p:txBody>
          <a:bodyPr anchorCtr="0" anchor="t" bIns="0" lIns="0" spcFirstLastPara="1" rIns="0" wrap="square" tIns="0">
            <a:spAutoFit/>
          </a:bodyPr>
          <a:lstStyle/>
          <a:p>
            <a:pPr indent="0" lvl="0" marL="0" marR="0" rtl="0" algn="ctr">
              <a:lnSpc>
                <a:spcPct val="139977"/>
              </a:lnSpc>
              <a:spcBef>
                <a:spcPts val="0"/>
              </a:spcBef>
              <a:spcAft>
                <a:spcPts val="0"/>
              </a:spcAft>
              <a:buNone/>
            </a:pPr>
            <a:r>
              <a:rPr b="0" i="0" lang="en-US" sz="4500" u="none" cap="none" strike="noStrike">
                <a:solidFill>
                  <a:srgbClr val="FFFDFC"/>
                </a:solidFill>
                <a:latin typeface="Poppins"/>
                <a:ea typeface="Poppins"/>
                <a:cs typeface="Poppins"/>
                <a:sym typeface="Poppins"/>
              </a:rPr>
              <a:t>Party Event</a:t>
            </a:r>
            <a:endParaRPr/>
          </a:p>
        </p:txBody>
      </p:sp>
      <p:cxnSp>
        <p:nvCxnSpPr>
          <p:cNvPr id="115" name="Google Shape;115;p15"/>
          <p:cNvCxnSpPr/>
          <p:nvPr/>
        </p:nvCxnSpPr>
        <p:spPr>
          <a:xfrm>
            <a:off x="6037278" y="5068819"/>
            <a:ext cx="6213300" cy="0"/>
          </a:xfrm>
          <a:prstGeom prst="straightConnector1">
            <a:avLst/>
          </a:prstGeom>
          <a:noFill/>
          <a:ln cap="flat" cmpd="sng" w="28575">
            <a:solidFill>
              <a:srgbClr val="C6994D"/>
            </a:solidFill>
            <a:prstDash val="solid"/>
            <a:round/>
            <a:headEnd len="sm" w="sm" type="none"/>
            <a:tailEnd len="sm" w="sm" type="none"/>
          </a:ln>
        </p:spPr>
      </p:cxnSp>
      <p:cxnSp>
        <p:nvCxnSpPr>
          <p:cNvPr id="116" name="Google Shape;116;p15"/>
          <p:cNvCxnSpPr/>
          <p:nvPr/>
        </p:nvCxnSpPr>
        <p:spPr>
          <a:xfrm>
            <a:off x="6037278" y="6341994"/>
            <a:ext cx="6213300" cy="0"/>
          </a:xfrm>
          <a:prstGeom prst="straightConnector1">
            <a:avLst/>
          </a:prstGeom>
          <a:noFill/>
          <a:ln cap="flat" cmpd="sng" w="28575">
            <a:solidFill>
              <a:srgbClr val="C6994D"/>
            </a:solidFill>
            <a:prstDash val="solid"/>
            <a:round/>
            <a:headEnd len="sm" w="sm" type="none"/>
            <a:tailEnd len="sm" w="sm" type="none"/>
          </a:ln>
        </p:spPr>
      </p:cxnSp>
      <p:cxnSp>
        <p:nvCxnSpPr>
          <p:cNvPr id="117" name="Google Shape;117;p15"/>
          <p:cNvCxnSpPr/>
          <p:nvPr/>
        </p:nvCxnSpPr>
        <p:spPr>
          <a:xfrm>
            <a:off x="6037278" y="7615169"/>
            <a:ext cx="6213300" cy="0"/>
          </a:xfrm>
          <a:prstGeom prst="straightConnector1">
            <a:avLst/>
          </a:prstGeom>
          <a:noFill/>
          <a:ln cap="flat" cmpd="sng" w="28575">
            <a:solidFill>
              <a:srgbClr val="C6994D"/>
            </a:solidFill>
            <a:prstDash val="solid"/>
            <a:round/>
            <a:headEnd len="sm" w="sm" type="none"/>
            <a:tailEnd len="sm" w="sm" type="none"/>
          </a:ln>
        </p:spPr>
      </p:cxnSp>
      <p:pic>
        <p:nvPicPr>
          <p:cNvPr id="118" name="Google Shape;118;p15"/>
          <p:cNvPicPr preferRelativeResize="0"/>
          <p:nvPr/>
        </p:nvPicPr>
        <p:blipFill>
          <a:blip r:embed="rId3">
            <a:alphaModFix/>
          </a:blip>
          <a:stretch>
            <a:fillRect/>
          </a:stretch>
        </p:blipFill>
        <p:spPr>
          <a:xfrm>
            <a:off x="891313" y="-1627275"/>
            <a:ext cx="2133775" cy="5937474"/>
          </a:xfrm>
          <a:prstGeom prst="rect">
            <a:avLst/>
          </a:prstGeom>
          <a:noFill/>
          <a:ln>
            <a:noFill/>
          </a:ln>
        </p:spPr>
      </p:pic>
      <p:pic>
        <p:nvPicPr>
          <p:cNvPr id="119" name="Google Shape;119;p15"/>
          <p:cNvPicPr preferRelativeResize="0"/>
          <p:nvPr/>
        </p:nvPicPr>
        <p:blipFill>
          <a:blip r:embed="rId4">
            <a:alphaModFix/>
          </a:blip>
          <a:stretch>
            <a:fillRect/>
          </a:stretch>
        </p:blipFill>
        <p:spPr>
          <a:xfrm>
            <a:off x="1236700" y="4678425"/>
            <a:ext cx="3814800" cy="4790693"/>
          </a:xfrm>
          <a:prstGeom prst="rect">
            <a:avLst/>
          </a:prstGeom>
          <a:noFill/>
          <a:ln>
            <a:noFill/>
          </a:ln>
        </p:spPr>
      </p:pic>
      <p:pic>
        <p:nvPicPr>
          <p:cNvPr id="120" name="Google Shape;120;p15"/>
          <p:cNvPicPr preferRelativeResize="0"/>
          <p:nvPr/>
        </p:nvPicPr>
        <p:blipFill>
          <a:blip r:embed="rId5">
            <a:alphaModFix/>
          </a:blip>
          <a:stretch>
            <a:fillRect/>
          </a:stretch>
        </p:blipFill>
        <p:spPr>
          <a:xfrm>
            <a:off x="12352625" y="5380950"/>
            <a:ext cx="6099474" cy="6894425"/>
          </a:xfrm>
          <a:prstGeom prst="rect">
            <a:avLst/>
          </a:prstGeom>
          <a:noFill/>
          <a:ln>
            <a:noFill/>
          </a:ln>
        </p:spPr>
      </p:pic>
      <p:pic>
        <p:nvPicPr>
          <p:cNvPr id="121" name="Google Shape;121;p15"/>
          <p:cNvPicPr preferRelativeResize="0"/>
          <p:nvPr/>
        </p:nvPicPr>
        <p:blipFill>
          <a:blip r:embed="rId6">
            <a:alphaModFix/>
          </a:blip>
          <a:stretch>
            <a:fillRect/>
          </a:stretch>
        </p:blipFill>
        <p:spPr>
          <a:xfrm>
            <a:off x="14952412" y="349425"/>
            <a:ext cx="4242964" cy="42298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2B2B"/>
        </a:solidFill>
      </p:bgPr>
    </p:bg>
    <p:spTree>
      <p:nvGrpSpPr>
        <p:cNvPr id="125" name="Shape 125"/>
        <p:cNvGrpSpPr/>
        <p:nvPr/>
      </p:nvGrpSpPr>
      <p:grpSpPr>
        <a:xfrm>
          <a:off x="0" y="0"/>
          <a:ext cx="0" cy="0"/>
          <a:chOff x="0" y="0"/>
          <a:chExt cx="0" cy="0"/>
        </a:xfrm>
      </p:grpSpPr>
      <p:pic>
        <p:nvPicPr>
          <p:cNvPr id="126" name="Google Shape;126;p16"/>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127" name="Google Shape;127;p16"/>
          <p:cNvSpPr txBox="1"/>
          <p:nvPr/>
        </p:nvSpPr>
        <p:spPr>
          <a:xfrm>
            <a:off x="1028700" y="3758258"/>
            <a:ext cx="16230600" cy="277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8000" u="none" cap="none" strike="noStrike">
                <a:solidFill>
                  <a:srgbClr val="FFFFFF"/>
                </a:solidFill>
                <a:latin typeface="Marcellus"/>
                <a:ea typeface="Marcellus"/>
                <a:cs typeface="Marcellus"/>
                <a:sym typeface="Marcellus"/>
              </a:rPr>
              <a:t>AGENDA</a:t>
            </a:r>
            <a:endParaRPr/>
          </a:p>
        </p:txBody>
      </p:sp>
      <p:grpSp>
        <p:nvGrpSpPr>
          <p:cNvPr id="128" name="Google Shape;128;p16"/>
          <p:cNvGrpSpPr/>
          <p:nvPr/>
        </p:nvGrpSpPr>
        <p:grpSpPr>
          <a:xfrm>
            <a:off x="0" y="2761165"/>
            <a:ext cx="12815798" cy="566235"/>
            <a:chOff x="0" y="-38100"/>
            <a:chExt cx="3375354" cy="149132"/>
          </a:xfrm>
        </p:grpSpPr>
        <p:sp>
          <p:nvSpPr>
            <p:cNvPr id="129" name="Google Shape;129;p16"/>
            <p:cNvSpPr/>
            <p:nvPr/>
          </p:nvSpPr>
          <p:spPr>
            <a:xfrm>
              <a:off x="0" y="0"/>
              <a:ext cx="3375354" cy="111032"/>
            </a:xfrm>
            <a:custGeom>
              <a:rect b="b" l="l" r="r" t="t"/>
              <a:pathLst>
                <a:path extrusionOk="0" h="111032" w="3375354">
                  <a:moveTo>
                    <a:pt x="0" y="0"/>
                  </a:moveTo>
                  <a:lnTo>
                    <a:pt x="3375354" y="0"/>
                  </a:lnTo>
                  <a:lnTo>
                    <a:pt x="3375354" y="111032"/>
                  </a:lnTo>
                  <a:lnTo>
                    <a:pt x="0" y="111032"/>
                  </a:lnTo>
                  <a:close/>
                </a:path>
              </a:pathLst>
            </a:custGeom>
            <a:gradFill>
              <a:gsLst>
                <a:gs pos="0">
                  <a:srgbClr val="C6994D"/>
                </a:gs>
                <a:gs pos="100000">
                  <a:srgbClr val="7D5022"/>
                </a:gs>
              </a:gsLst>
              <a:lin ang="0" scaled="0"/>
            </a:gradFill>
            <a:ln>
              <a:noFill/>
            </a:ln>
          </p:spPr>
        </p:sp>
        <p:sp>
          <p:nvSpPr>
            <p:cNvPr id="130" name="Google Shape;130;p16"/>
            <p:cNvSpPr txBox="1"/>
            <p:nvPr/>
          </p:nvSpPr>
          <p:spPr>
            <a:xfrm>
              <a:off x="0" y="-38100"/>
              <a:ext cx="3375354" cy="14913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1" name="Google Shape;131;p16"/>
          <p:cNvGrpSpPr/>
          <p:nvPr/>
        </p:nvGrpSpPr>
        <p:grpSpPr>
          <a:xfrm>
            <a:off x="5472202" y="6814939"/>
            <a:ext cx="12815798" cy="566235"/>
            <a:chOff x="0" y="-38100"/>
            <a:chExt cx="3375354" cy="149132"/>
          </a:xfrm>
        </p:grpSpPr>
        <p:sp>
          <p:nvSpPr>
            <p:cNvPr id="132" name="Google Shape;132;p16"/>
            <p:cNvSpPr/>
            <p:nvPr/>
          </p:nvSpPr>
          <p:spPr>
            <a:xfrm>
              <a:off x="0" y="0"/>
              <a:ext cx="3375354" cy="111032"/>
            </a:xfrm>
            <a:custGeom>
              <a:rect b="b" l="l" r="r" t="t"/>
              <a:pathLst>
                <a:path extrusionOk="0" h="111032" w="3375354">
                  <a:moveTo>
                    <a:pt x="0" y="0"/>
                  </a:moveTo>
                  <a:lnTo>
                    <a:pt x="3375354" y="0"/>
                  </a:lnTo>
                  <a:lnTo>
                    <a:pt x="3375354" y="111032"/>
                  </a:lnTo>
                  <a:lnTo>
                    <a:pt x="0" y="111032"/>
                  </a:lnTo>
                  <a:close/>
                </a:path>
              </a:pathLst>
            </a:custGeom>
            <a:gradFill>
              <a:gsLst>
                <a:gs pos="0">
                  <a:srgbClr val="C6994D"/>
                </a:gs>
                <a:gs pos="100000">
                  <a:srgbClr val="7D5022"/>
                </a:gs>
              </a:gsLst>
              <a:lin ang="0" scaled="0"/>
            </a:gradFill>
            <a:ln>
              <a:noFill/>
            </a:ln>
          </p:spPr>
        </p:sp>
        <p:sp>
          <p:nvSpPr>
            <p:cNvPr id="133" name="Google Shape;133;p16"/>
            <p:cNvSpPr txBox="1"/>
            <p:nvPr/>
          </p:nvSpPr>
          <p:spPr>
            <a:xfrm>
              <a:off x="0" y="-38100"/>
              <a:ext cx="3375354" cy="14913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2B2B"/>
        </a:solidFill>
      </p:bgPr>
    </p:bg>
    <p:spTree>
      <p:nvGrpSpPr>
        <p:cNvPr id="137" name="Shape 137"/>
        <p:cNvGrpSpPr/>
        <p:nvPr/>
      </p:nvGrpSpPr>
      <p:grpSpPr>
        <a:xfrm>
          <a:off x="0" y="0"/>
          <a:ext cx="0" cy="0"/>
          <a:chOff x="0" y="0"/>
          <a:chExt cx="0" cy="0"/>
        </a:xfrm>
      </p:grpSpPr>
      <p:pic>
        <p:nvPicPr>
          <p:cNvPr id="138" name="Google Shape;138;p17"/>
          <p:cNvPicPr preferRelativeResize="0"/>
          <p:nvPr/>
        </p:nvPicPr>
        <p:blipFill>
          <a:blip r:embed="rId3">
            <a:alphaModFix/>
          </a:blip>
          <a:stretch>
            <a:fillRect/>
          </a:stretch>
        </p:blipFill>
        <p:spPr>
          <a:xfrm>
            <a:off x="-17" y="0"/>
            <a:ext cx="14047324" cy="10288511"/>
          </a:xfrm>
          <a:prstGeom prst="rect">
            <a:avLst/>
          </a:prstGeom>
          <a:noFill/>
          <a:ln>
            <a:noFill/>
          </a:ln>
        </p:spPr>
      </p:pic>
      <p:grpSp>
        <p:nvGrpSpPr>
          <p:cNvPr id="139" name="Google Shape;139;p17"/>
          <p:cNvGrpSpPr/>
          <p:nvPr/>
        </p:nvGrpSpPr>
        <p:grpSpPr>
          <a:xfrm>
            <a:off x="7359879" y="2968478"/>
            <a:ext cx="10928121" cy="6607828"/>
            <a:chOff x="0" y="-38100"/>
            <a:chExt cx="2878188" cy="1740333"/>
          </a:xfrm>
        </p:grpSpPr>
        <p:sp>
          <p:nvSpPr>
            <p:cNvPr id="140" name="Google Shape;140;p17"/>
            <p:cNvSpPr/>
            <p:nvPr/>
          </p:nvSpPr>
          <p:spPr>
            <a:xfrm>
              <a:off x="0" y="0"/>
              <a:ext cx="2878188" cy="1702233"/>
            </a:xfrm>
            <a:custGeom>
              <a:rect b="b" l="l" r="r" t="t"/>
              <a:pathLst>
                <a:path extrusionOk="0" h="1702233" w="2878188">
                  <a:moveTo>
                    <a:pt x="0" y="0"/>
                  </a:moveTo>
                  <a:lnTo>
                    <a:pt x="2878188" y="0"/>
                  </a:lnTo>
                  <a:lnTo>
                    <a:pt x="2878188" y="1702233"/>
                  </a:lnTo>
                  <a:lnTo>
                    <a:pt x="0" y="1702233"/>
                  </a:lnTo>
                  <a:close/>
                </a:path>
              </a:pathLst>
            </a:custGeom>
            <a:gradFill>
              <a:gsLst>
                <a:gs pos="0">
                  <a:srgbClr val="C6994D"/>
                </a:gs>
                <a:gs pos="100000">
                  <a:srgbClr val="7D5022"/>
                </a:gs>
              </a:gsLst>
              <a:lin ang="0" scaled="0"/>
            </a:gradFill>
            <a:ln>
              <a:noFill/>
            </a:ln>
          </p:spPr>
        </p:sp>
        <p:sp>
          <p:nvSpPr>
            <p:cNvPr id="141" name="Google Shape;141;p17"/>
            <p:cNvSpPr txBox="1"/>
            <p:nvPr/>
          </p:nvSpPr>
          <p:spPr>
            <a:xfrm>
              <a:off x="0" y="-38100"/>
              <a:ext cx="2878188" cy="17403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2" name="Google Shape;142;p17"/>
          <p:cNvSpPr txBox="1"/>
          <p:nvPr/>
        </p:nvSpPr>
        <p:spPr>
          <a:xfrm>
            <a:off x="8137217" y="5196505"/>
            <a:ext cx="9373500" cy="3432300"/>
          </a:xfrm>
          <a:prstGeom prst="rect">
            <a:avLst/>
          </a:prstGeom>
          <a:noFill/>
          <a:ln>
            <a:noFill/>
          </a:ln>
        </p:spPr>
        <p:txBody>
          <a:bodyPr anchorCtr="0" anchor="t" bIns="0" lIns="0" spcFirstLastPara="1" rIns="0" wrap="square" tIns="0">
            <a:noAutofit/>
          </a:bodyPr>
          <a:lstStyle/>
          <a:p>
            <a:pPr indent="0" lvl="0" marL="0" rtl="0" algn="just">
              <a:lnSpc>
                <a:spcPct val="118000"/>
              </a:lnSpc>
              <a:spcBef>
                <a:spcPts val="1200"/>
              </a:spcBef>
              <a:spcAft>
                <a:spcPts val="0"/>
              </a:spcAft>
              <a:buClr>
                <a:schemeClr val="dk1"/>
              </a:buClr>
              <a:buSzPts val="1100"/>
              <a:buFont typeface="Arial"/>
              <a:buNone/>
            </a:pPr>
            <a:r>
              <a:rPr lang="en-US" sz="2300">
                <a:latin typeface="Poppins"/>
                <a:ea typeface="Poppins"/>
                <a:cs typeface="Poppins"/>
                <a:sym typeface="Poppi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a:t>
            </a:r>
            <a:endParaRPr sz="2300">
              <a:latin typeface="Poppins"/>
              <a:ea typeface="Poppins"/>
              <a:cs typeface="Poppins"/>
              <a:sym typeface="Poppins"/>
            </a:endParaRPr>
          </a:p>
          <a:p>
            <a:pPr indent="0" lvl="0" marL="0" rtl="0" algn="just">
              <a:lnSpc>
                <a:spcPct val="118000"/>
              </a:lnSpc>
              <a:spcBef>
                <a:spcPts val="1200"/>
              </a:spcBef>
              <a:spcAft>
                <a:spcPts val="1200"/>
              </a:spcAft>
              <a:buSzPts val="1100"/>
              <a:buNone/>
            </a:pPr>
            <a:r>
              <a:rPr lang="en-US" sz="2300">
                <a:latin typeface="Poppins"/>
                <a:ea typeface="Poppins"/>
                <a:cs typeface="Poppins"/>
                <a:sym typeface="Poppins"/>
              </a:rPr>
              <a:t>Lorem ipsum dolor sit amet, consectetur adipiscing elit, sed do eiusmod tempor incididunt ut labore et dolore magna aliqua.</a:t>
            </a:r>
            <a:endParaRPr sz="2300">
              <a:latin typeface="Poppins"/>
              <a:ea typeface="Poppins"/>
              <a:cs typeface="Poppins"/>
              <a:sym typeface="Poppins"/>
            </a:endParaRPr>
          </a:p>
        </p:txBody>
      </p:sp>
      <p:sp>
        <p:nvSpPr>
          <p:cNvPr id="143" name="Google Shape;143;p17"/>
          <p:cNvSpPr txBox="1"/>
          <p:nvPr/>
        </p:nvSpPr>
        <p:spPr>
          <a:xfrm>
            <a:off x="8137217" y="3626881"/>
            <a:ext cx="8869281" cy="137794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8000" u="none" cap="none" strike="noStrike">
                <a:solidFill>
                  <a:srgbClr val="FFFFFF"/>
                </a:solidFill>
                <a:latin typeface="Marcellus"/>
                <a:ea typeface="Marcellus"/>
                <a:cs typeface="Marcellus"/>
                <a:sym typeface="Marcellus"/>
              </a:rPr>
              <a:t>HAPPY NEW YEAR!</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2B2B"/>
        </a:solidFill>
      </p:bgPr>
    </p:bg>
    <p:spTree>
      <p:nvGrpSpPr>
        <p:cNvPr id="147" name="Shape 147"/>
        <p:cNvGrpSpPr/>
        <p:nvPr/>
      </p:nvGrpSpPr>
      <p:grpSpPr>
        <a:xfrm>
          <a:off x="0" y="0"/>
          <a:ext cx="0" cy="0"/>
          <a:chOff x="0" y="0"/>
          <a:chExt cx="0" cy="0"/>
        </a:xfrm>
      </p:grpSpPr>
      <p:pic>
        <p:nvPicPr>
          <p:cNvPr id="148" name="Google Shape;148;p18"/>
          <p:cNvPicPr preferRelativeResize="0"/>
          <p:nvPr/>
        </p:nvPicPr>
        <p:blipFill>
          <a:blip r:embed="rId3">
            <a:alphaModFix/>
          </a:blip>
          <a:stretch>
            <a:fillRect/>
          </a:stretch>
        </p:blipFill>
        <p:spPr>
          <a:xfrm>
            <a:off x="-4262" y="0"/>
            <a:ext cx="11938000" cy="10287000"/>
          </a:xfrm>
          <a:prstGeom prst="rect">
            <a:avLst/>
          </a:prstGeom>
          <a:noFill/>
          <a:ln>
            <a:noFill/>
          </a:ln>
        </p:spPr>
      </p:pic>
      <p:grpSp>
        <p:nvGrpSpPr>
          <p:cNvPr id="149" name="Google Shape;149;p18"/>
          <p:cNvGrpSpPr/>
          <p:nvPr/>
        </p:nvGrpSpPr>
        <p:grpSpPr>
          <a:xfrm>
            <a:off x="9679715" y="577004"/>
            <a:ext cx="8608285" cy="1825823"/>
            <a:chOff x="0" y="-38100"/>
            <a:chExt cx="2267203" cy="480875"/>
          </a:xfrm>
        </p:grpSpPr>
        <p:sp>
          <p:nvSpPr>
            <p:cNvPr id="150" name="Google Shape;150;p18"/>
            <p:cNvSpPr/>
            <p:nvPr/>
          </p:nvSpPr>
          <p:spPr>
            <a:xfrm>
              <a:off x="0" y="0"/>
              <a:ext cx="2267203" cy="442775"/>
            </a:xfrm>
            <a:custGeom>
              <a:rect b="b" l="l" r="r" t="t"/>
              <a:pathLst>
                <a:path extrusionOk="0" h="442775" w="2267203">
                  <a:moveTo>
                    <a:pt x="0" y="0"/>
                  </a:moveTo>
                  <a:lnTo>
                    <a:pt x="2267203" y="0"/>
                  </a:lnTo>
                  <a:lnTo>
                    <a:pt x="2267203" y="442775"/>
                  </a:lnTo>
                  <a:lnTo>
                    <a:pt x="0" y="442775"/>
                  </a:lnTo>
                  <a:close/>
                </a:path>
              </a:pathLst>
            </a:custGeom>
            <a:gradFill>
              <a:gsLst>
                <a:gs pos="0">
                  <a:srgbClr val="C6994D"/>
                </a:gs>
                <a:gs pos="100000">
                  <a:srgbClr val="7D5022"/>
                </a:gs>
              </a:gsLst>
              <a:lin ang="0" scaled="0"/>
            </a:gradFill>
            <a:ln>
              <a:noFill/>
            </a:ln>
          </p:spPr>
        </p:sp>
        <p:sp>
          <p:nvSpPr>
            <p:cNvPr id="151" name="Google Shape;151;p18"/>
            <p:cNvSpPr txBox="1"/>
            <p:nvPr/>
          </p:nvSpPr>
          <p:spPr>
            <a:xfrm>
              <a:off x="0" y="-38100"/>
              <a:ext cx="2267203" cy="48087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2" name="Google Shape;152;p18"/>
          <p:cNvSpPr txBox="1"/>
          <p:nvPr/>
        </p:nvSpPr>
        <p:spPr>
          <a:xfrm>
            <a:off x="12543538" y="2833370"/>
            <a:ext cx="4995000" cy="6928200"/>
          </a:xfrm>
          <a:prstGeom prst="rect">
            <a:avLst/>
          </a:prstGeom>
          <a:noFill/>
          <a:ln>
            <a:noFill/>
          </a:ln>
        </p:spPr>
        <p:txBody>
          <a:bodyPr anchorCtr="0" anchor="t" bIns="0" lIns="0" spcFirstLastPara="1" rIns="0" wrap="square" tIns="0">
            <a:spAutoFit/>
          </a:bodyPr>
          <a:lstStyle/>
          <a:p>
            <a:pPr indent="0" lvl="0" marL="0" rtl="0" algn="just">
              <a:lnSpc>
                <a:spcPct val="118000"/>
              </a:lnSpc>
              <a:spcBef>
                <a:spcPts val="1200"/>
              </a:spcBef>
              <a:spcAft>
                <a:spcPts val="0"/>
              </a:spcAft>
              <a:buClr>
                <a:schemeClr val="dk1"/>
              </a:buClr>
              <a:buSzPts val="1100"/>
              <a:buFont typeface="Arial"/>
              <a:buNone/>
            </a:pPr>
            <a:r>
              <a:rPr lang="en-US" sz="2300">
                <a:solidFill>
                  <a:schemeClr val="lt1"/>
                </a:solidFill>
                <a:latin typeface="Poppins"/>
                <a:ea typeface="Poppins"/>
                <a:cs typeface="Poppins"/>
                <a:sym typeface="Poppi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a:t>
            </a:r>
            <a:endParaRPr sz="2300">
              <a:solidFill>
                <a:schemeClr val="lt1"/>
              </a:solidFill>
              <a:latin typeface="Poppins"/>
              <a:ea typeface="Poppins"/>
              <a:cs typeface="Poppins"/>
              <a:sym typeface="Poppins"/>
            </a:endParaRPr>
          </a:p>
          <a:p>
            <a:pPr indent="0" lvl="0" marL="0" rtl="0" algn="just">
              <a:lnSpc>
                <a:spcPct val="118000"/>
              </a:lnSpc>
              <a:spcBef>
                <a:spcPts val="1200"/>
              </a:spcBef>
              <a:spcAft>
                <a:spcPts val="0"/>
              </a:spcAft>
              <a:buClr>
                <a:schemeClr val="dk1"/>
              </a:buClr>
              <a:buSzPts val="1100"/>
              <a:buFont typeface="Arial"/>
              <a:buNone/>
            </a:pPr>
            <a:r>
              <a:rPr lang="en-US" sz="2300">
                <a:solidFill>
                  <a:schemeClr val="lt1"/>
                </a:solidFill>
                <a:latin typeface="Poppins"/>
                <a:ea typeface="Poppins"/>
                <a:cs typeface="Poppins"/>
                <a:sym typeface="Poppins"/>
              </a:rPr>
              <a:t>Lorem ipsum dolor sit amet, consectetur adipiscing elit, sed do eiusmod tempor incididunt ut labore et dolore magna aliqua.</a:t>
            </a:r>
            <a:endParaRPr sz="2300">
              <a:solidFill>
                <a:schemeClr val="lt1"/>
              </a:solidFill>
              <a:latin typeface="Poppins"/>
              <a:ea typeface="Poppins"/>
              <a:cs typeface="Poppins"/>
              <a:sym typeface="Poppins"/>
            </a:endParaRPr>
          </a:p>
          <a:p>
            <a:pPr indent="0" lvl="0" marL="0" marR="0" rtl="0" algn="just">
              <a:lnSpc>
                <a:spcPct val="140000"/>
              </a:lnSpc>
              <a:spcBef>
                <a:spcPts val="1200"/>
              </a:spcBef>
              <a:spcAft>
                <a:spcPts val="0"/>
              </a:spcAft>
              <a:buNone/>
            </a:pPr>
            <a:r>
              <a:t/>
            </a:r>
            <a:endParaRPr sz="2300">
              <a:solidFill>
                <a:schemeClr val="lt1"/>
              </a:solidFill>
              <a:latin typeface="Poppins"/>
              <a:ea typeface="Poppins"/>
              <a:cs typeface="Poppins"/>
              <a:sym typeface="Poppins"/>
            </a:endParaRPr>
          </a:p>
        </p:txBody>
      </p:sp>
      <p:sp>
        <p:nvSpPr>
          <p:cNvPr id="153" name="Google Shape;153;p18"/>
          <p:cNvSpPr txBox="1"/>
          <p:nvPr/>
        </p:nvSpPr>
        <p:spPr>
          <a:xfrm>
            <a:off x="10478029" y="962489"/>
            <a:ext cx="7060500" cy="1215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7900" u="none" cap="none" strike="noStrike">
                <a:solidFill>
                  <a:srgbClr val="FFFFFF"/>
                </a:solidFill>
                <a:latin typeface="Marcellus"/>
                <a:ea typeface="Marcellus"/>
                <a:cs typeface="Marcellus"/>
                <a:sym typeface="Marcellus"/>
              </a:rPr>
              <a:t>COUNTDOWN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2B2B"/>
        </a:solidFill>
      </p:bgPr>
    </p:bg>
    <p:spTree>
      <p:nvGrpSpPr>
        <p:cNvPr id="157" name="Shape 157"/>
        <p:cNvGrpSpPr/>
        <p:nvPr/>
      </p:nvGrpSpPr>
      <p:grpSpPr>
        <a:xfrm>
          <a:off x="0" y="0"/>
          <a:ext cx="0" cy="0"/>
          <a:chOff x="0" y="0"/>
          <a:chExt cx="0" cy="0"/>
        </a:xfrm>
      </p:grpSpPr>
      <p:pic>
        <p:nvPicPr>
          <p:cNvPr id="158" name="Google Shape;158;p19"/>
          <p:cNvPicPr preferRelativeResize="0"/>
          <p:nvPr/>
        </p:nvPicPr>
        <p:blipFill>
          <a:blip r:embed="rId3">
            <a:alphaModFix/>
          </a:blip>
          <a:stretch>
            <a:fillRect/>
          </a:stretch>
        </p:blipFill>
        <p:spPr>
          <a:xfrm>
            <a:off x="0" y="0"/>
            <a:ext cx="18288000" cy="10287043"/>
          </a:xfrm>
          <a:prstGeom prst="rect">
            <a:avLst/>
          </a:prstGeom>
          <a:noFill/>
          <a:ln>
            <a:noFill/>
          </a:ln>
        </p:spPr>
      </p:pic>
      <p:grpSp>
        <p:nvGrpSpPr>
          <p:cNvPr id="159" name="Google Shape;159;p19"/>
          <p:cNvGrpSpPr/>
          <p:nvPr/>
        </p:nvGrpSpPr>
        <p:grpSpPr>
          <a:xfrm>
            <a:off x="0" y="2761165"/>
            <a:ext cx="12815798" cy="566235"/>
            <a:chOff x="0" y="-38100"/>
            <a:chExt cx="3375354" cy="149132"/>
          </a:xfrm>
        </p:grpSpPr>
        <p:sp>
          <p:nvSpPr>
            <p:cNvPr id="160" name="Google Shape;160;p19"/>
            <p:cNvSpPr/>
            <p:nvPr/>
          </p:nvSpPr>
          <p:spPr>
            <a:xfrm>
              <a:off x="0" y="0"/>
              <a:ext cx="3375354" cy="111032"/>
            </a:xfrm>
            <a:custGeom>
              <a:rect b="b" l="l" r="r" t="t"/>
              <a:pathLst>
                <a:path extrusionOk="0" h="111032" w="3375354">
                  <a:moveTo>
                    <a:pt x="0" y="0"/>
                  </a:moveTo>
                  <a:lnTo>
                    <a:pt x="3375354" y="0"/>
                  </a:lnTo>
                  <a:lnTo>
                    <a:pt x="3375354" y="111032"/>
                  </a:lnTo>
                  <a:lnTo>
                    <a:pt x="0" y="111032"/>
                  </a:lnTo>
                  <a:close/>
                </a:path>
              </a:pathLst>
            </a:custGeom>
            <a:gradFill>
              <a:gsLst>
                <a:gs pos="0">
                  <a:srgbClr val="C6994D"/>
                </a:gs>
                <a:gs pos="100000">
                  <a:srgbClr val="7D5022"/>
                </a:gs>
              </a:gsLst>
              <a:lin ang="0" scaled="0"/>
            </a:gradFill>
            <a:ln>
              <a:noFill/>
            </a:ln>
          </p:spPr>
        </p:sp>
        <p:sp>
          <p:nvSpPr>
            <p:cNvPr id="161" name="Google Shape;161;p19"/>
            <p:cNvSpPr txBox="1"/>
            <p:nvPr/>
          </p:nvSpPr>
          <p:spPr>
            <a:xfrm>
              <a:off x="0" y="-38100"/>
              <a:ext cx="3375354" cy="14913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2" name="Google Shape;162;p19"/>
          <p:cNvGrpSpPr/>
          <p:nvPr/>
        </p:nvGrpSpPr>
        <p:grpSpPr>
          <a:xfrm>
            <a:off x="5472202" y="6814939"/>
            <a:ext cx="12815798" cy="566235"/>
            <a:chOff x="0" y="-38100"/>
            <a:chExt cx="3375354" cy="149132"/>
          </a:xfrm>
        </p:grpSpPr>
        <p:sp>
          <p:nvSpPr>
            <p:cNvPr id="163" name="Google Shape;163;p19"/>
            <p:cNvSpPr/>
            <p:nvPr/>
          </p:nvSpPr>
          <p:spPr>
            <a:xfrm>
              <a:off x="0" y="0"/>
              <a:ext cx="3375354" cy="111032"/>
            </a:xfrm>
            <a:custGeom>
              <a:rect b="b" l="l" r="r" t="t"/>
              <a:pathLst>
                <a:path extrusionOk="0" h="111032" w="3375354">
                  <a:moveTo>
                    <a:pt x="0" y="0"/>
                  </a:moveTo>
                  <a:lnTo>
                    <a:pt x="3375354" y="0"/>
                  </a:lnTo>
                  <a:lnTo>
                    <a:pt x="3375354" y="111032"/>
                  </a:lnTo>
                  <a:lnTo>
                    <a:pt x="0" y="111032"/>
                  </a:lnTo>
                  <a:close/>
                </a:path>
              </a:pathLst>
            </a:custGeom>
            <a:gradFill>
              <a:gsLst>
                <a:gs pos="0">
                  <a:srgbClr val="C6994D"/>
                </a:gs>
                <a:gs pos="100000">
                  <a:srgbClr val="7D5022"/>
                </a:gs>
              </a:gsLst>
              <a:lin ang="0" scaled="0"/>
            </a:gradFill>
            <a:ln>
              <a:noFill/>
            </a:ln>
          </p:spPr>
        </p:sp>
        <p:sp>
          <p:nvSpPr>
            <p:cNvPr id="164" name="Google Shape;164;p19"/>
            <p:cNvSpPr txBox="1"/>
            <p:nvPr/>
          </p:nvSpPr>
          <p:spPr>
            <a:xfrm>
              <a:off x="0" y="-38100"/>
              <a:ext cx="3375354" cy="149132"/>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5" name="Google Shape;165;p19"/>
          <p:cNvSpPr txBox="1"/>
          <p:nvPr/>
        </p:nvSpPr>
        <p:spPr>
          <a:xfrm>
            <a:off x="1028700" y="3758275"/>
            <a:ext cx="16230600" cy="277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8000" u="none" cap="none" strike="noStrike">
                <a:solidFill>
                  <a:srgbClr val="FFFFFF"/>
                </a:solidFill>
                <a:latin typeface="Marcellus"/>
                <a:ea typeface="Marcellus"/>
                <a:cs typeface="Marcellus"/>
                <a:sym typeface="Marcellus"/>
              </a:rPr>
              <a:t>CELEBRATION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7322C"/>
        </a:solidFill>
      </p:bgPr>
    </p:bg>
    <p:spTree>
      <p:nvGrpSpPr>
        <p:cNvPr id="169" name="Shape 169"/>
        <p:cNvGrpSpPr/>
        <p:nvPr/>
      </p:nvGrpSpPr>
      <p:grpSpPr>
        <a:xfrm>
          <a:off x="0" y="0"/>
          <a:ext cx="0" cy="0"/>
          <a:chOff x="0" y="0"/>
          <a:chExt cx="0" cy="0"/>
        </a:xfrm>
      </p:grpSpPr>
      <p:grpSp>
        <p:nvGrpSpPr>
          <p:cNvPr id="170" name="Google Shape;170;p20"/>
          <p:cNvGrpSpPr/>
          <p:nvPr/>
        </p:nvGrpSpPr>
        <p:grpSpPr>
          <a:xfrm>
            <a:off x="1028700" y="3025972"/>
            <a:ext cx="7882566" cy="1267577"/>
            <a:chOff x="0" y="-38100"/>
            <a:chExt cx="2076067" cy="333847"/>
          </a:xfrm>
        </p:grpSpPr>
        <p:sp>
          <p:nvSpPr>
            <p:cNvPr id="171" name="Google Shape;171;p20"/>
            <p:cNvSpPr/>
            <p:nvPr/>
          </p:nvSpPr>
          <p:spPr>
            <a:xfrm>
              <a:off x="0" y="0"/>
              <a:ext cx="2076067" cy="295747"/>
            </a:xfrm>
            <a:custGeom>
              <a:rect b="b" l="l" r="r" t="t"/>
              <a:pathLst>
                <a:path extrusionOk="0" h="295747" w="2076067">
                  <a:moveTo>
                    <a:pt x="0" y="0"/>
                  </a:moveTo>
                  <a:lnTo>
                    <a:pt x="2076067" y="0"/>
                  </a:lnTo>
                  <a:lnTo>
                    <a:pt x="2076067" y="295747"/>
                  </a:lnTo>
                  <a:lnTo>
                    <a:pt x="0" y="295747"/>
                  </a:lnTo>
                  <a:close/>
                </a:path>
              </a:pathLst>
            </a:custGeom>
            <a:gradFill>
              <a:gsLst>
                <a:gs pos="0">
                  <a:srgbClr val="C6994D"/>
                </a:gs>
                <a:gs pos="100000">
                  <a:srgbClr val="7D5022"/>
                </a:gs>
              </a:gsLst>
              <a:lin ang="0" scaled="0"/>
            </a:gradFill>
            <a:ln>
              <a:noFill/>
            </a:ln>
          </p:spPr>
        </p:sp>
        <p:sp>
          <p:nvSpPr>
            <p:cNvPr id="172" name="Google Shape;172;p20"/>
            <p:cNvSpPr txBox="1"/>
            <p:nvPr/>
          </p:nvSpPr>
          <p:spPr>
            <a:xfrm>
              <a:off x="0" y="-38100"/>
              <a:ext cx="2076067" cy="33384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3" name="Google Shape;173;p20"/>
          <p:cNvSpPr txBox="1"/>
          <p:nvPr/>
        </p:nvSpPr>
        <p:spPr>
          <a:xfrm>
            <a:off x="1028700" y="866775"/>
            <a:ext cx="16551587" cy="137794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8000" u="none" cap="none" strike="noStrike">
                <a:solidFill>
                  <a:srgbClr val="FFFFFF"/>
                </a:solidFill>
                <a:latin typeface="Marcellus"/>
                <a:ea typeface="Marcellus"/>
                <a:cs typeface="Marcellus"/>
                <a:sym typeface="Marcellus"/>
              </a:rPr>
              <a:t>NEW YEAR’S RESOLUTION</a:t>
            </a:r>
            <a:endParaRPr/>
          </a:p>
        </p:txBody>
      </p:sp>
      <p:grpSp>
        <p:nvGrpSpPr>
          <p:cNvPr id="174" name="Google Shape;174;p20"/>
          <p:cNvGrpSpPr/>
          <p:nvPr/>
        </p:nvGrpSpPr>
        <p:grpSpPr>
          <a:xfrm>
            <a:off x="9376734" y="2805131"/>
            <a:ext cx="7882566" cy="1488418"/>
            <a:chOff x="0" y="-38100"/>
            <a:chExt cx="821677" cy="155153"/>
          </a:xfrm>
        </p:grpSpPr>
        <p:sp>
          <p:nvSpPr>
            <p:cNvPr id="175" name="Google Shape;175;p20"/>
            <p:cNvSpPr/>
            <p:nvPr/>
          </p:nvSpPr>
          <p:spPr>
            <a:xfrm>
              <a:off x="0" y="0"/>
              <a:ext cx="821677" cy="117053"/>
            </a:xfrm>
            <a:custGeom>
              <a:rect b="b" l="l" r="r" t="t"/>
              <a:pathLst>
                <a:path extrusionOk="0" h="117053" w="821677">
                  <a:moveTo>
                    <a:pt x="0" y="0"/>
                  </a:moveTo>
                  <a:lnTo>
                    <a:pt x="821677" y="0"/>
                  </a:lnTo>
                  <a:lnTo>
                    <a:pt x="821677" y="117053"/>
                  </a:lnTo>
                  <a:lnTo>
                    <a:pt x="0" y="117053"/>
                  </a:lnTo>
                  <a:close/>
                </a:path>
              </a:pathLst>
            </a:custGeom>
            <a:solidFill>
              <a:srgbClr val="000000">
                <a:alpha val="0"/>
              </a:srgbClr>
            </a:solidFill>
            <a:ln cap="sq" cmpd="sng" w="38100">
              <a:solidFill>
                <a:srgbClr val="FFD06E"/>
              </a:solidFill>
              <a:prstDash val="solid"/>
              <a:miter lim="8000"/>
              <a:headEnd len="sm" w="sm" type="none"/>
              <a:tailEnd len="sm" w="sm" type="none"/>
            </a:ln>
          </p:spPr>
        </p:sp>
        <p:sp>
          <p:nvSpPr>
            <p:cNvPr id="176" name="Google Shape;176;p20"/>
            <p:cNvSpPr txBox="1"/>
            <p:nvPr/>
          </p:nvSpPr>
          <p:spPr>
            <a:xfrm>
              <a:off x="0" y="-38100"/>
              <a:ext cx="821677" cy="15515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7" name="Google Shape;177;p20"/>
          <p:cNvGrpSpPr/>
          <p:nvPr/>
        </p:nvGrpSpPr>
        <p:grpSpPr>
          <a:xfrm>
            <a:off x="1028700" y="4438475"/>
            <a:ext cx="7882566" cy="1488418"/>
            <a:chOff x="0" y="-38100"/>
            <a:chExt cx="821677" cy="155153"/>
          </a:xfrm>
        </p:grpSpPr>
        <p:sp>
          <p:nvSpPr>
            <p:cNvPr id="178" name="Google Shape;178;p20"/>
            <p:cNvSpPr/>
            <p:nvPr/>
          </p:nvSpPr>
          <p:spPr>
            <a:xfrm>
              <a:off x="0" y="0"/>
              <a:ext cx="821677" cy="117053"/>
            </a:xfrm>
            <a:custGeom>
              <a:rect b="b" l="l" r="r" t="t"/>
              <a:pathLst>
                <a:path extrusionOk="0" h="117053" w="821677">
                  <a:moveTo>
                    <a:pt x="0" y="0"/>
                  </a:moveTo>
                  <a:lnTo>
                    <a:pt x="821677" y="0"/>
                  </a:lnTo>
                  <a:lnTo>
                    <a:pt x="821677" y="117053"/>
                  </a:lnTo>
                  <a:lnTo>
                    <a:pt x="0" y="117053"/>
                  </a:lnTo>
                  <a:close/>
                </a:path>
              </a:pathLst>
            </a:custGeom>
            <a:solidFill>
              <a:srgbClr val="000000">
                <a:alpha val="0"/>
              </a:srgbClr>
            </a:solidFill>
            <a:ln cap="sq" cmpd="sng" w="38100">
              <a:solidFill>
                <a:srgbClr val="FFD06E"/>
              </a:solidFill>
              <a:prstDash val="solid"/>
              <a:miter lim="8000"/>
              <a:headEnd len="sm" w="sm" type="none"/>
              <a:tailEnd len="sm" w="sm" type="none"/>
            </a:ln>
          </p:spPr>
        </p:sp>
        <p:sp>
          <p:nvSpPr>
            <p:cNvPr id="179" name="Google Shape;179;p20"/>
            <p:cNvSpPr txBox="1"/>
            <p:nvPr/>
          </p:nvSpPr>
          <p:spPr>
            <a:xfrm>
              <a:off x="0" y="-38100"/>
              <a:ext cx="821677" cy="15515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0" name="Google Shape;180;p20"/>
          <p:cNvGrpSpPr/>
          <p:nvPr/>
        </p:nvGrpSpPr>
        <p:grpSpPr>
          <a:xfrm>
            <a:off x="9376734" y="4659316"/>
            <a:ext cx="7882566" cy="1267577"/>
            <a:chOff x="0" y="-38100"/>
            <a:chExt cx="2076067" cy="333847"/>
          </a:xfrm>
        </p:grpSpPr>
        <p:sp>
          <p:nvSpPr>
            <p:cNvPr id="181" name="Google Shape;181;p20"/>
            <p:cNvSpPr/>
            <p:nvPr/>
          </p:nvSpPr>
          <p:spPr>
            <a:xfrm>
              <a:off x="0" y="0"/>
              <a:ext cx="2076067" cy="295747"/>
            </a:xfrm>
            <a:custGeom>
              <a:rect b="b" l="l" r="r" t="t"/>
              <a:pathLst>
                <a:path extrusionOk="0" h="295747" w="2076067">
                  <a:moveTo>
                    <a:pt x="0" y="0"/>
                  </a:moveTo>
                  <a:lnTo>
                    <a:pt x="2076067" y="0"/>
                  </a:lnTo>
                  <a:lnTo>
                    <a:pt x="2076067" y="295747"/>
                  </a:lnTo>
                  <a:lnTo>
                    <a:pt x="0" y="295747"/>
                  </a:lnTo>
                  <a:close/>
                </a:path>
              </a:pathLst>
            </a:custGeom>
            <a:gradFill>
              <a:gsLst>
                <a:gs pos="0">
                  <a:srgbClr val="C6994D"/>
                </a:gs>
                <a:gs pos="100000">
                  <a:srgbClr val="7D5022"/>
                </a:gs>
              </a:gsLst>
              <a:lin ang="0" scaled="0"/>
            </a:gradFill>
            <a:ln>
              <a:noFill/>
            </a:ln>
          </p:spPr>
        </p:sp>
        <p:sp>
          <p:nvSpPr>
            <p:cNvPr id="182" name="Google Shape;182;p20"/>
            <p:cNvSpPr txBox="1"/>
            <p:nvPr/>
          </p:nvSpPr>
          <p:spPr>
            <a:xfrm>
              <a:off x="0" y="-38100"/>
              <a:ext cx="2076067" cy="33384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3" name="Google Shape;183;p20"/>
          <p:cNvGrpSpPr/>
          <p:nvPr/>
        </p:nvGrpSpPr>
        <p:grpSpPr>
          <a:xfrm>
            <a:off x="1028700" y="6296582"/>
            <a:ext cx="7882566" cy="1267577"/>
            <a:chOff x="0" y="-38100"/>
            <a:chExt cx="2076067" cy="333847"/>
          </a:xfrm>
        </p:grpSpPr>
        <p:sp>
          <p:nvSpPr>
            <p:cNvPr id="184" name="Google Shape;184;p20"/>
            <p:cNvSpPr/>
            <p:nvPr/>
          </p:nvSpPr>
          <p:spPr>
            <a:xfrm>
              <a:off x="0" y="0"/>
              <a:ext cx="2076067" cy="295747"/>
            </a:xfrm>
            <a:custGeom>
              <a:rect b="b" l="l" r="r" t="t"/>
              <a:pathLst>
                <a:path extrusionOk="0" h="295747" w="2076067">
                  <a:moveTo>
                    <a:pt x="0" y="0"/>
                  </a:moveTo>
                  <a:lnTo>
                    <a:pt x="2076067" y="0"/>
                  </a:lnTo>
                  <a:lnTo>
                    <a:pt x="2076067" y="295747"/>
                  </a:lnTo>
                  <a:lnTo>
                    <a:pt x="0" y="295747"/>
                  </a:lnTo>
                  <a:close/>
                </a:path>
              </a:pathLst>
            </a:custGeom>
            <a:gradFill>
              <a:gsLst>
                <a:gs pos="0">
                  <a:srgbClr val="C6994D"/>
                </a:gs>
                <a:gs pos="100000">
                  <a:srgbClr val="7D5022"/>
                </a:gs>
              </a:gsLst>
              <a:lin ang="0" scaled="0"/>
            </a:gradFill>
            <a:ln>
              <a:noFill/>
            </a:ln>
          </p:spPr>
        </p:sp>
        <p:sp>
          <p:nvSpPr>
            <p:cNvPr id="185" name="Google Shape;185;p20"/>
            <p:cNvSpPr txBox="1"/>
            <p:nvPr/>
          </p:nvSpPr>
          <p:spPr>
            <a:xfrm>
              <a:off x="0" y="-38100"/>
              <a:ext cx="2076067" cy="33384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6" name="Google Shape;186;p20"/>
          <p:cNvGrpSpPr/>
          <p:nvPr/>
        </p:nvGrpSpPr>
        <p:grpSpPr>
          <a:xfrm>
            <a:off x="9376734" y="6075741"/>
            <a:ext cx="7882566" cy="1488418"/>
            <a:chOff x="0" y="-38100"/>
            <a:chExt cx="821677" cy="155153"/>
          </a:xfrm>
        </p:grpSpPr>
        <p:sp>
          <p:nvSpPr>
            <p:cNvPr id="187" name="Google Shape;187;p20"/>
            <p:cNvSpPr/>
            <p:nvPr/>
          </p:nvSpPr>
          <p:spPr>
            <a:xfrm>
              <a:off x="0" y="0"/>
              <a:ext cx="821677" cy="117053"/>
            </a:xfrm>
            <a:custGeom>
              <a:rect b="b" l="l" r="r" t="t"/>
              <a:pathLst>
                <a:path extrusionOk="0" h="117053" w="821677">
                  <a:moveTo>
                    <a:pt x="0" y="0"/>
                  </a:moveTo>
                  <a:lnTo>
                    <a:pt x="821677" y="0"/>
                  </a:lnTo>
                  <a:lnTo>
                    <a:pt x="821677" y="117053"/>
                  </a:lnTo>
                  <a:lnTo>
                    <a:pt x="0" y="117053"/>
                  </a:lnTo>
                  <a:close/>
                </a:path>
              </a:pathLst>
            </a:custGeom>
            <a:solidFill>
              <a:srgbClr val="000000">
                <a:alpha val="0"/>
              </a:srgbClr>
            </a:solidFill>
            <a:ln cap="sq" cmpd="sng" w="38100">
              <a:solidFill>
                <a:srgbClr val="FFD06E"/>
              </a:solidFill>
              <a:prstDash val="solid"/>
              <a:miter lim="8000"/>
              <a:headEnd len="sm" w="sm" type="none"/>
              <a:tailEnd len="sm" w="sm" type="none"/>
            </a:ln>
          </p:spPr>
        </p:sp>
        <p:sp>
          <p:nvSpPr>
            <p:cNvPr id="188" name="Google Shape;188;p20"/>
            <p:cNvSpPr txBox="1"/>
            <p:nvPr/>
          </p:nvSpPr>
          <p:spPr>
            <a:xfrm>
              <a:off x="0" y="-38100"/>
              <a:ext cx="821677" cy="15515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9" name="Google Shape;189;p20"/>
          <p:cNvGrpSpPr/>
          <p:nvPr/>
        </p:nvGrpSpPr>
        <p:grpSpPr>
          <a:xfrm>
            <a:off x="1028700" y="7713007"/>
            <a:ext cx="7882566" cy="1488418"/>
            <a:chOff x="0" y="-38100"/>
            <a:chExt cx="821677" cy="155153"/>
          </a:xfrm>
        </p:grpSpPr>
        <p:sp>
          <p:nvSpPr>
            <p:cNvPr id="190" name="Google Shape;190;p20"/>
            <p:cNvSpPr/>
            <p:nvPr/>
          </p:nvSpPr>
          <p:spPr>
            <a:xfrm>
              <a:off x="0" y="0"/>
              <a:ext cx="821677" cy="117053"/>
            </a:xfrm>
            <a:custGeom>
              <a:rect b="b" l="l" r="r" t="t"/>
              <a:pathLst>
                <a:path extrusionOk="0" h="117053" w="821677">
                  <a:moveTo>
                    <a:pt x="0" y="0"/>
                  </a:moveTo>
                  <a:lnTo>
                    <a:pt x="821677" y="0"/>
                  </a:lnTo>
                  <a:lnTo>
                    <a:pt x="821677" y="117053"/>
                  </a:lnTo>
                  <a:lnTo>
                    <a:pt x="0" y="117053"/>
                  </a:lnTo>
                  <a:close/>
                </a:path>
              </a:pathLst>
            </a:custGeom>
            <a:solidFill>
              <a:srgbClr val="000000">
                <a:alpha val="0"/>
              </a:srgbClr>
            </a:solidFill>
            <a:ln cap="sq" cmpd="sng" w="38100">
              <a:solidFill>
                <a:srgbClr val="FFD06E"/>
              </a:solidFill>
              <a:prstDash val="solid"/>
              <a:miter lim="8000"/>
              <a:headEnd len="sm" w="sm" type="none"/>
              <a:tailEnd len="sm" w="sm" type="none"/>
            </a:ln>
          </p:spPr>
        </p:sp>
        <p:sp>
          <p:nvSpPr>
            <p:cNvPr id="191" name="Google Shape;191;p20"/>
            <p:cNvSpPr txBox="1"/>
            <p:nvPr/>
          </p:nvSpPr>
          <p:spPr>
            <a:xfrm>
              <a:off x="0" y="-38100"/>
              <a:ext cx="821677" cy="15515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2" name="Google Shape;192;p20"/>
          <p:cNvGrpSpPr/>
          <p:nvPr/>
        </p:nvGrpSpPr>
        <p:grpSpPr>
          <a:xfrm>
            <a:off x="9376734" y="7933848"/>
            <a:ext cx="7882566" cy="1267577"/>
            <a:chOff x="0" y="-38100"/>
            <a:chExt cx="2076067" cy="333847"/>
          </a:xfrm>
        </p:grpSpPr>
        <p:sp>
          <p:nvSpPr>
            <p:cNvPr id="193" name="Google Shape;193;p20"/>
            <p:cNvSpPr/>
            <p:nvPr/>
          </p:nvSpPr>
          <p:spPr>
            <a:xfrm>
              <a:off x="0" y="0"/>
              <a:ext cx="2076067" cy="295747"/>
            </a:xfrm>
            <a:custGeom>
              <a:rect b="b" l="l" r="r" t="t"/>
              <a:pathLst>
                <a:path extrusionOk="0" h="295747" w="2076067">
                  <a:moveTo>
                    <a:pt x="0" y="0"/>
                  </a:moveTo>
                  <a:lnTo>
                    <a:pt x="2076067" y="0"/>
                  </a:lnTo>
                  <a:lnTo>
                    <a:pt x="2076067" y="295747"/>
                  </a:lnTo>
                  <a:lnTo>
                    <a:pt x="0" y="295747"/>
                  </a:lnTo>
                  <a:close/>
                </a:path>
              </a:pathLst>
            </a:custGeom>
            <a:gradFill>
              <a:gsLst>
                <a:gs pos="0">
                  <a:srgbClr val="C6994D"/>
                </a:gs>
                <a:gs pos="100000">
                  <a:srgbClr val="7D5022"/>
                </a:gs>
              </a:gsLst>
              <a:lin ang="0" scaled="0"/>
            </a:gradFill>
            <a:ln>
              <a:noFill/>
            </a:ln>
          </p:spPr>
        </p:sp>
        <p:sp>
          <p:nvSpPr>
            <p:cNvPr id="194" name="Google Shape;194;p20"/>
            <p:cNvSpPr txBox="1"/>
            <p:nvPr/>
          </p:nvSpPr>
          <p:spPr>
            <a:xfrm>
              <a:off x="0" y="-38100"/>
              <a:ext cx="2076067" cy="333847"/>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5" name="Google Shape;195;p20"/>
          <p:cNvSpPr txBox="1"/>
          <p:nvPr/>
        </p:nvSpPr>
        <p:spPr>
          <a:xfrm>
            <a:off x="2063829" y="3502841"/>
            <a:ext cx="5812200" cy="461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000" u="none" cap="none" strike="noStrike">
                <a:solidFill>
                  <a:srgbClr val="000000"/>
                </a:solidFill>
                <a:latin typeface="Poppins"/>
                <a:ea typeface="Poppins"/>
                <a:cs typeface="Poppins"/>
                <a:sym typeface="Poppins"/>
              </a:rPr>
              <a:t>Add thoughts or ideas here</a:t>
            </a:r>
            <a:endParaRPr/>
          </a:p>
        </p:txBody>
      </p:sp>
      <p:sp>
        <p:nvSpPr>
          <p:cNvPr id="196" name="Google Shape;196;p20"/>
          <p:cNvSpPr txBox="1"/>
          <p:nvPr/>
        </p:nvSpPr>
        <p:spPr>
          <a:xfrm>
            <a:off x="10411863" y="3502841"/>
            <a:ext cx="5812200" cy="461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000" u="none" cap="none" strike="noStrike">
                <a:solidFill>
                  <a:srgbClr val="FFFFFF"/>
                </a:solidFill>
                <a:latin typeface="Poppins"/>
                <a:ea typeface="Poppins"/>
                <a:cs typeface="Poppins"/>
                <a:sym typeface="Poppins"/>
              </a:rPr>
              <a:t>Add thoughts or ideas here</a:t>
            </a:r>
            <a:endParaRPr/>
          </a:p>
        </p:txBody>
      </p:sp>
      <p:sp>
        <p:nvSpPr>
          <p:cNvPr id="197" name="Google Shape;197;p20"/>
          <p:cNvSpPr txBox="1"/>
          <p:nvPr/>
        </p:nvSpPr>
        <p:spPr>
          <a:xfrm>
            <a:off x="2063829" y="5137375"/>
            <a:ext cx="5812200" cy="461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000" u="none" cap="none" strike="noStrike">
                <a:solidFill>
                  <a:srgbClr val="FFFFFF"/>
                </a:solidFill>
                <a:latin typeface="Poppins"/>
                <a:ea typeface="Poppins"/>
                <a:cs typeface="Poppins"/>
                <a:sym typeface="Poppins"/>
              </a:rPr>
              <a:t>Add thoughts or ideas here</a:t>
            </a:r>
            <a:endParaRPr/>
          </a:p>
        </p:txBody>
      </p:sp>
      <p:sp>
        <p:nvSpPr>
          <p:cNvPr id="198" name="Google Shape;198;p20"/>
          <p:cNvSpPr txBox="1"/>
          <p:nvPr/>
        </p:nvSpPr>
        <p:spPr>
          <a:xfrm>
            <a:off x="2063829" y="8411907"/>
            <a:ext cx="5812200" cy="461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000" u="none" cap="none" strike="noStrike">
                <a:solidFill>
                  <a:srgbClr val="FFFFFF"/>
                </a:solidFill>
                <a:latin typeface="Poppins"/>
                <a:ea typeface="Poppins"/>
                <a:cs typeface="Poppins"/>
                <a:sym typeface="Poppins"/>
              </a:rPr>
              <a:t>Add thoughts or ideas here</a:t>
            </a:r>
            <a:endParaRPr/>
          </a:p>
        </p:txBody>
      </p:sp>
      <p:sp>
        <p:nvSpPr>
          <p:cNvPr id="199" name="Google Shape;199;p20"/>
          <p:cNvSpPr txBox="1"/>
          <p:nvPr/>
        </p:nvSpPr>
        <p:spPr>
          <a:xfrm>
            <a:off x="10411863" y="6770536"/>
            <a:ext cx="5812200" cy="461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000" u="none" cap="none" strike="noStrike">
                <a:solidFill>
                  <a:srgbClr val="FFFFFF"/>
                </a:solidFill>
                <a:latin typeface="Poppins"/>
                <a:ea typeface="Poppins"/>
                <a:cs typeface="Poppins"/>
                <a:sym typeface="Poppins"/>
              </a:rPr>
              <a:t>Add thoughts or ideas here</a:t>
            </a:r>
            <a:endParaRPr/>
          </a:p>
        </p:txBody>
      </p:sp>
      <p:sp>
        <p:nvSpPr>
          <p:cNvPr id="200" name="Google Shape;200;p20"/>
          <p:cNvSpPr txBox="1"/>
          <p:nvPr/>
        </p:nvSpPr>
        <p:spPr>
          <a:xfrm>
            <a:off x="10411863" y="5131955"/>
            <a:ext cx="5812200" cy="461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000" u="none" cap="none" strike="noStrike">
                <a:solidFill>
                  <a:srgbClr val="000000"/>
                </a:solidFill>
                <a:latin typeface="Poppins"/>
                <a:ea typeface="Poppins"/>
                <a:cs typeface="Poppins"/>
                <a:sym typeface="Poppins"/>
              </a:rPr>
              <a:t>Add thoughts or ideas here</a:t>
            </a:r>
            <a:endParaRPr/>
          </a:p>
        </p:txBody>
      </p:sp>
      <p:sp>
        <p:nvSpPr>
          <p:cNvPr id="201" name="Google Shape;201;p20"/>
          <p:cNvSpPr txBox="1"/>
          <p:nvPr/>
        </p:nvSpPr>
        <p:spPr>
          <a:xfrm>
            <a:off x="2063829" y="6774641"/>
            <a:ext cx="5812200" cy="461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000" u="none" cap="none" strike="noStrike">
                <a:solidFill>
                  <a:srgbClr val="000000"/>
                </a:solidFill>
                <a:latin typeface="Poppins"/>
                <a:ea typeface="Poppins"/>
                <a:cs typeface="Poppins"/>
                <a:sym typeface="Poppins"/>
              </a:rPr>
              <a:t>Add thoughts or ideas here</a:t>
            </a:r>
            <a:endParaRPr/>
          </a:p>
        </p:txBody>
      </p:sp>
      <p:sp>
        <p:nvSpPr>
          <p:cNvPr id="202" name="Google Shape;202;p20"/>
          <p:cNvSpPr txBox="1"/>
          <p:nvPr/>
        </p:nvSpPr>
        <p:spPr>
          <a:xfrm>
            <a:off x="10411863" y="8398277"/>
            <a:ext cx="5812200" cy="461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000" u="none" cap="none" strike="noStrike">
                <a:solidFill>
                  <a:srgbClr val="000000"/>
                </a:solidFill>
                <a:latin typeface="Poppins"/>
                <a:ea typeface="Poppins"/>
                <a:cs typeface="Poppins"/>
                <a:sym typeface="Poppins"/>
              </a:rPr>
              <a:t>Add thoughts or ideas here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2B2B"/>
        </a:solidFill>
      </p:bgPr>
    </p:bg>
    <p:spTree>
      <p:nvGrpSpPr>
        <p:cNvPr id="206" name="Shape 206"/>
        <p:cNvGrpSpPr/>
        <p:nvPr/>
      </p:nvGrpSpPr>
      <p:grpSpPr>
        <a:xfrm>
          <a:off x="0" y="0"/>
          <a:ext cx="0" cy="0"/>
          <a:chOff x="0" y="0"/>
          <a:chExt cx="0" cy="0"/>
        </a:xfrm>
      </p:grpSpPr>
      <p:pic>
        <p:nvPicPr>
          <p:cNvPr id="207" name="Google Shape;207;p21"/>
          <p:cNvPicPr preferRelativeResize="0"/>
          <p:nvPr/>
        </p:nvPicPr>
        <p:blipFill>
          <a:blip r:embed="rId3">
            <a:alphaModFix/>
          </a:blip>
          <a:stretch>
            <a:fillRect/>
          </a:stretch>
        </p:blipFill>
        <p:spPr>
          <a:xfrm>
            <a:off x="6271552" y="0"/>
            <a:ext cx="12016446" cy="10287000"/>
          </a:xfrm>
          <a:prstGeom prst="rect">
            <a:avLst/>
          </a:prstGeom>
          <a:noFill/>
          <a:ln>
            <a:noFill/>
          </a:ln>
        </p:spPr>
      </p:pic>
      <p:sp>
        <p:nvSpPr>
          <p:cNvPr id="208" name="Google Shape;208;p21"/>
          <p:cNvSpPr txBox="1"/>
          <p:nvPr/>
        </p:nvSpPr>
        <p:spPr>
          <a:xfrm>
            <a:off x="707713" y="891626"/>
            <a:ext cx="8869281" cy="1377949"/>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8000" u="none" cap="none" strike="noStrike">
                <a:solidFill>
                  <a:srgbClr val="FFFFFF"/>
                </a:solidFill>
                <a:latin typeface="Marcellus"/>
                <a:ea typeface="Marcellus"/>
                <a:cs typeface="Marcellus"/>
                <a:sym typeface="Marcellus"/>
              </a:rPr>
              <a:t>WISHLIST</a:t>
            </a:r>
            <a:endParaRPr/>
          </a:p>
        </p:txBody>
      </p:sp>
      <p:grpSp>
        <p:nvGrpSpPr>
          <p:cNvPr id="209" name="Google Shape;209;p21"/>
          <p:cNvGrpSpPr/>
          <p:nvPr/>
        </p:nvGrpSpPr>
        <p:grpSpPr>
          <a:xfrm>
            <a:off x="0" y="2919602"/>
            <a:ext cx="7506826" cy="1410870"/>
            <a:chOff x="0" y="-38100"/>
            <a:chExt cx="2182878" cy="410261"/>
          </a:xfrm>
        </p:grpSpPr>
        <p:sp>
          <p:nvSpPr>
            <p:cNvPr id="210" name="Google Shape;210;p21"/>
            <p:cNvSpPr/>
            <p:nvPr/>
          </p:nvSpPr>
          <p:spPr>
            <a:xfrm>
              <a:off x="0" y="0"/>
              <a:ext cx="2182877" cy="372161"/>
            </a:xfrm>
            <a:custGeom>
              <a:rect b="b" l="l" r="r" t="t"/>
              <a:pathLst>
                <a:path extrusionOk="0" h="372161" w="2182877">
                  <a:moveTo>
                    <a:pt x="0" y="0"/>
                  </a:moveTo>
                  <a:lnTo>
                    <a:pt x="2182877" y="0"/>
                  </a:lnTo>
                  <a:lnTo>
                    <a:pt x="2182877" y="372161"/>
                  </a:lnTo>
                  <a:lnTo>
                    <a:pt x="0" y="372161"/>
                  </a:lnTo>
                  <a:close/>
                </a:path>
              </a:pathLst>
            </a:custGeom>
            <a:gradFill>
              <a:gsLst>
                <a:gs pos="0">
                  <a:srgbClr val="C6994D"/>
                </a:gs>
                <a:gs pos="100000">
                  <a:srgbClr val="7D5022"/>
                </a:gs>
              </a:gsLst>
              <a:lin ang="0" scaled="0"/>
            </a:gradFill>
            <a:ln>
              <a:noFill/>
            </a:ln>
          </p:spPr>
        </p:sp>
        <p:sp>
          <p:nvSpPr>
            <p:cNvPr id="211" name="Google Shape;211;p21"/>
            <p:cNvSpPr txBox="1"/>
            <p:nvPr/>
          </p:nvSpPr>
          <p:spPr>
            <a:xfrm>
              <a:off x="0" y="-38100"/>
              <a:ext cx="2182878" cy="41026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2" name="Google Shape;212;p21"/>
          <p:cNvSpPr txBox="1"/>
          <p:nvPr/>
        </p:nvSpPr>
        <p:spPr>
          <a:xfrm>
            <a:off x="707713" y="3461299"/>
            <a:ext cx="5812200" cy="4617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3000" u="none" cap="none" strike="noStrike">
                <a:solidFill>
                  <a:srgbClr val="000000"/>
                </a:solidFill>
                <a:latin typeface="Poppins"/>
                <a:ea typeface="Poppins"/>
                <a:cs typeface="Poppins"/>
                <a:sym typeface="Poppins"/>
              </a:rPr>
              <a:t>Add thoughts or ideas here</a:t>
            </a:r>
            <a:endParaRPr/>
          </a:p>
        </p:txBody>
      </p:sp>
      <p:grpSp>
        <p:nvGrpSpPr>
          <p:cNvPr id="213" name="Google Shape;213;p21"/>
          <p:cNvGrpSpPr/>
          <p:nvPr/>
        </p:nvGrpSpPr>
        <p:grpSpPr>
          <a:xfrm>
            <a:off x="0" y="4563061"/>
            <a:ext cx="7506826" cy="1410870"/>
            <a:chOff x="0" y="-38100"/>
            <a:chExt cx="2182878" cy="410261"/>
          </a:xfrm>
        </p:grpSpPr>
        <p:sp>
          <p:nvSpPr>
            <p:cNvPr id="214" name="Google Shape;214;p21"/>
            <p:cNvSpPr/>
            <p:nvPr/>
          </p:nvSpPr>
          <p:spPr>
            <a:xfrm>
              <a:off x="0" y="0"/>
              <a:ext cx="2182877" cy="372161"/>
            </a:xfrm>
            <a:custGeom>
              <a:rect b="b" l="l" r="r" t="t"/>
              <a:pathLst>
                <a:path extrusionOk="0" h="372161" w="2182877">
                  <a:moveTo>
                    <a:pt x="0" y="0"/>
                  </a:moveTo>
                  <a:lnTo>
                    <a:pt x="2182877" y="0"/>
                  </a:lnTo>
                  <a:lnTo>
                    <a:pt x="2182877" y="372161"/>
                  </a:lnTo>
                  <a:lnTo>
                    <a:pt x="0" y="372161"/>
                  </a:lnTo>
                  <a:close/>
                </a:path>
              </a:pathLst>
            </a:custGeom>
            <a:gradFill>
              <a:gsLst>
                <a:gs pos="0">
                  <a:srgbClr val="C6994D"/>
                </a:gs>
                <a:gs pos="100000">
                  <a:srgbClr val="7D5022"/>
                </a:gs>
              </a:gsLst>
              <a:lin ang="0" scaled="0"/>
            </a:gradFill>
            <a:ln>
              <a:noFill/>
            </a:ln>
          </p:spPr>
        </p:sp>
        <p:sp>
          <p:nvSpPr>
            <p:cNvPr id="215" name="Google Shape;215;p21"/>
            <p:cNvSpPr txBox="1"/>
            <p:nvPr/>
          </p:nvSpPr>
          <p:spPr>
            <a:xfrm>
              <a:off x="0" y="-38100"/>
              <a:ext cx="2182878" cy="41026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6" name="Google Shape;216;p21"/>
          <p:cNvSpPr txBox="1"/>
          <p:nvPr/>
        </p:nvSpPr>
        <p:spPr>
          <a:xfrm>
            <a:off x="707713" y="5104758"/>
            <a:ext cx="5812200" cy="4617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3000" u="none" cap="none" strike="noStrike">
                <a:solidFill>
                  <a:srgbClr val="000000"/>
                </a:solidFill>
                <a:latin typeface="Poppins"/>
                <a:ea typeface="Poppins"/>
                <a:cs typeface="Poppins"/>
                <a:sym typeface="Poppins"/>
              </a:rPr>
              <a:t>Add thoughts or ideas here</a:t>
            </a:r>
            <a:endParaRPr/>
          </a:p>
        </p:txBody>
      </p:sp>
      <p:grpSp>
        <p:nvGrpSpPr>
          <p:cNvPr id="217" name="Google Shape;217;p21"/>
          <p:cNvGrpSpPr/>
          <p:nvPr/>
        </p:nvGrpSpPr>
        <p:grpSpPr>
          <a:xfrm>
            <a:off x="0" y="6205246"/>
            <a:ext cx="7506826" cy="1410870"/>
            <a:chOff x="0" y="-38100"/>
            <a:chExt cx="2182878" cy="410261"/>
          </a:xfrm>
        </p:grpSpPr>
        <p:sp>
          <p:nvSpPr>
            <p:cNvPr id="218" name="Google Shape;218;p21"/>
            <p:cNvSpPr/>
            <p:nvPr/>
          </p:nvSpPr>
          <p:spPr>
            <a:xfrm>
              <a:off x="0" y="0"/>
              <a:ext cx="2182877" cy="372161"/>
            </a:xfrm>
            <a:custGeom>
              <a:rect b="b" l="l" r="r" t="t"/>
              <a:pathLst>
                <a:path extrusionOk="0" h="372161" w="2182877">
                  <a:moveTo>
                    <a:pt x="0" y="0"/>
                  </a:moveTo>
                  <a:lnTo>
                    <a:pt x="2182877" y="0"/>
                  </a:lnTo>
                  <a:lnTo>
                    <a:pt x="2182877" y="372161"/>
                  </a:lnTo>
                  <a:lnTo>
                    <a:pt x="0" y="372161"/>
                  </a:lnTo>
                  <a:close/>
                </a:path>
              </a:pathLst>
            </a:custGeom>
            <a:gradFill>
              <a:gsLst>
                <a:gs pos="0">
                  <a:srgbClr val="C6994D"/>
                </a:gs>
                <a:gs pos="100000">
                  <a:srgbClr val="7D5022"/>
                </a:gs>
              </a:gsLst>
              <a:lin ang="0" scaled="0"/>
            </a:gradFill>
            <a:ln>
              <a:noFill/>
            </a:ln>
          </p:spPr>
        </p:sp>
        <p:sp>
          <p:nvSpPr>
            <p:cNvPr id="219" name="Google Shape;219;p21"/>
            <p:cNvSpPr txBox="1"/>
            <p:nvPr/>
          </p:nvSpPr>
          <p:spPr>
            <a:xfrm>
              <a:off x="0" y="-38100"/>
              <a:ext cx="2182878" cy="41026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0" name="Google Shape;220;p21"/>
          <p:cNvSpPr txBox="1"/>
          <p:nvPr/>
        </p:nvSpPr>
        <p:spPr>
          <a:xfrm>
            <a:off x="707713" y="6746943"/>
            <a:ext cx="5812200" cy="4617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3000" u="none" cap="none" strike="noStrike">
                <a:solidFill>
                  <a:srgbClr val="000000"/>
                </a:solidFill>
                <a:latin typeface="Poppins"/>
                <a:ea typeface="Poppins"/>
                <a:cs typeface="Poppins"/>
                <a:sym typeface="Poppins"/>
              </a:rPr>
              <a:t>Add thoughts or ideas here</a:t>
            </a:r>
            <a:endParaRPr/>
          </a:p>
        </p:txBody>
      </p:sp>
      <p:grpSp>
        <p:nvGrpSpPr>
          <p:cNvPr id="221" name="Google Shape;221;p21"/>
          <p:cNvGrpSpPr/>
          <p:nvPr/>
        </p:nvGrpSpPr>
        <p:grpSpPr>
          <a:xfrm>
            <a:off x="0" y="7847430"/>
            <a:ext cx="7506826" cy="1410870"/>
            <a:chOff x="0" y="-38100"/>
            <a:chExt cx="2182878" cy="410261"/>
          </a:xfrm>
        </p:grpSpPr>
        <p:sp>
          <p:nvSpPr>
            <p:cNvPr id="222" name="Google Shape;222;p21"/>
            <p:cNvSpPr/>
            <p:nvPr/>
          </p:nvSpPr>
          <p:spPr>
            <a:xfrm>
              <a:off x="0" y="0"/>
              <a:ext cx="2182877" cy="372161"/>
            </a:xfrm>
            <a:custGeom>
              <a:rect b="b" l="l" r="r" t="t"/>
              <a:pathLst>
                <a:path extrusionOk="0" h="372161" w="2182877">
                  <a:moveTo>
                    <a:pt x="0" y="0"/>
                  </a:moveTo>
                  <a:lnTo>
                    <a:pt x="2182877" y="0"/>
                  </a:lnTo>
                  <a:lnTo>
                    <a:pt x="2182877" y="372161"/>
                  </a:lnTo>
                  <a:lnTo>
                    <a:pt x="0" y="372161"/>
                  </a:lnTo>
                  <a:close/>
                </a:path>
              </a:pathLst>
            </a:custGeom>
            <a:gradFill>
              <a:gsLst>
                <a:gs pos="0">
                  <a:srgbClr val="C6994D"/>
                </a:gs>
                <a:gs pos="100000">
                  <a:srgbClr val="7D5022"/>
                </a:gs>
              </a:gsLst>
              <a:lin ang="0" scaled="0"/>
            </a:gradFill>
            <a:ln>
              <a:noFill/>
            </a:ln>
          </p:spPr>
        </p:sp>
        <p:sp>
          <p:nvSpPr>
            <p:cNvPr id="223" name="Google Shape;223;p21"/>
            <p:cNvSpPr txBox="1"/>
            <p:nvPr/>
          </p:nvSpPr>
          <p:spPr>
            <a:xfrm>
              <a:off x="0" y="-38100"/>
              <a:ext cx="2182878" cy="41026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4" name="Google Shape;224;p21"/>
          <p:cNvSpPr txBox="1"/>
          <p:nvPr/>
        </p:nvSpPr>
        <p:spPr>
          <a:xfrm>
            <a:off x="707713" y="8389128"/>
            <a:ext cx="5812200" cy="461700"/>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0" i="0" lang="en-US" sz="3000" u="none" cap="none" strike="noStrike">
                <a:solidFill>
                  <a:srgbClr val="000000"/>
                </a:solidFill>
                <a:latin typeface="Poppins"/>
                <a:ea typeface="Poppins"/>
                <a:cs typeface="Poppins"/>
                <a:sym typeface="Poppins"/>
              </a:rPr>
              <a:t>Add thoughts or ideas here</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