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10287000" cx="18288000"/>
  <p:notesSz cx="6858000" cy="9144000"/>
  <p:embeddedFontLst>
    <p:embeddedFont>
      <p:font typeface="DM Sans"/>
      <p:regular r:id="rId29"/>
      <p:bold r:id="rId30"/>
      <p:italic r:id="rId31"/>
      <p:boldItalic r:id="rId32"/>
    </p:embeddedFont>
    <p:embeddedFont>
      <p:font typeface="Forum"/>
      <p:regular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DM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DMSans-italic.fntdata"/><Relationship Id="rId30" Type="http://schemas.openxmlformats.org/officeDocument/2006/relationships/font" Target="fonts/DMSans-bold.fntdata"/><Relationship Id="rId11" Type="http://schemas.openxmlformats.org/officeDocument/2006/relationships/slide" Target="slides/slide6.xml"/><Relationship Id="rId33" Type="http://schemas.openxmlformats.org/officeDocument/2006/relationships/font" Target="fonts/Forum-regular.fntdata"/><Relationship Id="rId10" Type="http://schemas.openxmlformats.org/officeDocument/2006/relationships/slide" Target="slides/slide5.xml"/><Relationship Id="rId32" Type="http://schemas.openxmlformats.org/officeDocument/2006/relationships/font" Target="fonts/DMSans-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png"/><Relationship Id="rId5" Type="http://schemas.openxmlformats.org/officeDocument/2006/relationships/image" Target="../media/image4.png"/><Relationship Id="rId6" Type="http://schemas.openxmlformats.org/officeDocument/2006/relationships/image" Target="../media/image18.png"/><Relationship Id="rId7" Type="http://schemas.openxmlformats.org/officeDocument/2006/relationships/image" Target="../media/image8.png"/><Relationship Id="rId8"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2.png"/><Relationship Id="rId5" Type="http://schemas.openxmlformats.org/officeDocument/2006/relationships/image" Target="../media/image19.png"/><Relationship Id="rId6"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7.png"/><Relationship Id="rId4" Type="http://schemas.openxmlformats.org/officeDocument/2006/relationships/image" Target="../media/image20.png"/><Relationship Id="rId5" Type="http://schemas.openxmlformats.org/officeDocument/2006/relationships/image" Target="../media/image23.png"/><Relationship Id="rId6" Type="http://schemas.openxmlformats.org/officeDocument/2006/relationships/image" Target="../media/image28.png"/><Relationship Id="rId7" Type="http://schemas.openxmlformats.org/officeDocument/2006/relationships/image" Target="../media/image21.png"/><Relationship Id="rId8"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85" name="Google Shape;85;p13"/>
          <p:cNvSpPr txBox="1"/>
          <p:nvPr/>
        </p:nvSpPr>
        <p:spPr>
          <a:xfrm>
            <a:off x="-3784519" y="-2504048"/>
            <a:ext cx="25857037" cy="8836888"/>
          </a:xfrm>
          <a:prstGeom prst="rect">
            <a:avLst/>
          </a:prstGeom>
          <a:noFill/>
          <a:ln>
            <a:noFill/>
          </a:ln>
        </p:spPr>
        <p:txBody>
          <a:bodyPr anchorCtr="0" anchor="t" bIns="0" lIns="0" spcFirstLastPara="1" rIns="0" wrap="square" tIns="0">
            <a:spAutoFit/>
          </a:bodyPr>
          <a:lstStyle/>
          <a:p>
            <a:pPr indent="0" lvl="0" marL="0" marR="0" rtl="0" algn="ctr">
              <a:lnSpc>
                <a:spcPct val="128001"/>
              </a:lnSpc>
              <a:spcBef>
                <a:spcPts val="0"/>
              </a:spcBef>
              <a:spcAft>
                <a:spcPts val="0"/>
              </a:spcAft>
              <a:buNone/>
            </a:pPr>
            <a:r>
              <a:rPr b="0" i="0" lang="en-US" sz="55115" u="none" cap="none" strike="noStrike">
                <a:solidFill>
                  <a:srgbClr val="FEFAE0"/>
                </a:solidFill>
                <a:latin typeface="Forum"/>
                <a:ea typeface="Forum"/>
                <a:cs typeface="Forum"/>
                <a:sym typeface="Forum"/>
              </a:rPr>
              <a:t>Luxury</a:t>
            </a:r>
            <a:endParaRPr/>
          </a:p>
        </p:txBody>
      </p:sp>
      <p:sp>
        <p:nvSpPr>
          <p:cNvPr id="86" name="Google Shape;86;p13"/>
          <p:cNvSpPr txBox="1"/>
          <p:nvPr/>
        </p:nvSpPr>
        <p:spPr>
          <a:xfrm>
            <a:off x="0" y="4522851"/>
            <a:ext cx="10987951" cy="1165098"/>
          </a:xfrm>
          <a:prstGeom prst="rect">
            <a:avLst/>
          </a:prstGeom>
          <a:noFill/>
          <a:ln>
            <a:noFill/>
          </a:ln>
        </p:spPr>
        <p:txBody>
          <a:bodyPr anchorCtr="0" anchor="t" bIns="0" lIns="0" spcFirstLastPara="1" rIns="0" wrap="square" tIns="0">
            <a:spAutoFit/>
          </a:bodyPr>
          <a:lstStyle/>
          <a:p>
            <a:pPr indent="0" lvl="0" marL="0" marR="0" rtl="0" algn="l">
              <a:lnSpc>
                <a:spcPct val="128000"/>
              </a:lnSpc>
              <a:spcBef>
                <a:spcPts val="0"/>
              </a:spcBef>
              <a:spcAft>
                <a:spcPts val="0"/>
              </a:spcAft>
              <a:buNone/>
            </a:pPr>
            <a:r>
              <a:rPr b="0" i="0" lang="en-US" sz="7200" u="none" cap="none" strike="noStrike">
                <a:solidFill>
                  <a:srgbClr val="FEFAE0"/>
                </a:solidFill>
                <a:latin typeface="Forum"/>
                <a:ea typeface="Forum"/>
                <a:cs typeface="Forum"/>
                <a:sym typeface="Forum"/>
              </a:rPr>
              <a:t>Consulting Toolkit</a:t>
            </a:r>
            <a:endParaRPr/>
          </a:p>
        </p:txBody>
      </p:sp>
      <p:sp>
        <p:nvSpPr>
          <p:cNvPr id="87" name="Google Shape;87;p13"/>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88" name="Google Shape;88;p13"/>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89" name="Google Shape;89;p13"/>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90" name="Google Shape;90;p13"/>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204" name="Shape 204"/>
        <p:cNvGrpSpPr/>
        <p:nvPr/>
      </p:nvGrpSpPr>
      <p:grpSpPr>
        <a:xfrm>
          <a:off x="0" y="0"/>
          <a:ext cx="0" cy="0"/>
          <a:chOff x="0" y="0"/>
          <a:chExt cx="0" cy="0"/>
        </a:xfrm>
      </p:grpSpPr>
      <p:pic>
        <p:nvPicPr>
          <p:cNvPr id="205" name="Google Shape;205;p22"/>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06" name="Google Shape;206;p22"/>
          <p:cNvSpPr txBox="1"/>
          <p:nvPr/>
        </p:nvSpPr>
        <p:spPr>
          <a:xfrm>
            <a:off x="11416900" y="7035165"/>
            <a:ext cx="5842500" cy="19395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07" name="Google Shape;207;p22"/>
          <p:cNvSpPr txBox="1"/>
          <p:nvPr/>
        </p:nvSpPr>
        <p:spPr>
          <a:xfrm rot="-5400000">
            <a:off x="2167464" y="2792204"/>
            <a:ext cx="13517479" cy="4839183"/>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31704" u="none" cap="none" strike="noStrike">
                <a:solidFill>
                  <a:srgbClr val="255957"/>
                </a:solidFill>
                <a:latin typeface="Forum"/>
                <a:ea typeface="Forum"/>
                <a:cs typeface="Forum"/>
                <a:sym typeface="Forum"/>
              </a:rPr>
              <a:t>Project</a:t>
            </a:r>
            <a:endParaRPr/>
          </a:p>
        </p:txBody>
      </p:sp>
      <p:sp>
        <p:nvSpPr>
          <p:cNvPr id="208" name="Google Shape;208;p22"/>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209" name="Google Shape;209;p22"/>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210" name="Google Shape;210;p22"/>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211" name="Google Shape;211;p22"/>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215" name="Shape 215"/>
        <p:cNvGrpSpPr/>
        <p:nvPr/>
      </p:nvGrpSpPr>
      <p:grpSpPr>
        <a:xfrm>
          <a:off x="0" y="0"/>
          <a:ext cx="0" cy="0"/>
          <a:chOff x="0" y="0"/>
          <a:chExt cx="0" cy="0"/>
        </a:xfrm>
      </p:grpSpPr>
      <p:pic>
        <p:nvPicPr>
          <p:cNvPr id="216" name="Google Shape;216;p23"/>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217" name="Google Shape;217;p23"/>
          <p:cNvSpPr txBox="1"/>
          <p:nvPr/>
        </p:nvSpPr>
        <p:spPr>
          <a:xfrm>
            <a:off x="8667235" y="2967543"/>
            <a:ext cx="8115300" cy="16161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Presentations are communication tools that can be used as demonstrations, lectures, speeches, reports, and more. It is mostly presented before an audience. It serves a variety of purposes, making presentations powerful tools for convincing and teaching.</a:t>
            </a:r>
            <a:endParaRPr/>
          </a:p>
        </p:txBody>
      </p:sp>
      <p:sp>
        <p:nvSpPr>
          <p:cNvPr id="218" name="Google Shape;218;p23"/>
          <p:cNvSpPr txBox="1"/>
          <p:nvPr/>
        </p:nvSpPr>
        <p:spPr>
          <a:xfrm>
            <a:off x="-476949" y="-438675"/>
            <a:ext cx="19242000" cy="3077100"/>
          </a:xfrm>
          <a:prstGeom prst="rect">
            <a:avLst/>
          </a:prstGeom>
          <a:noFill/>
          <a:ln>
            <a:noFill/>
          </a:ln>
        </p:spPr>
        <p:txBody>
          <a:bodyPr anchorCtr="0" anchor="t" bIns="0" lIns="0" spcFirstLastPara="1" rIns="0" wrap="square" tIns="0">
            <a:spAutoFit/>
          </a:bodyPr>
          <a:lstStyle/>
          <a:p>
            <a:pPr indent="0" lvl="0" marL="0" marR="0" rtl="0" algn="ctr">
              <a:lnSpc>
                <a:spcPct val="69998"/>
              </a:lnSpc>
              <a:spcBef>
                <a:spcPts val="0"/>
              </a:spcBef>
              <a:spcAft>
                <a:spcPts val="0"/>
              </a:spcAft>
              <a:buNone/>
            </a:pPr>
            <a:r>
              <a:rPr b="0" i="0" lang="en-US" sz="28559" u="none" cap="none" strike="noStrike">
                <a:solidFill>
                  <a:srgbClr val="255957"/>
                </a:solidFill>
                <a:latin typeface="Forum"/>
                <a:ea typeface="Forum"/>
                <a:cs typeface="Forum"/>
                <a:sym typeface="Forum"/>
              </a:rPr>
              <a:t>Project name</a:t>
            </a:r>
            <a:endParaRPr/>
          </a:p>
        </p:txBody>
      </p:sp>
      <p:sp>
        <p:nvSpPr>
          <p:cNvPr id="219" name="Google Shape;219;p23"/>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220" name="Google Shape;220;p23"/>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221" name="Google Shape;221;p23"/>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222" name="Google Shape;222;p23"/>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226" name="Shape 226"/>
        <p:cNvGrpSpPr/>
        <p:nvPr/>
      </p:nvGrpSpPr>
      <p:grpSpPr>
        <a:xfrm>
          <a:off x="0" y="0"/>
          <a:ext cx="0" cy="0"/>
          <a:chOff x="0" y="0"/>
          <a:chExt cx="0" cy="0"/>
        </a:xfrm>
      </p:grpSpPr>
      <p:pic>
        <p:nvPicPr>
          <p:cNvPr id="227" name="Google Shape;227;p24"/>
          <p:cNvPicPr preferRelativeResize="0"/>
          <p:nvPr/>
        </p:nvPicPr>
        <p:blipFill>
          <a:blip r:embed="rId3">
            <a:alphaModFix/>
          </a:blip>
          <a:stretch>
            <a:fillRect/>
          </a:stretch>
        </p:blipFill>
        <p:spPr>
          <a:xfrm>
            <a:off x="14651975" y="5145435"/>
            <a:ext cx="6496676" cy="3273716"/>
          </a:xfrm>
          <a:prstGeom prst="rect">
            <a:avLst/>
          </a:prstGeom>
          <a:noFill/>
          <a:ln>
            <a:noFill/>
          </a:ln>
        </p:spPr>
      </p:pic>
      <p:pic>
        <p:nvPicPr>
          <p:cNvPr id="228" name="Google Shape;228;p24"/>
          <p:cNvPicPr preferRelativeResize="0"/>
          <p:nvPr/>
        </p:nvPicPr>
        <p:blipFill>
          <a:blip r:embed="rId4">
            <a:alphaModFix/>
          </a:blip>
          <a:stretch>
            <a:fillRect/>
          </a:stretch>
        </p:blipFill>
        <p:spPr>
          <a:xfrm>
            <a:off x="7212300" y="5145435"/>
            <a:ext cx="6496676" cy="3273716"/>
          </a:xfrm>
          <a:prstGeom prst="rect">
            <a:avLst/>
          </a:prstGeom>
          <a:noFill/>
          <a:ln>
            <a:noFill/>
          </a:ln>
        </p:spPr>
      </p:pic>
      <p:pic>
        <p:nvPicPr>
          <p:cNvPr id="229" name="Google Shape;229;p24"/>
          <p:cNvPicPr preferRelativeResize="0"/>
          <p:nvPr/>
        </p:nvPicPr>
        <p:blipFill>
          <a:blip r:embed="rId5">
            <a:alphaModFix/>
          </a:blip>
          <a:stretch>
            <a:fillRect/>
          </a:stretch>
        </p:blipFill>
        <p:spPr>
          <a:xfrm>
            <a:off x="-223400" y="5145422"/>
            <a:ext cx="6496699" cy="3273727"/>
          </a:xfrm>
          <a:prstGeom prst="rect">
            <a:avLst/>
          </a:prstGeom>
          <a:noFill/>
          <a:ln>
            <a:noFill/>
          </a:ln>
        </p:spPr>
      </p:pic>
      <p:pic>
        <p:nvPicPr>
          <p:cNvPr id="230" name="Google Shape;230;p24"/>
          <p:cNvPicPr preferRelativeResize="0"/>
          <p:nvPr/>
        </p:nvPicPr>
        <p:blipFill>
          <a:blip r:embed="rId6">
            <a:alphaModFix/>
          </a:blip>
          <a:stretch>
            <a:fillRect/>
          </a:stretch>
        </p:blipFill>
        <p:spPr>
          <a:xfrm>
            <a:off x="9097525" y="1028700"/>
            <a:ext cx="6496699" cy="3273727"/>
          </a:xfrm>
          <a:prstGeom prst="rect">
            <a:avLst/>
          </a:prstGeom>
          <a:noFill/>
          <a:ln>
            <a:noFill/>
          </a:ln>
        </p:spPr>
      </p:pic>
      <p:pic>
        <p:nvPicPr>
          <p:cNvPr id="231" name="Google Shape;231;p24"/>
          <p:cNvPicPr preferRelativeResize="0"/>
          <p:nvPr/>
        </p:nvPicPr>
        <p:blipFill>
          <a:blip r:embed="rId7">
            <a:alphaModFix/>
          </a:blip>
          <a:stretch>
            <a:fillRect/>
          </a:stretch>
        </p:blipFill>
        <p:spPr>
          <a:xfrm>
            <a:off x="16533221" y="1028700"/>
            <a:ext cx="6496699" cy="3273727"/>
          </a:xfrm>
          <a:prstGeom prst="rect">
            <a:avLst/>
          </a:prstGeom>
          <a:noFill/>
          <a:ln>
            <a:noFill/>
          </a:ln>
        </p:spPr>
      </p:pic>
      <p:pic>
        <p:nvPicPr>
          <p:cNvPr id="232" name="Google Shape;232;p24"/>
          <p:cNvPicPr preferRelativeResize="0"/>
          <p:nvPr/>
        </p:nvPicPr>
        <p:blipFill>
          <a:blip r:embed="rId8">
            <a:alphaModFix/>
          </a:blip>
          <a:stretch>
            <a:fillRect/>
          </a:stretch>
        </p:blipFill>
        <p:spPr>
          <a:xfrm>
            <a:off x="1661825" y="1028700"/>
            <a:ext cx="6496699" cy="3273727"/>
          </a:xfrm>
          <a:prstGeom prst="rect">
            <a:avLst/>
          </a:prstGeom>
          <a:noFill/>
          <a:ln>
            <a:noFill/>
          </a:ln>
        </p:spPr>
      </p:pic>
      <p:pic>
        <p:nvPicPr>
          <p:cNvPr id="233" name="Google Shape;233;p24"/>
          <p:cNvPicPr preferRelativeResize="0"/>
          <p:nvPr/>
        </p:nvPicPr>
        <p:blipFill>
          <a:blip r:embed="rId9">
            <a:alphaModFix/>
          </a:blip>
          <a:stretch>
            <a:fillRect/>
          </a:stretch>
        </p:blipFill>
        <p:spPr>
          <a:xfrm>
            <a:off x="-5773875" y="1028700"/>
            <a:ext cx="6496699" cy="3273727"/>
          </a:xfrm>
          <a:prstGeom prst="rect">
            <a:avLst/>
          </a:prstGeom>
          <a:noFill/>
          <a:ln>
            <a:noFill/>
          </a:ln>
        </p:spPr>
      </p:pic>
      <p:sp>
        <p:nvSpPr>
          <p:cNvPr id="234" name="Google Shape;234;p24"/>
          <p:cNvSpPr txBox="1"/>
          <p:nvPr/>
        </p:nvSpPr>
        <p:spPr>
          <a:xfrm>
            <a:off x="-909412" y="8094692"/>
            <a:ext cx="20106900" cy="2900400"/>
          </a:xfrm>
          <a:prstGeom prst="rect">
            <a:avLst/>
          </a:prstGeom>
          <a:noFill/>
          <a:ln>
            <a:noFill/>
          </a:ln>
        </p:spPr>
        <p:txBody>
          <a:bodyPr anchorCtr="0" anchor="t" bIns="0" lIns="0" spcFirstLastPara="1" rIns="0" wrap="square" tIns="0">
            <a:spAutoFit/>
          </a:bodyPr>
          <a:lstStyle/>
          <a:p>
            <a:pPr indent="0" lvl="0" marL="0" marR="0" rtl="0" algn="ctr">
              <a:lnSpc>
                <a:spcPct val="70001"/>
              </a:lnSpc>
              <a:spcBef>
                <a:spcPts val="0"/>
              </a:spcBef>
              <a:spcAft>
                <a:spcPts val="0"/>
              </a:spcAft>
              <a:buNone/>
            </a:pPr>
            <a:r>
              <a:rPr b="0" i="0" lang="en-US" sz="26918" u="none" cap="none" strike="noStrike">
                <a:solidFill>
                  <a:srgbClr val="255957"/>
                </a:solidFill>
                <a:latin typeface="Forum"/>
                <a:ea typeface="Forum"/>
                <a:cs typeface="Forum"/>
                <a:sym typeface="Forum"/>
              </a:rPr>
              <a:t>Gallery Image</a:t>
            </a:r>
            <a:endParaRPr/>
          </a:p>
        </p:txBody>
      </p:sp>
      <p:sp>
        <p:nvSpPr>
          <p:cNvPr id="235" name="Google Shape;235;p24"/>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236" name="Google Shape;236;p24"/>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237" name="Google Shape;237;p24"/>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238" name="Google Shape;238;p24"/>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242" name="Shape 242"/>
        <p:cNvGrpSpPr/>
        <p:nvPr/>
      </p:nvGrpSpPr>
      <p:grpSpPr>
        <a:xfrm>
          <a:off x="0" y="0"/>
          <a:ext cx="0" cy="0"/>
          <a:chOff x="0" y="0"/>
          <a:chExt cx="0" cy="0"/>
        </a:xfrm>
      </p:grpSpPr>
      <p:sp>
        <p:nvSpPr>
          <p:cNvPr id="243" name="Google Shape;243;p25"/>
          <p:cNvSpPr txBox="1"/>
          <p:nvPr/>
        </p:nvSpPr>
        <p:spPr>
          <a:xfrm rot="-5400000">
            <a:off x="11966269" y="3888229"/>
            <a:ext cx="11371500" cy="2499600"/>
          </a:xfrm>
          <a:prstGeom prst="rect">
            <a:avLst/>
          </a:prstGeom>
          <a:noFill/>
          <a:ln>
            <a:noFill/>
          </a:ln>
        </p:spPr>
        <p:txBody>
          <a:bodyPr anchorCtr="0" anchor="t" bIns="0" lIns="0" spcFirstLastPara="1" rIns="0" wrap="square" tIns="0">
            <a:spAutoFit/>
          </a:bodyPr>
          <a:lstStyle/>
          <a:p>
            <a:pPr indent="0" lvl="0" marL="0" marR="0" rtl="0" algn="ctr">
              <a:lnSpc>
                <a:spcPct val="69998"/>
              </a:lnSpc>
              <a:spcBef>
                <a:spcPts val="0"/>
              </a:spcBef>
              <a:spcAft>
                <a:spcPts val="0"/>
              </a:spcAft>
              <a:buNone/>
            </a:pPr>
            <a:r>
              <a:rPr b="0" i="0" lang="en-US" sz="23199" u="none" cap="none" strike="noStrike">
                <a:solidFill>
                  <a:srgbClr val="255957"/>
                </a:solidFill>
                <a:latin typeface="Forum"/>
                <a:ea typeface="Forum"/>
                <a:cs typeface="Forum"/>
                <a:sym typeface="Forum"/>
              </a:rPr>
              <a:t>Research</a:t>
            </a:r>
            <a:endParaRPr/>
          </a:p>
        </p:txBody>
      </p:sp>
      <p:grpSp>
        <p:nvGrpSpPr>
          <p:cNvPr id="244" name="Google Shape;244;p25"/>
          <p:cNvGrpSpPr/>
          <p:nvPr/>
        </p:nvGrpSpPr>
        <p:grpSpPr>
          <a:xfrm>
            <a:off x="6861709" y="379369"/>
            <a:ext cx="9516855" cy="9112272"/>
            <a:chOff x="-56717" y="0"/>
            <a:chExt cx="2664503" cy="2551229"/>
          </a:xfrm>
        </p:grpSpPr>
        <p:sp>
          <p:nvSpPr>
            <p:cNvPr id="245" name="Google Shape;245;p25"/>
            <p:cNvSpPr/>
            <p:nvPr/>
          </p:nvSpPr>
          <p:spPr>
            <a:xfrm>
              <a:off x="1270000" y="0"/>
              <a:ext cx="1337786" cy="1959176"/>
            </a:xfrm>
            <a:custGeom>
              <a:rect b="b" l="l" r="r" t="t"/>
              <a:pathLst>
                <a:path extrusionOk="0" h="1959176" w="1337786">
                  <a:moveTo>
                    <a:pt x="0" y="0"/>
                  </a:moveTo>
                  <a:lnTo>
                    <a:pt x="0" y="0"/>
                  </a:lnTo>
                  <a:cubicBezTo>
                    <a:pt x="465090" y="0"/>
                    <a:pt x="892978" y="254225"/>
                    <a:pt x="1115382" y="662692"/>
                  </a:cubicBezTo>
                  <a:cubicBezTo>
                    <a:pt x="1337786" y="1071159"/>
                    <a:pt x="1319126" y="1568522"/>
                    <a:pt x="1066741" y="1959176"/>
                  </a:cubicBezTo>
                  <a:lnTo>
                    <a:pt x="0" y="1270000"/>
                  </a:lnTo>
                  <a:close/>
                </a:path>
              </a:pathLst>
            </a:custGeom>
            <a:solidFill>
              <a:srgbClr val="25595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5"/>
            <p:cNvSpPr/>
            <p:nvPr/>
          </p:nvSpPr>
          <p:spPr>
            <a:xfrm>
              <a:off x="139785" y="1270000"/>
              <a:ext cx="2230067" cy="1281229"/>
            </a:xfrm>
            <a:custGeom>
              <a:rect b="b" l="l" r="r" t="t"/>
              <a:pathLst>
                <a:path extrusionOk="0" h="1281229" w="2230067">
                  <a:moveTo>
                    <a:pt x="2230067" y="635000"/>
                  </a:moveTo>
                  <a:cubicBezTo>
                    <a:pt x="1997522" y="1037779"/>
                    <a:pt x="1563413" y="1281229"/>
                    <a:pt x="1098468" y="1269603"/>
                  </a:cubicBezTo>
                  <a:cubicBezTo>
                    <a:pt x="633524" y="1257977"/>
                    <a:pt x="212124" y="993135"/>
                    <a:pt x="0" y="579237"/>
                  </a:cubicBezTo>
                  <a:lnTo>
                    <a:pt x="1130215" y="0"/>
                  </a:lnTo>
                  <a:close/>
                </a:path>
              </a:pathLst>
            </a:custGeom>
            <a:solidFill>
              <a:srgbClr val="4F8D8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5"/>
            <p:cNvSpPr/>
            <p:nvPr/>
          </p:nvSpPr>
          <p:spPr>
            <a:xfrm>
              <a:off x="-56717" y="0"/>
              <a:ext cx="1326717" cy="1905000"/>
            </a:xfrm>
            <a:custGeom>
              <a:rect b="b" l="l" r="r" t="t"/>
              <a:pathLst>
                <a:path extrusionOk="0" h="1905000" w="1326717">
                  <a:moveTo>
                    <a:pt x="226865" y="1905000"/>
                  </a:moveTo>
                  <a:cubicBezTo>
                    <a:pt x="12" y="1512080"/>
                    <a:pt x="0" y="1027986"/>
                    <a:pt x="226833" y="635055"/>
                  </a:cubicBezTo>
                  <a:cubicBezTo>
                    <a:pt x="453666" y="242124"/>
                    <a:pt x="872885" y="45"/>
                    <a:pt x="1326590" y="0"/>
                  </a:cubicBezTo>
                  <a:lnTo>
                    <a:pt x="1326717" y="1270000"/>
                  </a:lnTo>
                  <a:close/>
                </a:path>
              </a:pathLst>
            </a:custGeom>
            <a:solidFill>
              <a:srgbClr val="7FBDB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8" name="Google Shape;248;p25"/>
          <p:cNvSpPr txBox="1"/>
          <p:nvPr/>
        </p:nvSpPr>
        <p:spPr>
          <a:xfrm>
            <a:off x="1028700" y="1947060"/>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Statistic 1</a:t>
            </a:r>
            <a:endParaRPr/>
          </a:p>
        </p:txBody>
      </p:sp>
      <p:sp>
        <p:nvSpPr>
          <p:cNvPr id="249" name="Google Shape;249;p25"/>
          <p:cNvSpPr txBox="1"/>
          <p:nvPr/>
        </p:nvSpPr>
        <p:spPr>
          <a:xfrm>
            <a:off x="1028700" y="2676242"/>
            <a:ext cx="4439244" cy="73596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255957"/>
                </a:solidFill>
                <a:latin typeface="DM Sans"/>
                <a:ea typeface="DM Sans"/>
                <a:cs typeface="DM Sans"/>
                <a:sym typeface="DM Sans"/>
              </a:rPr>
              <a:t>Elaborate on what you want to discuss. </a:t>
            </a:r>
            <a:endParaRPr/>
          </a:p>
        </p:txBody>
      </p:sp>
      <p:sp>
        <p:nvSpPr>
          <p:cNvPr id="250" name="Google Shape;250;p25"/>
          <p:cNvSpPr txBox="1"/>
          <p:nvPr/>
        </p:nvSpPr>
        <p:spPr>
          <a:xfrm>
            <a:off x="1028700" y="4151900"/>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4F8D8B"/>
                </a:solidFill>
                <a:latin typeface="Forum"/>
                <a:ea typeface="Forum"/>
                <a:cs typeface="Forum"/>
                <a:sym typeface="Forum"/>
              </a:rPr>
              <a:t>Statistic 2</a:t>
            </a:r>
            <a:endParaRPr/>
          </a:p>
        </p:txBody>
      </p:sp>
      <p:sp>
        <p:nvSpPr>
          <p:cNvPr id="251" name="Google Shape;251;p25"/>
          <p:cNvSpPr txBox="1"/>
          <p:nvPr/>
        </p:nvSpPr>
        <p:spPr>
          <a:xfrm>
            <a:off x="1028700" y="4881081"/>
            <a:ext cx="4439244" cy="73596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4F8D8B"/>
                </a:solidFill>
                <a:latin typeface="DM Sans"/>
                <a:ea typeface="DM Sans"/>
                <a:cs typeface="DM Sans"/>
                <a:sym typeface="DM Sans"/>
              </a:rPr>
              <a:t>Elaborate on what you want to discuss. </a:t>
            </a:r>
            <a:endParaRPr/>
          </a:p>
        </p:txBody>
      </p:sp>
      <p:sp>
        <p:nvSpPr>
          <p:cNvPr id="252" name="Google Shape;252;p25"/>
          <p:cNvSpPr txBox="1"/>
          <p:nvPr/>
        </p:nvSpPr>
        <p:spPr>
          <a:xfrm>
            <a:off x="1028700" y="6359996"/>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7FBDBB"/>
                </a:solidFill>
                <a:latin typeface="Forum"/>
                <a:ea typeface="Forum"/>
                <a:cs typeface="Forum"/>
                <a:sym typeface="Forum"/>
              </a:rPr>
              <a:t>Statistic 3</a:t>
            </a:r>
            <a:endParaRPr/>
          </a:p>
        </p:txBody>
      </p:sp>
      <p:sp>
        <p:nvSpPr>
          <p:cNvPr id="253" name="Google Shape;253;p25"/>
          <p:cNvSpPr txBox="1"/>
          <p:nvPr/>
        </p:nvSpPr>
        <p:spPr>
          <a:xfrm>
            <a:off x="1028700" y="7089178"/>
            <a:ext cx="4439244" cy="73596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7FBDBB"/>
                </a:solidFill>
                <a:latin typeface="DM Sans"/>
                <a:ea typeface="DM Sans"/>
                <a:cs typeface="DM Sans"/>
                <a:sym typeface="DM Sans"/>
              </a:rPr>
              <a:t>Elaborate on what you want to discuss. </a:t>
            </a:r>
            <a:endParaRPr/>
          </a:p>
        </p:txBody>
      </p:sp>
      <p:sp>
        <p:nvSpPr>
          <p:cNvPr id="254" name="Google Shape;254;p25"/>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255" name="Google Shape;255;p25"/>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256" name="Google Shape;256;p25"/>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257" name="Google Shape;257;p25"/>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5957"/>
        </a:solidFill>
      </p:bgPr>
    </p:bg>
    <p:spTree>
      <p:nvGrpSpPr>
        <p:cNvPr id="261" name="Shape 261"/>
        <p:cNvGrpSpPr/>
        <p:nvPr/>
      </p:nvGrpSpPr>
      <p:grpSpPr>
        <a:xfrm>
          <a:off x="0" y="0"/>
          <a:ext cx="0" cy="0"/>
          <a:chOff x="0" y="0"/>
          <a:chExt cx="0" cy="0"/>
        </a:xfrm>
      </p:grpSpPr>
      <p:cxnSp>
        <p:nvCxnSpPr>
          <p:cNvPr id="262" name="Google Shape;262;p26"/>
          <p:cNvCxnSpPr/>
          <p:nvPr/>
        </p:nvCxnSpPr>
        <p:spPr>
          <a:xfrm>
            <a:off x="4299878" y="3903151"/>
            <a:ext cx="3077226" cy="0"/>
          </a:xfrm>
          <a:prstGeom prst="straightConnector1">
            <a:avLst/>
          </a:prstGeom>
          <a:noFill/>
          <a:ln cap="flat" cmpd="sng" w="38100">
            <a:solidFill>
              <a:srgbClr val="FEFAE0"/>
            </a:solidFill>
            <a:prstDash val="solid"/>
            <a:round/>
            <a:headEnd len="sm" w="sm" type="none"/>
            <a:tailEnd len="sm" w="sm" type="none"/>
          </a:ln>
        </p:spPr>
      </p:cxnSp>
      <p:cxnSp>
        <p:nvCxnSpPr>
          <p:cNvPr id="263" name="Google Shape;263;p26"/>
          <p:cNvCxnSpPr/>
          <p:nvPr/>
        </p:nvCxnSpPr>
        <p:spPr>
          <a:xfrm>
            <a:off x="13347350" y="3903151"/>
            <a:ext cx="3077226" cy="0"/>
          </a:xfrm>
          <a:prstGeom prst="straightConnector1">
            <a:avLst/>
          </a:prstGeom>
          <a:noFill/>
          <a:ln cap="flat" cmpd="sng" w="38100">
            <a:solidFill>
              <a:srgbClr val="FEFAE0"/>
            </a:solidFill>
            <a:prstDash val="solid"/>
            <a:round/>
            <a:headEnd len="sm" w="sm" type="none"/>
            <a:tailEnd len="sm" w="sm" type="none"/>
          </a:ln>
        </p:spPr>
      </p:cxnSp>
      <p:cxnSp>
        <p:nvCxnSpPr>
          <p:cNvPr id="264" name="Google Shape;264;p26"/>
          <p:cNvCxnSpPr/>
          <p:nvPr/>
        </p:nvCxnSpPr>
        <p:spPr>
          <a:xfrm>
            <a:off x="4299878" y="4796465"/>
            <a:ext cx="3077226" cy="0"/>
          </a:xfrm>
          <a:prstGeom prst="straightConnector1">
            <a:avLst/>
          </a:prstGeom>
          <a:noFill/>
          <a:ln cap="flat" cmpd="sng" w="38100">
            <a:solidFill>
              <a:srgbClr val="FEFAE0"/>
            </a:solidFill>
            <a:prstDash val="solid"/>
            <a:round/>
            <a:headEnd len="sm" w="sm" type="none"/>
            <a:tailEnd len="sm" w="sm" type="none"/>
          </a:ln>
        </p:spPr>
      </p:cxnSp>
      <p:cxnSp>
        <p:nvCxnSpPr>
          <p:cNvPr id="265" name="Google Shape;265;p26"/>
          <p:cNvCxnSpPr/>
          <p:nvPr/>
        </p:nvCxnSpPr>
        <p:spPr>
          <a:xfrm>
            <a:off x="13347350" y="4796465"/>
            <a:ext cx="3077226" cy="0"/>
          </a:xfrm>
          <a:prstGeom prst="straightConnector1">
            <a:avLst/>
          </a:prstGeom>
          <a:noFill/>
          <a:ln cap="flat" cmpd="sng" w="38100">
            <a:solidFill>
              <a:srgbClr val="FEFAE0"/>
            </a:solidFill>
            <a:prstDash val="solid"/>
            <a:round/>
            <a:headEnd len="sm" w="sm" type="none"/>
            <a:tailEnd len="sm" w="sm" type="none"/>
          </a:ln>
        </p:spPr>
      </p:cxnSp>
      <p:cxnSp>
        <p:nvCxnSpPr>
          <p:cNvPr id="266" name="Google Shape;266;p26"/>
          <p:cNvCxnSpPr/>
          <p:nvPr/>
        </p:nvCxnSpPr>
        <p:spPr>
          <a:xfrm>
            <a:off x="8822077" y="3903151"/>
            <a:ext cx="3077226" cy="0"/>
          </a:xfrm>
          <a:prstGeom prst="straightConnector1">
            <a:avLst/>
          </a:prstGeom>
          <a:noFill/>
          <a:ln cap="flat" cmpd="sng" w="38100">
            <a:solidFill>
              <a:srgbClr val="FEFAE0"/>
            </a:solidFill>
            <a:prstDash val="solid"/>
            <a:round/>
            <a:headEnd len="sm" w="sm" type="none"/>
            <a:tailEnd len="sm" w="sm" type="none"/>
          </a:ln>
        </p:spPr>
      </p:cxnSp>
      <p:cxnSp>
        <p:nvCxnSpPr>
          <p:cNvPr id="267" name="Google Shape;267;p26"/>
          <p:cNvCxnSpPr/>
          <p:nvPr/>
        </p:nvCxnSpPr>
        <p:spPr>
          <a:xfrm>
            <a:off x="8822077" y="4796465"/>
            <a:ext cx="3077226" cy="0"/>
          </a:xfrm>
          <a:prstGeom prst="straightConnector1">
            <a:avLst/>
          </a:prstGeom>
          <a:noFill/>
          <a:ln cap="flat" cmpd="sng" w="38100">
            <a:solidFill>
              <a:srgbClr val="FEFAE0"/>
            </a:solidFill>
            <a:prstDash val="solid"/>
            <a:round/>
            <a:headEnd len="sm" w="sm" type="none"/>
            <a:tailEnd len="sm" w="sm" type="none"/>
          </a:ln>
        </p:spPr>
      </p:cxnSp>
      <p:grpSp>
        <p:nvGrpSpPr>
          <p:cNvPr id="268" name="Google Shape;268;p26"/>
          <p:cNvGrpSpPr/>
          <p:nvPr/>
        </p:nvGrpSpPr>
        <p:grpSpPr>
          <a:xfrm>
            <a:off x="-571500" y="-144661"/>
            <a:ext cx="3809967" cy="10498336"/>
            <a:chOff x="0" y="-38100"/>
            <a:chExt cx="1003448" cy="2764994"/>
          </a:xfrm>
        </p:grpSpPr>
        <p:sp>
          <p:nvSpPr>
            <p:cNvPr id="269" name="Google Shape;269;p26"/>
            <p:cNvSpPr/>
            <p:nvPr/>
          </p:nvSpPr>
          <p:spPr>
            <a:xfrm>
              <a:off x="0" y="0"/>
              <a:ext cx="1003448" cy="2726894"/>
            </a:xfrm>
            <a:custGeom>
              <a:rect b="b" l="l" r="r" t="t"/>
              <a:pathLst>
                <a:path extrusionOk="0" h="2726894" w="1003448">
                  <a:moveTo>
                    <a:pt x="0" y="0"/>
                  </a:moveTo>
                  <a:lnTo>
                    <a:pt x="1003448" y="0"/>
                  </a:lnTo>
                  <a:lnTo>
                    <a:pt x="1003448" y="2726894"/>
                  </a:lnTo>
                  <a:lnTo>
                    <a:pt x="0" y="2726894"/>
                  </a:lnTo>
                  <a:close/>
                </a:path>
              </a:pathLst>
            </a:custGeom>
            <a:solidFill>
              <a:srgbClr val="FEFAE0"/>
            </a:solidFill>
            <a:ln>
              <a:noFill/>
            </a:ln>
          </p:spPr>
        </p:sp>
        <p:sp>
          <p:nvSpPr>
            <p:cNvPr id="270" name="Google Shape;270;p26"/>
            <p:cNvSpPr txBox="1"/>
            <p:nvPr/>
          </p:nvSpPr>
          <p:spPr>
            <a:xfrm>
              <a:off x="0" y="-38100"/>
              <a:ext cx="1003448" cy="2764994"/>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1" name="Google Shape;271;p26"/>
          <p:cNvSpPr txBox="1"/>
          <p:nvPr/>
        </p:nvSpPr>
        <p:spPr>
          <a:xfrm>
            <a:off x="4185454" y="4110578"/>
            <a:ext cx="3306074"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FEFAE0"/>
                </a:solidFill>
                <a:latin typeface="Forum"/>
                <a:ea typeface="Forum"/>
                <a:cs typeface="Forum"/>
                <a:sym typeface="Forum"/>
              </a:rPr>
              <a:t>MONTHLY</a:t>
            </a:r>
            <a:endParaRPr/>
          </a:p>
        </p:txBody>
      </p:sp>
      <p:sp>
        <p:nvSpPr>
          <p:cNvPr id="272" name="Google Shape;272;p26"/>
          <p:cNvSpPr txBox="1"/>
          <p:nvPr/>
        </p:nvSpPr>
        <p:spPr>
          <a:xfrm>
            <a:off x="4185454" y="2119853"/>
            <a:ext cx="3306074" cy="17487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9600" u="none" cap="none" strike="noStrike">
                <a:solidFill>
                  <a:srgbClr val="FEFAE0"/>
                </a:solidFill>
                <a:latin typeface="Forum"/>
                <a:ea typeface="Forum"/>
                <a:cs typeface="Forum"/>
                <a:sym typeface="Forum"/>
              </a:rPr>
              <a:t>20$</a:t>
            </a:r>
            <a:endParaRPr/>
          </a:p>
        </p:txBody>
      </p:sp>
      <p:sp>
        <p:nvSpPr>
          <p:cNvPr id="273" name="Google Shape;273;p26"/>
          <p:cNvSpPr txBox="1"/>
          <p:nvPr/>
        </p:nvSpPr>
        <p:spPr>
          <a:xfrm>
            <a:off x="4185454" y="4920290"/>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74" name="Google Shape;274;p26"/>
          <p:cNvSpPr txBox="1"/>
          <p:nvPr/>
        </p:nvSpPr>
        <p:spPr>
          <a:xfrm>
            <a:off x="4185454" y="5435642"/>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75" name="Google Shape;275;p26"/>
          <p:cNvSpPr txBox="1"/>
          <p:nvPr/>
        </p:nvSpPr>
        <p:spPr>
          <a:xfrm>
            <a:off x="13232926" y="4110578"/>
            <a:ext cx="3306074"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FEFAE0"/>
                </a:solidFill>
                <a:latin typeface="Forum"/>
                <a:ea typeface="Forum"/>
                <a:cs typeface="Forum"/>
                <a:sym typeface="Forum"/>
              </a:rPr>
              <a:t>YEARLY</a:t>
            </a:r>
            <a:endParaRPr/>
          </a:p>
        </p:txBody>
      </p:sp>
      <p:sp>
        <p:nvSpPr>
          <p:cNvPr id="276" name="Google Shape;276;p26"/>
          <p:cNvSpPr txBox="1"/>
          <p:nvPr/>
        </p:nvSpPr>
        <p:spPr>
          <a:xfrm>
            <a:off x="13232926" y="2119853"/>
            <a:ext cx="3306074" cy="17487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9600" u="none" cap="none" strike="noStrike">
                <a:solidFill>
                  <a:srgbClr val="FEFAE0"/>
                </a:solidFill>
                <a:latin typeface="Forum"/>
                <a:ea typeface="Forum"/>
                <a:cs typeface="Forum"/>
                <a:sym typeface="Forum"/>
              </a:rPr>
              <a:t>300$</a:t>
            </a:r>
            <a:endParaRPr/>
          </a:p>
        </p:txBody>
      </p:sp>
      <p:sp>
        <p:nvSpPr>
          <p:cNvPr id="277" name="Google Shape;277;p26"/>
          <p:cNvSpPr txBox="1"/>
          <p:nvPr/>
        </p:nvSpPr>
        <p:spPr>
          <a:xfrm>
            <a:off x="13232926" y="4920290"/>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78" name="Google Shape;278;p26"/>
          <p:cNvSpPr txBox="1"/>
          <p:nvPr/>
        </p:nvSpPr>
        <p:spPr>
          <a:xfrm>
            <a:off x="13232926" y="5435642"/>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79" name="Google Shape;279;p26"/>
          <p:cNvSpPr txBox="1"/>
          <p:nvPr/>
        </p:nvSpPr>
        <p:spPr>
          <a:xfrm>
            <a:off x="13232926" y="6475639"/>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0" name="Google Shape;280;p26"/>
          <p:cNvSpPr txBox="1"/>
          <p:nvPr/>
        </p:nvSpPr>
        <p:spPr>
          <a:xfrm>
            <a:off x="13232926" y="7515637"/>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1" name="Google Shape;281;p26"/>
          <p:cNvSpPr txBox="1"/>
          <p:nvPr/>
        </p:nvSpPr>
        <p:spPr>
          <a:xfrm>
            <a:off x="13232926" y="5955640"/>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2" name="Google Shape;282;p26"/>
          <p:cNvSpPr txBox="1"/>
          <p:nvPr/>
        </p:nvSpPr>
        <p:spPr>
          <a:xfrm>
            <a:off x="13232926" y="6995638"/>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3" name="Google Shape;283;p26"/>
          <p:cNvSpPr txBox="1"/>
          <p:nvPr/>
        </p:nvSpPr>
        <p:spPr>
          <a:xfrm>
            <a:off x="8707653" y="4110578"/>
            <a:ext cx="3306074" cy="5619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600" u="none" cap="none" strike="noStrike">
                <a:solidFill>
                  <a:srgbClr val="FEFAE0"/>
                </a:solidFill>
                <a:latin typeface="Forum"/>
                <a:ea typeface="Forum"/>
                <a:cs typeface="Forum"/>
                <a:sym typeface="Forum"/>
              </a:rPr>
              <a:t>MONTHLY</a:t>
            </a:r>
            <a:endParaRPr/>
          </a:p>
        </p:txBody>
      </p:sp>
      <p:sp>
        <p:nvSpPr>
          <p:cNvPr id="284" name="Google Shape;284;p26"/>
          <p:cNvSpPr txBox="1"/>
          <p:nvPr/>
        </p:nvSpPr>
        <p:spPr>
          <a:xfrm>
            <a:off x="8707653" y="2119853"/>
            <a:ext cx="3306074" cy="174879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9600" u="none" cap="none" strike="noStrike">
                <a:solidFill>
                  <a:srgbClr val="FEFAE0"/>
                </a:solidFill>
                <a:latin typeface="Forum"/>
                <a:ea typeface="Forum"/>
                <a:cs typeface="Forum"/>
                <a:sym typeface="Forum"/>
              </a:rPr>
              <a:t>30$</a:t>
            </a:r>
            <a:endParaRPr/>
          </a:p>
        </p:txBody>
      </p:sp>
      <p:sp>
        <p:nvSpPr>
          <p:cNvPr id="285" name="Google Shape;285;p26"/>
          <p:cNvSpPr txBox="1"/>
          <p:nvPr/>
        </p:nvSpPr>
        <p:spPr>
          <a:xfrm>
            <a:off x="8707653" y="4920290"/>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6" name="Google Shape;286;p26"/>
          <p:cNvSpPr txBox="1"/>
          <p:nvPr/>
        </p:nvSpPr>
        <p:spPr>
          <a:xfrm>
            <a:off x="8707653" y="5435642"/>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7" name="Google Shape;287;p26"/>
          <p:cNvSpPr txBox="1"/>
          <p:nvPr/>
        </p:nvSpPr>
        <p:spPr>
          <a:xfrm>
            <a:off x="8707653" y="6475639"/>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8" name="Google Shape;288;p26"/>
          <p:cNvSpPr txBox="1"/>
          <p:nvPr/>
        </p:nvSpPr>
        <p:spPr>
          <a:xfrm>
            <a:off x="8707653" y="5955640"/>
            <a:ext cx="330607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Add a feature</a:t>
            </a:r>
            <a:endParaRPr/>
          </a:p>
        </p:txBody>
      </p:sp>
      <p:sp>
        <p:nvSpPr>
          <p:cNvPr id="289" name="Google Shape;289;p26"/>
          <p:cNvSpPr txBox="1"/>
          <p:nvPr/>
        </p:nvSpPr>
        <p:spPr>
          <a:xfrm rot="-5400000">
            <a:off x="-4185012" y="1813221"/>
            <a:ext cx="11557200" cy="68082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44230" u="none" cap="none" strike="noStrike">
                <a:solidFill>
                  <a:srgbClr val="255957"/>
                </a:solidFill>
                <a:latin typeface="Forum"/>
                <a:ea typeface="Forum"/>
                <a:cs typeface="Forum"/>
                <a:sym typeface="Forum"/>
              </a:rPr>
              <a:t>Price</a:t>
            </a:r>
            <a:endParaRPr/>
          </a:p>
        </p:txBody>
      </p:sp>
      <p:sp>
        <p:nvSpPr>
          <p:cNvPr id="290" name="Google Shape;290;p26"/>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291" name="Google Shape;291;p26"/>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292" name="Google Shape;292;p26"/>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293" name="Google Shape;293;p26"/>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297" name="Shape 297"/>
        <p:cNvGrpSpPr/>
        <p:nvPr/>
      </p:nvGrpSpPr>
      <p:grpSpPr>
        <a:xfrm>
          <a:off x="0" y="0"/>
          <a:ext cx="0" cy="0"/>
          <a:chOff x="0" y="0"/>
          <a:chExt cx="0" cy="0"/>
        </a:xfrm>
      </p:grpSpPr>
      <p:pic>
        <p:nvPicPr>
          <p:cNvPr id="298" name="Google Shape;298;p27"/>
          <p:cNvPicPr preferRelativeResize="0"/>
          <p:nvPr/>
        </p:nvPicPr>
        <p:blipFill>
          <a:blip r:embed="rId3">
            <a:alphaModFix/>
          </a:blip>
          <a:stretch>
            <a:fillRect/>
          </a:stretch>
        </p:blipFill>
        <p:spPr>
          <a:xfrm>
            <a:off x="0" y="-1531111"/>
            <a:ext cx="18288000" cy="12206873"/>
          </a:xfrm>
          <a:prstGeom prst="rect">
            <a:avLst/>
          </a:prstGeom>
          <a:noFill/>
          <a:ln>
            <a:noFill/>
          </a:ln>
        </p:spPr>
      </p:pic>
      <p:sp>
        <p:nvSpPr>
          <p:cNvPr id="299" name="Google Shape;299;p27"/>
          <p:cNvSpPr/>
          <p:nvPr/>
        </p:nvSpPr>
        <p:spPr>
          <a:xfrm>
            <a:off x="14019600" y="-1726400"/>
            <a:ext cx="1007700" cy="127695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300" name="Google Shape;300;p27"/>
          <p:cNvSpPr txBox="1"/>
          <p:nvPr/>
        </p:nvSpPr>
        <p:spPr>
          <a:xfrm rot="-5400000">
            <a:off x="3779376" y="4921450"/>
            <a:ext cx="21378147"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A picture is worth a thousand words. A picture is worth a thousand words. A picture is worth a thousand words. </a:t>
            </a:r>
            <a:endParaRPr/>
          </a:p>
        </p:txBody>
      </p:sp>
      <p:sp>
        <p:nvSpPr>
          <p:cNvPr id="301" name="Google Shape;301;p27"/>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302" name="Google Shape;302;p27"/>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303" name="Google Shape;303;p27"/>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304" name="Google Shape;304;p27"/>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5957"/>
        </a:solidFill>
      </p:bgPr>
    </p:bg>
    <p:spTree>
      <p:nvGrpSpPr>
        <p:cNvPr id="308" name="Shape 308"/>
        <p:cNvGrpSpPr/>
        <p:nvPr/>
      </p:nvGrpSpPr>
      <p:grpSpPr>
        <a:xfrm>
          <a:off x="0" y="0"/>
          <a:ext cx="0" cy="0"/>
          <a:chOff x="0" y="0"/>
          <a:chExt cx="0" cy="0"/>
        </a:xfrm>
      </p:grpSpPr>
      <p:sp>
        <p:nvSpPr>
          <p:cNvPr id="309" name="Google Shape;309;p28"/>
          <p:cNvSpPr txBox="1"/>
          <p:nvPr/>
        </p:nvSpPr>
        <p:spPr>
          <a:xfrm>
            <a:off x="-745440" y="-295513"/>
            <a:ext cx="19779000" cy="4462800"/>
          </a:xfrm>
          <a:prstGeom prst="rect">
            <a:avLst/>
          </a:prstGeom>
          <a:noFill/>
          <a:ln>
            <a:noFill/>
          </a:ln>
        </p:spPr>
        <p:txBody>
          <a:bodyPr anchorCtr="0" anchor="t" bIns="0" lIns="0" spcFirstLastPara="1" rIns="0" wrap="square" tIns="0">
            <a:spAutoFit/>
          </a:bodyPr>
          <a:lstStyle/>
          <a:p>
            <a:pPr indent="0" lvl="0" marL="0" marR="0" rtl="0" algn="ctr">
              <a:lnSpc>
                <a:spcPct val="69999"/>
              </a:lnSpc>
              <a:spcBef>
                <a:spcPts val="0"/>
              </a:spcBef>
              <a:spcAft>
                <a:spcPts val="0"/>
              </a:spcAft>
              <a:buNone/>
            </a:pPr>
            <a:r>
              <a:rPr b="0" i="0" lang="en-US" sz="41419" u="none" cap="none" strike="noStrike">
                <a:solidFill>
                  <a:srgbClr val="FEFAE0"/>
                </a:solidFill>
                <a:latin typeface="Forum"/>
                <a:ea typeface="Forum"/>
                <a:cs typeface="Forum"/>
                <a:sym typeface="Forum"/>
              </a:rPr>
              <a:t>About Us</a:t>
            </a:r>
            <a:endParaRPr/>
          </a:p>
        </p:txBody>
      </p:sp>
      <p:sp>
        <p:nvSpPr>
          <p:cNvPr id="310" name="Google Shape;310;p28"/>
          <p:cNvSpPr txBox="1"/>
          <p:nvPr/>
        </p:nvSpPr>
        <p:spPr>
          <a:xfrm>
            <a:off x="4753109" y="4962525"/>
            <a:ext cx="8781782" cy="232981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600" u="none" cap="none" strike="noStrike">
                <a:solidFill>
                  <a:srgbClr val="FEFAE0"/>
                </a:solidFill>
                <a:latin typeface="Forum"/>
                <a:ea typeface="Forum"/>
                <a:cs typeface="Forum"/>
                <a:sym typeface="Forum"/>
              </a:rPr>
              <a:t>As an organization, we are defined by our unwavering commitment to delivering exceptional value, innovation, and service to our customers, striving to set new standards in our industry and foster enduring partnerships.</a:t>
            </a:r>
            <a:endParaRPr/>
          </a:p>
        </p:txBody>
      </p:sp>
      <p:sp>
        <p:nvSpPr>
          <p:cNvPr id="311" name="Google Shape;311;p28"/>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312" name="Google Shape;312;p28"/>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313" name="Google Shape;313;p28"/>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314" name="Google Shape;314;p28"/>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318" name="Shape 318"/>
        <p:cNvGrpSpPr/>
        <p:nvPr/>
      </p:nvGrpSpPr>
      <p:grpSpPr>
        <a:xfrm>
          <a:off x="0" y="0"/>
          <a:ext cx="0" cy="0"/>
          <a:chOff x="0" y="0"/>
          <a:chExt cx="0" cy="0"/>
        </a:xfrm>
      </p:grpSpPr>
      <p:pic>
        <p:nvPicPr>
          <p:cNvPr id="319" name="Google Shape;319;p29"/>
          <p:cNvPicPr preferRelativeResize="0"/>
          <p:nvPr/>
        </p:nvPicPr>
        <p:blipFill>
          <a:blip r:embed="rId3">
            <a:alphaModFix/>
          </a:blip>
          <a:stretch>
            <a:fillRect/>
          </a:stretch>
        </p:blipFill>
        <p:spPr>
          <a:xfrm>
            <a:off x="-37" y="-30"/>
            <a:ext cx="9144000" cy="10286984"/>
          </a:xfrm>
          <a:prstGeom prst="rect">
            <a:avLst/>
          </a:prstGeom>
          <a:noFill/>
          <a:ln>
            <a:noFill/>
          </a:ln>
        </p:spPr>
      </p:pic>
      <p:sp>
        <p:nvSpPr>
          <p:cNvPr id="320" name="Google Shape;320;p29"/>
          <p:cNvSpPr txBox="1"/>
          <p:nvPr/>
        </p:nvSpPr>
        <p:spPr>
          <a:xfrm>
            <a:off x="10748957" y="1799785"/>
            <a:ext cx="65103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255957"/>
                </a:solidFill>
                <a:latin typeface="Forum"/>
                <a:ea typeface="Forum"/>
                <a:cs typeface="Forum"/>
                <a:sym typeface="Forum"/>
              </a:rPr>
              <a:t>Our History</a:t>
            </a:r>
            <a:endParaRPr/>
          </a:p>
        </p:txBody>
      </p:sp>
      <p:sp>
        <p:nvSpPr>
          <p:cNvPr id="321" name="Google Shape;321;p29"/>
          <p:cNvSpPr txBox="1"/>
          <p:nvPr/>
        </p:nvSpPr>
        <p:spPr>
          <a:xfrm>
            <a:off x="10748957" y="3336448"/>
            <a:ext cx="6510300" cy="3879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Presentations are communication tools that can be used as demonstrations, lectures, speeches, reports, and more. It is mostly presented before an audience.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p:txBody>
      </p:sp>
      <p:sp>
        <p:nvSpPr>
          <p:cNvPr id="322" name="Google Shape;322;p29"/>
          <p:cNvSpPr txBox="1"/>
          <p:nvPr/>
        </p:nvSpPr>
        <p:spPr>
          <a:xfrm rot="-5400000">
            <a:off x="2624764" y="3547845"/>
            <a:ext cx="11142900" cy="3379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954" u="none" cap="none" strike="noStrike">
                <a:solidFill>
                  <a:srgbClr val="255957"/>
                </a:solidFill>
                <a:latin typeface="Forum"/>
                <a:ea typeface="Forum"/>
                <a:cs typeface="Forum"/>
                <a:sym typeface="Forum"/>
              </a:rPr>
              <a:t>Company</a:t>
            </a:r>
            <a:endParaRPr/>
          </a:p>
        </p:txBody>
      </p:sp>
      <p:sp>
        <p:nvSpPr>
          <p:cNvPr id="323" name="Google Shape;323;p29"/>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324" name="Google Shape;324;p29"/>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325" name="Google Shape;325;p29"/>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326" name="Google Shape;326;p29"/>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330" name="Shape 330"/>
        <p:cNvGrpSpPr/>
        <p:nvPr/>
      </p:nvGrpSpPr>
      <p:grpSpPr>
        <a:xfrm>
          <a:off x="0" y="0"/>
          <a:ext cx="0" cy="0"/>
          <a:chOff x="0" y="0"/>
          <a:chExt cx="0" cy="0"/>
        </a:xfrm>
      </p:grpSpPr>
      <p:grpSp>
        <p:nvGrpSpPr>
          <p:cNvPr id="331" name="Google Shape;331;p30"/>
          <p:cNvGrpSpPr/>
          <p:nvPr/>
        </p:nvGrpSpPr>
        <p:grpSpPr>
          <a:xfrm>
            <a:off x="0" y="1697128"/>
            <a:ext cx="18288000" cy="8589872"/>
            <a:chOff x="0" y="-38100"/>
            <a:chExt cx="4816593" cy="2262353"/>
          </a:xfrm>
        </p:grpSpPr>
        <p:sp>
          <p:nvSpPr>
            <p:cNvPr id="332" name="Google Shape;332;p30"/>
            <p:cNvSpPr/>
            <p:nvPr/>
          </p:nvSpPr>
          <p:spPr>
            <a:xfrm>
              <a:off x="0" y="0"/>
              <a:ext cx="4816592" cy="2224253"/>
            </a:xfrm>
            <a:custGeom>
              <a:rect b="b" l="l" r="r" t="t"/>
              <a:pathLst>
                <a:path extrusionOk="0" h="2224253" w="4816592">
                  <a:moveTo>
                    <a:pt x="0" y="0"/>
                  </a:moveTo>
                  <a:lnTo>
                    <a:pt x="4816592" y="0"/>
                  </a:lnTo>
                  <a:lnTo>
                    <a:pt x="4816592" y="2224253"/>
                  </a:lnTo>
                  <a:lnTo>
                    <a:pt x="0" y="2224253"/>
                  </a:lnTo>
                  <a:close/>
                </a:path>
              </a:pathLst>
            </a:custGeom>
            <a:solidFill>
              <a:srgbClr val="255957"/>
            </a:solidFill>
            <a:ln>
              <a:noFill/>
            </a:ln>
          </p:spPr>
        </p:sp>
        <p:sp>
          <p:nvSpPr>
            <p:cNvPr id="333" name="Google Shape;333;p30"/>
            <p:cNvSpPr txBox="1"/>
            <p:nvPr/>
          </p:nvSpPr>
          <p:spPr>
            <a:xfrm>
              <a:off x="0" y="-38100"/>
              <a:ext cx="4816593" cy="2262353"/>
            </a:xfrm>
            <a:prstGeom prst="rect">
              <a:avLst/>
            </a:prstGeom>
            <a:noFill/>
            <a:ln>
              <a:noFill/>
            </a:ln>
          </p:spPr>
          <p:txBody>
            <a:bodyPr anchorCtr="0" anchor="ctr" bIns="50800" lIns="50800" spcFirstLastPara="1" rIns="50800" wrap="square" tIns="50800">
              <a:noAutofit/>
            </a:bodyPr>
            <a:lstStyle/>
            <a:p>
              <a:pPr indent="0" lvl="0" marL="0" marR="0" rtl="0" algn="ctr">
                <a:lnSpc>
                  <a:spcPct val="124388"/>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4" name="Google Shape;334;p30"/>
          <p:cNvPicPr preferRelativeResize="0"/>
          <p:nvPr/>
        </p:nvPicPr>
        <p:blipFill>
          <a:blip r:embed="rId3">
            <a:alphaModFix/>
          </a:blip>
          <a:stretch>
            <a:fillRect/>
          </a:stretch>
        </p:blipFill>
        <p:spPr>
          <a:xfrm>
            <a:off x="0" y="3197950"/>
            <a:ext cx="4572000" cy="4572000"/>
          </a:xfrm>
          <a:prstGeom prst="rect">
            <a:avLst/>
          </a:prstGeom>
          <a:noFill/>
          <a:ln>
            <a:noFill/>
          </a:ln>
        </p:spPr>
      </p:pic>
      <p:pic>
        <p:nvPicPr>
          <p:cNvPr id="335" name="Google Shape;335;p30"/>
          <p:cNvPicPr preferRelativeResize="0"/>
          <p:nvPr/>
        </p:nvPicPr>
        <p:blipFill>
          <a:blip r:embed="rId4">
            <a:alphaModFix/>
          </a:blip>
          <a:stretch>
            <a:fillRect/>
          </a:stretch>
        </p:blipFill>
        <p:spPr>
          <a:xfrm>
            <a:off x="13716000" y="3197950"/>
            <a:ext cx="4572000" cy="4572000"/>
          </a:xfrm>
          <a:prstGeom prst="rect">
            <a:avLst/>
          </a:prstGeom>
          <a:noFill/>
          <a:ln>
            <a:noFill/>
          </a:ln>
        </p:spPr>
      </p:pic>
      <p:sp>
        <p:nvSpPr>
          <p:cNvPr id="336" name="Google Shape;336;p30"/>
          <p:cNvSpPr txBox="1"/>
          <p:nvPr/>
        </p:nvSpPr>
        <p:spPr>
          <a:xfrm>
            <a:off x="-288471" y="-145524"/>
            <a:ext cx="18996900" cy="2654400"/>
          </a:xfrm>
          <a:prstGeom prst="rect">
            <a:avLst/>
          </a:prstGeom>
          <a:noFill/>
          <a:ln>
            <a:noFill/>
          </a:ln>
        </p:spPr>
        <p:txBody>
          <a:bodyPr anchorCtr="0" anchor="t" bIns="0" lIns="0" spcFirstLastPara="1" rIns="0" wrap="square" tIns="0">
            <a:spAutoFit/>
          </a:bodyPr>
          <a:lstStyle/>
          <a:p>
            <a:pPr indent="0" lvl="0" marL="0" marR="0" rtl="0" algn="ctr">
              <a:lnSpc>
                <a:spcPct val="70002"/>
              </a:lnSpc>
              <a:spcBef>
                <a:spcPts val="0"/>
              </a:spcBef>
              <a:spcAft>
                <a:spcPts val="0"/>
              </a:spcAft>
              <a:buNone/>
            </a:pPr>
            <a:r>
              <a:rPr b="0" i="0" lang="en-US" sz="24635" u="none" cap="none" strike="noStrike">
                <a:solidFill>
                  <a:srgbClr val="255957"/>
                </a:solidFill>
                <a:latin typeface="Forum"/>
                <a:ea typeface="Forum"/>
                <a:cs typeface="Forum"/>
                <a:sym typeface="Forum"/>
              </a:rPr>
              <a:t>Meet the Team</a:t>
            </a:r>
            <a:endParaRPr/>
          </a:p>
        </p:txBody>
      </p:sp>
      <p:pic>
        <p:nvPicPr>
          <p:cNvPr id="337" name="Google Shape;337;p30"/>
          <p:cNvPicPr preferRelativeResize="0"/>
          <p:nvPr/>
        </p:nvPicPr>
        <p:blipFill>
          <a:blip r:embed="rId5">
            <a:alphaModFix/>
          </a:blip>
          <a:stretch>
            <a:fillRect/>
          </a:stretch>
        </p:blipFill>
        <p:spPr>
          <a:xfrm>
            <a:off x="4572000" y="3197950"/>
            <a:ext cx="4572000" cy="4572000"/>
          </a:xfrm>
          <a:prstGeom prst="rect">
            <a:avLst/>
          </a:prstGeom>
          <a:noFill/>
          <a:ln>
            <a:noFill/>
          </a:ln>
        </p:spPr>
      </p:pic>
      <p:pic>
        <p:nvPicPr>
          <p:cNvPr id="338" name="Google Shape;338;p30"/>
          <p:cNvPicPr preferRelativeResize="0"/>
          <p:nvPr/>
        </p:nvPicPr>
        <p:blipFill>
          <a:blip r:embed="rId6">
            <a:alphaModFix/>
          </a:blip>
          <a:stretch>
            <a:fillRect/>
          </a:stretch>
        </p:blipFill>
        <p:spPr>
          <a:xfrm>
            <a:off x="9144000" y="3197950"/>
            <a:ext cx="4572000" cy="4572000"/>
          </a:xfrm>
          <a:prstGeom prst="rect">
            <a:avLst/>
          </a:prstGeom>
          <a:noFill/>
          <a:ln>
            <a:noFill/>
          </a:ln>
        </p:spPr>
      </p:pic>
      <p:sp>
        <p:nvSpPr>
          <p:cNvPr id="339" name="Google Shape;339;p30"/>
          <p:cNvSpPr txBox="1"/>
          <p:nvPr/>
        </p:nvSpPr>
        <p:spPr>
          <a:xfrm>
            <a:off x="0" y="757944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John Doe</a:t>
            </a:r>
            <a:endParaRPr/>
          </a:p>
        </p:txBody>
      </p:sp>
      <p:sp>
        <p:nvSpPr>
          <p:cNvPr id="340" name="Google Shape;340;p30"/>
          <p:cNvSpPr txBox="1"/>
          <p:nvPr/>
        </p:nvSpPr>
        <p:spPr>
          <a:xfrm>
            <a:off x="0" y="8128085"/>
            <a:ext cx="2286000"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FEFAE0"/>
                </a:solidFill>
                <a:latin typeface="DM Sans"/>
                <a:ea typeface="DM Sans"/>
                <a:cs typeface="DM Sans"/>
                <a:sym typeface="DM Sans"/>
              </a:rPr>
              <a:t>Position</a:t>
            </a:r>
            <a:endParaRPr/>
          </a:p>
        </p:txBody>
      </p:sp>
      <p:sp>
        <p:nvSpPr>
          <p:cNvPr id="341" name="Google Shape;341;p30"/>
          <p:cNvSpPr txBox="1"/>
          <p:nvPr/>
        </p:nvSpPr>
        <p:spPr>
          <a:xfrm>
            <a:off x="4572000" y="757944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Jane Doe</a:t>
            </a:r>
            <a:endParaRPr/>
          </a:p>
        </p:txBody>
      </p:sp>
      <p:sp>
        <p:nvSpPr>
          <p:cNvPr id="342" name="Google Shape;342;p30"/>
          <p:cNvSpPr txBox="1"/>
          <p:nvPr/>
        </p:nvSpPr>
        <p:spPr>
          <a:xfrm>
            <a:off x="4572000" y="8128085"/>
            <a:ext cx="2286000"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FEFAE0"/>
                </a:solidFill>
                <a:latin typeface="DM Sans"/>
                <a:ea typeface="DM Sans"/>
                <a:cs typeface="DM Sans"/>
                <a:sym typeface="DM Sans"/>
              </a:rPr>
              <a:t>Position</a:t>
            </a:r>
            <a:endParaRPr/>
          </a:p>
        </p:txBody>
      </p:sp>
      <p:sp>
        <p:nvSpPr>
          <p:cNvPr id="343" name="Google Shape;343;p30"/>
          <p:cNvSpPr txBox="1"/>
          <p:nvPr/>
        </p:nvSpPr>
        <p:spPr>
          <a:xfrm>
            <a:off x="9144000" y="757944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Jane Doe</a:t>
            </a:r>
            <a:endParaRPr/>
          </a:p>
        </p:txBody>
      </p:sp>
      <p:sp>
        <p:nvSpPr>
          <p:cNvPr id="344" name="Google Shape;344;p30"/>
          <p:cNvSpPr txBox="1"/>
          <p:nvPr/>
        </p:nvSpPr>
        <p:spPr>
          <a:xfrm>
            <a:off x="9144000" y="8128085"/>
            <a:ext cx="2286000"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FEFAE0"/>
                </a:solidFill>
                <a:latin typeface="DM Sans"/>
                <a:ea typeface="DM Sans"/>
                <a:cs typeface="DM Sans"/>
                <a:sym typeface="DM Sans"/>
              </a:rPr>
              <a:t>Position</a:t>
            </a:r>
            <a:endParaRPr/>
          </a:p>
        </p:txBody>
      </p:sp>
      <p:sp>
        <p:nvSpPr>
          <p:cNvPr id="345" name="Google Shape;345;p30"/>
          <p:cNvSpPr txBox="1"/>
          <p:nvPr/>
        </p:nvSpPr>
        <p:spPr>
          <a:xfrm>
            <a:off x="13716000" y="757944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John Doe</a:t>
            </a:r>
            <a:endParaRPr/>
          </a:p>
        </p:txBody>
      </p:sp>
      <p:sp>
        <p:nvSpPr>
          <p:cNvPr id="346" name="Google Shape;346;p30"/>
          <p:cNvSpPr txBox="1"/>
          <p:nvPr/>
        </p:nvSpPr>
        <p:spPr>
          <a:xfrm>
            <a:off x="13716000" y="8128085"/>
            <a:ext cx="2286000"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FEFAE0"/>
                </a:solidFill>
                <a:latin typeface="DM Sans"/>
                <a:ea typeface="DM Sans"/>
                <a:cs typeface="DM Sans"/>
                <a:sym typeface="DM Sans"/>
              </a:rPr>
              <a:t>Position</a:t>
            </a:r>
            <a:endParaRPr/>
          </a:p>
        </p:txBody>
      </p:sp>
      <p:sp>
        <p:nvSpPr>
          <p:cNvPr id="347" name="Google Shape;347;p30"/>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348" name="Google Shape;348;p30"/>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349" name="Google Shape;349;p30"/>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350" name="Google Shape;350;p30"/>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354" name="Shape 354"/>
        <p:cNvGrpSpPr/>
        <p:nvPr/>
      </p:nvGrpSpPr>
      <p:grpSpPr>
        <a:xfrm>
          <a:off x="0" y="0"/>
          <a:ext cx="0" cy="0"/>
          <a:chOff x="0" y="0"/>
          <a:chExt cx="0" cy="0"/>
        </a:xfrm>
      </p:grpSpPr>
      <p:pic>
        <p:nvPicPr>
          <p:cNvPr id="355" name="Google Shape;355;p31"/>
          <p:cNvPicPr preferRelativeResize="0"/>
          <p:nvPr/>
        </p:nvPicPr>
        <p:blipFill>
          <a:blip r:embed="rId3">
            <a:alphaModFix/>
          </a:blip>
          <a:stretch>
            <a:fillRect/>
          </a:stretch>
        </p:blipFill>
        <p:spPr>
          <a:xfrm>
            <a:off x="9144032" y="-16"/>
            <a:ext cx="9144000" cy="10287057"/>
          </a:xfrm>
          <a:prstGeom prst="rect">
            <a:avLst/>
          </a:prstGeom>
          <a:noFill/>
          <a:ln>
            <a:noFill/>
          </a:ln>
        </p:spPr>
      </p:pic>
      <p:sp>
        <p:nvSpPr>
          <p:cNvPr id="356" name="Google Shape;356;p31"/>
          <p:cNvSpPr txBox="1"/>
          <p:nvPr/>
        </p:nvSpPr>
        <p:spPr>
          <a:xfrm>
            <a:off x="1028700" y="1961736"/>
            <a:ext cx="70866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799" u="none" cap="none" strike="noStrike">
                <a:solidFill>
                  <a:srgbClr val="255957"/>
                </a:solidFill>
                <a:latin typeface="Forum"/>
                <a:ea typeface="Forum"/>
                <a:cs typeface="Forum"/>
                <a:sym typeface="Forum"/>
              </a:rPr>
              <a:t>Our Founder</a:t>
            </a:r>
            <a:endParaRPr/>
          </a:p>
        </p:txBody>
      </p:sp>
      <p:sp>
        <p:nvSpPr>
          <p:cNvPr id="357" name="Google Shape;357;p31"/>
          <p:cNvSpPr txBox="1"/>
          <p:nvPr/>
        </p:nvSpPr>
        <p:spPr>
          <a:xfrm>
            <a:off x="1028700" y="3298481"/>
            <a:ext cx="7086600" cy="38790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Presentations are communication tools that can be used as demonstrations, lectures, speeches, reports, and more. It is mostly presented before an audience.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358" name="Google Shape;358;p31"/>
          <p:cNvSpPr txBox="1"/>
          <p:nvPr/>
        </p:nvSpPr>
        <p:spPr>
          <a:xfrm rot="-5400000">
            <a:off x="9040802" y="964097"/>
            <a:ext cx="14034000" cy="8320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4057" u="none" cap="none" strike="noStrike">
                <a:solidFill>
                  <a:srgbClr val="255957"/>
                </a:solidFill>
                <a:latin typeface="Forum"/>
                <a:ea typeface="Forum"/>
                <a:cs typeface="Forum"/>
                <a:sym typeface="Forum"/>
              </a:rPr>
              <a:t>Pam</a:t>
            </a:r>
            <a:endParaRPr/>
          </a:p>
        </p:txBody>
      </p:sp>
      <p:sp>
        <p:nvSpPr>
          <p:cNvPr id="359" name="Google Shape;359;p31"/>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360" name="Google Shape;360;p31"/>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361" name="Google Shape;361;p31"/>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362" name="Google Shape;362;p31"/>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94" name="Shape 94"/>
        <p:cNvGrpSpPr/>
        <p:nvPr/>
      </p:nvGrpSpPr>
      <p:grpSpPr>
        <a:xfrm>
          <a:off x="0" y="0"/>
          <a:ext cx="0" cy="0"/>
          <a:chOff x="0" y="0"/>
          <a:chExt cx="0" cy="0"/>
        </a:xfrm>
      </p:grpSpPr>
      <p:sp>
        <p:nvSpPr>
          <p:cNvPr id="95" name="Google Shape;95;p14"/>
          <p:cNvSpPr txBox="1"/>
          <p:nvPr/>
        </p:nvSpPr>
        <p:spPr>
          <a:xfrm>
            <a:off x="1028700" y="1019175"/>
            <a:ext cx="16230600" cy="1343025"/>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8799" u="none" cap="none" strike="noStrike">
                <a:solidFill>
                  <a:srgbClr val="255957"/>
                </a:solidFill>
                <a:latin typeface="Forum"/>
                <a:ea typeface="Forum"/>
                <a:cs typeface="Forum"/>
                <a:sym typeface="Forum"/>
              </a:rPr>
              <a:t>How to Use This Presentation</a:t>
            </a:r>
            <a:endParaRPr/>
          </a:p>
        </p:txBody>
      </p:sp>
      <p:sp>
        <p:nvSpPr>
          <p:cNvPr id="96" name="Google Shape;96;p14"/>
          <p:cNvSpPr txBox="1"/>
          <p:nvPr/>
        </p:nvSpPr>
        <p:spPr>
          <a:xfrm>
            <a:off x="812683" y="3826322"/>
            <a:ext cx="5573700" cy="38790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255957"/>
              </a:buClr>
              <a:buSzPts val="2100"/>
              <a:buFont typeface="Arial"/>
              <a:buChar char="•"/>
            </a:pPr>
            <a:r>
              <a:rPr b="0" i="0" lang="en-US" sz="2100" u="none" cap="none" strike="noStrike">
                <a:solidFill>
                  <a:srgbClr val="255957"/>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a:p>
          <a:p>
            <a:pPr indent="-226695" lvl="1" marL="453390" marR="0" rtl="0" algn="l">
              <a:lnSpc>
                <a:spcPct val="100000"/>
              </a:lnSpc>
              <a:spcBef>
                <a:spcPts val="0"/>
              </a:spcBef>
              <a:spcAft>
                <a:spcPts val="0"/>
              </a:spcAft>
              <a:buClr>
                <a:srgbClr val="255957"/>
              </a:buClr>
              <a:buSzPts val="2100"/>
              <a:buFont typeface="Arial"/>
              <a:buChar char="•"/>
            </a:pPr>
            <a:r>
              <a:rPr b="0" i="0" lang="en-US" sz="2100" u="sng" cap="none" strike="noStrike">
                <a:solidFill>
                  <a:srgbClr val="255957"/>
                </a:solidFill>
                <a:latin typeface="DM Sans"/>
                <a:ea typeface="DM Sans"/>
                <a:cs typeface="DM Sans"/>
                <a:sym typeface="DM Sans"/>
              </a:rPr>
              <a:t>Alternative:</a:t>
            </a:r>
            <a:r>
              <a:rPr b="0" i="0" lang="en-US" sz="2100" u="none" cap="none" strike="noStrike">
                <a:solidFill>
                  <a:srgbClr val="255957"/>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97" name="Google Shape;97;p14"/>
          <p:cNvSpPr txBox="1"/>
          <p:nvPr/>
        </p:nvSpPr>
        <p:spPr>
          <a:xfrm>
            <a:off x="1028700" y="270401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Google Slides</a:t>
            </a:r>
            <a:endParaRPr/>
          </a:p>
        </p:txBody>
      </p:sp>
      <p:sp>
        <p:nvSpPr>
          <p:cNvPr id="98" name="Google Shape;98;p14"/>
          <p:cNvSpPr txBox="1"/>
          <p:nvPr/>
        </p:nvSpPr>
        <p:spPr>
          <a:xfrm>
            <a:off x="7243554" y="3826322"/>
            <a:ext cx="5038200" cy="32325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255957"/>
              </a:buClr>
              <a:buSzPts val="2100"/>
              <a:buFont typeface="Arial"/>
              <a:buChar char="•"/>
            </a:pPr>
            <a:r>
              <a:rPr b="0" i="0" lang="en-US" sz="2100" u="none" cap="none" strike="noStrike">
                <a:solidFill>
                  <a:srgbClr val="255957"/>
                </a:solidFill>
                <a:latin typeface="DM Sans"/>
                <a:ea typeface="DM Sans"/>
                <a:cs typeface="DM Sans"/>
                <a:sym typeface="DM Sans"/>
              </a:rPr>
              <a:t>Click on the "PowerPoint" button below this presentation preview. Start editing your presentation.</a:t>
            </a:r>
            <a:endParaRPr/>
          </a:p>
          <a:p>
            <a:pPr indent="-226695" lvl="1" marL="453390" marR="0" rtl="0" algn="l">
              <a:lnSpc>
                <a:spcPct val="100000"/>
              </a:lnSpc>
              <a:spcBef>
                <a:spcPts val="0"/>
              </a:spcBef>
              <a:spcAft>
                <a:spcPts val="0"/>
              </a:spcAft>
              <a:buClr>
                <a:srgbClr val="255957"/>
              </a:buClr>
              <a:buSzPts val="2100"/>
              <a:buFont typeface="Arial"/>
              <a:buChar char="•"/>
            </a:pPr>
            <a:r>
              <a:rPr b="0" i="0" lang="en-US" sz="2100" u="sng" cap="none" strike="noStrike">
                <a:solidFill>
                  <a:srgbClr val="255957"/>
                </a:solidFill>
                <a:latin typeface="DM Sans"/>
                <a:ea typeface="DM Sans"/>
                <a:cs typeface="DM Sans"/>
                <a:sym typeface="DM Sans"/>
              </a:rPr>
              <a:t>Alternative:</a:t>
            </a:r>
            <a:r>
              <a:rPr b="0" i="0" lang="en-US" sz="2100" u="none" cap="none" strike="noStrike">
                <a:solidFill>
                  <a:srgbClr val="255957"/>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a:p>
        </p:txBody>
      </p:sp>
      <p:sp>
        <p:nvSpPr>
          <p:cNvPr id="99" name="Google Shape;99;p14"/>
          <p:cNvSpPr txBox="1"/>
          <p:nvPr/>
        </p:nvSpPr>
        <p:spPr>
          <a:xfrm>
            <a:off x="7537020" y="270401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PowerPoint</a:t>
            </a:r>
            <a:endParaRPr/>
          </a:p>
        </p:txBody>
      </p:sp>
      <p:sp>
        <p:nvSpPr>
          <p:cNvPr id="100" name="Google Shape;100;p14"/>
          <p:cNvSpPr txBox="1"/>
          <p:nvPr/>
        </p:nvSpPr>
        <p:spPr>
          <a:xfrm>
            <a:off x="13134295" y="3826322"/>
            <a:ext cx="4125000" cy="1939500"/>
          </a:xfrm>
          <a:prstGeom prst="rect">
            <a:avLst/>
          </a:prstGeom>
          <a:noFill/>
          <a:ln>
            <a:noFill/>
          </a:ln>
        </p:spPr>
        <p:txBody>
          <a:bodyPr anchorCtr="0" anchor="t" bIns="0" lIns="0" spcFirstLastPara="1" rIns="0" wrap="square" tIns="0">
            <a:spAutoFit/>
          </a:bodyPr>
          <a:lstStyle/>
          <a:p>
            <a:pPr indent="-226695" lvl="1" marL="453390" marR="0" rtl="0" algn="l">
              <a:lnSpc>
                <a:spcPct val="100000"/>
              </a:lnSpc>
              <a:spcBef>
                <a:spcPts val="0"/>
              </a:spcBef>
              <a:spcAft>
                <a:spcPts val="0"/>
              </a:spcAft>
              <a:buClr>
                <a:srgbClr val="255957"/>
              </a:buClr>
              <a:buSzPts val="2100"/>
              <a:buFont typeface="Arial"/>
              <a:buChar char="•"/>
            </a:pPr>
            <a:r>
              <a:rPr b="0" i="0" lang="en-US" sz="2100" u="none" cap="none" strike="noStrike">
                <a:solidFill>
                  <a:srgbClr val="255957"/>
                </a:solidFill>
                <a:latin typeface="DM Sans"/>
                <a:ea typeface="DM Sans"/>
                <a:cs typeface="DM Sans"/>
                <a:sym typeface="DM Sans"/>
              </a:rPr>
              <a:t>Click on the "Canva" button under this presentation preview. Start editing your presentation. You need to sign in to your Canva account.</a:t>
            </a:r>
            <a:endParaRPr/>
          </a:p>
        </p:txBody>
      </p:sp>
      <p:sp>
        <p:nvSpPr>
          <p:cNvPr id="101" name="Google Shape;101;p14"/>
          <p:cNvSpPr txBox="1"/>
          <p:nvPr/>
        </p:nvSpPr>
        <p:spPr>
          <a:xfrm>
            <a:off x="13328391" y="2704018"/>
            <a:ext cx="5141301"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Canva</a:t>
            </a:r>
            <a:endParaRPr/>
          </a:p>
        </p:txBody>
      </p:sp>
      <p:sp>
        <p:nvSpPr>
          <p:cNvPr id="102" name="Google Shape;102;p14"/>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103" name="Google Shape;103;p14"/>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104" name="Google Shape;104;p14"/>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105" name="Google Shape;105;p14"/>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5957"/>
        </a:solidFill>
      </p:bgPr>
    </p:bg>
    <p:spTree>
      <p:nvGrpSpPr>
        <p:cNvPr id="366" name="Shape 366"/>
        <p:cNvGrpSpPr/>
        <p:nvPr/>
      </p:nvGrpSpPr>
      <p:grpSpPr>
        <a:xfrm>
          <a:off x="0" y="0"/>
          <a:ext cx="0" cy="0"/>
          <a:chOff x="0" y="0"/>
          <a:chExt cx="0" cy="0"/>
        </a:xfrm>
      </p:grpSpPr>
      <p:sp>
        <p:nvSpPr>
          <p:cNvPr id="367" name="Google Shape;367;p32"/>
          <p:cNvSpPr txBox="1"/>
          <p:nvPr/>
        </p:nvSpPr>
        <p:spPr>
          <a:xfrm>
            <a:off x="1028700" y="2415713"/>
            <a:ext cx="16230600" cy="3989700"/>
          </a:xfrm>
          <a:prstGeom prst="rect">
            <a:avLst/>
          </a:prstGeom>
          <a:noFill/>
          <a:ln>
            <a:noFill/>
          </a:ln>
        </p:spPr>
        <p:txBody>
          <a:bodyPr anchorCtr="0" anchor="t" bIns="0" lIns="0" spcFirstLastPara="1" rIns="0" wrap="square" tIns="0">
            <a:spAutoFit/>
          </a:bodyPr>
          <a:lstStyle/>
          <a:p>
            <a:pPr indent="0" lvl="0" marL="0" marR="0" rtl="0" algn="ctr">
              <a:lnSpc>
                <a:spcPct val="60000"/>
              </a:lnSpc>
              <a:spcBef>
                <a:spcPts val="0"/>
              </a:spcBef>
              <a:spcAft>
                <a:spcPts val="0"/>
              </a:spcAft>
              <a:buNone/>
            </a:pPr>
            <a:r>
              <a:rPr b="0" i="0" lang="en-US" sz="14400" u="none" cap="none" strike="noStrike">
                <a:solidFill>
                  <a:srgbClr val="FEFAE0"/>
                </a:solidFill>
                <a:latin typeface="Forum"/>
                <a:ea typeface="Forum"/>
                <a:cs typeface="Forum"/>
                <a:sym typeface="Forum"/>
              </a:rPr>
              <a:t>Write an original statement or inspiring quote</a:t>
            </a:r>
            <a:endParaRPr/>
          </a:p>
        </p:txBody>
      </p:sp>
      <p:sp>
        <p:nvSpPr>
          <p:cNvPr id="368" name="Google Shape;368;p32"/>
          <p:cNvSpPr txBox="1"/>
          <p:nvPr/>
        </p:nvSpPr>
        <p:spPr>
          <a:xfrm>
            <a:off x="2741618" y="6952874"/>
            <a:ext cx="12804900" cy="323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 Include a credit, citation, or supporting message</a:t>
            </a:r>
            <a:endParaRPr/>
          </a:p>
        </p:txBody>
      </p:sp>
      <p:sp>
        <p:nvSpPr>
          <p:cNvPr id="369" name="Google Shape;369;p32"/>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370" name="Google Shape;370;p32"/>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371" name="Google Shape;371;p32"/>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372" name="Google Shape;372;p32"/>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376" name="Shape 376"/>
        <p:cNvGrpSpPr/>
        <p:nvPr/>
      </p:nvGrpSpPr>
      <p:grpSpPr>
        <a:xfrm>
          <a:off x="0" y="0"/>
          <a:ext cx="0" cy="0"/>
          <a:chOff x="0" y="0"/>
          <a:chExt cx="0" cy="0"/>
        </a:xfrm>
      </p:grpSpPr>
      <p:pic>
        <p:nvPicPr>
          <p:cNvPr id="377" name="Google Shape;377;p33"/>
          <p:cNvPicPr preferRelativeResize="0"/>
          <p:nvPr/>
        </p:nvPicPr>
        <p:blipFill>
          <a:blip r:embed="rId3">
            <a:alphaModFix/>
          </a:blip>
          <a:stretch>
            <a:fillRect/>
          </a:stretch>
        </p:blipFill>
        <p:spPr>
          <a:xfrm>
            <a:off x="-30" y="-9"/>
            <a:ext cx="9144000" cy="10286923"/>
          </a:xfrm>
          <a:prstGeom prst="rect">
            <a:avLst/>
          </a:prstGeom>
          <a:noFill/>
          <a:ln>
            <a:noFill/>
          </a:ln>
        </p:spPr>
      </p:pic>
      <p:sp>
        <p:nvSpPr>
          <p:cNvPr id="378" name="Google Shape;378;p33"/>
          <p:cNvSpPr txBox="1"/>
          <p:nvPr/>
        </p:nvSpPr>
        <p:spPr>
          <a:xfrm rot="-5400000">
            <a:off x="2897563" y="3730679"/>
            <a:ext cx="10973400" cy="297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9331" u="none" cap="none" strike="noStrike">
                <a:solidFill>
                  <a:srgbClr val="255957"/>
                </a:solidFill>
                <a:latin typeface="Forum"/>
                <a:ea typeface="Forum"/>
                <a:cs typeface="Forum"/>
                <a:sym typeface="Forum"/>
              </a:rPr>
              <a:t>Contact Us</a:t>
            </a:r>
            <a:endParaRPr/>
          </a:p>
        </p:txBody>
      </p:sp>
      <p:sp>
        <p:nvSpPr>
          <p:cNvPr id="379" name="Google Shape;379;p33"/>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380" name="Google Shape;380;p33"/>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381" name="Google Shape;381;p33"/>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382" name="Google Shape;382;p33"/>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
        <p:nvSpPr>
          <p:cNvPr id="383" name="Google Shape;383;p33"/>
          <p:cNvSpPr/>
          <p:nvPr/>
        </p:nvSpPr>
        <p:spPr>
          <a:xfrm>
            <a:off x="10482490" y="3493046"/>
            <a:ext cx="210121" cy="300173"/>
          </a:xfrm>
          <a:custGeom>
            <a:rect b="b" l="l" r="r" t="t"/>
            <a:pathLst>
              <a:path extrusionOk="0" h="300173" w="210121">
                <a:moveTo>
                  <a:pt x="0" y="0"/>
                </a:moveTo>
                <a:lnTo>
                  <a:pt x="210122" y="0"/>
                </a:lnTo>
                <a:lnTo>
                  <a:pt x="210122" y="300174"/>
                </a:lnTo>
                <a:lnTo>
                  <a:pt x="0" y="300174"/>
                </a:lnTo>
                <a:lnTo>
                  <a:pt x="0" y="0"/>
                </a:lnTo>
                <a:close/>
              </a:path>
            </a:pathLst>
          </a:custGeom>
          <a:blipFill rotWithShape="1">
            <a:blip r:embed="rId4">
              <a:alphaModFix/>
            </a:blip>
            <a:stretch>
              <a:fillRect b="0" l="0" r="0" t="0"/>
            </a:stretch>
          </a:blipFill>
          <a:ln>
            <a:noFill/>
          </a:ln>
        </p:spPr>
      </p:sp>
      <p:sp>
        <p:nvSpPr>
          <p:cNvPr id="384" name="Google Shape;384;p33"/>
          <p:cNvSpPr/>
          <p:nvPr/>
        </p:nvSpPr>
        <p:spPr>
          <a:xfrm>
            <a:off x="10455867" y="4444613"/>
            <a:ext cx="263367" cy="263367"/>
          </a:xfrm>
          <a:custGeom>
            <a:rect b="b" l="l" r="r" t="t"/>
            <a:pathLst>
              <a:path extrusionOk="0" h="263367" w="263367">
                <a:moveTo>
                  <a:pt x="0" y="0"/>
                </a:moveTo>
                <a:lnTo>
                  <a:pt x="263368" y="0"/>
                </a:lnTo>
                <a:lnTo>
                  <a:pt x="263368" y="263367"/>
                </a:lnTo>
                <a:lnTo>
                  <a:pt x="0" y="263367"/>
                </a:lnTo>
                <a:lnTo>
                  <a:pt x="0" y="0"/>
                </a:lnTo>
                <a:close/>
              </a:path>
            </a:pathLst>
          </a:custGeom>
          <a:blipFill rotWithShape="1">
            <a:blip r:embed="rId5">
              <a:alphaModFix/>
            </a:blip>
            <a:stretch>
              <a:fillRect b="0" l="0" r="0" t="0"/>
            </a:stretch>
          </a:blipFill>
          <a:ln>
            <a:noFill/>
          </a:ln>
        </p:spPr>
      </p:sp>
      <p:sp>
        <p:nvSpPr>
          <p:cNvPr id="385" name="Google Shape;385;p33"/>
          <p:cNvSpPr/>
          <p:nvPr/>
        </p:nvSpPr>
        <p:spPr>
          <a:xfrm>
            <a:off x="10464486" y="5394608"/>
            <a:ext cx="246129" cy="169214"/>
          </a:xfrm>
          <a:custGeom>
            <a:rect b="b" l="l" r="r" t="t"/>
            <a:pathLst>
              <a:path extrusionOk="0" h="169214" w="246129">
                <a:moveTo>
                  <a:pt x="0" y="0"/>
                </a:moveTo>
                <a:lnTo>
                  <a:pt x="246130" y="0"/>
                </a:lnTo>
                <a:lnTo>
                  <a:pt x="246130" y="169214"/>
                </a:lnTo>
                <a:lnTo>
                  <a:pt x="0" y="169214"/>
                </a:lnTo>
                <a:lnTo>
                  <a:pt x="0" y="0"/>
                </a:lnTo>
                <a:close/>
              </a:path>
            </a:pathLst>
          </a:custGeom>
          <a:blipFill rotWithShape="1">
            <a:blip r:embed="rId6">
              <a:alphaModFix/>
            </a:blip>
            <a:stretch>
              <a:fillRect b="0" l="0" r="0" t="0"/>
            </a:stretch>
          </a:blipFill>
          <a:ln>
            <a:noFill/>
          </a:ln>
        </p:spPr>
      </p:sp>
      <p:sp>
        <p:nvSpPr>
          <p:cNvPr id="386" name="Google Shape;386;p33"/>
          <p:cNvSpPr/>
          <p:nvPr/>
        </p:nvSpPr>
        <p:spPr>
          <a:xfrm>
            <a:off x="10451033" y="7138287"/>
            <a:ext cx="273035" cy="273035"/>
          </a:xfrm>
          <a:custGeom>
            <a:rect b="b" l="l" r="r" t="t"/>
            <a:pathLst>
              <a:path extrusionOk="0" h="273035" w="273035">
                <a:moveTo>
                  <a:pt x="0" y="0"/>
                </a:moveTo>
                <a:lnTo>
                  <a:pt x="273035" y="0"/>
                </a:lnTo>
                <a:lnTo>
                  <a:pt x="273035" y="273036"/>
                </a:lnTo>
                <a:lnTo>
                  <a:pt x="0" y="273036"/>
                </a:lnTo>
                <a:lnTo>
                  <a:pt x="0" y="0"/>
                </a:lnTo>
                <a:close/>
              </a:path>
            </a:pathLst>
          </a:custGeom>
          <a:blipFill rotWithShape="1">
            <a:blip r:embed="rId7">
              <a:alphaModFix/>
            </a:blip>
            <a:stretch>
              <a:fillRect b="0" l="0" r="0" t="0"/>
            </a:stretch>
          </a:blipFill>
          <a:ln>
            <a:noFill/>
          </a:ln>
        </p:spPr>
      </p:sp>
      <p:sp>
        <p:nvSpPr>
          <p:cNvPr id="387" name="Google Shape;387;p33"/>
          <p:cNvSpPr/>
          <p:nvPr/>
        </p:nvSpPr>
        <p:spPr>
          <a:xfrm>
            <a:off x="10433176" y="6231566"/>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388" name="Google Shape;388;p33"/>
          <p:cNvSpPr txBox="1"/>
          <p:nvPr/>
        </p:nvSpPr>
        <p:spPr>
          <a:xfrm>
            <a:off x="11120609" y="3452315"/>
            <a:ext cx="5801458"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123 Anywhere St., Any City,ST 12345</a:t>
            </a:r>
            <a:endParaRPr/>
          </a:p>
        </p:txBody>
      </p:sp>
      <p:sp>
        <p:nvSpPr>
          <p:cNvPr id="389" name="Google Shape;389;p33"/>
          <p:cNvSpPr txBox="1"/>
          <p:nvPr/>
        </p:nvSpPr>
        <p:spPr>
          <a:xfrm>
            <a:off x="11120609" y="4377938"/>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123-456-7890</a:t>
            </a:r>
            <a:endParaRPr/>
          </a:p>
        </p:txBody>
      </p:sp>
      <p:sp>
        <p:nvSpPr>
          <p:cNvPr id="390" name="Google Shape;390;p33"/>
          <p:cNvSpPr txBox="1"/>
          <p:nvPr/>
        </p:nvSpPr>
        <p:spPr>
          <a:xfrm>
            <a:off x="11120609" y="5266497"/>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hello@reallygreatsite.com</a:t>
            </a:r>
            <a:endParaRPr/>
          </a:p>
        </p:txBody>
      </p:sp>
      <p:sp>
        <p:nvSpPr>
          <p:cNvPr id="391" name="Google Shape;391;p33"/>
          <p:cNvSpPr txBox="1"/>
          <p:nvPr/>
        </p:nvSpPr>
        <p:spPr>
          <a:xfrm>
            <a:off x="11120609" y="7048143"/>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reallygreatsite.com</a:t>
            </a:r>
            <a:endParaRPr/>
          </a:p>
        </p:txBody>
      </p:sp>
      <p:sp>
        <p:nvSpPr>
          <p:cNvPr id="392" name="Google Shape;392;p33"/>
          <p:cNvSpPr txBox="1"/>
          <p:nvPr/>
        </p:nvSpPr>
        <p:spPr>
          <a:xfrm>
            <a:off x="11120609" y="6143841"/>
            <a:ext cx="4892954" cy="365760"/>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@reallygreatsite</a:t>
            </a:r>
            <a:endParaRPr/>
          </a:p>
        </p:txBody>
      </p:sp>
      <p:sp>
        <p:nvSpPr>
          <p:cNvPr id="393" name="Google Shape;393;p33"/>
          <p:cNvSpPr txBox="1"/>
          <p:nvPr/>
        </p:nvSpPr>
        <p:spPr>
          <a:xfrm>
            <a:off x="10433176" y="1755052"/>
            <a:ext cx="6826124" cy="11760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255957"/>
                </a:solidFill>
                <a:latin typeface="Forum"/>
                <a:ea typeface="Forum"/>
                <a:cs typeface="Forum"/>
                <a:sym typeface="Forum"/>
              </a:rPr>
              <a:t>Contact Us</a:t>
            </a:r>
            <a:endParaRPr/>
          </a:p>
        </p:txBody>
      </p:sp>
    </p:spTree>
  </p:cSld>
  <p:clrMapOvr>
    <a:masterClrMapping/>
  </p:clrMapOvr>
  <p:transition>
    <p:fade/>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397" name="Shape 397"/>
        <p:cNvGrpSpPr/>
        <p:nvPr/>
      </p:nvGrpSpPr>
      <p:grpSpPr>
        <a:xfrm>
          <a:off x="0" y="0"/>
          <a:ext cx="0" cy="0"/>
          <a:chOff x="0" y="0"/>
          <a:chExt cx="0" cy="0"/>
        </a:xfrm>
      </p:grpSpPr>
      <p:pic>
        <p:nvPicPr>
          <p:cNvPr id="398" name="Google Shape;398;p34"/>
          <p:cNvPicPr preferRelativeResize="0"/>
          <p:nvPr/>
        </p:nvPicPr>
        <p:blipFill>
          <a:blip r:embed="rId3">
            <a:alphaModFix/>
          </a:blip>
          <a:stretch>
            <a:fillRect/>
          </a:stretch>
        </p:blipFill>
        <p:spPr>
          <a:xfrm>
            <a:off x="6131250" y="1797875"/>
            <a:ext cx="6000184" cy="1506375"/>
          </a:xfrm>
          <a:prstGeom prst="rect">
            <a:avLst/>
          </a:prstGeom>
          <a:noFill/>
          <a:ln>
            <a:noFill/>
          </a:ln>
        </p:spPr>
      </p:pic>
      <p:sp>
        <p:nvSpPr>
          <p:cNvPr id="399" name="Google Shape;399;p34"/>
          <p:cNvSpPr txBox="1"/>
          <p:nvPr/>
        </p:nvSpPr>
        <p:spPr>
          <a:xfrm>
            <a:off x="-1392470" y="4946368"/>
            <a:ext cx="21072900" cy="6987900"/>
          </a:xfrm>
          <a:prstGeom prst="rect">
            <a:avLst/>
          </a:prstGeom>
          <a:noFill/>
          <a:ln>
            <a:noFill/>
          </a:ln>
        </p:spPr>
        <p:txBody>
          <a:bodyPr anchorCtr="0" anchor="t" bIns="0" lIns="0" spcFirstLastPara="1" rIns="0" wrap="square" tIns="0">
            <a:spAutoFit/>
          </a:bodyPr>
          <a:lstStyle/>
          <a:p>
            <a:pPr indent="0" lvl="0" marL="0" marR="0" rtl="0" algn="ctr">
              <a:lnSpc>
                <a:spcPct val="86000"/>
              </a:lnSpc>
              <a:spcBef>
                <a:spcPts val="0"/>
              </a:spcBef>
              <a:spcAft>
                <a:spcPts val="0"/>
              </a:spcAft>
              <a:buNone/>
            </a:pPr>
            <a:r>
              <a:rPr b="0" i="0" lang="en-US" sz="52788" u="none" cap="none" strike="noStrike">
                <a:solidFill>
                  <a:srgbClr val="255957"/>
                </a:solidFill>
                <a:latin typeface="Forum"/>
                <a:ea typeface="Forum"/>
                <a:cs typeface="Forum"/>
                <a:sym typeface="Forum"/>
              </a:rPr>
              <a:t>Credits</a:t>
            </a:r>
            <a:endParaRPr/>
          </a:p>
        </p:txBody>
      </p:sp>
      <p:sp>
        <p:nvSpPr>
          <p:cNvPr id="400" name="Google Shape;400;p34"/>
          <p:cNvSpPr txBox="1"/>
          <p:nvPr/>
        </p:nvSpPr>
        <p:spPr>
          <a:xfrm>
            <a:off x="2818025" y="3804870"/>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This presentation template is free for everyone to use thanks to the following:</a:t>
            </a:r>
            <a:endParaRPr/>
          </a:p>
        </p:txBody>
      </p:sp>
      <p:sp>
        <p:nvSpPr>
          <p:cNvPr id="401" name="Google Shape;401;p34"/>
          <p:cNvSpPr txBox="1"/>
          <p:nvPr/>
        </p:nvSpPr>
        <p:spPr>
          <a:xfrm>
            <a:off x="2818025" y="4449983"/>
            <a:ext cx="12651949" cy="73723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SlidesCarnival for the presentation template</a:t>
            </a:r>
            <a:endParaRPr/>
          </a:p>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Pexels for the photos</a:t>
            </a:r>
            <a:endParaRPr/>
          </a:p>
        </p:txBody>
      </p:sp>
      <p:sp>
        <p:nvSpPr>
          <p:cNvPr id="402" name="Google Shape;402;p34"/>
          <p:cNvSpPr txBox="1"/>
          <p:nvPr/>
        </p:nvSpPr>
        <p:spPr>
          <a:xfrm>
            <a:off x="2818025" y="5463443"/>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Happy designing! </a:t>
            </a:r>
            <a:endParaRPr/>
          </a:p>
        </p:txBody>
      </p:sp>
      <p:sp>
        <p:nvSpPr>
          <p:cNvPr id="403" name="Google Shape;403;p34"/>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404" name="Google Shape;404;p34"/>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405" name="Google Shape;405;p34"/>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406" name="Google Shape;406;p34"/>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410" name="Shape 410"/>
        <p:cNvGrpSpPr/>
        <p:nvPr/>
      </p:nvGrpSpPr>
      <p:grpSpPr>
        <a:xfrm>
          <a:off x="0" y="0"/>
          <a:ext cx="0" cy="0"/>
          <a:chOff x="0" y="0"/>
          <a:chExt cx="0" cy="0"/>
        </a:xfrm>
      </p:grpSpPr>
      <p:sp>
        <p:nvSpPr>
          <p:cNvPr id="411" name="Google Shape;411;p35"/>
          <p:cNvSpPr txBox="1"/>
          <p:nvPr/>
        </p:nvSpPr>
        <p:spPr>
          <a:xfrm>
            <a:off x="-1041800" y="3155150"/>
            <a:ext cx="20389200" cy="9413100"/>
          </a:xfrm>
          <a:prstGeom prst="rect">
            <a:avLst/>
          </a:prstGeom>
          <a:noFill/>
          <a:ln>
            <a:noFill/>
          </a:ln>
        </p:spPr>
        <p:txBody>
          <a:bodyPr anchorCtr="0" anchor="t" bIns="0" lIns="0" spcFirstLastPara="1" rIns="0" wrap="square" tIns="0">
            <a:spAutoFit/>
          </a:bodyPr>
          <a:lstStyle/>
          <a:p>
            <a:pPr indent="0" lvl="0" marL="0" marR="0" rtl="0" algn="ctr">
              <a:lnSpc>
                <a:spcPct val="86000"/>
              </a:lnSpc>
              <a:spcBef>
                <a:spcPts val="0"/>
              </a:spcBef>
              <a:spcAft>
                <a:spcPts val="0"/>
              </a:spcAft>
              <a:buNone/>
            </a:pPr>
            <a:r>
              <a:rPr b="0" i="0" lang="en-US" sz="71110" u="none" cap="none" strike="noStrike">
                <a:solidFill>
                  <a:srgbClr val="255957"/>
                </a:solidFill>
                <a:latin typeface="Forum"/>
                <a:ea typeface="Forum"/>
                <a:cs typeface="Forum"/>
                <a:sym typeface="Forum"/>
              </a:rPr>
              <a:t>Fonts</a:t>
            </a:r>
            <a:endParaRPr/>
          </a:p>
        </p:txBody>
      </p:sp>
      <p:sp>
        <p:nvSpPr>
          <p:cNvPr id="412" name="Google Shape;412;p35"/>
          <p:cNvSpPr txBox="1"/>
          <p:nvPr/>
        </p:nvSpPr>
        <p:spPr>
          <a:xfrm>
            <a:off x="2482247" y="1806019"/>
            <a:ext cx="13323506"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This presentation template uses the following free fonts:</a:t>
            </a:r>
            <a:endParaRPr/>
          </a:p>
        </p:txBody>
      </p:sp>
      <p:sp>
        <p:nvSpPr>
          <p:cNvPr id="413" name="Google Shape;413;p35"/>
          <p:cNvSpPr txBox="1"/>
          <p:nvPr/>
        </p:nvSpPr>
        <p:spPr>
          <a:xfrm>
            <a:off x="2818025" y="2433698"/>
            <a:ext cx="12651900" cy="969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Titles: Forum</a:t>
            </a:r>
            <a:endParaRPr/>
          </a:p>
          <a:p>
            <a:pPr indent="0" lvl="0" marL="0" marR="0" rtl="0" algn="ctr">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Headers: Forum</a:t>
            </a:r>
            <a:endParaRPr/>
          </a:p>
          <a:p>
            <a:pPr indent="0" lvl="0" marL="0" marR="0" rtl="0" algn="ctr">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Body Copy: DM Sans</a:t>
            </a:r>
            <a:endParaRPr/>
          </a:p>
        </p:txBody>
      </p:sp>
      <p:sp>
        <p:nvSpPr>
          <p:cNvPr id="414" name="Google Shape;414;p35"/>
          <p:cNvSpPr txBox="1"/>
          <p:nvPr/>
        </p:nvSpPr>
        <p:spPr>
          <a:xfrm>
            <a:off x="2818025" y="3799583"/>
            <a:ext cx="12651949" cy="36576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You can find these fonts online too. Happy designing! </a:t>
            </a:r>
            <a:endParaRPr/>
          </a:p>
        </p:txBody>
      </p:sp>
      <p:sp>
        <p:nvSpPr>
          <p:cNvPr id="415" name="Google Shape;415;p35"/>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416" name="Google Shape;416;p35"/>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417" name="Google Shape;417;p35"/>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418" name="Google Shape;418;p35"/>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109" name="Shape 109"/>
        <p:cNvGrpSpPr/>
        <p:nvPr/>
      </p:nvGrpSpPr>
      <p:grpSpPr>
        <a:xfrm>
          <a:off x="0" y="0"/>
          <a:ext cx="0" cy="0"/>
          <a:chOff x="0" y="0"/>
          <a:chExt cx="0" cy="0"/>
        </a:xfrm>
      </p:grpSpPr>
      <p:pic>
        <p:nvPicPr>
          <p:cNvPr id="110" name="Google Shape;110;p1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111" name="Google Shape;111;p15"/>
          <p:cNvSpPr txBox="1"/>
          <p:nvPr/>
        </p:nvSpPr>
        <p:spPr>
          <a:xfrm rot="-5400000">
            <a:off x="3285958" y="2976330"/>
            <a:ext cx="11516059" cy="4429590"/>
          </a:xfrm>
          <a:prstGeom prst="rect">
            <a:avLst/>
          </a:prstGeom>
          <a:noFill/>
          <a:ln>
            <a:noFill/>
          </a:ln>
        </p:spPr>
        <p:txBody>
          <a:bodyPr anchorCtr="0" anchor="t" bIns="0" lIns="0" spcFirstLastPara="1" rIns="0" wrap="square" tIns="0">
            <a:spAutoFit/>
          </a:bodyPr>
          <a:lstStyle/>
          <a:p>
            <a:pPr indent="0" lvl="0" marL="0" marR="0" rtl="0" algn="l">
              <a:lnSpc>
                <a:spcPct val="120001"/>
              </a:lnSpc>
              <a:spcBef>
                <a:spcPts val="0"/>
              </a:spcBef>
              <a:spcAft>
                <a:spcPts val="0"/>
              </a:spcAft>
              <a:buNone/>
            </a:pPr>
            <a:r>
              <a:rPr b="0" i="0" lang="en-US" sz="29168" u="none" cap="none" strike="noStrike">
                <a:solidFill>
                  <a:srgbClr val="255957"/>
                </a:solidFill>
                <a:latin typeface="Forum"/>
                <a:ea typeface="Forum"/>
                <a:cs typeface="Forum"/>
                <a:sym typeface="Forum"/>
              </a:rPr>
              <a:t>Agenda</a:t>
            </a:r>
            <a:endParaRPr/>
          </a:p>
        </p:txBody>
      </p:sp>
      <p:sp>
        <p:nvSpPr>
          <p:cNvPr id="112" name="Google Shape;112;p15"/>
          <p:cNvSpPr txBox="1"/>
          <p:nvPr/>
        </p:nvSpPr>
        <p:spPr>
          <a:xfrm>
            <a:off x="10647153" y="981075"/>
            <a:ext cx="3306074" cy="592455"/>
          </a:xfrm>
          <a:prstGeom prst="rect">
            <a:avLst/>
          </a:prstGeom>
          <a:noFill/>
          <a:ln>
            <a:noFill/>
          </a:ln>
        </p:spPr>
        <p:txBody>
          <a:bodyPr anchorCtr="0" anchor="t" bIns="0" lIns="0" spcFirstLastPara="1" rIns="0" wrap="square" tIns="0">
            <a:spAutoFit/>
          </a:bodyPr>
          <a:lstStyle/>
          <a:p>
            <a:pPr indent="-388620" lvl="1" marL="777240" marR="0" rtl="0" algn="l">
              <a:lnSpc>
                <a:spcPct val="130000"/>
              </a:lnSpc>
              <a:spcBef>
                <a:spcPts val="0"/>
              </a:spcBef>
              <a:spcAft>
                <a:spcPts val="0"/>
              </a:spcAft>
              <a:buClr>
                <a:srgbClr val="255957"/>
              </a:buClr>
              <a:buSzPts val="3600"/>
              <a:buFont typeface="Arial"/>
              <a:buChar char="•"/>
            </a:pPr>
            <a:r>
              <a:rPr b="0" i="0" lang="en-US" sz="3600" u="none" cap="none" strike="noStrike">
                <a:solidFill>
                  <a:srgbClr val="255957"/>
                </a:solidFill>
                <a:latin typeface="Forum"/>
                <a:ea typeface="Forum"/>
                <a:cs typeface="Forum"/>
                <a:sym typeface="Forum"/>
              </a:rPr>
              <a:t>Introduction</a:t>
            </a:r>
            <a:endParaRPr/>
          </a:p>
        </p:txBody>
      </p:sp>
      <p:sp>
        <p:nvSpPr>
          <p:cNvPr id="113" name="Google Shape;113;p15"/>
          <p:cNvSpPr txBox="1"/>
          <p:nvPr/>
        </p:nvSpPr>
        <p:spPr>
          <a:xfrm>
            <a:off x="11427224" y="1525905"/>
            <a:ext cx="572938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Elaborate on what you want to discuss. </a:t>
            </a:r>
            <a:endParaRPr/>
          </a:p>
        </p:txBody>
      </p:sp>
      <p:sp>
        <p:nvSpPr>
          <p:cNvPr id="114" name="Google Shape;114;p15"/>
          <p:cNvSpPr txBox="1"/>
          <p:nvPr/>
        </p:nvSpPr>
        <p:spPr>
          <a:xfrm>
            <a:off x="10698496" y="2215515"/>
            <a:ext cx="3306074" cy="592455"/>
          </a:xfrm>
          <a:prstGeom prst="rect">
            <a:avLst/>
          </a:prstGeom>
          <a:noFill/>
          <a:ln>
            <a:noFill/>
          </a:ln>
        </p:spPr>
        <p:txBody>
          <a:bodyPr anchorCtr="0" anchor="t" bIns="0" lIns="0" spcFirstLastPara="1" rIns="0" wrap="square" tIns="0">
            <a:spAutoFit/>
          </a:bodyPr>
          <a:lstStyle/>
          <a:p>
            <a:pPr indent="-388620" lvl="1" marL="777240" marR="0" rtl="0" algn="l">
              <a:lnSpc>
                <a:spcPct val="130000"/>
              </a:lnSpc>
              <a:spcBef>
                <a:spcPts val="0"/>
              </a:spcBef>
              <a:spcAft>
                <a:spcPts val="0"/>
              </a:spcAft>
              <a:buClr>
                <a:srgbClr val="255957"/>
              </a:buClr>
              <a:buSzPts val="3600"/>
              <a:buFont typeface="Arial"/>
              <a:buChar char="•"/>
            </a:pPr>
            <a:r>
              <a:rPr b="0" i="0" lang="en-US" sz="3600" u="none" cap="none" strike="noStrike">
                <a:solidFill>
                  <a:srgbClr val="255957"/>
                </a:solidFill>
                <a:latin typeface="Forum"/>
                <a:ea typeface="Forum"/>
                <a:cs typeface="Forum"/>
                <a:sym typeface="Forum"/>
              </a:rPr>
              <a:t>Our Products</a:t>
            </a:r>
            <a:endParaRPr/>
          </a:p>
        </p:txBody>
      </p:sp>
      <p:sp>
        <p:nvSpPr>
          <p:cNvPr id="115" name="Google Shape;115;p15"/>
          <p:cNvSpPr txBox="1"/>
          <p:nvPr/>
        </p:nvSpPr>
        <p:spPr>
          <a:xfrm>
            <a:off x="11478568" y="2760345"/>
            <a:ext cx="572938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Elaborate on what you want to discuss. </a:t>
            </a:r>
            <a:endParaRPr/>
          </a:p>
        </p:txBody>
      </p:sp>
      <p:sp>
        <p:nvSpPr>
          <p:cNvPr id="116" name="Google Shape;116;p15"/>
          <p:cNvSpPr txBox="1"/>
          <p:nvPr/>
        </p:nvSpPr>
        <p:spPr>
          <a:xfrm>
            <a:off x="10749840" y="3449955"/>
            <a:ext cx="3306074" cy="592455"/>
          </a:xfrm>
          <a:prstGeom prst="rect">
            <a:avLst/>
          </a:prstGeom>
          <a:noFill/>
          <a:ln>
            <a:noFill/>
          </a:ln>
        </p:spPr>
        <p:txBody>
          <a:bodyPr anchorCtr="0" anchor="t" bIns="0" lIns="0" spcFirstLastPara="1" rIns="0" wrap="square" tIns="0">
            <a:spAutoFit/>
          </a:bodyPr>
          <a:lstStyle/>
          <a:p>
            <a:pPr indent="-388620" lvl="1" marL="777240" marR="0" rtl="0" algn="l">
              <a:lnSpc>
                <a:spcPct val="130000"/>
              </a:lnSpc>
              <a:spcBef>
                <a:spcPts val="0"/>
              </a:spcBef>
              <a:spcAft>
                <a:spcPts val="0"/>
              </a:spcAft>
              <a:buClr>
                <a:srgbClr val="255957"/>
              </a:buClr>
              <a:buSzPts val="3600"/>
              <a:buFont typeface="Arial"/>
              <a:buChar char="•"/>
            </a:pPr>
            <a:r>
              <a:rPr b="0" i="0" lang="en-US" sz="3600" u="none" cap="none" strike="noStrike">
                <a:solidFill>
                  <a:srgbClr val="255957"/>
                </a:solidFill>
                <a:latin typeface="Forum"/>
                <a:ea typeface="Forum"/>
                <a:cs typeface="Forum"/>
                <a:sym typeface="Forum"/>
              </a:rPr>
              <a:t>About Us</a:t>
            </a:r>
            <a:endParaRPr/>
          </a:p>
        </p:txBody>
      </p:sp>
      <p:sp>
        <p:nvSpPr>
          <p:cNvPr id="117" name="Google Shape;117;p15"/>
          <p:cNvSpPr txBox="1"/>
          <p:nvPr/>
        </p:nvSpPr>
        <p:spPr>
          <a:xfrm>
            <a:off x="11529911" y="3994785"/>
            <a:ext cx="5729389"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255957"/>
                </a:solidFill>
                <a:latin typeface="DM Sans"/>
                <a:ea typeface="DM Sans"/>
                <a:cs typeface="DM Sans"/>
                <a:sym typeface="DM Sans"/>
              </a:rPr>
              <a:t>Elaborate on what you want to discuss. </a:t>
            </a:r>
            <a:endParaRPr/>
          </a:p>
        </p:txBody>
      </p:sp>
      <p:sp>
        <p:nvSpPr>
          <p:cNvPr id="118" name="Google Shape;118;p15"/>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119" name="Google Shape;119;p15"/>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120" name="Google Shape;120;p15"/>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121" name="Google Shape;121;p15"/>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5957"/>
        </a:solidFill>
      </p:bgPr>
    </p:bg>
    <p:spTree>
      <p:nvGrpSpPr>
        <p:cNvPr id="125" name="Shape 125"/>
        <p:cNvGrpSpPr/>
        <p:nvPr/>
      </p:nvGrpSpPr>
      <p:grpSpPr>
        <a:xfrm>
          <a:off x="0" y="0"/>
          <a:ext cx="0" cy="0"/>
          <a:chOff x="0" y="0"/>
          <a:chExt cx="0" cy="0"/>
        </a:xfrm>
      </p:grpSpPr>
      <p:sp>
        <p:nvSpPr>
          <p:cNvPr id="126" name="Google Shape;126;p16"/>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127" name="Google Shape;127;p16"/>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128" name="Google Shape;128;p16"/>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129" name="Google Shape;129;p16"/>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
        <p:nvSpPr>
          <p:cNvPr id="130" name="Google Shape;130;p16"/>
          <p:cNvSpPr txBox="1"/>
          <p:nvPr/>
        </p:nvSpPr>
        <p:spPr>
          <a:xfrm>
            <a:off x="-2857756" y="-380998"/>
            <a:ext cx="24060600" cy="3248100"/>
          </a:xfrm>
          <a:prstGeom prst="rect">
            <a:avLst/>
          </a:prstGeom>
          <a:noFill/>
          <a:ln>
            <a:noFill/>
          </a:ln>
        </p:spPr>
        <p:txBody>
          <a:bodyPr anchorCtr="0" anchor="t" bIns="0" lIns="0" spcFirstLastPara="1" rIns="0" wrap="square" tIns="0">
            <a:spAutoFit/>
          </a:bodyPr>
          <a:lstStyle/>
          <a:p>
            <a:pPr indent="0" lvl="0" marL="0" marR="0" rtl="0" algn="ctr">
              <a:lnSpc>
                <a:spcPct val="69998"/>
              </a:lnSpc>
              <a:spcBef>
                <a:spcPts val="0"/>
              </a:spcBef>
              <a:spcAft>
                <a:spcPts val="0"/>
              </a:spcAft>
              <a:buNone/>
            </a:pPr>
            <a:r>
              <a:rPr b="0" i="0" lang="en-US" sz="30145" u="none" cap="none" strike="noStrike">
                <a:solidFill>
                  <a:srgbClr val="FEFAE0"/>
                </a:solidFill>
                <a:latin typeface="Forum"/>
                <a:ea typeface="Forum"/>
                <a:cs typeface="Forum"/>
                <a:sym typeface="Forum"/>
              </a:rPr>
              <a:t>Introduction</a:t>
            </a:r>
            <a:endParaRPr/>
          </a:p>
        </p:txBody>
      </p:sp>
      <p:sp>
        <p:nvSpPr>
          <p:cNvPr id="131" name="Google Shape;131;p16"/>
          <p:cNvSpPr txBox="1"/>
          <p:nvPr/>
        </p:nvSpPr>
        <p:spPr>
          <a:xfrm>
            <a:off x="4072628" y="4459605"/>
            <a:ext cx="10142743" cy="141541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600" u="none" cap="none" strike="noStrike">
                <a:solidFill>
                  <a:srgbClr val="FEFAE0"/>
                </a:solidFill>
                <a:latin typeface="Forum"/>
                <a:ea typeface="Forum"/>
                <a:cs typeface="Forum"/>
                <a:sym typeface="Forum"/>
              </a:rPr>
              <a:t>Elevate your brand to the pinnacle of luxury with our exclusive Luxury Consulting Toolkit, where refinement and strategy converge to unlock unparalleled success.</a:t>
            </a:r>
            <a:endParaRP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135" name="Shape 135"/>
        <p:cNvGrpSpPr/>
        <p:nvPr/>
      </p:nvGrpSpPr>
      <p:grpSpPr>
        <a:xfrm>
          <a:off x="0" y="0"/>
          <a:ext cx="0" cy="0"/>
          <a:chOff x="0" y="0"/>
          <a:chExt cx="0" cy="0"/>
        </a:xfrm>
      </p:grpSpPr>
      <p:pic>
        <p:nvPicPr>
          <p:cNvPr id="136" name="Google Shape;136;p17"/>
          <p:cNvPicPr preferRelativeResize="0"/>
          <p:nvPr/>
        </p:nvPicPr>
        <p:blipFill>
          <a:blip r:embed="rId3">
            <a:alphaModFix/>
          </a:blip>
          <a:stretch>
            <a:fillRect/>
          </a:stretch>
        </p:blipFill>
        <p:spPr>
          <a:xfrm>
            <a:off x="9144044" y="18"/>
            <a:ext cx="9144000" cy="10287101"/>
          </a:xfrm>
          <a:prstGeom prst="rect">
            <a:avLst/>
          </a:prstGeom>
          <a:noFill/>
          <a:ln>
            <a:noFill/>
          </a:ln>
        </p:spPr>
      </p:pic>
      <p:sp>
        <p:nvSpPr>
          <p:cNvPr id="137" name="Google Shape;137;p17"/>
          <p:cNvSpPr txBox="1"/>
          <p:nvPr/>
        </p:nvSpPr>
        <p:spPr>
          <a:xfrm>
            <a:off x="1028700" y="1661832"/>
            <a:ext cx="8115300" cy="21669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799" u="none" cap="none" strike="noStrike">
                <a:solidFill>
                  <a:srgbClr val="255957"/>
                </a:solidFill>
                <a:latin typeface="Forum"/>
                <a:ea typeface="Forum"/>
                <a:cs typeface="Forum"/>
                <a:sym typeface="Forum"/>
              </a:rPr>
              <a:t>Welcome To Presentation</a:t>
            </a:r>
            <a:endParaRPr/>
          </a:p>
        </p:txBody>
      </p:sp>
      <p:sp>
        <p:nvSpPr>
          <p:cNvPr id="138" name="Google Shape;138;p17"/>
          <p:cNvSpPr txBox="1"/>
          <p:nvPr/>
        </p:nvSpPr>
        <p:spPr>
          <a:xfrm>
            <a:off x="1028700" y="4214570"/>
            <a:ext cx="6510300" cy="35556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I'm Rain, and I'll be sharing with you my beautiful ideas. Follow me at @reallygreatsite to learn more.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 </a:t>
            </a:r>
            <a:endParaRPr/>
          </a:p>
        </p:txBody>
      </p:sp>
      <p:sp>
        <p:nvSpPr>
          <p:cNvPr id="139" name="Google Shape;139;p17"/>
          <p:cNvSpPr txBox="1"/>
          <p:nvPr/>
        </p:nvSpPr>
        <p:spPr>
          <a:xfrm rot="-5400000">
            <a:off x="9842167" y="1251436"/>
            <a:ext cx="13129200" cy="778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50571" u="none" cap="none" strike="noStrike">
                <a:solidFill>
                  <a:srgbClr val="255957"/>
                </a:solidFill>
                <a:latin typeface="Forum"/>
                <a:ea typeface="Forum"/>
                <a:cs typeface="Forum"/>
                <a:sym typeface="Forum"/>
              </a:rPr>
              <a:t>Rain</a:t>
            </a:r>
            <a:endParaRPr/>
          </a:p>
        </p:txBody>
      </p:sp>
      <p:sp>
        <p:nvSpPr>
          <p:cNvPr id="140" name="Google Shape;140;p17"/>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141" name="Google Shape;141;p17"/>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142" name="Google Shape;142;p17"/>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143" name="Google Shape;143;p17"/>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147" name="Shape 147"/>
        <p:cNvGrpSpPr/>
        <p:nvPr/>
      </p:nvGrpSpPr>
      <p:grpSpPr>
        <a:xfrm>
          <a:off x="0" y="0"/>
          <a:ext cx="0" cy="0"/>
          <a:chOff x="0" y="0"/>
          <a:chExt cx="0" cy="0"/>
        </a:xfrm>
      </p:grpSpPr>
      <p:pic>
        <p:nvPicPr>
          <p:cNvPr id="148" name="Google Shape;148;p18"/>
          <p:cNvPicPr preferRelativeResize="0"/>
          <p:nvPr/>
        </p:nvPicPr>
        <p:blipFill>
          <a:blip r:embed="rId3">
            <a:alphaModFix/>
          </a:blip>
          <a:stretch>
            <a:fillRect/>
          </a:stretch>
        </p:blipFill>
        <p:spPr>
          <a:xfrm>
            <a:off x="7931" y="0"/>
            <a:ext cx="18272138" cy="10287000"/>
          </a:xfrm>
          <a:prstGeom prst="rect">
            <a:avLst/>
          </a:prstGeom>
          <a:noFill/>
          <a:ln>
            <a:noFill/>
          </a:ln>
        </p:spPr>
      </p:pic>
      <p:sp>
        <p:nvSpPr>
          <p:cNvPr id="149" name="Google Shape;149;p18"/>
          <p:cNvSpPr txBox="1"/>
          <p:nvPr/>
        </p:nvSpPr>
        <p:spPr>
          <a:xfrm>
            <a:off x="-919943" y="7353167"/>
            <a:ext cx="20127900" cy="3963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5751" u="none" cap="none" strike="noStrike">
                <a:solidFill>
                  <a:srgbClr val="FEFAE0"/>
                </a:solidFill>
                <a:latin typeface="Forum"/>
                <a:ea typeface="Forum"/>
                <a:cs typeface="Forum"/>
                <a:sym typeface="Forum"/>
              </a:rPr>
              <a:t>Our Company</a:t>
            </a:r>
            <a:endParaRPr/>
          </a:p>
        </p:txBody>
      </p:sp>
      <p:sp>
        <p:nvSpPr>
          <p:cNvPr id="150" name="Google Shape;150;p18"/>
          <p:cNvSpPr txBox="1"/>
          <p:nvPr/>
        </p:nvSpPr>
        <p:spPr>
          <a:xfrm>
            <a:off x="1028700" y="2010677"/>
            <a:ext cx="45841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Who we are?</a:t>
            </a:r>
            <a:endParaRPr/>
          </a:p>
        </p:txBody>
      </p:sp>
      <p:sp>
        <p:nvSpPr>
          <p:cNvPr id="151" name="Google Shape;151;p18"/>
          <p:cNvSpPr txBox="1"/>
          <p:nvPr/>
        </p:nvSpPr>
        <p:spPr>
          <a:xfrm>
            <a:off x="1028700" y="2798982"/>
            <a:ext cx="4584125"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Briefly elaborate on what you want to discuss. </a:t>
            </a:r>
            <a:endParaRPr/>
          </a:p>
        </p:txBody>
      </p:sp>
      <p:sp>
        <p:nvSpPr>
          <p:cNvPr id="152" name="Google Shape;152;p18"/>
          <p:cNvSpPr txBox="1"/>
          <p:nvPr/>
        </p:nvSpPr>
        <p:spPr>
          <a:xfrm>
            <a:off x="1028700" y="4301935"/>
            <a:ext cx="4584125" cy="59245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EFAE0"/>
                </a:solidFill>
                <a:latin typeface="Forum"/>
                <a:ea typeface="Forum"/>
                <a:cs typeface="Forum"/>
                <a:sym typeface="Forum"/>
              </a:rPr>
              <a:t>What we do?</a:t>
            </a:r>
            <a:endParaRPr/>
          </a:p>
        </p:txBody>
      </p:sp>
      <p:sp>
        <p:nvSpPr>
          <p:cNvPr id="153" name="Google Shape;153;p18"/>
          <p:cNvSpPr txBox="1"/>
          <p:nvPr/>
        </p:nvSpPr>
        <p:spPr>
          <a:xfrm>
            <a:off x="1028700" y="5090240"/>
            <a:ext cx="4584125" cy="737235"/>
          </a:xfrm>
          <a:prstGeom prst="rect">
            <a:avLst/>
          </a:prstGeom>
          <a:noFill/>
          <a:ln>
            <a:noFill/>
          </a:ln>
        </p:spPr>
        <p:txBody>
          <a:bodyPr anchorCtr="0" anchor="t" bIns="0" lIns="0" spcFirstLastPara="1" rIns="0" wrap="square" tIns="0">
            <a:spAutoFit/>
          </a:bodyPr>
          <a:lstStyle/>
          <a:p>
            <a:pPr indent="0" lvl="1" marL="0" marR="0" rtl="0" algn="l">
              <a:lnSpc>
                <a:spcPct val="140000"/>
              </a:lnSpc>
              <a:spcBef>
                <a:spcPts val="0"/>
              </a:spcBef>
              <a:spcAft>
                <a:spcPts val="0"/>
              </a:spcAft>
              <a:buNone/>
            </a:pPr>
            <a:r>
              <a:rPr b="0" i="0" lang="en-US" sz="2100" u="none" cap="none" strike="noStrike">
                <a:solidFill>
                  <a:srgbClr val="FEFAE0"/>
                </a:solidFill>
                <a:latin typeface="DM Sans"/>
                <a:ea typeface="DM Sans"/>
                <a:cs typeface="DM Sans"/>
                <a:sym typeface="DM Sans"/>
              </a:rPr>
              <a:t>Briefly elaborate on what you want to discuss. </a:t>
            </a:r>
            <a:endParaRPr/>
          </a:p>
        </p:txBody>
      </p:sp>
      <p:sp>
        <p:nvSpPr>
          <p:cNvPr id="154" name="Google Shape;154;p18"/>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155" name="Google Shape;155;p18"/>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156" name="Google Shape;156;p18"/>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157" name="Google Shape;157;p18"/>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161" name="Shape 161"/>
        <p:cNvGrpSpPr/>
        <p:nvPr/>
      </p:nvGrpSpPr>
      <p:grpSpPr>
        <a:xfrm>
          <a:off x="0" y="0"/>
          <a:ext cx="0" cy="0"/>
          <a:chOff x="0" y="0"/>
          <a:chExt cx="0" cy="0"/>
        </a:xfrm>
      </p:grpSpPr>
      <p:grpSp>
        <p:nvGrpSpPr>
          <p:cNvPr id="162" name="Google Shape;162;p19"/>
          <p:cNvGrpSpPr/>
          <p:nvPr/>
        </p:nvGrpSpPr>
        <p:grpSpPr>
          <a:xfrm>
            <a:off x="9144000" y="-180826"/>
            <a:ext cx="9144000" cy="10467826"/>
            <a:chOff x="0" y="-47625"/>
            <a:chExt cx="2408296" cy="2756958"/>
          </a:xfrm>
        </p:grpSpPr>
        <p:sp>
          <p:nvSpPr>
            <p:cNvPr id="163" name="Google Shape;163;p19"/>
            <p:cNvSpPr/>
            <p:nvPr/>
          </p:nvSpPr>
          <p:spPr>
            <a:xfrm>
              <a:off x="0" y="0"/>
              <a:ext cx="2408296" cy="2709333"/>
            </a:xfrm>
            <a:custGeom>
              <a:rect b="b" l="l" r="r" t="t"/>
              <a:pathLst>
                <a:path extrusionOk="0" h="2709333" w="2408296">
                  <a:moveTo>
                    <a:pt x="0" y="0"/>
                  </a:moveTo>
                  <a:lnTo>
                    <a:pt x="2408296" y="0"/>
                  </a:lnTo>
                  <a:lnTo>
                    <a:pt x="2408296" y="2709333"/>
                  </a:lnTo>
                  <a:lnTo>
                    <a:pt x="0" y="2709333"/>
                  </a:lnTo>
                  <a:close/>
                </a:path>
              </a:pathLst>
            </a:custGeom>
            <a:solidFill>
              <a:srgbClr val="255957"/>
            </a:solidFill>
            <a:ln>
              <a:noFill/>
            </a:ln>
          </p:spPr>
        </p:sp>
        <p:sp>
          <p:nvSpPr>
            <p:cNvPr id="164" name="Google Shape;164;p19"/>
            <p:cNvSpPr txBox="1"/>
            <p:nvPr/>
          </p:nvSpPr>
          <p:spPr>
            <a:xfrm>
              <a:off x="0" y="-47625"/>
              <a:ext cx="2408296"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5" name="Google Shape;165;p19"/>
          <p:cNvSpPr txBox="1"/>
          <p:nvPr/>
        </p:nvSpPr>
        <p:spPr>
          <a:xfrm>
            <a:off x="1354486" y="2850533"/>
            <a:ext cx="6435000" cy="32325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255957"/>
                </a:solidFill>
                <a:latin typeface="DM Sans"/>
                <a:ea typeface="DM Sans"/>
                <a:cs typeface="DM Sans"/>
                <a:sym typeface="DM Sans"/>
              </a:rPr>
              <a:t>Enter your grand mission statement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66" name="Google Shape;166;p19"/>
          <p:cNvSpPr txBox="1"/>
          <p:nvPr/>
        </p:nvSpPr>
        <p:spPr>
          <a:xfrm>
            <a:off x="-1087250" y="8241125"/>
            <a:ext cx="11385600" cy="2693700"/>
          </a:xfrm>
          <a:prstGeom prst="rect">
            <a:avLst/>
          </a:prstGeom>
          <a:noFill/>
          <a:ln>
            <a:noFill/>
          </a:ln>
        </p:spPr>
        <p:txBody>
          <a:bodyPr anchorCtr="0" anchor="t" bIns="0" lIns="0" spcFirstLastPara="1" rIns="0" wrap="square" tIns="0">
            <a:spAutoFit/>
          </a:bodyPr>
          <a:lstStyle/>
          <a:p>
            <a:pPr indent="0" lvl="0" marL="0" marR="0" rtl="0" algn="ctr">
              <a:lnSpc>
                <a:spcPct val="69998"/>
              </a:lnSpc>
              <a:spcBef>
                <a:spcPts val="0"/>
              </a:spcBef>
              <a:spcAft>
                <a:spcPts val="0"/>
              </a:spcAft>
              <a:buNone/>
            </a:pPr>
            <a:r>
              <a:rPr b="0" i="0" lang="en-US" sz="25000" u="none" cap="none" strike="noStrike">
                <a:solidFill>
                  <a:srgbClr val="255957"/>
                </a:solidFill>
                <a:latin typeface="Forum"/>
                <a:ea typeface="Forum"/>
                <a:cs typeface="Forum"/>
                <a:sym typeface="Forum"/>
              </a:rPr>
              <a:t>Mission</a:t>
            </a:r>
            <a:endParaRPr sz="25000"/>
          </a:p>
        </p:txBody>
      </p:sp>
      <p:sp>
        <p:nvSpPr>
          <p:cNvPr id="167" name="Google Shape;167;p19"/>
          <p:cNvSpPr txBox="1"/>
          <p:nvPr/>
        </p:nvSpPr>
        <p:spPr>
          <a:xfrm>
            <a:off x="7746028" y="7766825"/>
            <a:ext cx="12162000" cy="34479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32000" u="none" cap="none" strike="noStrike">
                <a:solidFill>
                  <a:srgbClr val="FEFAE0"/>
                </a:solidFill>
                <a:latin typeface="Forum"/>
                <a:ea typeface="Forum"/>
                <a:cs typeface="Forum"/>
                <a:sym typeface="Forum"/>
              </a:rPr>
              <a:t>Vision</a:t>
            </a:r>
            <a:endParaRPr sz="32000"/>
          </a:p>
        </p:txBody>
      </p:sp>
      <p:sp>
        <p:nvSpPr>
          <p:cNvPr id="168" name="Google Shape;168;p19"/>
          <p:cNvSpPr txBox="1"/>
          <p:nvPr/>
        </p:nvSpPr>
        <p:spPr>
          <a:xfrm>
            <a:off x="10460829" y="2850533"/>
            <a:ext cx="6510300" cy="32325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US" sz="2100" u="none" cap="none" strike="noStrike">
                <a:solidFill>
                  <a:srgbClr val="FEFAE0"/>
                </a:solidFill>
                <a:latin typeface="DM Sans"/>
                <a:ea typeface="DM Sans"/>
                <a:cs typeface="DM Sans"/>
                <a:sym typeface="DM Sans"/>
              </a:rPr>
              <a:t>Enter your grand mission statement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169" name="Google Shape;169;p19"/>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170" name="Google Shape;170;p19"/>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171" name="Google Shape;171;p19"/>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172" name="Google Shape;172;p19"/>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55957"/>
        </a:solidFill>
      </p:bgPr>
    </p:bg>
    <p:spTree>
      <p:nvGrpSpPr>
        <p:cNvPr id="176" name="Shape 176"/>
        <p:cNvGrpSpPr/>
        <p:nvPr/>
      </p:nvGrpSpPr>
      <p:grpSpPr>
        <a:xfrm>
          <a:off x="0" y="0"/>
          <a:ext cx="0" cy="0"/>
          <a:chOff x="0" y="0"/>
          <a:chExt cx="0" cy="0"/>
        </a:xfrm>
      </p:grpSpPr>
      <p:sp>
        <p:nvSpPr>
          <p:cNvPr id="177" name="Google Shape;177;p20"/>
          <p:cNvSpPr txBox="1"/>
          <p:nvPr/>
        </p:nvSpPr>
        <p:spPr>
          <a:xfrm>
            <a:off x="-2001780" y="8078166"/>
            <a:ext cx="22348800" cy="3016800"/>
          </a:xfrm>
          <a:prstGeom prst="rect">
            <a:avLst/>
          </a:prstGeom>
          <a:noFill/>
          <a:ln>
            <a:noFill/>
          </a:ln>
        </p:spPr>
        <p:txBody>
          <a:bodyPr anchorCtr="0" anchor="t" bIns="0" lIns="0" spcFirstLastPara="1" rIns="0" wrap="square" tIns="0">
            <a:spAutoFit/>
          </a:bodyPr>
          <a:lstStyle/>
          <a:p>
            <a:pPr indent="0" lvl="0" marL="0" marR="0" rtl="0" algn="ctr">
              <a:lnSpc>
                <a:spcPct val="70000"/>
              </a:lnSpc>
              <a:spcBef>
                <a:spcPts val="0"/>
              </a:spcBef>
              <a:spcAft>
                <a:spcPts val="0"/>
              </a:spcAft>
              <a:buNone/>
            </a:pPr>
            <a:r>
              <a:rPr b="0" i="0" lang="en-US" sz="28000" u="none" cap="none" strike="noStrike">
                <a:solidFill>
                  <a:srgbClr val="FEFAE0"/>
                </a:solidFill>
                <a:latin typeface="Forum"/>
                <a:ea typeface="Forum"/>
                <a:cs typeface="Forum"/>
                <a:sym typeface="Forum"/>
              </a:rPr>
              <a:t>Our Products</a:t>
            </a:r>
            <a:endParaRPr/>
          </a:p>
        </p:txBody>
      </p:sp>
      <p:sp>
        <p:nvSpPr>
          <p:cNvPr id="178" name="Google Shape;178;p20"/>
          <p:cNvSpPr txBox="1"/>
          <p:nvPr/>
        </p:nvSpPr>
        <p:spPr>
          <a:xfrm>
            <a:off x="3865310" y="4231005"/>
            <a:ext cx="10557381" cy="1872615"/>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US" sz="3600" u="none" cap="none" strike="noStrike">
                <a:solidFill>
                  <a:srgbClr val="FEFAE0"/>
                </a:solidFill>
                <a:latin typeface="Forum"/>
                <a:ea typeface="Forum"/>
                <a:cs typeface="Forum"/>
                <a:sym typeface="Forum"/>
              </a:rPr>
              <a:t>Our products are a testament to the pursuit of excellence, meticulously crafted to embody sophistication, quality, and innovation, offering a unique and unparalleled experience for our discerning clientele.</a:t>
            </a:r>
            <a:endParaRPr/>
          </a:p>
        </p:txBody>
      </p:sp>
      <p:sp>
        <p:nvSpPr>
          <p:cNvPr id="179" name="Google Shape;179;p20"/>
          <p:cNvSpPr txBox="1"/>
          <p:nvPr/>
        </p:nvSpPr>
        <p:spPr>
          <a:xfrm>
            <a:off x="301923" y="125575"/>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JOHN DOE</a:t>
            </a:r>
            <a:endParaRPr/>
          </a:p>
        </p:txBody>
      </p:sp>
      <p:sp>
        <p:nvSpPr>
          <p:cNvPr id="180" name="Google Shape;180;p20"/>
          <p:cNvSpPr txBox="1"/>
          <p:nvPr/>
        </p:nvSpPr>
        <p:spPr>
          <a:xfrm>
            <a:off x="6005881" y="125575"/>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NEW YORK</a:t>
            </a:r>
            <a:endParaRPr/>
          </a:p>
        </p:txBody>
      </p:sp>
      <p:sp>
        <p:nvSpPr>
          <p:cNvPr id="181" name="Google Shape;181;p20"/>
          <p:cNvSpPr txBox="1"/>
          <p:nvPr/>
        </p:nvSpPr>
        <p:spPr>
          <a:xfrm>
            <a:off x="11525514" y="125575"/>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2023</a:t>
            </a:r>
            <a:endParaRPr/>
          </a:p>
        </p:txBody>
      </p:sp>
      <p:sp>
        <p:nvSpPr>
          <p:cNvPr id="182" name="Google Shape;182;p20"/>
          <p:cNvSpPr txBox="1"/>
          <p:nvPr/>
        </p:nvSpPr>
        <p:spPr>
          <a:xfrm>
            <a:off x="15858058" y="125575"/>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FEFAE0"/>
                </a:solidFill>
                <a:latin typeface="DM Sans"/>
                <a:ea typeface="DM Sans"/>
                <a:cs typeface="DM Sans"/>
                <a:sym typeface="DM Sans"/>
              </a:rPr>
              <a:t>SLIDESCARNIVAL.COM</a:t>
            </a:r>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AE0"/>
        </a:solidFill>
      </p:bgPr>
    </p:bg>
    <p:spTree>
      <p:nvGrpSpPr>
        <p:cNvPr id="186" name="Shape 186"/>
        <p:cNvGrpSpPr/>
        <p:nvPr/>
      </p:nvGrpSpPr>
      <p:grpSpPr>
        <a:xfrm>
          <a:off x="0" y="0"/>
          <a:ext cx="0" cy="0"/>
          <a:chOff x="0" y="0"/>
          <a:chExt cx="0" cy="0"/>
        </a:xfrm>
      </p:grpSpPr>
      <p:pic>
        <p:nvPicPr>
          <p:cNvPr id="187" name="Google Shape;187;p21"/>
          <p:cNvPicPr preferRelativeResize="0"/>
          <p:nvPr/>
        </p:nvPicPr>
        <p:blipFill>
          <a:blip r:embed="rId3">
            <a:alphaModFix/>
          </a:blip>
          <a:stretch>
            <a:fillRect/>
          </a:stretch>
        </p:blipFill>
        <p:spPr>
          <a:xfrm>
            <a:off x="0" y="113"/>
            <a:ext cx="18288000" cy="4330898"/>
          </a:xfrm>
          <a:prstGeom prst="rect">
            <a:avLst/>
          </a:prstGeom>
          <a:noFill/>
          <a:ln>
            <a:noFill/>
          </a:ln>
        </p:spPr>
      </p:pic>
      <p:sp>
        <p:nvSpPr>
          <p:cNvPr id="188" name="Google Shape;188;p21"/>
          <p:cNvSpPr txBox="1"/>
          <p:nvPr/>
        </p:nvSpPr>
        <p:spPr>
          <a:xfrm>
            <a:off x="-339934" y="1045932"/>
            <a:ext cx="19832019" cy="4371888"/>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8604" u="none" cap="none" strike="noStrike">
                <a:solidFill>
                  <a:srgbClr val="FEFAE0"/>
                </a:solidFill>
                <a:latin typeface="Forum"/>
                <a:ea typeface="Forum"/>
                <a:cs typeface="Forum"/>
                <a:sym typeface="Forum"/>
              </a:rPr>
              <a:t>Our Services</a:t>
            </a:r>
            <a:endParaRPr/>
          </a:p>
        </p:txBody>
      </p:sp>
      <p:sp>
        <p:nvSpPr>
          <p:cNvPr id="189" name="Google Shape;189;p21"/>
          <p:cNvSpPr txBox="1"/>
          <p:nvPr/>
        </p:nvSpPr>
        <p:spPr>
          <a:xfrm>
            <a:off x="1028700" y="509587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Service One</a:t>
            </a:r>
            <a:endParaRPr/>
          </a:p>
        </p:txBody>
      </p:sp>
      <p:sp>
        <p:nvSpPr>
          <p:cNvPr id="190" name="Google Shape;190;p21"/>
          <p:cNvSpPr txBox="1"/>
          <p:nvPr/>
        </p:nvSpPr>
        <p:spPr>
          <a:xfrm>
            <a:off x="1028700" y="5825057"/>
            <a:ext cx="6035586"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255957"/>
                </a:solidFill>
                <a:latin typeface="DM Sans"/>
                <a:ea typeface="DM Sans"/>
                <a:cs typeface="DM Sans"/>
                <a:sym typeface="DM Sans"/>
              </a:rPr>
              <a:t>Elaborate on what you want to discuss. </a:t>
            </a:r>
            <a:endParaRPr/>
          </a:p>
        </p:txBody>
      </p:sp>
      <p:sp>
        <p:nvSpPr>
          <p:cNvPr id="191" name="Google Shape;191;p21"/>
          <p:cNvSpPr txBox="1"/>
          <p:nvPr/>
        </p:nvSpPr>
        <p:spPr>
          <a:xfrm>
            <a:off x="1028700" y="7348487"/>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Service Three</a:t>
            </a:r>
            <a:endParaRPr/>
          </a:p>
        </p:txBody>
      </p:sp>
      <p:sp>
        <p:nvSpPr>
          <p:cNvPr id="192" name="Google Shape;192;p21"/>
          <p:cNvSpPr txBox="1"/>
          <p:nvPr/>
        </p:nvSpPr>
        <p:spPr>
          <a:xfrm>
            <a:off x="1028700" y="8077669"/>
            <a:ext cx="6035586"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255957"/>
                </a:solidFill>
                <a:latin typeface="DM Sans"/>
                <a:ea typeface="DM Sans"/>
                <a:cs typeface="DM Sans"/>
                <a:sym typeface="DM Sans"/>
              </a:rPr>
              <a:t>Elaborate on what you want to discuss. </a:t>
            </a:r>
            <a:endParaRPr/>
          </a:p>
        </p:txBody>
      </p:sp>
      <p:sp>
        <p:nvSpPr>
          <p:cNvPr id="193" name="Google Shape;193;p21"/>
          <p:cNvSpPr txBox="1"/>
          <p:nvPr/>
        </p:nvSpPr>
        <p:spPr>
          <a:xfrm>
            <a:off x="11223714" y="5095875"/>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Service Two</a:t>
            </a:r>
            <a:endParaRPr/>
          </a:p>
        </p:txBody>
      </p:sp>
      <p:sp>
        <p:nvSpPr>
          <p:cNvPr id="194" name="Google Shape;194;p21"/>
          <p:cNvSpPr txBox="1"/>
          <p:nvPr/>
        </p:nvSpPr>
        <p:spPr>
          <a:xfrm>
            <a:off x="11223714" y="5825057"/>
            <a:ext cx="6035586"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255957"/>
                </a:solidFill>
                <a:latin typeface="DM Sans"/>
                <a:ea typeface="DM Sans"/>
                <a:cs typeface="DM Sans"/>
                <a:sym typeface="DM Sans"/>
              </a:rPr>
              <a:t>Elaborate on what you want to discuss. </a:t>
            </a:r>
            <a:endParaRPr/>
          </a:p>
        </p:txBody>
      </p:sp>
      <p:sp>
        <p:nvSpPr>
          <p:cNvPr id="195" name="Google Shape;195;p21"/>
          <p:cNvSpPr txBox="1"/>
          <p:nvPr/>
        </p:nvSpPr>
        <p:spPr>
          <a:xfrm>
            <a:off x="11223714" y="7348487"/>
            <a:ext cx="3870752" cy="59626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255957"/>
                </a:solidFill>
                <a:latin typeface="Forum"/>
                <a:ea typeface="Forum"/>
                <a:cs typeface="Forum"/>
                <a:sym typeface="Forum"/>
              </a:rPr>
              <a:t>Service Four</a:t>
            </a:r>
            <a:endParaRPr/>
          </a:p>
        </p:txBody>
      </p:sp>
      <p:sp>
        <p:nvSpPr>
          <p:cNvPr id="196" name="Google Shape;196;p21"/>
          <p:cNvSpPr txBox="1"/>
          <p:nvPr/>
        </p:nvSpPr>
        <p:spPr>
          <a:xfrm>
            <a:off x="11223714" y="8077669"/>
            <a:ext cx="6035586" cy="365125"/>
          </a:xfrm>
          <a:prstGeom prst="rect">
            <a:avLst/>
          </a:prstGeom>
          <a:noFill/>
          <a:ln>
            <a:noFill/>
          </a:ln>
        </p:spPr>
        <p:txBody>
          <a:bodyPr anchorCtr="0" anchor="t" bIns="0" lIns="0" spcFirstLastPara="1" rIns="0" wrap="square" tIns="0">
            <a:spAutoFit/>
          </a:bodyPr>
          <a:lstStyle/>
          <a:p>
            <a:pPr indent="0" lvl="1" marL="0" marR="0" rtl="0" algn="l">
              <a:lnSpc>
                <a:spcPct val="140019"/>
              </a:lnSpc>
              <a:spcBef>
                <a:spcPts val="0"/>
              </a:spcBef>
              <a:spcAft>
                <a:spcPts val="0"/>
              </a:spcAft>
              <a:buNone/>
            </a:pPr>
            <a:r>
              <a:rPr b="0" i="0" lang="en-US" sz="2099" u="none" cap="none" strike="noStrike">
                <a:solidFill>
                  <a:srgbClr val="255957"/>
                </a:solidFill>
                <a:latin typeface="DM Sans"/>
                <a:ea typeface="DM Sans"/>
                <a:cs typeface="DM Sans"/>
                <a:sym typeface="DM Sans"/>
              </a:rPr>
              <a:t>Elaborate on what you want to discuss. </a:t>
            </a:r>
            <a:endParaRPr/>
          </a:p>
        </p:txBody>
      </p:sp>
      <p:sp>
        <p:nvSpPr>
          <p:cNvPr id="197" name="Google Shape;197;p21"/>
          <p:cNvSpPr txBox="1"/>
          <p:nvPr/>
        </p:nvSpPr>
        <p:spPr>
          <a:xfrm>
            <a:off x="301923" y="9841432"/>
            <a:ext cx="1007715" cy="273685"/>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JOHN DOE</a:t>
            </a:r>
            <a:endParaRPr/>
          </a:p>
        </p:txBody>
      </p:sp>
      <p:sp>
        <p:nvSpPr>
          <p:cNvPr id="198" name="Google Shape;198;p21"/>
          <p:cNvSpPr txBox="1"/>
          <p:nvPr/>
        </p:nvSpPr>
        <p:spPr>
          <a:xfrm>
            <a:off x="6005881" y="9841432"/>
            <a:ext cx="1020514"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NEW YORK</a:t>
            </a:r>
            <a:endParaRPr/>
          </a:p>
        </p:txBody>
      </p:sp>
      <p:sp>
        <p:nvSpPr>
          <p:cNvPr id="199" name="Google Shape;199;p21"/>
          <p:cNvSpPr txBox="1"/>
          <p:nvPr/>
        </p:nvSpPr>
        <p:spPr>
          <a:xfrm>
            <a:off x="11525514" y="9841432"/>
            <a:ext cx="492696" cy="273685"/>
          </a:xfrm>
          <a:prstGeom prst="rect">
            <a:avLst/>
          </a:prstGeom>
          <a:noFill/>
          <a:ln>
            <a:noFill/>
          </a:ln>
        </p:spPr>
        <p:txBody>
          <a:bodyPr anchorCtr="0" anchor="t" bIns="0" lIns="0" spcFirstLastPara="1" rIns="0" wrap="square" tIns="0">
            <a:spAutoFit/>
          </a:bodyPr>
          <a:lstStyle/>
          <a:p>
            <a:pPr indent="0" lvl="0" marL="0" marR="0" rtl="0" algn="ct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2023</a:t>
            </a:r>
            <a:endParaRPr/>
          </a:p>
        </p:txBody>
      </p:sp>
      <p:sp>
        <p:nvSpPr>
          <p:cNvPr id="200" name="Google Shape;200;p21"/>
          <p:cNvSpPr txBox="1"/>
          <p:nvPr/>
        </p:nvSpPr>
        <p:spPr>
          <a:xfrm>
            <a:off x="15858058" y="9841432"/>
            <a:ext cx="2128019" cy="273685"/>
          </a:xfrm>
          <a:prstGeom prst="rect">
            <a:avLst/>
          </a:prstGeom>
          <a:noFill/>
          <a:ln>
            <a:noFill/>
          </a:ln>
        </p:spPr>
        <p:txBody>
          <a:bodyPr anchorCtr="0" anchor="t" bIns="0" lIns="0" spcFirstLastPara="1" rIns="0" wrap="square" tIns="0">
            <a:spAutoFit/>
          </a:bodyPr>
          <a:lstStyle/>
          <a:p>
            <a:pPr indent="0" lvl="0" marL="0" marR="0" rtl="0" algn="r">
              <a:lnSpc>
                <a:spcPct val="140025"/>
              </a:lnSpc>
              <a:spcBef>
                <a:spcPts val="0"/>
              </a:spcBef>
              <a:spcAft>
                <a:spcPts val="0"/>
              </a:spcAft>
              <a:buNone/>
            </a:pPr>
            <a:r>
              <a:rPr b="0" i="0" lang="en-US" sz="1599" u="none" cap="none" strike="noStrike">
                <a:solidFill>
                  <a:srgbClr val="255957"/>
                </a:solidFill>
                <a:latin typeface="DM Sans"/>
                <a:ea typeface="DM Sans"/>
                <a:cs typeface="DM Sans"/>
                <a:sym typeface="DM Sans"/>
              </a:rPr>
              <a:t>SLIDESCARNIVAL.COM</a:t>
            </a:r>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