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10287000" cx="18288000"/>
  <p:notesSz cx="6858000" cy="9144000"/>
  <p:embeddedFontLst>
    <p:embeddedFont>
      <p:font typeface="Anton"/>
      <p:regular r:id="rId25"/>
    </p:embeddedFont>
    <p:embeddedFont>
      <p:font typeface="Montserrat"/>
      <p:regular r:id="rId26"/>
      <p:bold r:id="rId27"/>
      <p:italic r:id="rId28"/>
      <p:boldItalic r:id="rId2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Montserrat-regular.fntdata"/><Relationship Id="rId25" Type="http://schemas.openxmlformats.org/officeDocument/2006/relationships/font" Target="fonts/Anton-regular.fntdata"/><Relationship Id="rId28" Type="http://schemas.openxmlformats.org/officeDocument/2006/relationships/font" Target="fonts/Montserrat-italic.fntdata"/><Relationship Id="rId27" Type="http://schemas.openxmlformats.org/officeDocument/2006/relationships/font" Target="fonts/Montserrat-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Montserrat-boldItalic.fntdata"/><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8" name="Shape 318"/>
        <p:cNvGrpSpPr/>
        <p:nvPr/>
      </p:nvGrpSpPr>
      <p:grpSpPr>
        <a:xfrm>
          <a:off x="0" y="0"/>
          <a:ext cx="0" cy="0"/>
          <a:chOff x="0" y="0"/>
          <a:chExt cx="0" cy="0"/>
        </a:xfrm>
      </p:grpSpPr>
      <p:sp>
        <p:nvSpPr>
          <p:cNvPr id="319" name="Google Shape;31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2" name="Shape 392"/>
        <p:cNvGrpSpPr/>
        <p:nvPr/>
      </p:nvGrpSpPr>
      <p:grpSpPr>
        <a:xfrm>
          <a:off x="0" y="0"/>
          <a:ext cx="0" cy="0"/>
          <a:chOff x="0" y="0"/>
          <a:chExt cx="0" cy="0"/>
        </a:xfrm>
      </p:grpSpPr>
      <p:sp>
        <p:nvSpPr>
          <p:cNvPr id="393" name="Google Shape;393;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ctrTitle"/>
          </p:nvPr>
        </p:nvSpPr>
        <p:spPr>
          <a:xfrm>
            <a:off x="685800" y="2130425"/>
            <a:ext cx="13478100" cy="1470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 name="Google Shape;11;p3"/>
          <p:cNvSpPr txBox="1"/>
          <p:nvPr>
            <p:ph idx="1" type="subTitle"/>
          </p:nvPr>
        </p:nvSpPr>
        <p:spPr>
          <a:xfrm>
            <a:off x="4820100" y="5688225"/>
            <a:ext cx="8647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SzPts val="3200"/>
              <a:buNone/>
              <a:defRPr/>
            </a:lvl1pPr>
            <a:lvl2pPr lvl="1" algn="ctr">
              <a:spcBef>
                <a:spcPts val="560"/>
              </a:spcBef>
              <a:spcAft>
                <a:spcPts val="0"/>
              </a:spcAft>
              <a:buSzPts val="2800"/>
              <a:buNone/>
              <a:defRPr/>
            </a:lvl2pPr>
            <a:lvl3pPr lvl="2" algn="ctr">
              <a:spcBef>
                <a:spcPts val="480"/>
              </a:spcBef>
              <a:spcAft>
                <a:spcPts val="0"/>
              </a:spcAft>
              <a:buSzPts val="2400"/>
              <a:buNone/>
              <a:defRPr/>
            </a:lvl3pPr>
            <a:lvl4pPr lvl="3" algn="ctr">
              <a:spcBef>
                <a:spcPts val="400"/>
              </a:spcBef>
              <a:spcAft>
                <a:spcPts val="0"/>
              </a:spcAft>
              <a:buSzPts val="2000"/>
              <a:buNone/>
              <a:defRPr/>
            </a:lvl4pPr>
            <a:lvl5pPr lvl="4" algn="ctr">
              <a:spcBef>
                <a:spcPts val="400"/>
              </a:spcBef>
              <a:spcAft>
                <a:spcPts val="0"/>
              </a:spcAft>
              <a:buSzPts val="2000"/>
              <a:buNone/>
              <a:defRPr/>
            </a:lvl5pPr>
            <a:lvl6pPr lvl="5" algn="ctr">
              <a:spcBef>
                <a:spcPts val="400"/>
              </a:spcBef>
              <a:spcAft>
                <a:spcPts val="0"/>
              </a:spcAft>
              <a:buSzPts val="2000"/>
              <a:buNone/>
              <a:defRPr/>
            </a:lvl6pPr>
            <a:lvl7pPr lvl="6" algn="ctr">
              <a:spcBef>
                <a:spcPts val="400"/>
              </a:spcBef>
              <a:spcAft>
                <a:spcPts val="0"/>
              </a:spcAft>
              <a:buSzPts val="2000"/>
              <a:buNone/>
              <a:defRPr/>
            </a:lvl7pPr>
            <a:lvl8pPr lvl="7" algn="ctr">
              <a:spcBef>
                <a:spcPts val="400"/>
              </a:spcBef>
              <a:spcAft>
                <a:spcPts val="0"/>
              </a:spcAft>
              <a:buSzPts val="2000"/>
              <a:buNone/>
              <a:defRPr/>
            </a:lvl8pPr>
            <a:lvl9pPr lvl="8" algn="ctr">
              <a:spcBef>
                <a:spcPts val="400"/>
              </a:spcBef>
              <a:spcAft>
                <a:spcPts val="0"/>
              </a:spcAft>
              <a:buSzPts val="2000"/>
              <a:buNone/>
              <a:defRPr/>
            </a:lvl9pPr>
          </a:lstStyle>
          <a:p/>
        </p:txBody>
      </p:sp>
      <p:grpSp>
        <p:nvGrpSpPr>
          <p:cNvPr id="12" name="Google Shape;12;p3"/>
          <p:cNvGrpSpPr/>
          <p:nvPr/>
        </p:nvGrpSpPr>
        <p:grpSpPr>
          <a:xfrm>
            <a:off x="732295" y="586754"/>
            <a:ext cx="3005745" cy="590654"/>
            <a:chOff x="0" y="0"/>
            <a:chExt cx="4007660" cy="787538"/>
          </a:xfrm>
        </p:grpSpPr>
        <p:sp>
          <p:nvSpPr>
            <p:cNvPr id="13" name="Google Shape;13;p3"/>
            <p:cNvSpPr/>
            <p:nvPr/>
          </p:nvSpPr>
          <p:spPr>
            <a:xfrm>
              <a:off x="0" y="0"/>
              <a:ext cx="790412" cy="787538"/>
            </a:xfrm>
            <a:custGeom>
              <a:rect b="b" l="l" r="r" t="t"/>
              <a:pathLst>
                <a:path extrusionOk="0" h="787538" w="790412">
                  <a:moveTo>
                    <a:pt x="0" y="0"/>
                  </a:moveTo>
                  <a:lnTo>
                    <a:pt x="790412" y="0"/>
                  </a:lnTo>
                  <a:lnTo>
                    <a:pt x="790412" y="787538"/>
                  </a:lnTo>
                  <a:lnTo>
                    <a:pt x="0" y="787538"/>
                  </a:lnTo>
                  <a:lnTo>
                    <a:pt x="0" y="0"/>
                  </a:lnTo>
                  <a:close/>
                </a:path>
              </a:pathLst>
            </a:custGeom>
            <a:blipFill rotWithShape="1">
              <a:blip r:embed="rId2">
                <a:alphaModFix/>
              </a:blip>
              <a:stretch>
                <a:fillRect b="0" l="0" r="0" t="0"/>
              </a:stretch>
            </a:blipFill>
            <a:ln>
              <a:noFill/>
            </a:ln>
          </p:spPr>
        </p:sp>
        <p:sp>
          <p:nvSpPr>
            <p:cNvPr id="14" name="Google Shape;14;p3"/>
            <p:cNvSpPr txBox="1"/>
            <p:nvPr/>
          </p:nvSpPr>
          <p:spPr>
            <a:xfrm>
              <a:off x="1083860" y="116450"/>
              <a:ext cx="2923800" cy="580200"/>
            </a:xfrm>
            <a:prstGeom prst="rect">
              <a:avLst/>
            </a:prstGeom>
            <a:noFill/>
            <a:ln>
              <a:noFill/>
            </a:ln>
          </p:spPr>
          <p:txBody>
            <a:bodyPr anchorCtr="0" anchor="t" bIns="0" lIns="0" spcFirstLastPara="1" rIns="0" wrap="square" tIns="0">
              <a:spAutoFit/>
            </a:bodyPr>
            <a:lstStyle/>
            <a:p>
              <a:pPr indent="0" lvl="0" marL="0" marR="0" rtl="0" algn="l">
                <a:lnSpc>
                  <a:spcPct val="120021"/>
                </a:lnSpc>
                <a:spcBef>
                  <a:spcPts val="0"/>
                </a:spcBef>
                <a:spcAft>
                  <a:spcPts val="0"/>
                </a:spcAft>
                <a:buNone/>
              </a:pPr>
              <a:r>
                <a:rPr b="0" i="0" lang="en-US" sz="2827" u="none" cap="none" strike="noStrike">
                  <a:solidFill>
                    <a:srgbClr val="5271FF"/>
                  </a:solidFill>
                  <a:latin typeface="Anton"/>
                  <a:ea typeface="Anton"/>
                  <a:cs typeface="Anton"/>
                  <a:sym typeface="Anton"/>
                </a:rPr>
                <a:t>LOGO COMPANY</a:t>
              </a:r>
              <a:endParaRPr/>
            </a:p>
          </p:txBody>
        </p:sp>
      </p:grpSp>
      <p:grpSp>
        <p:nvGrpSpPr>
          <p:cNvPr id="15" name="Google Shape;15;p3"/>
          <p:cNvGrpSpPr/>
          <p:nvPr/>
        </p:nvGrpSpPr>
        <p:grpSpPr>
          <a:xfrm>
            <a:off x="16579685" y="638944"/>
            <a:ext cx="1058677" cy="389738"/>
            <a:chOff x="0" y="0"/>
            <a:chExt cx="2207876" cy="812800"/>
          </a:xfrm>
        </p:grpSpPr>
        <p:sp>
          <p:nvSpPr>
            <p:cNvPr id="16" name="Google Shape;16;p3"/>
            <p:cNvSpPr/>
            <p:nvPr/>
          </p:nvSpPr>
          <p:spPr>
            <a:xfrm>
              <a:off x="0" y="0"/>
              <a:ext cx="2207876" cy="812800"/>
            </a:xfrm>
            <a:custGeom>
              <a:rect b="b" l="l" r="r" t="t"/>
              <a:pathLst>
                <a:path extrusionOk="0" h="812800" w="2207876">
                  <a:moveTo>
                    <a:pt x="2207876" y="406400"/>
                  </a:moveTo>
                  <a:lnTo>
                    <a:pt x="1801476" y="0"/>
                  </a:lnTo>
                  <a:lnTo>
                    <a:pt x="1801476" y="203200"/>
                  </a:lnTo>
                  <a:lnTo>
                    <a:pt x="0" y="203200"/>
                  </a:lnTo>
                  <a:lnTo>
                    <a:pt x="0" y="609600"/>
                  </a:lnTo>
                  <a:lnTo>
                    <a:pt x="1801476" y="609600"/>
                  </a:lnTo>
                  <a:lnTo>
                    <a:pt x="1801476" y="812800"/>
                  </a:lnTo>
                  <a:lnTo>
                    <a:pt x="2207876" y="406400"/>
                  </a:lnTo>
                  <a:close/>
                </a:path>
              </a:pathLst>
            </a:custGeom>
            <a:solidFill>
              <a:srgbClr val="5271FF"/>
            </a:solidFill>
            <a:ln>
              <a:noFill/>
            </a:ln>
          </p:spPr>
        </p:sp>
        <p:sp>
          <p:nvSpPr>
            <p:cNvPr id="17" name="Google Shape;17;p3"/>
            <p:cNvSpPr txBox="1"/>
            <p:nvPr/>
          </p:nvSpPr>
          <p:spPr>
            <a:xfrm>
              <a:off x="0" y="155575"/>
              <a:ext cx="2106300" cy="453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8" name="Shape 18"/>
        <p:cNvGrpSpPr/>
        <p:nvPr/>
      </p:nvGrpSpPr>
      <p:grpSpPr>
        <a:xfrm>
          <a:off x="0" y="0"/>
          <a:ext cx="0" cy="0"/>
          <a:chOff x="0" y="0"/>
          <a:chExt cx="0" cy="0"/>
        </a:xfrm>
      </p:grpSpPr>
      <p:sp>
        <p:nvSpPr>
          <p:cNvPr id="19" name="Google Shape;19;p4"/>
          <p:cNvSpPr txBox="1"/>
          <p:nvPr>
            <p:ph type="title"/>
          </p:nvPr>
        </p:nvSpPr>
        <p:spPr>
          <a:xfrm>
            <a:off x="665200" y="2331000"/>
            <a:ext cx="129603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0" name="Google Shape;20;p4"/>
          <p:cNvSpPr txBox="1"/>
          <p:nvPr>
            <p:ph idx="1" type="body"/>
          </p:nvPr>
        </p:nvSpPr>
        <p:spPr>
          <a:xfrm>
            <a:off x="5029200" y="4946800"/>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grpSp>
        <p:nvGrpSpPr>
          <p:cNvPr id="21" name="Google Shape;21;p4"/>
          <p:cNvGrpSpPr/>
          <p:nvPr/>
        </p:nvGrpSpPr>
        <p:grpSpPr>
          <a:xfrm>
            <a:off x="732295" y="586754"/>
            <a:ext cx="3005745" cy="590654"/>
            <a:chOff x="0" y="0"/>
            <a:chExt cx="4007660" cy="787538"/>
          </a:xfrm>
        </p:grpSpPr>
        <p:sp>
          <p:nvSpPr>
            <p:cNvPr id="22" name="Google Shape;22;p4"/>
            <p:cNvSpPr/>
            <p:nvPr/>
          </p:nvSpPr>
          <p:spPr>
            <a:xfrm>
              <a:off x="0" y="0"/>
              <a:ext cx="790412" cy="787538"/>
            </a:xfrm>
            <a:custGeom>
              <a:rect b="b" l="l" r="r" t="t"/>
              <a:pathLst>
                <a:path extrusionOk="0" h="787538" w="790412">
                  <a:moveTo>
                    <a:pt x="0" y="0"/>
                  </a:moveTo>
                  <a:lnTo>
                    <a:pt x="790412" y="0"/>
                  </a:lnTo>
                  <a:lnTo>
                    <a:pt x="790412" y="787538"/>
                  </a:lnTo>
                  <a:lnTo>
                    <a:pt x="0" y="787538"/>
                  </a:lnTo>
                  <a:lnTo>
                    <a:pt x="0" y="0"/>
                  </a:lnTo>
                  <a:close/>
                </a:path>
              </a:pathLst>
            </a:custGeom>
            <a:blipFill rotWithShape="1">
              <a:blip r:embed="rId2">
                <a:alphaModFix/>
              </a:blip>
              <a:stretch>
                <a:fillRect b="0" l="0" r="0" t="0"/>
              </a:stretch>
            </a:blipFill>
            <a:ln>
              <a:noFill/>
            </a:ln>
          </p:spPr>
        </p:sp>
        <p:sp>
          <p:nvSpPr>
            <p:cNvPr id="23" name="Google Shape;23;p4"/>
            <p:cNvSpPr txBox="1"/>
            <p:nvPr/>
          </p:nvSpPr>
          <p:spPr>
            <a:xfrm>
              <a:off x="1083860" y="116450"/>
              <a:ext cx="2923800" cy="580200"/>
            </a:xfrm>
            <a:prstGeom prst="rect">
              <a:avLst/>
            </a:prstGeom>
            <a:noFill/>
            <a:ln>
              <a:noFill/>
            </a:ln>
          </p:spPr>
          <p:txBody>
            <a:bodyPr anchorCtr="0" anchor="t" bIns="0" lIns="0" spcFirstLastPara="1" rIns="0" wrap="square" tIns="0">
              <a:spAutoFit/>
            </a:bodyPr>
            <a:lstStyle/>
            <a:p>
              <a:pPr indent="0" lvl="0" marL="0" marR="0" rtl="0" algn="l">
                <a:lnSpc>
                  <a:spcPct val="120021"/>
                </a:lnSpc>
                <a:spcBef>
                  <a:spcPts val="0"/>
                </a:spcBef>
                <a:spcAft>
                  <a:spcPts val="0"/>
                </a:spcAft>
                <a:buNone/>
              </a:pPr>
              <a:r>
                <a:rPr b="0" i="0" lang="en-US" sz="2827" u="none" cap="none" strike="noStrike">
                  <a:solidFill>
                    <a:srgbClr val="5271FF"/>
                  </a:solidFill>
                  <a:latin typeface="Anton"/>
                  <a:ea typeface="Anton"/>
                  <a:cs typeface="Anton"/>
                  <a:sym typeface="Anton"/>
                </a:rPr>
                <a:t>LOGO COMPANY</a:t>
              </a:r>
              <a:endParaRPr/>
            </a:p>
          </p:txBody>
        </p:sp>
      </p:grpSp>
      <p:grpSp>
        <p:nvGrpSpPr>
          <p:cNvPr id="24" name="Google Shape;24;p4"/>
          <p:cNvGrpSpPr/>
          <p:nvPr/>
        </p:nvGrpSpPr>
        <p:grpSpPr>
          <a:xfrm>
            <a:off x="1028700" y="9054214"/>
            <a:ext cx="1058677" cy="389738"/>
            <a:chOff x="0" y="0"/>
            <a:chExt cx="2207876" cy="812800"/>
          </a:xfrm>
        </p:grpSpPr>
        <p:sp>
          <p:nvSpPr>
            <p:cNvPr id="25" name="Google Shape;25;p4"/>
            <p:cNvSpPr/>
            <p:nvPr/>
          </p:nvSpPr>
          <p:spPr>
            <a:xfrm>
              <a:off x="0" y="0"/>
              <a:ext cx="2207876" cy="812800"/>
            </a:xfrm>
            <a:custGeom>
              <a:rect b="b" l="l" r="r" t="t"/>
              <a:pathLst>
                <a:path extrusionOk="0" h="812800" w="2207876">
                  <a:moveTo>
                    <a:pt x="2207876" y="406400"/>
                  </a:moveTo>
                  <a:lnTo>
                    <a:pt x="1801476" y="0"/>
                  </a:lnTo>
                  <a:lnTo>
                    <a:pt x="1801476" y="203200"/>
                  </a:lnTo>
                  <a:lnTo>
                    <a:pt x="0" y="203200"/>
                  </a:lnTo>
                  <a:lnTo>
                    <a:pt x="0" y="609600"/>
                  </a:lnTo>
                  <a:lnTo>
                    <a:pt x="1801476" y="609600"/>
                  </a:lnTo>
                  <a:lnTo>
                    <a:pt x="1801476" y="812800"/>
                  </a:lnTo>
                  <a:lnTo>
                    <a:pt x="2207876" y="406400"/>
                  </a:lnTo>
                  <a:close/>
                </a:path>
              </a:pathLst>
            </a:custGeom>
            <a:solidFill>
              <a:srgbClr val="5271FF"/>
            </a:solidFill>
            <a:ln>
              <a:noFill/>
            </a:ln>
          </p:spPr>
        </p:sp>
        <p:sp>
          <p:nvSpPr>
            <p:cNvPr id="26" name="Google Shape;26;p4"/>
            <p:cNvSpPr txBox="1"/>
            <p:nvPr/>
          </p:nvSpPr>
          <p:spPr>
            <a:xfrm>
              <a:off x="0" y="155575"/>
              <a:ext cx="2106300" cy="453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7474" y="1399075"/>
            <a:ext cx="14677200" cy="1362000"/>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9500"/>
              <a:buFont typeface="Calibri"/>
              <a:buNone/>
              <a:defRPr cap="none"/>
            </a:lvl1pPr>
            <a:lvl2pPr lvl="1">
              <a:spcBef>
                <a:spcPts val="0"/>
              </a:spcBef>
              <a:spcAft>
                <a:spcPts val="0"/>
              </a:spcAft>
              <a:buSzPts val="9500"/>
              <a:buNone/>
              <a:defRPr sz="9500"/>
            </a:lvl2pPr>
            <a:lvl3pPr lvl="2">
              <a:spcBef>
                <a:spcPts val="0"/>
              </a:spcBef>
              <a:spcAft>
                <a:spcPts val="0"/>
              </a:spcAft>
              <a:buSzPts val="9500"/>
              <a:buNone/>
              <a:defRPr sz="9500"/>
            </a:lvl3pPr>
            <a:lvl4pPr lvl="3">
              <a:spcBef>
                <a:spcPts val="0"/>
              </a:spcBef>
              <a:spcAft>
                <a:spcPts val="0"/>
              </a:spcAft>
              <a:buSzPts val="9500"/>
              <a:buNone/>
              <a:defRPr sz="9500"/>
            </a:lvl4pPr>
            <a:lvl5pPr lvl="4">
              <a:spcBef>
                <a:spcPts val="0"/>
              </a:spcBef>
              <a:spcAft>
                <a:spcPts val="0"/>
              </a:spcAft>
              <a:buSzPts val="9500"/>
              <a:buNone/>
              <a:defRPr sz="9500"/>
            </a:lvl5pPr>
            <a:lvl6pPr lvl="5">
              <a:spcBef>
                <a:spcPts val="0"/>
              </a:spcBef>
              <a:spcAft>
                <a:spcPts val="0"/>
              </a:spcAft>
              <a:buSzPts val="9500"/>
              <a:buNone/>
              <a:defRPr sz="9500"/>
            </a:lvl6pPr>
            <a:lvl7pPr lvl="6">
              <a:spcBef>
                <a:spcPts val="0"/>
              </a:spcBef>
              <a:spcAft>
                <a:spcPts val="0"/>
              </a:spcAft>
              <a:buSzPts val="9500"/>
              <a:buNone/>
              <a:defRPr sz="9500"/>
            </a:lvl7pPr>
            <a:lvl8pPr lvl="7">
              <a:spcBef>
                <a:spcPts val="0"/>
              </a:spcBef>
              <a:spcAft>
                <a:spcPts val="0"/>
              </a:spcAft>
              <a:buSzPts val="9500"/>
              <a:buNone/>
              <a:defRPr sz="9500"/>
            </a:lvl8pPr>
            <a:lvl9pPr lvl="8">
              <a:spcBef>
                <a:spcPts val="0"/>
              </a:spcBef>
              <a:spcAft>
                <a:spcPts val="0"/>
              </a:spcAft>
              <a:buSzPts val="9500"/>
              <a:buNone/>
              <a:defRPr sz="9500"/>
            </a:lvl9pPr>
          </a:lstStyle>
          <a:p/>
        </p:txBody>
      </p:sp>
      <p:sp>
        <p:nvSpPr>
          <p:cNvPr id="29" name="Google Shape;29;p5"/>
          <p:cNvSpPr txBox="1"/>
          <p:nvPr>
            <p:ph idx="1" type="body"/>
          </p:nvPr>
        </p:nvSpPr>
        <p:spPr>
          <a:xfrm>
            <a:off x="5257788" y="6871163"/>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None/>
              <a:defRPr/>
            </a:lvl1pPr>
            <a:lvl2pPr indent="-228600" lvl="1" marL="914400" algn="l">
              <a:spcBef>
                <a:spcPts val="360"/>
              </a:spcBef>
              <a:spcAft>
                <a:spcPts val="0"/>
              </a:spcAft>
              <a:buSzPts val="2400"/>
              <a:buNone/>
              <a:defRPr/>
            </a:lvl2pPr>
            <a:lvl3pPr indent="-228600" lvl="2" marL="1371600" algn="l">
              <a:spcBef>
                <a:spcPts val="320"/>
              </a:spcBef>
              <a:spcAft>
                <a:spcPts val="0"/>
              </a:spcAft>
              <a:buSzPts val="2400"/>
              <a:buNone/>
              <a:defRPr/>
            </a:lvl3pPr>
            <a:lvl4pPr indent="-228600" lvl="3" marL="1828800" algn="l">
              <a:spcBef>
                <a:spcPts val="280"/>
              </a:spcBef>
              <a:spcAft>
                <a:spcPts val="0"/>
              </a:spcAft>
              <a:buSzPts val="2400"/>
              <a:buNone/>
              <a:defRPr/>
            </a:lvl4pPr>
            <a:lvl5pPr indent="-228600" lvl="4" marL="2286000" algn="l">
              <a:spcBef>
                <a:spcPts val="280"/>
              </a:spcBef>
              <a:spcAft>
                <a:spcPts val="0"/>
              </a:spcAft>
              <a:buSzPts val="2400"/>
              <a:buNone/>
              <a:defRPr/>
            </a:lvl5pPr>
            <a:lvl6pPr indent="-228600" lvl="5" marL="2743200" algn="l">
              <a:spcBef>
                <a:spcPts val="280"/>
              </a:spcBef>
              <a:spcAft>
                <a:spcPts val="0"/>
              </a:spcAft>
              <a:buSzPts val="2400"/>
              <a:buNone/>
              <a:defRPr/>
            </a:lvl6pPr>
            <a:lvl7pPr indent="-228600" lvl="6" marL="3200400" algn="l">
              <a:spcBef>
                <a:spcPts val="280"/>
              </a:spcBef>
              <a:spcAft>
                <a:spcPts val="0"/>
              </a:spcAft>
              <a:buSzPts val="2400"/>
              <a:buNone/>
              <a:defRPr/>
            </a:lvl7pPr>
            <a:lvl8pPr indent="-228600" lvl="7" marL="3657600" algn="l">
              <a:spcBef>
                <a:spcPts val="280"/>
              </a:spcBef>
              <a:spcAft>
                <a:spcPts val="0"/>
              </a:spcAft>
              <a:buSzPts val="2400"/>
              <a:buNone/>
              <a:defRPr/>
            </a:lvl8pPr>
            <a:lvl9pPr indent="-228600" lvl="8" marL="4114800" algn="l">
              <a:spcBef>
                <a:spcPts val="280"/>
              </a:spcBef>
              <a:spcAft>
                <a:spcPts val="0"/>
              </a:spcAft>
              <a:buSzPts val="2400"/>
              <a:buNone/>
              <a:defRPr/>
            </a:lvl9pPr>
          </a:lstStyle>
          <a:p/>
        </p:txBody>
      </p:sp>
      <p:grpSp>
        <p:nvGrpSpPr>
          <p:cNvPr id="30" name="Google Shape;30;p5"/>
          <p:cNvGrpSpPr/>
          <p:nvPr/>
        </p:nvGrpSpPr>
        <p:grpSpPr>
          <a:xfrm>
            <a:off x="732295" y="586754"/>
            <a:ext cx="3005745" cy="590654"/>
            <a:chOff x="0" y="0"/>
            <a:chExt cx="4007660" cy="787538"/>
          </a:xfrm>
        </p:grpSpPr>
        <p:sp>
          <p:nvSpPr>
            <p:cNvPr id="31" name="Google Shape;31;p5"/>
            <p:cNvSpPr/>
            <p:nvPr/>
          </p:nvSpPr>
          <p:spPr>
            <a:xfrm>
              <a:off x="0" y="0"/>
              <a:ext cx="790412" cy="787538"/>
            </a:xfrm>
            <a:custGeom>
              <a:rect b="b" l="l" r="r" t="t"/>
              <a:pathLst>
                <a:path extrusionOk="0" h="787538" w="790412">
                  <a:moveTo>
                    <a:pt x="0" y="0"/>
                  </a:moveTo>
                  <a:lnTo>
                    <a:pt x="790412" y="0"/>
                  </a:lnTo>
                  <a:lnTo>
                    <a:pt x="790412" y="787538"/>
                  </a:lnTo>
                  <a:lnTo>
                    <a:pt x="0" y="787538"/>
                  </a:lnTo>
                  <a:lnTo>
                    <a:pt x="0" y="0"/>
                  </a:lnTo>
                  <a:close/>
                </a:path>
              </a:pathLst>
            </a:custGeom>
            <a:blipFill rotWithShape="1">
              <a:blip r:embed="rId2">
                <a:alphaModFix/>
              </a:blip>
              <a:stretch>
                <a:fillRect b="0" l="0" r="0" t="0"/>
              </a:stretch>
            </a:blipFill>
            <a:ln>
              <a:noFill/>
            </a:ln>
          </p:spPr>
        </p:sp>
        <p:sp>
          <p:nvSpPr>
            <p:cNvPr id="32" name="Google Shape;32;p5"/>
            <p:cNvSpPr txBox="1"/>
            <p:nvPr/>
          </p:nvSpPr>
          <p:spPr>
            <a:xfrm>
              <a:off x="1083860" y="116450"/>
              <a:ext cx="2923800" cy="580200"/>
            </a:xfrm>
            <a:prstGeom prst="rect">
              <a:avLst/>
            </a:prstGeom>
            <a:noFill/>
            <a:ln>
              <a:noFill/>
            </a:ln>
          </p:spPr>
          <p:txBody>
            <a:bodyPr anchorCtr="0" anchor="t" bIns="0" lIns="0" spcFirstLastPara="1" rIns="0" wrap="square" tIns="0">
              <a:spAutoFit/>
            </a:bodyPr>
            <a:lstStyle/>
            <a:p>
              <a:pPr indent="0" lvl="0" marL="0" marR="0" rtl="0" algn="l">
                <a:lnSpc>
                  <a:spcPct val="120021"/>
                </a:lnSpc>
                <a:spcBef>
                  <a:spcPts val="0"/>
                </a:spcBef>
                <a:spcAft>
                  <a:spcPts val="0"/>
                </a:spcAft>
                <a:buNone/>
              </a:pPr>
              <a:r>
                <a:rPr b="0" i="0" lang="en-US" sz="2827" u="none" cap="none" strike="noStrike">
                  <a:solidFill>
                    <a:srgbClr val="5271FF"/>
                  </a:solidFill>
                  <a:latin typeface="Anton"/>
                  <a:ea typeface="Anton"/>
                  <a:cs typeface="Anton"/>
                  <a:sym typeface="Anton"/>
                </a:rPr>
                <a:t>LOGO COMPANY</a:t>
              </a:r>
              <a:endParaRPr/>
            </a:p>
          </p:txBody>
        </p:sp>
      </p:grpSp>
      <p:grpSp>
        <p:nvGrpSpPr>
          <p:cNvPr id="33" name="Google Shape;33;p5"/>
          <p:cNvGrpSpPr/>
          <p:nvPr/>
        </p:nvGrpSpPr>
        <p:grpSpPr>
          <a:xfrm>
            <a:off x="16579685" y="638944"/>
            <a:ext cx="1058677" cy="389738"/>
            <a:chOff x="0" y="0"/>
            <a:chExt cx="2207876" cy="812800"/>
          </a:xfrm>
        </p:grpSpPr>
        <p:sp>
          <p:nvSpPr>
            <p:cNvPr id="34" name="Google Shape;34;p5"/>
            <p:cNvSpPr/>
            <p:nvPr/>
          </p:nvSpPr>
          <p:spPr>
            <a:xfrm>
              <a:off x="0" y="0"/>
              <a:ext cx="2207876" cy="812800"/>
            </a:xfrm>
            <a:custGeom>
              <a:rect b="b" l="l" r="r" t="t"/>
              <a:pathLst>
                <a:path extrusionOk="0" h="812800" w="2207876">
                  <a:moveTo>
                    <a:pt x="2207876" y="406400"/>
                  </a:moveTo>
                  <a:lnTo>
                    <a:pt x="1801476" y="0"/>
                  </a:lnTo>
                  <a:lnTo>
                    <a:pt x="1801476" y="203200"/>
                  </a:lnTo>
                  <a:lnTo>
                    <a:pt x="0" y="203200"/>
                  </a:lnTo>
                  <a:lnTo>
                    <a:pt x="0" y="609600"/>
                  </a:lnTo>
                  <a:lnTo>
                    <a:pt x="1801476" y="609600"/>
                  </a:lnTo>
                  <a:lnTo>
                    <a:pt x="1801476" y="812800"/>
                  </a:lnTo>
                  <a:lnTo>
                    <a:pt x="2207876" y="406400"/>
                  </a:lnTo>
                  <a:close/>
                </a:path>
              </a:pathLst>
            </a:custGeom>
            <a:solidFill>
              <a:srgbClr val="5271FF"/>
            </a:solidFill>
            <a:ln>
              <a:noFill/>
            </a:ln>
          </p:spPr>
        </p:sp>
        <p:sp>
          <p:nvSpPr>
            <p:cNvPr id="35" name="Google Shape;35;p5"/>
            <p:cNvSpPr txBox="1"/>
            <p:nvPr/>
          </p:nvSpPr>
          <p:spPr>
            <a:xfrm>
              <a:off x="0" y="155575"/>
              <a:ext cx="2106300" cy="453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6" name="Shape 36"/>
        <p:cNvGrpSpPr/>
        <p:nvPr/>
      </p:nvGrpSpPr>
      <p:grpSpPr>
        <a:xfrm>
          <a:off x="0" y="0"/>
          <a:ext cx="0" cy="0"/>
          <a:chOff x="0" y="0"/>
          <a:chExt cx="0" cy="0"/>
        </a:xfrm>
      </p:grpSpPr>
      <p:sp>
        <p:nvSpPr>
          <p:cNvPr id="37" name="Google Shape;37;p6"/>
          <p:cNvSpPr txBox="1"/>
          <p:nvPr>
            <p:ph type="title"/>
          </p:nvPr>
        </p:nvSpPr>
        <p:spPr>
          <a:xfrm>
            <a:off x="665200" y="2331000"/>
            <a:ext cx="129603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6"/>
          <p:cNvSpPr txBox="1"/>
          <p:nvPr>
            <p:ph idx="1" type="body"/>
          </p:nvPr>
        </p:nvSpPr>
        <p:spPr>
          <a:xfrm>
            <a:off x="3866625" y="4921075"/>
            <a:ext cx="53187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39" name="Google Shape;39;p6"/>
          <p:cNvSpPr txBox="1"/>
          <p:nvPr>
            <p:ph idx="2" type="body"/>
          </p:nvPr>
        </p:nvSpPr>
        <p:spPr>
          <a:xfrm>
            <a:off x="9385893" y="4921075"/>
            <a:ext cx="53187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grpSp>
        <p:nvGrpSpPr>
          <p:cNvPr id="40" name="Google Shape;40;p6"/>
          <p:cNvGrpSpPr/>
          <p:nvPr/>
        </p:nvGrpSpPr>
        <p:grpSpPr>
          <a:xfrm>
            <a:off x="732295" y="586754"/>
            <a:ext cx="3005745" cy="590654"/>
            <a:chOff x="0" y="0"/>
            <a:chExt cx="4007660" cy="787538"/>
          </a:xfrm>
        </p:grpSpPr>
        <p:sp>
          <p:nvSpPr>
            <p:cNvPr id="41" name="Google Shape;41;p6"/>
            <p:cNvSpPr/>
            <p:nvPr/>
          </p:nvSpPr>
          <p:spPr>
            <a:xfrm>
              <a:off x="0" y="0"/>
              <a:ext cx="790412" cy="787538"/>
            </a:xfrm>
            <a:custGeom>
              <a:rect b="b" l="l" r="r" t="t"/>
              <a:pathLst>
                <a:path extrusionOk="0" h="787538" w="790412">
                  <a:moveTo>
                    <a:pt x="0" y="0"/>
                  </a:moveTo>
                  <a:lnTo>
                    <a:pt x="790412" y="0"/>
                  </a:lnTo>
                  <a:lnTo>
                    <a:pt x="790412" y="787538"/>
                  </a:lnTo>
                  <a:lnTo>
                    <a:pt x="0" y="787538"/>
                  </a:lnTo>
                  <a:lnTo>
                    <a:pt x="0" y="0"/>
                  </a:lnTo>
                  <a:close/>
                </a:path>
              </a:pathLst>
            </a:custGeom>
            <a:blipFill rotWithShape="1">
              <a:blip r:embed="rId2">
                <a:alphaModFix/>
              </a:blip>
              <a:stretch>
                <a:fillRect b="0" l="0" r="0" t="0"/>
              </a:stretch>
            </a:blipFill>
            <a:ln>
              <a:noFill/>
            </a:ln>
          </p:spPr>
        </p:sp>
        <p:sp>
          <p:nvSpPr>
            <p:cNvPr id="42" name="Google Shape;42;p6"/>
            <p:cNvSpPr txBox="1"/>
            <p:nvPr/>
          </p:nvSpPr>
          <p:spPr>
            <a:xfrm>
              <a:off x="1083860" y="116450"/>
              <a:ext cx="2923800" cy="580200"/>
            </a:xfrm>
            <a:prstGeom prst="rect">
              <a:avLst/>
            </a:prstGeom>
            <a:noFill/>
            <a:ln>
              <a:noFill/>
            </a:ln>
          </p:spPr>
          <p:txBody>
            <a:bodyPr anchorCtr="0" anchor="t" bIns="0" lIns="0" spcFirstLastPara="1" rIns="0" wrap="square" tIns="0">
              <a:spAutoFit/>
            </a:bodyPr>
            <a:lstStyle/>
            <a:p>
              <a:pPr indent="0" lvl="0" marL="0" marR="0" rtl="0" algn="l">
                <a:lnSpc>
                  <a:spcPct val="120021"/>
                </a:lnSpc>
                <a:spcBef>
                  <a:spcPts val="0"/>
                </a:spcBef>
                <a:spcAft>
                  <a:spcPts val="0"/>
                </a:spcAft>
                <a:buNone/>
              </a:pPr>
              <a:r>
                <a:rPr b="0" i="0" lang="en-US" sz="2827" u="none" cap="none" strike="noStrike">
                  <a:solidFill>
                    <a:srgbClr val="5271FF"/>
                  </a:solidFill>
                  <a:latin typeface="Anton"/>
                  <a:ea typeface="Anton"/>
                  <a:cs typeface="Anton"/>
                  <a:sym typeface="Anton"/>
                </a:rPr>
                <a:t>LOGO COMPANY</a:t>
              </a:r>
              <a:endParaRPr/>
            </a:p>
          </p:txBody>
        </p:sp>
      </p:grpSp>
      <p:grpSp>
        <p:nvGrpSpPr>
          <p:cNvPr id="43" name="Google Shape;43;p6"/>
          <p:cNvGrpSpPr/>
          <p:nvPr/>
        </p:nvGrpSpPr>
        <p:grpSpPr>
          <a:xfrm>
            <a:off x="16579685" y="638944"/>
            <a:ext cx="1058677" cy="389738"/>
            <a:chOff x="0" y="0"/>
            <a:chExt cx="2207876" cy="812800"/>
          </a:xfrm>
        </p:grpSpPr>
        <p:sp>
          <p:nvSpPr>
            <p:cNvPr id="44" name="Google Shape;44;p6"/>
            <p:cNvSpPr/>
            <p:nvPr/>
          </p:nvSpPr>
          <p:spPr>
            <a:xfrm>
              <a:off x="0" y="0"/>
              <a:ext cx="2207876" cy="812800"/>
            </a:xfrm>
            <a:custGeom>
              <a:rect b="b" l="l" r="r" t="t"/>
              <a:pathLst>
                <a:path extrusionOk="0" h="812800" w="2207876">
                  <a:moveTo>
                    <a:pt x="2207876" y="406400"/>
                  </a:moveTo>
                  <a:lnTo>
                    <a:pt x="1801476" y="0"/>
                  </a:lnTo>
                  <a:lnTo>
                    <a:pt x="1801476" y="203200"/>
                  </a:lnTo>
                  <a:lnTo>
                    <a:pt x="0" y="203200"/>
                  </a:lnTo>
                  <a:lnTo>
                    <a:pt x="0" y="609600"/>
                  </a:lnTo>
                  <a:lnTo>
                    <a:pt x="1801476" y="609600"/>
                  </a:lnTo>
                  <a:lnTo>
                    <a:pt x="1801476" y="812800"/>
                  </a:lnTo>
                  <a:lnTo>
                    <a:pt x="2207876" y="406400"/>
                  </a:lnTo>
                  <a:close/>
                </a:path>
              </a:pathLst>
            </a:custGeom>
            <a:solidFill>
              <a:srgbClr val="5271FF"/>
            </a:solidFill>
            <a:ln>
              <a:noFill/>
            </a:ln>
          </p:spPr>
        </p:sp>
        <p:sp>
          <p:nvSpPr>
            <p:cNvPr id="45" name="Google Shape;45;p6"/>
            <p:cNvSpPr txBox="1"/>
            <p:nvPr/>
          </p:nvSpPr>
          <p:spPr>
            <a:xfrm>
              <a:off x="0" y="155575"/>
              <a:ext cx="2106300" cy="453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6" name="Shape 46"/>
        <p:cNvGrpSpPr/>
        <p:nvPr/>
      </p:nvGrpSpPr>
      <p:grpSpPr>
        <a:xfrm>
          <a:off x="0" y="0"/>
          <a:ext cx="0" cy="0"/>
          <a:chOff x="0" y="0"/>
          <a:chExt cx="0" cy="0"/>
        </a:xfrm>
      </p:grpSpPr>
      <p:sp>
        <p:nvSpPr>
          <p:cNvPr id="47" name="Google Shape;47;p7"/>
          <p:cNvSpPr txBox="1"/>
          <p:nvPr>
            <p:ph type="title"/>
          </p:nvPr>
        </p:nvSpPr>
        <p:spPr>
          <a:xfrm>
            <a:off x="665200" y="2331000"/>
            <a:ext cx="129603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8" name="Google Shape;48;p7"/>
          <p:cNvSpPr txBox="1"/>
          <p:nvPr>
            <p:ph idx="1" type="body"/>
          </p:nvPr>
        </p:nvSpPr>
        <p:spPr>
          <a:xfrm>
            <a:off x="3789438" y="5315550"/>
            <a:ext cx="52572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49" name="Google Shape;49;p7"/>
          <p:cNvSpPr txBox="1"/>
          <p:nvPr>
            <p:ph idx="2" type="body"/>
          </p:nvPr>
        </p:nvSpPr>
        <p:spPr>
          <a:xfrm>
            <a:off x="9238973" y="5315550"/>
            <a:ext cx="52596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grpSp>
        <p:nvGrpSpPr>
          <p:cNvPr id="50" name="Google Shape;50;p7"/>
          <p:cNvGrpSpPr/>
          <p:nvPr/>
        </p:nvGrpSpPr>
        <p:grpSpPr>
          <a:xfrm>
            <a:off x="732295" y="586754"/>
            <a:ext cx="3005745" cy="590654"/>
            <a:chOff x="0" y="0"/>
            <a:chExt cx="4007660" cy="787538"/>
          </a:xfrm>
        </p:grpSpPr>
        <p:sp>
          <p:nvSpPr>
            <p:cNvPr id="51" name="Google Shape;51;p7"/>
            <p:cNvSpPr/>
            <p:nvPr/>
          </p:nvSpPr>
          <p:spPr>
            <a:xfrm>
              <a:off x="0" y="0"/>
              <a:ext cx="790412" cy="787538"/>
            </a:xfrm>
            <a:custGeom>
              <a:rect b="b" l="l" r="r" t="t"/>
              <a:pathLst>
                <a:path extrusionOk="0" h="787538" w="790412">
                  <a:moveTo>
                    <a:pt x="0" y="0"/>
                  </a:moveTo>
                  <a:lnTo>
                    <a:pt x="790412" y="0"/>
                  </a:lnTo>
                  <a:lnTo>
                    <a:pt x="790412" y="787538"/>
                  </a:lnTo>
                  <a:lnTo>
                    <a:pt x="0" y="787538"/>
                  </a:lnTo>
                  <a:lnTo>
                    <a:pt x="0" y="0"/>
                  </a:lnTo>
                  <a:close/>
                </a:path>
              </a:pathLst>
            </a:custGeom>
            <a:blipFill rotWithShape="1">
              <a:blip r:embed="rId2">
                <a:alphaModFix/>
              </a:blip>
              <a:stretch>
                <a:fillRect b="0" l="0" r="0" t="0"/>
              </a:stretch>
            </a:blipFill>
            <a:ln>
              <a:noFill/>
            </a:ln>
          </p:spPr>
        </p:sp>
        <p:sp>
          <p:nvSpPr>
            <p:cNvPr id="52" name="Google Shape;52;p7"/>
            <p:cNvSpPr txBox="1"/>
            <p:nvPr/>
          </p:nvSpPr>
          <p:spPr>
            <a:xfrm>
              <a:off x="1083860" y="116450"/>
              <a:ext cx="2923800" cy="580200"/>
            </a:xfrm>
            <a:prstGeom prst="rect">
              <a:avLst/>
            </a:prstGeom>
            <a:noFill/>
            <a:ln>
              <a:noFill/>
            </a:ln>
          </p:spPr>
          <p:txBody>
            <a:bodyPr anchorCtr="0" anchor="t" bIns="0" lIns="0" spcFirstLastPara="1" rIns="0" wrap="square" tIns="0">
              <a:spAutoFit/>
            </a:bodyPr>
            <a:lstStyle/>
            <a:p>
              <a:pPr indent="0" lvl="0" marL="0" marR="0" rtl="0" algn="l">
                <a:lnSpc>
                  <a:spcPct val="120021"/>
                </a:lnSpc>
                <a:spcBef>
                  <a:spcPts val="0"/>
                </a:spcBef>
                <a:spcAft>
                  <a:spcPts val="0"/>
                </a:spcAft>
                <a:buNone/>
              </a:pPr>
              <a:r>
                <a:rPr b="0" i="0" lang="en-US" sz="2827" u="none" cap="none" strike="noStrike">
                  <a:solidFill>
                    <a:srgbClr val="5271FF"/>
                  </a:solidFill>
                  <a:latin typeface="Anton"/>
                  <a:ea typeface="Anton"/>
                  <a:cs typeface="Anton"/>
                  <a:sym typeface="Anton"/>
                </a:rPr>
                <a:t>LOGO COMPANY</a:t>
              </a:r>
              <a:endParaRPr/>
            </a:p>
          </p:txBody>
        </p:sp>
      </p:grpSp>
      <p:grpSp>
        <p:nvGrpSpPr>
          <p:cNvPr id="53" name="Google Shape;53;p7"/>
          <p:cNvGrpSpPr/>
          <p:nvPr/>
        </p:nvGrpSpPr>
        <p:grpSpPr>
          <a:xfrm>
            <a:off x="16579685" y="638944"/>
            <a:ext cx="1058677" cy="389738"/>
            <a:chOff x="0" y="0"/>
            <a:chExt cx="2207876" cy="812800"/>
          </a:xfrm>
        </p:grpSpPr>
        <p:sp>
          <p:nvSpPr>
            <p:cNvPr id="54" name="Google Shape;54;p7"/>
            <p:cNvSpPr/>
            <p:nvPr/>
          </p:nvSpPr>
          <p:spPr>
            <a:xfrm>
              <a:off x="0" y="0"/>
              <a:ext cx="2207876" cy="812800"/>
            </a:xfrm>
            <a:custGeom>
              <a:rect b="b" l="l" r="r" t="t"/>
              <a:pathLst>
                <a:path extrusionOk="0" h="812800" w="2207876">
                  <a:moveTo>
                    <a:pt x="2207876" y="406400"/>
                  </a:moveTo>
                  <a:lnTo>
                    <a:pt x="1801476" y="0"/>
                  </a:lnTo>
                  <a:lnTo>
                    <a:pt x="1801476" y="203200"/>
                  </a:lnTo>
                  <a:lnTo>
                    <a:pt x="0" y="203200"/>
                  </a:lnTo>
                  <a:lnTo>
                    <a:pt x="0" y="609600"/>
                  </a:lnTo>
                  <a:lnTo>
                    <a:pt x="1801476" y="609600"/>
                  </a:lnTo>
                  <a:lnTo>
                    <a:pt x="1801476" y="812800"/>
                  </a:lnTo>
                  <a:lnTo>
                    <a:pt x="2207876" y="406400"/>
                  </a:lnTo>
                  <a:close/>
                </a:path>
              </a:pathLst>
            </a:custGeom>
            <a:solidFill>
              <a:srgbClr val="5271FF"/>
            </a:solidFill>
            <a:ln>
              <a:noFill/>
            </a:ln>
          </p:spPr>
        </p:sp>
        <p:sp>
          <p:nvSpPr>
            <p:cNvPr id="55" name="Google Shape;55;p7"/>
            <p:cNvSpPr txBox="1"/>
            <p:nvPr/>
          </p:nvSpPr>
          <p:spPr>
            <a:xfrm>
              <a:off x="0" y="155575"/>
              <a:ext cx="2106300" cy="453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6" name="Shape 56"/>
        <p:cNvGrpSpPr/>
        <p:nvPr/>
      </p:nvGrpSpPr>
      <p:grpSpPr>
        <a:xfrm>
          <a:off x="0" y="0"/>
          <a:ext cx="0" cy="0"/>
          <a:chOff x="0" y="0"/>
          <a:chExt cx="0" cy="0"/>
        </a:xfrm>
      </p:grpSpPr>
      <p:sp>
        <p:nvSpPr>
          <p:cNvPr id="57" name="Google Shape;57;p8"/>
          <p:cNvSpPr txBox="1"/>
          <p:nvPr>
            <p:ph type="title"/>
          </p:nvPr>
        </p:nvSpPr>
        <p:spPr>
          <a:xfrm>
            <a:off x="665200" y="2331000"/>
            <a:ext cx="129603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grpSp>
        <p:nvGrpSpPr>
          <p:cNvPr id="58" name="Google Shape;58;p8"/>
          <p:cNvGrpSpPr/>
          <p:nvPr/>
        </p:nvGrpSpPr>
        <p:grpSpPr>
          <a:xfrm>
            <a:off x="732295" y="586754"/>
            <a:ext cx="3005745" cy="590654"/>
            <a:chOff x="0" y="0"/>
            <a:chExt cx="4007660" cy="787538"/>
          </a:xfrm>
        </p:grpSpPr>
        <p:sp>
          <p:nvSpPr>
            <p:cNvPr id="59" name="Google Shape;59;p8"/>
            <p:cNvSpPr/>
            <p:nvPr/>
          </p:nvSpPr>
          <p:spPr>
            <a:xfrm>
              <a:off x="0" y="0"/>
              <a:ext cx="790412" cy="787538"/>
            </a:xfrm>
            <a:custGeom>
              <a:rect b="b" l="l" r="r" t="t"/>
              <a:pathLst>
                <a:path extrusionOk="0" h="787538" w="790412">
                  <a:moveTo>
                    <a:pt x="0" y="0"/>
                  </a:moveTo>
                  <a:lnTo>
                    <a:pt x="790412" y="0"/>
                  </a:lnTo>
                  <a:lnTo>
                    <a:pt x="790412" y="787538"/>
                  </a:lnTo>
                  <a:lnTo>
                    <a:pt x="0" y="787538"/>
                  </a:lnTo>
                  <a:lnTo>
                    <a:pt x="0" y="0"/>
                  </a:lnTo>
                  <a:close/>
                </a:path>
              </a:pathLst>
            </a:custGeom>
            <a:blipFill rotWithShape="1">
              <a:blip r:embed="rId2">
                <a:alphaModFix/>
              </a:blip>
              <a:stretch>
                <a:fillRect b="0" l="0" r="0" t="0"/>
              </a:stretch>
            </a:blipFill>
            <a:ln>
              <a:noFill/>
            </a:ln>
          </p:spPr>
        </p:sp>
        <p:sp>
          <p:nvSpPr>
            <p:cNvPr id="60" name="Google Shape;60;p8"/>
            <p:cNvSpPr txBox="1"/>
            <p:nvPr/>
          </p:nvSpPr>
          <p:spPr>
            <a:xfrm>
              <a:off x="1083860" y="116450"/>
              <a:ext cx="2923800" cy="580200"/>
            </a:xfrm>
            <a:prstGeom prst="rect">
              <a:avLst/>
            </a:prstGeom>
            <a:noFill/>
            <a:ln>
              <a:noFill/>
            </a:ln>
          </p:spPr>
          <p:txBody>
            <a:bodyPr anchorCtr="0" anchor="t" bIns="0" lIns="0" spcFirstLastPara="1" rIns="0" wrap="square" tIns="0">
              <a:spAutoFit/>
            </a:bodyPr>
            <a:lstStyle/>
            <a:p>
              <a:pPr indent="0" lvl="0" marL="0" marR="0" rtl="0" algn="l">
                <a:lnSpc>
                  <a:spcPct val="120021"/>
                </a:lnSpc>
                <a:spcBef>
                  <a:spcPts val="0"/>
                </a:spcBef>
                <a:spcAft>
                  <a:spcPts val="0"/>
                </a:spcAft>
                <a:buNone/>
              </a:pPr>
              <a:r>
                <a:rPr b="0" i="0" lang="en-US" sz="2827" u="none" cap="none" strike="noStrike">
                  <a:solidFill>
                    <a:srgbClr val="5271FF"/>
                  </a:solidFill>
                  <a:latin typeface="Anton"/>
                  <a:ea typeface="Anton"/>
                  <a:cs typeface="Anton"/>
                  <a:sym typeface="Anton"/>
                </a:rPr>
                <a:t>LOGO COMPANY</a:t>
              </a:r>
              <a:endParaRPr/>
            </a:p>
          </p:txBody>
        </p:sp>
      </p:grpSp>
      <p:grpSp>
        <p:nvGrpSpPr>
          <p:cNvPr id="61" name="Google Shape;61;p8"/>
          <p:cNvGrpSpPr/>
          <p:nvPr/>
        </p:nvGrpSpPr>
        <p:grpSpPr>
          <a:xfrm>
            <a:off x="16579685" y="638944"/>
            <a:ext cx="1058677" cy="389738"/>
            <a:chOff x="0" y="0"/>
            <a:chExt cx="2207876" cy="812800"/>
          </a:xfrm>
        </p:grpSpPr>
        <p:sp>
          <p:nvSpPr>
            <p:cNvPr id="62" name="Google Shape;62;p8"/>
            <p:cNvSpPr/>
            <p:nvPr/>
          </p:nvSpPr>
          <p:spPr>
            <a:xfrm>
              <a:off x="0" y="0"/>
              <a:ext cx="2207876" cy="812800"/>
            </a:xfrm>
            <a:custGeom>
              <a:rect b="b" l="l" r="r" t="t"/>
              <a:pathLst>
                <a:path extrusionOk="0" h="812800" w="2207876">
                  <a:moveTo>
                    <a:pt x="2207876" y="406400"/>
                  </a:moveTo>
                  <a:lnTo>
                    <a:pt x="1801476" y="0"/>
                  </a:lnTo>
                  <a:lnTo>
                    <a:pt x="1801476" y="203200"/>
                  </a:lnTo>
                  <a:lnTo>
                    <a:pt x="0" y="203200"/>
                  </a:lnTo>
                  <a:lnTo>
                    <a:pt x="0" y="609600"/>
                  </a:lnTo>
                  <a:lnTo>
                    <a:pt x="1801476" y="609600"/>
                  </a:lnTo>
                  <a:lnTo>
                    <a:pt x="1801476" y="812800"/>
                  </a:lnTo>
                  <a:lnTo>
                    <a:pt x="2207876" y="406400"/>
                  </a:lnTo>
                  <a:close/>
                </a:path>
              </a:pathLst>
            </a:custGeom>
            <a:solidFill>
              <a:srgbClr val="5271FF"/>
            </a:solidFill>
            <a:ln>
              <a:noFill/>
            </a:ln>
          </p:spPr>
        </p:sp>
        <p:sp>
          <p:nvSpPr>
            <p:cNvPr id="63" name="Google Shape;63;p8"/>
            <p:cNvSpPr txBox="1"/>
            <p:nvPr/>
          </p:nvSpPr>
          <p:spPr>
            <a:xfrm>
              <a:off x="0" y="155575"/>
              <a:ext cx="2106300" cy="453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64" name="Shape 64"/>
        <p:cNvGrpSpPr/>
        <p:nvPr/>
      </p:nvGrpSpPr>
      <p:grpSpPr>
        <a:xfrm>
          <a:off x="0" y="0"/>
          <a:ext cx="0" cy="0"/>
          <a:chOff x="0" y="0"/>
          <a:chExt cx="0" cy="0"/>
        </a:xfrm>
      </p:grpSpPr>
      <p:sp>
        <p:nvSpPr>
          <p:cNvPr id="65" name="Google Shape;65;p9"/>
          <p:cNvSpPr txBox="1"/>
          <p:nvPr>
            <p:ph type="title"/>
          </p:nvPr>
        </p:nvSpPr>
        <p:spPr>
          <a:xfrm>
            <a:off x="691975" y="3166600"/>
            <a:ext cx="14350200" cy="11619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9500"/>
              <a:buNone/>
              <a:defRPr/>
            </a:lvl1pPr>
            <a:lvl2pPr lvl="1">
              <a:spcBef>
                <a:spcPts val="0"/>
              </a:spcBef>
              <a:spcAft>
                <a:spcPts val="0"/>
              </a:spcAft>
              <a:buSzPts val="9500"/>
              <a:buFont typeface="Anton"/>
              <a:buNone/>
              <a:defRPr sz="9500">
                <a:latin typeface="Anton"/>
                <a:ea typeface="Anton"/>
                <a:cs typeface="Anton"/>
                <a:sym typeface="Anton"/>
              </a:defRPr>
            </a:lvl2pPr>
            <a:lvl3pPr lvl="2">
              <a:spcBef>
                <a:spcPts val="0"/>
              </a:spcBef>
              <a:spcAft>
                <a:spcPts val="0"/>
              </a:spcAft>
              <a:buSzPts val="9500"/>
              <a:buFont typeface="Anton"/>
              <a:buNone/>
              <a:defRPr sz="9500">
                <a:latin typeface="Anton"/>
                <a:ea typeface="Anton"/>
                <a:cs typeface="Anton"/>
                <a:sym typeface="Anton"/>
              </a:defRPr>
            </a:lvl3pPr>
            <a:lvl4pPr lvl="3">
              <a:spcBef>
                <a:spcPts val="0"/>
              </a:spcBef>
              <a:spcAft>
                <a:spcPts val="0"/>
              </a:spcAft>
              <a:buSzPts val="9500"/>
              <a:buFont typeface="Anton"/>
              <a:buNone/>
              <a:defRPr sz="9500">
                <a:latin typeface="Anton"/>
                <a:ea typeface="Anton"/>
                <a:cs typeface="Anton"/>
                <a:sym typeface="Anton"/>
              </a:defRPr>
            </a:lvl4pPr>
            <a:lvl5pPr lvl="4">
              <a:spcBef>
                <a:spcPts val="0"/>
              </a:spcBef>
              <a:spcAft>
                <a:spcPts val="0"/>
              </a:spcAft>
              <a:buSzPts val="9500"/>
              <a:buFont typeface="Anton"/>
              <a:buNone/>
              <a:defRPr sz="9500">
                <a:latin typeface="Anton"/>
                <a:ea typeface="Anton"/>
                <a:cs typeface="Anton"/>
                <a:sym typeface="Anton"/>
              </a:defRPr>
            </a:lvl5pPr>
            <a:lvl6pPr lvl="5">
              <a:spcBef>
                <a:spcPts val="0"/>
              </a:spcBef>
              <a:spcAft>
                <a:spcPts val="0"/>
              </a:spcAft>
              <a:buSzPts val="9500"/>
              <a:buFont typeface="Anton"/>
              <a:buNone/>
              <a:defRPr sz="9500">
                <a:latin typeface="Anton"/>
                <a:ea typeface="Anton"/>
                <a:cs typeface="Anton"/>
                <a:sym typeface="Anton"/>
              </a:defRPr>
            </a:lvl6pPr>
            <a:lvl7pPr lvl="6">
              <a:spcBef>
                <a:spcPts val="0"/>
              </a:spcBef>
              <a:spcAft>
                <a:spcPts val="0"/>
              </a:spcAft>
              <a:buSzPts val="9500"/>
              <a:buFont typeface="Anton"/>
              <a:buNone/>
              <a:defRPr sz="9500">
                <a:latin typeface="Anton"/>
                <a:ea typeface="Anton"/>
                <a:cs typeface="Anton"/>
                <a:sym typeface="Anton"/>
              </a:defRPr>
            </a:lvl7pPr>
            <a:lvl8pPr lvl="7">
              <a:spcBef>
                <a:spcPts val="0"/>
              </a:spcBef>
              <a:spcAft>
                <a:spcPts val="0"/>
              </a:spcAft>
              <a:buSzPts val="9500"/>
              <a:buFont typeface="Anton"/>
              <a:buNone/>
              <a:defRPr sz="9500">
                <a:latin typeface="Anton"/>
                <a:ea typeface="Anton"/>
                <a:cs typeface="Anton"/>
                <a:sym typeface="Anton"/>
              </a:defRPr>
            </a:lvl8pPr>
            <a:lvl9pPr lvl="8">
              <a:spcBef>
                <a:spcPts val="0"/>
              </a:spcBef>
              <a:spcAft>
                <a:spcPts val="0"/>
              </a:spcAft>
              <a:buSzPts val="9500"/>
              <a:buFont typeface="Anton"/>
              <a:buNone/>
              <a:defRPr sz="9500">
                <a:latin typeface="Anton"/>
                <a:ea typeface="Anton"/>
                <a:cs typeface="Anton"/>
                <a:sym typeface="Anton"/>
              </a:defRPr>
            </a:lvl9pPr>
          </a:lstStyle>
          <a:p/>
        </p:txBody>
      </p:sp>
      <p:sp>
        <p:nvSpPr>
          <p:cNvPr id="66" name="Google Shape;66;p9"/>
          <p:cNvSpPr txBox="1"/>
          <p:nvPr>
            <p:ph idx="1" type="body"/>
          </p:nvPr>
        </p:nvSpPr>
        <p:spPr>
          <a:xfrm>
            <a:off x="9809575" y="4653025"/>
            <a:ext cx="5111700" cy="4501200"/>
          </a:xfrm>
          <a:prstGeom prst="rect">
            <a:avLst/>
          </a:prstGeom>
          <a:noFill/>
          <a:ln>
            <a:noFill/>
          </a:ln>
        </p:spPr>
        <p:txBody>
          <a:bodyPr anchorCtr="0" anchor="t" bIns="45700" lIns="91425" spcFirstLastPara="1" rIns="91425" wrap="square" tIns="45700">
            <a:normAutofit/>
          </a:bodyPr>
          <a:lstStyle>
            <a:lvl1pPr indent="-381000" lvl="0" marL="457200" algn="l">
              <a:spcBef>
                <a:spcPts val="640"/>
              </a:spcBef>
              <a:spcAft>
                <a:spcPts val="0"/>
              </a:spcAft>
              <a:buClr>
                <a:schemeClr val="dk1"/>
              </a:buClr>
              <a:buSzPts val="2400"/>
              <a:buChar char="•"/>
              <a:defRPr/>
            </a:lvl1pPr>
            <a:lvl2pPr indent="-381000" lvl="1" marL="914400" algn="l">
              <a:spcBef>
                <a:spcPts val="560"/>
              </a:spcBef>
              <a:spcAft>
                <a:spcPts val="0"/>
              </a:spcAft>
              <a:buClr>
                <a:schemeClr val="dk1"/>
              </a:buClr>
              <a:buSzPts val="2400"/>
              <a:buChar char="–"/>
              <a:defRPr/>
            </a:lvl2pPr>
            <a:lvl3pPr indent="-381000" lvl="2" marL="1371600" algn="l">
              <a:spcBef>
                <a:spcPts val="480"/>
              </a:spcBef>
              <a:spcAft>
                <a:spcPts val="0"/>
              </a:spcAft>
              <a:buClr>
                <a:schemeClr val="dk1"/>
              </a:buClr>
              <a:buSzPts val="2400"/>
              <a:buChar char="•"/>
              <a:defRPr/>
            </a:lvl3pPr>
            <a:lvl4pPr indent="-381000" lvl="3" marL="1828800" algn="l">
              <a:spcBef>
                <a:spcPts val="400"/>
              </a:spcBef>
              <a:spcAft>
                <a:spcPts val="0"/>
              </a:spcAft>
              <a:buClr>
                <a:schemeClr val="dk1"/>
              </a:buClr>
              <a:buSzPts val="2400"/>
              <a:buChar char="–"/>
              <a:defRPr/>
            </a:lvl4pPr>
            <a:lvl5pPr indent="-381000" lvl="4" marL="2286000" algn="l">
              <a:spcBef>
                <a:spcPts val="400"/>
              </a:spcBef>
              <a:spcAft>
                <a:spcPts val="0"/>
              </a:spcAft>
              <a:buClr>
                <a:schemeClr val="dk1"/>
              </a:buClr>
              <a:buSzPts val="2400"/>
              <a:buChar char="»"/>
              <a:defRPr/>
            </a:lvl5pPr>
            <a:lvl6pPr indent="-381000" lvl="5" marL="2743200" algn="l">
              <a:spcBef>
                <a:spcPts val="400"/>
              </a:spcBef>
              <a:spcAft>
                <a:spcPts val="0"/>
              </a:spcAft>
              <a:buClr>
                <a:schemeClr val="dk1"/>
              </a:buClr>
              <a:buSzPts val="2400"/>
              <a:buChar char="•"/>
              <a:defRPr/>
            </a:lvl6pPr>
            <a:lvl7pPr indent="-381000" lvl="6" marL="3200400" algn="l">
              <a:spcBef>
                <a:spcPts val="400"/>
              </a:spcBef>
              <a:spcAft>
                <a:spcPts val="0"/>
              </a:spcAft>
              <a:buClr>
                <a:schemeClr val="dk1"/>
              </a:buClr>
              <a:buSzPts val="2400"/>
              <a:buChar char="•"/>
              <a:defRPr/>
            </a:lvl7pPr>
            <a:lvl8pPr indent="-381000" lvl="7" marL="3657600" algn="l">
              <a:spcBef>
                <a:spcPts val="400"/>
              </a:spcBef>
              <a:spcAft>
                <a:spcPts val="0"/>
              </a:spcAft>
              <a:buClr>
                <a:schemeClr val="dk1"/>
              </a:buClr>
              <a:buSzPts val="2400"/>
              <a:buChar char="•"/>
              <a:defRPr/>
            </a:lvl8pPr>
            <a:lvl9pPr indent="-381000" lvl="8" marL="4114800" algn="l">
              <a:spcBef>
                <a:spcPts val="400"/>
              </a:spcBef>
              <a:spcAft>
                <a:spcPts val="0"/>
              </a:spcAft>
              <a:buClr>
                <a:schemeClr val="dk1"/>
              </a:buClr>
              <a:buSzPts val="2400"/>
              <a:buChar char="•"/>
              <a:defRPr/>
            </a:lvl9pPr>
          </a:lstStyle>
          <a:p/>
        </p:txBody>
      </p:sp>
      <p:sp>
        <p:nvSpPr>
          <p:cNvPr id="67" name="Google Shape;67;p9"/>
          <p:cNvSpPr txBox="1"/>
          <p:nvPr>
            <p:ph idx="2" type="body"/>
          </p:nvPr>
        </p:nvSpPr>
        <p:spPr>
          <a:xfrm>
            <a:off x="3366725" y="4653025"/>
            <a:ext cx="58443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grpSp>
        <p:nvGrpSpPr>
          <p:cNvPr id="68" name="Google Shape;68;p9"/>
          <p:cNvGrpSpPr/>
          <p:nvPr/>
        </p:nvGrpSpPr>
        <p:grpSpPr>
          <a:xfrm>
            <a:off x="732295" y="586754"/>
            <a:ext cx="3005745" cy="590654"/>
            <a:chOff x="0" y="0"/>
            <a:chExt cx="4007660" cy="787538"/>
          </a:xfrm>
        </p:grpSpPr>
        <p:sp>
          <p:nvSpPr>
            <p:cNvPr id="69" name="Google Shape;69;p9"/>
            <p:cNvSpPr/>
            <p:nvPr/>
          </p:nvSpPr>
          <p:spPr>
            <a:xfrm>
              <a:off x="0" y="0"/>
              <a:ext cx="790412" cy="787538"/>
            </a:xfrm>
            <a:custGeom>
              <a:rect b="b" l="l" r="r" t="t"/>
              <a:pathLst>
                <a:path extrusionOk="0" h="787538" w="790412">
                  <a:moveTo>
                    <a:pt x="0" y="0"/>
                  </a:moveTo>
                  <a:lnTo>
                    <a:pt x="790412" y="0"/>
                  </a:lnTo>
                  <a:lnTo>
                    <a:pt x="790412" y="787538"/>
                  </a:lnTo>
                  <a:lnTo>
                    <a:pt x="0" y="787538"/>
                  </a:lnTo>
                  <a:lnTo>
                    <a:pt x="0" y="0"/>
                  </a:lnTo>
                  <a:close/>
                </a:path>
              </a:pathLst>
            </a:custGeom>
            <a:blipFill rotWithShape="1">
              <a:blip r:embed="rId2">
                <a:alphaModFix/>
              </a:blip>
              <a:stretch>
                <a:fillRect b="0" l="0" r="0" t="0"/>
              </a:stretch>
            </a:blipFill>
            <a:ln>
              <a:noFill/>
            </a:ln>
          </p:spPr>
        </p:sp>
        <p:sp>
          <p:nvSpPr>
            <p:cNvPr id="70" name="Google Shape;70;p9"/>
            <p:cNvSpPr txBox="1"/>
            <p:nvPr/>
          </p:nvSpPr>
          <p:spPr>
            <a:xfrm>
              <a:off x="1083860" y="116450"/>
              <a:ext cx="2923800" cy="580200"/>
            </a:xfrm>
            <a:prstGeom prst="rect">
              <a:avLst/>
            </a:prstGeom>
            <a:noFill/>
            <a:ln>
              <a:noFill/>
            </a:ln>
          </p:spPr>
          <p:txBody>
            <a:bodyPr anchorCtr="0" anchor="t" bIns="0" lIns="0" spcFirstLastPara="1" rIns="0" wrap="square" tIns="0">
              <a:spAutoFit/>
            </a:bodyPr>
            <a:lstStyle/>
            <a:p>
              <a:pPr indent="0" lvl="0" marL="0" marR="0" rtl="0" algn="l">
                <a:lnSpc>
                  <a:spcPct val="120021"/>
                </a:lnSpc>
                <a:spcBef>
                  <a:spcPts val="0"/>
                </a:spcBef>
                <a:spcAft>
                  <a:spcPts val="0"/>
                </a:spcAft>
                <a:buNone/>
              </a:pPr>
              <a:r>
                <a:rPr b="0" i="0" lang="en-US" sz="2827" u="none" cap="none" strike="noStrike">
                  <a:solidFill>
                    <a:srgbClr val="5271FF"/>
                  </a:solidFill>
                  <a:latin typeface="Anton"/>
                  <a:ea typeface="Anton"/>
                  <a:cs typeface="Anton"/>
                  <a:sym typeface="Anton"/>
                </a:rPr>
                <a:t>LOGO COMPANY</a:t>
              </a:r>
              <a:endParaRPr/>
            </a:p>
          </p:txBody>
        </p:sp>
      </p:grpSp>
      <p:grpSp>
        <p:nvGrpSpPr>
          <p:cNvPr id="71" name="Google Shape;71;p9"/>
          <p:cNvGrpSpPr/>
          <p:nvPr/>
        </p:nvGrpSpPr>
        <p:grpSpPr>
          <a:xfrm>
            <a:off x="16579685" y="638944"/>
            <a:ext cx="1058677" cy="389738"/>
            <a:chOff x="0" y="0"/>
            <a:chExt cx="2207876" cy="812800"/>
          </a:xfrm>
        </p:grpSpPr>
        <p:sp>
          <p:nvSpPr>
            <p:cNvPr id="72" name="Google Shape;72;p9"/>
            <p:cNvSpPr/>
            <p:nvPr/>
          </p:nvSpPr>
          <p:spPr>
            <a:xfrm>
              <a:off x="0" y="0"/>
              <a:ext cx="2207876" cy="812800"/>
            </a:xfrm>
            <a:custGeom>
              <a:rect b="b" l="l" r="r" t="t"/>
              <a:pathLst>
                <a:path extrusionOk="0" h="812800" w="2207876">
                  <a:moveTo>
                    <a:pt x="2207876" y="406400"/>
                  </a:moveTo>
                  <a:lnTo>
                    <a:pt x="1801476" y="0"/>
                  </a:lnTo>
                  <a:lnTo>
                    <a:pt x="1801476" y="203200"/>
                  </a:lnTo>
                  <a:lnTo>
                    <a:pt x="0" y="203200"/>
                  </a:lnTo>
                  <a:lnTo>
                    <a:pt x="0" y="609600"/>
                  </a:lnTo>
                  <a:lnTo>
                    <a:pt x="1801476" y="609600"/>
                  </a:lnTo>
                  <a:lnTo>
                    <a:pt x="1801476" y="812800"/>
                  </a:lnTo>
                  <a:lnTo>
                    <a:pt x="2207876" y="406400"/>
                  </a:lnTo>
                  <a:close/>
                </a:path>
              </a:pathLst>
            </a:custGeom>
            <a:solidFill>
              <a:srgbClr val="5271FF"/>
            </a:solidFill>
            <a:ln>
              <a:noFill/>
            </a:ln>
          </p:spPr>
        </p:sp>
        <p:sp>
          <p:nvSpPr>
            <p:cNvPr id="73" name="Google Shape;73;p9"/>
            <p:cNvSpPr txBox="1"/>
            <p:nvPr/>
          </p:nvSpPr>
          <p:spPr>
            <a:xfrm>
              <a:off x="0" y="155575"/>
              <a:ext cx="2106300" cy="453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4" name="Shape 74"/>
        <p:cNvGrpSpPr/>
        <p:nvPr/>
      </p:nvGrpSpPr>
      <p:grpSpPr>
        <a:xfrm>
          <a:off x="0" y="0"/>
          <a:ext cx="0" cy="0"/>
          <a:chOff x="0" y="0"/>
          <a:chExt cx="0" cy="0"/>
        </a:xfrm>
      </p:grpSpPr>
      <p:sp>
        <p:nvSpPr>
          <p:cNvPr id="75" name="Google Shape;75;p10"/>
          <p:cNvSpPr txBox="1"/>
          <p:nvPr>
            <p:ph type="title"/>
          </p:nvPr>
        </p:nvSpPr>
        <p:spPr>
          <a:xfrm>
            <a:off x="649320" y="3733800"/>
            <a:ext cx="14547900" cy="56670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9500"/>
              <a:buNone/>
              <a:defRPr/>
            </a:lvl1pPr>
            <a:lvl2pPr lvl="1">
              <a:spcBef>
                <a:spcPts val="0"/>
              </a:spcBef>
              <a:spcAft>
                <a:spcPts val="0"/>
              </a:spcAft>
              <a:buSzPts val="9500"/>
              <a:buFont typeface="Anton"/>
              <a:buNone/>
              <a:defRPr sz="9500">
                <a:latin typeface="Anton"/>
                <a:ea typeface="Anton"/>
                <a:cs typeface="Anton"/>
                <a:sym typeface="Anton"/>
              </a:defRPr>
            </a:lvl2pPr>
            <a:lvl3pPr lvl="2">
              <a:spcBef>
                <a:spcPts val="0"/>
              </a:spcBef>
              <a:spcAft>
                <a:spcPts val="0"/>
              </a:spcAft>
              <a:buSzPts val="9500"/>
              <a:buFont typeface="Anton"/>
              <a:buNone/>
              <a:defRPr sz="9500">
                <a:latin typeface="Anton"/>
                <a:ea typeface="Anton"/>
                <a:cs typeface="Anton"/>
                <a:sym typeface="Anton"/>
              </a:defRPr>
            </a:lvl3pPr>
            <a:lvl4pPr lvl="3">
              <a:spcBef>
                <a:spcPts val="0"/>
              </a:spcBef>
              <a:spcAft>
                <a:spcPts val="0"/>
              </a:spcAft>
              <a:buSzPts val="9500"/>
              <a:buFont typeface="Anton"/>
              <a:buNone/>
              <a:defRPr sz="9500">
                <a:latin typeface="Anton"/>
                <a:ea typeface="Anton"/>
                <a:cs typeface="Anton"/>
                <a:sym typeface="Anton"/>
              </a:defRPr>
            </a:lvl4pPr>
            <a:lvl5pPr lvl="4">
              <a:spcBef>
                <a:spcPts val="0"/>
              </a:spcBef>
              <a:spcAft>
                <a:spcPts val="0"/>
              </a:spcAft>
              <a:buSzPts val="9500"/>
              <a:buFont typeface="Anton"/>
              <a:buNone/>
              <a:defRPr sz="9500">
                <a:latin typeface="Anton"/>
                <a:ea typeface="Anton"/>
                <a:cs typeface="Anton"/>
                <a:sym typeface="Anton"/>
              </a:defRPr>
            </a:lvl5pPr>
            <a:lvl6pPr lvl="5">
              <a:spcBef>
                <a:spcPts val="0"/>
              </a:spcBef>
              <a:spcAft>
                <a:spcPts val="0"/>
              </a:spcAft>
              <a:buSzPts val="9500"/>
              <a:buFont typeface="Anton"/>
              <a:buNone/>
              <a:defRPr sz="9500">
                <a:latin typeface="Anton"/>
                <a:ea typeface="Anton"/>
                <a:cs typeface="Anton"/>
                <a:sym typeface="Anton"/>
              </a:defRPr>
            </a:lvl6pPr>
            <a:lvl7pPr lvl="6">
              <a:spcBef>
                <a:spcPts val="0"/>
              </a:spcBef>
              <a:spcAft>
                <a:spcPts val="0"/>
              </a:spcAft>
              <a:buSzPts val="9500"/>
              <a:buFont typeface="Anton"/>
              <a:buNone/>
              <a:defRPr sz="9500">
                <a:latin typeface="Anton"/>
                <a:ea typeface="Anton"/>
                <a:cs typeface="Anton"/>
                <a:sym typeface="Anton"/>
              </a:defRPr>
            </a:lvl7pPr>
            <a:lvl8pPr lvl="7">
              <a:spcBef>
                <a:spcPts val="0"/>
              </a:spcBef>
              <a:spcAft>
                <a:spcPts val="0"/>
              </a:spcAft>
              <a:buSzPts val="9500"/>
              <a:buFont typeface="Anton"/>
              <a:buNone/>
              <a:defRPr sz="9500">
                <a:latin typeface="Anton"/>
                <a:ea typeface="Anton"/>
                <a:cs typeface="Anton"/>
                <a:sym typeface="Anton"/>
              </a:defRPr>
            </a:lvl8pPr>
            <a:lvl9pPr lvl="8">
              <a:spcBef>
                <a:spcPts val="0"/>
              </a:spcBef>
              <a:spcAft>
                <a:spcPts val="0"/>
              </a:spcAft>
              <a:buSzPts val="9500"/>
              <a:buFont typeface="Anton"/>
              <a:buNone/>
              <a:defRPr sz="9500">
                <a:latin typeface="Anton"/>
                <a:ea typeface="Anton"/>
                <a:cs typeface="Anton"/>
                <a:sym typeface="Anton"/>
              </a:defRPr>
            </a:lvl9pPr>
          </a:lstStyle>
          <a:p/>
        </p:txBody>
      </p:sp>
      <p:sp>
        <p:nvSpPr>
          <p:cNvPr id="76" name="Google Shape;76;p10"/>
          <p:cNvSpPr/>
          <p:nvPr>
            <p:ph idx="2" type="pic"/>
          </p:nvPr>
        </p:nvSpPr>
        <p:spPr>
          <a:xfrm>
            <a:off x="10971776" y="5058475"/>
            <a:ext cx="4354500" cy="3265800"/>
          </a:xfrm>
          <a:prstGeom prst="rect">
            <a:avLst/>
          </a:prstGeom>
          <a:noFill/>
          <a:ln>
            <a:noFill/>
          </a:ln>
        </p:spPr>
      </p:sp>
      <p:sp>
        <p:nvSpPr>
          <p:cNvPr id="77" name="Google Shape;77;p10"/>
          <p:cNvSpPr txBox="1"/>
          <p:nvPr>
            <p:ph idx="1" type="body"/>
          </p:nvPr>
        </p:nvSpPr>
        <p:spPr>
          <a:xfrm>
            <a:off x="1818038" y="5058463"/>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grpSp>
        <p:nvGrpSpPr>
          <p:cNvPr id="78" name="Google Shape;78;p10"/>
          <p:cNvGrpSpPr/>
          <p:nvPr/>
        </p:nvGrpSpPr>
        <p:grpSpPr>
          <a:xfrm>
            <a:off x="732295" y="586754"/>
            <a:ext cx="3005745" cy="590654"/>
            <a:chOff x="0" y="0"/>
            <a:chExt cx="4007660" cy="787538"/>
          </a:xfrm>
        </p:grpSpPr>
        <p:sp>
          <p:nvSpPr>
            <p:cNvPr id="79" name="Google Shape;79;p10"/>
            <p:cNvSpPr/>
            <p:nvPr/>
          </p:nvSpPr>
          <p:spPr>
            <a:xfrm>
              <a:off x="0" y="0"/>
              <a:ext cx="790412" cy="787538"/>
            </a:xfrm>
            <a:custGeom>
              <a:rect b="b" l="l" r="r" t="t"/>
              <a:pathLst>
                <a:path extrusionOk="0" h="787538" w="790412">
                  <a:moveTo>
                    <a:pt x="0" y="0"/>
                  </a:moveTo>
                  <a:lnTo>
                    <a:pt x="790412" y="0"/>
                  </a:lnTo>
                  <a:lnTo>
                    <a:pt x="790412" y="787538"/>
                  </a:lnTo>
                  <a:lnTo>
                    <a:pt x="0" y="787538"/>
                  </a:lnTo>
                  <a:lnTo>
                    <a:pt x="0" y="0"/>
                  </a:lnTo>
                  <a:close/>
                </a:path>
              </a:pathLst>
            </a:custGeom>
            <a:blipFill rotWithShape="1">
              <a:blip r:embed="rId2">
                <a:alphaModFix/>
              </a:blip>
              <a:stretch>
                <a:fillRect b="0" l="0" r="0" t="0"/>
              </a:stretch>
            </a:blipFill>
            <a:ln>
              <a:noFill/>
            </a:ln>
          </p:spPr>
        </p:sp>
        <p:sp>
          <p:nvSpPr>
            <p:cNvPr id="80" name="Google Shape;80;p10"/>
            <p:cNvSpPr txBox="1"/>
            <p:nvPr/>
          </p:nvSpPr>
          <p:spPr>
            <a:xfrm>
              <a:off x="1083860" y="116450"/>
              <a:ext cx="2923800" cy="580200"/>
            </a:xfrm>
            <a:prstGeom prst="rect">
              <a:avLst/>
            </a:prstGeom>
            <a:noFill/>
            <a:ln>
              <a:noFill/>
            </a:ln>
          </p:spPr>
          <p:txBody>
            <a:bodyPr anchorCtr="0" anchor="t" bIns="0" lIns="0" spcFirstLastPara="1" rIns="0" wrap="square" tIns="0">
              <a:spAutoFit/>
            </a:bodyPr>
            <a:lstStyle/>
            <a:p>
              <a:pPr indent="0" lvl="0" marL="0" marR="0" rtl="0" algn="l">
                <a:lnSpc>
                  <a:spcPct val="120021"/>
                </a:lnSpc>
                <a:spcBef>
                  <a:spcPts val="0"/>
                </a:spcBef>
                <a:spcAft>
                  <a:spcPts val="0"/>
                </a:spcAft>
                <a:buNone/>
              </a:pPr>
              <a:r>
                <a:rPr b="0" i="0" lang="en-US" sz="2827" u="none" cap="none" strike="noStrike">
                  <a:solidFill>
                    <a:srgbClr val="5271FF"/>
                  </a:solidFill>
                  <a:latin typeface="Anton"/>
                  <a:ea typeface="Anton"/>
                  <a:cs typeface="Anton"/>
                  <a:sym typeface="Anton"/>
                </a:rPr>
                <a:t>LOGO COMPANY</a:t>
              </a:r>
              <a:endParaRPr/>
            </a:p>
          </p:txBody>
        </p:sp>
      </p:grpSp>
      <p:grpSp>
        <p:nvGrpSpPr>
          <p:cNvPr id="81" name="Google Shape;81;p10"/>
          <p:cNvGrpSpPr/>
          <p:nvPr/>
        </p:nvGrpSpPr>
        <p:grpSpPr>
          <a:xfrm>
            <a:off x="16579685" y="638944"/>
            <a:ext cx="1058677" cy="389738"/>
            <a:chOff x="0" y="0"/>
            <a:chExt cx="2207876" cy="812800"/>
          </a:xfrm>
        </p:grpSpPr>
        <p:sp>
          <p:nvSpPr>
            <p:cNvPr id="82" name="Google Shape;82;p10"/>
            <p:cNvSpPr/>
            <p:nvPr/>
          </p:nvSpPr>
          <p:spPr>
            <a:xfrm>
              <a:off x="0" y="0"/>
              <a:ext cx="2207876" cy="812800"/>
            </a:xfrm>
            <a:custGeom>
              <a:rect b="b" l="l" r="r" t="t"/>
              <a:pathLst>
                <a:path extrusionOk="0" h="812800" w="2207876">
                  <a:moveTo>
                    <a:pt x="2207876" y="406400"/>
                  </a:moveTo>
                  <a:lnTo>
                    <a:pt x="1801476" y="0"/>
                  </a:lnTo>
                  <a:lnTo>
                    <a:pt x="1801476" y="203200"/>
                  </a:lnTo>
                  <a:lnTo>
                    <a:pt x="0" y="203200"/>
                  </a:lnTo>
                  <a:lnTo>
                    <a:pt x="0" y="609600"/>
                  </a:lnTo>
                  <a:lnTo>
                    <a:pt x="1801476" y="609600"/>
                  </a:lnTo>
                  <a:lnTo>
                    <a:pt x="1801476" y="812800"/>
                  </a:lnTo>
                  <a:lnTo>
                    <a:pt x="2207876" y="406400"/>
                  </a:lnTo>
                  <a:close/>
                </a:path>
              </a:pathLst>
            </a:custGeom>
            <a:solidFill>
              <a:srgbClr val="5271FF"/>
            </a:solidFill>
            <a:ln>
              <a:noFill/>
            </a:ln>
          </p:spPr>
        </p:sp>
        <p:sp>
          <p:nvSpPr>
            <p:cNvPr id="83" name="Google Shape;83;p10"/>
            <p:cNvSpPr txBox="1"/>
            <p:nvPr/>
          </p:nvSpPr>
          <p:spPr>
            <a:xfrm>
              <a:off x="0" y="155575"/>
              <a:ext cx="2106300" cy="4539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65200" y="2331000"/>
            <a:ext cx="129603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accent1"/>
              </a:buClr>
              <a:buSzPts val="9500"/>
              <a:buFont typeface="Anton"/>
              <a:buNone/>
              <a:defRPr i="0" sz="9500" u="none" cap="none" strike="noStrike">
                <a:solidFill>
                  <a:schemeClr val="accent1"/>
                </a:solidFill>
                <a:latin typeface="Anton"/>
                <a:ea typeface="Anton"/>
                <a:cs typeface="Anton"/>
                <a:sym typeface="Anto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5029200" y="4946800"/>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dk1"/>
              </a:buClr>
              <a:buSzPts val="2400"/>
              <a:buFont typeface="Anton"/>
              <a:buChar char="•"/>
              <a:defRPr i="0" sz="2400" u="none" cap="none" strike="noStrike">
                <a:solidFill>
                  <a:schemeClr val="dk1"/>
                </a:solidFill>
                <a:latin typeface="Anton"/>
                <a:ea typeface="Anton"/>
                <a:cs typeface="Anton"/>
                <a:sym typeface="Anton"/>
              </a:defRPr>
            </a:lvl1pPr>
            <a:lvl2pPr indent="-381000" lvl="1" marL="914400" marR="0" rtl="0" algn="l">
              <a:spcBef>
                <a:spcPts val="560"/>
              </a:spcBef>
              <a:spcAft>
                <a:spcPts val="0"/>
              </a:spcAft>
              <a:buClr>
                <a:schemeClr val="dk1"/>
              </a:buClr>
              <a:buSzPts val="2400"/>
              <a:buFont typeface="Anton"/>
              <a:buChar char="–"/>
              <a:defRPr i="0" sz="2400" u="none" cap="none" strike="noStrike">
                <a:solidFill>
                  <a:schemeClr val="dk1"/>
                </a:solidFill>
                <a:latin typeface="Anton"/>
                <a:ea typeface="Anton"/>
                <a:cs typeface="Anton"/>
                <a:sym typeface="Anton"/>
              </a:defRPr>
            </a:lvl2pPr>
            <a:lvl3pPr indent="-381000" lvl="2" marL="1371600" marR="0" rtl="0" algn="l">
              <a:spcBef>
                <a:spcPts val="480"/>
              </a:spcBef>
              <a:spcAft>
                <a:spcPts val="0"/>
              </a:spcAft>
              <a:buClr>
                <a:schemeClr val="dk1"/>
              </a:buClr>
              <a:buSzPts val="2400"/>
              <a:buFont typeface="Anton"/>
              <a:buChar char="•"/>
              <a:defRPr i="0" sz="2400" u="none" cap="none" strike="noStrike">
                <a:solidFill>
                  <a:schemeClr val="dk1"/>
                </a:solidFill>
                <a:latin typeface="Anton"/>
                <a:ea typeface="Anton"/>
                <a:cs typeface="Anton"/>
                <a:sym typeface="Anton"/>
              </a:defRPr>
            </a:lvl3pPr>
            <a:lvl4pPr indent="-381000" lvl="3" marL="1828800" marR="0" rtl="0" algn="l">
              <a:spcBef>
                <a:spcPts val="400"/>
              </a:spcBef>
              <a:spcAft>
                <a:spcPts val="0"/>
              </a:spcAft>
              <a:buClr>
                <a:schemeClr val="dk1"/>
              </a:buClr>
              <a:buSzPts val="2400"/>
              <a:buFont typeface="Anton"/>
              <a:buChar char="–"/>
              <a:defRPr i="0" sz="2400" u="none" cap="none" strike="noStrike">
                <a:solidFill>
                  <a:schemeClr val="dk1"/>
                </a:solidFill>
                <a:latin typeface="Anton"/>
                <a:ea typeface="Anton"/>
                <a:cs typeface="Anton"/>
                <a:sym typeface="Anton"/>
              </a:defRPr>
            </a:lvl4pPr>
            <a:lvl5pPr indent="-381000" lvl="4" marL="2286000" marR="0" rtl="0" algn="l">
              <a:spcBef>
                <a:spcPts val="400"/>
              </a:spcBef>
              <a:spcAft>
                <a:spcPts val="0"/>
              </a:spcAft>
              <a:buClr>
                <a:schemeClr val="dk1"/>
              </a:buClr>
              <a:buSzPts val="2400"/>
              <a:buFont typeface="Anton"/>
              <a:buChar char="»"/>
              <a:defRPr i="0" sz="2400" u="none" cap="none" strike="noStrike">
                <a:solidFill>
                  <a:schemeClr val="dk1"/>
                </a:solidFill>
                <a:latin typeface="Anton"/>
                <a:ea typeface="Anton"/>
                <a:cs typeface="Anton"/>
                <a:sym typeface="Anton"/>
              </a:defRPr>
            </a:lvl5pPr>
            <a:lvl6pPr indent="-381000" lvl="5" marL="2743200" marR="0" rtl="0" algn="l">
              <a:spcBef>
                <a:spcPts val="400"/>
              </a:spcBef>
              <a:spcAft>
                <a:spcPts val="0"/>
              </a:spcAft>
              <a:buClr>
                <a:schemeClr val="dk1"/>
              </a:buClr>
              <a:buSzPts val="2400"/>
              <a:buFont typeface="Anton"/>
              <a:buChar char="•"/>
              <a:defRPr i="0" sz="2400" u="none" cap="none" strike="noStrike">
                <a:solidFill>
                  <a:schemeClr val="dk1"/>
                </a:solidFill>
                <a:latin typeface="Anton"/>
                <a:ea typeface="Anton"/>
                <a:cs typeface="Anton"/>
                <a:sym typeface="Anton"/>
              </a:defRPr>
            </a:lvl6pPr>
            <a:lvl7pPr indent="-381000" lvl="6" marL="3200400" marR="0" rtl="0" algn="l">
              <a:spcBef>
                <a:spcPts val="400"/>
              </a:spcBef>
              <a:spcAft>
                <a:spcPts val="0"/>
              </a:spcAft>
              <a:buClr>
                <a:schemeClr val="dk1"/>
              </a:buClr>
              <a:buSzPts val="2400"/>
              <a:buFont typeface="Anton"/>
              <a:buChar char="•"/>
              <a:defRPr i="0" sz="2400" u="none" cap="none" strike="noStrike">
                <a:solidFill>
                  <a:schemeClr val="dk1"/>
                </a:solidFill>
                <a:latin typeface="Anton"/>
                <a:ea typeface="Anton"/>
                <a:cs typeface="Anton"/>
                <a:sym typeface="Anton"/>
              </a:defRPr>
            </a:lvl7pPr>
            <a:lvl8pPr indent="-381000" lvl="7" marL="3657600" marR="0" rtl="0" algn="l">
              <a:spcBef>
                <a:spcPts val="400"/>
              </a:spcBef>
              <a:spcAft>
                <a:spcPts val="0"/>
              </a:spcAft>
              <a:buClr>
                <a:schemeClr val="dk1"/>
              </a:buClr>
              <a:buSzPts val="2400"/>
              <a:buFont typeface="Anton"/>
              <a:buChar char="•"/>
              <a:defRPr i="0" sz="2400" u="none" cap="none" strike="noStrike">
                <a:solidFill>
                  <a:schemeClr val="dk1"/>
                </a:solidFill>
                <a:latin typeface="Anton"/>
                <a:ea typeface="Anton"/>
                <a:cs typeface="Anton"/>
                <a:sym typeface="Anton"/>
              </a:defRPr>
            </a:lvl8pPr>
            <a:lvl9pPr indent="-381000" lvl="8" marL="4114800" marR="0" rtl="0" algn="l">
              <a:spcBef>
                <a:spcPts val="400"/>
              </a:spcBef>
              <a:spcAft>
                <a:spcPts val="0"/>
              </a:spcAft>
              <a:buClr>
                <a:schemeClr val="dk1"/>
              </a:buClr>
              <a:buSzPts val="2400"/>
              <a:buFont typeface="Anton"/>
              <a:buChar char="•"/>
              <a:defRPr i="0" sz="2400" u="none" cap="none" strike="noStrike">
                <a:solidFill>
                  <a:schemeClr val="dk1"/>
                </a:solidFill>
                <a:latin typeface="Anton"/>
                <a:ea typeface="Anton"/>
                <a:cs typeface="Anton"/>
                <a:sym typeface="Anton"/>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png"/><Relationship Id="rId4" Type="http://schemas.openxmlformats.org/officeDocument/2006/relationships/image" Target="../media/image2.png"/><Relationship Id="rId5"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0.png"/><Relationship Id="rId4" Type="http://schemas.openxmlformats.org/officeDocument/2006/relationships/image" Target="../media/image15.png"/><Relationship Id="rId5" Type="http://schemas.openxmlformats.org/officeDocument/2006/relationships/image" Target="../media/image14.png"/><Relationship Id="rId6" Type="http://schemas.openxmlformats.org/officeDocument/2006/relationships/image" Target="../media/image2.png"/><Relationship Id="rId7"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33.png"/><Relationship Id="rId4" Type="http://schemas.openxmlformats.org/officeDocument/2006/relationships/image" Target="../media/image27.png"/><Relationship Id="rId5" Type="http://schemas.openxmlformats.org/officeDocument/2006/relationships/image" Target="../media/image2.png"/><Relationship Id="rId6"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31.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10.png"/><Relationship Id="rId5" Type="http://schemas.openxmlformats.org/officeDocument/2006/relationships/image" Target="../media/image17.png"/><Relationship Id="rId6" Type="http://schemas.openxmlformats.org/officeDocument/2006/relationships/image" Target="../media/image23.png"/><Relationship Id="rId7" Type="http://schemas.openxmlformats.org/officeDocument/2006/relationships/image" Target="../media/image1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6.png"/><Relationship Id="rId4" Type="http://schemas.openxmlformats.org/officeDocument/2006/relationships/image" Target="../media/image20.png"/><Relationship Id="rId5"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28.png"/><Relationship Id="rId4" Type="http://schemas.openxmlformats.org/officeDocument/2006/relationships/image" Target="../media/image2.png"/><Relationship Id="rId5" Type="http://schemas.openxmlformats.org/officeDocument/2006/relationships/image" Target="../media/image10.png"/><Relationship Id="rId6" Type="http://schemas.openxmlformats.org/officeDocument/2006/relationships/image" Target="../media/image2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21.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3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35.png"/><Relationship Id="rId4" Type="http://schemas.openxmlformats.org/officeDocument/2006/relationships/image" Target="../media/image2.png"/><Relationship Id="rId5"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2.png"/><Relationship Id="rId4" Type="http://schemas.openxmlformats.org/officeDocument/2006/relationships/image" Target="../media/image2.png"/><Relationship Id="rId5" Type="http://schemas.openxmlformats.org/officeDocument/2006/relationships/image" Target="../media/image10.png"/><Relationship Id="rId6" Type="http://schemas.openxmlformats.org/officeDocument/2006/relationships/image" Target="../media/image12.png"/><Relationship Id="rId7"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0.png"/><Relationship Id="rId5" Type="http://schemas.openxmlformats.org/officeDocument/2006/relationships/image" Target="../media/image9.png"/><Relationship Id="rId6"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9.png"/><Relationship Id="rId4" Type="http://schemas.openxmlformats.org/officeDocument/2006/relationships/image" Target="../media/image18.png"/><Relationship Id="rId5" Type="http://schemas.openxmlformats.org/officeDocument/2006/relationships/image" Target="../media/image2.png"/><Relationship Id="rId6"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10.png"/><Relationship Id="rId5" Type="http://schemas.openxmlformats.org/officeDocument/2006/relationships/image" Target="../media/image7.png"/><Relationship Id="rId6" Type="http://schemas.openxmlformats.org/officeDocument/2006/relationships/image" Target="../media/image13.png"/><Relationship Id="rId7" Type="http://schemas.openxmlformats.org/officeDocument/2006/relationships/image" Target="../media/image8.png"/><Relationship Id="rId8"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6.png"/><Relationship Id="rId4" Type="http://schemas.openxmlformats.org/officeDocument/2006/relationships/image" Target="../media/image32.png"/><Relationship Id="rId5" Type="http://schemas.openxmlformats.org/officeDocument/2006/relationships/image" Target="../media/image24.png"/><Relationship Id="rId6" Type="http://schemas.openxmlformats.org/officeDocument/2006/relationships/image" Target="../media/image2.png"/><Relationship Id="rId7"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id="88" name="Google Shape;88;p11"/>
          <p:cNvPicPr preferRelativeResize="0"/>
          <p:nvPr/>
        </p:nvPicPr>
        <p:blipFill>
          <a:blip r:embed="rId3">
            <a:alphaModFix/>
          </a:blip>
          <a:stretch>
            <a:fillRect/>
          </a:stretch>
        </p:blipFill>
        <p:spPr>
          <a:xfrm>
            <a:off x="8714575" y="126790"/>
            <a:ext cx="15411226" cy="10286709"/>
          </a:xfrm>
          <a:prstGeom prst="rect">
            <a:avLst/>
          </a:prstGeom>
          <a:noFill/>
          <a:ln>
            <a:noFill/>
          </a:ln>
        </p:spPr>
      </p:pic>
      <p:grpSp>
        <p:nvGrpSpPr>
          <p:cNvPr id="89" name="Google Shape;89;p11"/>
          <p:cNvGrpSpPr/>
          <p:nvPr/>
        </p:nvGrpSpPr>
        <p:grpSpPr>
          <a:xfrm>
            <a:off x="1472916" y="3518822"/>
            <a:ext cx="15019546" cy="2736915"/>
            <a:chOff x="0" y="-47625"/>
            <a:chExt cx="3955765" cy="720834"/>
          </a:xfrm>
        </p:grpSpPr>
        <p:sp>
          <p:nvSpPr>
            <p:cNvPr id="90" name="Google Shape;90;p11"/>
            <p:cNvSpPr/>
            <p:nvPr/>
          </p:nvSpPr>
          <p:spPr>
            <a:xfrm>
              <a:off x="0" y="0"/>
              <a:ext cx="3955765" cy="673209"/>
            </a:xfrm>
            <a:custGeom>
              <a:rect b="b" l="l" r="r" t="t"/>
              <a:pathLst>
                <a:path extrusionOk="0" h="673209" w="3955765">
                  <a:moveTo>
                    <a:pt x="26288" y="0"/>
                  </a:moveTo>
                  <a:lnTo>
                    <a:pt x="3929477" y="0"/>
                  </a:lnTo>
                  <a:cubicBezTo>
                    <a:pt x="3936449" y="0"/>
                    <a:pt x="3943135" y="2770"/>
                    <a:pt x="3948066" y="7700"/>
                  </a:cubicBezTo>
                  <a:cubicBezTo>
                    <a:pt x="3952996" y="12630"/>
                    <a:pt x="3955765" y="19316"/>
                    <a:pt x="3955765" y="26288"/>
                  </a:cubicBezTo>
                  <a:lnTo>
                    <a:pt x="3955765" y="646920"/>
                  </a:lnTo>
                  <a:cubicBezTo>
                    <a:pt x="3955765" y="653892"/>
                    <a:pt x="3952996" y="660579"/>
                    <a:pt x="3948066" y="665509"/>
                  </a:cubicBezTo>
                  <a:cubicBezTo>
                    <a:pt x="3943135" y="670439"/>
                    <a:pt x="3936449" y="673209"/>
                    <a:pt x="3929477" y="673209"/>
                  </a:cubicBezTo>
                  <a:lnTo>
                    <a:pt x="26288" y="673209"/>
                  </a:lnTo>
                  <a:cubicBezTo>
                    <a:pt x="11770" y="673209"/>
                    <a:pt x="0" y="661439"/>
                    <a:pt x="0" y="646920"/>
                  </a:cubicBezTo>
                  <a:lnTo>
                    <a:pt x="0" y="26288"/>
                  </a:lnTo>
                  <a:cubicBezTo>
                    <a:pt x="0" y="19316"/>
                    <a:pt x="2770" y="12630"/>
                    <a:pt x="7700" y="7700"/>
                  </a:cubicBezTo>
                  <a:cubicBezTo>
                    <a:pt x="12630" y="2770"/>
                    <a:pt x="19316" y="0"/>
                    <a:pt x="26288"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11"/>
            <p:cNvSpPr txBox="1"/>
            <p:nvPr/>
          </p:nvSpPr>
          <p:spPr>
            <a:xfrm>
              <a:off x="0" y="-47625"/>
              <a:ext cx="3955765" cy="72083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2" name="Google Shape;92;p11"/>
          <p:cNvGrpSpPr/>
          <p:nvPr/>
        </p:nvGrpSpPr>
        <p:grpSpPr>
          <a:xfrm>
            <a:off x="6907875" y="1350407"/>
            <a:ext cx="666569" cy="666569"/>
            <a:chOff x="0" y="0"/>
            <a:chExt cx="812800" cy="812800"/>
          </a:xfrm>
        </p:grpSpPr>
        <p:sp>
          <p:nvSpPr>
            <p:cNvPr id="93" name="Google Shape;93;p11"/>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271FF"/>
            </a:solidFill>
            <a:ln>
              <a:noFill/>
            </a:ln>
          </p:spPr>
        </p:sp>
        <p:sp>
          <p:nvSpPr>
            <p:cNvPr id="94" name="Google Shape;94;p11"/>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5" name="Google Shape;95;p11"/>
          <p:cNvGrpSpPr/>
          <p:nvPr/>
        </p:nvGrpSpPr>
        <p:grpSpPr>
          <a:xfrm>
            <a:off x="16579685" y="638944"/>
            <a:ext cx="1058726" cy="389756"/>
            <a:chOff x="0" y="0"/>
            <a:chExt cx="2207876" cy="812800"/>
          </a:xfrm>
        </p:grpSpPr>
        <p:sp>
          <p:nvSpPr>
            <p:cNvPr id="96" name="Google Shape;96;p11"/>
            <p:cNvSpPr/>
            <p:nvPr/>
          </p:nvSpPr>
          <p:spPr>
            <a:xfrm>
              <a:off x="0" y="0"/>
              <a:ext cx="2207876" cy="812800"/>
            </a:xfrm>
            <a:custGeom>
              <a:rect b="b" l="l" r="r" t="t"/>
              <a:pathLst>
                <a:path extrusionOk="0" h="812800" w="2207876">
                  <a:moveTo>
                    <a:pt x="2207876" y="406400"/>
                  </a:moveTo>
                  <a:lnTo>
                    <a:pt x="1801476" y="0"/>
                  </a:lnTo>
                  <a:lnTo>
                    <a:pt x="1801476" y="203200"/>
                  </a:lnTo>
                  <a:lnTo>
                    <a:pt x="0" y="203200"/>
                  </a:lnTo>
                  <a:lnTo>
                    <a:pt x="0" y="609600"/>
                  </a:lnTo>
                  <a:lnTo>
                    <a:pt x="1801476" y="609600"/>
                  </a:lnTo>
                  <a:lnTo>
                    <a:pt x="1801476" y="812800"/>
                  </a:lnTo>
                  <a:lnTo>
                    <a:pt x="2207876" y="406400"/>
                  </a:lnTo>
                  <a:close/>
                </a:path>
              </a:pathLst>
            </a:custGeom>
            <a:solidFill>
              <a:srgbClr val="5271FF"/>
            </a:solidFill>
            <a:ln>
              <a:noFill/>
            </a:ln>
          </p:spPr>
        </p:sp>
        <p:sp>
          <p:nvSpPr>
            <p:cNvPr id="97" name="Google Shape;97;p11"/>
            <p:cNvSpPr txBox="1"/>
            <p:nvPr/>
          </p:nvSpPr>
          <p:spPr>
            <a:xfrm>
              <a:off x="0" y="155575"/>
              <a:ext cx="2106276"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8" name="Google Shape;98;p11"/>
          <p:cNvGrpSpPr/>
          <p:nvPr/>
        </p:nvGrpSpPr>
        <p:grpSpPr>
          <a:xfrm>
            <a:off x="8982689" y="7262258"/>
            <a:ext cx="230548" cy="1613386"/>
            <a:chOff x="0" y="-47625"/>
            <a:chExt cx="60720" cy="424925"/>
          </a:xfrm>
        </p:grpSpPr>
        <p:sp>
          <p:nvSpPr>
            <p:cNvPr id="99" name="Google Shape;99;p11"/>
            <p:cNvSpPr/>
            <p:nvPr/>
          </p:nvSpPr>
          <p:spPr>
            <a:xfrm>
              <a:off x="0" y="0"/>
              <a:ext cx="60720" cy="377300"/>
            </a:xfrm>
            <a:custGeom>
              <a:rect b="b" l="l" r="r" t="t"/>
              <a:pathLst>
                <a:path extrusionOk="0" h="377300" w="60720">
                  <a:moveTo>
                    <a:pt x="30360" y="0"/>
                  </a:moveTo>
                  <a:lnTo>
                    <a:pt x="30360" y="0"/>
                  </a:lnTo>
                  <a:cubicBezTo>
                    <a:pt x="38412" y="0"/>
                    <a:pt x="46135" y="3199"/>
                    <a:pt x="51828" y="8892"/>
                  </a:cubicBezTo>
                  <a:cubicBezTo>
                    <a:pt x="57522" y="14586"/>
                    <a:pt x="60720" y="22308"/>
                    <a:pt x="60720" y="30360"/>
                  </a:cubicBezTo>
                  <a:lnTo>
                    <a:pt x="60720" y="346939"/>
                  </a:lnTo>
                  <a:cubicBezTo>
                    <a:pt x="60720" y="363707"/>
                    <a:pt x="47128" y="377300"/>
                    <a:pt x="30360" y="377300"/>
                  </a:cubicBezTo>
                  <a:lnTo>
                    <a:pt x="30360" y="377300"/>
                  </a:lnTo>
                  <a:cubicBezTo>
                    <a:pt x="13593" y="377300"/>
                    <a:pt x="0" y="363707"/>
                    <a:pt x="0" y="346939"/>
                  </a:cubicBezTo>
                  <a:lnTo>
                    <a:pt x="0" y="30360"/>
                  </a:lnTo>
                  <a:cubicBezTo>
                    <a:pt x="0" y="13593"/>
                    <a:pt x="13593" y="0"/>
                    <a:pt x="3036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11"/>
            <p:cNvSpPr txBox="1"/>
            <p:nvPr/>
          </p:nvSpPr>
          <p:spPr>
            <a:xfrm>
              <a:off x="0" y="-47625"/>
              <a:ext cx="60720" cy="4249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1" name="Google Shape;101;p11"/>
          <p:cNvSpPr txBox="1"/>
          <p:nvPr/>
        </p:nvSpPr>
        <p:spPr>
          <a:xfrm>
            <a:off x="9368776" y="7404984"/>
            <a:ext cx="6165505" cy="14706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Customize each slide with specific data and examples relevant to your market.</a:t>
            </a:r>
            <a:endParaRPr/>
          </a:p>
          <a:p>
            <a:pPr indent="0" lvl="0" marL="0" marR="0" rtl="0" algn="l">
              <a:lnSpc>
                <a:spcPct val="140000"/>
              </a:lnSpc>
              <a:spcBef>
                <a:spcPts val="0"/>
              </a:spcBef>
              <a:spcAft>
                <a:spcPts val="0"/>
              </a:spcAft>
              <a:buNone/>
            </a:pPr>
            <a:r>
              <a:rPr b="0" i="0" lang="en-US" sz="2100" u="none" cap="none" strike="noStrike">
                <a:solidFill>
                  <a:srgbClr val="FFFFFF"/>
                </a:solidFill>
                <a:latin typeface="Montserrat"/>
                <a:ea typeface="Montserrat"/>
                <a:cs typeface="Montserrat"/>
                <a:sym typeface="Montserrat"/>
              </a:rPr>
              <a:t>Use visuals effectively to support your points and make the presentation more engaging.</a:t>
            </a:r>
            <a:endParaRPr/>
          </a:p>
        </p:txBody>
      </p:sp>
      <p:sp>
        <p:nvSpPr>
          <p:cNvPr id="102" name="Google Shape;102;p11"/>
          <p:cNvSpPr txBox="1"/>
          <p:nvPr/>
        </p:nvSpPr>
        <p:spPr>
          <a:xfrm>
            <a:off x="1706501" y="4120442"/>
            <a:ext cx="14874998" cy="171450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11268" u="none" cap="none" strike="noStrike">
                <a:solidFill>
                  <a:srgbClr val="FFFFFF"/>
                </a:solidFill>
                <a:latin typeface="Anton"/>
                <a:ea typeface="Anton"/>
                <a:cs typeface="Anton"/>
                <a:sym typeface="Anton"/>
              </a:rPr>
              <a:t>SIMPLE MARKET</a:t>
            </a:r>
            <a:r>
              <a:rPr b="0" i="0" lang="en-US" sz="11268" u="none" cap="none" strike="noStrike">
                <a:solidFill>
                  <a:srgbClr val="FFDE59"/>
                </a:solidFill>
                <a:latin typeface="Anton"/>
                <a:ea typeface="Anton"/>
                <a:cs typeface="Anton"/>
                <a:sym typeface="Anton"/>
              </a:rPr>
              <a:t> ANALYSIS </a:t>
            </a:r>
            <a:endParaRPr/>
          </a:p>
        </p:txBody>
      </p:sp>
      <p:grpSp>
        <p:nvGrpSpPr>
          <p:cNvPr id="103" name="Google Shape;103;p11"/>
          <p:cNvGrpSpPr/>
          <p:nvPr/>
        </p:nvGrpSpPr>
        <p:grpSpPr>
          <a:xfrm>
            <a:off x="732295" y="586754"/>
            <a:ext cx="3005749" cy="590654"/>
            <a:chOff x="0" y="0"/>
            <a:chExt cx="4007665" cy="787538"/>
          </a:xfrm>
        </p:grpSpPr>
        <p:sp>
          <p:nvSpPr>
            <p:cNvPr id="104" name="Google Shape;104;p11"/>
            <p:cNvSpPr/>
            <p:nvPr/>
          </p:nvSpPr>
          <p:spPr>
            <a:xfrm>
              <a:off x="0" y="0"/>
              <a:ext cx="790412" cy="787538"/>
            </a:xfrm>
            <a:custGeom>
              <a:rect b="b" l="l" r="r" t="t"/>
              <a:pathLst>
                <a:path extrusionOk="0" h="787538" w="790412">
                  <a:moveTo>
                    <a:pt x="0" y="0"/>
                  </a:moveTo>
                  <a:lnTo>
                    <a:pt x="790412" y="0"/>
                  </a:lnTo>
                  <a:lnTo>
                    <a:pt x="790412" y="787538"/>
                  </a:lnTo>
                  <a:lnTo>
                    <a:pt x="0" y="787538"/>
                  </a:lnTo>
                  <a:lnTo>
                    <a:pt x="0" y="0"/>
                  </a:lnTo>
                  <a:close/>
                </a:path>
              </a:pathLst>
            </a:custGeom>
            <a:blipFill rotWithShape="1">
              <a:blip r:embed="rId4">
                <a:alphaModFix/>
              </a:blip>
              <a:stretch>
                <a:fillRect b="0" l="0" r="0" t="0"/>
              </a:stretch>
            </a:blipFill>
            <a:ln>
              <a:noFill/>
            </a:ln>
          </p:spPr>
        </p:sp>
        <p:sp>
          <p:nvSpPr>
            <p:cNvPr id="105" name="Google Shape;105;p11"/>
            <p:cNvSpPr txBox="1"/>
            <p:nvPr/>
          </p:nvSpPr>
          <p:spPr>
            <a:xfrm>
              <a:off x="1083860" y="116450"/>
              <a:ext cx="2923805" cy="564164"/>
            </a:xfrm>
            <a:prstGeom prst="rect">
              <a:avLst/>
            </a:prstGeom>
            <a:noFill/>
            <a:ln>
              <a:noFill/>
            </a:ln>
          </p:spPr>
          <p:txBody>
            <a:bodyPr anchorCtr="0" anchor="t" bIns="0" lIns="0" spcFirstLastPara="1" rIns="0" wrap="square" tIns="0">
              <a:spAutoFit/>
            </a:bodyPr>
            <a:lstStyle/>
            <a:p>
              <a:pPr indent="0" lvl="0" marL="0" marR="0" rtl="0" algn="l">
                <a:lnSpc>
                  <a:spcPct val="120021"/>
                </a:lnSpc>
                <a:spcBef>
                  <a:spcPts val="0"/>
                </a:spcBef>
                <a:spcAft>
                  <a:spcPts val="0"/>
                </a:spcAft>
                <a:buNone/>
              </a:pPr>
              <a:r>
                <a:rPr b="0" i="0" lang="en-US" sz="2827" u="none" cap="none" strike="noStrike">
                  <a:solidFill>
                    <a:srgbClr val="5271FF"/>
                  </a:solidFill>
                  <a:latin typeface="Anton"/>
                  <a:ea typeface="Anton"/>
                  <a:cs typeface="Anton"/>
                  <a:sym typeface="Anton"/>
                </a:rPr>
                <a:t>LOGO COMPANY</a:t>
              </a:r>
              <a:endParaRPr/>
            </a:p>
          </p:txBody>
        </p:sp>
      </p:grpSp>
      <p:pic>
        <p:nvPicPr>
          <p:cNvPr id="106" name="Google Shape;106;p11"/>
          <p:cNvPicPr preferRelativeResize="0"/>
          <p:nvPr/>
        </p:nvPicPr>
        <p:blipFill>
          <a:blip r:embed="rId5">
            <a:alphaModFix/>
          </a:blip>
          <a:stretch>
            <a:fillRect/>
          </a:stretch>
        </p:blipFill>
        <p:spPr>
          <a:xfrm>
            <a:off x="1214825" y="7506076"/>
            <a:ext cx="1918325" cy="1820576"/>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grpSp>
        <p:nvGrpSpPr>
          <p:cNvPr id="322" name="Google Shape;322;p20"/>
          <p:cNvGrpSpPr/>
          <p:nvPr/>
        </p:nvGrpSpPr>
        <p:grpSpPr>
          <a:xfrm>
            <a:off x="14297387" y="6479007"/>
            <a:ext cx="3037702" cy="3369891"/>
            <a:chOff x="0" y="-47625"/>
            <a:chExt cx="896527" cy="994567"/>
          </a:xfrm>
        </p:grpSpPr>
        <p:sp>
          <p:nvSpPr>
            <p:cNvPr id="323" name="Google Shape;323;p20"/>
            <p:cNvSpPr/>
            <p:nvPr/>
          </p:nvSpPr>
          <p:spPr>
            <a:xfrm>
              <a:off x="0" y="0"/>
              <a:ext cx="896527" cy="946942"/>
            </a:xfrm>
            <a:custGeom>
              <a:rect b="b" l="l" r="r" t="t"/>
              <a:pathLst>
                <a:path extrusionOk="0" h="946942" w="896527">
                  <a:moveTo>
                    <a:pt x="129978" y="0"/>
                  </a:moveTo>
                  <a:lnTo>
                    <a:pt x="766549" y="0"/>
                  </a:lnTo>
                  <a:cubicBezTo>
                    <a:pt x="801021" y="0"/>
                    <a:pt x="834082" y="13694"/>
                    <a:pt x="858457" y="38070"/>
                  </a:cubicBezTo>
                  <a:cubicBezTo>
                    <a:pt x="882833" y="62445"/>
                    <a:pt x="896527" y="95506"/>
                    <a:pt x="896527" y="129978"/>
                  </a:cubicBezTo>
                  <a:lnTo>
                    <a:pt x="896527" y="816964"/>
                  </a:lnTo>
                  <a:cubicBezTo>
                    <a:pt x="896527" y="851437"/>
                    <a:pt x="882833" y="884497"/>
                    <a:pt x="858457" y="908873"/>
                  </a:cubicBezTo>
                  <a:cubicBezTo>
                    <a:pt x="834082" y="933248"/>
                    <a:pt x="801021" y="946942"/>
                    <a:pt x="766549" y="946942"/>
                  </a:cubicBezTo>
                  <a:lnTo>
                    <a:pt x="129978" y="946942"/>
                  </a:lnTo>
                  <a:cubicBezTo>
                    <a:pt x="95506" y="946942"/>
                    <a:pt x="62445" y="933248"/>
                    <a:pt x="38070" y="908873"/>
                  </a:cubicBezTo>
                  <a:cubicBezTo>
                    <a:pt x="13694" y="884497"/>
                    <a:pt x="0" y="851437"/>
                    <a:pt x="0" y="816964"/>
                  </a:cubicBezTo>
                  <a:lnTo>
                    <a:pt x="0" y="129978"/>
                  </a:lnTo>
                  <a:cubicBezTo>
                    <a:pt x="0" y="95506"/>
                    <a:pt x="13694" y="62445"/>
                    <a:pt x="38070" y="38070"/>
                  </a:cubicBezTo>
                  <a:cubicBezTo>
                    <a:pt x="62445" y="13694"/>
                    <a:pt x="95506" y="0"/>
                    <a:pt x="129978" y="0"/>
                  </a:cubicBezTo>
                  <a:close/>
                </a:path>
              </a:pathLst>
            </a:custGeom>
            <a:solidFill>
              <a:srgbClr val="000000">
                <a:alpha val="0"/>
              </a:srgbClr>
            </a:solidFill>
            <a:ln cap="rnd" cmpd="sng" w="38100">
              <a:solidFill>
                <a:srgbClr val="5271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0"/>
            <p:cNvSpPr txBox="1"/>
            <p:nvPr/>
          </p:nvSpPr>
          <p:spPr>
            <a:xfrm>
              <a:off x="0" y="-47625"/>
              <a:ext cx="896527" cy="99456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5" name="Google Shape;325;p20"/>
          <p:cNvGrpSpPr/>
          <p:nvPr/>
        </p:nvGrpSpPr>
        <p:grpSpPr>
          <a:xfrm>
            <a:off x="1028700" y="1763916"/>
            <a:ext cx="3037731" cy="3124322"/>
            <a:chOff x="0" y="-47625"/>
            <a:chExt cx="618949" cy="636593"/>
          </a:xfrm>
        </p:grpSpPr>
        <p:sp>
          <p:nvSpPr>
            <p:cNvPr id="326" name="Google Shape;326;p20"/>
            <p:cNvSpPr/>
            <p:nvPr/>
          </p:nvSpPr>
          <p:spPr>
            <a:xfrm>
              <a:off x="0" y="0"/>
              <a:ext cx="618949" cy="588968"/>
            </a:xfrm>
            <a:custGeom>
              <a:rect b="b" l="l" r="r" t="t"/>
              <a:pathLst>
                <a:path extrusionOk="0" h="588968" w="618949">
                  <a:moveTo>
                    <a:pt x="129978" y="0"/>
                  </a:moveTo>
                  <a:lnTo>
                    <a:pt x="488972" y="0"/>
                  </a:lnTo>
                  <a:cubicBezTo>
                    <a:pt x="560756" y="0"/>
                    <a:pt x="618949" y="58193"/>
                    <a:pt x="618949" y="129978"/>
                  </a:cubicBezTo>
                  <a:lnTo>
                    <a:pt x="618949" y="458990"/>
                  </a:lnTo>
                  <a:cubicBezTo>
                    <a:pt x="618949" y="530774"/>
                    <a:pt x="560756" y="588968"/>
                    <a:pt x="488972" y="588968"/>
                  </a:cubicBezTo>
                  <a:lnTo>
                    <a:pt x="129978" y="588968"/>
                  </a:lnTo>
                  <a:cubicBezTo>
                    <a:pt x="95506" y="588968"/>
                    <a:pt x="62445" y="575274"/>
                    <a:pt x="38070" y="550898"/>
                  </a:cubicBezTo>
                  <a:cubicBezTo>
                    <a:pt x="13694" y="526522"/>
                    <a:pt x="0" y="493462"/>
                    <a:pt x="0" y="458990"/>
                  </a:cubicBezTo>
                  <a:lnTo>
                    <a:pt x="0" y="129978"/>
                  </a:lnTo>
                  <a:cubicBezTo>
                    <a:pt x="0" y="95506"/>
                    <a:pt x="13694" y="62445"/>
                    <a:pt x="38070" y="38070"/>
                  </a:cubicBezTo>
                  <a:cubicBezTo>
                    <a:pt x="62445" y="13694"/>
                    <a:pt x="95506" y="0"/>
                    <a:pt x="129978"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20"/>
            <p:cNvSpPr txBox="1"/>
            <p:nvPr/>
          </p:nvSpPr>
          <p:spPr>
            <a:xfrm>
              <a:off x="0" y="-47625"/>
              <a:ext cx="618949" cy="6365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8" name="Google Shape;328;p20"/>
          <p:cNvGrpSpPr/>
          <p:nvPr/>
        </p:nvGrpSpPr>
        <p:grpSpPr>
          <a:xfrm>
            <a:off x="5426323" y="1763916"/>
            <a:ext cx="3037731" cy="3124322"/>
            <a:chOff x="0" y="-47625"/>
            <a:chExt cx="618949" cy="636593"/>
          </a:xfrm>
        </p:grpSpPr>
        <p:sp>
          <p:nvSpPr>
            <p:cNvPr id="329" name="Google Shape;329;p20"/>
            <p:cNvSpPr/>
            <p:nvPr/>
          </p:nvSpPr>
          <p:spPr>
            <a:xfrm>
              <a:off x="0" y="0"/>
              <a:ext cx="618949" cy="588968"/>
            </a:xfrm>
            <a:custGeom>
              <a:rect b="b" l="l" r="r" t="t"/>
              <a:pathLst>
                <a:path extrusionOk="0" h="588968" w="618949">
                  <a:moveTo>
                    <a:pt x="129978" y="0"/>
                  </a:moveTo>
                  <a:lnTo>
                    <a:pt x="488972" y="0"/>
                  </a:lnTo>
                  <a:cubicBezTo>
                    <a:pt x="560756" y="0"/>
                    <a:pt x="618949" y="58193"/>
                    <a:pt x="618949" y="129978"/>
                  </a:cubicBezTo>
                  <a:lnTo>
                    <a:pt x="618949" y="458990"/>
                  </a:lnTo>
                  <a:cubicBezTo>
                    <a:pt x="618949" y="530774"/>
                    <a:pt x="560756" y="588968"/>
                    <a:pt x="488972" y="588968"/>
                  </a:cubicBezTo>
                  <a:lnTo>
                    <a:pt x="129978" y="588968"/>
                  </a:lnTo>
                  <a:cubicBezTo>
                    <a:pt x="95506" y="588968"/>
                    <a:pt x="62445" y="575274"/>
                    <a:pt x="38070" y="550898"/>
                  </a:cubicBezTo>
                  <a:cubicBezTo>
                    <a:pt x="13694" y="526522"/>
                    <a:pt x="0" y="493462"/>
                    <a:pt x="0" y="458990"/>
                  </a:cubicBezTo>
                  <a:lnTo>
                    <a:pt x="0" y="129978"/>
                  </a:lnTo>
                  <a:cubicBezTo>
                    <a:pt x="0" y="95506"/>
                    <a:pt x="13694" y="62445"/>
                    <a:pt x="38070" y="38070"/>
                  </a:cubicBezTo>
                  <a:cubicBezTo>
                    <a:pt x="62445" y="13694"/>
                    <a:pt x="95506" y="0"/>
                    <a:pt x="129978"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20"/>
            <p:cNvSpPr txBox="1"/>
            <p:nvPr/>
          </p:nvSpPr>
          <p:spPr>
            <a:xfrm>
              <a:off x="0" y="-47625"/>
              <a:ext cx="618949" cy="6365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1" name="Google Shape;331;p20"/>
          <p:cNvGrpSpPr/>
          <p:nvPr/>
        </p:nvGrpSpPr>
        <p:grpSpPr>
          <a:xfrm>
            <a:off x="9823946" y="1763916"/>
            <a:ext cx="3037731" cy="3124322"/>
            <a:chOff x="0" y="-47625"/>
            <a:chExt cx="618949" cy="636593"/>
          </a:xfrm>
        </p:grpSpPr>
        <p:sp>
          <p:nvSpPr>
            <p:cNvPr id="332" name="Google Shape;332;p20"/>
            <p:cNvSpPr/>
            <p:nvPr/>
          </p:nvSpPr>
          <p:spPr>
            <a:xfrm>
              <a:off x="0" y="0"/>
              <a:ext cx="618949" cy="588968"/>
            </a:xfrm>
            <a:custGeom>
              <a:rect b="b" l="l" r="r" t="t"/>
              <a:pathLst>
                <a:path extrusionOk="0" h="588968" w="618949">
                  <a:moveTo>
                    <a:pt x="129978" y="0"/>
                  </a:moveTo>
                  <a:lnTo>
                    <a:pt x="488972" y="0"/>
                  </a:lnTo>
                  <a:cubicBezTo>
                    <a:pt x="560756" y="0"/>
                    <a:pt x="618949" y="58193"/>
                    <a:pt x="618949" y="129978"/>
                  </a:cubicBezTo>
                  <a:lnTo>
                    <a:pt x="618949" y="458990"/>
                  </a:lnTo>
                  <a:cubicBezTo>
                    <a:pt x="618949" y="530774"/>
                    <a:pt x="560756" y="588968"/>
                    <a:pt x="488972" y="588968"/>
                  </a:cubicBezTo>
                  <a:lnTo>
                    <a:pt x="129978" y="588968"/>
                  </a:lnTo>
                  <a:cubicBezTo>
                    <a:pt x="95506" y="588968"/>
                    <a:pt x="62445" y="575274"/>
                    <a:pt x="38070" y="550898"/>
                  </a:cubicBezTo>
                  <a:cubicBezTo>
                    <a:pt x="13694" y="526522"/>
                    <a:pt x="0" y="493462"/>
                    <a:pt x="0" y="458990"/>
                  </a:cubicBezTo>
                  <a:lnTo>
                    <a:pt x="0" y="129978"/>
                  </a:lnTo>
                  <a:cubicBezTo>
                    <a:pt x="0" y="95506"/>
                    <a:pt x="13694" y="62445"/>
                    <a:pt x="38070" y="38070"/>
                  </a:cubicBezTo>
                  <a:cubicBezTo>
                    <a:pt x="62445" y="13694"/>
                    <a:pt x="95506" y="0"/>
                    <a:pt x="129978"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0"/>
            <p:cNvSpPr txBox="1"/>
            <p:nvPr/>
          </p:nvSpPr>
          <p:spPr>
            <a:xfrm>
              <a:off x="0" y="-47625"/>
              <a:ext cx="618949" cy="6365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4" name="Google Shape;334;p20"/>
          <p:cNvGrpSpPr/>
          <p:nvPr/>
        </p:nvGrpSpPr>
        <p:grpSpPr>
          <a:xfrm>
            <a:off x="14221569" y="1763916"/>
            <a:ext cx="3037731" cy="3124322"/>
            <a:chOff x="0" y="-47625"/>
            <a:chExt cx="618949" cy="636593"/>
          </a:xfrm>
        </p:grpSpPr>
        <p:sp>
          <p:nvSpPr>
            <p:cNvPr id="335" name="Google Shape;335;p20"/>
            <p:cNvSpPr/>
            <p:nvPr/>
          </p:nvSpPr>
          <p:spPr>
            <a:xfrm>
              <a:off x="0" y="0"/>
              <a:ext cx="618949" cy="588968"/>
            </a:xfrm>
            <a:custGeom>
              <a:rect b="b" l="l" r="r" t="t"/>
              <a:pathLst>
                <a:path extrusionOk="0" h="588968" w="618949">
                  <a:moveTo>
                    <a:pt x="129978" y="0"/>
                  </a:moveTo>
                  <a:lnTo>
                    <a:pt x="488972" y="0"/>
                  </a:lnTo>
                  <a:cubicBezTo>
                    <a:pt x="560756" y="0"/>
                    <a:pt x="618949" y="58193"/>
                    <a:pt x="618949" y="129978"/>
                  </a:cubicBezTo>
                  <a:lnTo>
                    <a:pt x="618949" y="458990"/>
                  </a:lnTo>
                  <a:cubicBezTo>
                    <a:pt x="618949" y="530774"/>
                    <a:pt x="560756" y="588968"/>
                    <a:pt x="488972" y="588968"/>
                  </a:cubicBezTo>
                  <a:lnTo>
                    <a:pt x="129978" y="588968"/>
                  </a:lnTo>
                  <a:cubicBezTo>
                    <a:pt x="95506" y="588968"/>
                    <a:pt x="62445" y="575274"/>
                    <a:pt x="38070" y="550898"/>
                  </a:cubicBezTo>
                  <a:cubicBezTo>
                    <a:pt x="13694" y="526522"/>
                    <a:pt x="0" y="493462"/>
                    <a:pt x="0" y="458990"/>
                  </a:cubicBezTo>
                  <a:lnTo>
                    <a:pt x="0" y="129978"/>
                  </a:lnTo>
                  <a:cubicBezTo>
                    <a:pt x="0" y="95506"/>
                    <a:pt x="13694" y="62445"/>
                    <a:pt x="38070" y="38070"/>
                  </a:cubicBezTo>
                  <a:cubicBezTo>
                    <a:pt x="62445" y="13694"/>
                    <a:pt x="95506" y="0"/>
                    <a:pt x="129978"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0"/>
            <p:cNvSpPr txBox="1"/>
            <p:nvPr/>
          </p:nvSpPr>
          <p:spPr>
            <a:xfrm>
              <a:off x="0" y="-47625"/>
              <a:ext cx="618949" cy="6365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7" name="Google Shape;337;p20"/>
          <p:cNvSpPr txBox="1"/>
          <p:nvPr/>
        </p:nvSpPr>
        <p:spPr>
          <a:xfrm>
            <a:off x="1233474" y="2007179"/>
            <a:ext cx="2628184" cy="2990639"/>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b="0" i="0" lang="en-US" sz="19784" u="none" cap="none" strike="noStrike">
                <a:solidFill>
                  <a:srgbClr val="FFFFFF"/>
                </a:solidFill>
                <a:latin typeface="Anton"/>
                <a:ea typeface="Anton"/>
                <a:cs typeface="Anton"/>
                <a:sym typeface="Anton"/>
              </a:rPr>
              <a:t>S</a:t>
            </a:r>
            <a:endParaRPr/>
          </a:p>
        </p:txBody>
      </p:sp>
      <p:sp>
        <p:nvSpPr>
          <p:cNvPr id="338" name="Google Shape;338;p20"/>
          <p:cNvSpPr txBox="1"/>
          <p:nvPr/>
        </p:nvSpPr>
        <p:spPr>
          <a:xfrm>
            <a:off x="5631097" y="1952389"/>
            <a:ext cx="2628184" cy="2990639"/>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b="0" i="0" lang="en-US" sz="19784" u="none" cap="none" strike="noStrike">
                <a:solidFill>
                  <a:srgbClr val="FFFFFF"/>
                </a:solidFill>
                <a:latin typeface="Anton"/>
                <a:ea typeface="Anton"/>
                <a:cs typeface="Anton"/>
                <a:sym typeface="Anton"/>
              </a:rPr>
              <a:t>W</a:t>
            </a:r>
            <a:endParaRPr/>
          </a:p>
        </p:txBody>
      </p:sp>
      <p:sp>
        <p:nvSpPr>
          <p:cNvPr id="339" name="Google Shape;339;p20"/>
          <p:cNvSpPr txBox="1"/>
          <p:nvPr/>
        </p:nvSpPr>
        <p:spPr>
          <a:xfrm>
            <a:off x="10026154" y="1952389"/>
            <a:ext cx="2628184" cy="2990639"/>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b="0" i="0" lang="en-US" sz="19784" u="none" cap="none" strike="noStrike">
                <a:solidFill>
                  <a:srgbClr val="FFFFFF"/>
                </a:solidFill>
                <a:latin typeface="Anton"/>
                <a:ea typeface="Anton"/>
                <a:cs typeface="Anton"/>
                <a:sym typeface="Anton"/>
              </a:rPr>
              <a:t>O</a:t>
            </a:r>
            <a:endParaRPr/>
          </a:p>
        </p:txBody>
      </p:sp>
      <p:sp>
        <p:nvSpPr>
          <p:cNvPr id="340" name="Google Shape;340;p20"/>
          <p:cNvSpPr txBox="1"/>
          <p:nvPr/>
        </p:nvSpPr>
        <p:spPr>
          <a:xfrm>
            <a:off x="14423777" y="1952389"/>
            <a:ext cx="2628184" cy="2990639"/>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b="0" i="0" lang="en-US" sz="19784" u="none" cap="none" strike="noStrike">
                <a:solidFill>
                  <a:srgbClr val="FFFFFF"/>
                </a:solidFill>
                <a:latin typeface="Anton"/>
                <a:ea typeface="Anton"/>
                <a:cs typeface="Anton"/>
                <a:sym typeface="Anton"/>
              </a:rPr>
              <a:t>T</a:t>
            </a:r>
            <a:endParaRPr/>
          </a:p>
        </p:txBody>
      </p:sp>
      <p:grpSp>
        <p:nvGrpSpPr>
          <p:cNvPr id="341" name="Google Shape;341;p20"/>
          <p:cNvGrpSpPr/>
          <p:nvPr/>
        </p:nvGrpSpPr>
        <p:grpSpPr>
          <a:xfrm>
            <a:off x="732295" y="586754"/>
            <a:ext cx="3005749" cy="590654"/>
            <a:chOff x="0" y="0"/>
            <a:chExt cx="4007665" cy="787538"/>
          </a:xfrm>
        </p:grpSpPr>
        <p:sp>
          <p:nvSpPr>
            <p:cNvPr id="342" name="Google Shape;342;p20"/>
            <p:cNvSpPr/>
            <p:nvPr/>
          </p:nvSpPr>
          <p:spPr>
            <a:xfrm>
              <a:off x="0" y="0"/>
              <a:ext cx="790412" cy="787538"/>
            </a:xfrm>
            <a:custGeom>
              <a:rect b="b" l="l" r="r" t="t"/>
              <a:pathLst>
                <a:path extrusionOk="0" h="787538" w="790412">
                  <a:moveTo>
                    <a:pt x="0" y="0"/>
                  </a:moveTo>
                  <a:lnTo>
                    <a:pt x="790412" y="0"/>
                  </a:lnTo>
                  <a:lnTo>
                    <a:pt x="790412" y="787538"/>
                  </a:lnTo>
                  <a:lnTo>
                    <a:pt x="0" y="787538"/>
                  </a:lnTo>
                  <a:lnTo>
                    <a:pt x="0" y="0"/>
                  </a:lnTo>
                  <a:close/>
                </a:path>
              </a:pathLst>
            </a:custGeom>
            <a:blipFill rotWithShape="1">
              <a:blip r:embed="rId3">
                <a:alphaModFix/>
              </a:blip>
              <a:stretch>
                <a:fillRect b="0" l="0" r="0" t="0"/>
              </a:stretch>
            </a:blipFill>
            <a:ln>
              <a:noFill/>
            </a:ln>
          </p:spPr>
        </p:sp>
        <p:sp>
          <p:nvSpPr>
            <p:cNvPr id="343" name="Google Shape;343;p20"/>
            <p:cNvSpPr txBox="1"/>
            <p:nvPr/>
          </p:nvSpPr>
          <p:spPr>
            <a:xfrm>
              <a:off x="1083860" y="116450"/>
              <a:ext cx="2923805" cy="564164"/>
            </a:xfrm>
            <a:prstGeom prst="rect">
              <a:avLst/>
            </a:prstGeom>
            <a:noFill/>
            <a:ln>
              <a:noFill/>
            </a:ln>
          </p:spPr>
          <p:txBody>
            <a:bodyPr anchorCtr="0" anchor="t" bIns="0" lIns="0" spcFirstLastPara="1" rIns="0" wrap="square" tIns="0">
              <a:spAutoFit/>
            </a:bodyPr>
            <a:lstStyle/>
            <a:p>
              <a:pPr indent="0" lvl="0" marL="0" marR="0" rtl="0" algn="l">
                <a:lnSpc>
                  <a:spcPct val="120021"/>
                </a:lnSpc>
                <a:spcBef>
                  <a:spcPts val="0"/>
                </a:spcBef>
                <a:spcAft>
                  <a:spcPts val="0"/>
                </a:spcAft>
                <a:buNone/>
              </a:pPr>
              <a:r>
                <a:rPr b="0" i="0" lang="en-US" sz="2827" u="none" cap="none" strike="noStrike">
                  <a:solidFill>
                    <a:srgbClr val="5271FF"/>
                  </a:solidFill>
                  <a:latin typeface="Anton"/>
                  <a:ea typeface="Anton"/>
                  <a:cs typeface="Anton"/>
                  <a:sym typeface="Anton"/>
                </a:rPr>
                <a:t>LOGO COMPANY</a:t>
              </a:r>
              <a:endParaRPr/>
            </a:p>
          </p:txBody>
        </p:sp>
      </p:grpSp>
      <p:grpSp>
        <p:nvGrpSpPr>
          <p:cNvPr id="344" name="Google Shape;344;p20"/>
          <p:cNvGrpSpPr/>
          <p:nvPr/>
        </p:nvGrpSpPr>
        <p:grpSpPr>
          <a:xfrm>
            <a:off x="1028700" y="6479006"/>
            <a:ext cx="3037731" cy="3369924"/>
            <a:chOff x="0" y="-47625"/>
            <a:chExt cx="896527" cy="994567"/>
          </a:xfrm>
        </p:grpSpPr>
        <p:sp>
          <p:nvSpPr>
            <p:cNvPr id="345" name="Google Shape;345;p20"/>
            <p:cNvSpPr/>
            <p:nvPr/>
          </p:nvSpPr>
          <p:spPr>
            <a:xfrm>
              <a:off x="0" y="0"/>
              <a:ext cx="896527" cy="946942"/>
            </a:xfrm>
            <a:custGeom>
              <a:rect b="b" l="l" r="r" t="t"/>
              <a:pathLst>
                <a:path extrusionOk="0" h="946942" w="896527">
                  <a:moveTo>
                    <a:pt x="129978" y="0"/>
                  </a:moveTo>
                  <a:lnTo>
                    <a:pt x="766549" y="0"/>
                  </a:lnTo>
                  <a:cubicBezTo>
                    <a:pt x="801021" y="0"/>
                    <a:pt x="834082" y="13694"/>
                    <a:pt x="858457" y="38070"/>
                  </a:cubicBezTo>
                  <a:cubicBezTo>
                    <a:pt x="882833" y="62445"/>
                    <a:pt x="896527" y="95506"/>
                    <a:pt x="896527" y="129978"/>
                  </a:cubicBezTo>
                  <a:lnTo>
                    <a:pt x="896527" y="816964"/>
                  </a:lnTo>
                  <a:cubicBezTo>
                    <a:pt x="896527" y="851437"/>
                    <a:pt x="882833" y="884497"/>
                    <a:pt x="858457" y="908873"/>
                  </a:cubicBezTo>
                  <a:cubicBezTo>
                    <a:pt x="834082" y="933248"/>
                    <a:pt x="801021" y="946942"/>
                    <a:pt x="766549" y="946942"/>
                  </a:cubicBezTo>
                  <a:lnTo>
                    <a:pt x="129978" y="946942"/>
                  </a:lnTo>
                  <a:cubicBezTo>
                    <a:pt x="95506" y="946942"/>
                    <a:pt x="62445" y="933248"/>
                    <a:pt x="38070" y="908873"/>
                  </a:cubicBezTo>
                  <a:cubicBezTo>
                    <a:pt x="13694" y="884497"/>
                    <a:pt x="0" y="851437"/>
                    <a:pt x="0" y="816964"/>
                  </a:cubicBezTo>
                  <a:lnTo>
                    <a:pt x="0" y="129978"/>
                  </a:lnTo>
                  <a:cubicBezTo>
                    <a:pt x="0" y="95506"/>
                    <a:pt x="13694" y="62445"/>
                    <a:pt x="38070" y="38070"/>
                  </a:cubicBezTo>
                  <a:cubicBezTo>
                    <a:pt x="62445" y="13694"/>
                    <a:pt x="95506" y="0"/>
                    <a:pt x="129978" y="0"/>
                  </a:cubicBezTo>
                  <a:close/>
                </a:path>
              </a:pathLst>
            </a:custGeom>
            <a:solidFill>
              <a:srgbClr val="000000">
                <a:alpha val="0"/>
              </a:srgbClr>
            </a:solidFill>
            <a:ln cap="rnd" cmpd="sng" w="38100">
              <a:solidFill>
                <a:srgbClr val="5271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20"/>
            <p:cNvSpPr txBox="1"/>
            <p:nvPr/>
          </p:nvSpPr>
          <p:spPr>
            <a:xfrm>
              <a:off x="0" y="-47625"/>
              <a:ext cx="896527" cy="99456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7" name="Google Shape;347;p20"/>
          <p:cNvSpPr txBox="1"/>
          <p:nvPr/>
        </p:nvSpPr>
        <p:spPr>
          <a:xfrm>
            <a:off x="1301685" y="6953817"/>
            <a:ext cx="2491800" cy="2493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000000"/>
                </a:solidFill>
                <a:latin typeface="Arial"/>
                <a:ea typeface="Arial"/>
                <a:cs typeface="Arial"/>
                <a:sym typeface="Arial"/>
              </a:rPr>
              <a:t>What are you doing well? </a:t>
            </a:r>
            <a:endParaRPr/>
          </a:p>
          <a:p>
            <a:pPr indent="0" lvl="0" marL="0" marR="0" rtl="0" algn="ctr">
              <a:lnSpc>
                <a:spcPct val="115000"/>
              </a:lnSpc>
              <a:spcBef>
                <a:spcPts val="0"/>
              </a:spcBef>
              <a:spcAft>
                <a:spcPts val="0"/>
              </a:spcAft>
              <a:buNone/>
            </a:pPr>
            <a:r>
              <a:rPr b="0" i="0" lang="en-US" sz="2400" u="none" cap="none" strike="noStrike">
                <a:solidFill>
                  <a:srgbClr val="000000"/>
                </a:solidFill>
                <a:latin typeface="Arial"/>
                <a:ea typeface="Arial"/>
                <a:cs typeface="Arial"/>
                <a:sym typeface="Arial"/>
              </a:rPr>
              <a:t>What sets </a:t>
            </a:r>
            <a:endParaRPr/>
          </a:p>
          <a:p>
            <a:pPr indent="0" lvl="0" marL="0" marR="0" rtl="0" algn="ctr">
              <a:lnSpc>
                <a:spcPct val="115000"/>
              </a:lnSpc>
              <a:spcBef>
                <a:spcPts val="0"/>
              </a:spcBef>
              <a:spcAft>
                <a:spcPts val="0"/>
              </a:spcAft>
              <a:buNone/>
            </a:pPr>
            <a:r>
              <a:rPr b="0" i="0" lang="en-US" sz="2400" u="none" cap="none" strike="noStrike">
                <a:solidFill>
                  <a:srgbClr val="000000"/>
                </a:solidFill>
                <a:latin typeface="Arial"/>
                <a:ea typeface="Arial"/>
                <a:cs typeface="Arial"/>
                <a:sym typeface="Arial"/>
              </a:rPr>
              <a:t>you apart? </a:t>
            </a:r>
            <a:endParaRPr/>
          </a:p>
          <a:p>
            <a:pPr indent="0" lvl="0" marL="0" marR="0" rtl="0" algn="ctr">
              <a:lnSpc>
                <a:spcPct val="115000"/>
              </a:lnSpc>
              <a:spcBef>
                <a:spcPts val="0"/>
              </a:spcBef>
              <a:spcAft>
                <a:spcPts val="0"/>
              </a:spcAft>
              <a:buNone/>
            </a:pPr>
            <a:r>
              <a:rPr b="0" i="0" lang="en-US" sz="2400" u="none" cap="none" strike="noStrike">
                <a:solidFill>
                  <a:srgbClr val="000000"/>
                </a:solidFill>
                <a:latin typeface="Arial"/>
                <a:ea typeface="Arial"/>
                <a:cs typeface="Arial"/>
                <a:sym typeface="Arial"/>
              </a:rPr>
              <a:t>What are your good qualities?</a:t>
            </a:r>
            <a:endParaRPr/>
          </a:p>
        </p:txBody>
      </p:sp>
      <p:grpSp>
        <p:nvGrpSpPr>
          <p:cNvPr id="348" name="Google Shape;348;p20"/>
          <p:cNvGrpSpPr/>
          <p:nvPr/>
        </p:nvGrpSpPr>
        <p:grpSpPr>
          <a:xfrm>
            <a:off x="5327650" y="6479006"/>
            <a:ext cx="3037731" cy="3369924"/>
            <a:chOff x="0" y="-47625"/>
            <a:chExt cx="896527" cy="994567"/>
          </a:xfrm>
        </p:grpSpPr>
        <p:sp>
          <p:nvSpPr>
            <p:cNvPr id="349" name="Google Shape;349;p20"/>
            <p:cNvSpPr/>
            <p:nvPr/>
          </p:nvSpPr>
          <p:spPr>
            <a:xfrm>
              <a:off x="0" y="0"/>
              <a:ext cx="896527" cy="946942"/>
            </a:xfrm>
            <a:custGeom>
              <a:rect b="b" l="l" r="r" t="t"/>
              <a:pathLst>
                <a:path extrusionOk="0" h="946942" w="896527">
                  <a:moveTo>
                    <a:pt x="129978" y="0"/>
                  </a:moveTo>
                  <a:lnTo>
                    <a:pt x="766549" y="0"/>
                  </a:lnTo>
                  <a:cubicBezTo>
                    <a:pt x="801021" y="0"/>
                    <a:pt x="834082" y="13694"/>
                    <a:pt x="858457" y="38070"/>
                  </a:cubicBezTo>
                  <a:cubicBezTo>
                    <a:pt x="882833" y="62445"/>
                    <a:pt x="896527" y="95506"/>
                    <a:pt x="896527" y="129978"/>
                  </a:cubicBezTo>
                  <a:lnTo>
                    <a:pt x="896527" y="816964"/>
                  </a:lnTo>
                  <a:cubicBezTo>
                    <a:pt x="896527" y="851437"/>
                    <a:pt x="882833" y="884497"/>
                    <a:pt x="858457" y="908873"/>
                  </a:cubicBezTo>
                  <a:cubicBezTo>
                    <a:pt x="834082" y="933248"/>
                    <a:pt x="801021" y="946942"/>
                    <a:pt x="766549" y="946942"/>
                  </a:cubicBezTo>
                  <a:lnTo>
                    <a:pt x="129978" y="946942"/>
                  </a:lnTo>
                  <a:cubicBezTo>
                    <a:pt x="95506" y="946942"/>
                    <a:pt x="62445" y="933248"/>
                    <a:pt x="38070" y="908873"/>
                  </a:cubicBezTo>
                  <a:cubicBezTo>
                    <a:pt x="13694" y="884497"/>
                    <a:pt x="0" y="851437"/>
                    <a:pt x="0" y="816964"/>
                  </a:cubicBezTo>
                  <a:lnTo>
                    <a:pt x="0" y="129978"/>
                  </a:lnTo>
                  <a:cubicBezTo>
                    <a:pt x="0" y="95506"/>
                    <a:pt x="13694" y="62445"/>
                    <a:pt x="38070" y="38070"/>
                  </a:cubicBezTo>
                  <a:cubicBezTo>
                    <a:pt x="62445" y="13694"/>
                    <a:pt x="95506" y="0"/>
                    <a:pt x="129978" y="0"/>
                  </a:cubicBezTo>
                  <a:close/>
                </a:path>
              </a:pathLst>
            </a:custGeom>
            <a:solidFill>
              <a:srgbClr val="000000">
                <a:alpha val="0"/>
              </a:srgbClr>
            </a:solidFill>
            <a:ln cap="rnd" cmpd="sng" w="38100">
              <a:solidFill>
                <a:srgbClr val="5271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 name="Google Shape;350;p20"/>
            <p:cNvSpPr txBox="1"/>
            <p:nvPr/>
          </p:nvSpPr>
          <p:spPr>
            <a:xfrm>
              <a:off x="0" y="-47625"/>
              <a:ext cx="896527" cy="99456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1" name="Google Shape;351;p20"/>
          <p:cNvSpPr txBox="1"/>
          <p:nvPr/>
        </p:nvSpPr>
        <p:spPr>
          <a:xfrm>
            <a:off x="5649971" y="6953817"/>
            <a:ext cx="2491800" cy="2493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000000"/>
                </a:solidFill>
                <a:latin typeface="Arial"/>
                <a:ea typeface="Arial"/>
                <a:cs typeface="Arial"/>
                <a:sym typeface="Arial"/>
              </a:rPr>
              <a:t>What are you doing well? </a:t>
            </a:r>
            <a:endParaRPr/>
          </a:p>
          <a:p>
            <a:pPr indent="0" lvl="0" marL="0" marR="0" rtl="0" algn="ctr">
              <a:lnSpc>
                <a:spcPct val="115000"/>
              </a:lnSpc>
              <a:spcBef>
                <a:spcPts val="0"/>
              </a:spcBef>
              <a:spcAft>
                <a:spcPts val="0"/>
              </a:spcAft>
              <a:buNone/>
            </a:pPr>
            <a:r>
              <a:rPr b="0" i="0" lang="en-US" sz="2400" u="none" cap="none" strike="noStrike">
                <a:solidFill>
                  <a:srgbClr val="000000"/>
                </a:solidFill>
                <a:latin typeface="Arial"/>
                <a:ea typeface="Arial"/>
                <a:cs typeface="Arial"/>
                <a:sym typeface="Arial"/>
              </a:rPr>
              <a:t>What sets </a:t>
            </a:r>
            <a:endParaRPr/>
          </a:p>
          <a:p>
            <a:pPr indent="0" lvl="0" marL="0" marR="0" rtl="0" algn="ctr">
              <a:lnSpc>
                <a:spcPct val="115000"/>
              </a:lnSpc>
              <a:spcBef>
                <a:spcPts val="0"/>
              </a:spcBef>
              <a:spcAft>
                <a:spcPts val="0"/>
              </a:spcAft>
              <a:buNone/>
            </a:pPr>
            <a:r>
              <a:rPr b="0" i="0" lang="en-US" sz="2400" u="none" cap="none" strike="noStrike">
                <a:solidFill>
                  <a:srgbClr val="000000"/>
                </a:solidFill>
                <a:latin typeface="Arial"/>
                <a:ea typeface="Arial"/>
                <a:cs typeface="Arial"/>
                <a:sym typeface="Arial"/>
              </a:rPr>
              <a:t>you apart? </a:t>
            </a:r>
            <a:endParaRPr/>
          </a:p>
          <a:p>
            <a:pPr indent="0" lvl="0" marL="0" marR="0" rtl="0" algn="ctr">
              <a:lnSpc>
                <a:spcPct val="115000"/>
              </a:lnSpc>
              <a:spcBef>
                <a:spcPts val="0"/>
              </a:spcBef>
              <a:spcAft>
                <a:spcPts val="0"/>
              </a:spcAft>
              <a:buNone/>
            </a:pPr>
            <a:r>
              <a:rPr b="0" i="0" lang="en-US" sz="2400" u="none" cap="none" strike="noStrike">
                <a:solidFill>
                  <a:srgbClr val="000000"/>
                </a:solidFill>
                <a:latin typeface="Arial"/>
                <a:ea typeface="Arial"/>
                <a:cs typeface="Arial"/>
                <a:sym typeface="Arial"/>
              </a:rPr>
              <a:t>What are your good qualities?</a:t>
            </a:r>
            <a:endParaRPr/>
          </a:p>
        </p:txBody>
      </p:sp>
      <p:sp>
        <p:nvSpPr>
          <p:cNvPr id="352" name="Google Shape;352;p20"/>
          <p:cNvSpPr txBox="1"/>
          <p:nvPr/>
        </p:nvSpPr>
        <p:spPr>
          <a:xfrm>
            <a:off x="1209043" y="5610792"/>
            <a:ext cx="2677046" cy="78105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5159" u="none" cap="none" strike="noStrike">
                <a:solidFill>
                  <a:srgbClr val="5271FF"/>
                </a:solidFill>
                <a:latin typeface="Anton"/>
                <a:ea typeface="Anton"/>
                <a:cs typeface="Anton"/>
                <a:sym typeface="Anton"/>
              </a:rPr>
              <a:t>STRENGTHS</a:t>
            </a:r>
            <a:endParaRPr/>
          </a:p>
        </p:txBody>
      </p:sp>
      <p:sp>
        <p:nvSpPr>
          <p:cNvPr id="353" name="Google Shape;353;p20"/>
          <p:cNvSpPr txBox="1"/>
          <p:nvPr/>
        </p:nvSpPr>
        <p:spPr>
          <a:xfrm>
            <a:off x="5327650" y="5610792"/>
            <a:ext cx="3136404" cy="78105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5159" u="none" cap="none" strike="noStrike">
                <a:solidFill>
                  <a:srgbClr val="5271FF"/>
                </a:solidFill>
                <a:latin typeface="Anton"/>
                <a:ea typeface="Anton"/>
                <a:cs typeface="Anton"/>
                <a:sym typeface="Anton"/>
              </a:rPr>
              <a:t>WEAKNESSES</a:t>
            </a:r>
            <a:endParaRPr/>
          </a:p>
        </p:txBody>
      </p:sp>
      <p:sp>
        <p:nvSpPr>
          <p:cNvPr id="354" name="Google Shape;354;p20"/>
          <p:cNvSpPr txBox="1"/>
          <p:nvPr/>
        </p:nvSpPr>
        <p:spPr>
          <a:xfrm>
            <a:off x="9718886" y="5610792"/>
            <a:ext cx="3593827" cy="78105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5159" u="none" cap="none" strike="noStrike">
                <a:solidFill>
                  <a:srgbClr val="5271FF"/>
                </a:solidFill>
                <a:latin typeface="Anton"/>
                <a:ea typeface="Anton"/>
                <a:cs typeface="Anton"/>
                <a:sym typeface="Anton"/>
              </a:rPr>
              <a:t>OPPORTUNITIES</a:t>
            </a:r>
            <a:endParaRPr/>
          </a:p>
        </p:txBody>
      </p:sp>
      <p:sp>
        <p:nvSpPr>
          <p:cNvPr id="355" name="Google Shape;355;p20"/>
          <p:cNvSpPr txBox="1"/>
          <p:nvPr/>
        </p:nvSpPr>
        <p:spPr>
          <a:xfrm>
            <a:off x="14693195" y="5610792"/>
            <a:ext cx="2048545" cy="78105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5159" u="none" cap="none" strike="noStrike">
                <a:solidFill>
                  <a:srgbClr val="5271FF"/>
                </a:solidFill>
                <a:latin typeface="Anton"/>
                <a:ea typeface="Anton"/>
                <a:cs typeface="Anton"/>
                <a:sym typeface="Anton"/>
              </a:rPr>
              <a:t>THREATS</a:t>
            </a:r>
            <a:endParaRPr/>
          </a:p>
        </p:txBody>
      </p:sp>
      <p:grpSp>
        <p:nvGrpSpPr>
          <p:cNvPr id="356" name="Google Shape;356;p20"/>
          <p:cNvGrpSpPr/>
          <p:nvPr/>
        </p:nvGrpSpPr>
        <p:grpSpPr>
          <a:xfrm>
            <a:off x="9821380" y="6479006"/>
            <a:ext cx="3037731" cy="3369924"/>
            <a:chOff x="0" y="-47625"/>
            <a:chExt cx="896527" cy="994567"/>
          </a:xfrm>
        </p:grpSpPr>
        <p:sp>
          <p:nvSpPr>
            <p:cNvPr id="357" name="Google Shape;357;p20"/>
            <p:cNvSpPr/>
            <p:nvPr/>
          </p:nvSpPr>
          <p:spPr>
            <a:xfrm>
              <a:off x="0" y="0"/>
              <a:ext cx="896527" cy="946942"/>
            </a:xfrm>
            <a:custGeom>
              <a:rect b="b" l="l" r="r" t="t"/>
              <a:pathLst>
                <a:path extrusionOk="0" h="946942" w="896527">
                  <a:moveTo>
                    <a:pt x="129978" y="0"/>
                  </a:moveTo>
                  <a:lnTo>
                    <a:pt x="766549" y="0"/>
                  </a:lnTo>
                  <a:cubicBezTo>
                    <a:pt x="801021" y="0"/>
                    <a:pt x="834082" y="13694"/>
                    <a:pt x="858457" y="38070"/>
                  </a:cubicBezTo>
                  <a:cubicBezTo>
                    <a:pt x="882833" y="62445"/>
                    <a:pt x="896527" y="95506"/>
                    <a:pt x="896527" y="129978"/>
                  </a:cubicBezTo>
                  <a:lnTo>
                    <a:pt x="896527" y="816964"/>
                  </a:lnTo>
                  <a:cubicBezTo>
                    <a:pt x="896527" y="851437"/>
                    <a:pt x="882833" y="884497"/>
                    <a:pt x="858457" y="908873"/>
                  </a:cubicBezTo>
                  <a:cubicBezTo>
                    <a:pt x="834082" y="933248"/>
                    <a:pt x="801021" y="946942"/>
                    <a:pt x="766549" y="946942"/>
                  </a:cubicBezTo>
                  <a:lnTo>
                    <a:pt x="129978" y="946942"/>
                  </a:lnTo>
                  <a:cubicBezTo>
                    <a:pt x="95506" y="946942"/>
                    <a:pt x="62445" y="933248"/>
                    <a:pt x="38070" y="908873"/>
                  </a:cubicBezTo>
                  <a:cubicBezTo>
                    <a:pt x="13694" y="884497"/>
                    <a:pt x="0" y="851437"/>
                    <a:pt x="0" y="816964"/>
                  </a:cubicBezTo>
                  <a:lnTo>
                    <a:pt x="0" y="129978"/>
                  </a:lnTo>
                  <a:cubicBezTo>
                    <a:pt x="0" y="95506"/>
                    <a:pt x="13694" y="62445"/>
                    <a:pt x="38070" y="38070"/>
                  </a:cubicBezTo>
                  <a:cubicBezTo>
                    <a:pt x="62445" y="13694"/>
                    <a:pt x="95506" y="0"/>
                    <a:pt x="129978" y="0"/>
                  </a:cubicBezTo>
                  <a:close/>
                </a:path>
              </a:pathLst>
            </a:custGeom>
            <a:solidFill>
              <a:srgbClr val="000000">
                <a:alpha val="0"/>
              </a:srgbClr>
            </a:solidFill>
            <a:ln cap="rnd" cmpd="sng" w="38100">
              <a:solidFill>
                <a:srgbClr val="5271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20"/>
            <p:cNvSpPr txBox="1"/>
            <p:nvPr/>
          </p:nvSpPr>
          <p:spPr>
            <a:xfrm>
              <a:off x="0" y="-47625"/>
              <a:ext cx="896527" cy="99456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9" name="Google Shape;359;p20"/>
          <p:cNvSpPr txBox="1"/>
          <p:nvPr/>
        </p:nvSpPr>
        <p:spPr>
          <a:xfrm>
            <a:off x="10085503" y="6933055"/>
            <a:ext cx="2491800" cy="2493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000000"/>
                </a:solidFill>
                <a:latin typeface="Arial"/>
                <a:ea typeface="Arial"/>
                <a:cs typeface="Arial"/>
                <a:sym typeface="Arial"/>
              </a:rPr>
              <a:t>What are you doing well? </a:t>
            </a:r>
            <a:endParaRPr/>
          </a:p>
          <a:p>
            <a:pPr indent="0" lvl="0" marL="0" marR="0" rtl="0" algn="ctr">
              <a:lnSpc>
                <a:spcPct val="115000"/>
              </a:lnSpc>
              <a:spcBef>
                <a:spcPts val="0"/>
              </a:spcBef>
              <a:spcAft>
                <a:spcPts val="0"/>
              </a:spcAft>
              <a:buNone/>
            </a:pPr>
            <a:r>
              <a:rPr b="0" i="0" lang="en-US" sz="2400" u="none" cap="none" strike="noStrike">
                <a:solidFill>
                  <a:srgbClr val="000000"/>
                </a:solidFill>
                <a:latin typeface="Arial"/>
                <a:ea typeface="Arial"/>
                <a:cs typeface="Arial"/>
                <a:sym typeface="Arial"/>
              </a:rPr>
              <a:t>What sets </a:t>
            </a:r>
            <a:endParaRPr/>
          </a:p>
          <a:p>
            <a:pPr indent="0" lvl="0" marL="0" marR="0" rtl="0" algn="ctr">
              <a:lnSpc>
                <a:spcPct val="115000"/>
              </a:lnSpc>
              <a:spcBef>
                <a:spcPts val="0"/>
              </a:spcBef>
              <a:spcAft>
                <a:spcPts val="0"/>
              </a:spcAft>
              <a:buNone/>
            </a:pPr>
            <a:r>
              <a:rPr b="0" i="0" lang="en-US" sz="2400" u="none" cap="none" strike="noStrike">
                <a:solidFill>
                  <a:srgbClr val="000000"/>
                </a:solidFill>
                <a:latin typeface="Arial"/>
                <a:ea typeface="Arial"/>
                <a:cs typeface="Arial"/>
                <a:sym typeface="Arial"/>
              </a:rPr>
              <a:t>you apart? </a:t>
            </a:r>
            <a:endParaRPr/>
          </a:p>
          <a:p>
            <a:pPr indent="0" lvl="0" marL="0" marR="0" rtl="0" algn="ctr">
              <a:lnSpc>
                <a:spcPct val="115000"/>
              </a:lnSpc>
              <a:spcBef>
                <a:spcPts val="0"/>
              </a:spcBef>
              <a:spcAft>
                <a:spcPts val="0"/>
              </a:spcAft>
              <a:buNone/>
            </a:pPr>
            <a:r>
              <a:rPr b="0" i="0" lang="en-US" sz="2400" u="none" cap="none" strike="noStrike">
                <a:solidFill>
                  <a:srgbClr val="000000"/>
                </a:solidFill>
                <a:latin typeface="Arial"/>
                <a:ea typeface="Arial"/>
                <a:cs typeface="Arial"/>
                <a:sym typeface="Arial"/>
              </a:rPr>
              <a:t>What are your good qualities?</a:t>
            </a:r>
            <a:endParaRPr/>
          </a:p>
        </p:txBody>
      </p:sp>
      <p:sp>
        <p:nvSpPr>
          <p:cNvPr id="360" name="Google Shape;360;p20"/>
          <p:cNvSpPr txBox="1"/>
          <p:nvPr/>
        </p:nvSpPr>
        <p:spPr>
          <a:xfrm>
            <a:off x="14494554" y="6933055"/>
            <a:ext cx="2491800" cy="24936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000000"/>
                </a:solidFill>
                <a:latin typeface="Arial"/>
                <a:ea typeface="Arial"/>
                <a:cs typeface="Arial"/>
                <a:sym typeface="Arial"/>
              </a:rPr>
              <a:t>What are you doing well? </a:t>
            </a:r>
            <a:endParaRPr/>
          </a:p>
          <a:p>
            <a:pPr indent="0" lvl="0" marL="0" marR="0" rtl="0" algn="ctr">
              <a:lnSpc>
                <a:spcPct val="115000"/>
              </a:lnSpc>
              <a:spcBef>
                <a:spcPts val="0"/>
              </a:spcBef>
              <a:spcAft>
                <a:spcPts val="0"/>
              </a:spcAft>
              <a:buNone/>
            </a:pPr>
            <a:r>
              <a:rPr b="0" i="0" lang="en-US" sz="2400" u="none" cap="none" strike="noStrike">
                <a:solidFill>
                  <a:srgbClr val="000000"/>
                </a:solidFill>
                <a:latin typeface="Arial"/>
                <a:ea typeface="Arial"/>
                <a:cs typeface="Arial"/>
                <a:sym typeface="Arial"/>
              </a:rPr>
              <a:t>What sets </a:t>
            </a:r>
            <a:endParaRPr/>
          </a:p>
          <a:p>
            <a:pPr indent="0" lvl="0" marL="0" marR="0" rtl="0" algn="ctr">
              <a:lnSpc>
                <a:spcPct val="115000"/>
              </a:lnSpc>
              <a:spcBef>
                <a:spcPts val="0"/>
              </a:spcBef>
              <a:spcAft>
                <a:spcPts val="0"/>
              </a:spcAft>
              <a:buNone/>
            </a:pPr>
            <a:r>
              <a:rPr b="0" i="0" lang="en-US" sz="2400" u="none" cap="none" strike="noStrike">
                <a:solidFill>
                  <a:srgbClr val="000000"/>
                </a:solidFill>
                <a:latin typeface="Arial"/>
                <a:ea typeface="Arial"/>
                <a:cs typeface="Arial"/>
                <a:sym typeface="Arial"/>
              </a:rPr>
              <a:t>you apart? </a:t>
            </a:r>
            <a:endParaRPr/>
          </a:p>
          <a:p>
            <a:pPr indent="0" lvl="0" marL="0" marR="0" rtl="0" algn="ctr">
              <a:lnSpc>
                <a:spcPct val="115000"/>
              </a:lnSpc>
              <a:spcBef>
                <a:spcPts val="0"/>
              </a:spcBef>
              <a:spcAft>
                <a:spcPts val="0"/>
              </a:spcAft>
              <a:buNone/>
            </a:pPr>
            <a:r>
              <a:rPr b="0" i="0" lang="en-US" sz="2400" u="none" cap="none" strike="noStrike">
                <a:solidFill>
                  <a:srgbClr val="000000"/>
                </a:solidFill>
                <a:latin typeface="Arial"/>
                <a:ea typeface="Arial"/>
                <a:cs typeface="Arial"/>
                <a:sym typeface="Arial"/>
              </a:rPr>
              <a:t>What are your good qualities?</a:t>
            </a:r>
            <a:endParaRPr/>
          </a:p>
        </p:txBody>
      </p:sp>
      <p:grpSp>
        <p:nvGrpSpPr>
          <p:cNvPr id="361" name="Google Shape;361;p20"/>
          <p:cNvGrpSpPr/>
          <p:nvPr/>
        </p:nvGrpSpPr>
        <p:grpSpPr>
          <a:xfrm>
            <a:off x="16579685" y="638944"/>
            <a:ext cx="1058726" cy="389756"/>
            <a:chOff x="0" y="0"/>
            <a:chExt cx="2207876" cy="812800"/>
          </a:xfrm>
        </p:grpSpPr>
        <p:sp>
          <p:nvSpPr>
            <p:cNvPr id="362" name="Google Shape;362;p20"/>
            <p:cNvSpPr/>
            <p:nvPr/>
          </p:nvSpPr>
          <p:spPr>
            <a:xfrm>
              <a:off x="0" y="0"/>
              <a:ext cx="2207876" cy="812800"/>
            </a:xfrm>
            <a:custGeom>
              <a:rect b="b" l="l" r="r" t="t"/>
              <a:pathLst>
                <a:path extrusionOk="0" h="812800" w="2207876">
                  <a:moveTo>
                    <a:pt x="2207876" y="406400"/>
                  </a:moveTo>
                  <a:lnTo>
                    <a:pt x="1801476" y="0"/>
                  </a:lnTo>
                  <a:lnTo>
                    <a:pt x="1801476" y="203200"/>
                  </a:lnTo>
                  <a:lnTo>
                    <a:pt x="0" y="203200"/>
                  </a:lnTo>
                  <a:lnTo>
                    <a:pt x="0" y="609600"/>
                  </a:lnTo>
                  <a:lnTo>
                    <a:pt x="1801476" y="609600"/>
                  </a:lnTo>
                  <a:lnTo>
                    <a:pt x="1801476" y="812800"/>
                  </a:lnTo>
                  <a:lnTo>
                    <a:pt x="2207876" y="406400"/>
                  </a:lnTo>
                  <a:close/>
                </a:path>
              </a:pathLst>
            </a:custGeom>
            <a:solidFill>
              <a:srgbClr val="5271FF"/>
            </a:solidFill>
            <a:ln>
              <a:noFill/>
            </a:ln>
          </p:spPr>
        </p:sp>
        <p:sp>
          <p:nvSpPr>
            <p:cNvPr id="363" name="Google Shape;363;p20"/>
            <p:cNvSpPr txBox="1"/>
            <p:nvPr/>
          </p:nvSpPr>
          <p:spPr>
            <a:xfrm>
              <a:off x="0" y="155575"/>
              <a:ext cx="2106276"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64" name="Google Shape;364;p20"/>
          <p:cNvPicPr preferRelativeResize="0"/>
          <p:nvPr/>
        </p:nvPicPr>
        <p:blipFill>
          <a:blip r:embed="rId4">
            <a:alphaModFix/>
          </a:blip>
          <a:stretch>
            <a:fillRect/>
          </a:stretch>
        </p:blipFill>
        <p:spPr>
          <a:xfrm>
            <a:off x="10026150" y="-688362"/>
            <a:ext cx="1918325" cy="18205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pic>
        <p:nvPicPr>
          <p:cNvPr id="369" name="Google Shape;369;p21"/>
          <p:cNvPicPr preferRelativeResize="0"/>
          <p:nvPr/>
        </p:nvPicPr>
        <p:blipFill>
          <a:blip r:embed="rId3">
            <a:alphaModFix/>
          </a:blip>
          <a:stretch>
            <a:fillRect/>
          </a:stretch>
        </p:blipFill>
        <p:spPr>
          <a:xfrm>
            <a:off x="986325" y="3701575"/>
            <a:ext cx="3005750" cy="3005750"/>
          </a:xfrm>
          <a:prstGeom prst="rect">
            <a:avLst/>
          </a:prstGeom>
          <a:noFill/>
          <a:ln>
            <a:noFill/>
          </a:ln>
        </p:spPr>
      </p:pic>
      <p:pic>
        <p:nvPicPr>
          <p:cNvPr id="370" name="Google Shape;370;p21"/>
          <p:cNvPicPr preferRelativeResize="0"/>
          <p:nvPr/>
        </p:nvPicPr>
        <p:blipFill>
          <a:blip r:embed="rId4">
            <a:alphaModFix/>
          </a:blip>
          <a:stretch>
            <a:fillRect/>
          </a:stretch>
        </p:blipFill>
        <p:spPr>
          <a:xfrm>
            <a:off x="6863974" y="3640625"/>
            <a:ext cx="3105362" cy="3105362"/>
          </a:xfrm>
          <a:prstGeom prst="rect">
            <a:avLst/>
          </a:prstGeom>
          <a:noFill/>
          <a:ln>
            <a:noFill/>
          </a:ln>
        </p:spPr>
      </p:pic>
      <p:pic>
        <p:nvPicPr>
          <p:cNvPr id="371" name="Google Shape;371;p21"/>
          <p:cNvPicPr preferRelativeResize="0"/>
          <p:nvPr/>
        </p:nvPicPr>
        <p:blipFill>
          <a:blip r:embed="rId5">
            <a:alphaModFix/>
          </a:blip>
          <a:stretch>
            <a:fillRect/>
          </a:stretch>
        </p:blipFill>
        <p:spPr>
          <a:xfrm>
            <a:off x="12784050" y="3701575"/>
            <a:ext cx="3005750" cy="3005750"/>
          </a:xfrm>
          <a:prstGeom prst="rect">
            <a:avLst/>
          </a:prstGeom>
          <a:noFill/>
          <a:ln>
            <a:noFill/>
          </a:ln>
        </p:spPr>
      </p:pic>
      <p:sp>
        <p:nvSpPr>
          <p:cNvPr id="372" name="Google Shape;372;p21"/>
          <p:cNvSpPr txBox="1"/>
          <p:nvPr/>
        </p:nvSpPr>
        <p:spPr>
          <a:xfrm>
            <a:off x="1028700" y="7495128"/>
            <a:ext cx="3306074" cy="78105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5159" u="none" cap="none" strike="noStrike">
                <a:solidFill>
                  <a:srgbClr val="5271FF"/>
                </a:solidFill>
                <a:latin typeface="Anton"/>
                <a:ea typeface="Anton"/>
                <a:cs typeface="Anton"/>
                <a:sym typeface="Anton"/>
              </a:rPr>
              <a:t>CLIENT NAME</a:t>
            </a:r>
            <a:endParaRPr/>
          </a:p>
        </p:txBody>
      </p:sp>
      <p:sp>
        <p:nvSpPr>
          <p:cNvPr id="373" name="Google Shape;373;p21"/>
          <p:cNvSpPr txBox="1"/>
          <p:nvPr/>
        </p:nvSpPr>
        <p:spPr>
          <a:xfrm>
            <a:off x="6906364" y="7495128"/>
            <a:ext cx="3306074" cy="78105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5159" u="none" cap="none" strike="noStrike">
                <a:solidFill>
                  <a:srgbClr val="5271FF"/>
                </a:solidFill>
                <a:latin typeface="Anton"/>
                <a:ea typeface="Anton"/>
                <a:cs typeface="Anton"/>
                <a:sym typeface="Anton"/>
              </a:rPr>
              <a:t>CLIENT NAME</a:t>
            </a:r>
            <a:endParaRPr/>
          </a:p>
        </p:txBody>
      </p:sp>
      <p:sp>
        <p:nvSpPr>
          <p:cNvPr id="374" name="Google Shape;374;p21"/>
          <p:cNvSpPr txBox="1"/>
          <p:nvPr/>
        </p:nvSpPr>
        <p:spPr>
          <a:xfrm>
            <a:off x="1028700" y="8433435"/>
            <a:ext cx="3306074" cy="8248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Elaborate on what you want to discuss. </a:t>
            </a:r>
            <a:endParaRPr/>
          </a:p>
        </p:txBody>
      </p:sp>
      <p:sp>
        <p:nvSpPr>
          <p:cNvPr id="375" name="Google Shape;375;p21"/>
          <p:cNvSpPr txBox="1"/>
          <p:nvPr/>
        </p:nvSpPr>
        <p:spPr>
          <a:xfrm>
            <a:off x="6906364" y="8433435"/>
            <a:ext cx="3306074" cy="8248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Elaborate on what you want to discuss. </a:t>
            </a:r>
            <a:endParaRPr/>
          </a:p>
        </p:txBody>
      </p:sp>
      <p:sp>
        <p:nvSpPr>
          <p:cNvPr id="376" name="Google Shape;376;p21"/>
          <p:cNvSpPr txBox="1"/>
          <p:nvPr/>
        </p:nvSpPr>
        <p:spPr>
          <a:xfrm>
            <a:off x="1028700" y="1623124"/>
            <a:ext cx="6345167" cy="14478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9547" u="none" cap="none" strike="noStrike">
                <a:solidFill>
                  <a:srgbClr val="5271FF"/>
                </a:solidFill>
                <a:latin typeface="Anton"/>
                <a:ea typeface="Anton"/>
                <a:cs typeface="Anton"/>
                <a:sym typeface="Anton"/>
              </a:rPr>
              <a:t>TESTIMONIALS</a:t>
            </a:r>
            <a:endParaRPr/>
          </a:p>
        </p:txBody>
      </p:sp>
      <p:grpSp>
        <p:nvGrpSpPr>
          <p:cNvPr id="377" name="Google Shape;377;p21"/>
          <p:cNvGrpSpPr/>
          <p:nvPr/>
        </p:nvGrpSpPr>
        <p:grpSpPr>
          <a:xfrm>
            <a:off x="732295" y="586754"/>
            <a:ext cx="3005749" cy="590654"/>
            <a:chOff x="0" y="0"/>
            <a:chExt cx="4007665" cy="787538"/>
          </a:xfrm>
        </p:grpSpPr>
        <p:sp>
          <p:nvSpPr>
            <p:cNvPr id="378" name="Google Shape;378;p21"/>
            <p:cNvSpPr/>
            <p:nvPr/>
          </p:nvSpPr>
          <p:spPr>
            <a:xfrm>
              <a:off x="0" y="0"/>
              <a:ext cx="790412" cy="787538"/>
            </a:xfrm>
            <a:custGeom>
              <a:rect b="b" l="l" r="r" t="t"/>
              <a:pathLst>
                <a:path extrusionOk="0" h="787538" w="790412">
                  <a:moveTo>
                    <a:pt x="0" y="0"/>
                  </a:moveTo>
                  <a:lnTo>
                    <a:pt x="790412" y="0"/>
                  </a:lnTo>
                  <a:lnTo>
                    <a:pt x="790412" y="787538"/>
                  </a:lnTo>
                  <a:lnTo>
                    <a:pt x="0" y="787538"/>
                  </a:lnTo>
                  <a:lnTo>
                    <a:pt x="0" y="0"/>
                  </a:lnTo>
                  <a:close/>
                </a:path>
              </a:pathLst>
            </a:custGeom>
            <a:blipFill rotWithShape="1">
              <a:blip r:embed="rId6">
                <a:alphaModFix/>
              </a:blip>
              <a:stretch>
                <a:fillRect b="0" l="0" r="0" t="0"/>
              </a:stretch>
            </a:blipFill>
            <a:ln>
              <a:noFill/>
            </a:ln>
          </p:spPr>
        </p:sp>
        <p:sp>
          <p:nvSpPr>
            <p:cNvPr id="379" name="Google Shape;379;p21"/>
            <p:cNvSpPr txBox="1"/>
            <p:nvPr/>
          </p:nvSpPr>
          <p:spPr>
            <a:xfrm>
              <a:off x="1083860" y="116450"/>
              <a:ext cx="2923805" cy="564164"/>
            </a:xfrm>
            <a:prstGeom prst="rect">
              <a:avLst/>
            </a:prstGeom>
            <a:noFill/>
            <a:ln>
              <a:noFill/>
            </a:ln>
          </p:spPr>
          <p:txBody>
            <a:bodyPr anchorCtr="0" anchor="t" bIns="0" lIns="0" spcFirstLastPara="1" rIns="0" wrap="square" tIns="0">
              <a:spAutoFit/>
            </a:bodyPr>
            <a:lstStyle/>
            <a:p>
              <a:pPr indent="0" lvl="0" marL="0" marR="0" rtl="0" algn="l">
                <a:lnSpc>
                  <a:spcPct val="120021"/>
                </a:lnSpc>
                <a:spcBef>
                  <a:spcPts val="0"/>
                </a:spcBef>
                <a:spcAft>
                  <a:spcPts val="0"/>
                </a:spcAft>
                <a:buNone/>
              </a:pPr>
              <a:r>
                <a:rPr b="0" i="0" lang="en-US" sz="2827" u="none" cap="none" strike="noStrike">
                  <a:solidFill>
                    <a:srgbClr val="5271FF"/>
                  </a:solidFill>
                  <a:latin typeface="Anton"/>
                  <a:ea typeface="Anton"/>
                  <a:cs typeface="Anton"/>
                  <a:sym typeface="Anton"/>
                </a:rPr>
                <a:t>LOGO COMPANY</a:t>
              </a:r>
              <a:endParaRPr/>
            </a:p>
          </p:txBody>
        </p:sp>
      </p:grpSp>
      <p:sp>
        <p:nvSpPr>
          <p:cNvPr id="380" name="Google Shape;380;p21"/>
          <p:cNvSpPr txBox="1"/>
          <p:nvPr/>
        </p:nvSpPr>
        <p:spPr>
          <a:xfrm>
            <a:off x="12784029" y="7495128"/>
            <a:ext cx="3306074" cy="781050"/>
          </a:xfrm>
          <a:prstGeom prst="rect">
            <a:avLst/>
          </a:prstGeom>
          <a:noFill/>
          <a:ln>
            <a:noFill/>
          </a:ln>
        </p:spPr>
        <p:txBody>
          <a:bodyPr anchorCtr="0" anchor="t" bIns="0" lIns="0" spcFirstLastPara="1" rIns="0" wrap="square" tIns="0">
            <a:spAutoFit/>
          </a:bodyPr>
          <a:lstStyle/>
          <a:p>
            <a:pPr indent="0" lvl="0" marL="0" marR="0" rtl="0" algn="ctr">
              <a:lnSpc>
                <a:spcPct val="120003"/>
              </a:lnSpc>
              <a:spcBef>
                <a:spcPts val="0"/>
              </a:spcBef>
              <a:spcAft>
                <a:spcPts val="0"/>
              </a:spcAft>
              <a:buNone/>
            </a:pPr>
            <a:r>
              <a:rPr b="0" i="0" lang="en-US" sz="5159" u="none" cap="none" strike="noStrike">
                <a:solidFill>
                  <a:srgbClr val="5271FF"/>
                </a:solidFill>
                <a:latin typeface="Anton"/>
                <a:ea typeface="Anton"/>
                <a:cs typeface="Anton"/>
                <a:sym typeface="Anton"/>
              </a:rPr>
              <a:t>CLIENT NAME</a:t>
            </a:r>
            <a:endParaRPr/>
          </a:p>
        </p:txBody>
      </p:sp>
      <p:sp>
        <p:nvSpPr>
          <p:cNvPr id="381" name="Google Shape;381;p21"/>
          <p:cNvSpPr txBox="1"/>
          <p:nvPr/>
        </p:nvSpPr>
        <p:spPr>
          <a:xfrm>
            <a:off x="12784029" y="8433435"/>
            <a:ext cx="3306074" cy="8248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Elaborate on what you want to discuss. </a:t>
            </a:r>
            <a:endParaRPr/>
          </a:p>
        </p:txBody>
      </p:sp>
      <p:grpSp>
        <p:nvGrpSpPr>
          <p:cNvPr id="382" name="Google Shape;382;p21"/>
          <p:cNvGrpSpPr/>
          <p:nvPr/>
        </p:nvGrpSpPr>
        <p:grpSpPr>
          <a:xfrm>
            <a:off x="16579685" y="638944"/>
            <a:ext cx="1058726" cy="389756"/>
            <a:chOff x="0" y="0"/>
            <a:chExt cx="2207876" cy="812800"/>
          </a:xfrm>
        </p:grpSpPr>
        <p:sp>
          <p:nvSpPr>
            <p:cNvPr id="383" name="Google Shape;383;p21"/>
            <p:cNvSpPr/>
            <p:nvPr/>
          </p:nvSpPr>
          <p:spPr>
            <a:xfrm>
              <a:off x="0" y="0"/>
              <a:ext cx="2207876" cy="812800"/>
            </a:xfrm>
            <a:custGeom>
              <a:rect b="b" l="l" r="r" t="t"/>
              <a:pathLst>
                <a:path extrusionOk="0" h="812800" w="2207876">
                  <a:moveTo>
                    <a:pt x="2207876" y="406400"/>
                  </a:moveTo>
                  <a:lnTo>
                    <a:pt x="1801476" y="0"/>
                  </a:lnTo>
                  <a:lnTo>
                    <a:pt x="1801476" y="203200"/>
                  </a:lnTo>
                  <a:lnTo>
                    <a:pt x="0" y="203200"/>
                  </a:lnTo>
                  <a:lnTo>
                    <a:pt x="0" y="609600"/>
                  </a:lnTo>
                  <a:lnTo>
                    <a:pt x="1801476" y="609600"/>
                  </a:lnTo>
                  <a:lnTo>
                    <a:pt x="1801476" y="812800"/>
                  </a:lnTo>
                  <a:lnTo>
                    <a:pt x="2207876" y="406400"/>
                  </a:lnTo>
                  <a:close/>
                </a:path>
              </a:pathLst>
            </a:custGeom>
            <a:solidFill>
              <a:srgbClr val="5271FF"/>
            </a:solidFill>
            <a:ln>
              <a:noFill/>
            </a:ln>
          </p:spPr>
        </p:sp>
        <p:sp>
          <p:nvSpPr>
            <p:cNvPr id="384" name="Google Shape;384;p21"/>
            <p:cNvSpPr txBox="1"/>
            <p:nvPr/>
          </p:nvSpPr>
          <p:spPr>
            <a:xfrm>
              <a:off x="0" y="155575"/>
              <a:ext cx="2106276"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5" name="Google Shape;385;p21"/>
          <p:cNvGrpSpPr/>
          <p:nvPr/>
        </p:nvGrpSpPr>
        <p:grpSpPr>
          <a:xfrm>
            <a:off x="17146822" y="2347024"/>
            <a:ext cx="4501490" cy="4501490"/>
            <a:chOff x="0" y="0"/>
            <a:chExt cx="812800" cy="812800"/>
          </a:xfrm>
        </p:grpSpPr>
        <p:sp>
          <p:nvSpPr>
            <p:cNvPr id="386" name="Google Shape;386;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8" name="Google Shape;388;p21"/>
          <p:cNvGrpSpPr/>
          <p:nvPr/>
        </p:nvGrpSpPr>
        <p:grpSpPr>
          <a:xfrm>
            <a:off x="16941056" y="2966321"/>
            <a:ext cx="1066515" cy="1066515"/>
            <a:chOff x="0" y="0"/>
            <a:chExt cx="812800" cy="812800"/>
          </a:xfrm>
        </p:grpSpPr>
        <p:sp>
          <p:nvSpPr>
            <p:cNvPr id="389" name="Google Shape;389;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DE5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91" name="Google Shape;391;p21"/>
          <p:cNvPicPr preferRelativeResize="0"/>
          <p:nvPr/>
        </p:nvPicPr>
        <p:blipFill>
          <a:blip r:embed="rId7">
            <a:alphaModFix/>
          </a:blip>
          <a:stretch>
            <a:fillRect/>
          </a:stretch>
        </p:blipFill>
        <p:spPr>
          <a:xfrm>
            <a:off x="10497050" y="1859813"/>
            <a:ext cx="1918325" cy="182057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pic>
        <p:nvPicPr>
          <p:cNvPr id="396" name="Google Shape;396;p22"/>
          <p:cNvPicPr preferRelativeResize="0"/>
          <p:nvPr/>
        </p:nvPicPr>
        <p:blipFill>
          <a:blip r:embed="rId3">
            <a:alphaModFix/>
          </a:blip>
          <a:stretch>
            <a:fillRect/>
          </a:stretch>
        </p:blipFill>
        <p:spPr>
          <a:xfrm>
            <a:off x="10780911" y="1426525"/>
            <a:ext cx="6478399" cy="3776008"/>
          </a:xfrm>
          <a:prstGeom prst="rect">
            <a:avLst/>
          </a:prstGeom>
          <a:noFill/>
          <a:ln>
            <a:noFill/>
          </a:ln>
        </p:spPr>
      </p:pic>
      <p:pic>
        <p:nvPicPr>
          <p:cNvPr id="397" name="Google Shape;397;p22"/>
          <p:cNvPicPr preferRelativeResize="0"/>
          <p:nvPr/>
        </p:nvPicPr>
        <p:blipFill>
          <a:blip r:embed="rId4">
            <a:alphaModFix/>
          </a:blip>
          <a:stretch>
            <a:fillRect/>
          </a:stretch>
        </p:blipFill>
        <p:spPr>
          <a:xfrm>
            <a:off x="10780910" y="5568925"/>
            <a:ext cx="6476246" cy="3689375"/>
          </a:xfrm>
          <a:prstGeom prst="rect">
            <a:avLst/>
          </a:prstGeom>
          <a:noFill/>
          <a:ln>
            <a:noFill/>
          </a:ln>
        </p:spPr>
      </p:pic>
      <p:grpSp>
        <p:nvGrpSpPr>
          <p:cNvPr id="398" name="Google Shape;398;p22"/>
          <p:cNvGrpSpPr/>
          <p:nvPr/>
        </p:nvGrpSpPr>
        <p:grpSpPr>
          <a:xfrm>
            <a:off x="732295" y="586754"/>
            <a:ext cx="3005749" cy="590654"/>
            <a:chOff x="0" y="0"/>
            <a:chExt cx="4007665" cy="787538"/>
          </a:xfrm>
        </p:grpSpPr>
        <p:sp>
          <p:nvSpPr>
            <p:cNvPr id="399" name="Google Shape;399;p22"/>
            <p:cNvSpPr/>
            <p:nvPr/>
          </p:nvSpPr>
          <p:spPr>
            <a:xfrm>
              <a:off x="0" y="0"/>
              <a:ext cx="790412" cy="787538"/>
            </a:xfrm>
            <a:custGeom>
              <a:rect b="b" l="l" r="r" t="t"/>
              <a:pathLst>
                <a:path extrusionOk="0" h="787538" w="790412">
                  <a:moveTo>
                    <a:pt x="0" y="0"/>
                  </a:moveTo>
                  <a:lnTo>
                    <a:pt x="790412" y="0"/>
                  </a:lnTo>
                  <a:lnTo>
                    <a:pt x="790412" y="787538"/>
                  </a:lnTo>
                  <a:lnTo>
                    <a:pt x="0" y="787538"/>
                  </a:lnTo>
                  <a:lnTo>
                    <a:pt x="0" y="0"/>
                  </a:lnTo>
                  <a:close/>
                </a:path>
              </a:pathLst>
            </a:custGeom>
            <a:blipFill rotWithShape="1">
              <a:blip r:embed="rId5">
                <a:alphaModFix/>
              </a:blip>
              <a:stretch>
                <a:fillRect b="0" l="0" r="0" t="0"/>
              </a:stretch>
            </a:blipFill>
            <a:ln>
              <a:noFill/>
            </a:ln>
          </p:spPr>
        </p:sp>
        <p:sp>
          <p:nvSpPr>
            <p:cNvPr id="400" name="Google Shape;400;p22"/>
            <p:cNvSpPr txBox="1"/>
            <p:nvPr/>
          </p:nvSpPr>
          <p:spPr>
            <a:xfrm>
              <a:off x="1083860" y="116450"/>
              <a:ext cx="2923805" cy="564164"/>
            </a:xfrm>
            <a:prstGeom prst="rect">
              <a:avLst/>
            </a:prstGeom>
            <a:noFill/>
            <a:ln>
              <a:noFill/>
            </a:ln>
          </p:spPr>
          <p:txBody>
            <a:bodyPr anchorCtr="0" anchor="t" bIns="0" lIns="0" spcFirstLastPara="1" rIns="0" wrap="square" tIns="0">
              <a:spAutoFit/>
            </a:bodyPr>
            <a:lstStyle/>
            <a:p>
              <a:pPr indent="0" lvl="0" marL="0" marR="0" rtl="0" algn="l">
                <a:lnSpc>
                  <a:spcPct val="120021"/>
                </a:lnSpc>
                <a:spcBef>
                  <a:spcPts val="0"/>
                </a:spcBef>
                <a:spcAft>
                  <a:spcPts val="0"/>
                </a:spcAft>
                <a:buNone/>
              </a:pPr>
              <a:r>
                <a:rPr b="0" i="0" lang="en-US" sz="2827" u="none" cap="none" strike="noStrike">
                  <a:solidFill>
                    <a:srgbClr val="5271FF"/>
                  </a:solidFill>
                  <a:latin typeface="Anton"/>
                  <a:ea typeface="Anton"/>
                  <a:cs typeface="Anton"/>
                  <a:sym typeface="Anton"/>
                </a:rPr>
                <a:t>LOGO COMPANY</a:t>
              </a:r>
              <a:endParaRPr/>
            </a:p>
          </p:txBody>
        </p:sp>
      </p:grpSp>
      <p:sp>
        <p:nvSpPr>
          <p:cNvPr id="401" name="Google Shape;401;p22"/>
          <p:cNvSpPr txBox="1"/>
          <p:nvPr/>
        </p:nvSpPr>
        <p:spPr>
          <a:xfrm>
            <a:off x="1028700" y="2092457"/>
            <a:ext cx="4826496" cy="14478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9547" u="none" cap="none" strike="noStrike">
                <a:solidFill>
                  <a:srgbClr val="5271FF"/>
                </a:solidFill>
                <a:latin typeface="Anton"/>
                <a:ea typeface="Anton"/>
                <a:cs typeface="Anton"/>
                <a:sym typeface="Anton"/>
              </a:rPr>
              <a:t>ABOUT US</a:t>
            </a:r>
            <a:endParaRPr/>
          </a:p>
        </p:txBody>
      </p:sp>
      <p:sp>
        <p:nvSpPr>
          <p:cNvPr id="402" name="Google Shape;402;p22"/>
          <p:cNvSpPr txBox="1"/>
          <p:nvPr/>
        </p:nvSpPr>
        <p:spPr>
          <a:xfrm>
            <a:off x="1028700" y="3794837"/>
            <a:ext cx="7073400" cy="55398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Span a diverse array of initiatives designed to make a positive impact in various communities. From educational programs that empower underprivileged students to environmental conservation efforts aimed at preserving our natural resources, we are committed to creating meaningful change.</a:t>
            </a:r>
            <a:endParaRPr/>
          </a:p>
          <a:p>
            <a:pPr indent="0" lvl="0" marL="0" marR="0" rtl="0" algn="l">
              <a:lnSpc>
                <a:spcPct val="139958"/>
              </a:lnSpc>
              <a:spcBef>
                <a:spcPts val="0"/>
              </a:spcBef>
              <a:spcAft>
                <a:spcPts val="0"/>
              </a:spcAft>
              <a:buNone/>
            </a:pPr>
            <a:r>
              <a:t/>
            </a:r>
            <a:endParaRPr b="0" i="0" sz="2400" u="none" cap="none" strike="noStrike">
              <a:solidFill>
                <a:srgbClr val="000000"/>
              </a:solidFill>
              <a:latin typeface="Arial"/>
              <a:ea typeface="Arial"/>
              <a:cs typeface="Arial"/>
              <a:sym typeface="Arial"/>
            </a:endParaRPr>
          </a:p>
          <a:p>
            <a:pPr indent="0" lvl="0" marL="0" marR="0" rtl="0" algn="l">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One of our flagship projects focuses on providing clean drinking water to rural areas, ensuring that everyone has access to this basic </a:t>
            </a:r>
            <a:r>
              <a:rPr lang="en-US" sz="2400"/>
              <a:t>necessity</a:t>
            </a:r>
            <a:r>
              <a:rPr b="0" i="0" lang="en-US" sz="2400" u="none" cap="none" strike="noStrike">
                <a:solidFill>
                  <a:srgbClr val="000000"/>
                </a:solidFill>
                <a:latin typeface="Arial"/>
                <a:ea typeface="Arial"/>
                <a:cs typeface="Arial"/>
                <a:sym typeface="Arial"/>
              </a:rPr>
              <a:t> personal development.</a:t>
            </a:r>
            <a:endParaRPr/>
          </a:p>
        </p:txBody>
      </p:sp>
      <p:grpSp>
        <p:nvGrpSpPr>
          <p:cNvPr id="403" name="Google Shape;403;p22"/>
          <p:cNvGrpSpPr/>
          <p:nvPr/>
        </p:nvGrpSpPr>
        <p:grpSpPr>
          <a:xfrm>
            <a:off x="15776005" y="7247919"/>
            <a:ext cx="4501490" cy="4501490"/>
            <a:chOff x="0" y="0"/>
            <a:chExt cx="812800" cy="812800"/>
          </a:xfrm>
        </p:grpSpPr>
        <p:sp>
          <p:nvSpPr>
            <p:cNvPr id="404" name="Google Shape;404;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06" name="Google Shape;406;p22"/>
          <p:cNvGrpSpPr/>
          <p:nvPr/>
        </p:nvGrpSpPr>
        <p:grpSpPr>
          <a:xfrm>
            <a:off x="16579685" y="638944"/>
            <a:ext cx="1058726" cy="389756"/>
            <a:chOff x="0" y="0"/>
            <a:chExt cx="2207876" cy="812800"/>
          </a:xfrm>
        </p:grpSpPr>
        <p:sp>
          <p:nvSpPr>
            <p:cNvPr id="407" name="Google Shape;407;p22"/>
            <p:cNvSpPr/>
            <p:nvPr/>
          </p:nvSpPr>
          <p:spPr>
            <a:xfrm>
              <a:off x="0" y="0"/>
              <a:ext cx="2207876" cy="812800"/>
            </a:xfrm>
            <a:custGeom>
              <a:rect b="b" l="l" r="r" t="t"/>
              <a:pathLst>
                <a:path extrusionOk="0" h="812800" w="2207876">
                  <a:moveTo>
                    <a:pt x="2207876" y="406400"/>
                  </a:moveTo>
                  <a:lnTo>
                    <a:pt x="1801476" y="0"/>
                  </a:lnTo>
                  <a:lnTo>
                    <a:pt x="1801476" y="203200"/>
                  </a:lnTo>
                  <a:lnTo>
                    <a:pt x="0" y="203200"/>
                  </a:lnTo>
                  <a:lnTo>
                    <a:pt x="0" y="609600"/>
                  </a:lnTo>
                  <a:lnTo>
                    <a:pt x="1801476" y="609600"/>
                  </a:lnTo>
                  <a:lnTo>
                    <a:pt x="1801476" y="812800"/>
                  </a:lnTo>
                  <a:lnTo>
                    <a:pt x="2207876" y="406400"/>
                  </a:lnTo>
                  <a:close/>
                </a:path>
              </a:pathLst>
            </a:custGeom>
            <a:solidFill>
              <a:srgbClr val="5271FF"/>
            </a:solidFill>
            <a:ln>
              <a:noFill/>
            </a:ln>
          </p:spPr>
        </p:sp>
        <p:sp>
          <p:nvSpPr>
            <p:cNvPr id="408" name="Google Shape;408;p22"/>
            <p:cNvSpPr txBox="1"/>
            <p:nvPr/>
          </p:nvSpPr>
          <p:spPr>
            <a:xfrm>
              <a:off x="0" y="155575"/>
              <a:ext cx="2106276"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09" name="Google Shape;409;p22"/>
          <p:cNvPicPr preferRelativeResize="0"/>
          <p:nvPr/>
        </p:nvPicPr>
        <p:blipFill>
          <a:blip r:embed="rId6">
            <a:alphaModFix/>
          </a:blip>
          <a:stretch>
            <a:fillRect/>
          </a:stretch>
        </p:blipFill>
        <p:spPr>
          <a:xfrm>
            <a:off x="7613825" y="638938"/>
            <a:ext cx="1918325" cy="18205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pic>
        <p:nvPicPr>
          <p:cNvPr id="414" name="Google Shape;414;p23"/>
          <p:cNvPicPr preferRelativeResize="0"/>
          <p:nvPr/>
        </p:nvPicPr>
        <p:blipFill>
          <a:blip r:embed="rId3">
            <a:alphaModFix/>
          </a:blip>
          <a:stretch>
            <a:fillRect/>
          </a:stretch>
        </p:blipFill>
        <p:spPr>
          <a:xfrm>
            <a:off x="1354" y="0"/>
            <a:ext cx="9141293" cy="10287001"/>
          </a:xfrm>
          <a:prstGeom prst="rect">
            <a:avLst/>
          </a:prstGeom>
          <a:noFill/>
          <a:ln>
            <a:noFill/>
          </a:ln>
        </p:spPr>
      </p:pic>
      <p:grpSp>
        <p:nvGrpSpPr>
          <p:cNvPr id="415" name="Google Shape;415;p23"/>
          <p:cNvGrpSpPr/>
          <p:nvPr/>
        </p:nvGrpSpPr>
        <p:grpSpPr>
          <a:xfrm>
            <a:off x="732295" y="538495"/>
            <a:ext cx="3005749" cy="590654"/>
            <a:chOff x="0" y="0"/>
            <a:chExt cx="4007665" cy="787538"/>
          </a:xfrm>
        </p:grpSpPr>
        <p:sp>
          <p:nvSpPr>
            <p:cNvPr id="416" name="Google Shape;416;p23"/>
            <p:cNvSpPr/>
            <p:nvPr/>
          </p:nvSpPr>
          <p:spPr>
            <a:xfrm>
              <a:off x="0" y="0"/>
              <a:ext cx="790412" cy="787538"/>
            </a:xfrm>
            <a:custGeom>
              <a:rect b="b" l="l" r="r" t="t"/>
              <a:pathLst>
                <a:path extrusionOk="0" h="787538" w="790412">
                  <a:moveTo>
                    <a:pt x="0" y="0"/>
                  </a:moveTo>
                  <a:lnTo>
                    <a:pt x="790412" y="0"/>
                  </a:lnTo>
                  <a:lnTo>
                    <a:pt x="790412" y="787538"/>
                  </a:lnTo>
                  <a:lnTo>
                    <a:pt x="0" y="787538"/>
                  </a:lnTo>
                  <a:lnTo>
                    <a:pt x="0" y="0"/>
                  </a:lnTo>
                  <a:close/>
                </a:path>
              </a:pathLst>
            </a:custGeom>
            <a:blipFill rotWithShape="1">
              <a:blip r:embed="rId4">
                <a:alphaModFix/>
              </a:blip>
              <a:stretch>
                <a:fillRect b="0" l="0" r="0" t="0"/>
              </a:stretch>
            </a:blipFill>
            <a:ln>
              <a:noFill/>
            </a:ln>
          </p:spPr>
        </p:sp>
        <p:sp>
          <p:nvSpPr>
            <p:cNvPr id="417" name="Google Shape;417;p23"/>
            <p:cNvSpPr txBox="1"/>
            <p:nvPr/>
          </p:nvSpPr>
          <p:spPr>
            <a:xfrm>
              <a:off x="1083860" y="116450"/>
              <a:ext cx="2923805" cy="564164"/>
            </a:xfrm>
            <a:prstGeom prst="rect">
              <a:avLst/>
            </a:prstGeom>
            <a:noFill/>
            <a:ln>
              <a:noFill/>
            </a:ln>
          </p:spPr>
          <p:txBody>
            <a:bodyPr anchorCtr="0" anchor="t" bIns="0" lIns="0" spcFirstLastPara="1" rIns="0" wrap="square" tIns="0">
              <a:spAutoFit/>
            </a:bodyPr>
            <a:lstStyle/>
            <a:p>
              <a:pPr indent="0" lvl="0" marL="0" marR="0" rtl="0" algn="l">
                <a:lnSpc>
                  <a:spcPct val="120021"/>
                </a:lnSpc>
                <a:spcBef>
                  <a:spcPts val="0"/>
                </a:spcBef>
                <a:spcAft>
                  <a:spcPts val="0"/>
                </a:spcAft>
                <a:buNone/>
              </a:pPr>
              <a:r>
                <a:rPr b="0" i="0" lang="en-US" sz="2827" u="none" cap="none" strike="noStrike">
                  <a:solidFill>
                    <a:srgbClr val="5271FF"/>
                  </a:solidFill>
                  <a:latin typeface="Anton"/>
                  <a:ea typeface="Anton"/>
                  <a:cs typeface="Anton"/>
                  <a:sym typeface="Anton"/>
                </a:rPr>
                <a:t>LOGO COMPANY</a:t>
              </a:r>
              <a:endParaRPr/>
            </a:p>
          </p:txBody>
        </p:sp>
      </p:grpSp>
      <p:grpSp>
        <p:nvGrpSpPr>
          <p:cNvPr id="418" name="Google Shape;418;p23"/>
          <p:cNvGrpSpPr/>
          <p:nvPr/>
        </p:nvGrpSpPr>
        <p:grpSpPr>
          <a:xfrm>
            <a:off x="16579685" y="638944"/>
            <a:ext cx="1058726" cy="389756"/>
            <a:chOff x="0" y="0"/>
            <a:chExt cx="2207876" cy="812800"/>
          </a:xfrm>
        </p:grpSpPr>
        <p:sp>
          <p:nvSpPr>
            <p:cNvPr id="419" name="Google Shape;419;p23"/>
            <p:cNvSpPr/>
            <p:nvPr/>
          </p:nvSpPr>
          <p:spPr>
            <a:xfrm>
              <a:off x="0" y="0"/>
              <a:ext cx="2207876" cy="812800"/>
            </a:xfrm>
            <a:custGeom>
              <a:rect b="b" l="l" r="r" t="t"/>
              <a:pathLst>
                <a:path extrusionOk="0" h="812800" w="2207876">
                  <a:moveTo>
                    <a:pt x="2207876" y="406400"/>
                  </a:moveTo>
                  <a:lnTo>
                    <a:pt x="1801476" y="0"/>
                  </a:lnTo>
                  <a:lnTo>
                    <a:pt x="1801476" y="203200"/>
                  </a:lnTo>
                  <a:lnTo>
                    <a:pt x="0" y="203200"/>
                  </a:lnTo>
                  <a:lnTo>
                    <a:pt x="0" y="609600"/>
                  </a:lnTo>
                  <a:lnTo>
                    <a:pt x="1801476" y="609600"/>
                  </a:lnTo>
                  <a:lnTo>
                    <a:pt x="1801476" y="812800"/>
                  </a:lnTo>
                  <a:lnTo>
                    <a:pt x="2207876" y="406400"/>
                  </a:lnTo>
                  <a:close/>
                </a:path>
              </a:pathLst>
            </a:custGeom>
            <a:solidFill>
              <a:srgbClr val="5271FF"/>
            </a:solidFill>
            <a:ln>
              <a:noFill/>
            </a:ln>
          </p:spPr>
        </p:sp>
        <p:sp>
          <p:nvSpPr>
            <p:cNvPr id="420" name="Google Shape;420;p23"/>
            <p:cNvSpPr txBox="1"/>
            <p:nvPr/>
          </p:nvSpPr>
          <p:spPr>
            <a:xfrm>
              <a:off x="0" y="155575"/>
              <a:ext cx="2106276"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1" name="Google Shape;421;p23"/>
          <p:cNvSpPr txBox="1"/>
          <p:nvPr/>
        </p:nvSpPr>
        <p:spPr>
          <a:xfrm>
            <a:off x="9823109" y="1442357"/>
            <a:ext cx="5686088" cy="14478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9547" u="none" cap="none" strike="noStrike">
                <a:solidFill>
                  <a:srgbClr val="5271FF"/>
                </a:solidFill>
                <a:latin typeface="Anton"/>
                <a:ea typeface="Anton"/>
                <a:cs typeface="Anton"/>
                <a:sym typeface="Anton"/>
              </a:rPr>
              <a:t>OUR HISTORY</a:t>
            </a:r>
            <a:endParaRPr/>
          </a:p>
        </p:txBody>
      </p:sp>
      <p:sp>
        <p:nvSpPr>
          <p:cNvPr id="422" name="Google Shape;422;p23"/>
          <p:cNvSpPr txBox="1"/>
          <p:nvPr/>
        </p:nvSpPr>
        <p:spPr>
          <a:xfrm>
            <a:off x="9823100" y="3197825"/>
            <a:ext cx="6988500" cy="5467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Arial"/>
                <a:ea typeface="Arial"/>
                <a:cs typeface="Arial"/>
                <a:sym typeface="Arial"/>
              </a:rPr>
              <a:t>Is a rich tapestry woven from countless stories, each thread representing a unique moment in time. From the earliest civilizations that emerged along fertile river valleys to the modern metropolises that define our current era, humanity's journey has been marked by incredible achievements and</a:t>
            </a:r>
            <a:endParaRPr/>
          </a:p>
          <a:p>
            <a:pPr indent="0" lvl="0" marL="0" marR="0" rtl="0" algn="l">
              <a:lnSpc>
                <a:spcPct val="115000"/>
              </a:lnSpc>
              <a:spcBef>
                <a:spcPts val="0"/>
              </a:spcBef>
              <a:spcAft>
                <a:spcPts val="0"/>
              </a:spcAft>
              <a:buNone/>
            </a:pPr>
            <a:r>
              <a:rPr b="0" i="0" lang="en-US" sz="2400" u="none" cap="none" strike="noStrike">
                <a:solidFill>
                  <a:srgbClr val="000000"/>
                </a:solidFill>
                <a:latin typeface="Arial"/>
                <a:ea typeface="Arial"/>
                <a:cs typeface="Arial"/>
                <a:sym typeface="Arial"/>
              </a:rPr>
              <a:t> profound challenges.</a:t>
            </a:r>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None/>
            </a:pPr>
            <a:r>
              <a:rPr b="0" i="0" lang="en-US" sz="2400" u="none" cap="none" strike="noStrike">
                <a:solidFill>
                  <a:srgbClr val="000000"/>
                </a:solidFill>
                <a:latin typeface="Arial"/>
                <a:ea typeface="Arial"/>
                <a:cs typeface="Arial"/>
                <a:sym typeface="Arial"/>
              </a:rPr>
              <a:t>Ancient empires rose and fell, leaving behind ruins that whisper tales of glory and innovation. Philosophers and scholars pondered life's mysteries, laying the foundations for science, art, and literature. </a:t>
            </a:r>
            <a:endParaRPr/>
          </a:p>
        </p:txBody>
      </p:sp>
      <p:grpSp>
        <p:nvGrpSpPr>
          <p:cNvPr id="423" name="Google Shape;423;p23"/>
          <p:cNvGrpSpPr/>
          <p:nvPr/>
        </p:nvGrpSpPr>
        <p:grpSpPr>
          <a:xfrm>
            <a:off x="16936257" y="1288576"/>
            <a:ext cx="4501490" cy="4501490"/>
            <a:chOff x="0" y="0"/>
            <a:chExt cx="812800" cy="812800"/>
          </a:xfrm>
        </p:grpSpPr>
        <p:sp>
          <p:nvSpPr>
            <p:cNvPr id="424" name="Google Shape;424;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2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6" name="Google Shape;426;p23"/>
          <p:cNvGrpSpPr/>
          <p:nvPr/>
        </p:nvGrpSpPr>
        <p:grpSpPr>
          <a:xfrm>
            <a:off x="16811624" y="6012885"/>
            <a:ext cx="594846" cy="594846"/>
            <a:chOff x="0" y="0"/>
            <a:chExt cx="812800" cy="812800"/>
          </a:xfrm>
        </p:grpSpPr>
        <p:sp>
          <p:nvSpPr>
            <p:cNvPr id="427" name="Google Shape;427;p2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271FF"/>
            </a:solidFill>
            <a:ln>
              <a:noFill/>
            </a:ln>
          </p:spPr>
        </p:sp>
        <p:sp>
          <p:nvSpPr>
            <p:cNvPr id="428" name="Google Shape;428;p2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grpSp>
        <p:nvGrpSpPr>
          <p:cNvPr id="433" name="Google Shape;433;p24"/>
          <p:cNvGrpSpPr/>
          <p:nvPr/>
        </p:nvGrpSpPr>
        <p:grpSpPr>
          <a:xfrm>
            <a:off x="732295" y="586754"/>
            <a:ext cx="3005749" cy="590654"/>
            <a:chOff x="0" y="0"/>
            <a:chExt cx="4007665" cy="787538"/>
          </a:xfrm>
        </p:grpSpPr>
        <p:sp>
          <p:nvSpPr>
            <p:cNvPr id="434" name="Google Shape;434;p24"/>
            <p:cNvSpPr/>
            <p:nvPr/>
          </p:nvSpPr>
          <p:spPr>
            <a:xfrm>
              <a:off x="0" y="0"/>
              <a:ext cx="790412" cy="787538"/>
            </a:xfrm>
            <a:custGeom>
              <a:rect b="b" l="l" r="r" t="t"/>
              <a:pathLst>
                <a:path extrusionOk="0" h="787538" w="790412">
                  <a:moveTo>
                    <a:pt x="0" y="0"/>
                  </a:moveTo>
                  <a:lnTo>
                    <a:pt x="790412" y="0"/>
                  </a:lnTo>
                  <a:lnTo>
                    <a:pt x="790412" y="787538"/>
                  </a:lnTo>
                  <a:lnTo>
                    <a:pt x="0" y="787538"/>
                  </a:lnTo>
                  <a:lnTo>
                    <a:pt x="0" y="0"/>
                  </a:lnTo>
                  <a:close/>
                </a:path>
              </a:pathLst>
            </a:custGeom>
            <a:blipFill rotWithShape="1">
              <a:blip r:embed="rId3">
                <a:alphaModFix/>
              </a:blip>
              <a:stretch>
                <a:fillRect b="0" l="0" r="0" t="0"/>
              </a:stretch>
            </a:blipFill>
            <a:ln>
              <a:noFill/>
            </a:ln>
          </p:spPr>
        </p:sp>
        <p:sp>
          <p:nvSpPr>
            <p:cNvPr id="435" name="Google Shape;435;p24"/>
            <p:cNvSpPr txBox="1"/>
            <p:nvPr/>
          </p:nvSpPr>
          <p:spPr>
            <a:xfrm>
              <a:off x="1083860" y="116450"/>
              <a:ext cx="2923805" cy="564164"/>
            </a:xfrm>
            <a:prstGeom prst="rect">
              <a:avLst/>
            </a:prstGeom>
            <a:noFill/>
            <a:ln>
              <a:noFill/>
            </a:ln>
          </p:spPr>
          <p:txBody>
            <a:bodyPr anchorCtr="0" anchor="t" bIns="0" lIns="0" spcFirstLastPara="1" rIns="0" wrap="square" tIns="0">
              <a:spAutoFit/>
            </a:bodyPr>
            <a:lstStyle/>
            <a:p>
              <a:pPr indent="0" lvl="0" marL="0" marR="0" rtl="0" algn="l">
                <a:lnSpc>
                  <a:spcPct val="120021"/>
                </a:lnSpc>
                <a:spcBef>
                  <a:spcPts val="0"/>
                </a:spcBef>
                <a:spcAft>
                  <a:spcPts val="0"/>
                </a:spcAft>
                <a:buNone/>
              </a:pPr>
              <a:r>
                <a:rPr b="0" i="0" lang="en-US" sz="2827" u="none" cap="none" strike="noStrike">
                  <a:solidFill>
                    <a:srgbClr val="5271FF"/>
                  </a:solidFill>
                  <a:latin typeface="Anton"/>
                  <a:ea typeface="Anton"/>
                  <a:cs typeface="Anton"/>
                  <a:sym typeface="Anton"/>
                </a:rPr>
                <a:t>LOGO COMPANY</a:t>
              </a:r>
              <a:endParaRPr/>
            </a:p>
          </p:txBody>
        </p:sp>
      </p:grpSp>
      <p:grpSp>
        <p:nvGrpSpPr>
          <p:cNvPr id="436" name="Google Shape;436;p24"/>
          <p:cNvGrpSpPr/>
          <p:nvPr/>
        </p:nvGrpSpPr>
        <p:grpSpPr>
          <a:xfrm>
            <a:off x="1028700" y="3856254"/>
            <a:ext cx="2097206" cy="2156987"/>
            <a:chOff x="0" y="-47625"/>
            <a:chExt cx="618949" cy="636593"/>
          </a:xfrm>
        </p:grpSpPr>
        <p:sp>
          <p:nvSpPr>
            <p:cNvPr id="437" name="Google Shape;437;p24"/>
            <p:cNvSpPr/>
            <p:nvPr/>
          </p:nvSpPr>
          <p:spPr>
            <a:xfrm>
              <a:off x="0" y="0"/>
              <a:ext cx="618949" cy="588968"/>
            </a:xfrm>
            <a:custGeom>
              <a:rect b="b" l="l" r="r" t="t"/>
              <a:pathLst>
                <a:path extrusionOk="0" h="588968" w="618949">
                  <a:moveTo>
                    <a:pt x="188269" y="0"/>
                  </a:moveTo>
                  <a:lnTo>
                    <a:pt x="430681" y="0"/>
                  </a:lnTo>
                  <a:cubicBezTo>
                    <a:pt x="534659" y="0"/>
                    <a:pt x="618949" y="84291"/>
                    <a:pt x="618949" y="188269"/>
                  </a:cubicBezTo>
                  <a:lnTo>
                    <a:pt x="618949" y="400699"/>
                  </a:lnTo>
                  <a:cubicBezTo>
                    <a:pt x="618949" y="504677"/>
                    <a:pt x="534659" y="588968"/>
                    <a:pt x="430681" y="588968"/>
                  </a:cubicBezTo>
                  <a:lnTo>
                    <a:pt x="188269" y="588968"/>
                  </a:lnTo>
                  <a:cubicBezTo>
                    <a:pt x="84291" y="588968"/>
                    <a:pt x="0" y="504677"/>
                    <a:pt x="0" y="400699"/>
                  </a:cubicBezTo>
                  <a:lnTo>
                    <a:pt x="0" y="188269"/>
                  </a:lnTo>
                  <a:cubicBezTo>
                    <a:pt x="0" y="84291"/>
                    <a:pt x="84291" y="0"/>
                    <a:pt x="188269"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24"/>
            <p:cNvSpPr txBox="1"/>
            <p:nvPr/>
          </p:nvSpPr>
          <p:spPr>
            <a:xfrm>
              <a:off x="0" y="-47625"/>
              <a:ext cx="618949" cy="6365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9" name="Google Shape;439;p24"/>
          <p:cNvGrpSpPr/>
          <p:nvPr/>
        </p:nvGrpSpPr>
        <p:grpSpPr>
          <a:xfrm>
            <a:off x="5615083" y="3856254"/>
            <a:ext cx="2097206" cy="2156987"/>
            <a:chOff x="0" y="-47625"/>
            <a:chExt cx="618949" cy="636593"/>
          </a:xfrm>
        </p:grpSpPr>
        <p:sp>
          <p:nvSpPr>
            <p:cNvPr id="440" name="Google Shape;440;p24"/>
            <p:cNvSpPr/>
            <p:nvPr/>
          </p:nvSpPr>
          <p:spPr>
            <a:xfrm>
              <a:off x="0" y="0"/>
              <a:ext cx="618949" cy="588968"/>
            </a:xfrm>
            <a:custGeom>
              <a:rect b="b" l="l" r="r" t="t"/>
              <a:pathLst>
                <a:path extrusionOk="0" h="588968" w="618949">
                  <a:moveTo>
                    <a:pt x="188269" y="0"/>
                  </a:moveTo>
                  <a:lnTo>
                    <a:pt x="430681" y="0"/>
                  </a:lnTo>
                  <a:cubicBezTo>
                    <a:pt x="534659" y="0"/>
                    <a:pt x="618949" y="84291"/>
                    <a:pt x="618949" y="188269"/>
                  </a:cubicBezTo>
                  <a:lnTo>
                    <a:pt x="618949" y="400699"/>
                  </a:lnTo>
                  <a:cubicBezTo>
                    <a:pt x="618949" y="504677"/>
                    <a:pt x="534659" y="588968"/>
                    <a:pt x="430681" y="588968"/>
                  </a:cubicBezTo>
                  <a:lnTo>
                    <a:pt x="188269" y="588968"/>
                  </a:lnTo>
                  <a:cubicBezTo>
                    <a:pt x="84291" y="588968"/>
                    <a:pt x="0" y="504677"/>
                    <a:pt x="0" y="400699"/>
                  </a:cubicBezTo>
                  <a:lnTo>
                    <a:pt x="0" y="188269"/>
                  </a:lnTo>
                  <a:cubicBezTo>
                    <a:pt x="0" y="84291"/>
                    <a:pt x="84291" y="0"/>
                    <a:pt x="188269"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24"/>
            <p:cNvSpPr txBox="1"/>
            <p:nvPr/>
          </p:nvSpPr>
          <p:spPr>
            <a:xfrm>
              <a:off x="0" y="-47625"/>
              <a:ext cx="618949" cy="6365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2" name="Google Shape;442;p24"/>
          <p:cNvGrpSpPr/>
          <p:nvPr/>
        </p:nvGrpSpPr>
        <p:grpSpPr>
          <a:xfrm>
            <a:off x="10201466" y="3856254"/>
            <a:ext cx="2097206" cy="2156987"/>
            <a:chOff x="0" y="-47625"/>
            <a:chExt cx="618949" cy="636593"/>
          </a:xfrm>
        </p:grpSpPr>
        <p:sp>
          <p:nvSpPr>
            <p:cNvPr id="443" name="Google Shape;443;p24"/>
            <p:cNvSpPr/>
            <p:nvPr/>
          </p:nvSpPr>
          <p:spPr>
            <a:xfrm>
              <a:off x="0" y="0"/>
              <a:ext cx="618949" cy="588968"/>
            </a:xfrm>
            <a:custGeom>
              <a:rect b="b" l="l" r="r" t="t"/>
              <a:pathLst>
                <a:path extrusionOk="0" h="588968" w="618949">
                  <a:moveTo>
                    <a:pt x="188269" y="0"/>
                  </a:moveTo>
                  <a:lnTo>
                    <a:pt x="430681" y="0"/>
                  </a:lnTo>
                  <a:cubicBezTo>
                    <a:pt x="534659" y="0"/>
                    <a:pt x="618949" y="84291"/>
                    <a:pt x="618949" y="188269"/>
                  </a:cubicBezTo>
                  <a:lnTo>
                    <a:pt x="618949" y="400699"/>
                  </a:lnTo>
                  <a:cubicBezTo>
                    <a:pt x="618949" y="504677"/>
                    <a:pt x="534659" y="588968"/>
                    <a:pt x="430681" y="588968"/>
                  </a:cubicBezTo>
                  <a:lnTo>
                    <a:pt x="188269" y="588968"/>
                  </a:lnTo>
                  <a:cubicBezTo>
                    <a:pt x="84291" y="588968"/>
                    <a:pt x="0" y="504677"/>
                    <a:pt x="0" y="400699"/>
                  </a:cubicBezTo>
                  <a:lnTo>
                    <a:pt x="0" y="188269"/>
                  </a:lnTo>
                  <a:cubicBezTo>
                    <a:pt x="0" y="84291"/>
                    <a:pt x="84291" y="0"/>
                    <a:pt x="188269"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24"/>
            <p:cNvSpPr txBox="1"/>
            <p:nvPr/>
          </p:nvSpPr>
          <p:spPr>
            <a:xfrm>
              <a:off x="0" y="-47625"/>
              <a:ext cx="618949" cy="6365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5" name="Google Shape;445;p24"/>
          <p:cNvGrpSpPr/>
          <p:nvPr/>
        </p:nvGrpSpPr>
        <p:grpSpPr>
          <a:xfrm>
            <a:off x="16579685" y="638944"/>
            <a:ext cx="1058726" cy="389756"/>
            <a:chOff x="0" y="0"/>
            <a:chExt cx="2207876" cy="812800"/>
          </a:xfrm>
        </p:grpSpPr>
        <p:sp>
          <p:nvSpPr>
            <p:cNvPr id="446" name="Google Shape;446;p24"/>
            <p:cNvSpPr/>
            <p:nvPr/>
          </p:nvSpPr>
          <p:spPr>
            <a:xfrm>
              <a:off x="0" y="0"/>
              <a:ext cx="2207876" cy="812800"/>
            </a:xfrm>
            <a:custGeom>
              <a:rect b="b" l="l" r="r" t="t"/>
              <a:pathLst>
                <a:path extrusionOk="0" h="812800" w="2207876">
                  <a:moveTo>
                    <a:pt x="2207876" y="406400"/>
                  </a:moveTo>
                  <a:lnTo>
                    <a:pt x="1801476" y="0"/>
                  </a:lnTo>
                  <a:lnTo>
                    <a:pt x="1801476" y="203200"/>
                  </a:lnTo>
                  <a:lnTo>
                    <a:pt x="0" y="203200"/>
                  </a:lnTo>
                  <a:lnTo>
                    <a:pt x="0" y="609600"/>
                  </a:lnTo>
                  <a:lnTo>
                    <a:pt x="1801476" y="609600"/>
                  </a:lnTo>
                  <a:lnTo>
                    <a:pt x="1801476" y="812800"/>
                  </a:lnTo>
                  <a:lnTo>
                    <a:pt x="2207876" y="406400"/>
                  </a:lnTo>
                  <a:close/>
                </a:path>
              </a:pathLst>
            </a:custGeom>
            <a:solidFill>
              <a:srgbClr val="5271FF"/>
            </a:solidFill>
            <a:ln>
              <a:noFill/>
            </a:ln>
          </p:spPr>
        </p:sp>
        <p:sp>
          <p:nvSpPr>
            <p:cNvPr id="447" name="Google Shape;447;p24"/>
            <p:cNvSpPr txBox="1"/>
            <p:nvPr/>
          </p:nvSpPr>
          <p:spPr>
            <a:xfrm>
              <a:off x="0" y="155575"/>
              <a:ext cx="2106276"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8" name="Google Shape;448;p24"/>
          <p:cNvGrpSpPr/>
          <p:nvPr/>
        </p:nvGrpSpPr>
        <p:grpSpPr>
          <a:xfrm>
            <a:off x="15771598" y="2141784"/>
            <a:ext cx="4501490" cy="4501490"/>
            <a:chOff x="0" y="0"/>
            <a:chExt cx="812800" cy="812800"/>
          </a:xfrm>
        </p:grpSpPr>
        <p:sp>
          <p:nvSpPr>
            <p:cNvPr id="449" name="Google Shape;449;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1" name="Google Shape;451;p24"/>
          <p:cNvSpPr txBox="1"/>
          <p:nvPr/>
        </p:nvSpPr>
        <p:spPr>
          <a:xfrm>
            <a:off x="1028700" y="1683998"/>
            <a:ext cx="6411865" cy="14478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9547" u="none" cap="none" strike="noStrike">
                <a:solidFill>
                  <a:srgbClr val="5271FF"/>
                </a:solidFill>
                <a:latin typeface="Anton"/>
                <a:ea typeface="Anton"/>
                <a:cs typeface="Anton"/>
                <a:sym typeface="Anton"/>
              </a:rPr>
              <a:t>OUR HISTORY</a:t>
            </a:r>
            <a:endParaRPr/>
          </a:p>
        </p:txBody>
      </p:sp>
      <p:sp>
        <p:nvSpPr>
          <p:cNvPr id="452" name="Google Shape;452;p24"/>
          <p:cNvSpPr txBox="1"/>
          <p:nvPr/>
        </p:nvSpPr>
        <p:spPr>
          <a:xfrm>
            <a:off x="1028700" y="6896189"/>
            <a:ext cx="3205932" cy="78105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0" i="0" lang="en-US" sz="5159" u="none" cap="none" strike="noStrike">
                <a:solidFill>
                  <a:srgbClr val="5271FF"/>
                </a:solidFill>
                <a:latin typeface="Anton"/>
                <a:ea typeface="Anton"/>
                <a:cs typeface="Anton"/>
                <a:sym typeface="Anton"/>
              </a:rPr>
              <a:t>MAIN POINT</a:t>
            </a:r>
            <a:endParaRPr/>
          </a:p>
        </p:txBody>
      </p:sp>
      <p:sp>
        <p:nvSpPr>
          <p:cNvPr id="453" name="Google Shape;453;p24"/>
          <p:cNvSpPr txBox="1"/>
          <p:nvPr/>
        </p:nvSpPr>
        <p:spPr>
          <a:xfrm>
            <a:off x="5615083" y="6896189"/>
            <a:ext cx="3205932" cy="78105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0" i="0" lang="en-US" sz="5159" u="none" cap="none" strike="noStrike">
                <a:solidFill>
                  <a:srgbClr val="5271FF"/>
                </a:solidFill>
                <a:latin typeface="Anton"/>
                <a:ea typeface="Anton"/>
                <a:cs typeface="Anton"/>
                <a:sym typeface="Anton"/>
              </a:rPr>
              <a:t>MAIN POINT</a:t>
            </a:r>
            <a:endParaRPr/>
          </a:p>
        </p:txBody>
      </p:sp>
      <p:sp>
        <p:nvSpPr>
          <p:cNvPr id="454" name="Google Shape;454;p24"/>
          <p:cNvSpPr txBox="1"/>
          <p:nvPr/>
        </p:nvSpPr>
        <p:spPr>
          <a:xfrm>
            <a:off x="1028700" y="7837830"/>
            <a:ext cx="3364925" cy="8248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Elaborate on what you want to discuss. </a:t>
            </a:r>
            <a:endParaRPr/>
          </a:p>
        </p:txBody>
      </p:sp>
      <p:sp>
        <p:nvSpPr>
          <p:cNvPr id="455" name="Google Shape;455;p24"/>
          <p:cNvSpPr txBox="1"/>
          <p:nvPr/>
        </p:nvSpPr>
        <p:spPr>
          <a:xfrm>
            <a:off x="5615083" y="7837830"/>
            <a:ext cx="3364925" cy="8248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Elaborate on what you want to discuss. </a:t>
            </a:r>
            <a:endParaRPr/>
          </a:p>
        </p:txBody>
      </p:sp>
      <p:sp>
        <p:nvSpPr>
          <p:cNvPr id="456" name="Google Shape;456;p24"/>
          <p:cNvSpPr txBox="1"/>
          <p:nvPr/>
        </p:nvSpPr>
        <p:spPr>
          <a:xfrm>
            <a:off x="10201466" y="6896189"/>
            <a:ext cx="3205932" cy="78105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0" i="0" lang="en-US" sz="5159" u="none" cap="none" strike="noStrike">
                <a:solidFill>
                  <a:srgbClr val="5271FF"/>
                </a:solidFill>
                <a:latin typeface="Anton"/>
                <a:ea typeface="Anton"/>
                <a:cs typeface="Anton"/>
                <a:sym typeface="Anton"/>
              </a:rPr>
              <a:t>MAIN POINT</a:t>
            </a:r>
            <a:endParaRPr/>
          </a:p>
        </p:txBody>
      </p:sp>
      <p:sp>
        <p:nvSpPr>
          <p:cNvPr id="457" name="Google Shape;457;p24"/>
          <p:cNvSpPr txBox="1"/>
          <p:nvPr/>
        </p:nvSpPr>
        <p:spPr>
          <a:xfrm>
            <a:off x="10201466" y="7837830"/>
            <a:ext cx="3364925" cy="8248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Elaborate on what you want to discuss. </a:t>
            </a:r>
            <a:endParaRPr/>
          </a:p>
        </p:txBody>
      </p:sp>
      <p:pic>
        <p:nvPicPr>
          <p:cNvPr id="458" name="Google Shape;458;p24"/>
          <p:cNvPicPr preferRelativeResize="0"/>
          <p:nvPr/>
        </p:nvPicPr>
        <p:blipFill>
          <a:blip r:embed="rId4">
            <a:alphaModFix/>
          </a:blip>
          <a:stretch>
            <a:fillRect/>
          </a:stretch>
        </p:blipFill>
        <p:spPr>
          <a:xfrm>
            <a:off x="8184838" y="586738"/>
            <a:ext cx="1918325" cy="1820576"/>
          </a:xfrm>
          <a:prstGeom prst="rect">
            <a:avLst/>
          </a:prstGeom>
          <a:noFill/>
          <a:ln>
            <a:noFill/>
          </a:ln>
        </p:spPr>
      </p:pic>
      <p:pic>
        <p:nvPicPr>
          <p:cNvPr id="459" name="Google Shape;459;p24"/>
          <p:cNvPicPr preferRelativeResize="0"/>
          <p:nvPr/>
        </p:nvPicPr>
        <p:blipFill>
          <a:blip r:embed="rId4">
            <a:alphaModFix/>
          </a:blip>
          <a:stretch>
            <a:fillRect/>
          </a:stretch>
        </p:blipFill>
        <p:spPr>
          <a:xfrm>
            <a:off x="14968075" y="7947938"/>
            <a:ext cx="1918325" cy="1820576"/>
          </a:xfrm>
          <a:prstGeom prst="rect">
            <a:avLst/>
          </a:prstGeom>
          <a:noFill/>
          <a:ln>
            <a:noFill/>
          </a:ln>
        </p:spPr>
      </p:pic>
      <p:pic>
        <p:nvPicPr>
          <p:cNvPr id="460" name="Google Shape;460;p24"/>
          <p:cNvPicPr preferRelativeResize="0"/>
          <p:nvPr/>
        </p:nvPicPr>
        <p:blipFill>
          <a:blip r:embed="rId5">
            <a:alphaModFix/>
          </a:blip>
          <a:stretch>
            <a:fillRect/>
          </a:stretch>
        </p:blipFill>
        <p:spPr>
          <a:xfrm>
            <a:off x="1430733" y="4304047"/>
            <a:ext cx="1456475" cy="1419911"/>
          </a:xfrm>
          <a:prstGeom prst="rect">
            <a:avLst/>
          </a:prstGeom>
          <a:noFill/>
          <a:ln>
            <a:noFill/>
          </a:ln>
        </p:spPr>
      </p:pic>
      <p:pic>
        <p:nvPicPr>
          <p:cNvPr id="461" name="Google Shape;461;p24"/>
          <p:cNvPicPr preferRelativeResize="0"/>
          <p:nvPr/>
        </p:nvPicPr>
        <p:blipFill>
          <a:blip r:embed="rId6">
            <a:alphaModFix/>
          </a:blip>
          <a:stretch>
            <a:fillRect/>
          </a:stretch>
        </p:blipFill>
        <p:spPr>
          <a:xfrm>
            <a:off x="6036312" y="4300949"/>
            <a:ext cx="1254750" cy="1426124"/>
          </a:xfrm>
          <a:prstGeom prst="rect">
            <a:avLst/>
          </a:prstGeom>
          <a:noFill/>
          <a:ln>
            <a:noFill/>
          </a:ln>
        </p:spPr>
      </p:pic>
      <p:pic>
        <p:nvPicPr>
          <p:cNvPr id="462" name="Google Shape;462;p24"/>
          <p:cNvPicPr preferRelativeResize="0"/>
          <p:nvPr/>
        </p:nvPicPr>
        <p:blipFill>
          <a:blip r:embed="rId7">
            <a:alphaModFix/>
          </a:blip>
          <a:stretch>
            <a:fillRect/>
          </a:stretch>
        </p:blipFill>
        <p:spPr>
          <a:xfrm>
            <a:off x="10622688" y="4388149"/>
            <a:ext cx="1254750" cy="1358297"/>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6" name="Shape 466"/>
        <p:cNvGrpSpPr/>
        <p:nvPr/>
      </p:nvGrpSpPr>
      <p:grpSpPr>
        <a:xfrm>
          <a:off x="0" y="0"/>
          <a:ext cx="0" cy="0"/>
          <a:chOff x="0" y="0"/>
          <a:chExt cx="0" cy="0"/>
        </a:xfrm>
      </p:grpSpPr>
      <p:pic>
        <p:nvPicPr>
          <p:cNvPr id="467" name="Google Shape;467;p25"/>
          <p:cNvPicPr preferRelativeResize="0"/>
          <p:nvPr/>
        </p:nvPicPr>
        <p:blipFill>
          <a:blip r:embed="rId3">
            <a:alphaModFix/>
          </a:blip>
          <a:stretch>
            <a:fillRect/>
          </a:stretch>
        </p:blipFill>
        <p:spPr>
          <a:xfrm>
            <a:off x="0" y="0"/>
            <a:ext cx="18288000" cy="10287000"/>
          </a:xfrm>
          <a:prstGeom prst="rect">
            <a:avLst/>
          </a:prstGeom>
          <a:noFill/>
          <a:ln>
            <a:noFill/>
          </a:ln>
        </p:spPr>
      </p:pic>
      <p:sp>
        <p:nvSpPr>
          <p:cNvPr id="468" name="Google Shape;468;p25"/>
          <p:cNvSpPr/>
          <p:nvPr/>
        </p:nvSpPr>
        <p:spPr>
          <a:xfrm>
            <a:off x="1028700" y="7443084"/>
            <a:ext cx="1918326" cy="1815216"/>
          </a:xfrm>
          <a:custGeom>
            <a:rect b="b" l="l" r="r" t="t"/>
            <a:pathLst>
              <a:path extrusionOk="0" h="1815216" w="1918326">
                <a:moveTo>
                  <a:pt x="0" y="0"/>
                </a:moveTo>
                <a:lnTo>
                  <a:pt x="1918326" y="0"/>
                </a:lnTo>
                <a:lnTo>
                  <a:pt x="1918326" y="1815216"/>
                </a:lnTo>
                <a:lnTo>
                  <a:pt x="0" y="1815216"/>
                </a:lnTo>
                <a:lnTo>
                  <a:pt x="0" y="0"/>
                </a:lnTo>
                <a:close/>
              </a:path>
            </a:pathLst>
          </a:custGeom>
          <a:blipFill rotWithShape="1">
            <a:blip r:embed="rId4">
              <a:alphaModFix/>
            </a:blip>
            <a:stretch>
              <a:fillRect b="0" l="0" r="0" t="0"/>
            </a:stretch>
          </a:blipFill>
          <a:ln>
            <a:noFill/>
          </a:ln>
        </p:spPr>
      </p:sp>
      <p:grpSp>
        <p:nvGrpSpPr>
          <p:cNvPr id="469" name="Google Shape;469;p25"/>
          <p:cNvGrpSpPr/>
          <p:nvPr/>
        </p:nvGrpSpPr>
        <p:grpSpPr>
          <a:xfrm>
            <a:off x="1028700" y="5982762"/>
            <a:ext cx="594846" cy="594846"/>
            <a:chOff x="0" y="0"/>
            <a:chExt cx="812800" cy="812800"/>
          </a:xfrm>
        </p:grpSpPr>
        <p:sp>
          <p:nvSpPr>
            <p:cNvPr id="470" name="Google Shape;470;p25"/>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271FF"/>
            </a:solidFill>
            <a:ln>
              <a:noFill/>
            </a:ln>
          </p:spPr>
        </p:sp>
        <p:sp>
          <p:nvSpPr>
            <p:cNvPr id="471" name="Google Shape;471;p25"/>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2" name="Google Shape;472;p25"/>
          <p:cNvGrpSpPr/>
          <p:nvPr/>
        </p:nvGrpSpPr>
        <p:grpSpPr>
          <a:xfrm>
            <a:off x="-313082" y="-257199"/>
            <a:ext cx="19010529" cy="3833074"/>
            <a:chOff x="0" y="-47625"/>
            <a:chExt cx="5006888" cy="1009534"/>
          </a:xfrm>
        </p:grpSpPr>
        <p:sp>
          <p:nvSpPr>
            <p:cNvPr id="473" name="Google Shape;473;p25"/>
            <p:cNvSpPr/>
            <p:nvPr/>
          </p:nvSpPr>
          <p:spPr>
            <a:xfrm>
              <a:off x="0" y="0"/>
              <a:ext cx="5006888" cy="961909"/>
            </a:xfrm>
            <a:custGeom>
              <a:rect b="b" l="l" r="r" t="t"/>
              <a:pathLst>
                <a:path extrusionOk="0" h="961909" w="5006888">
                  <a:moveTo>
                    <a:pt x="0" y="0"/>
                  </a:moveTo>
                  <a:lnTo>
                    <a:pt x="5006888" y="0"/>
                  </a:lnTo>
                  <a:lnTo>
                    <a:pt x="5006888" y="961909"/>
                  </a:lnTo>
                  <a:lnTo>
                    <a:pt x="0" y="961909"/>
                  </a:lnTo>
                  <a:close/>
                </a:path>
              </a:pathLst>
            </a:custGeom>
            <a:solidFill>
              <a:srgbClr val="5271FF"/>
            </a:solidFill>
            <a:ln>
              <a:noFill/>
            </a:ln>
          </p:spPr>
        </p:sp>
        <p:sp>
          <p:nvSpPr>
            <p:cNvPr id="474" name="Google Shape;474;p25"/>
            <p:cNvSpPr txBox="1"/>
            <p:nvPr/>
          </p:nvSpPr>
          <p:spPr>
            <a:xfrm>
              <a:off x="0" y="-47625"/>
              <a:ext cx="5006888" cy="100953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5" name="Google Shape;475;p25"/>
          <p:cNvSpPr txBox="1"/>
          <p:nvPr/>
        </p:nvSpPr>
        <p:spPr>
          <a:xfrm>
            <a:off x="4074677" y="433737"/>
            <a:ext cx="10138647" cy="2891117"/>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9547" u="none" cap="none" strike="noStrike">
                <a:solidFill>
                  <a:srgbClr val="FFFFFF"/>
                </a:solidFill>
                <a:latin typeface="Anton"/>
                <a:ea typeface="Anton"/>
                <a:cs typeface="Anton"/>
                <a:sym typeface="Anton"/>
              </a:rPr>
              <a:t>A PICTURE IS WORTH A THOUSAND WORDS</a:t>
            </a:r>
            <a:endParaRPr/>
          </a:p>
        </p:txBody>
      </p:sp>
      <p:pic>
        <p:nvPicPr>
          <p:cNvPr id="476" name="Google Shape;476;p25"/>
          <p:cNvPicPr preferRelativeResize="0"/>
          <p:nvPr/>
        </p:nvPicPr>
        <p:blipFill>
          <a:blip r:embed="rId5">
            <a:alphaModFix/>
          </a:blip>
          <a:stretch>
            <a:fillRect/>
          </a:stretch>
        </p:blipFill>
        <p:spPr>
          <a:xfrm>
            <a:off x="14790075" y="1873525"/>
            <a:ext cx="2076900" cy="19648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26"/>
          <p:cNvSpPr txBox="1"/>
          <p:nvPr/>
        </p:nvSpPr>
        <p:spPr>
          <a:xfrm>
            <a:off x="1416980" y="2513709"/>
            <a:ext cx="14517600" cy="32331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9547" u="none" cap="none" strike="noStrike">
                <a:solidFill>
                  <a:srgbClr val="5271FF"/>
                </a:solidFill>
                <a:latin typeface="Anton"/>
                <a:ea typeface="Anton"/>
                <a:cs typeface="Anton"/>
                <a:sym typeface="Anton"/>
              </a:rPr>
              <a:t>WRITE AN ORIGINAL STATEMENT OR INSPIRING QUOTE</a:t>
            </a:r>
            <a:endParaRPr/>
          </a:p>
        </p:txBody>
      </p:sp>
      <p:sp>
        <p:nvSpPr>
          <p:cNvPr id="482" name="Google Shape;482;p26"/>
          <p:cNvSpPr txBox="1"/>
          <p:nvPr/>
        </p:nvSpPr>
        <p:spPr>
          <a:xfrm>
            <a:off x="1416980" y="6074301"/>
            <a:ext cx="9059235"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 Include a credit, citation, or supporting message</a:t>
            </a:r>
            <a:endParaRPr/>
          </a:p>
        </p:txBody>
      </p:sp>
      <p:grpSp>
        <p:nvGrpSpPr>
          <p:cNvPr id="483" name="Google Shape;483;p26"/>
          <p:cNvGrpSpPr/>
          <p:nvPr/>
        </p:nvGrpSpPr>
        <p:grpSpPr>
          <a:xfrm>
            <a:off x="732295" y="586754"/>
            <a:ext cx="3005749" cy="590654"/>
            <a:chOff x="0" y="0"/>
            <a:chExt cx="4007665" cy="787538"/>
          </a:xfrm>
        </p:grpSpPr>
        <p:sp>
          <p:nvSpPr>
            <p:cNvPr id="484" name="Google Shape;484;p26"/>
            <p:cNvSpPr/>
            <p:nvPr/>
          </p:nvSpPr>
          <p:spPr>
            <a:xfrm>
              <a:off x="0" y="0"/>
              <a:ext cx="790412" cy="787538"/>
            </a:xfrm>
            <a:custGeom>
              <a:rect b="b" l="l" r="r" t="t"/>
              <a:pathLst>
                <a:path extrusionOk="0" h="787538" w="790412">
                  <a:moveTo>
                    <a:pt x="0" y="0"/>
                  </a:moveTo>
                  <a:lnTo>
                    <a:pt x="790412" y="0"/>
                  </a:lnTo>
                  <a:lnTo>
                    <a:pt x="790412" y="787538"/>
                  </a:lnTo>
                  <a:lnTo>
                    <a:pt x="0" y="787538"/>
                  </a:lnTo>
                  <a:lnTo>
                    <a:pt x="0" y="0"/>
                  </a:lnTo>
                  <a:close/>
                </a:path>
              </a:pathLst>
            </a:custGeom>
            <a:blipFill rotWithShape="1">
              <a:blip r:embed="rId3">
                <a:alphaModFix/>
              </a:blip>
              <a:stretch>
                <a:fillRect b="0" l="0" r="0" t="0"/>
              </a:stretch>
            </a:blipFill>
            <a:ln>
              <a:noFill/>
            </a:ln>
          </p:spPr>
        </p:sp>
        <p:sp>
          <p:nvSpPr>
            <p:cNvPr id="485" name="Google Shape;485;p26"/>
            <p:cNvSpPr txBox="1"/>
            <p:nvPr/>
          </p:nvSpPr>
          <p:spPr>
            <a:xfrm>
              <a:off x="1083860" y="116450"/>
              <a:ext cx="2923805" cy="564164"/>
            </a:xfrm>
            <a:prstGeom prst="rect">
              <a:avLst/>
            </a:prstGeom>
            <a:noFill/>
            <a:ln>
              <a:noFill/>
            </a:ln>
          </p:spPr>
          <p:txBody>
            <a:bodyPr anchorCtr="0" anchor="t" bIns="0" lIns="0" spcFirstLastPara="1" rIns="0" wrap="square" tIns="0">
              <a:spAutoFit/>
            </a:bodyPr>
            <a:lstStyle/>
            <a:p>
              <a:pPr indent="0" lvl="0" marL="0" marR="0" rtl="0" algn="l">
                <a:lnSpc>
                  <a:spcPct val="120021"/>
                </a:lnSpc>
                <a:spcBef>
                  <a:spcPts val="0"/>
                </a:spcBef>
                <a:spcAft>
                  <a:spcPts val="0"/>
                </a:spcAft>
                <a:buNone/>
              </a:pPr>
              <a:r>
                <a:rPr b="0" i="0" lang="en-US" sz="2827" u="none" cap="none" strike="noStrike">
                  <a:solidFill>
                    <a:srgbClr val="5271FF"/>
                  </a:solidFill>
                  <a:latin typeface="Anton"/>
                  <a:ea typeface="Anton"/>
                  <a:cs typeface="Anton"/>
                  <a:sym typeface="Anton"/>
                </a:rPr>
                <a:t>LOGO COMPANY</a:t>
              </a:r>
              <a:endParaRPr/>
            </a:p>
          </p:txBody>
        </p:sp>
      </p:grpSp>
      <p:grpSp>
        <p:nvGrpSpPr>
          <p:cNvPr id="486" name="Google Shape;486;p26"/>
          <p:cNvGrpSpPr/>
          <p:nvPr/>
        </p:nvGrpSpPr>
        <p:grpSpPr>
          <a:xfrm>
            <a:off x="16579685" y="638944"/>
            <a:ext cx="1058726" cy="389756"/>
            <a:chOff x="0" y="0"/>
            <a:chExt cx="2207876" cy="812800"/>
          </a:xfrm>
        </p:grpSpPr>
        <p:sp>
          <p:nvSpPr>
            <p:cNvPr id="487" name="Google Shape;487;p26"/>
            <p:cNvSpPr/>
            <p:nvPr/>
          </p:nvSpPr>
          <p:spPr>
            <a:xfrm>
              <a:off x="0" y="0"/>
              <a:ext cx="2207876" cy="812800"/>
            </a:xfrm>
            <a:custGeom>
              <a:rect b="b" l="l" r="r" t="t"/>
              <a:pathLst>
                <a:path extrusionOk="0" h="812800" w="2207876">
                  <a:moveTo>
                    <a:pt x="2207876" y="406400"/>
                  </a:moveTo>
                  <a:lnTo>
                    <a:pt x="1801476" y="0"/>
                  </a:lnTo>
                  <a:lnTo>
                    <a:pt x="1801476" y="203200"/>
                  </a:lnTo>
                  <a:lnTo>
                    <a:pt x="0" y="203200"/>
                  </a:lnTo>
                  <a:lnTo>
                    <a:pt x="0" y="609600"/>
                  </a:lnTo>
                  <a:lnTo>
                    <a:pt x="1801476" y="609600"/>
                  </a:lnTo>
                  <a:lnTo>
                    <a:pt x="1801476" y="812800"/>
                  </a:lnTo>
                  <a:lnTo>
                    <a:pt x="2207876" y="406400"/>
                  </a:lnTo>
                  <a:close/>
                </a:path>
              </a:pathLst>
            </a:custGeom>
            <a:solidFill>
              <a:srgbClr val="5271FF"/>
            </a:solidFill>
            <a:ln>
              <a:noFill/>
            </a:ln>
          </p:spPr>
        </p:sp>
        <p:sp>
          <p:nvSpPr>
            <p:cNvPr id="488" name="Google Shape;488;p26"/>
            <p:cNvSpPr txBox="1"/>
            <p:nvPr/>
          </p:nvSpPr>
          <p:spPr>
            <a:xfrm>
              <a:off x="0" y="155575"/>
              <a:ext cx="2106276"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9" name="Google Shape;489;p26"/>
          <p:cNvGrpSpPr/>
          <p:nvPr/>
        </p:nvGrpSpPr>
        <p:grpSpPr>
          <a:xfrm>
            <a:off x="12757810" y="5143500"/>
            <a:ext cx="4501490" cy="4501490"/>
            <a:chOff x="0" y="0"/>
            <a:chExt cx="812800" cy="812800"/>
          </a:xfrm>
        </p:grpSpPr>
        <p:sp>
          <p:nvSpPr>
            <p:cNvPr id="490" name="Google Shape;490;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2" name="Google Shape;492;p26"/>
          <p:cNvGrpSpPr/>
          <p:nvPr/>
        </p:nvGrpSpPr>
        <p:grpSpPr>
          <a:xfrm>
            <a:off x="14711132" y="1177407"/>
            <a:ext cx="594846" cy="594846"/>
            <a:chOff x="0" y="0"/>
            <a:chExt cx="812800" cy="812800"/>
          </a:xfrm>
        </p:grpSpPr>
        <p:sp>
          <p:nvSpPr>
            <p:cNvPr id="493" name="Google Shape;493;p26"/>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271FF"/>
            </a:solidFill>
            <a:ln>
              <a:noFill/>
            </a:ln>
          </p:spPr>
        </p:sp>
        <p:sp>
          <p:nvSpPr>
            <p:cNvPr id="494" name="Google Shape;494;p26"/>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495" name="Google Shape;495;p26"/>
          <p:cNvPicPr preferRelativeResize="0"/>
          <p:nvPr/>
        </p:nvPicPr>
        <p:blipFill>
          <a:blip r:embed="rId4">
            <a:alphaModFix/>
          </a:blip>
          <a:stretch>
            <a:fillRect/>
          </a:stretch>
        </p:blipFill>
        <p:spPr>
          <a:xfrm>
            <a:off x="6961925" y="7440388"/>
            <a:ext cx="1918325" cy="182057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pic>
        <p:nvPicPr>
          <p:cNvPr id="500" name="Google Shape;500;p27"/>
          <p:cNvPicPr preferRelativeResize="0"/>
          <p:nvPr/>
        </p:nvPicPr>
        <p:blipFill>
          <a:blip r:embed="rId3">
            <a:alphaModFix/>
          </a:blip>
          <a:stretch>
            <a:fillRect/>
          </a:stretch>
        </p:blipFill>
        <p:spPr>
          <a:xfrm>
            <a:off x="9480575" y="0"/>
            <a:ext cx="8807427" cy="10288550"/>
          </a:xfrm>
          <a:prstGeom prst="rect">
            <a:avLst/>
          </a:prstGeom>
          <a:noFill/>
          <a:ln>
            <a:noFill/>
          </a:ln>
        </p:spPr>
      </p:pic>
      <p:grpSp>
        <p:nvGrpSpPr>
          <p:cNvPr id="501" name="Google Shape;501;p27"/>
          <p:cNvGrpSpPr/>
          <p:nvPr/>
        </p:nvGrpSpPr>
        <p:grpSpPr>
          <a:xfrm>
            <a:off x="732295" y="586754"/>
            <a:ext cx="3005749" cy="590654"/>
            <a:chOff x="0" y="0"/>
            <a:chExt cx="4007665" cy="787538"/>
          </a:xfrm>
        </p:grpSpPr>
        <p:sp>
          <p:nvSpPr>
            <p:cNvPr id="502" name="Google Shape;502;p27"/>
            <p:cNvSpPr/>
            <p:nvPr/>
          </p:nvSpPr>
          <p:spPr>
            <a:xfrm>
              <a:off x="0" y="0"/>
              <a:ext cx="790412" cy="787538"/>
            </a:xfrm>
            <a:custGeom>
              <a:rect b="b" l="l" r="r" t="t"/>
              <a:pathLst>
                <a:path extrusionOk="0" h="787538" w="790412">
                  <a:moveTo>
                    <a:pt x="0" y="0"/>
                  </a:moveTo>
                  <a:lnTo>
                    <a:pt x="790412" y="0"/>
                  </a:lnTo>
                  <a:lnTo>
                    <a:pt x="790412" y="787538"/>
                  </a:lnTo>
                  <a:lnTo>
                    <a:pt x="0" y="787538"/>
                  </a:lnTo>
                  <a:lnTo>
                    <a:pt x="0" y="0"/>
                  </a:lnTo>
                  <a:close/>
                </a:path>
              </a:pathLst>
            </a:custGeom>
            <a:blipFill rotWithShape="1">
              <a:blip r:embed="rId4">
                <a:alphaModFix/>
              </a:blip>
              <a:stretch>
                <a:fillRect b="0" l="0" r="0" t="0"/>
              </a:stretch>
            </a:blipFill>
            <a:ln>
              <a:noFill/>
            </a:ln>
          </p:spPr>
        </p:sp>
        <p:sp>
          <p:nvSpPr>
            <p:cNvPr id="503" name="Google Shape;503;p27"/>
            <p:cNvSpPr txBox="1"/>
            <p:nvPr/>
          </p:nvSpPr>
          <p:spPr>
            <a:xfrm>
              <a:off x="1083860" y="116450"/>
              <a:ext cx="2923805" cy="564164"/>
            </a:xfrm>
            <a:prstGeom prst="rect">
              <a:avLst/>
            </a:prstGeom>
            <a:noFill/>
            <a:ln>
              <a:noFill/>
            </a:ln>
          </p:spPr>
          <p:txBody>
            <a:bodyPr anchorCtr="0" anchor="t" bIns="0" lIns="0" spcFirstLastPara="1" rIns="0" wrap="square" tIns="0">
              <a:spAutoFit/>
            </a:bodyPr>
            <a:lstStyle/>
            <a:p>
              <a:pPr indent="0" lvl="0" marL="0" marR="0" rtl="0" algn="l">
                <a:lnSpc>
                  <a:spcPct val="120021"/>
                </a:lnSpc>
                <a:spcBef>
                  <a:spcPts val="0"/>
                </a:spcBef>
                <a:spcAft>
                  <a:spcPts val="0"/>
                </a:spcAft>
                <a:buNone/>
              </a:pPr>
              <a:r>
                <a:rPr b="0" i="0" lang="en-US" sz="2827" u="none" cap="none" strike="noStrike">
                  <a:solidFill>
                    <a:srgbClr val="5271FF"/>
                  </a:solidFill>
                  <a:latin typeface="Anton"/>
                  <a:ea typeface="Anton"/>
                  <a:cs typeface="Anton"/>
                  <a:sym typeface="Anton"/>
                </a:rPr>
                <a:t>LOGO COMPANY</a:t>
              </a:r>
              <a:endParaRPr/>
            </a:p>
          </p:txBody>
        </p:sp>
      </p:grpSp>
      <p:sp>
        <p:nvSpPr>
          <p:cNvPr id="504" name="Google Shape;504;p27"/>
          <p:cNvSpPr txBox="1"/>
          <p:nvPr/>
        </p:nvSpPr>
        <p:spPr>
          <a:xfrm>
            <a:off x="1028700" y="1665365"/>
            <a:ext cx="5562600" cy="14478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9547" u="none" cap="none" strike="noStrike">
                <a:solidFill>
                  <a:srgbClr val="5271FF"/>
                </a:solidFill>
                <a:latin typeface="Anton"/>
                <a:ea typeface="Anton"/>
                <a:cs typeface="Anton"/>
                <a:sym typeface="Anton"/>
              </a:rPr>
              <a:t>CONTACT US</a:t>
            </a:r>
            <a:endParaRPr/>
          </a:p>
        </p:txBody>
      </p:sp>
      <p:sp>
        <p:nvSpPr>
          <p:cNvPr id="505" name="Google Shape;505;p27"/>
          <p:cNvSpPr txBox="1"/>
          <p:nvPr/>
        </p:nvSpPr>
        <p:spPr>
          <a:xfrm>
            <a:off x="2058835" y="3702648"/>
            <a:ext cx="5801458" cy="405699"/>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123 Anywhere St., Any City,ST 12345</a:t>
            </a:r>
            <a:endParaRPr/>
          </a:p>
        </p:txBody>
      </p:sp>
      <p:sp>
        <p:nvSpPr>
          <p:cNvPr id="506" name="Google Shape;506;p27"/>
          <p:cNvSpPr txBox="1"/>
          <p:nvPr/>
        </p:nvSpPr>
        <p:spPr>
          <a:xfrm>
            <a:off x="2058835" y="4769334"/>
            <a:ext cx="4892954" cy="405699"/>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123-456-7890</a:t>
            </a:r>
            <a:endParaRPr/>
          </a:p>
        </p:txBody>
      </p:sp>
      <p:sp>
        <p:nvSpPr>
          <p:cNvPr id="507" name="Google Shape;507;p27"/>
          <p:cNvSpPr txBox="1"/>
          <p:nvPr/>
        </p:nvSpPr>
        <p:spPr>
          <a:xfrm>
            <a:off x="2058835" y="5828659"/>
            <a:ext cx="4892954" cy="405699"/>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hello@reallygreatsite.com</a:t>
            </a:r>
            <a:endParaRPr/>
          </a:p>
        </p:txBody>
      </p:sp>
      <p:sp>
        <p:nvSpPr>
          <p:cNvPr id="508" name="Google Shape;508;p27"/>
          <p:cNvSpPr txBox="1"/>
          <p:nvPr/>
        </p:nvSpPr>
        <p:spPr>
          <a:xfrm>
            <a:off x="2058835" y="8028391"/>
            <a:ext cx="4892954" cy="405699"/>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reallygreatsite.com</a:t>
            </a:r>
            <a:endParaRPr/>
          </a:p>
        </p:txBody>
      </p:sp>
      <p:sp>
        <p:nvSpPr>
          <p:cNvPr id="509" name="Google Shape;509;p27"/>
          <p:cNvSpPr txBox="1"/>
          <p:nvPr/>
        </p:nvSpPr>
        <p:spPr>
          <a:xfrm>
            <a:off x="2058835" y="6970015"/>
            <a:ext cx="4892954" cy="405699"/>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@reallygreatsite</a:t>
            </a:r>
            <a:endParaRPr/>
          </a:p>
        </p:txBody>
      </p:sp>
      <p:grpSp>
        <p:nvGrpSpPr>
          <p:cNvPr id="510" name="Google Shape;510;p27"/>
          <p:cNvGrpSpPr/>
          <p:nvPr/>
        </p:nvGrpSpPr>
        <p:grpSpPr>
          <a:xfrm>
            <a:off x="7860293" y="9011605"/>
            <a:ext cx="4501490" cy="4501490"/>
            <a:chOff x="0" y="0"/>
            <a:chExt cx="812800" cy="812800"/>
          </a:xfrm>
        </p:grpSpPr>
        <p:sp>
          <p:nvSpPr>
            <p:cNvPr id="511" name="Google Shape;511;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513" name="Google Shape;513;p27"/>
          <p:cNvPicPr preferRelativeResize="0"/>
          <p:nvPr/>
        </p:nvPicPr>
        <p:blipFill>
          <a:blip r:embed="rId5">
            <a:alphaModFix/>
          </a:blip>
          <a:stretch>
            <a:fillRect/>
          </a:stretch>
        </p:blipFill>
        <p:spPr>
          <a:xfrm>
            <a:off x="6951800" y="5649676"/>
            <a:ext cx="1918325" cy="1820576"/>
          </a:xfrm>
          <a:prstGeom prst="rect">
            <a:avLst/>
          </a:prstGeom>
          <a:noFill/>
          <a:ln>
            <a:noFill/>
          </a:ln>
        </p:spPr>
      </p:pic>
      <p:pic>
        <p:nvPicPr>
          <p:cNvPr id="514" name="Google Shape;514;p27"/>
          <p:cNvPicPr preferRelativeResize="0"/>
          <p:nvPr/>
        </p:nvPicPr>
        <p:blipFill>
          <a:blip r:embed="rId6">
            <a:alphaModFix/>
          </a:blip>
          <a:stretch>
            <a:fillRect/>
          </a:stretch>
        </p:blipFill>
        <p:spPr>
          <a:xfrm>
            <a:off x="1144264" y="3702650"/>
            <a:ext cx="693211" cy="478249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8" name="Shape 518"/>
        <p:cNvGrpSpPr/>
        <p:nvPr/>
      </p:nvGrpSpPr>
      <p:grpSpPr>
        <a:xfrm>
          <a:off x="0" y="0"/>
          <a:ext cx="0" cy="0"/>
          <a:chOff x="0" y="0"/>
          <a:chExt cx="0" cy="0"/>
        </a:xfrm>
      </p:grpSpPr>
      <p:pic>
        <p:nvPicPr>
          <p:cNvPr id="519" name="Google Shape;519;p28"/>
          <p:cNvPicPr preferRelativeResize="0"/>
          <p:nvPr/>
        </p:nvPicPr>
        <p:blipFill>
          <a:blip r:embed="rId3">
            <a:alphaModFix/>
          </a:blip>
          <a:stretch>
            <a:fillRect/>
          </a:stretch>
        </p:blipFill>
        <p:spPr>
          <a:xfrm>
            <a:off x="10118727" y="1434475"/>
            <a:ext cx="6518601" cy="7755326"/>
          </a:xfrm>
          <a:prstGeom prst="rect">
            <a:avLst/>
          </a:prstGeom>
          <a:noFill/>
          <a:ln>
            <a:noFill/>
          </a:ln>
        </p:spPr>
      </p:pic>
      <p:grpSp>
        <p:nvGrpSpPr>
          <p:cNvPr id="520" name="Google Shape;520;p28"/>
          <p:cNvGrpSpPr/>
          <p:nvPr/>
        </p:nvGrpSpPr>
        <p:grpSpPr>
          <a:xfrm>
            <a:off x="16579685" y="638944"/>
            <a:ext cx="1058726" cy="389756"/>
            <a:chOff x="0" y="0"/>
            <a:chExt cx="2207876" cy="812800"/>
          </a:xfrm>
        </p:grpSpPr>
        <p:sp>
          <p:nvSpPr>
            <p:cNvPr id="521" name="Google Shape;521;p28"/>
            <p:cNvSpPr/>
            <p:nvPr/>
          </p:nvSpPr>
          <p:spPr>
            <a:xfrm>
              <a:off x="0" y="0"/>
              <a:ext cx="2207876" cy="812800"/>
            </a:xfrm>
            <a:custGeom>
              <a:rect b="b" l="l" r="r" t="t"/>
              <a:pathLst>
                <a:path extrusionOk="0" h="812800" w="2207876">
                  <a:moveTo>
                    <a:pt x="2207876" y="406400"/>
                  </a:moveTo>
                  <a:lnTo>
                    <a:pt x="1801476" y="0"/>
                  </a:lnTo>
                  <a:lnTo>
                    <a:pt x="1801476" y="203200"/>
                  </a:lnTo>
                  <a:lnTo>
                    <a:pt x="0" y="203200"/>
                  </a:lnTo>
                  <a:lnTo>
                    <a:pt x="0" y="609600"/>
                  </a:lnTo>
                  <a:lnTo>
                    <a:pt x="1801476" y="609600"/>
                  </a:lnTo>
                  <a:lnTo>
                    <a:pt x="1801476" y="812800"/>
                  </a:lnTo>
                  <a:lnTo>
                    <a:pt x="2207876" y="406400"/>
                  </a:lnTo>
                  <a:close/>
                </a:path>
              </a:pathLst>
            </a:custGeom>
            <a:solidFill>
              <a:srgbClr val="5271FF"/>
            </a:solidFill>
            <a:ln>
              <a:noFill/>
            </a:ln>
          </p:spPr>
        </p:sp>
        <p:sp>
          <p:nvSpPr>
            <p:cNvPr id="522" name="Google Shape;522;p28"/>
            <p:cNvSpPr txBox="1"/>
            <p:nvPr/>
          </p:nvSpPr>
          <p:spPr>
            <a:xfrm>
              <a:off x="0" y="155575"/>
              <a:ext cx="2106276"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23" name="Google Shape;523;p28"/>
          <p:cNvGrpSpPr/>
          <p:nvPr/>
        </p:nvGrpSpPr>
        <p:grpSpPr>
          <a:xfrm>
            <a:off x="732295" y="586754"/>
            <a:ext cx="3005749" cy="590654"/>
            <a:chOff x="0" y="0"/>
            <a:chExt cx="4007665" cy="787538"/>
          </a:xfrm>
        </p:grpSpPr>
        <p:sp>
          <p:nvSpPr>
            <p:cNvPr id="524" name="Google Shape;524;p28"/>
            <p:cNvSpPr/>
            <p:nvPr/>
          </p:nvSpPr>
          <p:spPr>
            <a:xfrm>
              <a:off x="0" y="0"/>
              <a:ext cx="790412" cy="787538"/>
            </a:xfrm>
            <a:custGeom>
              <a:rect b="b" l="l" r="r" t="t"/>
              <a:pathLst>
                <a:path extrusionOk="0" h="787538" w="790412">
                  <a:moveTo>
                    <a:pt x="0" y="0"/>
                  </a:moveTo>
                  <a:lnTo>
                    <a:pt x="790412" y="0"/>
                  </a:lnTo>
                  <a:lnTo>
                    <a:pt x="790412" y="787538"/>
                  </a:lnTo>
                  <a:lnTo>
                    <a:pt x="0" y="787538"/>
                  </a:lnTo>
                  <a:lnTo>
                    <a:pt x="0" y="0"/>
                  </a:lnTo>
                  <a:close/>
                </a:path>
              </a:pathLst>
            </a:custGeom>
            <a:blipFill rotWithShape="1">
              <a:blip r:embed="rId4">
                <a:alphaModFix/>
              </a:blip>
              <a:stretch>
                <a:fillRect b="0" l="0" r="0" t="0"/>
              </a:stretch>
            </a:blipFill>
            <a:ln>
              <a:noFill/>
            </a:ln>
          </p:spPr>
        </p:sp>
        <p:sp>
          <p:nvSpPr>
            <p:cNvPr id="525" name="Google Shape;525;p28"/>
            <p:cNvSpPr txBox="1"/>
            <p:nvPr/>
          </p:nvSpPr>
          <p:spPr>
            <a:xfrm>
              <a:off x="1083860" y="116450"/>
              <a:ext cx="2923805" cy="564164"/>
            </a:xfrm>
            <a:prstGeom prst="rect">
              <a:avLst/>
            </a:prstGeom>
            <a:noFill/>
            <a:ln>
              <a:noFill/>
            </a:ln>
          </p:spPr>
          <p:txBody>
            <a:bodyPr anchorCtr="0" anchor="t" bIns="0" lIns="0" spcFirstLastPara="1" rIns="0" wrap="square" tIns="0">
              <a:spAutoFit/>
            </a:bodyPr>
            <a:lstStyle/>
            <a:p>
              <a:pPr indent="0" lvl="0" marL="0" marR="0" rtl="0" algn="l">
                <a:lnSpc>
                  <a:spcPct val="120021"/>
                </a:lnSpc>
                <a:spcBef>
                  <a:spcPts val="0"/>
                </a:spcBef>
                <a:spcAft>
                  <a:spcPts val="0"/>
                </a:spcAft>
                <a:buNone/>
              </a:pPr>
              <a:r>
                <a:rPr b="0" i="0" lang="en-US" sz="2827" u="none" cap="none" strike="noStrike">
                  <a:solidFill>
                    <a:srgbClr val="5271FF"/>
                  </a:solidFill>
                  <a:latin typeface="Anton"/>
                  <a:ea typeface="Anton"/>
                  <a:cs typeface="Anton"/>
                  <a:sym typeface="Anton"/>
                </a:rPr>
                <a:t>LOGO COMPANY</a:t>
              </a:r>
              <a:endParaRPr/>
            </a:p>
          </p:txBody>
        </p:sp>
      </p:grpSp>
      <p:sp>
        <p:nvSpPr>
          <p:cNvPr id="526" name="Google Shape;526;p28"/>
          <p:cNvSpPr txBox="1"/>
          <p:nvPr/>
        </p:nvSpPr>
        <p:spPr>
          <a:xfrm>
            <a:off x="1028700" y="1583055"/>
            <a:ext cx="7367703" cy="14478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9547" u="none" cap="none" strike="noStrike">
                <a:solidFill>
                  <a:srgbClr val="5271FF"/>
                </a:solidFill>
                <a:latin typeface="Anton"/>
                <a:ea typeface="Anton"/>
                <a:cs typeface="Anton"/>
                <a:sym typeface="Anton"/>
              </a:rPr>
              <a:t>RESOURCE PAGE</a:t>
            </a:r>
            <a:endParaRPr/>
          </a:p>
        </p:txBody>
      </p:sp>
      <p:sp>
        <p:nvSpPr>
          <p:cNvPr id="527" name="Google Shape;527;p28"/>
          <p:cNvSpPr txBox="1"/>
          <p:nvPr/>
        </p:nvSpPr>
        <p:spPr>
          <a:xfrm>
            <a:off x="1028700" y="3402330"/>
            <a:ext cx="5059200" cy="6317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Arial"/>
                <a:ea typeface="Arial"/>
                <a:cs typeface="Arial"/>
                <a:sym typeface="Arial"/>
              </a:rPr>
              <a:t>Use these design resources in your Canva Presentation.</a:t>
            </a:r>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None/>
            </a:pPr>
            <a:r>
              <a:rPr b="0" i="0" lang="en-US" sz="2400" u="none" cap="none" strike="noStrike">
                <a:solidFill>
                  <a:srgbClr val="000000"/>
                </a:solidFill>
                <a:latin typeface="Arial"/>
                <a:ea typeface="Arial"/>
                <a:cs typeface="Arial"/>
                <a:sym typeface="Arial"/>
              </a:rPr>
              <a:t>You can find these fonts online too. Happy designing! </a:t>
            </a:r>
            <a:endParaRPr/>
          </a:p>
          <a:p>
            <a:pPr indent="0" lvl="0" marL="0" marR="0" rtl="0" algn="l">
              <a:lnSpc>
                <a:spcPct val="115000"/>
              </a:lnSpc>
              <a:spcBef>
                <a:spcPts val="0"/>
              </a:spcBef>
              <a:spcAft>
                <a:spcPts val="0"/>
              </a:spcAft>
              <a:buNone/>
            </a:pPr>
            <a:r>
              <a:t/>
            </a:r>
            <a:endParaRPr b="0" i="0" sz="2400" u="none" cap="none" strike="noStrike">
              <a:solidFill>
                <a:srgbClr val="000000"/>
              </a:solidFill>
              <a:latin typeface="Arial"/>
              <a:ea typeface="Arial"/>
              <a:cs typeface="Arial"/>
              <a:sym typeface="Arial"/>
            </a:endParaRPr>
          </a:p>
          <a:p>
            <a:pPr indent="0" lvl="0" marL="0" marR="0" rtl="0" algn="l">
              <a:lnSpc>
                <a:spcPct val="115000"/>
              </a:lnSpc>
              <a:spcBef>
                <a:spcPts val="0"/>
              </a:spcBef>
              <a:spcAft>
                <a:spcPts val="0"/>
              </a:spcAft>
              <a:buNone/>
            </a:pPr>
            <a:r>
              <a:rPr b="0" i="0" lang="en-US" sz="2400" u="none" cap="none" strike="noStrike">
                <a:solidFill>
                  <a:srgbClr val="000000"/>
                </a:solidFill>
                <a:latin typeface="Arial"/>
                <a:ea typeface="Arial"/>
                <a:cs typeface="Arial"/>
                <a:sym typeface="Arial"/>
              </a:rPr>
              <a:t>Don't forget to delete this page before presenting. </a:t>
            </a:r>
            <a:endParaRPr/>
          </a:p>
        </p:txBody>
      </p:sp>
      <p:sp>
        <p:nvSpPr>
          <p:cNvPr id="528" name="Google Shape;528;p28"/>
          <p:cNvSpPr txBox="1"/>
          <p:nvPr/>
        </p:nvSpPr>
        <p:spPr>
          <a:xfrm>
            <a:off x="1028700" y="4532999"/>
            <a:ext cx="4676700" cy="79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000000"/>
                </a:solidFill>
                <a:latin typeface="Arial"/>
                <a:ea typeface="Arial"/>
                <a:cs typeface="Arial"/>
                <a:sym typeface="Arial"/>
              </a:rPr>
              <a:t>This presentation template uses the following free fonts:</a:t>
            </a:r>
            <a:endParaRPr/>
          </a:p>
        </p:txBody>
      </p:sp>
      <p:sp>
        <p:nvSpPr>
          <p:cNvPr id="529" name="Google Shape;529;p28"/>
          <p:cNvSpPr txBox="1"/>
          <p:nvPr/>
        </p:nvSpPr>
        <p:spPr>
          <a:xfrm>
            <a:off x="1028700" y="5698807"/>
            <a:ext cx="4399800" cy="1219200"/>
          </a:xfrm>
          <a:prstGeom prst="rect">
            <a:avLst/>
          </a:prstGeom>
          <a:noFill/>
          <a:ln>
            <a:noFill/>
          </a:ln>
        </p:spPr>
        <p:txBody>
          <a:bodyPr anchorCtr="0" anchor="t" bIns="0" lIns="0" spcFirstLastPara="1" rIns="0" wrap="square" tIns="0">
            <a:spAutoFit/>
          </a:bodyPr>
          <a:lstStyle/>
          <a:p>
            <a:pPr indent="-259079" lvl="1" marL="518160" marR="0" rtl="0" algn="just">
              <a:lnSpc>
                <a:spcPct val="115000"/>
              </a:lnSpc>
              <a:spcBef>
                <a:spcPts val="0"/>
              </a:spcBef>
              <a:spcAft>
                <a:spcPts val="0"/>
              </a:spcAft>
              <a:buClr>
                <a:srgbClr val="000000"/>
              </a:buClr>
              <a:buSzPts val="2400"/>
              <a:buFont typeface="Arial"/>
              <a:buAutoNum type="arabicPeriod"/>
            </a:pPr>
            <a:r>
              <a:rPr b="0" i="0" lang="en-US" sz="2400" u="none" cap="none" strike="noStrike">
                <a:solidFill>
                  <a:srgbClr val="000000"/>
                </a:solidFill>
                <a:latin typeface="Arial"/>
                <a:ea typeface="Arial"/>
                <a:cs typeface="Arial"/>
                <a:sym typeface="Arial"/>
              </a:rPr>
              <a:t>Titles: Anton</a:t>
            </a:r>
            <a:endParaRPr/>
          </a:p>
          <a:p>
            <a:pPr indent="-259079" lvl="1" marL="518160" marR="0" rtl="0" algn="just">
              <a:lnSpc>
                <a:spcPct val="115000"/>
              </a:lnSpc>
              <a:spcBef>
                <a:spcPts val="0"/>
              </a:spcBef>
              <a:spcAft>
                <a:spcPts val="0"/>
              </a:spcAft>
              <a:buClr>
                <a:srgbClr val="000000"/>
              </a:buClr>
              <a:buSzPts val="2400"/>
              <a:buFont typeface="Arial"/>
              <a:buAutoNum type="arabicPeriod"/>
            </a:pPr>
            <a:r>
              <a:rPr b="0" i="0" lang="en-US" sz="2400" u="none" cap="none" strike="noStrike">
                <a:solidFill>
                  <a:srgbClr val="000000"/>
                </a:solidFill>
                <a:latin typeface="Arial"/>
                <a:ea typeface="Arial"/>
                <a:cs typeface="Arial"/>
                <a:sym typeface="Arial"/>
              </a:rPr>
              <a:t>Headers: Anton</a:t>
            </a:r>
            <a:endParaRPr/>
          </a:p>
          <a:p>
            <a:pPr indent="-259079" lvl="1" marL="518160" marR="0" rtl="0" algn="just">
              <a:lnSpc>
                <a:spcPct val="115000"/>
              </a:lnSpc>
              <a:spcBef>
                <a:spcPts val="0"/>
              </a:spcBef>
              <a:spcAft>
                <a:spcPts val="0"/>
              </a:spcAft>
              <a:buClr>
                <a:srgbClr val="000000"/>
              </a:buClr>
              <a:buSzPts val="2400"/>
              <a:buFont typeface="Arial"/>
              <a:buAutoNum type="arabicPeriod"/>
            </a:pPr>
            <a:r>
              <a:rPr b="0" i="0" lang="en-US" sz="2400" u="none" cap="none" strike="noStrike">
                <a:solidFill>
                  <a:srgbClr val="000000"/>
                </a:solidFill>
                <a:latin typeface="Arial"/>
                <a:ea typeface="Arial"/>
                <a:cs typeface="Arial"/>
                <a:sym typeface="Arial"/>
              </a:rPr>
              <a:t>Body Copy: </a:t>
            </a:r>
            <a:r>
              <a:rPr lang="en-US" sz="2400"/>
              <a:t>Arial</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3" name="Shape 533"/>
        <p:cNvGrpSpPr/>
        <p:nvPr/>
      </p:nvGrpSpPr>
      <p:grpSpPr>
        <a:xfrm>
          <a:off x="0" y="0"/>
          <a:ext cx="0" cy="0"/>
          <a:chOff x="0" y="0"/>
          <a:chExt cx="0" cy="0"/>
        </a:xfrm>
      </p:grpSpPr>
      <p:pic>
        <p:nvPicPr>
          <p:cNvPr id="534" name="Google Shape;534;p29"/>
          <p:cNvPicPr preferRelativeResize="0"/>
          <p:nvPr/>
        </p:nvPicPr>
        <p:blipFill>
          <a:blip r:embed="rId3">
            <a:alphaModFix/>
          </a:blip>
          <a:stretch>
            <a:fillRect/>
          </a:stretch>
        </p:blipFill>
        <p:spPr>
          <a:xfrm>
            <a:off x="6131250" y="2948870"/>
            <a:ext cx="6025501" cy="1506375"/>
          </a:xfrm>
          <a:prstGeom prst="rect">
            <a:avLst/>
          </a:prstGeom>
          <a:noFill/>
          <a:ln>
            <a:noFill/>
          </a:ln>
        </p:spPr>
      </p:pic>
      <p:sp>
        <p:nvSpPr>
          <p:cNvPr id="535" name="Google Shape;535;p29"/>
          <p:cNvSpPr txBox="1"/>
          <p:nvPr/>
        </p:nvSpPr>
        <p:spPr>
          <a:xfrm>
            <a:off x="5280936" y="990600"/>
            <a:ext cx="7726128" cy="14478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9547" u="none" cap="none" strike="noStrike">
                <a:solidFill>
                  <a:srgbClr val="5271FF"/>
                </a:solidFill>
                <a:latin typeface="Anton"/>
                <a:ea typeface="Anton"/>
                <a:cs typeface="Anton"/>
                <a:sym typeface="Anton"/>
              </a:rPr>
              <a:t>CREDITS</a:t>
            </a:r>
            <a:endParaRPr/>
          </a:p>
        </p:txBody>
      </p:sp>
      <p:sp>
        <p:nvSpPr>
          <p:cNvPr id="536" name="Google Shape;536;p29"/>
          <p:cNvSpPr txBox="1"/>
          <p:nvPr/>
        </p:nvSpPr>
        <p:spPr>
          <a:xfrm>
            <a:off x="3143698" y="5112475"/>
            <a:ext cx="11810379" cy="38862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400" u="none" cap="none" strike="noStrike">
                <a:solidFill>
                  <a:srgbClr val="000000"/>
                </a:solidFill>
                <a:latin typeface="Arial"/>
                <a:ea typeface="Arial"/>
                <a:cs typeface="Arial"/>
                <a:sym typeface="Arial"/>
              </a:rPr>
              <a:t>This presentation template is free for everyone to use thanks to the following:</a:t>
            </a:r>
            <a:endParaRPr/>
          </a:p>
        </p:txBody>
      </p:sp>
      <p:sp>
        <p:nvSpPr>
          <p:cNvPr id="537" name="Google Shape;537;p29"/>
          <p:cNvSpPr txBox="1"/>
          <p:nvPr/>
        </p:nvSpPr>
        <p:spPr>
          <a:xfrm>
            <a:off x="2818025" y="6158320"/>
            <a:ext cx="12651949" cy="8248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SlidesCarnival for the presentation template</a:t>
            </a:r>
            <a:endParaRPr/>
          </a:p>
          <a:p>
            <a:pPr indent="0" lvl="0" marL="0" marR="0" rtl="0" algn="ctr">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Pexels for the photos</a:t>
            </a:r>
            <a:endParaRPr/>
          </a:p>
        </p:txBody>
      </p:sp>
      <p:sp>
        <p:nvSpPr>
          <p:cNvPr id="538" name="Google Shape;538;p29"/>
          <p:cNvSpPr txBox="1"/>
          <p:nvPr/>
        </p:nvSpPr>
        <p:spPr>
          <a:xfrm>
            <a:off x="2818025" y="7478485"/>
            <a:ext cx="12651949" cy="14478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9547" u="none" cap="none" strike="noStrike">
                <a:solidFill>
                  <a:srgbClr val="5271FF"/>
                </a:solidFill>
                <a:latin typeface="Anton"/>
                <a:ea typeface="Anton"/>
                <a:cs typeface="Anton"/>
                <a:sym typeface="Anton"/>
              </a:rPr>
              <a:t>HAPPY DESIGNING! </a:t>
            </a:r>
            <a:endParaRPr/>
          </a:p>
        </p:txBody>
      </p:sp>
      <p:grpSp>
        <p:nvGrpSpPr>
          <p:cNvPr id="539" name="Google Shape;539;p29"/>
          <p:cNvGrpSpPr/>
          <p:nvPr/>
        </p:nvGrpSpPr>
        <p:grpSpPr>
          <a:xfrm>
            <a:off x="16594988" y="5785510"/>
            <a:ext cx="4501490" cy="4501490"/>
            <a:chOff x="0" y="0"/>
            <a:chExt cx="812800" cy="812800"/>
          </a:xfrm>
        </p:grpSpPr>
        <p:sp>
          <p:nvSpPr>
            <p:cNvPr id="540" name="Google Shape;540;p2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2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2" name="Google Shape;542;p29"/>
          <p:cNvGrpSpPr/>
          <p:nvPr/>
        </p:nvGrpSpPr>
        <p:grpSpPr>
          <a:xfrm>
            <a:off x="14711132" y="1177407"/>
            <a:ext cx="594846" cy="594846"/>
            <a:chOff x="0" y="0"/>
            <a:chExt cx="812800" cy="812800"/>
          </a:xfrm>
        </p:grpSpPr>
        <p:sp>
          <p:nvSpPr>
            <p:cNvPr id="543" name="Google Shape;543;p2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271FF"/>
            </a:solidFill>
            <a:ln>
              <a:noFill/>
            </a:ln>
          </p:spPr>
        </p:sp>
        <p:sp>
          <p:nvSpPr>
            <p:cNvPr id="544" name="Google Shape;544;p29"/>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45" name="Google Shape;545;p29"/>
          <p:cNvGrpSpPr/>
          <p:nvPr/>
        </p:nvGrpSpPr>
        <p:grpSpPr>
          <a:xfrm>
            <a:off x="2633807" y="7441409"/>
            <a:ext cx="594846" cy="594846"/>
            <a:chOff x="0" y="0"/>
            <a:chExt cx="812800" cy="812800"/>
          </a:xfrm>
        </p:grpSpPr>
        <p:sp>
          <p:nvSpPr>
            <p:cNvPr id="546" name="Google Shape;546;p2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5271FF"/>
            </a:solidFill>
            <a:ln>
              <a:noFill/>
            </a:ln>
          </p:spPr>
        </p:sp>
        <p:sp>
          <p:nvSpPr>
            <p:cNvPr id="547" name="Google Shape;547;p29"/>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grpSp>
        <p:nvGrpSpPr>
          <p:cNvPr id="111" name="Google Shape;111;p12"/>
          <p:cNvGrpSpPr/>
          <p:nvPr/>
        </p:nvGrpSpPr>
        <p:grpSpPr>
          <a:xfrm>
            <a:off x="732295" y="586754"/>
            <a:ext cx="3005749" cy="590654"/>
            <a:chOff x="0" y="0"/>
            <a:chExt cx="4007665" cy="787538"/>
          </a:xfrm>
        </p:grpSpPr>
        <p:sp>
          <p:nvSpPr>
            <p:cNvPr id="112" name="Google Shape;112;p12"/>
            <p:cNvSpPr/>
            <p:nvPr/>
          </p:nvSpPr>
          <p:spPr>
            <a:xfrm>
              <a:off x="0" y="0"/>
              <a:ext cx="790412" cy="787538"/>
            </a:xfrm>
            <a:custGeom>
              <a:rect b="b" l="l" r="r" t="t"/>
              <a:pathLst>
                <a:path extrusionOk="0" h="787538" w="790412">
                  <a:moveTo>
                    <a:pt x="0" y="0"/>
                  </a:moveTo>
                  <a:lnTo>
                    <a:pt x="790412" y="0"/>
                  </a:lnTo>
                  <a:lnTo>
                    <a:pt x="790412" y="787538"/>
                  </a:lnTo>
                  <a:lnTo>
                    <a:pt x="0" y="787538"/>
                  </a:lnTo>
                  <a:lnTo>
                    <a:pt x="0" y="0"/>
                  </a:lnTo>
                  <a:close/>
                </a:path>
              </a:pathLst>
            </a:custGeom>
            <a:blipFill rotWithShape="1">
              <a:blip r:embed="rId3">
                <a:alphaModFix/>
              </a:blip>
              <a:stretch>
                <a:fillRect b="0" l="0" r="0" t="0"/>
              </a:stretch>
            </a:blipFill>
            <a:ln>
              <a:noFill/>
            </a:ln>
          </p:spPr>
        </p:sp>
        <p:sp>
          <p:nvSpPr>
            <p:cNvPr id="113" name="Google Shape;113;p12"/>
            <p:cNvSpPr txBox="1"/>
            <p:nvPr/>
          </p:nvSpPr>
          <p:spPr>
            <a:xfrm>
              <a:off x="1083860" y="116450"/>
              <a:ext cx="2923805" cy="564164"/>
            </a:xfrm>
            <a:prstGeom prst="rect">
              <a:avLst/>
            </a:prstGeom>
            <a:noFill/>
            <a:ln>
              <a:noFill/>
            </a:ln>
          </p:spPr>
          <p:txBody>
            <a:bodyPr anchorCtr="0" anchor="t" bIns="0" lIns="0" spcFirstLastPara="1" rIns="0" wrap="square" tIns="0">
              <a:spAutoFit/>
            </a:bodyPr>
            <a:lstStyle/>
            <a:p>
              <a:pPr indent="0" lvl="0" marL="0" marR="0" rtl="0" algn="l">
                <a:lnSpc>
                  <a:spcPct val="120021"/>
                </a:lnSpc>
                <a:spcBef>
                  <a:spcPts val="0"/>
                </a:spcBef>
                <a:spcAft>
                  <a:spcPts val="0"/>
                </a:spcAft>
                <a:buNone/>
              </a:pPr>
              <a:r>
                <a:rPr b="0" i="0" lang="en-US" sz="2827" u="none" cap="none" strike="noStrike">
                  <a:solidFill>
                    <a:srgbClr val="5271FF"/>
                  </a:solidFill>
                  <a:latin typeface="Anton"/>
                  <a:ea typeface="Anton"/>
                  <a:cs typeface="Anton"/>
                  <a:sym typeface="Anton"/>
                </a:rPr>
                <a:t>LOGO COMPANY</a:t>
              </a:r>
              <a:endParaRPr/>
            </a:p>
          </p:txBody>
        </p:sp>
      </p:grpSp>
      <p:grpSp>
        <p:nvGrpSpPr>
          <p:cNvPr id="114" name="Google Shape;114;p12"/>
          <p:cNvGrpSpPr/>
          <p:nvPr/>
        </p:nvGrpSpPr>
        <p:grpSpPr>
          <a:xfrm>
            <a:off x="14047137" y="-2034756"/>
            <a:ext cx="6424326" cy="6424326"/>
            <a:chOff x="0" y="0"/>
            <a:chExt cx="812800" cy="812800"/>
          </a:xfrm>
        </p:grpSpPr>
        <p:sp>
          <p:nvSpPr>
            <p:cNvPr id="115" name="Google Shape;115;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7" name="Google Shape;117;p12"/>
          <p:cNvSpPr txBox="1"/>
          <p:nvPr/>
        </p:nvSpPr>
        <p:spPr>
          <a:xfrm>
            <a:off x="6991885" y="7089497"/>
            <a:ext cx="3794949" cy="78105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0" i="0" lang="en-US" sz="5159" u="none" cap="none" strike="noStrike">
                <a:solidFill>
                  <a:srgbClr val="5271FF"/>
                </a:solidFill>
                <a:latin typeface="Anton"/>
                <a:ea typeface="Anton"/>
                <a:cs typeface="Anton"/>
                <a:sym typeface="Anton"/>
              </a:rPr>
              <a:t>OUR PROJECTS</a:t>
            </a:r>
            <a:endParaRPr/>
          </a:p>
        </p:txBody>
      </p:sp>
      <p:grpSp>
        <p:nvGrpSpPr>
          <p:cNvPr id="118" name="Google Shape;118;p12"/>
          <p:cNvGrpSpPr/>
          <p:nvPr/>
        </p:nvGrpSpPr>
        <p:grpSpPr>
          <a:xfrm>
            <a:off x="1028700" y="4195048"/>
            <a:ext cx="2097206" cy="2156987"/>
            <a:chOff x="0" y="-47625"/>
            <a:chExt cx="618949" cy="636593"/>
          </a:xfrm>
        </p:grpSpPr>
        <p:sp>
          <p:nvSpPr>
            <p:cNvPr id="119" name="Google Shape;119;p12"/>
            <p:cNvSpPr/>
            <p:nvPr/>
          </p:nvSpPr>
          <p:spPr>
            <a:xfrm>
              <a:off x="0" y="0"/>
              <a:ext cx="618949" cy="588968"/>
            </a:xfrm>
            <a:custGeom>
              <a:rect b="b" l="l" r="r" t="t"/>
              <a:pathLst>
                <a:path extrusionOk="0" h="588968" w="618949">
                  <a:moveTo>
                    <a:pt x="188269" y="0"/>
                  </a:moveTo>
                  <a:lnTo>
                    <a:pt x="430681" y="0"/>
                  </a:lnTo>
                  <a:cubicBezTo>
                    <a:pt x="534659" y="0"/>
                    <a:pt x="618949" y="84291"/>
                    <a:pt x="618949" y="188269"/>
                  </a:cubicBezTo>
                  <a:lnTo>
                    <a:pt x="618949" y="400699"/>
                  </a:lnTo>
                  <a:cubicBezTo>
                    <a:pt x="618949" y="504677"/>
                    <a:pt x="534659" y="588968"/>
                    <a:pt x="430681" y="588968"/>
                  </a:cubicBezTo>
                  <a:lnTo>
                    <a:pt x="188269" y="588968"/>
                  </a:lnTo>
                  <a:cubicBezTo>
                    <a:pt x="84291" y="588968"/>
                    <a:pt x="0" y="504677"/>
                    <a:pt x="0" y="400699"/>
                  </a:cubicBezTo>
                  <a:lnTo>
                    <a:pt x="0" y="188269"/>
                  </a:lnTo>
                  <a:cubicBezTo>
                    <a:pt x="0" y="84291"/>
                    <a:pt x="84291" y="0"/>
                    <a:pt x="188269"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12"/>
            <p:cNvSpPr txBox="1"/>
            <p:nvPr/>
          </p:nvSpPr>
          <p:spPr>
            <a:xfrm>
              <a:off x="0" y="-47625"/>
              <a:ext cx="618949" cy="6365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1" name="Google Shape;121;p12"/>
          <p:cNvGrpSpPr/>
          <p:nvPr/>
        </p:nvGrpSpPr>
        <p:grpSpPr>
          <a:xfrm>
            <a:off x="7046794" y="4228201"/>
            <a:ext cx="2097206" cy="2156987"/>
            <a:chOff x="0" y="-47625"/>
            <a:chExt cx="618949" cy="636593"/>
          </a:xfrm>
        </p:grpSpPr>
        <p:sp>
          <p:nvSpPr>
            <p:cNvPr id="122" name="Google Shape;122;p12"/>
            <p:cNvSpPr/>
            <p:nvPr/>
          </p:nvSpPr>
          <p:spPr>
            <a:xfrm>
              <a:off x="0" y="0"/>
              <a:ext cx="618949" cy="588968"/>
            </a:xfrm>
            <a:custGeom>
              <a:rect b="b" l="l" r="r" t="t"/>
              <a:pathLst>
                <a:path extrusionOk="0" h="588968" w="618949">
                  <a:moveTo>
                    <a:pt x="188269" y="0"/>
                  </a:moveTo>
                  <a:lnTo>
                    <a:pt x="430681" y="0"/>
                  </a:lnTo>
                  <a:cubicBezTo>
                    <a:pt x="534659" y="0"/>
                    <a:pt x="618949" y="84291"/>
                    <a:pt x="618949" y="188269"/>
                  </a:cubicBezTo>
                  <a:lnTo>
                    <a:pt x="618949" y="400699"/>
                  </a:lnTo>
                  <a:cubicBezTo>
                    <a:pt x="618949" y="504677"/>
                    <a:pt x="534659" y="588968"/>
                    <a:pt x="430681" y="588968"/>
                  </a:cubicBezTo>
                  <a:lnTo>
                    <a:pt x="188269" y="588968"/>
                  </a:lnTo>
                  <a:cubicBezTo>
                    <a:pt x="84291" y="588968"/>
                    <a:pt x="0" y="504677"/>
                    <a:pt x="0" y="400699"/>
                  </a:cubicBezTo>
                  <a:lnTo>
                    <a:pt x="0" y="188269"/>
                  </a:lnTo>
                  <a:cubicBezTo>
                    <a:pt x="0" y="84291"/>
                    <a:pt x="84291" y="0"/>
                    <a:pt x="188269"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12"/>
            <p:cNvSpPr txBox="1"/>
            <p:nvPr/>
          </p:nvSpPr>
          <p:spPr>
            <a:xfrm>
              <a:off x="0" y="-47625"/>
              <a:ext cx="618949" cy="6365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4" name="Google Shape;124;p12"/>
          <p:cNvGrpSpPr/>
          <p:nvPr/>
        </p:nvGrpSpPr>
        <p:grpSpPr>
          <a:xfrm>
            <a:off x="12869549" y="4228201"/>
            <a:ext cx="2097206" cy="2156987"/>
            <a:chOff x="0" y="-47625"/>
            <a:chExt cx="618949" cy="636593"/>
          </a:xfrm>
        </p:grpSpPr>
        <p:sp>
          <p:nvSpPr>
            <p:cNvPr id="125" name="Google Shape;125;p12"/>
            <p:cNvSpPr/>
            <p:nvPr/>
          </p:nvSpPr>
          <p:spPr>
            <a:xfrm>
              <a:off x="0" y="0"/>
              <a:ext cx="618949" cy="588968"/>
            </a:xfrm>
            <a:custGeom>
              <a:rect b="b" l="l" r="r" t="t"/>
              <a:pathLst>
                <a:path extrusionOk="0" h="588968" w="618949">
                  <a:moveTo>
                    <a:pt x="188269" y="0"/>
                  </a:moveTo>
                  <a:lnTo>
                    <a:pt x="430681" y="0"/>
                  </a:lnTo>
                  <a:cubicBezTo>
                    <a:pt x="534659" y="0"/>
                    <a:pt x="618949" y="84291"/>
                    <a:pt x="618949" y="188269"/>
                  </a:cubicBezTo>
                  <a:lnTo>
                    <a:pt x="618949" y="400699"/>
                  </a:lnTo>
                  <a:cubicBezTo>
                    <a:pt x="618949" y="504677"/>
                    <a:pt x="534659" y="588968"/>
                    <a:pt x="430681" y="588968"/>
                  </a:cubicBezTo>
                  <a:lnTo>
                    <a:pt x="188269" y="588968"/>
                  </a:lnTo>
                  <a:cubicBezTo>
                    <a:pt x="84291" y="588968"/>
                    <a:pt x="0" y="504677"/>
                    <a:pt x="0" y="400699"/>
                  </a:cubicBezTo>
                  <a:lnTo>
                    <a:pt x="0" y="188269"/>
                  </a:lnTo>
                  <a:cubicBezTo>
                    <a:pt x="0" y="84291"/>
                    <a:pt x="84291" y="0"/>
                    <a:pt x="188269"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2"/>
            <p:cNvSpPr txBox="1"/>
            <p:nvPr/>
          </p:nvSpPr>
          <p:spPr>
            <a:xfrm>
              <a:off x="0" y="-47625"/>
              <a:ext cx="618949" cy="6365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7" name="Google Shape;127;p12"/>
          <p:cNvSpPr txBox="1"/>
          <p:nvPr/>
        </p:nvSpPr>
        <p:spPr>
          <a:xfrm>
            <a:off x="1028700" y="4571145"/>
            <a:ext cx="1891260" cy="1566162"/>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0" i="0" lang="en-US" sz="10346" u="none" cap="none" strike="noStrike">
                <a:solidFill>
                  <a:srgbClr val="FFFFFF"/>
                </a:solidFill>
                <a:latin typeface="Anton"/>
                <a:ea typeface="Anton"/>
                <a:cs typeface="Anton"/>
                <a:sym typeface="Anton"/>
              </a:rPr>
              <a:t>01</a:t>
            </a:r>
            <a:endParaRPr/>
          </a:p>
        </p:txBody>
      </p:sp>
      <p:sp>
        <p:nvSpPr>
          <p:cNvPr id="128" name="Google Shape;128;p12"/>
          <p:cNvSpPr txBox="1"/>
          <p:nvPr/>
        </p:nvSpPr>
        <p:spPr>
          <a:xfrm>
            <a:off x="7046794" y="4604298"/>
            <a:ext cx="1891260" cy="1566162"/>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0" i="0" lang="en-US" sz="10346" u="none" cap="none" strike="noStrike">
                <a:solidFill>
                  <a:srgbClr val="FFFFFF"/>
                </a:solidFill>
                <a:latin typeface="Anton"/>
                <a:ea typeface="Anton"/>
                <a:cs typeface="Anton"/>
                <a:sym typeface="Anton"/>
              </a:rPr>
              <a:t>02</a:t>
            </a:r>
            <a:endParaRPr/>
          </a:p>
        </p:txBody>
      </p:sp>
      <p:sp>
        <p:nvSpPr>
          <p:cNvPr id="129" name="Google Shape;129;p12"/>
          <p:cNvSpPr txBox="1"/>
          <p:nvPr/>
        </p:nvSpPr>
        <p:spPr>
          <a:xfrm>
            <a:off x="1028700" y="7089497"/>
            <a:ext cx="3553564" cy="7851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0" i="0" lang="en-US" sz="5159" u="none" cap="none" strike="noStrike">
                <a:solidFill>
                  <a:srgbClr val="5271FF"/>
                </a:solidFill>
                <a:latin typeface="Anton"/>
                <a:ea typeface="Anton"/>
                <a:cs typeface="Anton"/>
                <a:sym typeface="Anton"/>
              </a:rPr>
              <a:t>INTRODUCTION</a:t>
            </a:r>
            <a:endParaRPr/>
          </a:p>
        </p:txBody>
      </p:sp>
      <p:sp>
        <p:nvSpPr>
          <p:cNvPr id="130" name="Google Shape;130;p12"/>
          <p:cNvSpPr txBox="1"/>
          <p:nvPr/>
        </p:nvSpPr>
        <p:spPr>
          <a:xfrm>
            <a:off x="1028700" y="8107796"/>
            <a:ext cx="3306074" cy="8248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Elaborate on what you want to discuss. </a:t>
            </a:r>
            <a:endParaRPr/>
          </a:p>
        </p:txBody>
      </p:sp>
      <p:sp>
        <p:nvSpPr>
          <p:cNvPr id="131" name="Google Shape;131;p12"/>
          <p:cNvSpPr txBox="1"/>
          <p:nvPr/>
        </p:nvSpPr>
        <p:spPr>
          <a:xfrm>
            <a:off x="6991885" y="8107796"/>
            <a:ext cx="3306074" cy="8248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Elaborate on what you want to discuss. </a:t>
            </a:r>
            <a:endParaRPr/>
          </a:p>
        </p:txBody>
      </p:sp>
      <p:sp>
        <p:nvSpPr>
          <p:cNvPr id="132" name="Google Shape;132;p12"/>
          <p:cNvSpPr txBox="1"/>
          <p:nvPr/>
        </p:nvSpPr>
        <p:spPr>
          <a:xfrm>
            <a:off x="12869549" y="8107796"/>
            <a:ext cx="3306074" cy="8248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Elaborate on what you want to discuss. </a:t>
            </a:r>
            <a:endParaRPr/>
          </a:p>
        </p:txBody>
      </p:sp>
      <p:sp>
        <p:nvSpPr>
          <p:cNvPr id="133" name="Google Shape;133;p12"/>
          <p:cNvSpPr txBox="1"/>
          <p:nvPr/>
        </p:nvSpPr>
        <p:spPr>
          <a:xfrm>
            <a:off x="12869549" y="7093547"/>
            <a:ext cx="2517971" cy="78105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0" i="0" lang="en-US" sz="5159" u="none" cap="none" strike="noStrike">
                <a:solidFill>
                  <a:srgbClr val="5271FF"/>
                </a:solidFill>
                <a:latin typeface="Anton"/>
                <a:ea typeface="Anton"/>
                <a:cs typeface="Anton"/>
                <a:sym typeface="Anton"/>
              </a:rPr>
              <a:t>ABOUT US</a:t>
            </a:r>
            <a:endParaRPr/>
          </a:p>
        </p:txBody>
      </p:sp>
      <p:sp>
        <p:nvSpPr>
          <p:cNvPr id="134" name="Google Shape;134;p12"/>
          <p:cNvSpPr txBox="1"/>
          <p:nvPr/>
        </p:nvSpPr>
        <p:spPr>
          <a:xfrm>
            <a:off x="1028700" y="2166266"/>
            <a:ext cx="9269259" cy="145269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9547" u="none" cap="none" strike="noStrike">
                <a:solidFill>
                  <a:srgbClr val="5271FF"/>
                </a:solidFill>
                <a:latin typeface="Anton"/>
                <a:ea typeface="Anton"/>
                <a:cs typeface="Anton"/>
                <a:sym typeface="Anton"/>
              </a:rPr>
              <a:t>TABLE OF CONTENTS</a:t>
            </a:r>
            <a:endParaRPr/>
          </a:p>
        </p:txBody>
      </p:sp>
      <p:sp>
        <p:nvSpPr>
          <p:cNvPr id="135" name="Google Shape;135;p12"/>
          <p:cNvSpPr txBox="1"/>
          <p:nvPr/>
        </p:nvSpPr>
        <p:spPr>
          <a:xfrm>
            <a:off x="12974799" y="4604298"/>
            <a:ext cx="1891260" cy="1566162"/>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0" i="0" lang="en-US" sz="10346" u="none" cap="none" strike="noStrike">
                <a:solidFill>
                  <a:srgbClr val="FFFFFF"/>
                </a:solidFill>
                <a:latin typeface="Anton"/>
                <a:ea typeface="Anton"/>
                <a:cs typeface="Anton"/>
                <a:sym typeface="Anton"/>
              </a:rPr>
              <a:t>03</a:t>
            </a:r>
            <a:endParaRPr/>
          </a:p>
        </p:txBody>
      </p:sp>
      <p:grpSp>
        <p:nvGrpSpPr>
          <p:cNvPr id="136" name="Google Shape;136;p12"/>
          <p:cNvGrpSpPr/>
          <p:nvPr/>
        </p:nvGrpSpPr>
        <p:grpSpPr>
          <a:xfrm>
            <a:off x="16579685" y="638944"/>
            <a:ext cx="1058726" cy="389756"/>
            <a:chOff x="0" y="0"/>
            <a:chExt cx="2207876" cy="812800"/>
          </a:xfrm>
        </p:grpSpPr>
        <p:sp>
          <p:nvSpPr>
            <p:cNvPr id="137" name="Google Shape;137;p12"/>
            <p:cNvSpPr/>
            <p:nvPr/>
          </p:nvSpPr>
          <p:spPr>
            <a:xfrm>
              <a:off x="0" y="0"/>
              <a:ext cx="2207876" cy="812800"/>
            </a:xfrm>
            <a:custGeom>
              <a:rect b="b" l="l" r="r" t="t"/>
              <a:pathLst>
                <a:path extrusionOk="0" h="812800" w="2207876">
                  <a:moveTo>
                    <a:pt x="2207876" y="406400"/>
                  </a:moveTo>
                  <a:lnTo>
                    <a:pt x="1801476" y="0"/>
                  </a:lnTo>
                  <a:lnTo>
                    <a:pt x="1801476" y="203200"/>
                  </a:lnTo>
                  <a:lnTo>
                    <a:pt x="0" y="203200"/>
                  </a:lnTo>
                  <a:lnTo>
                    <a:pt x="0" y="609600"/>
                  </a:lnTo>
                  <a:lnTo>
                    <a:pt x="1801476" y="609600"/>
                  </a:lnTo>
                  <a:lnTo>
                    <a:pt x="1801476" y="812800"/>
                  </a:lnTo>
                  <a:lnTo>
                    <a:pt x="2207876" y="406400"/>
                  </a:lnTo>
                  <a:close/>
                </a:path>
              </a:pathLst>
            </a:custGeom>
            <a:solidFill>
              <a:srgbClr val="FFFFFF"/>
            </a:solidFill>
            <a:ln>
              <a:noFill/>
            </a:ln>
          </p:spPr>
        </p:sp>
        <p:sp>
          <p:nvSpPr>
            <p:cNvPr id="138" name="Google Shape;138;p12"/>
            <p:cNvSpPr txBox="1"/>
            <p:nvPr/>
          </p:nvSpPr>
          <p:spPr>
            <a:xfrm>
              <a:off x="0" y="155575"/>
              <a:ext cx="2106276"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39" name="Google Shape;139;p12"/>
          <p:cNvPicPr preferRelativeResize="0"/>
          <p:nvPr/>
        </p:nvPicPr>
        <p:blipFill>
          <a:blip r:embed="rId4">
            <a:alphaModFix/>
          </a:blip>
          <a:stretch>
            <a:fillRect/>
          </a:stretch>
        </p:blipFill>
        <p:spPr>
          <a:xfrm>
            <a:off x="7446050" y="-809387"/>
            <a:ext cx="2097175" cy="199031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grpSp>
        <p:nvGrpSpPr>
          <p:cNvPr id="144" name="Google Shape;144;p13"/>
          <p:cNvGrpSpPr/>
          <p:nvPr/>
        </p:nvGrpSpPr>
        <p:grpSpPr>
          <a:xfrm>
            <a:off x="12937007" y="279351"/>
            <a:ext cx="8710464" cy="9547472"/>
            <a:chOff x="0" y="-47625"/>
            <a:chExt cx="2294114" cy="2514561"/>
          </a:xfrm>
        </p:grpSpPr>
        <p:sp>
          <p:nvSpPr>
            <p:cNvPr id="145" name="Google Shape;145;p13"/>
            <p:cNvSpPr/>
            <p:nvPr/>
          </p:nvSpPr>
          <p:spPr>
            <a:xfrm>
              <a:off x="0" y="0"/>
              <a:ext cx="2294114" cy="2466936"/>
            </a:xfrm>
            <a:custGeom>
              <a:rect b="b" l="l" r="r" t="t"/>
              <a:pathLst>
                <a:path extrusionOk="0" h="2466936" w="2294114">
                  <a:moveTo>
                    <a:pt x="45329" y="0"/>
                  </a:moveTo>
                  <a:lnTo>
                    <a:pt x="2248785" y="0"/>
                  </a:lnTo>
                  <a:cubicBezTo>
                    <a:pt x="2260807" y="0"/>
                    <a:pt x="2272336" y="4776"/>
                    <a:pt x="2280838" y="13277"/>
                  </a:cubicBezTo>
                  <a:cubicBezTo>
                    <a:pt x="2289338" y="21777"/>
                    <a:pt x="2294114" y="33307"/>
                    <a:pt x="2294114" y="45329"/>
                  </a:cubicBezTo>
                  <a:lnTo>
                    <a:pt x="2294114" y="2421606"/>
                  </a:lnTo>
                  <a:cubicBezTo>
                    <a:pt x="2294114" y="2446641"/>
                    <a:pt x="2273820" y="2466936"/>
                    <a:pt x="2248785" y="2466936"/>
                  </a:cubicBezTo>
                  <a:lnTo>
                    <a:pt x="45329" y="2466936"/>
                  </a:lnTo>
                  <a:cubicBezTo>
                    <a:pt x="20295" y="2466936"/>
                    <a:pt x="0" y="2446641"/>
                    <a:pt x="0" y="2421606"/>
                  </a:cubicBezTo>
                  <a:lnTo>
                    <a:pt x="0" y="45329"/>
                  </a:lnTo>
                  <a:cubicBezTo>
                    <a:pt x="0" y="20295"/>
                    <a:pt x="20295" y="0"/>
                    <a:pt x="45329"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3"/>
            <p:cNvSpPr txBox="1"/>
            <p:nvPr/>
          </p:nvSpPr>
          <p:spPr>
            <a:xfrm>
              <a:off x="0" y="-47625"/>
              <a:ext cx="2294114" cy="2514561"/>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47" name="Google Shape;147;p13"/>
          <p:cNvPicPr preferRelativeResize="0"/>
          <p:nvPr/>
        </p:nvPicPr>
        <p:blipFill>
          <a:blip r:embed="rId3">
            <a:alphaModFix/>
          </a:blip>
          <a:stretch>
            <a:fillRect/>
          </a:stretch>
        </p:blipFill>
        <p:spPr>
          <a:xfrm>
            <a:off x="12045873" y="1040375"/>
            <a:ext cx="5246375" cy="8193318"/>
          </a:xfrm>
          <a:prstGeom prst="rect">
            <a:avLst/>
          </a:prstGeom>
          <a:noFill/>
          <a:ln>
            <a:noFill/>
          </a:ln>
        </p:spPr>
      </p:pic>
      <p:grpSp>
        <p:nvGrpSpPr>
          <p:cNvPr id="148" name="Google Shape;148;p13"/>
          <p:cNvGrpSpPr/>
          <p:nvPr/>
        </p:nvGrpSpPr>
        <p:grpSpPr>
          <a:xfrm>
            <a:off x="1028700" y="1739280"/>
            <a:ext cx="2097206" cy="2156987"/>
            <a:chOff x="0" y="-47625"/>
            <a:chExt cx="618949" cy="636593"/>
          </a:xfrm>
        </p:grpSpPr>
        <p:sp>
          <p:nvSpPr>
            <p:cNvPr id="149" name="Google Shape;149;p13"/>
            <p:cNvSpPr/>
            <p:nvPr/>
          </p:nvSpPr>
          <p:spPr>
            <a:xfrm>
              <a:off x="0" y="0"/>
              <a:ext cx="618949" cy="588968"/>
            </a:xfrm>
            <a:custGeom>
              <a:rect b="b" l="l" r="r" t="t"/>
              <a:pathLst>
                <a:path extrusionOk="0" h="588968" w="618949">
                  <a:moveTo>
                    <a:pt x="188269" y="0"/>
                  </a:moveTo>
                  <a:lnTo>
                    <a:pt x="430681" y="0"/>
                  </a:lnTo>
                  <a:cubicBezTo>
                    <a:pt x="534659" y="0"/>
                    <a:pt x="618949" y="84291"/>
                    <a:pt x="618949" y="188269"/>
                  </a:cubicBezTo>
                  <a:lnTo>
                    <a:pt x="618949" y="400699"/>
                  </a:lnTo>
                  <a:cubicBezTo>
                    <a:pt x="618949" y="504677"/>
                    <a:pt x="534659" y="588968"/>
                    <a:pt x="430681" y="588968"/>
                  </a:cubicBezTo>
                  <a:lnTo>
                    <a:pt x="188269" y="588968"/>
                  </a:lnTo>
                  <a:cubicBezTo>
                    <a:pt x="84291" y="588968"/>
                    <a:pt x="0" y="504677"/>
                    <a:pt x="0" y="400699"/>
                  </a:cubicBezTo>
                  <a:lnTo>
                    <a:pt x="0" y="188269"/>
                  </a:lnTo>
                  <a:cubicBezTo>
                    <a:pt x="0" y="84291"/>
                    <a:pt x="84291" y="0"/>
                    <a:pt x="188269"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3"/>
            <p:cNvSpPr txBox="1"/>
            <p:nvPr/>
          </p:nvSpPr>
          <p:spPr>
            <a:xfrm>
              <a:off x="0" y="-47625"/>
              <a:ext cx="618949" cy="6365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1" name="Google Shape;151;p13"/>
          <p:cNvGrpSpPr/>
          <p:nvPr/>
        </p:nvGrpSpPr>
        <p:grpSpPr>
          <a:xfrm>
            <a:off x="732295" y="586754"/>
            <a:ext cx="3005749" cy="590654"/>
            <a:chOff x="0" y="0"/>
            <a:chExt cx="4007665" cy="787538"/>
          </a:xfrm>
        </p:grpSpPr>
        <p:sp>
          <p:nvSpPr>
            <p:cNvPr id="152" name="Google Shape;152;p13"/>
            <p:cNvSpPr/>
            <p:nvPr/>
          </p:nvSpPr>
          <p:spPr>
            <a:xfrm>
              <a:off x="0" y="0"/>
              <a:ext cx="790412" cy="787538"/>
            </a:xfrm>
            <a:custGeom>
              <a:rect b="b" l="l" r="r" t="t"/>
              <a:pathLst>
                <a:path extrusionOk="0" h="787538" w="790412">
                  <a:moveTo>
                    <a:pt x="0" y="0"/>
                  </a:moveTo>
                  <a:lnTo>
                    <a:pt x="790412" y="0"/>
                  </a:lnTo>
                  <a:lnTo>
                    <a:pt x="790412" y="787538"/>
                  </a:lnTo>
                  <a:lnTo>
                    <a:pt x="0" y="787538"/>
                  </a:lnTo>
                  <a:lnTo>
                    <a:pt x="0" y="0"/>
                  </a:lnTo>
                  <a:close/>
                </a:path>
              </a:pathLst>
            </a:custGeom>
            <a:blipFill rotWithShape="1">
              <a:blip r:embed="rId4">
                <a:alphaModFix/>
              </a:blip>
              <a:stretch>
                <a:fillRect b="0" l="0" r="0" t="0"/>
              </a:stretch>
            </a:blipFill>
            <a:ln>
              <a:noFill/>
            </a:ln>
          </p:spPr>
        </p:sp>
        <p:sp>
          <p:nvSpPr>
            <p:cNvPr id="153" name="Google Shape;153;p13"/>
            <p:cNvSpPr txBox="1"/>
            <p:nvPr/>
          </p:nvSpPr>
          <p:spPr>
            <a:xfrm>
              <a:off x="1083860" y="116450"/>
              <a:ext cx="2923805" cy="564164"/>
            </a:xfrm>
            <a:prstGeom prst="rect">
              <a:avLst/>
            </a:prstGeom>
            <a:noFill/>
            <a:ln>
              <a:noFill/>
            </a:ln>
          </p:spPr>
          <p:txBody>
            <a:bodyPr anchorCtr="0" anchor="t" bIns="0" lIns="0" spcFirstLastPara="1" rIns="0" wrap="square" tIns="0">
              <a:spAutoFit/>
            </a:bodyPr>
            <a:lstStyle/>
            <a:p>
              <a:pPr indent="0" lvl="0" marL="0" marR="0" rtl="0" algn="l">
                <a:lnSpc>
                  <a:spcPct val="120021"/>
                </a:lnSpc>
                <a:spcBef>
                  <a:spcPts val="0"/>
                </a:spcBef>
                <a:spcAft>
                  <a:spcPts val="0"/>
                </a:spcAft>
                <a:buNone/>
              </a:pPr>
              <a:r>
                <a:rPr b="0" i="0" lang="en-US" sz="2827" u="none" cap="none" strike="noStrike">
                  <a:solidFill>
                    <a:srgbClr val="5271FF"/>
                  </a:solidFill>
                  <a:latin typeface="Anton"/>
                  <a:ea typeface="Anton"/>
                  <a:cs typeface="Anton"/>
                  <a:sym typeface="Anton"/>
                </a:rPr>
                <a:t>LOGO COMPANY</a:t>
              </a:r>
              <a:endParaRPr/>
            </a:p>
          </p:txBody>
        </p:sp>
      </p:grpSp>
      <p:sp>
        <p:nvSpPr>
          <p:cNvPr id="154" name="Google Shape;154;p13"/>
          <p:cNvSpPr txBox="1"/>
          <p:nvPr/>
        </p:nvSpPr>
        <p:spPr>
          <a:xfrm>
            <a:off x="3643011" y="2233739"/>
            <a:ext cx="7378075" cy="14478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9547" u="none" cap="none" strike="noStrike">
                <a:solidFill>
                  <a:srgbClr val="5271FF"/>
                </a:solidFill>
                <a:latin typeface="Anton"/>
                <a:ea typeface="Anton"/>
                <a:cs typeface="Anton"/>
                <a:sym typeface="Anton"/>
              </a:rPr>
              <a:t>INTRODUCTION</a:t>
            </a:r>
            <a:endParaRPr/>
          </a:p>
        </p:txBody>
      </p:sp>
      <p:sp>
        <p:nvSpPr>
          <p:cNvPr id="155" name="Google Shape;155;p13"/>
          <p:cNvSpPr txBox="1"/>
          <p:nvPr/>
        </p:nvSpPr>
        <p:spPr>
          <a:xfrm>
            <a:off x="1028700" y="2115377"/>
            <a:ext cx="1891260" cy="1566162"/>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0" i="0" lang="en-US" sz="10346" u="none" cap="none" strike="noStrike">
                <a:solidFill>
                  <a:srgbClr val="FFFFFF"/>
                </a:solidFill>
                <a:latin typeface="Anton"/>
                <a:ea typeface="Anton"/>
                <a:cs typeface="Anton"/>
                <a:sym typeface="Anton"/>
              </a:rPr>
              <a:t>01</a:t>
            </a:r>
            <a:endParaRPr/>
          </a:p>
        </p:txBody>
      </p:sp>
      <p:sp>
        <p:nvSpPr>
          <p:cNvPr id="156" name="Google Shape;156;p13"/>
          <p:cNvSpPr txBox="1"/>
          <p:nvPr/>
        </p:nvSpPr>
        <p:spPr>
          <a:xfrm>
            <a:off x="3643011" y="3848642"/>
            <a:ext cx="7678957" cy="50158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To the world of creative writing! Here, your imagination knows no bounds, and the only limit is the sky—or perhaps, not even that. Whether you're penning a heartfelt poem, crafting an epic novel, or simply jotting down your thoughts, the act of writing allows you to explore new realms and express your deepest emotions.</a:t>
            </a:r>
            <a:endParaRPr/>
          </a:p>
          <a:p>
            <a:pPr indent="0" lvl="0" marL="0" marR="0" rtl="0" algn="l">
              <a:lnSpc>
                <a:spcPct val="139958"/>
              </a:lnSpc>
              <a:spcBef>
                <a:spcPts val="0"/>
              </a:spcBef>
              <a:spcAft>
                <a:spcPts val="0"/>
              </a:spcAft>
              <a:buNone/>
            </a:pPr>
            <a:r>
              <a:t/>
            </a:r>
            <a:endParaRPr b="0" i="0" sz="2400" u="none" cap="none" strike="noStrike">
              <a:solidFill>
                <a:srgbClr val="000000"/>
              </a:solidFill>
              <a:latin typeface="Arial"/>
              <a:ea typeface="Arial"/>
              <a:cs typeface="Arial"/>
              <a:sym typeface="Arial"/>
            </a:endParaRPr>
          </a:p>
          <a:p>
            <a:pPr indent="0" lvl="0" marL="0" marR="0" rtl="0" algn="l">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In this guide, we'll journey through the essential elements of storytelling, delve into character development, and uncover the secrets to creating compelling plots. </a:t>
            </a:r>
            <a:endParaRPr/>
          </a:p>
        </p:txBody>
      </p:sp>
      <p:grpSp>
        <p:nvGrpSpPr>
          <p:cNvPr id="157" name="Google Shape;157;p13"/>
          <p:cNvGrpSpPr/>
          <p:nvPr/>
        </p:nvGrpSpPr>
        <p:grpSpPr>
          <a:xfrm>
            <a:off x="1028700" y="9054214"/>
            <a:ext cx="1058726" cy="389756"/>
            <a:chOff x="0" y="0"/>
            <a:chExt cx="2207876" cy="812800"/>
          </a:xfrm>
        </p:grpSpPr>
        <p:sp>
          <p:nvSpPr>
            <p:cNvPr id="158" name="Google Shape;158;p13"/>
            <p:cNvSpPr/>
            <p:nvPr/>
          </p:nvSpPr>
          <p:spPr>
            <a:xfrm>
              <a:off x="0" y="0"/>
              <a:ext cx="2207876" cy="812800"/>
            </a:xfrm>
            <a:custGeom>
              <a:rect b="b" l="l" r="r" t="t"/>
              <a:pathLst>
                <a:path extrusionOk="0" h="812800" w="2207876">
                  <a:moveTo>
                    <a:pt x="2207876" y="406400"/>
                  </a:moveTo>
                  <a:lnTo>
                    <a:pt x="1801476" y="0"/>
                  </a:lnTo>
                  <a:lnTo>
                    <a:pt x="1801476" y="203200"/>
                  </a:lnTo>
                  <a:lnTo>
                    <a:pt x="0" y="203200"/>
                  </a:lnTo>
                  <a:lnTo>
                    <a:pt x="0" y="609600"/>
                  </a:lnTo>
                  <a:lnTo>
                    <a:pt x="1801476" y="609600"/>
                  </a:lnTo>
                  <a:lnTo>
                    <a:pt x="1801476" y="812800"/>
                  </a:lnTo>
                  <a:lnTo>
                    <a:pt x="2207876" y="406400"/>
                  </a:lnTo>
                  <a:close/>
                </a:path>
              </a:pathLst>
            </a:custGeom>
            <a:solidFill>
              <a:srgbClr val="5271FF"/>
            </a:solidFill>
            <a:ln>
              <a:noFill/>
            </a:ln>
          </p:spPr>
        </p:sp>
        <p:sp>
          <p:nvSpPr>
            <p:cNvPr id="159" name="Google Shape;159;p13"/>
            <p:cNvSpPr txBox="1"/>
            <p:nvPr/>
          </p:nvSpPr>
          <p:spPr>
            <a:xfrm>
              <a:off x="0" y="155575"/>
              <a:ext cx="2106276"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0" name="Google Shape;160;p13"/>
          <p:cNvGrpSpPr/>
          <p:nvPr/>
        </p:nvGrpSpPr>
        <p:grpSpPr>
          <a:xfrm>
            <a:off x="16200723" y="8149241"/>
            <a:ext cx="666569" cy="666569"/>
            <a:chOff x="0" y="0"/>
            <a:chExt cx="812800" cy="812800"/>
          </a:xfrm>
        </p:grpSpPr>
        <p:sp>
          <p:nvSpPr>
            <p:cNvPr id="161" name="Google Shape;161;p13"/>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DE59"/>
            </a:solidFill>
            <a:ln>
              <a:noFill/>
            </a:ln>
          </p:spPr>
        </p:sp>
        <p:sp>
          <p:nvSpPr>
            <p:cNvPr id="162" name="Google Shape;162;p13"/>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63" name="Google Shape;163;p13"/>
          <p:cNvPicPr preferRelativeResize="0"/>
          <p:nvPr/>
        </p:nvPicPr>
        <p:blipFill>
          <a:blip r:embed="rId5">
            <a:alphaModFix/>
          </a:blip>
          <a:stretch>
            <a:fillRect/>
          </a:stretch>
        </p:blipFill>
        <p:spPr>
          <a:xfrm>
            <a:off x="598875" y="5146663"/>
            <a:ext cx="1918325" cy="18205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pic>
        <p:nvPicPr>
          <p:cNvPr id="168" name="Google Shape;168;p14"/>
          <p:cNvPicPr preferRelativeResize="0"/>
          <p:nvPr/>
        </p:nvPicPr>
        <p:blipFill>
          <a:blip r:embed="rId3">
            <a:alphaModFix/>
          </a:blip>
          <a:stretch>
            <a:fillRect/>
          </a:stretch>
        </p:blipFill>
        <p:spPr>
          <a:xfrm>
            <a:off x="2989575" y="1729525"/>
            <a:ext cx="12316920" cy="4945050"/>
          </a:xfrm>
          <a:prstGeom prst="rect">
            <a:avLst/>
          </a:prstGeom>
          <a:noFill/>
          <a:ln>
            <a:noFill/>
          </a:ln>
        </p:spPr>
      </p:pic>
      <p:sp>
        <p:nvSpPr>
          <p:cNvPr id="169" name="Google Shape;169;p14"/>
          <p:cNvSpPr txBox="1"/>
          <p:nvPr/>
        </p:nvSpPr>
        <p:spPr>
          <a:xfrm>
            <a:off x="1365337" y="7083303"/>
            <a:ext cx="15557326" cy="1447800"/>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9547" u="none" cap="none" strike="noStrike">
                <a:solidFill>
                  <a:srgbClr val="5271FF"/>
                </a:solidFill>
                <a:latin typeface="Anton"/>
                <a:ea typeface="Anton"/>
                <a:cs typeface="Anton"/>
                <a:sym typeface="Anton"/>
              </a:rPr>
              <a:t>WELCOME TO PRESENTATION</a:t>
            </a:r>
            <a:endParaRPr/>
          </a:p>
        </p:txBody>
      </p:sp>
      <p:sp>
        <p:nvSpPr>
          <p:cNvPr id="170" name="Google Shape;170;p14"/>
          <p:cNvSpPr txBox="1"/>
          <p:nvPr/>
        </p:nvSpPr>
        <p:spPr>
          <a:xfrm>
            <a:off x="1365337" y="8692667"/>
            <a:ext cx="15557326" cy="4057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I'm Rain, and I'll be sharing with you my beautiful ideas. Follow me at @reallygreatsite to learn more. </a:t>
            </a:r>
            <a:endParaRPr/>
          </a:p>
        </p:txBody>
      </p:sp>
      <p:grpSp>
        <p:nvGrpSpPr>
          <p:cNvPr id="171" name="Google Shape;171;p14"/>
          <p:cNvGrpSpPr/>
          <p:nvPr/>
        </p:nvGrpSpPr>
        <p:grpSpPr>
          <a:xfrm>
            <a:off x="732295" y="586754"/>
            <a:ext cx="3005749" cy="590654"/>
            <a:chOff x="0" y="0"/>
            <a:chExt cx="4007665" cy="787538"/>
          </a:xfrm>
        </p:grpSpPr>
        <p:sp>
          <p:nvSpPr>
            <p:cNvPr id="172" name="Google Shape;172;p14"/>
            <p:cNvSpPr/>
            <p:nvPr/>
          </p:nvSpPr>
          <p:spPr>
            <a:xfrm>
              <a:off x="0" y="0"/>
              <a:ext cx="790412" cy="787538"/>
            </a:xfrm>
            <a:custGeom>
              <a:rect b="b" l="l" r="r" t="t"/>
              <a:pathLst>
                <a:path extrusionOk="0" h="787538" w="790412">
                  <a:moveTo>
                    <a:pt x="0" y="0"/>
                  </a:moveTo>
                  <a:lnTo>
                    <a:pt x="790412" y="0"/>
                  </a:lnTo>
                  <a:lnTo>
                    <a:pt x="790412" y="787538"/>
                  </a:lnTo>
                  <a:lnTo>
                    <a:pt x="0" y="787538"/>
                  </a:lnTo>
                  <a:lnTo>
                    <a:pt x="0" y="0"/>
                  </a:lnTo>
                  <a:close/>
                </a:path>
              </a:pathLst>
            </a:custGeom>
            <a:blipFill rotWithShape="1">
              <a:blip r:embed="rId4">
                <a:alphaModFix/>
              </a:blip>
              <a:stretch>
                <a:fillRect b="0" l="0" r="0" t="0"/>
              </a:stretch>
            </a:blipFill>
            <a:ln>
              <a:noFill/>
            </a:ln>
          </p:spPr>
        </p:sp>
        <p:sp>
          <p:nvSpPr>
            <p:cNvPr id="173" name="Google Shape;173;p14"/>
            <p:cNvSpPr txBox="1"/>
            <p:nvPr/>
          </p:nvSpPr>
          <p:spPr>
            <a:xfrm>
              <a:off x="1083860" y="116450"/>
              <a:ext cx="2923805" cy="564164"/>
            </a:xfrm>
            <a:prstGeom prst="rect">
              <a:avLst/>
            </a:prstGeom>
            <a:noFill/>
            <a:ln>
              <a:noFill/>
            </a:ln>
          </p:spPr>
          <p:txBody>
            <a:bodyPr anchorCtr="0" anchor="t" bIns="0" lIns="0" spcFirstLastPara="1" rIns="0" wrap="square" tIns="0">
              <a:spAutoFit/>
            </a:bodyPr>
            <a:lstStyle/>
            <a:p>
              <a:pPr indent="0" lvl="0" marL="0" marR="0" rtl="0" algn="l">
                <a:lnSpc>
                  <a:spcPct val="120021"/>
                </a:lnSpc>
                <a:spcBef>
                  <a:spcPts val="0"/>
                </a:spcBef>
                <a:spcAft>
                  <a:spcPts val="0"/>
                </a:spcAft>
                <a:buNone/>
              </a:pPr>
              <a:r>
                <a:rPr b="0" i="0" lang="en-US" sz="2827" u="none" cap="none" strike="noStrike">
                  <a:solidFill>
                    <a:srgbClr val="5271FF"/>
                  </a:solidFill>
                  <a:latin typeface="Anton"/>
                  <a:ea typeface="Anton"/>
                  <a:cs typeface="Anton"/>
                  <a:sym typeface="Anton"/>
                </a:rPr>
                <a:t>LOGO COMPANY</a:t>
              </a:r>
              <a:endParaRPr/>
            </a:p>
          </p:txBody>
        </p:sp>
      </p:grpSp>
      <p:grpSp>
        <p:nvGrpSpPr>
          <p:cNvPr id="174" name="Google Shape;174;p14"/>
          <p:cNvGrpSpPr/>
          <p:nvPr/>
        </p:nvGrpSpPr>
        <p:grpSpPr>
          <a:xfrm>
            <a:off x="16579685" y="638944"/>
            <a:ext cx="1058726" cy="389756"/>
            <a:chOff x="0" y="0"/>
            <a:chExt cx="2207876" cy="812800"/>
          </a:xfrm>
        </p:grpSpPr>
        <p:sp>
          <p:nvSpPr>
            <p:cNvPr id="175" name="Google Shape;175;p14"/>
            <p:cNvSpPr/>
            <p:nvPr/>
          </p:nvSpPr>
          <p:spPr>
            <a:xfrm>
              <a:off x="0" y="0"/>
              <a:ext cx="2207876" cy="812800"/>
            </a:xfrm>
            <a:custGeom>
              <a:rect b="b" l="l" r="r" t="t"/>
              <a:pathLst>
                <a:path extrusionOk="0" h="812800" w="2207876">
                  <a:moveTo>
                    <a:pt x="2207876" y="406400"/>
                  </a:moveTo>
                  <a:lnTo>
                    <a:pt x="1801476" y="0"/>
                  </a:lnTo>
                  <a:lnTo>
                    <a:pt x="1801476" y="203200"/>
                  </a:lnTo>
                  <a:lnTo>
                    <a:pt x="0" y="203200"/>
                  </a:lnTo>
                  <a:lnTo>
                    <a:pt x="0" y="609600"/>
                  </a:lnTo>
                  <a:lnTo>
                    <a:pt x="1801476" y="609600"/>
                  </a:lnTo>
                  <a:lnTo>
                    <a:pt x="1801476" y="812800"/>
                  </a:lnTo>
                  <a:lnTo>
                    <a:pt x="2207876" y="406400"/>
                  </a:lnTo>
                  <a:close/>
                </a:path>
              </a:pathLst>
            </a:custGeom>
            <a:solidFill>
              <a:srgbClr val="5271FF"/>
            </a:solidFill>
            <a:ln>
              <a:noFill/>
            </a:ln>
          </p:spPr>
        </p:sp>
        <p:sp>
          <p:nvSpPr>
            <p:cNvPr id="176" name="Google Shape;176;p14"/>
            <p:cNvSpPr txBox="1"/>
            <p:nvPr/>
          </p:nvSpPr>
          <p:spPr>
            <a:xfrm>
              <a:off x="0" y="155575"/>
              <a:ext cx="2106276"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77" name="Google Shape;177;p14"/>
          <p:cNvPicPr preferRelativeResize="0"/>
          <p:nvPr/>
        </p:nvPicPr>
        <p:blipFill>
          <a:blip r:embed="rId5">
            <a:alphaModFix/>
          </a:blip>
          <a:stretch>
            <a:fillRect/>
          </a:stretch>
        </p:blipFill>
        <p:spPr>
          <a:xfrm>
            <a:off x="15720025" y="1608413"/>
            <a:ext cx="1918325" cy="182057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grpSp>
        <p:nvGrpSpPr>
          <p:cNvPr id="182" name="Google Shape;182;p15"/>
          <p:cNvGrpSpPr/>
          <p:nvPr/>
        </p:nvGrpSpPr>
        <p:grpSpPr>
          <a:xfrm>
            <a:off x="13384825" y="5442884"/>
            <a:ext cx="6424326" cy="6424326"/>
            <a:chOff x="0" y="0"/>
            <a:chExt cx="812800" cy="812800"/>
          </a:xfrm>
        </p:grpSpPr>
        <p:sp>
          <p:nvSpPr>
            <p:cNvPr id="183" name="Google Shape;183;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85" name="Google Shape;185;p15"/>
          <p:cNvPicPr preferRelativeResize="0"/>
          <p:nvPr/>
        </p:nvPicPr>
        <p:blipFill>
          <a:blip r:embed="rId3">
            <a:alphaModFix/>
          </a:blip>
          <a:stretch>
            <a:fillRect/>
          </a:stretch>
        </p:blipFill>
        <p:spPr>
          <a:xfrm>
            <a:off x="10115244" y="1500960"/>
            <a:ext cx="7144026" cy="7753514"/>
          </a:xfrm>
          <a:prstGeom prst="rect">
            <a:avLst/>
          </a:prstGeom>
          <a:noFill/>
          <a:ln>
            <a:noFill/>
          </a:ln>
        </p:spPr>
      </p:pic>
      <p:grpSp>
        <p:nvGrpSpPr>
          <p:cNvPr id="186" name="Google Shape;186;p15"/>
          <p:cNvGrpSpPr/>
          <p:nvPr/>
        </p:nvGrpSpPr>
        <p:grpSpPr>
          <a:xfrm>
            <a:off x="1028700" y="3730917"/>
            <a:ext cx="2097206" cy="2156987"/>
            <a:chOff x="0" y="-47625"/>
            <a:chExt cx="618949" cy="636593"/>
          </a:xfrm>
        </p:grpSpPr>
        <p:sp>
          <p:nvSpPr>
            <p:cNvPr id="187" name="Google Shape;187;p15"/>
            <p:cNvSpPr/>
            <p:nvPr/>
          </p:nvSpPr>
          <p:spPr>
            <a:xfrm>
              <a:off x="0" y="0"/>
              <a:ext cx="618949" cy="588968"/>
            </a:xfrm>
            <a:custGeom>
              <a:rect b="b" l="l" r="r" t="t"/>
              <a:pathLst>
                <a:path extrusionOk="0" h="588968" w="618949">
                  <a:moveTo>
                    <a:pt x="188269" y="0"/>
                  </a:moveTo>
                  <a:lnTo>
                    <a:pt x="430681" y="0"/>
                  </a:lnTo>
                  <a:cubicBezTo>
                    <a:pt x="534659" y="0"/>
                    <a:pt x="618949" y="84291"/>
                    <a:pt x="618949" y="188269"/>
                  </a:cubicBezTo>
                  <a:lnTo>
                    <a:pt x="618949" y="400699"/>
                  </a:lnTo>
                  <a:cubicBezTo>
                    <a:pt x="618949" y="504677"/>
                    <a:pt x="534659" y="588968"/>
                    <a:pt x="430681" y="588968"/>
                  </a:cubicBezTo>
                  <a:lnTo>
                    <a:pt x="188269" y="588968"/>
                  </a:lnTo>
                  <a:cubicBezTo>
                    <a:pt x="84291" y="588968"/>
                    <a:pt x="0" y="504677"/>
                    <a:pt x="0" y="400699"/>
                  </a:cubicBezTo>
                  <a:lnTo>
                    <a:pt x="0" y="188269"/>
                  </a:lnTo>
                  <a:cubicBezTo>
                    <a:pt x="0" y="84291"/>
                    <a:pt x="84291" y="0"/>
                    <a:pt x="188269"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5"/>
            <p:cNvSpPr txBox="1"/>
            <p:nvPr/>
          </p:nvSpPr>
          <p:spPr>
            <a:xfrm>
              <a:off x="0" y="-47625"/>
              <a:ext cx="618949" cy="6365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9" name="Google Shape;189;p15"/>
          <p:cNvGrpSpPr/>
          <p:nvPr/>
        </p:nvGrpSpPr>
        <p:grpSpPr>
          <a:xfrm>
            <a:off x="1028700" y="6498060"/>
            <a:ext cx="2097206" cy="2156987"/>
            <a:chOff x="0" y="-47625"/>
            <a:chExt cx="618949" cy="636593"/>
          </a:xfrm>
        </p:grpSpPr>
        <p:sp>
          <p:nvSpPr>
            <p:cNvPr id="190" name="Google Shape;190;p15"/>
            <p:cNvSpPr/>
            <p:nvPr/>
          </p:nvSpPr>
          <p:spPr>
            <a:xfrm>
              <a:off x="0" y="0"/>
              <a:ext cx="618949" cy="588968"/>
            </a:xfrm>
            <a:custGeom>
              <a:rect b="b" l="l" r="r" t="t"/>
              <a:pathLst>
                <a:path extrusionOk="0" h="588968" w="618949">
                  <a:moveTo>
                    <a:pt x="188269" y="0"/>
                  </a:moveTo>
                  <a:lnTo>
                    <a:pt x="430681" y="0"/>
                  </a:lnTo>
                  <a:cubicBezTo>
                    <a:pt x="534659" y="0"/>
                    <a:pt x="618949" y="84291"/>
                    <a:pt x="618949" y="188269"/>
                  </a:cubicBezTo>
                  <a:lnTo>
                    <a:pt x="618949" y="400699"/>
                  </a:lnTo>
                  <a:cubicBezTo>
                    <a:pt x="618949" y="504677"/>
                    <a:pt x="534659" y="588968"/>
                    <a:pt x="430681" y="588968"/>
                  </a:cubicBezTo>
                  <a:lnTo>
                    <a:pt x="188269" y="588968"/>
                  </a:lnTo>
                  <a:cubicBezTo>
                    <a:pt x="84291" y="588968"/>
                    <a:pt x="0" y="504677"/>
                    <a:pt x="0" y="400699"/>
                  </a:cubicBezTo>
                  <a:lnTo>
                    <a:pt x="0" y="188269"/>
                  </a:lnTo>
                  <a:cubicBezTo>
                    <a:pt x="0" y="84291"/>
                    <a:pt x="84291" y="0"/>
                    <a:pt x="188269"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5"/>
            <p:cNvSpPr txBox="1"/>
            <p:nvPr/>
          </p:nvSpPr>
          <p:spPr>
            <a:xfrm>
              <a:off x="0" y="-47625"/>
              <a:ext cx="618949" cy="6365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2" name="Google Shape;192;p15"/>
          <p:cNvGrpSpPr/>
          <p:nvPr/>
        </p:nvGrpSpPr>
        <p:grpSpPr>
          <a:xfrm>
            <a:off x="732295" y="586754"/>
            <a:ext cx="3005749" cy="590654"/>
            <a:chOff x="0" y="0"/>
            <a:chExt cx="4007665" cy="787538"/>
          </a:xfrm>
        </p:grpSpPr>
        <p:sp>
          <p:nvSpPr>
            <p:cNvPr id="193" name="Google Shape;193;p15"/>
            <p:cNvSpPr/>
            <p:nvPr/>
          </p:nvSpPr>
          <p:spPr>
            <a:xfrm>
              <a:off x="0" y="0"/>
              <a:ext cx="790412" cy="787538"/>
            </a:xfrm>
            <a:custGeom>
              <a:rect b="b" l="l" r="r" t="t"/>
              <a:pathLst>
                <a:path extrusionOk="0" h="787538" w="790412">
                  <a:moveTo>
                    <a:pt x="0" y="0"/>
                  </a:moveTo>
                  <a:lnTo>
                    <a:pt x="790412" y="0"/>
                  </a:lnTo>
                  <a:lnTo>
                    <a:pt x="790412" y="787538"/>
                  </a:lnTo>
                  <a:lnTo>
                    <a:pt x="0" y="787538"/>
                  </a:lnTo>
                  <a:lnTo>
                    <a:pt x="0" y="0"/>
                  </a:lnTo>
                  <a:close/>
                </a:path>
              </a:pathLst>
            </a:custGeom>
            <a:blipFill rotWithShape="1">
              <a:blip r:embed="rId4">
                <a:alphaModFix/>
              </a:blip>
              <a:stretch>
                <a:fillRect b="0" l="0" r="0" t="0"/>
              </a:stretch>
            </a:blipFill>
            <a:ln>
              <a:noFill/>
            </a:ln>
          </p:spPr>
        </p:sp>
        <p:sp>
          <p:nvSpPr>
            <p:cNvPr id="194" name="Google Shape;194;p15"/>
            <p:cNvSpPr txBox="1"/>
            <p:nvPr/>
          </p:nvSpPr>
          <p:spPr>
            <a:xfrm>
              <a:off x="1083860" y="116450"/>
              <a:ext cx="2923805" cy="564164"/>
            </a:xfrm>
            <a:prstGeom prst="rect">
              <a:avLst/>
            </a:prstGeom>
            <a:noFill/>
            <a:ln>
              <a:noFill/>
            </a:ln>
          </p:spPr>
          <p:txBody>
            <a:bodyPr anchorCtr="0" anchor="t" bIns="0" lIns="0" spcFirstLastPara="1" rIns="0" wrap="square" tIns="0">
              <a:spAutoFit/>
            </a:bodyPr>
            <a:lstStyle/>
            <a:p>
              <a:pPr indent="0" lvl="0" marL="0" marR="0" rtl="0" algn="l">
                <a:lnSpc>
                  <a:spcPct val="120021"/>
                </a:lnSpc>
                <a:spcBef>
                  <a:spcPts val="0"/>
                </a:spcBef>
                <a:spcAft>
                  <a:spcPts val="0"/>
                </a:spcAft>
                <a:buNone/>
              </a:pPr>
              <a:r>
                <a:rPr b="0" i="0" lang="en-US" sz="2827" u="none" cap="none" strike="noStrike">
                  <a:solidFill>
                    <a:srgbClr val="5271FF"/>
                  </a:solidFill>
                  <a:latin typeface="Anton"/>
                  <a:ea typeface="Anton"/>
                  <a:cs typeface="Anton"/>
                  <a:sym typeface="Anton"/>
                </a:rPr>
                <a:t>LOGO COMPANY</a:t>
              </a:r>
              <a:endParaRPr/>
            </a:p>
          </p:txBody>
        </p:sp>
      </p:grpSp>
      <p:sp>
        <p:nvSpPr>
          <p:cNvPr id="195" name="Google Shape;195;p15"/>
          <p:cNvSpPr txBox="1"/>
          <p:nvPr/>
        </p:nvSpPr>
        <p:spPr>
          <a:xfrm>
            <a:off x="1028700" y="1810947"/>
            <a:ext cx="6876486" cy="14478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9547" u="none" cap="none" strike="noStrike">
                <a:solidFill>
                  <a:srgbClr val="5271FF"/>
                </a:solidFill>
                <a:latin typeface="Anton"/>
                <a:ea typeface="Anton"/>
                <a:cs typeface="Anton"/>
                <a:sym typeface="Anton"/>
              </a:rPr>
              <a:t>OUR COMPANY</a:t>
            </a:r>
            <a:endParaRPr/>
          </a:p>
        </p:txBody>
      </p:sp>
      <p:sp>
        <p:nvSpPr>
          <p:cNvPr id="196" name="Google Shape;196;p15"/>
          <p:cNvSpPr txBox="1"/>
          <p:nvPr/>
        </p:nvSpPr>
        <p:spPr>
          <a:xfrm>
            <a:off x="3572283" y="6852311"/>
            <a:ext cx="4584125" cy="78105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0" i="0" lang="en-US" sz="5159" u="none" cap="none" strike="noStrike">
                <a:solidFill>
                  <a:srgbClr val="5271FF"/>
                </a:solidFill>
                <a:latin typeface="Anton"/>
                <a:ea typeface="Anton"/>
                <a:cs typeface="Anton"/>
                <a:sym typeface="Anton"/>
              </a:rPr>
              <a:t>WHAT WE DO? </a:t>
            </a:r>
            <a:endParaRPr/>
          </a:p>
        </p:txBody>
      </p:sp>
      <p:sp>
        <p:nvSpPr>
          <p:cNvPr id="197" name="Google Shape;197;p15"/>
          <p:cNvSpPr txBox="1"/>
          <p:nvPr/>
        </p:nvSpPr>
        <p:spPr>
          <a:xfrm>
            <a:off x="3572283" y="4109045"/>
            <a:ext cx="4584125" cy="78105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0" i="0" lang="en-US" sz="5159" u="none" cap="none" strike="noStrike">
                <a:solidFill>
                  <a:srgbClr val="5271FF"/>
                </a:solidFill>
                <a:latin typeface="Anton"/>
                <a:ea typeface="Anton"/>
                <a:cs typeface="Anton"/>
                <a:sym typeface="Anton"/>
              </a:rPr>
              <a:t>WHO WE ARE?</a:t>
            </a:r>
            <a:endParaRPr/>
          </a:p>
        </p:txBody>
      </p:sp>
      <p:sp>
        <p:nvSpPr>
          <p:cNvPr id="198" name="Google Shape;198;p15"/>
          <p:cNvSpPr txBox="1"/>
          <p:nvPr/>
        </p:nvSpPr>
        <p:spPr>
          <a:xfrm>
            <a:off x="3572283" y="5050695"/>
            <a:ext cx="4584125" cy="82486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al"/>
                <a:ea typeface="Arial"/>
                <a:cs typeface="Arial"/>
                <a:sym typeface="Arial"/>
              </a:rPr>
              <a:t>Briefly elaborate on what you want to discuss. </a:t>
            </a:r>
            <a:endParaRPr/>
          </a:p>
        </p:txBody>
      </p:sp>
      <p:sp>
        <p:nvSpPr>
          <p:cNvPr id="199" name="Google Shape;199;p15"/>
          <p:cNvSpPr txBox="1"/>
          <p:nvPr/>
        </p:nvSpPr>
        <p:spPr>
          <a:xfrm>
            <a:off x="3572283" y="7793961"/>
            <a:ext cx="4584125" cy="824865"/>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al"/>
                <a:ea typeface="Arial"/>
                <a:cs typeface="Arial"/>
                <a:sym typeface="Arial"/>
              </a:rPr>
              <a:t>Briefly elaborate on what you want to discuss. </a:t>
            </a:r>
            <a:endParaRPr/>
          </a:p>
        </p:txBody>
      </p:sp>
      <p:grpSp>
        <p:nvGrpSpPr>
          <p:cNvPr id="200" name="Google Shape;200;p15"/>
          <p:cNvGrpSpPr/>
          <p:nvPr/>
        </p:nvGrpSpPr>
        <p:grpSpPr>
          <a:xfrm>
            <a:off x="16579685" y="638944"/>
            <a:ext cx="1058726" cy="389756"/>
            <a:chOff x="0" y="0"/>
            <a:chExt cx="2207876" cy="812800"/>
          </a:xfrm>
        </p:grpSpPr>
        <p:sp>
          <p:nvSpPr>
            <p:cNvPr id="201" name="Google Shape;201;p15"/>
            <p:cNvSpPr/>
            <p:nvPr/>
          </p:nvSpPr>
          <p:spPr>
            <a:xfrm>
              <a:off x="0" y="0"/>
              <a:ext cx="2207876" cy="812800"/>
            </a:xfrm>
            <a:custGeom>
              <a:rect b="b" l="l" r="r" t="t"/>
              <a:pathLst>
                <a:path extrusionOk="0" h="812800" w="2207876">
                  <a:moveTo>
                    <a:pt x="2207876" y="406400"/>
                  </a:moveTo>
                  <a:lnTo>
                    <a:pt x="1801476" y="0"/>
                  </a:lnTo>
                  <a:lnTo>
                    <a:pt x="1801476" y="203200"/>
                  </a:lnTo>
                  <a:lnTo>
                    <a:pt x="0" y="203200"/>
                  </a:lnTo>
                  <a:lnTo>
                    <a:pt x="0" y="609600"/>
                  </a:lnTo>
                  <a:lnTo>
                    <a:pt x="1801476" y="609600"/>
                  </a:lnTo>
                  <a:lnTo>
                    <a:pt x="1801476" y="812800"/>
                  </a:lnTo>
                  <a:lnTo>
                    <a:pt x="2207876" y="406400"/>
                  </a:lnTo>
                  <a:close/>
                </a:path>
              </a:pathLst>
            </a:custGeom>
            <a:solidFill>
              <a:srgbClr val="5271FF"/>
            </a:solidFill>
            <a:ln>
              <a:noFill/>
            </a:ln>
          </p:spPr>
        </p:sp>
        <p:sp>
          <p:nvSpPr>
            <p:cNvPr id="202" name="Google Shape;202;p15"/>
            <p:cNvSpPr txBox="1"/>
            <p:nvPr/>
          </p:nvSpPr>
          <p:spPr>
            <a:xfrm>
              <a:off x="0" y="155575"/>
              <a:ext cx="2106276"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03" name="Google Shape;203;p15"/>
          <p:cNvPicPr preferRelativeResize="0"/>
          <p:nvPr/>
        </p:nvPicPr>
        <p:blipFill>
          <a:blip r:embed="rId5">
            <a:alphaModFix/>
          </a:blip>
          <a:stretch>
            <a:fillRect/>
          </a:stretch>
        </p:blipFill>
        <p:spPr>
          <a:xfrm>
            <a:off x="6890100" y="9069463"/>
            <a:ext cx="1918325" cy="1820576"/>
          </a:xfrm>
          <a:prstGeom prst="rect">
            <a:avLst/>
          </a:prstGeom>
          <a:noFill/>
          <a:ln>
            <a:noFill/>
          </a:ln>
        </p:spPr>
      </p:pic>
      <p:pic>
        <p:nvPicPr>
          <p:cNvPr id="204" name="Google Shape;204;p15"/>
          <p:cNvPicPr preferRelativeResize="0"/>
          <p:nvPr/>
        </p:nvPicPr>
        <p:blipFill>
          <a:blip r:embed="rId6">
            <a:alphaModFix/>
          </a:blip>
          <a:stretch>
            <a:fillRect/>
          </a:stretch>
        </p:blipFill>
        <p:spPr>
          <a:xfrm>
            <a:off x="1551513" y="4254750"/>
            <a:ext cx="1214900" cy="1247290"/>
          </a:xfrm>
          <a:prstGeom prst="rect">
            <a:avLst/>
          </a:prstGeom>
          <a:noFill/>
          <a:ln>
            <a:noFill/>
          </a:ln>
        </p:spPr>
      </p:pic>
      <p:pic>
        <p:nvPicPr>
          <p:cNvPr id="205" name="Google Shape;205;p15"/>
          <p:cNvPicPr preferRelativeResize="0"/>
          <p:nvPr/>
        </p:nvPicPr>
        <p:blipFill>
          <a:blip r:embed="rId7">
            <a:alphaModFix/>
          </a:blip>
          <a:stretch>
            <a:fillRect/>
          </a:stretch>
        </p:blipFill>
        <p:spPr>
          <a:xfrm>
            <a:off x="1551526" y="6961000"/>
            <a:ext cx="1214900" cy="1231071"/>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grpSp>
        <p:nvGrpSpPr>
          <p:cNvPr id="210" name="Google Shape;210;p16"/>
          <p:cNvGrpSpPr/>
          <p:nvPr/>
        </p:nvGrpSpPr>
        <p:grpSpPr>
          <a:xfrm>
            <a:off x="3163732" y="1245655"/>
            <a:ext cx="5591474" cy="1471836"/>
            <a:chOff x="0" y="-47625"/>
            <a:chExt cx="1650214" cy="434384"/>
          </a:xfrm>
        </p:grpSpPr>
        <p:sp>
          <p:nvSpPr>
            <p:cNvPr id="211" name="Google Shape;211;p16"/>
            <p:cNvSpPr/>
            <p:nvPr/>
          </p:nvSpPr>
          <p:spPr>
            <a:xfrm>
              <a:off x="0" y="0"/>
              <a:ext cx="1650214" cy="386759"/>
            </a:xfrm>
            <a:custGeom>
              <a:rect b="b" l="l" r="r" t="t"/>
              <a:pathLst>
                <a:path extrusionOk="0" h="386759" w="1650214">
                  <a:moveTo>
                    <a:pt x="70614" y="0"/>
                  </a:moveTo>
                  <a:lnTo>
                    <a:pt x="1579600" y="0"/>
                  </a:lnTo>
                  <a:cubicBezTo>
                    <a:pt x="1618599" y="0"/>
                    <a:pt x="1650214" y="31615"/>
                    <a:pt x="1650214" y="70614"/>
                  </a:cubicBezTo>
                  <a:lnTo>
                    <a:pt x="1650214" y="316145"/>
                  </a:lnTo>
                  <a:cubicBezTo>
                    <a:pt x="1650214" y="355144"/>
                    <a:pt x="1618599" y="386759"/>
                    <a:pt x="1579600" y="386759"/>
                  </a:cubicBezTo>
                  <a:lnTo>
                    <a:pt x="70614" y="386759"/>
                  </a:lnTo>
                  <a:cubicBezTo>
                    <a:pt x="31615" y="386759"/>
                    <a:pt x="0" y="355144"/>
                    <a:pt x="0" y="316145"/>
                  </a:cubicBezTo>
                  <a:lnTo>
                    <a:pt x="0" y="70614"/>
                  </a:lnTo>
                  <a:cubicBezTo>
                    <a:pt x="0" y="31615"/>
                    <a:pt x="31615" y="0"/>
                    <a:pt x="70614"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6"/>
            <p:cNvSpPr txBox="1"/>
            <p:nvPr/>
          </p:nvSpPr>
          <p:spPr>
            <a:xfrm>
              <a:off x="0" y="-47625"/>
              <a:ext cx="1650214" cy="43438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3" name="Google Shape;213;p16"/>
          <p:cNvGrpSpPr/>
          <p:nvPr/>
        </p:nvGrpSpPr>
        <p:grpSpPr>
          <a:xfrm>
            <a:off x="3163732" y="1510364"/>
            <a:ext cx="5591474" cy="7369612"/>
            <a:chOff x="0" y="-47625"/>
            <a:chExt cx="1650214" cy="2174997"/>
          </a:xfrm>
        </p:grpSpPr>
        <p:sp>
          <p:nvSpPr>
            <p:cNvPr id="214" name="Google Shape;214;p16"/>
            <p:cNvSpPr/>
            <p:nvPr/>
          </p:nvSpPr>
          <p:spPr>
            <a:xfrm>
              <a:off x="0" y="0"/>
              <a:ext cx="1650214" cy="2127372"/>
            </a:xfrm>
            <a:custGeom>
              <a:rect b="b" l="l" r="r" t="t"/>
              <a:pathLst>
                <a:path extrusionOk="0" h="2127372" w="1650214">
                  <a:moveTo>
                    <a:pt x="70614" y="0"/>
                  </a:moveTo>
                  <a:lnTo>
                    <a:pt x="1579600" y="0"/>
                  </a:lnTo>
                  <a:cubicBezTo>
                    <a:pt x="1618599" y="0"/>
                    <a:pt x="1650214" y="31615"/>
                    <a:pt x="1650214" y="70614"/>
                  </a:cubicBezTo>
                  <a:lnTo>
                    <a:pt x="1650214" y="2056758"/>
                  </a:lnTo>
                  <a:cubicBezTo>
                    <a:pt x="1650214" y="2095757"/>
                    <a:pt x="1618599" y="2127372"/>
                    <a:pt x="1579600" y="2127372"/>
                  </a:cubicBezTo>
                  <a:lnTo>
                    <a:pt x="70614" y="2127372"/>
                  </a:lnTo>
                  <a:cubicBezTo>
                    <a:pt x="31615" y="2127372"/>
                    <a:pt x="0" y="2095757"/>
                    <a:pt x="0" y="2056758"/>
                  </a:cubicBezTo>
                  <a:lnTo>
                    <a:pt x="0" y="70614"/>
                  </a:lnTo>
                  <a:cubicBezTo>
                    <a:pt x="0" y="31615"/>
                    <a:pt x="31615" y="0"/>
                    <a:pt x="70614" y="0"/>
                  </a:cubicBezTo>
                  <a:close/>
                </a:path>
              </a:pathLst>
            </a:custGeom>
            <a:solidFill>
              <a:srgbClr val="000000">
                <a:alpha val="0"/>
              </a:srgbClr>
            </a:solidFill>
            <a:ln cap="rnd" cmpd="sng" w="38100">
              <a:solidFill>
                <a:srgbClr val="5271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6"/>
            <p:cNvSpPr txBox="1"/>
            <p:nvPr/>
          </p:nvSpPr>
          <p:spPr>
            <a:xfrm>
              <a:off x="0" y="-47625"/>
              <a:ext cx="1650214" cy="21749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6" name="Google Shape;216;p16"/>
          <p:cNvGrpSpPr/>
          <p:nvPr/>
        </p:nvGrpSpPr>
        <p:grpSpPr>
          <a:xfrm>
            <a:off x="9375764" y="1510364"/>
            <a:ext cx="5591474" cy="7369612"/>
            <a:chOff x="0" y="-47625"/>
            <a:chExt cx="1650214" cy="2174997"/>
          </a:xfrm>
        </p:grpSpPr>
        <p:sp>
          <p:nvSpPr>
            <p:cNvPr id="217" name="Google Shape;217;p16"/>
            <p:cNvSpPr/>
            <p:nvPr/>
          </p:nvSpPr>
          <p:spPr>
            <a:xfrm>
              <a:off x="0" y="0"/>
              <a:ext cx="1650214" cy="2127372"/>
            </a:xfrm>
            <a:custGeom>
              <a:rect b="b" l="l" r="r" t="t"/>
              <a:pathLst>
                <a:path extrusionOk="0" h="2127372" w="1650214">
                  <a:moveTo>
                    <a:pt x="70614" y="0"/>
                  </a:moveTo>
                  <a:lnTo>
                    <a:pt x="1579600" y="0"/>
                  </a:lnTo>
                  <a:cubicBezTo>
                    <a:pt x="1618599" y="0"/>
                    <a:pt x="1650214" y="31615"/>
                    <a:pt x="1650214" y="70614"/>
                  </a:cubicBezTo>
                  <a:lnTo>
                    <a:pt x="1650214" y="2056758"/>
                  </a:lnTo>
                  <a:cubicBezTo>
                    <a:pt x="1650214" y="2095757"/>
                    <a:pt x="1618599" y="2127372"/>
                    <a:pt x="1579600" y="2127372"/>
                  </a:cubicBezTo>
                  <a:lnTo>
                    <a:pt x="70614" y="2127372"/>
                  </a:lnTo>
                  <a:cubicBezTo>
                    <a:pt x="31615" y="2127372"/>
                    <a:pt x="0" y="2095757"/>
                    <a:pt x="0" y="2056758"/>
                  </a:cubicBezTo>
                  <a:lnTo>
                    <a:pt x="0" y="70614"/>
                  </a:lnTo>
                  <a:cubicBezTo>
                    <a:pt x="0" y="31615"/>
                    <a:pt x="31615" y="0"/>
                    <a:pt x="70614" y="0"/>
                  </a:cubicBezTo>
                  <a:close/>
                </a:path>
              </a:pathLst>
            </a:custGeom>
            <a:solidFill>
              <a:srgbClr val="000000">
                <a:alpha val="0"/>
              </a:srgbClr>
            </a:solidFill>
            <a:ln cap="rnd" cmpd="sng" w="38100">
              <a:solidFill>
                <a:srgbClr val="5271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6"/>
            <p:cNvSpPr txBox="1"/>
            <p:nvPr/>
          </p:nvSpPr>
          <p:spPr>
            <a:xfrm>
              <a:off x="0" y="-47625"/>
              <a:ext cx="1650214" cy="2174997"/>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9" name="Google Shape;219;p16"/>
          <p:cNvGrpSpPr/>
          <p:nvPr/>
        </p:nvGrpSpPr>
        <p:grpSpPr>
          <a:xfrm>
            <a:off x="9375764" y="1245655"/>
            <a:ext cx="5591474" cy="1471836"/>
            <a:chOff x="0" y="-47625"/>
            <a:chExt cx="1650214" cy="434384"/>
          </a:xfrm>
        </p:grpSpPr>
        <p:sp>
          <p:nvSpPr>
            <p:cNvPr id="220" name="Google Shape;220;p16"/>
            <p:cNvSpPr/>
            <p:nvPr/>
          </p:nvSpPr>
          <p:spPr>
            <a:xfrm>
              <a:off x="0" y="0"/>
              <a:ext cx="1650214" cy="386759"/>
            </a:xfrm>
            <a:custGeom>
              <a:rect b="b" l="l" r="r" t="t"/>
              <a:pathLst>
                <a:path extrusionOk="0" h="386759" w="1650214">
                  <a:moveTo>
                    <a:pt x="70614" y="0"/>
                  </a:moveTo>
                  <a:lnTo>
                    <a:pt x="1579600" y="0"/>
                  </a:lnTo>
                  <a:cubicBezTo>
                    <a:pt x="1618599" y="0"/>
                    <a:pt x="1650214" y="31615"/>
                    <a:pt x="1650214" y="70614"/>
                  </a:cubicBezTo>
                  <a:lnTo>
                    <a:pt x="1650214" y="316145"/>
                  </a:lnTo>
                  <a:cubicBezTo>
                    <a:pt x="1650214" y="355144"/>
                    <a:pt x="1618599" y="386759"/>
                    <a:pt x="1579600" y="386759"/>
                  </a:cubicBezTo>
                  <a:lnTo>
                    <a:pt x="70614" y="386759"/>
                  </a:lnTo>
                  <a:cubicBezTo>
                    <a:pt x="31615" y="386759"/>
                    <a:pt x="0" y="355144"/>
                    <a:pt x="0" y="316145"/>
                  </a:cubicBezTo>
                  <a:lnTo>
                    <a:pt x="0" y="70614"/>
                  </a:lnTo>
                  <a:cubicBezTo>
                    <a:pt x="0" y="31615"/>
                    <a:pt x="31615" y="0"/>
                    <a:pt x="70614"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6"/>
            <p:cNvSpPr txBox="1"/>
            <p:nvPr/>
          </p:nvSpPr>
          <p:spPr>
            <a:xfrm>
              <a:off x="0" y="-47625"/>
              <a:ext cx="1650214" cy="43438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2" name="Google Shape;222;p16"/>
          <p:cNvSpPr txBox="1"/>
          <p:nvPr/>
        </p:nvSpPr>
        <p:spPr>
          <a:xfrm>
            <a:off x="5377427" y="1671733"/>
            <a:ext cx="2414481" cy="78105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0" i="0" lang="en-US" sz="5159" u="none" cap="none" strike="noStrike">
                <a:solidFill>
                  <a:srgbClr val="FFFFFF"/>
                </a:solidFill>
                <a:latin typeface="Anton"/>
                <a:ea typeface="Anton"/>
                <a:cs typeface="Anton"/>
                <a:sym typeface="Anton"/>
              </a:rPr>
              <a:t>MISSION</a:t>
            </a:r>
            <a:endParaRPr/>
          </a:p>
        </p:txBody>
      </p:sp>
      <p:sp>
        <p:nvSpPr>
          <p:cNvPr id="223" name="Google Shape;223;p16"/>
          <p:cNvSpPr txBox="1"/>
          <p:nvPr/>
        </p:nvSpPr>
        <p:spPr>
          <a:xfrm>
            <a:off x="11661890" y="1671733"/>
            <a:ext cx="2003391" cy="78105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0" i="0" lang="en-US" sz="5159" u="none" cap="none" strike="noStrike">
                <a:solidFill>
                  <a:srgbClr val="FFFFFF"/>
                </a:solidFill>
                <a:latin typeface="Anton"/>
                <a:ea typeface="Anton"/>
                <a:cs typeface="Anton"/>
                <a:sym typeface="Anton"/>
              </a:rPr>
              <a:t>VISION</a:t>
            </a:r>
            <a:endParaRPr/>
          </a:p>
        </p:txBody>
      </p:sp>
      <p:sp>
        <p:nvSpPr>
          <p:cNvPr id="224" name="Google Shape;224;p16"/>
          <p:cNvSpPr txBox="1"/>
          <p:nvPr/>
        </p:nvSpPr>
        <p:spPr>
          <a:xfrm>
            <a:off x="3617001" y="3060656"/>
            <a:ext cx="4684800" cy="5042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000000"/>
                </a:solidFill>
                <a:latin typeface="Arial"/>
                <a:ea typeface="Arial"/>
                <a:cs typeface="Arial"/>
                <a:sym typeface="Arial"/>
              </a:rPr>
              <a:t>We strive to create solutions that not only address the challenges of today but also anticipate the needs of tomorrow.We strive to create solutions that not only address the challenges of today but also anticipate the needs of tomorrow.We strive to create solutions that not only address the challenges of today but also anticipate the needs of maybe course  tomorrow.</a:t>
            </a:r>
            <a:endParaRPr/>
          </a:p>
        </p:txBody>
      </p:sp>
      <p:sp>
        <p:nvSpPr>
          <p:cNvPr id="225" name="Google Shape;225;p16"/>
          <p:cNvSpPr txBox="1"/>
          <p:nvPr/>
        </p:nvSpPr>
        <p:spPr>
          <a:xfrm>
            <a:off x="9829033" y="3060656"/>
            <a:ext cx="4684800" cy="5042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400" u="none" cap="none" strike="noStrike">
                <a:solidFill>
                  <a:srgbClr val="000000"/>
                </a:solidFill>
                <a:latin typeface="Arial"/>
                <a:ea typeface="Arial"/>
                <a:cs typeface="Arial"/>
                <a:sym typeface="Arial"/>
              </a:rPr>
              <a:t>We strive to create solutions that not only address the challenges of today but also anticipate the needs of tomorrow.We strive to create solutions that not only address the challenges of today but also anticipate the needs of tomorrow.We strive to create solutions that not only address the challenges of today but also anticipate the needs of maybe course  tomorrow.</a:t>
            </a:r>
            <a:endParaRPr/>
          </a:p>
        </p:txBody>
      </p:sp>
      <p:grpSp>
        <p:nvGrpSpPr>
          <p:cNvPr id="226" name="Google Shape;226;p16"/>
          <p:cNvGrpSpPr/>
          <p:nvPr/>
        </p:nvGrpSpPr>
        <p:grpSpPr>
          <a:xfrm>
            <a:off x="16043563" y="3862674"/>
            <a:ext cx="6424326" cy="6424326"/>
            <a:chOff x="0" y="0"/>
            <a:chExt cx="812800" cy="812800"/>
          </a:xfrm>
        </p:grpSpPr>
        <p:sp>
          <p:nvSpPr>
            <p:cNvPr id="227" name="Google Shape;227;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9" name="Google Shape;229;p16"/>
          <p:cNvGrpSpPr/>
          <p:nvPr/>
        </p:nvGrpSpPr>
        <p:grpSpPr>
          <a:xfrm>
            <a:off x="732295" y="586754"/>
            <a:ext cx="3005749" cy="590654"/>
            <a:chOff x="0" y="0"/>
            <a:chExt cx="4007665" cy="787538"/>
          </a:xfrm>
        </p:grpSpPr>
        <p:sp>
          <p:nvSpPr>
            <p:cNvPr id="230" name="Google Shape;230;p16"/>
            <p:cNvSpPr/>
            <p:nvPr/>
          </p:nvSpPr>
          <p:spPr>
            <a:xfrm>
              <a:off x="0" y="0"/>
              <a:ext cx="790412" cy="787538"/>
            </a:xfrm>
            <a:custGeom>
              <a:rect b="b" l="l" r="r" t="t"/>
              <a:pathLst>
                <a:path extrusionOk="0" h="787538" w="790412">
                  <a:moveTo>
                    <a:pt x="0" y="0"/>
                  </a:moveTo>
                  <a:lnTo>
                    <a:pt x="790412" y="0"/>
                  </a:lnTo>
                  <a:lnTo>
                    <a:pt x="790412" y="787538"/>
                  </a:lnTo>
                  <a:lnTo>
                    <a:pt x="0" y="787538"/>
                  </a:lnTo>
                  <a:lnTo>
                    <a:pt x="0" y="0"/>
                  </a:lnTo>
                  <a:close/>
                </a:path>
              </a:pathLst>
            </a:custGeom>
            <a:blipFill rotWithShape="1">
              <a:blip r:embed="rId3">
                <a:alphaModFix/>
              </a:blip>
              <a:stretch>
                <a:fillRect b="0" l="0" r="0" t="0"/>
              </a:stretch>
            </a:blipFill>
            <a:ln>
              <a:noFill/>
            </a:ln>
          </p:spPr>
        </p:sp>
        <p:sp>
          <p:nvSpPr>
            <p:cNvPr id="231" name="Google Shape;231;p16"/>
            <p:cNvSpPr txBox="1"/>
            <p:nvPr/>
          </p:nvSpPr>
          <p:spPr>
            <a:xfrm>
              <a:off x="1083860" y="116450"/>
              <a:ext cx="2923805" cy="564164"/>
            </a:xfrm>
            <a:prstGeom prst="rect">
              <a:avLst/>
            </a:prstGeom>
            <a:noFill/>
            <a:ln>
              <a:noFill/>
            </a:ln>
          </p:spPr>
          <p:txBody>
            <a:bodyPr anchorCtr="0" anchor="t" bIns="0" lIns="0" spcFirstLastPara="1" rIns="0" wrap="square" tIns="0">
              <a:spAutoFit/>
            </a:bodyPr>
            <a:lstStyle/>
            <a:p>
              <a:pPr indent="0" lvl="0" marL="0" marR="0" rtl="0" algn="l">
                <a:lnSpc>
                  <a:spcPct val="120021"/>
                </a:lnSpc>
                <a:spcBef>
                  <a:spcPts val="0"/>
                </a:spcBef>
                <a:spcAft>
                  <a:spcPts val="0"/>
                </a:spcAft>
                <a:buNone/>
              </a:pPr>
              <a:r>
                <a:rPr b="0" i="0" lang="en-US" sz="2827" u="none" cap="none" strike="noStrike">
                  <a:solidFill>
                    <a:srgbClr val="5271FF"/>
                  </a:solidFill>
                  <a:latin typeface="Anton"/>
                  <a:ea typeface="Anton"/>
                  <a:cs typeface="Anton"/>
                  <a:sym typeface="Anton"/>
                </a:rPr>
                <a:t>LOGO COMPANY</a:t>
              </a:r>
              <a:endParaRPr/>
            </a:p>
          </p:txBody>
        </p:sp>
      </p:grpSp>
      <p:grpSp>
        <p:nvGrpSpPr>
          <p:cNvPr id="232" name="Google Shape;232;p16"/>
          <p:cNvGrpSpPr/>
          <p:nvPr/>
        </p:nvGrpSpPr>
        <p:grpSpPr>
          <a:xfrm>
            <a:off x="16579685" y="638944"/>
            <a:ext cx="1058726" cy="389756"/>
            <a:chOff x="0" y="0"/>
            <a:chExt cx="2207876" cy="812800"/>
          </a:xfrm>
        </p:grpSpPr>
        <p:sp>
          <p:nvSpPr>
            <p:cNvPr id="233" name="Google Shape;233;p16"/>
            <p:cNvSpPr/>
            <p:nvPr/>
          </p:nvSpPr>
          <p:spPr>
            <a:xfrm>
              <a:off x="0" y="0"/>
              <a:ext cx="2207876" cy="812800"/>
            </a:xfrm>
            <a:custGeom>
              <a:rect b="b" l="l" r="r" t="t"/>
              <a:pathLst>
                <a:path extrusionOk="0" h="812800" w="2207876">
                  <a:moveTo>
                    <a:pt x="2207876" y="406400"/>
                  </a:moveTo>
                  <a:lnTo>
                    <a:pt x="1801476" y="0"/>
                  </a:lnTo>
                  <a:lnTo>
                    <a:pt x="1801476" y="203200"/>
                  </a:lnTo>
                  <a:lnTo>
                    <a:pt x="0" y="203200"/>
                  </a:lnTo>
                  <a:lnTo>
                    <a:pt x="0" y="609600"/>
                  </a:lnTo>
                  <a:lnTo>
                    <a:pt x="1801476" y="609600"/>
                  </a:lnTo>
                  <a:lnTo>
                    <a:pt x="1801476" y="812800"/>
                  </a:lnTo>
                  <a:lnTo>
                    <a:pt x="2207876" y="406400"/>
                  </a:lnTo>
                  <a:close/>
                </a:path>
              </a:pathLst>
            </a:custGeom>
            <a:solidFill>
              <a:srgbClr val="5271FF"/>
            </a:solidFill>
            <a:ln>
              <a:noFill/>
            </a:ln>
          </p:spPr>
        </p:sp>
        <p:sp>
          <p:nvSpPr>
            <p:cNvPr id="234" name="Google Shape;234;p16"/>
            <p:cNvSpPr txBox="1"/>
            <p:nvPr/>
          </p:nvSpPr>
          <p:spPr>
            <a:xfrm>
              <a:off x="0" y="155575"/>
              <a:ext cx="2106276"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35" name="Google Shape;235;p16"/>
          <p:cNvPicPr preferRelativeResize="0"/>
          <p:nvPr/>
        </p:nvPicPr>
        <p:blipFill>
          <a:blip r:embed="rId4">
            <a:alphaModFix/>
          </a:blip>
          <a:stretch>
            <a:fillRect/>
          </a:stretch>
        </p:blipFill>
        <p:spPr>
          <a:xfrm>
            <a:off x="624775" y="7936763"/>
            <a:ext cx="1918325" cy="1820576"/>
          </a:xfrm>
          <a:prstGeom prst="rect">
            <a:avLst/>
          </a:prstGeom>
          <a:noFill/>
          <a:ln>
            <a:noFill/>
          </a:ln>
        </p:spPr>
      </p:pic>
      <p:pic>
        <p:nvPicPr>
          <p:cNvPr id="236" name="Google Shape;236;p16"/>
          <p:cNvPicPr preferRelativeResize="0"/>
          <p:nvPr/>
        </p:nvPicPr>
        <p:blipFill>
          <a:blip r:embed="rId5">
            <a:alphaModFix/>
          </a:blip>
          <a:stretch>
            <a:fillRect/>
          </a:stretch>
        </p:blipFill>
        <p:spPr>
          <a:xfrm>
            <a:off x="4121688" y="1548889"/>
            <a:ext cx="900625" cy="1026722"/>
          </a:xfrm>
          <a:prstGeom prst="rect">
            <a:avLst/>
          </a:prstGeom>
          <a:noFill/>
          <a:ln>
            <a:noFill/>
          </a:ln>
        </p:spPr>
      </p:pic>
      <p:pic>
        <p:nvPicPr>
          <p:cNvPr id="237" name="Google Shape;237;p16"/>
          <p:cNvPicPr preferRelativeResize="0"/>
          <p:nvPr/>
        </p:nvPicPr>
        <p:blipFill>
          <a:blip r:embed="rId6">
            <a:alphaModFix/>
          </a:blip>
          <a:stretch>
            <a:fillRect/>
          </a:stretch>
        </p:blipFill>
        <p:spPr>
          <a:xfrm>
            <a:off x="10408748" y="1534299"/>
            <a:ext cx="900625" cy="89453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grpSp>
        <p:nvGrpSpPr>
          <p:cNvPr id="242" name="Google Shape;242;p17"/>
          <p:cNvGrpSpPr/>
          <p:nvPr/>
        </p:nvGrpSpPr>
        <p:grpSpPr>
          <a:xfrm>
            <a:off x="12937007" y="-180826"/>
            <a:ext cx="8710464" cy="10467826"/>
            <a:chOff x="0" y="-47625"/>
            <a:chExt cx="2294114" cy="2756958"/>
          </a:xfrm>
        </p:grpSpPr>
        <p:sp>
          <p:nvSpPr>
            <p:cNvPr id="243" name="Google Shape;243;p17"/>
            <p:cNvSpPr/>
            <p:nvPr/>
          </p:nvSpPr>
          <p:spPr>
            <a:xfrm>
              <a:off x="0" y="0"/>
              <a:ext cx="2294114" cy="2709333"/>
            </a:xfrm>
            <a:custGeom>
              <a:rect b="b" l="l" r="r" t="t"/>
              <a:pathLst>
                <a:path extrusionOk="0" h="2709333" w="2294114">
                  <a:moveTo>
                    <a:pt x="45329" y="0"/>
                  </a:moveTo>
                  <a:lnTo>
                    <a:pt x="2248785" y="0"/>
                  </a:lnTo>
                  <a:cubicBezTo>
                    <a:pt x="2260807" y="0"/>
                    <a:pt x="2272336" y="4776"/>
                    <a:pt x="2280838" y="13277"/>
                  </a:cubicBezTo>
                  <a:cubicBezTo>
                    <a:pt x="2289338" y="21777"/>
                    <a:pt x="2294114" y="33307"/>
                    <a:pt x="2294114" y="45329"/>
                  </a:cubicBezTo>
                  <a:lnTo>
                    <a:pt x="2294114" y="2664004"/>
                  </a:lnTo>
                  <a:cubicBezTo>
                    <a:pt x="2294114" y="2689039"/>
                    <a:pt x="2273820" y="2709333"/>
                    <a:pt x="2248785" y="2709333"/>
                  </a:cubicBezTo>
                  <a:lnTo>
                    <a:pt x="45329" y="2709333"/>
                  </a:lnTo>
                  <a:cubicBezTo>
                    <a:pt x="20295" y="2709333"/>
                    <a:pt x="0" y="2689039"/>
                    <a:pt x="0" y="2664004"/>
                  </a:cubicBezTo>
                  <a:lnTo>
                    <a:pt x="0" y="45329"/>
                  </a:lnTo>
                  <a:cubicBezTo>
                    <a:pt x="0" y="20295"/>
                    <a:pt x="20295" y="0"/>
                    <a:pt x="45329"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7"/>
            <p:cNvSpPr txBox="1"/>
            <p:nvPr/>
          </p:nvSpPr>
          <p:spPr>
            <a:xfrm>
              <a:off x="0" y="-47625"/>
              <a:ext cx="2294114"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45" name="Google Shape;245;p17"/>
          <p:cNvPicPr preferRelativeResize="0"/>
          <p:nvPr/>
        </p:nvPicPr>
        <p:blipFill>
          <a:blip r:embed="rId3">
            <a:alphaModFix/>
          </a:blip>
          <a:stretch>
            <a:fillRect/>
          </a:stretch>
        </p:blipFill>
        <p:spPr>
          <a:xfrm>
            <a:off x="11920563" y="1369500"/>
            <a:ext cx="7280950" cy="3783641"/>
          </a:xfrm>
          <a:prstGeom prst="rect">
            <a:avLst/>
          </a:prstGeom>
          <a:noFill/>
          <a:ln>
            <a:noFill/>
          </a:ln>
        </p:spPr>
      </p:pic>
      <p:pic>
        <p:nvPicPr>
          <p:cNvPr id="246" name="Google Shape;246;p17"/>
          <p:cNvPicPr preferRelativeResize="0"/>
          <p:nvPr/>
        </p:nvPicPr>
        <p:blipFill>
          <a:blip r:embed="rId4">
            <a:alphaModFix/>
          </a:blip>
          <a:stretch>
            <a:fillRect/>
          </a:stretch>
        </p:blipFill>
        <p:spPr>
          <a:xfrm>
            <a:off x="11920588" y="5498625"/>
            <a:ext cx="6667074" cy="3784481"/>
          </a:xfrm>
          <a:prstGeom prst="rect">
            <a:avLst/>
          </a:prstGeom>
          <a:noFill/>
          <a:ln>
            <a:noFill/>
          </a:ln>
        </p:spPr>
      </p:pic>
      <p:grpSp>
        <p:nvGrpSpPr>
          <p:cNvPr id="247" name="Google Shape;247;p17"/>
          <p:cNvGrpSpPr/>
          <p:nvPr/>
        </p:nvGrpSpPr>
        <p:grpSpPr>
          <a:xfrm>
            <a:off x="1028700" y="1461128"/>
            <a:ext cx="2097206" cy="2156987"/>
            <a:chOff x="0" y="-47625"/>
            <a:chExt cx="618949" cy="636593"/>
          </a:xfrm>
        </p:grpSpPr>
        <p:sp>
          <p:nvSpPr>
            <p:cNvPr id="248" name="Google Shape;248;p17"/>
            <p:cNvSpPr/>
            <p:nvPr/>
          </p:nvSpPr>
          <p:spPr>
            <a:xfrm>
              <a:off x="0" y="0"/>
              <a:ext cx="618949" cy="588968"/>
            </a:xfrm>
            <a:custGeom>
              <a:rect b="b" l="l" r="r" t="t"/>
              <a:pathLst>
                <a:path extrusionOk="0" h="588968" w="618949">
                  <a:moveTo>
                    <a:pt x="188269" y="0"/>
                  </a:moveTo>
                  <a:lnTo>
                    <a:pt x="430681" y="0"/>
                  </a:lnTo>
                  <a:cubicBezTo>
                    <a:pt x="534659" y="0"/>
                    <a:pt x="618949" y="84291"/>
                    <a:pt x="618949" y="188269"/>
                  </a:cubicBezTo>
                  <a:lnTo>
                    <a:pt x="618949" y="400699"/>
                  </a:lnTo>
                  <a:cubicBezTo>
                    <a:pt x="618949" y="504677"/>
                    <a:pt x="534659" y="588968"/>
                    <a:pt x="430681" y="588968"/>
                  </a:cubicBezTo>
                  <a:lnTo>
                    <a:pt x="188269" y="588968"/>
                  </a:lnTo>
                  <a:cubicBezTo>
                    <a:pt x="84291" y="588968"/>
                    <a:pt x="0" y="504677"/>
                    <a:pt x="0" y="400699"/>
                  </a:cubicBezTo>
                  <a:lnTo>
                    <a:pt x="0" y="188269"/>
                  </a:lnTo>
                  <a:cubicBezTo>
                    <a:pt x="0" y="84291"/>
                    <a:pt x="84291" y="0"/>
                    <a:pt x="188269"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7"/>
            <p:cNvSpPr txBox="1"/>
            <p:nvPr/>
          </p:nvSpPr>
          <p:spPr>
            <a:xfrm>
              <a:off x="0" y="-47625"/>
              <a:ext cx="618949" cy="6365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50" name="Google Shape;250;p17"/>
          <p:cNvGrpSpPr/>
          <p:nvPr/>
        </p:nvGrpSpPr>
        <p:grpSpPr>
          <a:xfrm>
            <a:off x="732295" y="586754"/>
            <a:ext cx="3005749" cy="590654"/>
            <a:chOff x="0" y="0"/>
            <a:chExt cx="4007665" cy="787538"/>
          </a:xfrm>
        </p:grpSpPr>
        <p:sp>
          <p:nvSpPr>
            <p:cNvPr id="251" name="Google Shape;251;p17"/>
            <p:cNvSpPr/>
            <p:nvPr/>
          </p:nvSpPr>
          <p:spPr>
            <a:xfrm>
              <a:off x="0" y="0"/>
              <a:ext cx="790412" cy="787538"/>
            </a:xfrm>
            <a:custGeom>
              <a:rect b="b" l="l" r="r" t="t"/>
              <a:pathLst>
                <a:path extrusionOk="0" h="787538" w="790412">
                  <a:moveTo>
                    <a:pt x="0" y="0"/>
                  </a:moveTo>
                  <a:lnTo>
                    <a:pt x="790412" y="0"/>
                  </a:lnTo>
                  <a:lnTo>
                    <a:pt x="790412" y="787538"/>
                  </a:lnTo>
                  <a:lnTo>
                    <a:pt x="0" y="787538"/>
                  </a:lnTo>
                  <a:lnTo>
                    <a:pt x="0" y="0"/>
                  </a:lnTo>
                  <a:close/>
                </a:path>
              </a:pathLst>
            </a:custGeom>
            <a:blipFill rotWithShape="1">
              <a:blip r:embed="rId5">
                <a:alphaModFix/>
              </a:blip>
              <a:stretch>
                <a:fillRect b="0" l="0" r="0" t="0"/>
              </a:stretch>
            </a:blipFill>
            <a:ln>
              <a:noFill/>
            </a:ln>
          </p:spPr>
        </p:sp>
        <p:sp>
          <p:nvSpPr>
            <p:cNvPr id="252" name="Google Shape;252;p17"/>
            <p:cNvSpPr txBox="1"/>
            <p:nvPr/>
          </p:nvSpPr>
          <p:spPr>
            <a:xfrm>
              <a:off x="1083860" y="116450"/>
              <a:ext cx="2923805" cy="564164"/>
            </a:xfrm>
            <a:prstGeom prst="rect">
              <a:avLst/>
            </a:prstGeom>
            <a:noFill/>
            <a:ln>
              <a:noFill/>
            </a:ln>
          </p:spPr>
          <p:txBody>
            <a:bodyPr anchorCtr="0" anchor="t" bIns="0" lIns="0" spcFirstLastPara="1" rIns="0" wrap="square" tIns="0">
              <a:spAutoFit/>
            </a:bodyPr>
            <a:lstStyle/>
            <a:p>
              <a:pPr indent="0" lvl="0" marL="0" marR="0" rtl="0" algn="l">
                <a:lnSpc>
                  <a:spcPct val="120021"/>
                </a:lnSpc>
                <a:spcBef>
                  <a:spcPts val="0"/>
                </a:spcBef>
                <a:spcAft>
                  <a:spcPts val="0"/>
                </a:spcAft>
                <a:buNone/>
              </a:pPr>
              <a:r>
                <a:rPr b="0" i="0" lang="en-US" sz="2827" u="none" cap="none" strike="noStrike">
                  <a:solidFill>
                    <a:srgbClr val="5271FF"/>
                  </a:solidFill>
                  <a:latin typeface="Anton"/>
                  <a:ea typeface="Anton"/>
                  <a:cs typeface="Anton"/>
                  <a:sym typeface="Anton"/>
                </a:rPr>
                <a:t>LOGO COMPANY</a:t>
              </a:r>
              <a:endParaRPr/>
            </a:p>
          </p:txBody>
        </p:sp>
      </p:grpSp>
      <p:sp>
        <p:nvSpPr>
          <p:cNvPr id="253" name="Google Shape;253;p17"/>
          <p:cNvSpPr txBox="1"/>
          <p:nvPr/>
        </p:nvSpPr>
        <p:spPr>
          <a:xfrm>
            <a:off x="3409755" y="1955587"/>
            <a:ext cx="6966985" cy="14478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9547" u="none" cap="none" strike="noStrike">
                <a:solidFill>
                  <a:srgbClr val="5271FF"/>
                </a:solidFill>
                <a:latin typeface="Anton"/>
                <a:ea typeface="Anton"/>
                <a:cs typeface="Anton"/>
                <a:sym typeface="Anton"/>
              </a:rPr>
              <a:t>OUR PROJECTS</a:t>
            </a:r>
            <a:endParaRPr/>
          </a:p>
        </p:txBody>
      </p:sp>
      <p:sp>
        <p:nvSpPr>
          <p:cNvPr id="254" name="Google Shape;254;p17"/>
          <p:cNvSpPr txBox="1"/>
          <p:nvPr/>
        </p:nvSpPr>
        <p:spPr>
          <a:xfrm>
            <a:off x="1028700" y="1837225"/>
            <a:ext cx="1891260" cy="1566162"/>
          </a:xfrm>
          <a:prstGeom prst="rect">
            <a:avLst/>
          </a:prstGeom>
          <a:noFill/>
          <a:ln>
            <a:noFill/>
          </a:ln>
        </p:spPr>
        <p:txBody>
          <a:bodyPr anchorCtr="0" anchor="t" bIns="0" lIns="0" spcFirstLastPara="1" rIns="0" wrap="square" tIns="0">
            <a:spAutoFit/>
          </a:bodyPr>
          <a:lstStyle/>
          <a:p>
            <a:pPr indent="0" lvl="0" marL="0" marR="0" rtl="0" algn="ctr">
              <a:lnSpc>
                <a:spcPct val="120007"/>
              </a:lnSpc>
              <a:spcBef>
                <a:spcPts val="0"/>
              </a:spcBef>
              <a:spcAft>
                <a:spcPts val="0"/>
              </a:spcAft>
              <a:buNone/>
            </a:pPr>
            <a:r>
              <a:rPr b="0" i="0" lang="en-US" sz="10346" u="none" cap="none" strike="noStrike">
                <a:solidFill>
                  <a:srgbClr val="FFFFFF"/>
                </a:solidFill>
                <a:latin typeface="Anton"/>
                <a:ea typeface="Anton"/>
                <a:cs typeface="Anton"/>
                <a:sym typeface="Anton"/>
              </a:rPr>
              <a:t>02</a:t>
            </a:r>
            <a:endParaRPr/>
          </a:p>
        </p:txBody>
      </p:sp>
      <p:sp>
        <p:nvSpPr>
          <p:cNvPr id="255" name="Google Shape;255;p17"/>
          <p:cNvSpPr txBox="1"/>
          <p:nvPr/>
        </p:nvSpPr>
        <p:spPr>
          <a:xfrm>
            <a:off x="3409755" y="3816811"/>
            <a:ext cx="8025000" cy="5467500"/>
          </a:xfrm>
          <a:prstGeom prst="rect">
            <a:avLst/>
          </a:prstGeom>
          <a:noFill/>
          <a:ln>
            <a:noFill/>
          </a:ln>
        </p:spPr>
        <p:txBody>
          <a:bodyPr anchorCtr="0" anchor="t" bIns="0" lIns="0" spcFirstLastPara="1" rIns="0" wrap="square" tIns="0">
            <a:spAutoFit/>
          </a:bodyPr>
          <a:lstStyle/>
          <a:p>
            <a:pPr indent="0" lvl="1" marL="0" marR="0" rtl="0" algn="l">
              <a:lnSpc>
                <a:spcPct val="115000"/>
              </a:lnSpc>
              <a:spcBef>
                <a:spcPts val="0"/>
              </a:spcBef>
              <a:spcAft>
                <a:spcPts val="0"/>
              </a:spcAft>
              <a:buNone/>
            </a:pPr>
            <a:r>
              <a:rPr b="0" i="0" lang="en-US" sz="2400" u="none" cap="none" strike="noStrike">
                <a:solidFill>
                  <a:srgbClr val="000000"/>
                </a:solidFill>
                <a:latin typeface="Arial"/>
                <a:ea typeface="Arial"/>
                <a:cs typeface="Arial"/>
                <a:sym typeface="Arial"/>
              </a:rPr>
              <a:t>Span a diverse array of initiatives designed to make a positive impact in various communities. From educational programs that empower underprivileged students to environmental conservation efforts aimed at preserving our natural resources, we are committed to creating meaningful change.</a:t>
            </a:r>
            <a:endParaRPr/>
          </a:p>
          <a:p>
            <a:pPr indent="0" lvl="1" marL="0" marR="0" rtl="0" algn="l">
              <a:lnSpc>
                <a:spcPct val="115000"/>
              </a:lnSpc>
              <a:spcBef>
                <a:spcPts val="0"/>
              </a:spcBef>
              <a:spcAft>
                <a:spcPts val="0"/>
              </a:spcAft>
              <a:buNone/>
            </a:pPr>
            <a:r>
              <a:t/>
            </a:r>
            <a:endParaRPr b="0" i="0" sz="2400" u="none" cap="none" strike="noStrike">
              <a:solidFill>
                <a:srgbClr val="000000"/>
              </a:solidFill>
              <a:latin typeface="Arial"/>
              <a:ea typeface="Arial"/>
              <a:cs typeface="Arial"/>
              <a:sym typeface="Arial"/>
            </a:endParaRPr>
          </a:p>
          <a:p>
            <a:pPr indent="0" lvl="1" marL="0" marR="0" rtl="0" algn="l">
              <a:lnSpc>
                <a:spcPct val="115000"/>
              </a:lnSpc>
              <a:spcBef>
                <a:spcPts val="0"/>
              </a:spcBef>
              <a:spcAft>
                <a:spcPts val="0"/>
              </a:spcAft>
              <a:buNone/>
            </a:pPr>
            <a:r>
              <a:rPr b="0" i="0" lang="en-US" sz="2400" u="none" cap="none" strike="noStrike">
                <a:solidFill>
                  <a:srgbClr val="000000"/>
                </a:solidFill>
                <a:latin typeface="Arial"/>
                <a:ea typeface="Arial"/>
                <a:cs typeface="Arial"/>
                <a:sym typeface="Arial"/>
              </a:rPr>
              <a:t>One of our flagship projects focuses on providing clean drinking water to rural areas, ensuring that everyone has access to this basic necessity. Another key initiative is our mentorship program, which pairs experienced professionals with young adults to guide them in their career paths and personal development.</a:t>
            </a:r>
            <a:endParaRPr/>
          </a:p>
        </p:txBody>
      </p:sp>
      <p:grpSp>
        <p:nvGrpSpPr>
          <p:cNvPr id="256" name="Google Shape;256;p17"/>
          <p:cNvGrpSpPr/>
          <p:nvPr/>
        </p:nvGrpSpPr>
        <p:grpSpPr>
          <a:xfrm>
            <a:off x="16579685" y="638944"/>
            <a:ext cx="1058726" cy="389756"/>
            <a:chOff x="0" y="0"/>
            <a:chExt cx="2207876" cy="812800"/>
          </a:xfrm>
        </p:grpSpPr>
        <p:sp>
          <p:nvSpPr>
            <p:cNvPr id="257" name="Google Shape;257;p17"/>
            <p:cNvSpPr/>
            <p:nvPr/>
          </p:nvSpPr>
          <p:spPr>
            <a:xfrm>
              <a:off x="0" y="0"/>
              <a:ext cx="2207876" cy="812800"/>
            </a:xfrm>
            <a:custGeom>
              <a:rect b="b" l="l" r="r" t="t"/>
              <a:pathLst>
                <a:path extrusionOk="0" h="812800" w="2207876">
                  <a:moveTo>
                    <a:pt x="2207876" y="406400"/>
                  </a:moveTo>
                  <a:lnTo>
                    <a:pt x="1801476" y="0"/>
                  </a:lnTo>
                  <a:lnTo>
                    <a:pt x="1801476" y="203200"/>
                  </a:lnTo>
                  <a:lnTo>
                    <a:pt x="0" y="203200"/>
                  </a:lnTo>
                  <a:lnTo>
                    <a:pt x="0" y="609600"/>
                  </a:lnTo>
                  <a:lnTo>
                    <a:pt x="1801476" y="609600"/>
                  </a:lnTo>
                  <a:lnTo>
                    <a:pt x="1801476" y="812800"/>
                  </a:lnTo>
                  <a:lnTo>
                    <a:pt x="2207876" y="406400"/>
                  </a:lnTo>
                  <a:close/>
                </a:path>
              </a:pathLst>
            </a:custGeom>
            <a:solidFill>
              <a:srgbClr val="FFFFFF"/>
            </a:solidFill>
            <a:ln>
              <a:noFill/>
            </a:ln>
          </p:spPr>
        </p:sp>
        <p:sp>
          <p:nvSpPr>
            <p:cNvPr id="258" name="Google Shape;258;p17"/>
            <p:cNvSpPr txBox="1"/>
            <p:nvPr/>
          </p:nvSpPr>
          <p:spPr>
            <a:xfrm>
              <a:off x="0" y="155575"/>
              <a:ext cx="2106276"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259" name="Google Shape;259;p17"/>
          <p:cNvPicPr preferRelativeResize="0"/>
          <p:nvPr/>
        </p:nvPicPr>
        <p:blipFill>
          <a:blip r:embed="rId6">
            <a:alphaModFix/>
          </a:blip>
          <a:stretch>
            <a:fillRect/>
          </a:stretch>
        </p:blipFill>
        <p:spPr>
          <a:xfrm>
            <a:off x="732300" y="7318938"/>
            <a:ext cx="1918325" cy="182057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grpSp>
        <p:nvGrpSpPr>
          <p:cNvPr id="264" name="Google Shape;264;p18"/>
          <p:cNvGrpSpPr/>
          <p:nvPr/>
        </p:nvGrpSpPr>
        <p:grpSpPr>
          <a:xfrm>
            <a:off x="732295" y="586754"/>
            <a:ext cx="3005749" cy="590654"/>
            <a:chOff x="0" y="0"/>
            <a:chExt cx="4007665" cy="787538"/>
          </a:xfrm>
        </p:grpSpPr>
        <p:sp>
          <p:nvSpPr>
            <p:cNvPr id="265" name="Google Shape;265;p18"/>
            <p:cNvSpPr/>
            <p:nvPr/>
          </p:nvSpPr>
          <p:spPr>
            <a:xfrm>
              <a:off x="0" y="0"/>
              <a:ext cx="790412" cy="787538"/>
            </a:xfrm>
            <a:custGeom>
              <a:rect b="b" l="l" r="r" t="t"/>
              <a:pathLst>
                <a:path extrusionOk="0" h="787538" w="790412">
                  <a:moveTo>
                    <a:pt x="0" y="0"/>
                  </a:moveTo>
                  <a:lnTo>
                    <a:pt x="790412" y="0"/>
                  </a:lnTo>
                  <a:lnTo>
                    <a:pt x="790412" y="787538"/>
                  </a:lnTo>
                  <a:lnTo>
                    <a:pt x="0" y="787538"/>
                  </a:lnTo>
                  <a:lnTo>
                    <a:pt x="0" y="0"/>
                  </a:lnTo>
                  <a:close/>
                </a:path>
              </a:pathLst>
            </a:custGeom>
            <a:blipFill rotWithShape="1">
              <a:blip r:embed="rId3">
                <a:alphaModFix/>
              </a:blip>
              <a:stretch>
                <a:fillRect b="0" l="0" r="0" t="0"/>
              </a:stretch>
            </a:blipFill>
            <a:ln>
              <a:noFill/>
            </a:ln>
          </p:spPr>
        </p:sp>
        <p:sp>
          <p:nvSpPr>
            <p:cNvPr id="266" name="Google Shape;266;p18"/>
            <p:cNvSpPr txBox="1"/>
            <p:nvPr/>
          </p:nvSpPr>
          <p:spPr>
            <a:xfrm>
              <a:off x="1083860" y="116450"/>
              <a:ext cx="2923805" cy="564164"/>
            </a:xfrm>
            <a:prstGeom prst="rect">
              <a:avLst/>
            </a:prstGeom>
            <a:noFill/>
            <a:ln>
              <a:noFill/>
            </a:ln>
          </p:spPr>
          <p:txBody>
            <a:bodyPr anchorCtr="0" anchor="t" bIns="0" lIns="0" spcFirstLastPara="1" rIns="0" wrap="square" tIns="0">
              <a:spAutoFit/>
            </a:bodyPr>
            <a:lstStyle/>
            <a:p>
              <a:pPr indent="0" lvl="0" marL="0" marR="0" rtl="0" algn="l">
                <a:lnSpc>
                  <a:spcPct val="120021"/>
                </a:lnSpc>
                <a:spcBef>
                  <a:spcPts val="0"/>
                </a:spcBef>
                <a:spcAft>
                  <a:spcPts val="0"/>
                </a:spcAft>
                <a:buNone/>
              </a:pPr>
              <a:r>
                <a:rPr b="0" i="0" lang="en-US" sz="2827" u="none" cap="none" strike="noStrike">
                  <a:solidFill>
                    <a:srgbClr val="5271FF"/>
                  </a:solidFill>
                  <a:latin typeface="Anton"/>
                  <a:ea typeface="Anton"/>
                  <a:cs typeface="Anton"/>
                  <a:sym typeface="Anton"/>
                </a:rPr>
                <a:t>LOGO COMPANY</a:t>
              </a:r>
              <a:endParaRPr/>
            </a:p>
          </p:txBody>
        </p:sp>
      </p:grpSp>
      <p:grpSp>
        <p:nvGrpSpPr>
          <p:cNvPr id="267" name="Google Shape;267;p18"/>
          <p:cNvGrpSpPr/>
          <p:nvPr/>
        </p:nvGrpSpPr>
        <p:grpSpPr>
          <a:xfrm>
            <a:off x="1028700" y="3846729"/>
            <a:ext cx="2097206" cy="2156987"/>
            <a:chOff x="0" y="-47625"/>
            <a:chExt cx="618949" cy="636593"/>
          </a:xfrm>
        </p:grpSpPr>
        <p:sp>
          <p:nvSpPr>
            <p:cNvPr id="268" name="Google Shape;268;p18"/>
            <p:cNvSpPr/>
            <p:nvPr/>
          </p:nvSpPr>
          <p:spPr>
            <a:xfrm>
              <a:off x="0" y="0"/>
              <a:ext cx="618949" cy="588968"/>
            </a:xfrm>
            <a:custGeom>
              <a:rect b="b" l="l" r="r" t="t"/>
              <a:pathLst>
                <a:path extrusionOk="0" h="588968" w="618949">
                  <a:moveTo>
                    <a:pt x="188269" y="0"/>
                  </a:moveTo>
                  <a:lnTo>
                    <a:pt x="430681" y="0"/>
                  </a:lnTo>
                  <a:cubicBezTo>
                    <a:pt x="534659" y="0"/>
                    <a:pt x="618949" y="84291"/>
                    <a:pt x="618949" y="188269"/>
                  </a:cubicBezTo>
                  <a:lnTo>
                    <a:pt x="618949" y="400699"/>
                  </a:lnTo>
                  <a:cubicBezTo>
                    <a:pt x="618949" y="504677"/>
                    <a:pt x="534659" y="588968"/>
                    <a:pt x="430681" y="588968"/>
                  </a:cubicBezTo>
                  <a:lnTo>
                    <a:pt x="188269" y="588968"/>
                  </a:lnTo>
                  <a:cubicBezTo>
                    <a:pt x="84291" y="588968"/>
                    <a:pt x="0" y="504677"/>
                    <a:pt x="0" y="400699"/>
                  </a:cubicBezTo>
                  <a:lnTo>
                    <a:pt x="0" y="188269"/>
                  </a:lnTo>
                  <a:cubicBezTo>
                    <a:pt x="0" y="84291"/>
                    <a:pt x="84291" y="0"/>
                    <a:pt x="188269"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18"/>
            <p:cNvSpPr txBox="1"/>
            <p:nvPr/>
          </p:nvSpPr>
          <p:spPr>
            <a:xfrm>
              <a:off x="0" y="-47625"/>
              <a:ext cx="618949" cy="6365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0" name="Google Shape;270;p18"/>
          <p:cNvGrpSpPr/>
          <p:nvPr/>
        </p:nvGrpSpPr>
        <p:grpSpPr>
          <a:xfrm>
            <a:off x="7789062" y="3846729"/>
            <a:ext cx="2097206" cy="2156987"/>
            <a:chOff x="0" y="-47625"/>
            <a:chExt cx="618949" cy="636593"/>
          </a:xfrm>
        </p:grpSpPr>
        <p:sp>
          <p:nvSpPr>
            <p:cNvPr id="271" name="Google Shape;271;p18"/>
            <p:cNvSpPr/>
            <p:nvPr/>
          </p:nvSpPr>
          <p:spPr>
            <a:xfrm>
              <a:off x="0" y="0"/>
              <a:ext cx="618949" cy="588968"/>
            </a:xfrm>
            <a:custGeom>
              <a:rect b="b" l="l" r="r" t="t"/>
              <a:pathLst>
                <a:path extrusionOk="0" h="588968" w="618949">
                  <a:moveTo>
                    <a:pt x="188269" y="0"/>
                  </a:moveTo>
                  <a:lnTo>
                    <a:pt x="430681" y="0"/>
                  </a:lnTo>
                  <a:cubicBezTo>
                    <a:pt x="534659" y="0"/>
                    <a:pt x="618949" y="84291"/>
                    <a:pt x="618949" y="188269"/>
                  </a:cubicBezTo>
                  <a:lnTo>
                    <a:pt x="618949" y="400699"/>
                  </a:lnTo>
                  <a:cubicBezTo>
                    <a:pt x="618949" y="504677"/>
                    <a:pt x="534659" y="588968"/>
                    <a:pt x="430681" y="588968"/>
                  </a:cubicBezTo>
                  <a:lnTo>
                    <a:pt x="188269" y="588968"/>
                  </a:lnTo>
                  <a:cubicBezTo>
                    <a:pt x="84291" y="588968"/>
                    <a:pt x="0" y="504677"/>
                    <a:pt x="0" y="400699"/>
                  </a:cubicBezTo>
                  <a:lnTo>
                    <a:pt x="0" y="188269"/>
                  </a:lnTo>
                  <a:cubicBezTo>
                    <a:pt x="0" y="84291"/>
                    <a:pt x="84291" y="0"/>
                    <a:pt x="188269"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18"/>
            <p:cNvSpPr txBox="1"/>
            <p:nvPr/>
          </p:nvSpPr>
          <p:spPr>
            <a:xfrm>
              <a:off x="0" y="-47625"/>
              <a:ext cx="618949" cy="6365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3" name="Google Shape;273;p18"/>
          <p:cNvGrpSpPr/>
          <p:nvPr/>
        </p:nvGrpSpPr>
        <p:grpSpPr>
          <a:xfrm>
            <a:off x="1028700" y="6839925"/>
            <a:ext cx="2097206" cy="2156987"/>
            <a:chOff x="0" y="-47625"/>
            <a:chExt cx="618949" cy="636593"/>
          </a:xfrm>
        </p:grpSpPr>
        <p:sp>
          <p:nvSpPr>
            <p:cNvPr id="274" name="Google Shape;274;p18"/>
            <p:cNvSpPr/>
            <p:nvPr/>
          </p:nvSpPr>
          <p:spPr>
            <a:xfrm>
              <a:off x="0" y="0"/>
              <a:ext cx="618949" cy="588968"/>
            </a:xfrm>
            <a:custGeom>
              <a:rect b="b" l="l" r="r" t="t"/>
              <a:pathLst>
                <a:path extrusionOk="0" h="588968" w="618949">
                  <a:moveTo>
                    <a:pt x="188269" y="0"/>
                  </a:moveTo>
                  <a:lnTo>
                    <a:pt x="430681" y="0"/>
                  </a:lnTo>
                  <a:cubicBezTo>
                    <a:pt x="534659" y="0"/>
                    <a:pt x="618949" y="84291"/>
                    <a:pt x="618949" y="188269"/>
                  </a:cubicBezTo>
                  <a:lnTo>
                    <a:pt x="618949" y="400699"/>
                  </a:lnTo>
                  <a:cubicBezTo>
                    <a:pt x="618949" y="504677"/>
                    <a:pt x="534659" y="588968"/>
                    <a:pt x="430681" y="588968"/>
                  </a:cubicBezTo>
                  <a:lnTo>
                    <a:pt x="188269" y="588968"/>
                  </a:lnTo>
                  <a:cubicBezTo>
                    <a:pt x="84291" y="588968"/>
                    <a:pt x="0" y="504677"/>
                    <a:pt x="0" y="400699"/>
                  </a:cubicBezTo>
                  <a:lnTo>
                    <a:pt x="0" y="188269"/>
                  </a:lnTo>
                  <a:cubicBezTo>
                    <a:pt x="0" y="84291"/>
                    <a:pt x="84291" y="0"/>
                    <a:pt x="188269"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18"/>
            <p:cNvSpPr txBox="1"/>
            <p:nvPr/>
          </p:nvSpPr>
          <p:spPr>
            <a:xfrm>
              <a:off x="0" y="-47625"/>
              <a:ext cx="618949" cy="6365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6" name="Google Shape;276;p18"/>
          <p:cNvGrpSpPr/>
          <p:nvPr/>
        </p:nvGrpSpPr>
        <p:grpSpPr>
          <a:xfrm>
            <a:off x="7789062" y="6839925"/>
            <a:ext cx="2097206" cy="2156987"/>
            <a:chOff x="0" y="-47625"/>
            <a:chExt cx="618949" cy="636593"/>
          </a:xfrm>
        </p:grpSpPr>
        <p:sp>
          <p:nvSpPr>
            <p:cNvPr id="277" name="Google Shape;277;p18"/>
            <p:cNvSpPr/>
            <p:nvPr/>
          </p:nvSpPr>
          <p:spPr>
            <a:xfrm>
              <a:off x="0" y="0"/>
              <a:ext cx="618949" cy="588968"/>
            </a:xfrm>
            <a:custGeom>
              <a:rect b="b" l="l" r="r" t="t"/>
              <a:pathLst>
                <a:path extrusionOk="0" h="588968" w="618949">
                  <a:moveTo>
                    <a:pt x="188269" y="0"/>
                  </a:moveTo>
                  <a:lnTo>
                    <a:pt x="430681" y="0"/>
                  </a:lnTo>
                  <a:cubicBezTo>
                    <a:pt x="534659" y="0"/>
                    <a:pt x="618949" y="84291"/>
                    <a:pt x="618949" y="188269"/>
                  </a:cubicBezTo>
                  <a:lnTo>
                    <a:pt x="618949" y="400699"/>
                  </a:lnTo>
                  <a:cubicBezTo>
                    <a:pt x="618949" y="504677"/>
                    <a:pt x="534659" y="588968"/>
                    <a:pt x="430681" y="588968"/>
                  </a:cubicBezTo>
                  <a:lnTo>
                    <a:pt x="188269" y="588968"/>
                  </a:lnTo>
                  <a:cubicBezTo>
                    <a:pt x="84291" y="588968"/>
                    <a:pt x="0" y="504677"/>
                    <a:pt x="0" y="400699"/>
                  </a:cubicBezTo>
                  <a:lnTo>
                    <a:pt x="0" y="188269"/>
                  </a:lnTo>
                  <a:cubicBezTo>
                    <a:pt x="0" y="84291"/>
                    <a:pt x="84291" y="0"/>
                    <a:pt x="188269"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8"/>
            <p:cNvSpPr txBox="1"/>
            <p:nvPr/>
          </p:nvSpPr>
          <p:spPr>
            <a:xfrm>
              <a:off x="0" y="-47625"/>
              <a:ext cx="618949" cy="636593"/>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9" name="Google Shape;279;p18"/>
          <p:cNvGrpSpPr/>
          <p:nvPr/>
        </p:nvGrpSpPr>
        <p:grpSpPr>
          <a:xfrm>
            <a:off x="16579685" y="638944"/>
            <a:ext cx="1058726" cy="389756"/>
            <a:chOff x="0" y="0"/>
            <a:chExt cx="2207876" cy="812800"/>
          </a:xfrm>
        </p:grpSpPr>
        <p:sp>
          <p:nvSpPr>
            <p:cNvPr id="280" name="Google Shape;280;p18"/>
            <p:cNvSpPr/>
            <p:nvPr/>
          </p:nvSpPr>
          <p:spPr>
            <a:xfrm>
              <a:off x="0" y="0"/>
              <a:ext cx="2207876" cy="812800"/>
            </a:xfrm>
            <a:custGeom>
              <a:rect b="b" l="l" r="r" t="t"/>
              <a:pathLst>
                <a:path extrusionOk="0" h="812800" w="2207876">
                  <a:moveTo>
                    <a:pt x="2207876" y="406400"/>
                  </a:moveTo>
                  <a:lnTo>
                    <a:pt x="1801476" y="0"/>
                  </a:lnTo>
                  <a:lnTo>
                    <a:pt x="1801476" y="203200"/>
                  </a:lnTo>
                  <a:lnTo>
                    <a:pt x="0" y="203200"/>
                  </a:lnTo>
                  <a:lnTo>
                    <a:pt x="0" y="609600"/>
                  </a:lnTo>
                  <a:lnTo>
                    <a:pt x="1801476" y="609600"/>
                  </a:lnTo>
                  <a:lnTo>
                    <a:pt x="1801476" y="812800"/>
                  </a:lnTo>
                  <a:lnTo>
                    <a:pt x="2207876" y="406400"/>
                  </a:lnTo>
                  <a:close/>
                </a:path>
              </a:pathLst>
            </a:custGeom>
            <a:solidFill>
              <a:srgbClr val="5271FF"/>
            </a:solidFill>
            <a:ln>
              <a:noFill/>
            </a:ln>
          </p:spPr>
        </p:sp>
        <p:sp>
          <p:nvSpPr>
            <p:cNvPr id="281" name="Google Shape;281;p18"/>
            <p:cNvSpPr txBox="1"/>
            <p:nvPr/>
          </p:nvSpPr>
          <p:spPr>
            <a:xfrm>
              <a:off x="0" y="155575"/>
              <a:ext cx="2106276"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2" name="Google Shape;282;p18"/>
          <p:cNvSpPr txBox="1"/>
          <p:nvPr/>
        </p:nvSpPr>
        <p:spPr>
          <a:xfrm>
            <a:off x="1028700" y="1820036"/>
            <a:ext cx="7436617" cy="14478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9547" u="none" cap="none" strike="noStrike">
                <a:solidFill>
                  <a:srgbClr val="5271FF"/>
                </a:solidFill>
                <a:latin typeface="Anton"/>
                <a:ea typeface="Anton"/>
                <a:cs typeface="Anton"/>
                <a:sym typeface="Anton"/>
              </a:rPr>
              <a:t>WHAT WE OFFER</a:t>
            </a:r>
            <a:endParaRPr/>
          </a:p>
        </p:txBody>
      </p:sp>
      <p:sp>
        <p:nvSpPr>
          <p:cNvPr id="283" name="Google Shape;283;p18"/>
          <p:cNvSpPr txBox="1"/>
          <p:nvPr/>
        </p:nvSpPr>
        <p:spPr>
          <a:xfrm>
            <a:off x="3473069" y="4223587"/>
            <a:ext cx="3870752" cy="78232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160" u="none" cap="none" strike="noStrike">
                <a:solidFill>
                  <a:srgbClr val="5271FF"/>
                </a:solidFill>
                <a:latin typeface="Anton"/>
                <a:ea typeface="Anton"/>
                <a:cs typeface="Anton"/>
                <a:sym typeface="Anton"/>
              </a:rPr>
              <a:t>SERVICE ONE</a:t>
            </a:r>
            <a:endParaRPr/>
          </a:p>
        </p:txBody>
      </p:sp>
      <p:sp>
        <p:nvSpPr>
          <p:cNvPr id="284" name="Google Shape;284;p18"/>
          <p:cNvSpPr txBox="1"/>
          <p:nvPr/>
        </p:nvSpPr>
        <p:spPr>
          <a:xfrm>
            <a:off x="10222145" y="4223587"/>
            <a:ext cx="4032753" cy="78232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160" u="none" cap="none" strike="noStrike">
                <a:solidFill>
                  <a:srgbClr val="5271FF"/>
                </a:solidFill>
                <a:latin typeface="Anton"/>
                <a:ea typeface="Anton"/>
                <a:cs typeface="Anton"/>
                <a:sym typeface="Anton"/>
              </a:rPr>
              <a:t>SERVICE TWO</a:t>
            </a:r>
            <a:endParaRPr/>
          </a:p>
        </p:txBody>
      </p:sp>
      <p:sp>
        <p:nvSpPr>
          <p:cNvPr id="285" name="Google Shape;285;p18"/>
          <p:cNvSpPr txBox="1"/>
          <p:nvPr/>
        </p:nvSpPr>
        <p:spPr>
          <a:xfrm>
            <a:off x="3473069" y="7216783"/>
            <a:ext cx="3870752" cy="78232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160" u="none" cap="none" strike="noStrike">
                <a:solidFill>
                  <a:srgbClr val="5271FF"/>
                </a:solidFill>
                <a:latin typeface="Anton"/>
                <a:ea typeface="Anton"/>
                <a:cs typeface="Anton"/>
                <a:sym typeface="Anton"/>
              </a:rPr>
              <a:t>SERVICE THREE</a:t>
            </a:r>
            <a:endParaRPr/>
          </a:p>
        </p:txBody>
      </p:sp>
      <p:sp>
        <p:nvSpPr>
          <p:cNvPr id="286" name="Google Shape;286;p18"/>
          <p:cNvSpPr txBox="1"/>
          <p:nvPr/>
        </p:nvSpPr>
        <p:spPr>
          <a:xfrm>
            <a:off x="10222145" y="7216783"/>
            <a:ext cx="4032753" cy="78232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5160" u="none" cap="none" strike="noStrike">
                <a:solidFill>
                  <a:srgbClr val="5271FF"/>
                </a:solidFill>
                <a:latin typeface="Anton"/>
                <a:ea typeface="Anton"/>
                <a:cs typeface="Anton"/>
                <a:sym typeface="Anton"/>
              </a:rPr>
              <a:t>SERVICE FOUR</a:t>
            </a:r>
            <a:endParaRPr/>
          </a:p>
        </p:txBody>
      </p:sp>
      <p:sp>
        <p:nvSpPr>
          <p:cNvPr id="287" name="Google Shape;287;p18"/>
          <p:cNvSpPr txBox="1"/>
          <p:nvPr/>
        </p:nvSpPr>
        <p:spPr>
          <a:xfrm>
            <a:off x="3473069" y="5052468"/>
            <a:ext cx="3870752" cy="840105"/>
          </a:xfrm>
          <a:prstGeom prst="rect">
            <a:avLst/>
          </a:prstGeom>
          <a:noFill/>
          <a:ln>
            <a:noFill/>
          </a:ln>
        </p:spPr>
        <p:txBody>
          <a:bodyPr anchorCtr="0" anchor="t" bIns="0" lIns="0" spcFirstLastPara="1" rIns="0" wrap="square" tIns="0">
            <a:spAutoFit/>
          </a:bodyPr>
          <a:lstStyle/>
          <a:p>
            <a:pPr indent="0" lvl="1" marL="0" marR="0" rtl="0" algn="l">
              <a:lnSpc>
                <a:spcPct val="140016"/>
              </a:lnSpc>
              <a:spcBef>
                <a:spcPts val="0"/>
              </a:spcBef>
              <a:spcAft>
                <a:spcPts val="0"/>
              </a:spcAft>
              <a:buNone/>
            </a:pPr>
            <a:r>
              <a:rPr b="0" i="0" lang="en-US" sz="2399" u="none" cap="none" strike="noStrike">
                <a:solidFill>
                  <a:srgbClr val="000000"/>
                </a:solidFill>
                <a:latin typeface="Arial"/>
                <a:ea typeface="Arial"/>
                <a:cs typeface="Arial"/>
                <a:sym typeface="Arial"/>
              </a:rPr>
              <a:t>Elaborate on what you want to discuss. </a:t>
            </a:r>
            <a:endParaRPr/>
          </a:p>
        </p:txBody>
      </p:sp>
      <p:sp>
        <p:nvSpPr>
          <p:cNvPr id="288" name="Google Shape;288;p18"/>
          <p:cNvSpPr txBox="1"/>
          <p:nvPr/>
        </p:nvSpPr>
        <p:spPr>
          <a:xfrm>
            <a:off x="10222145" y="5052468"/>
            <a:ext cx="3870752" cy="840034"/>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al"/>
                <a:ea typeface="Arial"/>
                <a:cs typeface="Arial"/>
                <a:sym typeface="Arial"/>
              </a:rPr>
              <a:t>Elaborate on what you want to discuss. </a:t>
            </a:r>
            <a:endParaRPr/>
          </a:p>
        </p:txBody>
      </p:sp>
      <p:sp>
        <p:nvSpPr>
          <p:cNvPr id="289" name="Google Shape;289;p18"/>
          <p:cNvSpPr txBox="1"/>
          <p:nvPr/>
        </p:nvSpPr>
        <p:spPr>
          <a:xfrm>
            <a:off x="3473069" y="8045664"/>
            <a:ext cx="3980117" cy="840034"/>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al"/>
                <a:ea typeface="Arial"/>
                <a:cs typeface="Arial"/>
                <a:sym typeface="Arial"/>
              </a:rPr>
              <a:t>Elaborate on what you want to discuss. </a:t>
            </a:r>
            <a:endParaRPr/>
          </a:p>
        </p:txBody>
      </p:sp>
      <p:sp>
        <p:nvSpPr>
          <p:cNvPr id="290" name="Google Shape;290;p18"/>
          <p:cNvSpPr txBox="1"/>
          <p:nvPr/>
        </p:nvSpPr>
        <p:spPr>
          <a:xfrm>
            <a:off x="10222145" y="8045664"/>
            <a:ext cx="3980117" cy="840034"/>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Arial"/>
                <a:ea typeface="Arial"/>
                <a:cs typeface="Arial"/>
                <a:sym typeface="Arial"/>
              </a:rPr>
              <a:t>Elaborate on what you want to discuss. </a:t>
            </a:r>
            <a:endParaRPr/>
          </a:p>
        </p:txBody>
      </p:sp>
      <p:pic>
        <p:nvPicPr>
          <p:cNvPr id="291" name="Google Shape;291;p18"/>
          <p:cNvPicPr preferRelativeResize="0"/>
          <p:nvPr/>
        </p:nvPicPr>
        <p:blipFill>
          <a:blip r:embed="rId4">
            <a:alphaModFix/>
          </a:blip>
          <a:stretch>
            <a:fillRect/>
          </a:stretch>
        </p:blipFill>
        <p:spPr>
          <a:xfrm>
            <a:off x="15122775" y="2221763"/>
            <a:ext cx="1918325" cy="1820576"/>
          </a:xfrm>
          <a:prstGeom prst="rect">
            <a:avLst/>
          </a:prstGeom>
          <a:noFill/>
          <a:ln>
            <a:noFill/>
          </a:ln>
        </p:spPr>
      </p:pic>
      <p:pic>
        <p:nvPicPr>
          <p:cNvPr id="292" name="Google Shape;292;p18"/>
          <p:cNvPicPr preferRelativeResize="0"/>
          <p:nvPr/>
        </p:nvPicPr>
        <p:blipFill>
          <a:blip r:embed="rId5">
            <a:alphaModFix/>
          </a:blip>
          <a:stretch>
            <a:fillRect/>
          </a:stretch>
        </p:blipFill>
        <p:spPr>
          <a:xfrm>
            <a:off x="1457850" y="4314779"/>
            <a:ext cx="1313950" cy="1478182"/>
          </a:xfrm>
          <a:prstGeom prst="rect">
            <a:avLst/>
          </a:prstGeom>
          <a:noFill/>
          <a:ln>
            <a:noFill/>
          </a:ln>
        </p:spPr>
      </p:pic>
      <p:pic>
        <p:nvPicPr>
          <p:cNvPr id="293" name="Google Shape;293;p18"/>
          <p:cNvPicPr preferRelativeResize="0"/>
          <p:nvPr/>
        </p:nvPicPr>
        <p:blipFill>
          <a:blip r:embed="rId6">
            <a:alphaModFix/>
          </a:blip>
          <a:stretch>
            <a:fillRect/>
          </a:stretch>
        </p:blipFill>
        <p:spPr>
          <a:xfrm>
            <a:off x="1457848" y="7219364"/>
            <a:ext cx="1313950" cy="1539012"/>
          </a:xfrm>
          <a:prstGeom prst="rect">
            <a:avLst/>
          </a:prstGeom>
          <a:noFill/>
          <a:ln>
            <a:noFill/>
          </a:ln>
        </p:spPr>
      </p:pic>
      <p:pic>
        <p:nvPicPr>
          <p:cNvPr id="294" name="Google Shape;294;p18"/>
          <p:cNvPicPr preferRelativeResize="0"/>
          <p:nvPr/>
        </p:nvPicPr>
        <p:blipFill>
          <a:blip r:embed="rId7">
            <a:alphaModFix/>
          </a:blip>
          <a:stretch>
            <a:fillRect/>
          </a:stretch>
        </p:blipFill>
        <p:spPr>
          <a:xfrm>
            <a:off x="8053875" y="4324762"/>
            <a:ext cx="1458225" cy="1458225"/>
          </a:xfrm>
          <a:prstGeom prst="rect">
            <a:avLst/>
          </a:prstGeom>
          <a:noFill/>
          <a:ln>
            <a:noFill/>
          </a:ln>
        </p:spPr>
      </p:pic>
      <p:pic>
        <p:nvPicPr>
          <p:cNvPr id="295" name="Google Shape;295;p18"/>
          <p:cNvPicPr preferRelativeResize="0"/>
          <p:nvPr/>
        </p:nvPicPr>
        <p:blipFill>
          <a:blip r:embed="rId8">
            <a:alphaModFix/>
          </a:blip>
          <a:stretch>
            <a:fillRect/>
          </a:stretch>
        </p:blipFill>
        <p:spPr>
          <a:xfrm>
            <a:off x="8108552" y="7177088"/>
            <a:ext cx="1458225" cy="148264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pic>
        <p:nvPicPr>
          <p:cNvPr id="300" name="Google Shape;300;p19"/>
          <p:cNvPicPr preferRelativeResize="0"/>
          <p:nvPr/>
        </p:nvPicPr>
        <p:blipFill>
          <a:blip r:embed="rId3">
            <a:alphaModFix/>
          </a:blip>
          <a:stretch>
            <a:fillRect/>
          </a:stretch>
        </p:blipFill>
        <p:spPr>
          <a:xfrm>
            <a:off x="1028703" y="4194553"/>
            <a:ext cx="5273107" cy="4714850"/>
          </a:xfrm>
          <a:prstGeom prst="rect">
            <a:avLst/>
          </a:prstGeom>
          <a:noFill/>
          <a:ln>
            <a:noFill/>
          </a:ln>
        </p:spPr>
      </p:pic>
      <p:pic>
        <p:nvPicPr>
          <p:cNvPr id="301" name="Google Shape;301;p19"/>
          <p:cNvPicPr preferRelativeResize="0"/>
          <p:nvPr/>
        </p:nvPicPr>
        <p:blipFill>
          <a:blip r:embed="rId4">
            <a:alphaModFix/>
          </a:blip>
          <a:stretch>
            <a:fillRect/>
          </a:stretch>
        </p:blipFill>
        <p:spPr>
          <a:xfrm>
            <a:off x="6440826" y="4194549"/>
            <a:ext cx="5273101" cy="4714859"/>
          </a:xfrm>
          <a:prstGeom prst="rect">
            <a:avLst/>
          </a:prstGeom>
          <a:noFill/>
          <a:ln>
            <a:noFill/>
          </a:ln>
        </p:spPr>
      </p:pic>
      <p:pic>
        <p:nvPicPr>
          <p:cNvPr id="302" name="Google Shape;302;p19"/>
          <p:cNvPicPr preferRelativeResize="0"/>
          <p:nvPr/>
        </p:nvPicPr>
        <p:blipFill>
          <a:blip r:embed="rId5">
            <a:alphaModFix/>
          </a:blip>
          <a:stretch>
            <a:fillRect/>
          </a:stretch>
        </p:blipFill>
        <p:spPr>
          <a:xfrm>
            <a:off x="11832250" y="4194550"/>
            <a:ext cx="5273101" cy="4714844"/>
          </a:xfrm>
          <a:prstGeom prst="rect">
            <a:avLst/>
          </a:prstGeom>
          <a:noFill/>
          <a:ln>
            <a:noFill/>
          </a:ln>
        </p:spPr>
      </p:pic>
      <p:grpSp>
        <p:nvGrpSpPr>
          <p:cNvPr id="303" name="Google Shape;303;p19"/>
          <p:cNvGrpSpPr/>
          <p:nvPr/>
        </p:nvGrpSpPr>
        <p:grpSpPr>
          <a:xfrm>
            <a:off x="732295" y="586754"/>
            <a:ext cx="3005749" cy="590654"/>
            <a:chOff x="0" y="0"/>
            <a:chExt cx="4007665" cy="787538"/>
          </a:xfrm>
        </p:grpSpPr>
        <p:sp>
          <p:nvSpPr>
            <p:cNvPr id="304" name="Google Shape;304;p19"/>
            <p:cNvSpPr/>
            <p:nvPr/>
          </p:nvSpPr>
          <p:spPr>
            <a:xfrm>
              <a:off x="0" y="0"/>
              <a:ext cx="790412" cy="787538"/>
            </a:xfrm>
            <a:custGeom>
              <a:rect b="b" l="l" r="r" t="t"/>
              <a:pathLst>
                <a:path extrusionOk="0" h="787538" w="790412">
                  <a:moveTo>
                    <a:pt x="0" y="0"/>
                  </a:moveTo>
                  <a:lnTo>
                    <a:pt x="790412" y="0"/>
                  </a:lnTo>
                  <a:lnTo>
                    <a:pt x="790412" y="787538"/>
                  </a:lnTo>
                  <a:lnTo>
                    <a:pt x="0" y="787538"/>
                  </a:lnTo>
                  <a:lnTo>
                    <a:pt x="0" y="0"/>
                  </a:lnTo>
                  <a:close/>
                </a:path>
              </a:pathLst>
            </a:custGeom>
            <a:blipFill rotWithShape="1">
              <a:blip r:embed="rId6">
                <a:alphaModFix/>
              </a:blip>
              <a:stretch>
                <a:fillRect b="0" l="0" r="0" t="0"/>
              </a:stretch>
            </a:blipFill>
            <a:ln>
              <a:noFill/>
            </a:ln>
          </p:spPr>
        </p:sp>
        <p:sp>
          <p:nvSpPr>
            <p:cNvPr id="305" name="Google Shape;305;p19"/>
            <p:cNvSpPr txBox="1"/>
            <p:nvPr/>
          </p:nvSpPr>
          <p:spPr>
            <a:xfrm>
              <a:off x="1083860" y="116450"/>
              <a:ext cx="2923805" cy="564164"/>
            </a:xfrm>
            <a:prstGeom prst="rect">
              <a:avLst/>
            </a:prstGeom>
            <a:noFill/>
            <a:ln>
              <a:noFill/>
            </a:ln>
          </p:spPr>
          <p:txBody>
            <a:bodyPr anchorCtr="0" anchor="t" bIns="0" lIns="0" spcFirstLastPara="1" rIns="0" wrap="square" tIns="0">
              <a:spAutoFit/>
            </a:bodyPr>
            <a:lstStyle/>
            <a:p>
              <a:pPr indent="0" lvl="0" marL="0" marR="0" rtl="0" algn="l">
                <a:lnSpc>
                  <a:spcPct val="120021"/>
                </a:lnSpc>
                <a:spcBef>
                  <a:spcPts val="0"/>
                </a:spcBef>
                <a:spcAft>
                  <a:spcPts val="0"/>
                </a:spcAft>
                <a:buNone/>
              </a:pPr>
              <a:r>
                <a:rPr b="0" i="0" lang="en-US" sz="2827" u="none" cap="none" strike="noStrike">
                  <a:solidFill>
                    <a:srgbClr val="5271FF"/>
                  </a:solidFill>
                  <a:latin typeface="Anton"/>
                  <a:ea typeface="Anton"/>
                  <a:cs typeface="Anton"/>
                  <a:sym typeface="Anton"/>
                </a:rPr>
                <a:t>LOGO COMPANY</a:t>
              </a:r>
              <a:endParaRPr/>
            </a:p>
          </p:txBody>
        </p:sp>
      </p:grpSp>
      <p:grpSp>
        <p:nvGrpSpPr>
          <p:cNvPr id="306" name="Google Shape;306;p19"/>
          <p:cNvGrpSpPr/>
          <p:nvPr/>
        </p:nvGrpSpPr>
        <p:grpSpPr>
          <a:xfrm>
            <a:off x="16579685" y="638944"/>
            <a:ext cx="1058726" cy="389756"/>
            <a:chOff x="0" y="0"/>
            <a:chExt cx="2207876" cy="812800"/>
          </a:xfrm>
        </p:grpSpPr>
        <p:sp>
          <p:nvSpPr>
            <p:cNvPr id="307" name="Google Shape;307;p19"/>
            <p:cNvSpPr/>
            <p:nvPr/>
          </p:nvSpPr>
          <p:spPr>
            <a:xfrm>
              <a:off x="0" y="0"/>
              <a:ext cx="2207876" cy="812800"/>
            </a:xfrm>
            <a:custGeom>
              <a:rect b="b" l="l" r="r" t="t"/>
              <a:pathLst>
                <a:path extrusionOk="0" h="812800" w="2207876">
                  <a:moveTo>
                    <a:pt x="2207876" y="406400"/>
                  </a:moveTo>
                  <a:lnTo>
                    <a:pt x="1801476" y="0"/>
                  </a:lnTo>
                  <a:lnTo>
                    <a:pt x="1801476" y="203200"/>
                  </a:lnTo>
                  <a:lnTo>
                    <a:pt x="0" y="203200"/>
                  </a:lnTo>
                  <a:lnTo>
                    <a:pt x="0" y="609600"/>
                  </a:lnTo>
                  <a:lnTo>
                    <a:pt x="1801476" y="609600"/>
                  </a:lnTo>
                  <a:lnTo>
                    <a:pt x="1801476" y="812800"/>
                  </a:lnTo>
                  <a:lnTo>
                    <a:pt x="2207876" y="406400"/>
                  </a:lnTo>
                  <a:close/>
                </a:path>
              </a:pathLst>
            </a:custGeom>
            <a:solidFill>
              <a:srgbClr val="5271FF"/>
            </a:solidFill>
            <a:ln>
              <a:noFill/>
            </a:ln>
          </p:spPr>
        </p:sp>
        <p:sp>
          <p:nvSpPr>
            <p:cNvPr id="308" name="Google Shape;308;p19"/>
            <p:cNvSpPr txBox="1"/>
            <p:nvPr/>
          </p:nvSpPr>
          <p:spPr>
            <a:xfrm>
              <a:off x="0" y="155575"/>
              <a:ext cx="2106276" cy="454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9" name="Google Shape;309;p19"/>
          <p:cNvSpPr txBox="1"/>
          <p:nvPr/>
        </p:nvSpPr>
        <p:spPr>
          <a:xfrm>
            <a:off x="1028700" y="1577774"/>
            <a:ext cx="7729031" cy="1447800"/>
          </a:xfrm>
          <a:prstGeom prst="rect">
            <a:avLst/>
          </a:prstGeom>
          <a:noFill/>
          <a:ln>
            <a:noFill/>
          </a:ln>
        </p:spPr>
        <p:txBody>
          <a:bodyPr anchorCtr="0" anchor="t" bIns="0" lIns="0" spcFirstLastPara="1" rIns="0" wrap="square" tIns="0">
            <a:spAutoFit/>
          </a:bodyPr>
          <a:lstStyle/>
          <a:p>
            <a:pPr indent="0" lvl="0" marL="0" marR="0" rtl="0" algn="l">
              <a:lnSpc>
                <a:spcPct val="120006"/>
              </a:lnSpc>
              <a:spcBef>
                <a:spcPts val="0"/>
              </a:spcBef>
              <a:spcAft>
                <a:spcPts val="0"/>
              </a:spcAft>
              <a:buNone/>
            </a:pPr>
            <a:r>
              <a:rPr b="0" i="0" lang="en-US" sz="9547" u="none" cap="none" strike="noStrike">
                <a:solidFill>
                  <a:srgbClr val="5271FF"/>
                </a:solidFill>
                <a:latin typeface="Anton"/>
                <a:ea typeface="Anton"/>
                <a:cs typeface="Anton"/>
                <a:sym typeface="Anton"/>
              </a:rPr>
              <a:t>GALLERY IMAGE</a:t>
            </a:r>
            <a:endParaRPr/>
          </a:p>
        </p:txBody>
      </p:sp>
      <p:sp>
        <p:nvSpPr>
          <p:cNvPr id="310" name="Google Shape;310;p19"/>
          <p:cNvSpPr txBox="1"/>
          <p:nvPr/>
        </p:nvSpPr>
        <p:spPr>
          <a:xfrm>
            <a:off x="1028700" y="3236337"/>
            <a:ext cx="8596881" cy="405765"/>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Arial"/>
                <a:ea typeface="Arial"/>
                <a:cs typeface="Arial"/>
                <a:sym typeface="Arial"/>
              </a:rPr>
              <a:t>What can you say about your projects? Share it here!</a:t>
            </a:r>
            <a:endParaRPr/>
          </a:p>
        </p:txBody>
      </p:sp>
      <p:grpSp>
        <p:nvGrpSpPr>
          <p:cNvPr id="311" name="Google Shape;311;p19"/>
          <p:cNvGrpSpPr/>
          <p:nvPr/>
        </p:nvGrpSpPr>
        <p:grpSpPr>
          <a:xfrm>
            <a:off x="399011" y="9240483"/>
            <a:ext cx="666569" cy="666569"/>
            <a:chOff x="0" y="0"/>
            <a:chExt cx="812800" cy="812800"/>
          </a:xfrm>
        </p:grpSpPr>
        <p:sp>
          <p:nvSpPr>
            <p:cNvPr id="312" name="Google Shape;312;p19"/>
            <p:cNvSpPr/>
            <p:nvPr/>
          </p:nvSpPr>
          <p:spPr>
            <a:xfrm>
              <a:off x="0" y="0"/>
              <a:ext cx="812800" cy="812800"/>
            </a:xfrm>
            <a:custGeom>
              <a:rect b="b" l="l" r="r" t="t"/>
              <a:pathLst>
                <a:path extrusionOk="0"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DE59"/>
            </a:solidFill>
            <a:ln>
              <a:noFill/>
            </a:ln>
          </p:spPr>
        </p:sp>
        <p:sp>
          <p:nvSpPr>
            <p:cNvPr id="313" name="Google Shape;313;p19"/>
            <p:cNvSpPr txBox="1"/>
            <p:nvPr/>
          </p:nvSpPr>
          <p:spPr>
            <a:xfrm>
              <a:off x="190500" y="142875"/>
              <a:ext cx="431800" cy="479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14" name="Google Shape;314;p19"/>
          <p:cNvGrpSpPr/>
          <p:nvPr/>
        </p:nvGrpSpPr>
        <p:grpSpPr>
          <a:xfrm>
            <a:off x="14047137" y="7867684"/>
            <a:ext cx="6424326" cy="6424326"/>
            <a:chOff x="0" y="0"/>
            <a:chExt cx="812800" cy="812800"/>
          </a:xfrm>
        </p:grpSpPr>
        <p:sp>
          <p:nvSpPr>
            <p:cNvPr id="315" name="Google Shape;31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5271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17" name="Google Shape;317;p19"/>
          <p:cNvPicPr preferRelativeResize="0"/>
          <p:nvPr/>
        </p:nvPicPr>
        <p:blipFill>
          <a:blip r:embed="rId7">
            <a:alphaModFix/>
          </a:blip>
          <a:stretch>
            <a:fillRect/>
          </a:stretch>
        </p:blipFill>
        <p:spPr>
          <a:xfrm>
            <a:off x="11655500" y="1177388"/>
            <a:ext cx="1918325" cy="1820576"/>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Market  Analysis    ">
  <a:themeElements>
    <a:clrScheme name="Office">
      <a:dk1>
        <a:srgbClr val="000000"/>
      </a:dk1>
      <a:lt1>
        <a:srgbClr val="FFFFFF"/>
      </a:lt1>
      <a:dk2>
        <a:srgbClr val="888888"/>
      </a:dk2>
      <a:lt2>
        <a:srgbClr val="FFDE59"/>
      </a:lt2>
      <a:accent1>
        <a:srgbClr val="5271FF"/>
      </a:accent1>
      <a:accent2>
        <a:srgbClr val="FFFFFF"/>
      </a:accent2>
      <a:accent3>
        <a:srgbClr val="888888"/>
      </a:accent3>
      <a:accent4>
        <a:srgbClr val="FFDE59"/>
      </a:accent4>
      <a:accent5>
        <a:srgbClr val="5271FF"/>
      </a:accent5>
      <a:accent6>
        <a:srgbClr val="FFFFFF"/>
      </a:accent6>
      <a:hlink>
        <a:srgbClr val="888888"/>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