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Roboto Slab"/>
      <p:regular r:id="rId25"/>
      <p:bold r:id="rId26"/>
    </p:embeddedFont>
    <p:embeddedFont>
      <p:font typeface="Playfair Display"/>
      <p:regular r:id="rId27"/>
      <p:bold r:id="rId28"/>
      <p:italic r:id="rId29"/>
      <p:boldItalic r:id="rId30"/>
    </p:embeddedFont>
    <p:embeddedFont>
      <p:font typeface="Nunit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Slab-bold.fntdata"/><Relationship Id="rId25" Type="http://schemas.openxmlformats.org/officeDocument/2006/relationships/font" Target="fonts/RobotoSlab-regular.fntdata"/><Relationship Id="rId28" Type="http://schemas.openxmlformats.org/officeDocument/2006/relationships/font" Target="fonts/PlayfairDisplay-bold.fntdata"/><Relationship Id="rId27" Type="http://schemas.openxmlformats.org/officeDocument/2006/relationships/font" Target="fonts/PlayfairDispla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fairDispla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regular.fntdata"/><Relationship Id="rId30" Type="http://schemas.openxmlformats.org/officeDocument/2006/relationships/font" Target="fonts/PlayfairDisplay-boldItalic.fntdata"/><Relationship Id="rId11" Type="http://schemas.openxmlformats.org/officeDocument/2006/relationships/slide" Target="slides/slide6.xml"/><Relationship Id="rId33" Type="http://schemas.openxmlformats.org/officeDocument/2006/relationships/font" Target="fonts/Nunito-italic.fntdata"/><Relationship Id="rId10" Type="http://schemas.openxmlformats.org/officeDocument/2006/relationships/slide" Target="slides/slide5.xml"/><Relationship Id="rId32" Type="http://schemas.openxmlformats.org/officeDocument/2006/relationships/font" Target="fonts/Nuni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Nunit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idx="1" type="subTitle"/>
          </p:nvPr>
        </p:nvSpPr>
        <p:spPr>
          <a:xfrm>
            <a:off x="5793475" y="458127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cxnSp>
        <p:nvCxnSpPr>
          <p:cNvPr id="11" name="Google Shape;11;p3"/>
          <p:cNvCxnSpPr/>
          <p:nvPr/>
        </p:nvCxnSpPr>
        <p:spPr>
          <a:xfrm>
            <a:off x="-400329" y="9890609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3"/>
          <p:cNvCxnSpPr/>
          <p:nvPr/>
        </p:nvCxnSpPr>
        <p:spPr>
          <a:xfrm>
            <a:off x="17861467" y="-1168440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" name="Google Shape;13;p3"/>
          <p:cNvCxnSpPr/>
          <p:nvPr/>
        </p:nvCxnSpPr>
        <p:spPr>
          <a:xfrm>
            <a:off x="363328" y="-1068079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" name="Google Shape;14;p3"/>
          <p:cNvCxnSpPr/>
          <p:nvPr/>
        </p:nvCxnSpPr>
        <p:spPr>
          <a:xfrm>
            <a:off x="-400329" y="380883"/>
            <a:ext cx="189408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3"/>
          <p:cNvCxnSpPr/>
          <p:nvPr/>
        </p:nvCxnSpPr>
        <p:spPr>
          <a:xfrm>
            <a:off x="-500297" y="2824516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2257200" y="1105625"/>
            <a:ext cx="137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"/>
              <a:buNone/>
              <a:defRPr i="0" sz="8000" u="none" cap="none" strike="noStrik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2257200" y="1105625"/>
            <a:ext cx="137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4730575" y="43289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0" name="Google Shape;20;p4"/>
          <p:cNvCxnSpPr/>
          <p:nvPr/>
        </p:nvCxnSpPr>
        <p:spPr>
          <a:xfrm>
            <a:off x="-400329" y="9890609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" name="Google Shape;21;p4"/>
          <p:cNvCxnSpPr/>
          <p:nvPr/>
        </p:nvCxnSpPr>
        <p:spPr>
          <a:xfrm>
            <a:off x="17861467" y="-1168440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" name="Google Shape;22;p4"/>
          <p:cNvCxnSpPr/>
          <p:nvPr/>
        </p:nvCxnSpPr>
        <p:spPr>
          <a:xfrm>
            <a:off x="363328" y="-1068079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-400329" y="380883"/>
            <a:ext cx="189408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-500297" y="2824516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idx="1" type="body"/>
          </p:nvPr>
        </p:nvSpPr>
        <p:spPr>
          <a:xfrm>
            <a:off x="5257788" y="60731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2257200" y="1105625"/>
            <a:ext cx="137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"/>
              <a:buNone/>
              <a:defRPr i="0" sz="8000" u="none" cap="none" strike="noStrik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28" name="Google Shape;28;p5"/>
          <p:cNvCxnSpPr/>
          <p:nvPr/>
        </p:nvCxnSpPr>
        <p:spPr>
          <a:xfrm>
            <a:off x="-400329" y="9890609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5"/>
          <p:cNvCxnSpPr/>
          <p:nvPr/>
        </p:nvCxnSpPr>
        <p:spPr>
          <a:xfrm>
            <a:off x="17861467" y="-1168440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363328" y="-1068079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-400329" y="380883"/>
            <a:ext cx="189408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5"/>
          <p:cNvCxnSpPr/>
          <p:nvPr/>
        </p:nvCxnSpPr>
        <p:spPr>
          <a:xfrm>
            <a:off x="-500297" y="2824516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chemeClr val="accent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2257200" y="1105625"/>
            <a:ext cx="137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3062900" y="3968600"/>
            <a:ext cx="6142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>
                <a:solidFill>
                  <a:schemeClr val="lt1"/>
                </a:solidFill>
              </a:defRPr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»"/>
              <a:defRPr>
                <a:solidFill>
                  <a:schemeClr val="lt1"/>
                </a:solidFill>
              </a:defRPr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9437238" y="3968600"/>
            <a:ext cx="6142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>
                <a:solidFill>
                  <a:schemeClr val="lt1"/>
                </a:solidFill>
              </a:defRPr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»"/>
              <a:defRPr>
                <a:solidFill>
                  <a:schemeClr val="lt1"/>
                </a:solidFill>
              </a:defRPr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37" name="Google Shape;37;p6"/>
          <p:cNvCxnSpPr/>
          <p:nvPr/>
        </p:nvCxnSpPr>
        <p:spPr>
          <a:xfrm>
            <a:off x="-400329" y="9890609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" name="Google Shape;38;p6"/>
          <p:cNvCxnSpPr/>
          <p:nvPr/>
        </p:nvCxnSpPr>
        <p:spPr>
          <a:xfrm>
            <a:off x="17861467" y="-1168440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" name="Google Shape;39;p6"/>
          <p:cNvCxnSpPr/>
          <p:nvPr/>
        </p:nvCxnSpPr>
        <p:spPr>
          <a:xfrm>
            <a:off x="363328" y="-1068079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6"/>
          <p:cNvCxnSpPr/>
          <p:nvPr/>
        </p:nvCxnSpPr>
        <p:spPr>
          <a:xfrm>
            <a:off x="-400329" y="380883"/>
            <a:ext cx="18940800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2257200" y="1105625"/>
            <a:ext cx="137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3217350" y="4517525"/>
            <a:ext cx="5819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9249142" y="4517525"/>
            <a:ext cx="58215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cxnSp>
        <p:nvCxnSpPr>
          <p:cNvPr id="45" name="Google Shape;45;p7"/>
          <p:cNvCxnSpPr/>
          <p:nvPr/>
        </p:nvCxnSpPr>
        <p:spPr>
          <a:xfrm>
            <a:off x="-400329" y="9890609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" name="Google Shape;46;p7"/>
          <p:cNvCxnSpPr/>
          <p:nvPr/>
        </p:nvCxnSpPr>
        <p:spPr>
          <a:xfrm>
            <a:off x="17861467" y="-1168440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" name="Google Shape;47;p7"/>
          <p:cNvCxnSpPr/>
          <p:nvPr/>
        </p:nvCxnSpPr>
        <p:spPr>
          <a:xfrm>
            <a:off x="363328" y="-1068079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" name="Google Shape;48;p7"/>
          <p:cNvCxnSpPr/>
          <p:nvPr/>
        </p:nvCxnSpPr>
        <p:spPr>
          <a:xfrm>
            <a:off x="-400329" y="380883"/>
            <a:ext cx="189408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" name="Google Shape;49;p7"/>
          <p:cNvCxnSpPr/>
          <p:nvPr/>
        </p:nvCxnSpPr>
        <p:spPr>
          <a:xfrm>
            <a:off x="-500297" y="2824516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accent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2257200" y="1105625"/>
            <a:ext cx="137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" name="Google Shape;52;p8"/>
          <p:cNvCxnSpPr/>
          <p:nvPr/>
        </p:nvCxnSpPr>
        <p:spPr>
          <a:xfrm>
            <a:off x="-400329" y="9890609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" name="Google Shape;53;p8"/>
          <p:cNvCxnSpPr/>
          <p:nvPr/>
        </p:nvCxnSpPr>
        <p:spPr>
          <a:xfrm>
            <a:off x="17861467" y="-1168440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" name="Google Shape;54;p8"/>
          <p:cNvCxnSpPr/>
          <p:nvPr/>
        </p:nvCxnSpPr>
        <p:spPr>
          <a:xfrm>
            <a:off x="363328" y="-1068079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8"/>
          <p:cNvCxnSpPr/>
          <p:nvPr/>
        </p:nvCxnSpPr>
        <p:spPr>
          <a:xfrm>
            <a:off x="-400329" y="380883"/>
            <a:ext cx="18940800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idx="1" type="body"/>
          </p:nvPr>
        </p:nvSpPr>
        <p:spPr>
          <a:xfrm>
            <a:off x="9441275" y="4172475"/>
            <a:ext cx="6016800" cy="42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2766725" y="4404150"/>
            <a:ext cx="64365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type="title"/>
          </p:nvPr>
        </p:nvSpPr>
        <p:spPr>
          <a:xfrm>
            <a:off x="2257200" y="1105625"/>
            <a:ext cx="137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"/>
              <a:buNone/>
              <a:defRPr i="0" sz="8000" u="none" cap="none" strike="noStrik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60" name="Google Shape;60;p9"/>
          <p:cNvCxnSpPr/>
          <p:nvPr/>
        </p:nvCxnSpPr>
        <p:spPr>
          <a:xfrm>
            <a:off x="-400329" y="9890609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" name="Google Shape;61;p9"/>
          <p:cNvCxnSpPr/>
          <p:nvPr/>
        </p:nvCxnSpPr>
        <p:spPr>
          <a:xfrm>
            <a:off x="17861467" y="-1168440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9"/>
          <p:cNvCxnSpPr/>
          <p:nvPr/>
        </p:nvCxnSpPr>
        <p:spPr>
          <a:xfrm>
            <a:off x="363328" y="-1068079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" name="Google Shape;63;p9"/>
          <p:cNvCxnSpPr/>
          <p:nvPr/>
        </p:nvCxnSpPr>
        <p:spPr>
          <a:xfrm>
            <a:off x="-400329" y="380883"/>
            <a:ext cx="189408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" name="Google Shape;64;p9"/>
          <p:cNvCxnSpPr/>
          <p:nvPr/>
        </p:nvCxnSpPr>
        <p:spPr>
          <a:xfrm>
            <a:off x="0" y="3377128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>
            <p:ph idx="2" type="pic"/>
          </p:nvPr>
        </p:nvSpPr>
        <p:spPr>
          <a:xfrm>
            <a:off x="10313275" y="4473400"/>
            <a:ext cx="4571400" cy="34287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2462013" y="447338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type="title"/>
          </p:nvPr>
        </p:nvSpPr>
        <p:spPr>
          <a:xfrm>
            <a:off x="2257200" y="1105625"/>
            <a:ext cx="137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"/>
              <a:buNone/>
              <a:defRPr i="0" sz="8000" u="none" cap="none" strike="noStrik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69" name="Google Shape;69;p10"/>
          <p:cNvCxnSpPr/>
          <p:nvPr/>
        </p:nvCxnSpPr>
        <p:spPr>
          <a:xfrm>
            <a:off x="-400329" y="9890609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" name="Google Shape;70;p10"/>
          <p:cNvCxnSpPr/>
          <p:nvPr/>
        </p:nvCxnSpPr>
        <p:spPr>
          <a:xfrm>
            <a:off x="17861467" y="-1168440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0"/>
          <p:cNvCxnSpPr/>
          <p:nvPr/>
        </p:nvCxnSpPr>
        <p:spPr>
          <a:xfrm>
            <a:off x="363328" y="-1068079"/>
            <a:ext cx="0" cy="1147830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0"/>
          <p:cNvCxnSpPr/>
          <p:nvPr/>
        </p:nvCxnSpPr>
        <p:spPr>
          <a:xfrm>
            <a:off x="-400329" y="380883"/>
            <a:ext cx="189408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" name="Google Shape;73;p10"/>
          <p:cNvCxnSpPr/>
          <p:nvPr/>
        </p:nvCxnSpPr>
        <p:spPr>
          <a:xfrm>
            <a:off x="-500297" y="2824516"/>
            <a:ext cx="18788400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57200" y="1105625"/>
            <a:ext cx="1377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"/>
              <a:buNone/>
              <a:defRPr i="0" sz="8000" u="none" cap="none" strike="noStrik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30575" y="43289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–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–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»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Relationship Id="rId7" Type="http://schemas.openxmlformats.org/officeDocument/2006/relationships/image" Target="../media/image26.png"/><Relationship Id="rId8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8.png"/><Relationship Id="rId6" Type="http://schemas.openxmlformats.org/officeDocument/2006/relationships/image" Target="../media/image24.png"/><Relationship Id="rId7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6.png"/><Relationship Id="rId6" Type="http://schemas.openxmlformats.org/officeDocument/2006/relationships/image" Target="../media/image5.png"/><Relationship Id="rId7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49.png"/><Relationship Id="rId6" Type="http://schemas.openxmlformats.org/officeDocument/2006/relationships/image" Target="../media/image5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Relationship Id="rId4" Type="http://schemas.openxmlformats.org/officeDocument/2006/relationships/image" Target="../media/image53.png"/><Relationship Id="rId10" Type="http://schemas.openxmlformats.org/officeDocument/2006/relationships/image" Target="../media/image51.png"/><Relationship Id="rId9" Type="http://schemas.openxmlformats.org/officeDocument/2006/relationships/image" Target="../media/image50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38.png"/><Relationship Id="rId8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27.png"/><Relationship Id="rId7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57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7398" y="6183287"/>
            <a:ext cx="6356814" cy="63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02175" y="-487650"/>
            <a:ext cx="6204351" cy="619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0250" y="4716620"/>
            <a:ext cx="1040150" cy="99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14663" y="925875"/>
            <a:ext cx="6453225" cy="1405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00326" y="816200"/>
            <a:ext cx="7974126" cy="11917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1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" name="Google Shape;84;p11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11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11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7" name="Google Shape;87;p11"/>
          <p:cNvGrpSpPr/>
          <p:nvPr/>
        </p:nvGrpSpPr>
        <p:grpSpPr>
          <a:xfrm>
            <a:off x="6668022" y="7942129"/>
            <a:ext cx="12606190" cy="1416450"/>
            <a:chOff x="0" y="-47625"/>
            <a:chExt cx="4040754" cy="454025"/>
          </a:xfrm>
        </p:grpSpPr>
        <p:sp>
          <p:nvSpPr>
            <p:cNvPr id="88" name="Google Shape;88;p11"/>
            <p:cNvSpPr/>
            <p:nvPr/>
          </p:nvSpPr>
          <p:spPr>
            <a:xfrm>
              <a:off x="0" y="0"/>
              <a:ext cx="4040754" cy="406400"/>
            </a:xfrm>
            <a:custGeom>
              <a:rect b="b" l="l" r="r" t="t"/>
              <a:pathLst>
                <a:path extrusionOk="0" h="406400" w="4040754">
                  <a:moveTo>
                    <a:pt x="3837554" y="0"/>
                  </a:moveTo>
                  <a:cubicBezTo>
                    <a:pt x="3949778" y="0"/>
                    <a:pt x="4040754" y="90976"/>
                    <a:pt x="4040754" y="203200"/>
                  </a:cubicBezTo>
                  <a:cubicBezTo>
                    <a:pt x="4040754" y="315424"/>
                    <a:pt x="3949778" y="406400"/>
                    <a:pt x="383755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1F1F1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1"/>
            <p:cNvSpPr txBox="1"/>
            <p:nvPr/>
          </p:nvSpPr>
          <p:spPr>
            <a:xfrm>
              <a:off x="0" y="-47625"/>
              <a:ext cx="4040754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1"/>
          <p:cNvSpPr txBox="1"/>
          <p:nvPr/>
        </p:nvSpPr>
        <p:spPr>
          <a:xfrm>
            <a:off x="4608508" y="2095500"/>
            <a:ext cx="9092400" cy="30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18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Marketing Mix Analysis </a:t>
            </a:r>
            <a:endParaRPr/>
          </a:p>
        </p:txBody>
      </p:sp>
      <p:sp>
        <p:nvSpPr>
          <p:cNvPr id="91" name="Google Shape;91;p11"/>
          <p:cNvSpPr txBox="1"/>
          <p:nvPr/>
        </p:nvSpPr>
        <p:spPr>
          <a:xfrm>
            <a:off x="7117019" y="8384600"/>
            <a:ext cx="4075271" cy="6134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99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Presentation Slides</a:t>
            </a:r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66121" y="630275"/>
            <a:ext cx="1040154" cy="10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64600" y="8520344"/>
            <a:ext cx="774550" cy="408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F1F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7112" y="-1710087"/>
            <a:ext cx="4068735" cy="418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3400" y="1341000"/>
            <a:ext cx="4060600" cy="371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248" y="5214925"/>
            <a:ext cx="4060599" cy="371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3400" y="5255350"/>
            <a:ext cx="4060600" cy="3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252" y="1340999"/>
            <a:ext cx="4060599" cy="370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63263" y="6809157"/>
            <a:ext cx="2258562" cy="26127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20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9" name="Google Shape;319;p20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p20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p20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2" name="Google Shape;322;p20"/>
          <p:cNvSpPr txBox="1"/>
          <p:nvPr/>
        </p:nvSpPr>
        <p:spPr>
          <a:xfrm>
            <a:off x="9897883" y="3584530"/>
            <a:ext cx="732762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DFDF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Gallery Image</a:t>
            </a:r>
            <a:endParaRPr/>
          </a:p>
        </p:txBody>
      </p:sp>
      <p:sp>
        <p:nvSpPr>
          <p:cNvPr id="323" name="Google Shape;323;p20"/>
          <p:cNvSpPr txBox="1"/>
          <p:nvPr/>
        </p:nvSpPr>
        <p:spPr>
          <a:xfrm>
            <a:off x="9864086" y="5173999"/>
            <a:ext cx="7395214" cy="769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DFDFD"/>
                </a:solidFill>
                <a:latin typeface="Nunito"/>
                <a:ea typeface="Nunito"/>
                <a:cs typeface="Nunito"/>
                <a:sym typeface="Nunito"/>
              </a:rPr>
              <a:t>What can you say about your projects?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DFDFD"/>
                </a:solidFill>
                <a:latin typeface="Nunito"/>
                <a:ea typeface="Nunito"/>
                <a:cs typeface="Nunito"/>
                <a:sym typeface="Nunito"/>
              </a:rPr>
              <a:t>Share it here!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0200" y="-1481523"/>
            <a:ext cx="4115550" cy="42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212" y="1830438"/>
            <a:ext cx="1154921" cy="11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03450" y="7715950"/>
            <a:ext cx="1154921" cy="112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1"/>
          <p:cNvSpPr txBox="1"/>
          <p:nvPr/>
        </p:nvSpPr>
        <p:spPr>
          <a:xfrm>
            <a:off x="3771564" y="1028700"/>
            <a:ext cx="1074487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Strategic Perspectives </a:t>
            </a:r>
            <a:endParaRPr/>
          </a:p>
        </p:txBody>
      </p:sp>
      <p:sp>
        <p:nvSpPr>
          <p:cNvPr id="332" name="Google Shape;332;p21"/>
          <p:cNvSpPr txBox="1"/>
          <p:nvPr/>
        </p:nvSpPr>
        <p:spPr>
          <a:xfrm>
            <a:off x="5253989" y="2571880"/>
            <a:ext cx="7780022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</a:t>
            </a:r>
            <a:endParaRPr/>
          </a:p>
        </p:txBody>
      </p:sp>
      <p:pic>
        <p:nvPicPr>
          <p:cNvPr id="333" name="Google Shape;33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7330" y="4308717"/>
            <a:ext cx="2780669" cy="278066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1"/>
          <p:cNvSpPr txBox="1"/>
          <p:nvPr/>
        </p:nvSpPr>
        <p:spPr>
          <a:xfrm>
            <a:off x="1901129" y="7476280"/>
            <a:ext cx="2853071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statistic.</a:t>
            </a:r>
            <a:endParaRPr/>
          </a:p>
        </p:txBody>
      </p:sp>
      <p:pic>
        <p:nvPicPr>
          <p:cNvPr id="335" name="Google Shape;33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8851" y="4308717"/>
            <a:ext cx="2780669" cy="278066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1"/>
          <p:cNvSpPr txBox="1"/>
          <p:nvPr/>
        </p:nvSpPr>
        <p:spPr>
          <a:xfrm>
            <a:off x="7592649" y="7476280"/>
            <a:ext cx="2853071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statistic.</a:t>
            </a:r>
            <a:endParaRPr/>
          </a:p>
        </p:txBody>
      </p:sp>
      <p:cxnSp>
        <p:nvCxnSpPr>
          <p:cNvPr id="337" name="Google Shape;337;p21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8" name="Google Shape;338;p21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9" name="Google Shape;339;p21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0" name="Google Shape;340;p21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1" name="Google Shape;34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167497" y="4308717"/>
            <a:ext cx="2780669" cy="278066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1"/>
          <p:cNvSpPr txBox="1"/>
          <p:nvPr/>
        </p:nvSpPr>
        <p:spPr>
          <a:xfrm>
            <a:off x="13131296" y="7476280"/>
            <a:ext cx="2853071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statistic.</a:t>
            </a:r>
            <a:endParaRPr/>
          </a:p>
        </p:txBody>
      </p:sp>
      <p:cxnSp>
        <p:nvCxnSpPr>
          <p:cNvPr id="343" name="Google Shape;343;p21"/>
          <p:cNvCxnSpPr/>
          <p:nvPr/>
        </p:nvCxnSpPr>
        <p:spPr>
          <a:xfrm>
            <a:off x="0" y="3377128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4" name="Google Shape;344;p21"/>
          <p:cNvCxnSpPr/>
          <p:nvPr/>
        </p:nvCxnSpPr>
        <p:spPr>
          <a:xfrm>
            <a:off x="5782899" y="3377128"/>
            <a:ext cx="0" cy="6513481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5" name="Google Shape;345;p21"/>
          <p:cNvCxnSpPr/>
          <p:nvPr/>
        </p:nvCxnSpPr>
        <p:spPr>
          <a:xfrm>
            <a:off x="11835896" y="3377128"/>
            <a:ext cx="0" cy="6513481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2"/>
          <p:cNvGrpSpPr/>
          <p:nvPr/>
        </p:nvGrpSpPr>
        <p:grpSpPr>
          <a:xfrm>
            <a:off x="2395127" y="3438647"/>
            <a:ext cx="3707028" cy="5752105"/>
            <a:chOff x="0" y="-47625"/>
            <a:chExt cx="741403" cy="1150417"/>
          </a:xfrm>
        </p:grpSpPr>
        <p:sp>
          <p:nvSpPr>
            <p:cNvPr id="351" name="Google Shape;351;p22"/>
            <p:cNvSpPr/>
            <p:nvPr/>
          </p:nvSpPr>
          <p:spPr>
            <a:xfrm>
              <a:off x="0" y="0"/>
              <a:ext cx="741403" cy="1102792"/>
            </a:xfrm>
            <a:custGeom>
              <a:rect b="b" l="l" r="r" t="t"/>
              <a:pathLst>
                <a:path extrusionOk="0" h="1102792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1102792"/>
                  </a:lnTo>
                  <a:lnTo>
                    <a:pt x="0" y="1102792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352" name="Google Shape;352;p22"/>
            <p:cNvSpPr txBox="1"/>
            <p:nvPr/>
          </p:nvSpPr>
          <p:spPr>
            <a:xfrm>
              <a:off x="0" y="-47625"/>
              <a:ext cx="741403" cy="11504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p22"/>
          <p:cNvGrpSpPr/>
          <p:nvPr/>
        </p:nvGrpSpPr>
        <p:grpSpPr>
          <a:xfrm>
            <a:off x="7291747" y="3438647"/>
            <a:ext cx="3707028" cy="5752105"/>
            <a:chOff x="0" y="-47625"/>
            <a:chExt cx="741403" cy="1150417"/>
          </a:xfrm>
        </p:grpSpPr>
        <p:sp>
          <p:nvSpPr>
            <p:cNvPr id="354" name="Google Shape;354;p22"/>
            <p:cNvSpPr/>
            <p:nvPr/>
          </p:nvSpPr>
          <p:spPr>
            <a:xfrm>
              <a:off x="0" y="0"/>
              <a:ext cx="741403" cy="1102792"/>
            </a:xfrm>
            <a:custGeom>
              <a:rect b="b" l="l" r="r" t="t"/>
              <a:pathLst>
                <a:path extrusionOk="0" h="1102792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1102792"/>
                  </a:lnTo>
                  <a:lnTo>
                    <a:pt x="0" y="1102792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355" name="Google Shape;355;p22"/>
            <p:cNvSpPr txBox="1"/>
            <p:nvPr/>
          </p:nvSpPr>
          <p:spPr>
            <a:xfrm>
              <a:off x="0" y="-47625"/>
              <a:ext cx="741403" cy="11504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22"/>
          <p:cNvGrpSpPr/>
          <p:nvPr/>
        </p:nvGrpSpPr>
        <p:grpSpPr>
          <a:xfrm>
            <a:off x="12185845" y="3438647"/>
            <a:ext cx="3707028" cy="5752105"/>
            <a:chOff x="0" y="-47625"/>
            <a:chExt cx="741403" cy="1150417"/>
          </a:xfrm>
        </p:grpSpPr>
        <p:sp>
          <p:nvSpPr>
            <p:cNvPr id="357" name="Google Shape;357;p22"/>
            <p:cNvSpPr/>
            <p:nvPr/>
          </p:nvSpPr>
          <p:spPr>
            <a:xfrm>
              <a:off x="0" y="0"/>
              <a:ext cx="741403" cy="1102792"/>
            </a:xfrm>
            <a:custGeom>
              <a:rect b="b" l="l" r="r" t="t"/>
              <a:pathLst>
                <a:path extrusionOk="0" h="1102792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1102792"/>
                  </a:lnTo>
                  <a:lnTo>
                    <a:pt x="0" y="1102792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358" name="Google Shape;358;p22"/>
            <p:cNvSpPr txBox="1"/>
            <p:nvPr/>
          </p:nvSpPr>
          <p:spPr>
            <a:xfrm>
              <a:off x="0" y="-47625"/>
              <a:ext cx="741403" cy="11504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9" name="Google Shape;3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675" y="4158750"/>
            <a:ext cx="2162650" cy="242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5450" y="4057150"/>
            <a:ext cx="2311325" cy="25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6950" y="4214174"/>
            <a:ext cx="2162625" cy="243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071625" y="7775589"/>
            <a:ext cx="4115550" cy="42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30225" y="-1050123"/>
            <a:ext cx="4115550" cy="4230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22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5" name="Google Shape;365;p22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6" name="Google Shape;366;p22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7" name="Google Shape;367;p22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8" name="Google Shape;368;p22"/>
          <p:cNvSpPr txBox="1"/>
          <p:nvPr/>
        </p:nvSpPr>
        <p:spPr>
          <a:xfrm>
            <a:off x="3868200" y="1028700"/>
            <a:ext cx="10551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Marketing Team</a:t>
            </a:r>
            <a:endParaRPr/>
          </a:p>
        </p:txBody>
      </p:sp>
      <p:sp>
        <p:nvSpPr>
          <p:cNvPr id="369" name="Google Shape;369;p22"/>
          <p:cNvSpPr txBox="1"/>
          <p:nvPr/>
        </p:nvSpPr>
        <p:spPr>
          <a:xfrm>
            <a:off x="2595604" y="7307044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John Doe</a:t>
            </a:r>
            <a:endParaRPr/>
          </a:p>
        </p:txBody>
      </p:sp>
      <p:sp>
        <p:nvSpPr>
          <p:cNvPr id="370" name="Google Shape;370;p22"/>
          <p:cNvSpPr txBox="1"/>
          <p:nvPr/>
        </p:nvSpPr>
        <p:spPr>
          <a:xfrm>
            <a:off x="2595604" y="8029129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371" name="Google Shape;371;p22"/>
          <p:cNvSpPr txBox="1"/>
          <p:nvPr/>
        </p:nvSpPr>
        <p:spPr>
          <a:xfrm>
            <a:off x="7492224" y="7307044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 Jane Doe</a:t>
            </a:r>
            <a:endParaRPr/>
          </a:p>
        </p:txBody>
      </p:sp>
      <p:sp>
        <p:nvSpPr>
          <p:cNvPr id="372" name="Google Shape;372;p22"/>
          <p:cNvSpPr txBox="1"/>
          <p:nvPr/>
        </p:nvSpPr>
        <p:spPr>
          <a:xfrm>
            <a:off x="7492224" y="8029129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373" name="Google Shape;373;p22"/>
          <p:cNvSpPr txBox="1"/>
          <p:nvPr/>
        </p:nvSpPr>
        <p:spPr>
          <a:xfrm>
            <a:off x="12386322" y="7307044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Mary Smith</a:t>
            </a:r>
            <a:endParaRPr/>
          </a:p>
        </p:txBody>
      </p:sp>
      <p:sp>
        <p:nvSpPr>
          <p:cNvPr id="374" name="Google Shape;374;p22"/>
          <p:cNvSpPr txBox="1"/>
          <p:nvPr/>
        </p:nvSpPr>
        <p:spPr>
          <a:xfrm>
            <a:off x="12386322" y="8029129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cxnSp>
        <p:nvCxnSpPr>
          <p:cNvPr id="375" name="Google Shape;375;p22"/>
          <p:cNvCxnSpPr/>
          <p:nvPr/>
        </p:nvCxnSpPr>
        <p:spPr>
          <a:xfrm>
            <a:off x="-347897" y="2976916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6" name="Google Shape;37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6050" y="912987"/>
            <a:ext cx="1952325" cy="15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F1F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442" y="1453875"/>
            <a:ext cx="1513058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1325" y="6390000"/>
            <a:ext cx="4247976" cy="412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07675" y="6382225"/>
            <a:ext cx="5753800" cy="343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07668" y="380875"/>
            <a:ext cx="5753800" cy="600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17575" y="0"/>
            <a:ext cx="4247976" cy="41269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p23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7" name="Google Shape;387;p23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8" name="Google Shape;388;p23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9" name="Google Shape;389;p23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0" name="Google Shape;390;p23"/>
          <p:cNvCxnSpPr/>
          <p:nvPr/>
        </p:nvCxnSpPr>
        <p:spPr>
          <a:xfrm>
            <a:off x="0" y="6382230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1" name="Google Shape;391;p23"/>
          <p:cNvSpPr txBox="1"/>
          <p:nvPr/>
        </p:nvSpPr>
        <p:spPr>
          <a:xfrm>
            <a:off x="2014043" y="4123799"/>
            <a:ext cx="822670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DFDF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About Us</a:t>
            </a:r>
            <a:endParaRPr/>
          </a:p>
        </p:txBody>
      </p:sp>
      <p:sp>
        <p:nvSpPr>
          <p:cNvPr id="392" name="Google Shape;392;p23"/>
          <p:cNvSpPr txBox="1"/>
          <p:nvPr/>
        </p:nvSpPr>
        <p:spPr>
          <a:xfrm>
            <a:off x="3101913" y="7143719"/>
            <a:ext cx="6050961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DFDF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393" name="Google Shape;393;p23"/>
          <p:cNvSpPr txBox="1"/>
          <p:nvPr/>
        </p:nvSpPr>
        <p:spPr>
          <a:xfrm>
            <a:off x="5740024" y="1983850"/>
            <a:ext cx="774740" cy="2139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0" u="none" cap="none" strike="noStrike">
                <a:solidFill>
                  <a:srgbClr val="FDFDF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3</a:t>
            </a:r>
            <a:endParaRPr/>
          </a:p>
        </p:txBody>
      </p:sp>
      <p:cxnSp>
        <p:nvCxnSpPr>
          <p:cNvPr id="394" name="Google Shape;394;p23"/>
          <p:cNvCxnSpPr/>
          <p:nvPr/>
        </p:nvCxnSpPr>
        <p:spPr>
          <a:xfrm>
            <a:off x="12117192" y="-1366625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421" y="2824526"/>
            <a:ext cx="5716700" cy="70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82600" y="-1405498"/>
            <a:ext cx="4115550" cy="4230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24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2" name="Google Shape;402;p24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3" name="Google Shape;403;p24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4" name="Google Shape;404;p24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5" name="Google Shape;405;p24"/>
          <p:cNvSpPr txBox="1"/>
          <p:nvPr/>
        </p:nvSpPr>
        <p:spPr>
          <a:xfrm>
            <a:off x="4187859" y="1028700"/>
            <a:ext cx="991228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 History</a:t>
            </a:r>
            <a:endParaRPr/>
          </a:p>
        </p:txBody>
      </p:sp>
      <p:sp>
        <p:nvSpPr>
          <p:cNvPr id="406" name="Google Shape;406;p24"/>
          <p:cNvSpPr txBox="1"/>
          <p:nvPr/>
        </p:nvSpPr>
        <p:spPr>
          <a:xfrm>
            <a:off x="8492982" y="5009124"/>
            <a:ext cx="7702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 marketing mix encompasses a set of controllable elements or variables that companies manipulate to meet the needs of their target customers. These elements work together to influence consumer behavior and drive sales. </a:t>
            </a:r>
            <a:endParaRPr/>
          </a:p>
        </p:txBody>
      </p:sp>
      <p:cxnSp>
        <p:nvCxnSpPr>
          <p:cNvPr id="407" name="Google Shape;407;p24"/>
          <p:cNvCxnSpPr/>
          <p:nvPr/>
        </p:nvCxnSpPr>
        <p:spPr>
          <a:xfrm flipH="1">
            <a:off x="6107604" y="2824516"/>
            <a:ext cx="9525" cy="7585564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8" name="Google Shape;408;p24"/>
          <p:cNvCxnSpPr/>
          <p:nvPr/>
        </p:nvCxnSpPr>
        <p:spPr>
          <a:xfrm>
            <a:off x="-500297" y="2824516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9" name="Google Shape;40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5377" y="986788"/>
            <a:ext cx="867650" cy="84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57702" y="8419013"/>
            <a:ext cx="867650" cy="84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71625" y="7775589"/>
            <a:ext cx="4115550" cy="423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F1F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760"/>
            <a:ext cx="18288000" cy="7420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25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p25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9" name="Google Shape;419;p25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0" name="Google Shape;420;p25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1" name="Google Shape;421;p25"/>
          <p:cNvSpPr txBox="1"/>
          <p:nvPr/>
        </p:nvSpPr>
        <p:spPr>
          <a:xfrm>
            <a:off x="463660" y="8077200"/>
            <a:ext cx="1736068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DFDF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 picture is worth a thousand words</a:t>
            </a:r>
            <a:endParaRPr/>
          </a:p>
        </p:txBody>
      </p:sp>
      <p:cxnSp>
        <p:nvCxnSpPr>
          <p:cNvPr id="422" name="Google Shape;422;p25"/>
          <p:cNvCxnSpPr/>
          <p:nvPr/>
        </p:nvCxnSpPr>
        <p:spPr>
          <a:xfrm>
            <a:off x="-500297" y="7429500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F1F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59800" y="-10726"/>
            <a:ext cx="24561597" cy="1066175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6"/>
          <p:cNvSpPr txBox="1"/>
          <p:nvPr/>
        </p:nvSpPr>
        <p:spPr>
          <a:xfrm>
            <a:off x="2378397" y="2179488"/>
            <a:ext cx="135312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DFDF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an original statement or inspiring quote</a:t>
            </a:r>
            <a:endParaRPr/>
          </a:p>
        </p:txBody>
      </p:sp>
      <p:sp>
        <p:nvSpPr>
          <p:cNvPr id="429" name="Google Shape;429;p26"/>
          <p:cNvSpPr txBox="1"/>
          <p:nvPr/>
        </p:nvSpPr>
        <p:spPr>
          <a:xfrm>
            <a:off x="5075971" y="7754814"/>
            <a:ext cx="8136057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DFDFD"/>
                </a:solidFill>
                <a:latin typeface="Nunito"/>
                <a:ea typeface="Nunito"/>
                <a:cs typeface="Nunito"/>
                <a:sym typeface="Nunito"/>
              </a:rPr>
              <a:t>— Include a credit, citation, or supporting message</a:t>
            </a:r>
            <a:endParaRPr/>
          </a:p>
        </p:txBody>
      </p:sp>
      <p:cxnSp>
        <p:nvCxnSpPr>
          <p:cNvPr id="430" name="Google Shape;430;p26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1" name="Google Shape;431;p26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2" name="Google Shape;432;p26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3" name="Google Shape;433;p26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4" name="Google Shape;434;p26"/>
          <p:cNvCxnSpPr/>
          <p:nvPr/>
        </p:nvCxnSpPr>
        <p:spPr>
          <a:xfrm>
            <a:off x="0" y="6416494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2852" y="-1541225"/>
            <a:ext cx="22688625" cy="13559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1925" y="2824524"/>
            <a:ext cx="5730025" cy="7035626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7"/>
          <p:cNvSpPr/>
          <p:nvPr/>
        </p:nvSpPr>
        <p:spPr>
          <a:xfrm>
            <a:off x="3918703" y="4187336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27"/>
          <p:cNvSpPr/>
          <p:nvPr/>
        </p:nvSpPr>
        <p:spPr>
          <a:xfrm>
            <a:off x="3892080" y="5138903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27"/>
          <p:cNvSpPr/>
          <p:nvPr/>
        </p:nvSpPr>
        <p:spPr>
          <a:xfrm>
            <a:off x="3900699" y="6088897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7"/>
          <p:cNvSpPr/>
          <p:nvPr/>
        </p:nvSpPr>
        <p:spPr>
          <a:xfrm>
            <a:off x="3887246" y="7832577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27"/>
          <p:cNvSpPr/>
          <p:nvPr/>
        </p:nvSpPr>
        <p:spPr>
          <a:xfrm>
            <a:off x="3869389" y="6925855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46" name="Google Shape;446;p27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7" name="Google Shape;447;p27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8" name="Google Shape;448;p27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9" name="Google Shape;449;p27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0" name="Google Shape;450;p27"/>
          <p:cNvSpPr txBox="1"/>
          <p:nvPr/>
        </p:nvSpPr>
        <p:spPr>
          <a:xfrm>
            <a:off x="4911616" y="1215161"/>
            <a:ext cx="8464769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Contact Us</a:t>
            </a:r>
            <a:endParaRPr/>
          </a:p>
        </p:txBody>
      </p:sp>
      <p:sp>
        <p:nvSpPr>
          <p:cNvPr id="451" name="Google Shape;451;p27"/>
          <p:cNvSpPr txBox="1"/>
          <p:nvPr/>
        </p:nvSpPr>
        <p:spPr>
          <a:xfrm>
            <a:off x="4498947" y="4142639"/>
            <a:ext cx="5801458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123 Anywhere St., Any City,ST 12345</a:t>
            </a:r>
            <a:endParaRPr/>
          </a:p>
        </p:txBody>
      </p:sp>
      <p:sp>
        <p:nvSpPr>
          <p:cNvPr id="452" name="Google Shape;452;p27"/>
          <p:cNvSpPr txBox="1"/>
          <p:nvPr/>
        </p:nvSpPr>
        <p:spPr>
          <a:xfrm>
            <a:off x="4498947" y="5068261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123-456-7890</a:t>
            </a:r>
            <a:endParaRPr/>
          </a:p>
        </p:txBody>
      </p:sp>
      <p:sp>
        <p:nvSpPr>
          <p:cNvPr id="453" name="Google Shape;453;p27"/>
          <p:cNvSpPr txBox="1"/>
          <p:nvPr/>
        </p:nvSpPr>
        <p:spPr>
          <a:xfrm>
            <a:off x="4498947" y="5956821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hello@reallygreatsite.com</a:t>
            </a:r>
            <a:endParaRPr/>
          </a:p>
        </p:txBody>
      </p:sp>
      <p:sp>
        <p:nvSpPr>
          <p:cNvPr id="454" name="Google Shape;454;p27"/>
          <p:cNvSpPr txBox="1"/>
          <p:nvPr/>
        </p:nvSpPr>
        <p:spPr>
          <a:xfrm>
            <a:off x="4498947" y="7738466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reallygreatsite.com</a:t>
            </a:r>
            <a:endParaRPr/>
          </a:p>
        </p:txBody>
      </p:sp>
      <p:sp>
        <p:nvSpPr>
          <p:cNvPr id="455" name="Google Shape;455;p27"/>
          <p:cNvSpPr txBox="1"/>
          <p:nvPr/>
        </p:nvSpPr>
        <p:spPr>
          <a:xfrm>
            <a:off x="4498947" y="6834165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@reallygreatsite</a:t>
            </a:r>
            <a:endParaRPr/>
          </a:p>
        </p:txBody>
      </p:sp>
      <p:cxnSp>
        <p:nvCxnSpPr>
          <p:cNvPr id="456" name="Google Shape;456;p27"/>
          <p:cNvCxnSpPr/>
          <p:nvPr/>
        </p:nvCxnSpPr>
        <p:spPr>
          <a:xfrm>
            <a:off x="-500297" y="2824516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7" name="Google Shape;457;p27"/>
          <p:cNvCxnSpPr/>
          <p:nvPr/>
        </p:nvCxnSpPr>
        <p:spPr>
          <a:xfrm>
            <a:off x="12121919" y="2824516"/>
            <a:ext cx="0" cy="8424791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58" name="Google Shape;45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720462" y="8438125"/>
            <a:ext cx="821963" cy="7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0750" y="2914775"/>
            <a:ext cx="7949576" cy="62417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4" name="Google Shape;464;p28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5" name="Google Shape;465;p28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6" name="Google Shape;466;p28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7" name="Google Shape;467;p28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8" name="Google Shape;468;p28"/>
          <p:cNvSpPr/>
          <p:nvPr/>
        </p:nvSpPr>
        <p:spPr>
          <a:xfrm>
            <a:off x="11077476" y="4667266"/>
            <a:ext cx="1142546" cy="1142546"/>
          </a:xfrm>
          <a:custGeom>
            <a:rect b="b" l="l" r="r" t="t"/>
            <a:pathLst>
              <a:path extrusionOk="0" h="1142546" w="1142546">
                <a:moveTo>
                  <a:pt x="0" y="0"/>
                </a:moveTo>
                <a:lnTo>
                  <a:pt x="1142546" y="0"/>
                </a:lnTo>
                <a:lnTo>
                  <a:pt x="1142546" y="1142546"/>
                </a:lnTo>
                <a:lnTo>
                  <a:pt x="0" y="1142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28"/>
          <p:cNvSpPr txBox="1"/>
          <p:nvPr/>
        </p:nvSpPr>
        <p:spPr>
          <a:xfrm>
            <a:off x="1028700" y="1038225"/>
            <a:ext cx="785573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 Page</a:t>
            </a:r>
            <a:endParaRPr/>
          </a:p>
        </p:txBody>
      </p:sp>
      <p:sp>
        <p:nvSpPr>
          <p:cNvPr id="470" name="Google Shape;470;p28"/>
          <p:cNvSpPr txBox="1"/>
          <p:nvPr/>
        </p:nvSpPr>
        <p:spPr>
          <a:xfrm>
            <a:off x="1181123" y="2941666"/>
            <a:ext cx="44649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Don't forget to delete this page before presenting. </a:t>
            </a:r>
            <a:endParaRPr/>
          </a:p>
        </p:txBody>
      </p:sp>
      <p:sp>
        <p:nvSpPr>
          <p:cNvPr id="471" name="Google Shape;471;p28"/>
          <p:cNvSpPr txBox="1"/>
          <p:nvPr/>
        </p:nvSpPr>
        <p:spPr>
          <a:xfrm>
            <a:off x="1185015" y="4092503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This presentation template uses the following free fonts:</a:t>
            </a:r>
            <a:endParaRPr/>
          </a:p>
        </p:txBody>
      </p:sp>
      <p:sp>
        <p:nvSpPr>
          <p:cNvPr id="472" name="Google Shape;472;p28"/>
          <p:cNvSpPr txBox="1"/>
          <p:nvPr/>
        </p:nvSpPr>
        <p:spPr>
          <a:xfrm>
            <a:off x="1181123" y="5238144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unito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Titles: Playfair Display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unito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Headers: Roboto Slab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unito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Body Copy: Nunito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9650" y="2960046"/>
            <a:ext cx="6025501" cy="15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75400" y="-1541225"/>
            <a:ext cx="22538450" cy="42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9"/>
          <p:cNvSpPr txBox="1"/>
          <p:nvPr/>
        </p:nvSpPr>
        <p:spPr>
          <a:xfrm>
            <a:off x="5280936" y="1204706"/>
            <a:ext cx="7726128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</a:t>
            </a:r>
            <a:endParaRPr/>
          </a:p>
        </p:txBody>
      </p:sp>
      <p:sp>
        <p:nvSpPr>
          <p:cNvPr id="480" name="Google Shape;480;p29"/>
          <p:cNvSpPr txBox="1"/>
          <p:nvPr/>
        </p:nvSpPr>
        <p:spPr>
          <a:xfrm>
            <a:off x="3143698" y="5102950"/>
            <a:ext cx="11810379" cy="1393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81" name="Google Shape;481;p29"/>
          <p:cNvSpPr txBox="1"/>
          <p:nvPr/>
        </p:nvSpPr>
        <p:spPr>
          <a:xfrm>
            <a:off x="2722913" y="7045590"/>
            <a:ext cx="12651949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Pexels for the photos</a:t>
            </a:r>
            <a:endParaRPr/>
          </a:p>
        </p:txBody>
      </p:sp>
      <p:sp>
        <p:nvSpPr>
          <p:cNvPr id="482" name="Google Shape;482;p29"/>
          <p:cNvSpPr txBox="1"/>
          <p:nvPr/>
        </p:nvSpPr>
        <p:spPr>
          <a:xfrm>
            <a:off x="6709726" y="8569960"/>
            <a:ext cx="4678323" cy="688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1F1F1F"/>
                </a:solidFill>
                <a:latin typeface="Roboto Slab"/>
                <a:ea typeface="Roboto Slab"/>
                <a:cs typeface="Roboto Slab"/>
                <a:sym typeface="Roboto Slab"/>
              </a:rPr>
              <a:t>Happy designing! </a:t>
            </a:r>
            <a:endParaRPr/>
          </a:p>
        </p:txBody>
      </p:sp>
      <p:cxnSp>
        <p:nvCxnSpPr>
          <p:cNvPr id="483" name="Google Shape;483;p29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p29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5" name="Google Shape;485;p29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6" name="Google Shape;486;p29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7" name="Google Shape;487;p29"/>
          <p:cNvCxnSpPr/>
          <p:nvPr/>
        </p:nvCxnSpPr>
        <p:spPr>
          <a:xfrm>
            <a:off x="-76200" y="8257980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88" name="Google Shape;48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88550" y="8575249"/>
            <a:ext cx="1028700" cy="9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9163" y="4983324"/>
            <a:ext cx="1028700" cy="998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53825" y="-2059475"/>
            <a:ext cx="21611177" cy="48223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2"/>
          <p:cNvGrpSpPr/>
          <p:nvPr/>
        </p:nvGrpSpPr>
        <p:grpSpPr>
          <a:xfrm>
            <a:off x="2125401" y="3624396"/>
            <a:ext cx="4226050" cy="5337197"/>
            <a:chOff x="0" y="-47625"/>
            <a:chExt cx="1416272" cy="1788650"/>
          </a:xfrm>
        </p:grpSpPr>
        <p:sp>
          <p:nvSpPr>
            <p:cNvPr id="100" name="Google Shape;100;p12"/>
            <p:cNvSpPr/>
            <p:nvPr/>
          </p:nvSpPr>
          <p:spPr>
            <a:xfrm>
              <a:off x="0" y="0"/>
              <a:ext cx="1416272" cy="1741025"/>
            </a:xfrm>
            <a:custGeom>
              <a:rect b="b" l="l" r="r" t="t"/>
              <a:pathLst>
                <a:path extrusionOk="0" h="1741025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741025"/>
                  </a:lnTo>
                  <a:lnTo>
                    <a:pt x="0" y="1741025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101" name="Google Shape;101;p12"/>
            <p:cNvSpPr txBox="1"/>
            <p:nvPr/>
          </p:nvSpPr>
          <p:spPr>
            <a:xfrm>
              <a:off x="0" y="-47625"/>
              <a:ext cx="1416272" cy="1788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2"/>
          <p:cNvGrpSpPr/>
          <p:nvPr/>
        </p:nvGrpSpPr>
        <p:grpSpPr>
          <a:xfrm>
            <a:off x="7093251" y="3624396"/>
            <a:ext cx="4226050" cy="5337197"/>
            <a:chOff x="0" y="-47625"/>
            <a:chExt cx="1416272" cy="1788650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1416272" cy="1741025"/>
            </a:xfrm>
            <a:custGeom>
              <a:rect b="b" l="l" r="r" t="t"/>
              <a:pathLst>
                <a:path extrusionOk="0" h="1741025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741025"/>
                  </a:lnTo>
                  <a:lnTo>
                    <a:pt x="0" y="1741025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104" name="Google Shape;104;p12"/>
            <p:cNvSpPr txBox="1"/>
            <p:nvPr/>
          </p:nvSpPr>
          <p:spPr>
            <a:xfrm>
              <a:off x="0" y="-47625"/>
              <a:ext cx="1416272" cy="1788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2"/>
          <p:cNvGrpSpPr/>
          <p:nvPr/>
        </p:nvGrpSpPr>
        <p:grpSpPr>
          <a:xfrm>
            <a:off x="12062251" y="3624396"/>
            <a:ext cx="4226050" cy="5337197"/>
            <a:chOff x="0" y="-47625"/>
            <a:chExt cx="1416272" cy="1788650"/>
          </a:xfrm>
        </p:grpSpPr>
        <p:sp>
          <p:nvSpPr>
            <p:cNvPr id="106" name="Google Shape;106;p12"/>
            <p:cNvSpPr/>
            <p:nvPr/>
          </p:nvSpPr>
          <p:spPr>
            <a:xfrm>
              <a:off x="0" y="0"/>
              <a:ext cx="1416272" cy="1741025"/>
            </a:xfrm>
            <a:custGeom>
              <a:rect b="b" l="l" r="r" t="t"/>
              <a:pathLst>
                <a:path extrusionOk="0" h="1741025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741025"/>
                  </a:lnTo>
                  <a:lnTo>
                    <a:pt x="0" y="1741025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107" name="Google Shape;107;p12"/>
            <p:cNvSpPr txBox="1"/>
            <p:nvPr/>
          </p:nvSpPr>
          <p:spPr>
            <a:xfrm>
              <a:off x="0" y="-47625"/>
              <a:ext cx="1416272" cy="1788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12"/>
          <p:cNvSpPr txBox="1"/>
          <p:nvPr/>
        </p:nvSpPr>
        <p:spPr>
          <a:xfrm>
            <a:off x="2927450" y="1047750"/>
            <a:ext cx="12710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Table Of Contents</a:t>
            </a:r>
            <a:endParaRPr/>
          </a:p>
        </p:txBody>
      </p:sp>
      <p:sp>
        <p:nvSpPr>
          <p:cNvPr id="109" name="Google Shape;109;p12"/>
          <p:cNvSpPr txBox="1"/>
          <p:nvPr/>
        </p:nvSpPr>
        <p:spPr>
          <a:xfrm>
            <a:off x="2585389" y="6717390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F1F1F"/>
                </a:solidFill>
                <a:latin typeface="Roboto Slab"/>
                <a:ea typeface="Roboto Slab"/>
                <a:cs typeface="Roboto Slab"/>
                <a:sym typeface="Roboto Slab"/>
              </a:rPr>
              <a:t>Introduction</a:t>
            </a:r>
            <a:endParaRPr/>
          </a:p>
        </p:txBody>
      </p:sp>
      <p:sp>
        <p:nvSpPr>
          <p:cNvPr id="110" name="Google Shape;110;p12"/>
          <p:cNvSpPr txBox="1"/>
          <p:nvPr/>
        </p:nvSpPr>
        <p:spPr>
          <a:xfrm>
            <a:off x="2776202" y="7621255"/>
            <a:ext cx="292444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F1F1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111" name="Google Shape;111;p12"/>
          <p:cNvSpPr txBox="1"/>
          <p:nvPr/>
        </p:nvSpPr>
        <p:spPr>
          <a:xfrm>
            <a:off x="3894930" y="4210727"/>
            <a:ext cx="687000" cy="18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241" u="none" cap="none" strike="noStrike">
                <a:solidFill>
                  <a:srgbClr val="1F1F1F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/>
          </a:p>
        </p:txBody>
      </p:sp>
      <p:sp>
        <p:nvSpPr>
          <p:cNvPr id="112" name="Google Shape;112;p12"/>
          <p:cNvSpPr txBox="1"/>
          <p:nvPr/>
        </p:nvSpPr>
        <p:spPr>
          <a:xfrm>
            <a:off x="7553239" y="6717390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F1F1F"/>
                </a:solidFill>
                <a:latin typeface="Roboto Slab"/>
                <a:ea typeface="Roboto Slab"/>
                <a:cs typeface="Roboto Slab"/>
                <a:sym typeface="Roboto Slab"/>
              </a:rPr>
              <a:t>Our Projects</a:t>
            </a:r>
            <a:endParaRPr/>
          </a:p>
        </p:txBody>
      </p:sp>
      <p:sp>
        <p:nvSpPr>
          <p:cNvPr id="113" name="Google Shape;113;p12"/>
          <p:cNvSpPr txBox="1"/>
          <p:nvPr/>
        </p:nvSpPr>
        <p:spPr>
          <a:xfrm>
            <a:off x="7744052" y="7621255"/>
            <a:ext cx="292444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F1F1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114" name="Google Shape;114;p12"/>
          <p:cNvSpPr txBox="1"/>
          <p:nvPr/>
        </p:nvSpPr>
        <p:spPr>
          <a:xfrm>
            <a:off x="8776639" y="4210727"/>
            <a:ext cx="859200" cy="18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241" u="none" cap="none" strike="noStrike">
                <a:solidFill>
                  <a:srgbClr val="1F1F1F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/>
          </a:p>
        </p:txBody>
      </p:sp>
      <p:sp>
        <p:nvSpPr>
          <p:cNvPr id="115" name="Google Shape;115;p12"/>
          <p:cNvSpPr txBox="1"/>
          <p:nvPr/>
        </p:nvSpPr>
        <p:spPr>
          <a:xfrm>
            <a:off x="12522239" y="6717390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F1F1F"/>
                </a:solidFill>
                <a:latin typeface="Roboto Slab"/>
                <a:ea typeface="Roboto Slab"/>
                <a:cs typeface="Roboto Slab"/>
                <a:sym typeface="Roboto Slab"/>
              </a:rPr>
              <a:t>About Us</a:t>
            </a:r>
            <a:endParaRPr/>
          </a:p>
        </p:txBody>
      </p:sp>
      <p:sp>
        <p:nvSpPr>
          <p:cNvPr id="116" name="Google Shape;116;p12"/>
          <p:cNvSpPr txBox="1"/>
          <p:nvPr/>
        </p:nvSpPr>
        <p:spPr>
          <a:xfrm>
            <a:off x="12713052" y="7621255"/>
            <a:ext cx="292444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F1F1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117" name="Google Shape;117;p12"/>
          <p:cNvSpPr txBox="1"/>
          <p:nvPr/>
        </p:nvSpPr>
        <p:spPr>
          <a:xfrm>
            <a:off x="13753199" y="4210727"/>
            <a:ext cx="844200" cy="18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241" u="none" cap="none" strike="noStrike">
                <a:solidFill>
                  <a:srgbClr val="1F1F1F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/>
          </a:p>
        </p:txBody>
      </p:sp>
      <p:cxnSp>
        <p:nvCxnSpPr>
          <p:cNvPr id="118" name="Google Shape;118;p12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" name="Google Shape;119;p12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" name="Google Shape;120;p12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" name="Google Shape;121;p12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" name="Google Shape;122;p12"/>
          <p:cNvCxnSpPr/>
          <p:nvPr/>
        </p:nvCxnSpPr>
        <p:spPr>
          <a:xfrm>
            <a:off x="-500297" y="2824516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3" name="Google Shape;12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96596" y="8436600"/>
            <a:ext cx="1040154" cy="10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284" y="3504600"/>
            <a:ext cx="1040154" cy="10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F1F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29218" y="-226300"/>
            <a:ext cx="19722819" cy="1230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4575" y="380875"/>
            <a:ext cx="6811625" cy="9513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3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" name="Google Shape;132;p13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13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13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" name="Google Shape;135;p13"/>
          <p:cNvCxnSpPr/>
          <p:nvPr/>
        </p:nvCxnSpPr>
        <p:spPr>
          <a:xfrm>
            <a:off x="11040323" y="-941276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" name="Google Shape;136;p13"/>
          <p:cNvSpPr txBox="1"/>
          <p:nvPr/>
        </p:nvSpPr>
        <p:spPr>
          <a:xfrm>
            <a:off x="1754156" y="4188203"/>
            <a:ext cx="822670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DFDF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Introduction</a:t>
            </a:r>
            <a:endParaRPr/>
          </a:p>
        </p:txBody>
      </p:sp>
      <p:sp>
        <p:nvSpPr>
          <p:cNvPr id="137" name="Google Shape;137;p13"/>
          <p:cNvSpPr txBox="1"/>
          <p:nvPr/>
        </p:nvSpPr>
        <p:spPr>
          <a:xfrm>
            <a:off x="2842026" y="5683628"/>
            <a:ext cx="6050961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DFDF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138" name="Google Shape;138;p13"/>
          <p:cNvSpPr txBox="1"/>
          <p:nvPr/>
        </p:nvSpPr>
        <p:spPr>
          <a:xfrm>
            <a:off x="5563242" y="1895414"/>
            <a:ext cx="608528" cy="2139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8" u="none" cap="none" strike="noStrike">
                <a:solidFill>
                  <a:srgbClr val="FDFDF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endParaRPr/>
          </a:p>
        </p:txBody>
      </p:sp>
      <p:pic>
        <p:nvPicPr>
          <p:cNvPr id="139" name="Google Shape;13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5400" y="1559475"/>
            <a:ext cx="1135700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72475" y="7285525"/>
            <a:ext cx="1135700" cy="1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4625" y="-2218523"/>
            <a:ext cx="4115550" cy="42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17875" y="8876839"/>
            <a:ext cx="4115550" cy="42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377" y="607788"/>
            <a:ext cx="867650" cy="84180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/>
          <p:nvPr/>
        </p:nvSpPr>
        <p:spPr>
          <a:xfrm>
            <a:off x="2534354" y="515390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F1F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4"/>
          <p:cNvSpPr/>
          <p:nvPr/>
        </p:nvSpPr>
        <p:spPr>
          <a:xfrm>
            <a:off x="6807487" y="513511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F1F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4"/>
          <p:cNvSpPr/>
          <p:nvPr/>
        </p:nvSpPr>
        <p:spPr>
          <a:xfrm>
            <a:off x="11111471" y="514450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F1F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1" name="Google Shape;151;p14"/>
          <p:cNvCxnSpPr/>
          <p:nvPr/>
        </p:nvCxnSpPr>
        <p:spPr>
          <a:xfrm flipH="1" rot="10800000">
            <a:off x="2887968" y="5312698"/>
            <a:ext cx="3919521" cy="17233"/>
          </a:xfrm>
          <a:prstGeom prst="straightConnector1">
            <a:avLst/>
          </a:prstGeom>
          <a:noFill/>
          <a:ln cap="flat" cmpd="sng" w="47625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2" name="Google Shape;152;p14"/>
          <p:cNvCxnSpPr/>
          <p:nvPr/>
        </p:nvCxnSpPr>
        <p:spPr>
          <a:xfrm>
            <a:off x="7161103" y="5312307"/>
            <a:ext cx="3950369" cy="8622"/>
          </a:xfrm>
          <a:prstGeom prst="straightConnector1">
            <a:avLst/>
          </a:prstGeom>
          <a:noFill/>
          <a:ln cap="flat" cmpd="sng" w="47625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" name="Google Shape;153;p14"/>
          <p:cNvCxnSpPr/>
          <p:nvPr/>
        </p:nvCxnSpPr>
        <p:spPr>
          <a:xfrm>
            <a:off x="13522510" y="5308738"/>
            <a:ext cx="2007641" cy="0"/>
          </a:xfrm>
          <a:prstGeom prst="straightConnector1">
            <a:avLst/>
          </a:prstGeom>
          <a:noFill/>
          <a:ln cap="flat" cmpd="sng" w="47625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" name="Google Shape;154;p14"/>
          <p:cNvSpPr/>
          <p:nvPr/>
        </p:nvSpPr>
        <p:spPr>
          <a:xfrm>
            <a:off x="15176535" y="509439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F1F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5" name="Google Shape;155;p14"/>
          <p:cNvCxnSpPr/>
          <p:nvPr/>
        </p:nvCxnSpPr>
        <p:spPr>
          <a:xfrm flipH="1" rot="10800000">
            <a:off x="11465085" y="5309056"/>
            <a:ext cx="2429291" cy="11427"/>
          </a:xfrm>
          <a:prstGeom prst="straightConnector1">
            <a:avLst/>
          </a:prstGeom>
          <a:noFill/>
          <a:ln cap="flat" cmpd="sng" w="47625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6" name="Google Shape;156;p14"/>
          <p:cNvGrpSpPr/>
          <p:nvPr/>
        </p:nvGrpSpPr>
        <p:grpSpPr>
          <a:xfrm>
            <a:off x="6016491" y="4177236"/>
            <a:ext cx="1935608" cy="1944339"/>
            <a:chOff x="0" y="-47625"/>
            <a:chExt cx="712929" cy="716145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</p:sp>
        <p:sp>
          <p:nvSpPr>
            <p:cNvPr id="158" name="Google Shape;158;p14"/>
            <p:cNvSpPr txBox="1"/>
            <p:nvPr/>
          </p:nvSpPr>
          <p:spPr>
            <a:xfrm>
              <a:off x="0" y="-47625"/>
              <a:ext cx="712929" cy="71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14"/>
          <p:cNvGrpSpPr/>
          <p:nvPr/>
        </p:nvGrpSpPr>
        <p:grpSpPr>
          <a:xfrm>
            <a:off x="10320475" y="4177236"/>
            <a:ext cx="1935608" cy="1944339"/>
            <a:chOff x="0" y="-47625"/>
            <a:chExt cx="712929" cy="716145"/>
          </a:xfrm>
        </p:grpSpPr>
        <p:sp>
          <p:nvSpPr>
            <p:cNvPr id="160" name="Google Shape;160;p1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</p:sp>
        <p:sp>
          <p:nvSpPr>
            <p:cNvPr id="161" name="Google Shape;161;p14"/>
            <p:cNvSpPr txBox="1"/>
            <p:nvPr/>
          </p:nvSpPr>
          <p:spPr>
            <a:xfrm>
              <a:off x="0" y="-47625"/>
              <a:ext cx="712929" cy="71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14385539" y="4177236"/>
            <a:ext cx="1935608" cy="1944339"/>
            <a:chOff x="0" y="-47625"/>
            <a:chExt cx="712929" cy="716145"/>
          </a:xfrm>
        </p:grpSpPr>
        <p:sp>
          <p:nvSpPr>
            <p:cNvPr id="163" name="Google Shape;163;p1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</p:sp>
        <p:sp>
          <p:nvSpPr>
            <p:cNvPr id="164" name="Google Shape;164;p14"/>
            <p:cNvSpPr txBox="1"/>
            <p:nvPr/>
          </p:nvSpPr>
          <p:spPr>
            <a:xfrm>
              <a:off x="0" y="-47625"/>
              <a:ext cx="712929" cy="71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4"/>
          <p:cNvGrpSpPr/>
          <p:nvPr/>
        </p:nvGrpSpPr>
        <p:grpSpPr>
          <a:xfrm>
            <a:off x="1743358" y="4177236"/>
            <a:ext cx="1935608" cy="1944339"/>
            <a:chOff x="0" y="-47625"/>
            <a:chExt cx="712929" cy="716145"/>
          </a:xfrm>
        </p:grpSpPr>
        <p:sp>
          <p:nvSpPr>
            <p:cNvPr id="166" name="Google Shape;166;p1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</p:sp>
        <p:sp>
          <p:nvSpPr>
            <p:cNvPr id="167" name="Google Shape;167;p14"/>
            <p:cNvSpPr txBox="1"/>
            <p:nvPr/>
          </p:nvSpPr>
          <p:spPr>
            <a:xfrm>
              <a:off x="0" y="-47625"/>
              <a:ext cx="712929" cy="71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68" name="Google Shape;168;p14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9" name="Google Shape;169;p14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0" name="Google Shape;170;p14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1" name="Google Shape;171;p14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2" name="Google Shape;172;p14"/>
          <p:cNvSpPr/>
          <p:nvPr/>
        </p:nvSpPr>
        <p:spPr>
          <a:xfrm>
            <a:off x="2027158" y="4530053"/>
            <a:ext cx="1368008" cy="1368008"/>
          </a:xfrm>
          <a:custGeom>
            <a:rect b="b" l="l" r="r" t="t"/>
            <a:pathLst>
              <a:path extrusionOk="0" h="1368008" w="1368008">
                <a:moveTo>
                  <a:pt x="0" y="0"/>
                </a:moveTo>
                <a:lnTo>
                  <a:pt x="1368008" y="0"/>
                </a:lnTo>
                <a:lnTo>
                  <a:pt x="1368008" y="1368008"/>
                </a:lnTo>
                <a:lnTo>
                  <a:pt x="0" y="13680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4"/>
          <p:cNvSpPr txBox="1"/>
          <p:nvPr/>
        </p:nvSpPr>
        <p:spPr>
          <a:xfrm>
            <a:off x="1028700" y="1028700"/>
            <a:ext cx="16230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Marketing Process </a:t>
            </a:r>
            <a:endParaRPr/>
          </a:p>
        </p:txBody>
      </p:sp>
      <p:sp>
        <p:nvSpPr>
          <p:cNvPr id="174" name="Google Shape;174;p14"/>
          <p:cNvSpPr txBox="1"/>
          <p:nvPr/>
        </p:nvSpPr>
        <p:spPr>
          <a:xfrm>
            <a:off x="1028700" y="6546586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Add a main point</a:t>
            </a:r>
            <a:endParaRPr/>
          </a:p>
        </p:txBody>
      </p:sp>
      <p:sp>
        <p:nvSpPr>
          <p:cNvPr id="175" name="Google Shape;175;p14"/>
          <p:cNvSpPr txBox="1"/>
          <p:nvPr/>
        </p:nvSpPr>
        <p:spPr>
          <a:xfrm>
            <a:off x="1264204" y="7235815"/>
            <a:ext cx="289391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176" name="Google Shape;176;p14"/>
          <p:cNvSpPr txBox="1"/>
          <p:nvPr/>
        </p:nvSpPr>
        <p:spPr>
          <a:xfrm>
            <a:off x="5301833" y="6571541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Add a main point</a:t>
            </a:r>
            <a:endParaRPr/>
          </a:p>
        </p:txBody>
      </p:sp>
      <p:sp>
        <p:nvSpPr>
          <p:cNvPr id="177" name="Google Shape;177;p14"/>
          <p:cNvSpPr txBox="1"/>
          <p:nvPr/>
        </p:nvSpPr>
        <p:spPr>
          <a:xfrm>
            <a:off x="5516699" y="7260771"/>
            <a:ext cx="2935192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178" name="Google Shape;178;p14"/>
          <p:cNvSpPr txBox="1"/>
          <p:nvPr/>
        </p:nvSpPr>
        <p:spPr>
          <a:xfrm>
            <a:off x="13670881" y="6571541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Add a main point</a:t>
            </a:r>
            <a:endParaRPr/>
          </a:p>
        </p:txBody>
      </p:sp>
      <p:sp>
        <p:nvSpPr>
          <p:cNvPr id="179" name="Google Shape;179;p14"/>
          <p:cNvSpPr txBox="1"/>
          <p:nvPr/>
        </p:nvSpPr>
        <p:spPr>
          <a:xfrm>
            <a:off x="13962535" y="7260771"/>
            <a:ext cx="2781616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180" name="Google Shape;180;p14"/>
          <p:cNvSpPr txBox="1"/>
          <p:nvPr/>
        </p:nvSpPr>
        <p:spPr>
          <a:xfrm>
            <a:off x="9605817" y="6571541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Add a main point</a:t>
            </a:r>
            <a:endParaRPr/>
          </a:p>
        </p:txBody>
      </p:sp>
      <p:sp>
        <p:nvSpPr>
          <p:cNvPr id="181" name="Google Shape;181;p14"/>
          <p:cNvSpPr txBox="1"/>
          <p:nvPr/>
        </p:nvSpPr>
        <p:spPr>
          <a:xfrm>
            <a:off x="9876888" y="7260771"/>
            <a:ext cx="2822783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cxnSp>
        <p:nvCxnSpPr>
          <p:cNvPr id="182" name="Google Shape;182;p14"/>
          <p:cNvCxnSpPr/>
          <p:nvPr/>
        </p:nvCxnSpPr>
        <p:spPr>
          <a:xfrm>
            <a:off x="-500297" y="2824516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3" name="Google Shape;18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54952" y="8858888"/>
            <a:ext cx="867650" cy="84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352" y="1406113"/>
            <a:ext cx="867650" cy="84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8402" y="4644425"/>
            <a:ext cx="982625" cy="9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14908" y="4640683"/>
            <a:ext cx="1146750" cy="114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21196" y="4640683"/>
            <a:ext cx="1146750" cy="11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5050" y="2824525"/>
            <a:ext cx="6886901" cy="706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30225" y="-1059098"/>
            <a:ext cx="4115550" cy="42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94450" y="7775577"/>
            <a:ext cx="4115550" cy="4230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15"/>
          <p:cNvGrpSpPr/>
          <p:nvPr/>
        </p:nvGrpSpPr>
        <p:grpSpPr>
          <a:xfrm>
            <a:off x="2848733" y="3075738"/>
            <a:ext cx="5522140" cy="2360887"/>
            <a:chOff x="0" y="-47625"/>
            <a:chExt cx="1850629" cy="791202"/>
          </a:xfrm>
        </p:grpSpPr>
        <p:sp>
          <p:nvSpPr>
            <p:cNvPr id="196" name="Google Shape;196;p15"/>
            <p:cNvSpPr/>
            <p:nvPr/>
          </p:nvSpPr>
          <p:spPr>
            <a:xfrm>
              <a:off x="0" y="0"/>
              <a:ext cx="1850629" cy="743577"/>
            </a:xfrm>
            <a:custGeom>
              <a:rect b="b" l="l" r="r" t="t"/>
              <a:pathLst>
                <a:path extrusionOk="0" h="743577" w="1850629">
                  <a:moveTo>
                    <a:pt x="0" y="0"/>
                  </a:moveTo>
                  <a:lnTo>
                    <a:pt x="1850629" y="0"/>
                  </a:lnTo>
                  <a:lnTo>
                    <a:pt x="1850629" y="743577"/>
                  </a:lnTo>
                  <a:lnTo>
                    <a:pt x="0" y="743577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197" name="Google Shape;197;p15"/>
            <p:cNvSpPr txBox="1"/>
            <p:nvPr/>
          </p:nvSpPr>
          <p:spPr>
            <a:xfrm>
              <a:off x="0" y="-47625"/>
              <a:ext cx="1850629" cy="7912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15"/>
          <p:cNvGrpSpPr/>
          <p:nvPr/>
        </p:nvGrpSpPr>
        <p:grpSpPr>
          <a:xfrm>
            <a:off x="2848733" y="6143696"/>
            <a:ext cx="5522140" cy="2360887"/>
            <a:chOff x="0" y="-47625"/>
            <a:chExt cx="1850629" cy="791202"/>
          </a:xfrm>
        </p:grpSpPr>
        <p:sp>
          <p:nvSpPr>
            <p:cNvPr id="199" name="Google Shape;199;p15"/>
            <p:cNvSpPr/>
            <p:nvPr/>
          </p:nvSpPr>
          <p:spPr>
            <a:xfrm>
              <a:off x="0" y="0"/>
              <a:ext cx="1850629" cy="743577"/>
            </a:xfrm>
            <a:custGeom>
              <a:rect b="b" l="l" r="r" t="t"/>
              <a:pathLst>
                <a:path extrusionOk="0" h="743577" w="1850629">
                  <a:moveTo>
                    <a:pt x="0" y="0"/>
                  </a:moveTo>
                  <a:lnTo>
                    <a:pt x="1850629" y="0"/>
                  </a:lnTo>
                  <a:lnTo>
                    <a:pt x="1850629" y="743577"/>
                  </a:lnTo>
                  <a:lnTo>
                    <a:pt x="0" y="743577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200" name="Google Shape;200;p15"/>
            <p:cNvSpPr txBox="1"/>
            <p:nvPr/>
          </p:nvSpPr>
          <p:spPr>
            <a:xfrm>
              <a:off x="0" y="-47625"/>
              <a:ext cx="1850629" cy="7912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01" name="Google Shape;201;p15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2" name="Google Shape;202;p15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p15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p15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5" name="Google Shape;205;p15"/>
          <p:cNvCxnSpPr/>
          <p:nvPr/>
        </p:nvCxnSpPr>
        <p:spPr>
          <a:xfrm flipH="1">
            <a:off x="10965054" y="2824516"/>
            <a:ext cx="9525" cy="8351188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6" name="Google Shape;206;p15"/>
          <p:cNvSpPr txBox="1"/>
          <p:nvPr/>
        </p:nvSpPr>
        <p:spPr>
          <a:xfrm>
            <a:off x="4353576" y="1050192"/>
            <a:ext cx="9580848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Defining Marketing</a:t>
            </a:r>
            <a:endParaRPr/>
          </a:p>
        </p:txBody>
      </p:sp>
      <p:sp>
        <p:nvSpPr>
          <p:cNvPr id="207" name="Google Shape;207;p15"/>
          <p:cNvSpPr txBox="1"/>
          <p:nvPr/>
        </p:nvSpPr>
        <p:spPr>
          <a:xfrm>
            <a:off x="3317740" y="6472125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1F1F1F"/>
                </a:solidFill>
                <a:latin typeface="Roboto Slab"/>
                <a:ea typeface="Roboto Slab"/>
                <a:cs typeface="Roboto Slab"/>
                <a:sym typeface="Roboto Slab"/>
              </a:rPr>
              <a:t>What we do? </a:t>
            </a:r>
            <a:endParaRPr/>
          </a:p>
        </p:txBody>
      </p:sp>
      <p:sp>
        <p:nvSpPr>
          <p:cNvPr id="208" name="Google Shape;208;p15"/>
          <p:cNvSpPr txBox="1"/>
          <p:nvPr/>
        </p:nvSpPr>
        <p:spPr>
          <a:xfrm>
            <a:off x="3317740" y="3445117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1F1F1F"/>
                </a:solidFill>
                <a:latin typeface="Roboto Slab"/>
                <a:ea typeface="Roboto Slab"/>
                <a:cs typeface="Roboto Slab"/>
                <a:sym typeface="Roboto Slab"/>
              </a:rPr>
              <a:t>Who we are?</a:t>
            </a:r>
            <a:endParaRPr/>
          </a:p>
        </p:txBody>
      </p:sp>
      <p:sp>
        <p:nvSpPr>
          <p:cNvPr id="209" name="Google Shape;209;p15"/>
          <p:cNvSpPr txBox="1"/>
          <p:nvPr/>
        </p:nvSpPr>
        <p:spPr>
          <a:xfrm>
            <a:off x="3622717" y="4289136"/>
            <a:ext cx="3974171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Briefly elaborate on what you want to discuss. </a:t>
            </a:r>
            <a:endParaRPr/>
          </a:p>
        </p:txBody>
      </p:sp>
      <p:sp>
        <p:nvSpPr>
          <p:cNvPr id="210" name="Google Shape;210;p15"/>
          <p:cNvSpPr txBox="1"/>
          <p:nvPr/>
        </p:nvSpPr>
        <p:spPr>
          <a:xfrm>
            <a:off x="3622717" y="7357094"/>
            <a:ext cx="3974171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Briefly elaborate on what you want to discuss. </a:t>
            </a:r>
            <a:endParaRPr/>
          </a:p>
        </p:txBody>
      </p:sp>
      <p:cxnSp>
        <p:nvCxnSpPr>
          <p:cNvPr id="211" name="Google Shape;211;p15"/>
          <p:cNvCxnSpPr/>
          <p:nvPr/>
        </p:nvCxnSpPr>
        <p:spPr>
          <a:xfrm>
            <a:off x="-500297" y="2824516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2" name="Google Shape;21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78325" y="7775563"/>
            <a:ext cx="1450050" cy="14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7850" y="1102950"/>
            <a:ext cx="1068370" cy="103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25" y="2824525"/>
            <a:ext cx="6128126" cy="703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94450" y="7775577"/>
            <a:ext cx="4115550" cy="42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30225" y="-1050123"/>
            <a:ext cx="4115550" cy="42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4010" y="3724525"/>
            <a:ext cx="1997540" cy="141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16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p16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4" name="Google Shape;224;p16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5" name="Google Shape;225;p16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6" name="Google Shape;226;p16"/>
          <p:cNvCxnSpPr/>
          <p:nvPr/>
        </p:nvCxnSpPr>
        <p:spPr>
          <a:xfrm>
            <a:off x="6481533" y="2824516"/>
            <a:ext cx="0" cy="7585564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7" name="Google Shape;227;p16"/>
          <p:cNvSpPr txBox="1"/>
          <p:nvPr/>
        </p:nvSpPr>
        <p:spPr>
          <a:xfrm>
            <a:off x="1826813" y="1028700"/>
            <a:ext cx="1463437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Welcome To Presentation</a:t>
            </a:r>
            <a:endParaRPr/>
          </a:p>
        </p:txBody>
      </p:sp>
      <p:sp>
        <p:nvSpPr>
          <p:cNvPr id="228" name="Google Shape;228;p16"/>
          <p:cNvSpPr txBox="1"/>
          <p:nvPr/>
        </p:nvSpPr>
        <p:spPr>
          <a:xfrm>
            <a:off x="9251555" y="5626765"/>
            <a:ext cx="6128128" cy="1160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I'm Rain, and I'll be sharing with you my beautiful ideas.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Follow me at @reallygreatsite to learn more. </a:t>
            </a:r>
            <a:endParaRPr/>
          </a:p>
        </p:txBody>
      </p:sp>
      <p:cxnSp>
        <p:nvCxnSpPr>
          <p:cNvPr id="229" name="Google Shape;229;p16"/>
          <p:cNvCxnSpPr/>
          <p:nvPr/>
        </p:nvCxnSpPr>
        <p:spPr>
          <a:xfrm>
            <a:off x="-500297" y="2824516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0" name="Google Shape;23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30225" y="8226575"/>
            <a:ext cx="1024100" cy="9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F1F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62601" y="-1310200"/>
            <a:ext cx="4248000" cy="412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38375" y="8004277"/>
            <a:ext cx="4115550" cy="42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78925" y="1700212"/>
            <a:ext cx="1135700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30600" y="2964250"/>
            <a:ext cx="1135700" cy="1095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17"/>
          <p:cNvGrpSpPr/>
          <p:nvPr/>
        </p:nvGrpSpPr>
        <p:grpSpPr>
          <a:xfrm>
            <a:off x="3485472" y="3369810"/>
            <a:ext cx="5154391" cy="5888490"/>
            <a:chOff x="0" y="-47625"/>
            <a:chExt cx="1727386" cy="1973404"/>
          </a:xfrm>
        </p:grpSpPr>
        <p:sp>
          <p:nvSpPr>
            <p:cNvPr id="240" name="Google Shape;240;p17"/>
            <p:cNvSpPr/>
            <p:nvPr/>
          </p:nvSpPr>
          <p:spPr>
            <a:xfrm>
              <a:off x="0" y="0"/>
              <a:ext cx="1727386" cy="1925779"/>
            </a:xfrm>
            <a:custGeom>
              <a:rect b="b" l="l" r="r" t="t"/>
              <a:pathLst>
                <a:path extrusionOk="0" h="1925779" w="1727386">
                  <a:moveTo>
                    <a:pt x="0" y="0"/>
                  </a:moveTo>
                  <a:lnTo>
                    <a:pt x="1727386" y="0"/>
                  </a:lnTo>
                  <a:lnTo>
                    <a:pt x="1727386" y="1925779"/>
                  </a:lnTo>
                  <a:lnTo>
                    <a:pt x="0" y="1925779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</p:sp>
        <p:sp>
          <p:nvSpPr>
            <p:cNvPr id="241" name="Google Shape;241;p17"/>
            <p:cNvSpPr txBox="1"/>
            <p:nvPr/>
          </p:nvSpPr>
          <p:spPr>
            <a:xfrm>
              <a:off x="0" y="-47625"/>
              <a:ext cx="1727386" cy="1973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17"/>
          <p:cNvGrpSpPr/>
          <p:nvPr/>
        </p:nvGrpSpPr>
        <p:grpSpPr>
          <a:xfrm>
            <a:off x="9648137" y="3369810"/>
            <a:ext cx="5154391" cy="5888490"/>
            <a:chOff x="0" y="-47625"/>
            <a:chExt cx="1727386" cy="1973404"/>
          </a:xfrm>
        </p:grpSpPr>
        <p:sp>
          <p:nvSpPr>
            <p:cNvPr id="243" name="Google Shape;243;p17"/>
            <p:cNvSpPr/>
            <p:nvPr/>
          </p:nvSpPr>
          <p:spPr>
            <a:xfrm>
              <a:off x="0" y="0"/>
              <a:ext cx="1727386" cy="1925779"/>
            </a:xfrm>
            <a:custGeom>
              <a:rect b="b" l="l" r="r" t="t"/>
              <a:pathLst>
                <a:path extrusionOk="0" h="1925779" w="1727386">
                  <a:moveTo>
                    <a:pt x="0" y="0"/>
                  </a:moveTo>
                  <a:lnTo>
                    <a:pt x="1727386" y="0"/>
                  </a:lnTo>
                  <a:lnTo>
                    <a:pt x="1727386" y="1925779"/>
                  </a:lnTo>
                  <a:lnTo>
                    <a:pt x="0" y="1925779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</p:sp>
        <p:sp>
          <p:nvSpPr>
            <p:cNvPr id="244" name="Google Shape;244;p17"/>
            <p:cNvSpPr txBox="1"/>
            <p:nvPr/>
          </p:nvSpPr>
          <p:spPr>
            <a:xfrm>
              <a:off x="0" y="-47625"/>
              <a:ext cx="1727386" cy="1973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45" name="Google Shape;245;p17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6" name="Google Shape;246;p17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7" name="Google Shape;247;p17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8" name="Google Shape;248;p17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9" name="Google Shape;249;p17"/>
          <p:cNvSpPr/>
          <p:nvPr/>
        </p:nvSpPr>
        <p:spPr>
          <a:xfrm>
            <a:off x="5211029" y="4236538"/>
            <a:ext cx="1703277" cy="1703277"/>
          </a:xfrm>
          <a:custGeom>
            <a:rect b="b" l="l" r="r" t="t"/>
            <a:pathLst>
              <a:path extrusionOk="0" h="1703277" w="1703277">
                <a:moveTo>
                  <a:pt x="0" y="0"/>
                </a:moveTo>
                <a:lnTo>
                  <a:pt x="1703277" y="0"/>
                </a:lnTo>
                <a:lnTo>
                  <a:pt x="1703277" y="1703277"/>
                </a:lnTo>
                <a:lnTo>
                  <a:pt x="0" y="1703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17"/>
          <p:cNvSpPr txBox="1"/>
          <p:nvPr/>
        </p:nvSpPr>
        <p:spPr>
          <a:xfrm>
            <a:off x="2855580" y="1028700"/>
            <a:ext cx="1257684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DFDF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Tasks And Solutions</a:t>
            </a:r>
            <a:endParaRPr/>
          </a:p>
        </p:txBody>
      </p:sp>
      <p:sp>
        <p:nvSpPr>
          <p:cNvPr id="251" name="Google Shape;251;p17"/>
          <p:cNvSpPr txBox="1"/>
          <p:nvPr/>
        </p:nvSpPr>
        <p:spPr>
          <a:xfrm>
            <a:off x="4134662" y="6711340"/>
            <a:ext cx="385601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Process</a:t>
            </a:r>
            <a:endParaRPr/>
          </a:p>
        </p:txBody>
      </p:sp>
      <p:sp>
        <p:nvSpPr>
          <p:cNvPr id="252" name="Google Shape;252;p17"/>
          <p:cNvSpPr txBox="1"/>
          <p:nvPr/>
        </p:nvSpPr>
        <p:spPr>
          <a:xfrm>
            <a:off x="4698946" y="7568590"/>
            <a:ext cx="2727443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Enter your grand vision statement!</a:t>
            </a:r>
            <a:endParaRPr/>
          </a:p>
        </p:txBody>
      </p:sp>
      <p:sp>
        <p:nvSpPr>
          <p:cNvPr id="253" name="Google Shape;253;p17"/>
          <p:cNvSpPr txBox="1"/>
          <p:nvPr/>
        </p:nvSpPr>
        <p:spPr>
          <a:xfrm>
            <a:off x="10035723" y="6711340"/>
            <a:ext cx="4379219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Benefits</a:t>
            </a:r>
            <a:endParaRPr/>
          </a:p>
        </p:txBody>
      </p:sp>
      <p:sp>
        <p:nvSpPr>
          <p:cNvPr id="254" name="Google Shape;254;p17"/>
          <p:cNvSpPr txBox="1"/>
          <p:nvPr/>
        </p:nvSpPr>
        <p:spPr>
          <a:xfrm>
            <a:off x="10861611" y="7568590"/>
            <a:ext cx="2727443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Enter your grand vision statement!</a:t>
            </a:r>
            <a:endParaRPr/>
          </a:p>
        </p:txBody>
      </p:sp>
      <p:pic>
        <p:nvPicPr>
          <p:cNvPr id="255" name="Google Shape;25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65263" y="4327625"/>
            <a:ext cx="1622275" cy="1616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F1F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3637" y="-1035050"/>
            <a:ext cx="4068735" cy="418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25" y="375278"/>
            <a:ext cx="6435049" cy="95153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18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3" name="Google Shape;263;p18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4" name="Google Shape;264;p18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5" name="Google Shape;265;p18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6" name="Google Shape;266;p18"/>
          <p:cNvCxnSpPr/>
          <p:nvPr/>
        </p:nvCxnSpPr>
        <p:spPr>
          <a:xfrm>
            <a:off x="6798369" y="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7" name="Google Shape;267;p18"/>
          <p:cNvSpPr txBox="1"/>
          <p:nvPr/>
        </p:nvSpPr>
        <p:spPr>
          <a:xfrm>
            <a:off x="8364556" y="4851337"/>
            <a:ext cx="822670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DFDF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 Projects</a:t>
            </a:r>
            <a:endParaRPr/>
          </a:p>
        </p:txBody>
      </p:sp>
      <p:sp>
        <p:nvSpPr>
          <p:cNvPr id="268" name="Google Shape;268;p18"/>
          <p:cNvSpPr txBox="1"/>
          <p:nvPr/>
        </p:nvSpPr>
        <p:spPr>
          <a:xfrm>
            <a:off x="9452426" y="6346762"/>
            <a:ext cx="6050961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DFDFD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269" name="Google Shape;269;p18"/>
          <p:cNvSpPr txBox="1"/>
          <p:nvPr/>
        </p:nvSpPr>
        <p:spPr>
          <a:xfrm>
            <a:off x="12062735" y="2568513"/>
            <a:ext cx="830342" cy="2139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0" u="none" cap="none" strike="noStrike">
                <a:solidFill>
                  <a:srgbClr val="FDFDF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</a:t>
            </a:r>
            <a:endParaRPr/>
          </a:p>
        </p:txBody>
      </p:sp>
      <p:pic>
        <p:nvPicPr>
          <p:cNvPr id="270" name="Google Shape;27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09000" y="8194350"/>
            <a:ext cx="1135700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3500" y="1780575"/>
            <a:ext cx="1135700" cy="1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5301" y="380875"/>
            <a:ext cx="6340799" cy="949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30237" y="-1636561"/>
            <a:ext cx="4115550" cy="42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23888" y="7775589"/>
            <a:ext cx="4115550" cy="4230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19"/>
          <p:cNvGrpSpPr/>
          <p:nvPr/>
        </p:nvGrpSpPr>
        <p:grpSpPr>
          <a:xfrm>
            <a:off x="6777209" y="3482428"/>
            <a:ext cx="3090576" cy="1120523"/>
            <a:chOff x="0" y="-47625"/>
            <a:chExt cx="1035742" cy="375520"/>
          </a:xfrm>
        </p:grpSpPr>
        <p:sp>
          <p:nvSpPr>
            <p:cNvPr id="280" name="Google Shape;280;p19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281" name="Google Shape;281;p19"/>
            <p:cNvSpPr txBox="1"/>
            <p:nvPr/>
          </p:nvSpPr>
          <p:spPr>
            <a:xfrm>
              <a:off x="0" y="-47625"/>
              <a:ext cx="1035742" cy="375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19"/>
          <p:cNvGrpSpPr/>
          <p:nvPr/>
        </p:nvGrpSpPr>
        <p:grpSpPr>
          <a:xfrm>
            <a:off x="2292918" y="6439638"/>
            <a:ext cx="3090576" cy="1120523"/>
            <a:chOff x="0" y="-47625"/>
            <a:chExt cx="1035742" cy="375520"/>
          </a:xfrm>
        </p:grpSpPr>
        <p:sp>
          <p:nvSpPr>
            <p:cNvPr id="283" name="Google Shape;283;p19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284" name="Google Shape;284;p19"/>
            <p:cNvSpPr txBox="1"/>
            <p:nvPr/>
          </p:nvSpPr>
          <p:spPr>
            <a:xfrm>
              <a:off x="0" y="-47625"/>
              <a:ext cx="1035742" cy="375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19"/>
          <p:cNvGrpSpPr/>
          <p:nvPr/>
        </p:nvGrpSpPr>
        <p:grpSpPr>
          <a:xfrm>
            <a:off x="6777209" y="6439638"/>
            <a:ext cx="3090576" cy="1120523"/>
            <a:chOff x="0" y="-47625"/>
            <a:chExt cx="1035742" cy="375520"/>
          </a:xfrm>
        </p:grpSpPr>
        <p:sp>
          <p:nvSpPr>
            <p:cNvPr id="286" name="Google Shape;286;p19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287" name="Google Shape;287;p19"/>
            <p:cNvSpPr txBox="1"/>
            <p:nvPr/>
          </p:nvSpPr>
          <p:spPr>
            <a:xfrm>
              <a:off x="0" y="-47625"/>
              <a:ext cx="1035742" cy="375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19"/>
          <p:cNvGrpSpPr/>
          <p:nvPr/>
        </p:nvGrpSpPr>
        <p:grpSpPr>
          <a:xfrm>
            <a:off x="2292918" y="3482428"/>
            <a:ext cx="3090576" cy="1120523"/>
            <a:chOff x="0" y="-47625"/>
            <a:chExt cx="1035742" cy="375520"/>
          </a:xfrm>
        </p:grpSpPr>
        <p:sp>
          <p:nvSpPr>
            <p:cNvPr id="289" name="Google Shape;289;p19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B7AC9E"/>
            </a:solidFill>
            <a:ln>
              <a:noFill/>
            </a:ln>
          </p:spPr>
        </p:sp>
        <p:sp>
          <p:nvSpPr>
            <p:cNvPr id="290" name="Google Shape;290;p19"/>
            <p:cNvSpPr txBox="1"/>
            <p:nvPr/>
          </p:nvSpPr>
          <p:spPr>
            <a:xfrm>
              <a:off x="0" y="-47625"/>
              <a:ext cx="1035742" cy="375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91" name="Google Shape;291;p19"/>
          <p:cNvCxnSpPr/>
          <p:nvPr/>
        </p:nvCxnSpPr>
        <p:spPr>
          <a:xfrm>
            <a:off x="-400329" y="9890609"/>
            <a:ext cx="187882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p19"/>
          <p:cNvCxnSpPr/>
          <p:nvPr/>
        </p:nvCxnSpPr>
        <p:spPr>
          <a:xfrm>
            <a:off x="17861467" y="-1168440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3" name="Google Shape;293;p19"/>
          <p:cNvCxnSpPr/>
          <p:nvPr/>
        </p:nvCxnSpPr>
        <p:spPr>
          <a:xfrm>
            <a:off x="363328" y="-10680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4" name="Google Shape;294;p19"/>
          <p:cNvCxnSpPr/>
          <p:nvPr/>
        </p:nvCxnSpPr>
        <p:spPr>
          <a:xfrm>
            <a:off x="-400329" y="380883"/>
            <a:ext cx="18940697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p19"/>
          <p:cNvCxnSpPr/>
          <p:nvPr/>
        </p:nvCxnSpPr>
        <p:spPr>
          <a:xfrm>
            <a:off x="11520677" y="-595579"/>
            <a:ext cx="0" cy="11478159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6" name="Google Shape;296;p19"/>
          <p:cNvSpPr txBox="1"/>
          <p:nvPr/>
        </p:nvSpPr>
        <p:spPr>
          <a:xfrm>
            <a:off x="1028700" y="1028700"/>
            <a:ext cx="9821217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1F1F1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Key Steps</a:t>
            </a:r>
            <a:endParaRPr/>
          </a:p>
        </p:txBody>
      </p:sp>
      <p:sp>
        <p:nvSpPr>
          <p:cNvPr id="297" name="Google Shape;297;p19"/>
          <p:cNvSpPr txBox="1"/>
          <p:nvPr/>
        </p:nvSpPr>
        <p:spPr>
          <a:xfrm>
            <a:off x="2113172" y="3851807"/>
            <a:ext cx="34500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One</a:t>
            </a:r>
            <a:endParaRPr/>
          </a:p>
        </p:txBody>
      </p:sp>
      <p:sp>
        <p:nvSpPr>
          <p:cNvPr id="298" name="Google Shape;298;p19"/>
          <p:cNvSpPr txBox="1"/>
          <p:nvPr/>
        </p:nvSpPr>
        <p:spPr>
          <a:xfrm>
            <a:off x="6525265" y="3851807"/>
            <a:ext cx="35944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Two</a:t>
            </a:r>
            <a:endParaRPr/>
          </a:p>
        </p:txBody>
      </p:sp>
      <p:sp>
        <p:nvSpPr>
          <p:cNvPr id="299" name="Google Shape;299;p19"/>
          <p:cNvSpPr txBox="1"/>
          <p:nvPr/>
        </p:nvSpPr>
        <p:spPr>
          <a:xfrm>
            <a:off x="2113172" y="6809016"/>
            <a:ext cx="34500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Three</a:t>
            </a:r>
            <a:endParaRPr/>
          </a:p>
        </p:txBody>
      </p:sp>
      <p:sp>
        <p:nvSpPr>
          <p:cNvPr id="300" name="Google Shape;300;p19"/>
          <p:cNvSpPr txBox="1"/>
          <p:nvPr/>
        </p:nvSpPr>
        <p:spPr>
          <a:xfrm>
            <a:off x="6525265" y="6809016"/>
            <a:ext cx="35944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Four</a:t>
            </a:r>
            <a:endParaRPr/>
          </a:p>
        </p:txBody>
      </p:sp>
      <p:sp>
        <p:nvSpPr>
          <p:cNvPr id="301" name="Google Shape;301;p19"/>
          <p:cNvSpPr txBox="1"/>
          <p:nvPr/>
        </p:nvSpPr>
        <p:spPr>
          <a:xfrm>
            <a:off x="2381000" y="4812030"/>
            <a:ext cx="2914412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302" name="Google Shape;302;p19"/>
          <p:cNvSpPr txBox="1"/>
          <p:nvPr/>
        </p:nvSpPr>
        <p:spPr>
          <a:xfrm>
            <a:off x="6868560" y="4812030"/>
            <a:ext cx="29078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303" name="Google Shape;303;p19"/>
          <p:cNvSpPr txBox="1"/>
          <p:nvPr/>
        </p:nvSpPr>
        <p:spPr>
          <a:xfrm>
            <a:off x="2326490" y="7769710"/>
            <a:ext cx="302343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304" name="Google Shape;304;p19"/>
          <p:cNvSpPr txBox="1"/>
          <p:nvPr/>
        </p:nvSpPr>
        <p:spPr>
          <a:xfrm>
            <a:off x="6901544" y="7769710"/>
            <a:ext cx="284190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cxnSp>
        <p:nvCxnSpPr>
          <p:cNvPr id="305" name="Google Shape;305;p19"/>
          <p:cNvCxnSpPr/>
          <p:nvPr/>
        </p:nvCxnSpPr>
        <p:spPr>
          <a:xfrm>
            <a:off x="-500297" y="2824516"/>
            <a:ext cx="12020975" cy="0"/>
          </a:xfrm>
          <a:prstGeom prst="straightConnector1">
            <a:avLst/>
          </a:prstGeom>
          <a:noFill/>
          <a:ln cap="flat" cmpd="sng" w="19050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6" name="Google Shape;3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6750" y="1691174"/>
            <a:ext cx="876425" cy="85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56375" y="8169413"/>
            <a:ext cx="1154921" cy="11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keting Mix Analysis Slides">
  <a:themeElements>
    <a:clrScheme name="Office">
      <a:dk1>
        <a:srgbClr val="000000"/>
      </a:dk1>
      <a:lt1>
        <a:srgbClr val="FFFFFF"/>
      </a:lt1>
      <a:dk2>
        <a:srgbClr val="B7AC9E"/>
      </a:dk2>
      <a:lt2>
        <a:srgbClr val="FDFDFD"/>
      </a:lt2>
      <a:accent1>
        <a:srgbClr val="888888"/>
      </a:accent1>
      <a:accent2>
        <a:srgbClr val="1F1F1F"/>
      </a:accent2>
      <a:accent3>
        <a:srgbClr val="B7AC9E"/>
      </a:accent3>
      <a:accent4>
        <a:srgbClr val="FDFDFD"/>
      </a:accent4>
      <a:accent5>
        <a:srgbClr val="888888"/>
      </a:accent5>
      <a:accent6>
        <a:srgbClr val="1F1F1F"/>
      </a:accent6>
      <a:hlink>
        <a:srgbClr val="B7AC9E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