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10287000" cx="18288000"/>
  <p:notesSz cx="6858000" cy="9144000"/>
  <p:embeddedFontLst>
    <p:embeddedFont>
      <p:font typeface="Archivo Black"/>
      <p:regular r:id="rId25"/>
    </p:embeddedFont>
    <p:embeddedFont>
      <p:font typeface="DM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DMSans-regular.fntdata"/><Relationship Id="rId25" Type="http://schemas.openxmlformats.org/officeDocument/2006/relationships/font" Target="fonts/ArchivoBlack-regular.fntdata"/><Relationship Id="rId28" Type="http://schemas.openxmlformats.org/officeDocument/2006/relationships/font" Target="fonts/DMSans-italic.fntdata"/><Relationship Id="rId27" Type="http://schemas.openxmlformats.org/officeDocument/2006/relationships/font" Target="fonts/DMSa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DMSans-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6.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3"/>
          <p:cNvPicPr preferRelativeResize="0"/>
          <p:nvPr/>
        </p:nvPicPr>
        <p:blipFill>
          <a:blip r:embed="rId2">
            <a:alphaModFix/>
          </a:blip>
          <a:stretch>
            <a:fillRect/>
          </a:stretch>
        </p:blipFill>
        <p:spPr>
          <a:xfrm>
            <a:off x="10395100" y="-5398300"/>
            <a:ext cx="13174277" cy="11765495"/>
          </a:xfrm>
          <a:prstGeom prst="rect">
            <a:avLst/>
          </a:prstGeom>
          <a:noFill/>
          <a:ln>
            <a:noFill/>
          </a:ln>
        </p:spPr>
      </p:pic>
      <p:pic>
        <p:nvPicPr>
          <p:cNvPr id="11" name="Google Shape;11;p3"/>
          <p:cNvPicPr preferRelativeResize="0"/>
          <p:nvPr/>
        </p:nvPicPr>
        <p:blipFill>
          <a:blip r:embed="rId3">
            <a:alphaModFix/>
          </a:blip>
          <a:stretch>
            <a:fillRect/>
          </a:stretch>
        </p:blipFill>
        <p:spPr>
          <a:xfrm>
            <a:off x="-10851520" y="6678375"/>
            <a:ext cx="13174272" cy="5249124"/>
          </a:xfrm>
          <a:prstGeom prst="rect">
            <a:avLst/>
          </a:prstGeom>
          <a:noFill/>
          <a:ln>
            <a:noFill/>
          </a:ln>
        </p:spPr>
      </p:pic>
      <p:sp>
        <p:nvSpPr>
          <p:cNvPr id="12" name="Google Shape;12;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SzPts val="3200"/>
              <a:buNone/>
              <a:defRPr/>
            </a:lvl1pPr>
            <a:lvl2pPr lvl="1" algn="ctr">
              <a:spcBef>
                <a:spcPts val="560"/>
              </a:spcBef>
              <a:spcAft>
                <a:spcPts val="0"/>
              </a:spcAft>
              <a:buSzPts val="2800"/>
              <a:buNone/>
              <a:defRPr/>
            </a:lvl2pPr>
            <a:lvl3pPr lvl="2" algn="ctr">
              <a:spcBef>
                <a:spcPts val="480"/>
              </a:spcBef>
              <a:spcAft>
                <a:spcPts val="0"/>
              </a:spcAft>
              <a:buSzPts val="2400"/>
              <a:buNone/>
              <a:defRPr/>
            </a:lvl3pPr>
            <a:lvl4pPr lvl="3" algn="ctr">
              <a:spcBef>
                <a:spcPts val="400"/>
              </a:spcBef>
              <a:spcAft>
                <a:spcPts val="0"/>
              </a:spcAft>
              <a:buSzPts val="2000"/>
              <a:buNone/>
              <a:defRPr/>
            </a:lvl4pPr>
            <a:lvl5pPr lvl="4" algn="ctr">
              <a:spcBef>
                <a:spcPts val="400"/>
              </a:spcBef>
              <a:spcAft>
                <a:spcPts val="0"/>
              </a:spcAft>
              <a:buSzPts val="2000"/>
              <a:buNone/>
              <a:defRPr/>
            </a:lvl5pPr>
            <a:lvl6pPr lvl="5" algn="ctr">
              <a:spcBef>
                <a:spcPts val="400"/>
              </a:spcBef>
              <a:spcAft>
                <a:spcPts val="0"/>
              </a:spcAft>
              <a:buSzPts val="2000"/>
              <a:buNone/>
              <a:defRPr/>
            </a:lvl6pPr>
            <a:lvl7pPr lvl="6" algn="ctr">
              <a:spcBef>
                <a:spcPts val="400"/>
              </a:spcBef>
              <a:spcAft>
                <a:spcPts val="0"/>
              </a:spcAft>
              <a:buSzPts val="2000"/>
              <a:buNone/>
              <a:defRPr/>
            </a:lvl7pPr>
            <a:lvl8pPr lvl="7" algn="ctr">
              <a:spcBef>
                <a:spcPts val="400"/>
              </a:spcBef>
              <a:spcAft>
                <a:spcPts val="0"/>
              </a:spcAft>
              <a:buSzPts val="2000"/>
              <a:buNone/>
              <a:defRPr/>
            </a:lvl8pPr>
            <a:lvl9pPr lvl="8" algn="ctr">
              <a:spcBef>
                <a:spcPts val="400"/>
              </a:spcBef>
              <a:spcAft>
                <a:spcPts val="0"/>
              </a:spcAft>
              <a:buSzPts val="2000"/>
              <a:buNone/>
              <a:defRPr/>
            </a:lvl9pPr>
          </a:lstStyle>
          <a:p/>
        </p:txBody>
      </p:sp>
      <p:grpSp>
        <p:nvGrpSpPr>
          <p:cNvPr id="13" name="Google Shape;13;p3"/>
          <p:cNvGrpSpPr/>
          <p:nvPr/>
        </p:nvGrpSpPr>
        <p:grpSpPr>
          <a:xfrm>
            <a:off x="0" y="-180826"/>
            <a:ext cx="18287998" cy="1054772"/>
            <a:chOff x="0" y="-241102"/>
            <a:chExt cx="24383997" cy="1406363"/>
          </a:xfrm>
        </p:grpSpPr>
        <p:grpSp>
          <p:nvGrpSpPr>
            <p:cNvPr id="14" name="Google Shape;14;p3"/>
            <p:cNvGrpSpPr/>
            <p:nvPr/>
          </p:nvGrpSpPr>
          <p:grpSpPr>
            <a:xfrm>
              <a:off x="0" y="-241102"/>
              <a:ext cx="24383997" cy="1406363"/>
              <a:chOff x="0" y="-47625"/>
              <a:chExt cx="4816592" cy="277800"/>
            </a:xfrm>
          </p:grpSpPr>
          <p:sp>
            <p:nvSpPr>
              <p:cNvPr id="15" name="Google Shape;15;p3"/>
              <p:cNvSpPr/>
              <p:nvPr/>
            </p:nvSpPr>
            <p:spPr>
              <a:xfrm>
                <a:off x="0" y="0"/>
                <a:ext cx="4816592" cy="230049"/>
              </a:xfrm>
              <a:custGeom>
                <a:rect b="b" l="l" r="r" t="t"/>
                <a:pathLst>
                  <a:path extrusionOk="0" h="230049" w="4816592">
                    <a:moveTo>
                      <a:pt x="0" y="0"/>
                    </a:moveTo>
                    <a:lnTo>
                      <a:pt x="4816592" y="0"/>
                    </a:lnTo>
                    <a:lnTo>
                      <a:pt x="4816592" y="230049"/>
                    </a:lnTo>
                    <a:lnTo>
                      <a:pt x="0" y="230049"/>
                    </a:lnTo>
                    <a:close/>
                  </a:path>
                </a:pathLst>
              </a:custGeom>
              <a:solidFill>
                <a:srgbClr val="5383FF"/>
              </a:solidFill>
              <a:ln>
                <a:noFill/>
              </a:ln>
            </p:spPr>
          </p:sp>
          <p:sp>
            <p:nvSpPr>
              <p:cNvPr id="16" name="Google Shape;16;p3"/>
              <p:cNvSpPr txBox="1"/>
              <p:nvPr/>
            </p:nvSpPr>
            <p:spPr>
              <a:xfrm>
                <a:off x="0" y="-47625"/>
                <a:ext cx="4816500" cy="277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 name="Google Shape;17;p3"/>
            <p:cNvSpPr/>
            <p:nvPr/>
          </p:nvSpPr>
          <p:spPr>
            <a:xfrm>
              <a:off x="23133839" y="266782"/>
              <a:ext cx="632209" cy="631060"/>
            </a:xfrm>
            <a:custGeom>
              <a:rect b="b" l="l" r="r" t="t"/>
              <a:pathLst>
                <a:path extrusionOk="0" h="631060" w="632209">
                  <a:moveTo>
                    <a:pt x="0" y="0"/>
                  </a:moveTo>
                  <a:lnTo>
                    <a:pt x="632209" y="0"/>
                  </a:lnTo>
                  <a:lnTo>
                    <a:pt x="632209" y="631059"/>
                  </a:lnTo>
                  <a:lnTo>
                    <a:pt x="0" y="631059"/>
                  </a:lnTo>
                  <a:lnTo>
                    <a:pt x="0" y="0"/>
                  </a:lnTo>
                  <a:close/>
                </a:path>
              </a:pathLst>
            </a:custGeom>
            <a:blipFill rotWithShape="1">
              <a:blip r:embed="rId4">
                <a:alphaModFix/>
              </a:blip>
              <a:stretch>
                <a:fillRect b="0" l="0" r="0" t="0"/>
              </a:stretch>
            </a:blipFill>
            <a:ln>
              <a:noFill/>
            </a:ln>
          </p:spPr>
        </p:sp>
        <p:grpSp>
          <p:nvGrpSpPr>
            <p:cNvPr id="18" name="Google Shape;18;p3"/>
            <p:cNvGrpSpPr/>
            <p:nvPr/>
          </p:nvGrpSpPr>
          <p:grpSpPr>
            <a:xfrm>
              <a:off x="1371600" y="25680"/>
              <a:ext cx="15395862" cy="872162"/>
              <a:chOff x="0" y="-47625"/>
              <a:chExt cx="3041158" cy="172279"/>
            </a:xfrm>
          </p:grpSpPr>
          <p:sp>
            <p:nvSpPr>
              <p:cNvPr id="19" name="Google Shape;19;p3"/>
              <p:cNvSpPr/>
              <p:nvPr/>
            </p:nvSpPr>
            <p:spPr>
              <a:xfrm>
                <a:off x="0" y="0"/>
                <a:ext cx="3041158" cy="124654"/>
              </a:xfrm>
              <a:custGeom>
                <a:rect b="b" l="l" r="r" t="t"/>
                <a:pathLst>
                  <a:path extrusionOk="0" h="124654" w="3041158">
                    <a:moveTo>
                      <a:pt x="34194" y="0"/>
                    </a:moveTo>
                    <a:lnTo>
                      <a:pt x="3006964" y="0"/>
                    </a:lnTo>
                    <a:cubicBezTo>
                      <a:pt x="3016032" y="0"/>
                      <a:pt x="3024730" y="3603"/>
                      <a:pt x="3031143" y="10015"/>
                    </a:cubicBezTo>
                    <a:cubicBezTo>
                      <a:pt x="3037555" y="16428"/>
                      <a:pt x="3041158" y="25125"/>
                      <a:pt x="3041158" y="34194"/>
                    </a:cubicBezTo>
                    <a:lnTo>
                      <a:pt x="3041158" y="90459"/>
                    </a:lnTo>
                    <a:cubicBezTo>
                      <a:pt x="3041158" y="99528"/>
                      <a:pt x="3037555" y="108226"/>
                      <a:pt x="3031143" y="114639"/>
                    </a:cubicBezTo>
                    <a:cubicBezTo>
                      <a:pt x="3024730" y="121051"/>
                      <a:pt x="3016032" y="124654"/>
                      <a:pt x="3006964" y="124654"/>
                    </a:cubicBezTo>
                    <a:lnTo>
                      <a:pt x="34194" y="124654"/>
                    </a:lnTo>
                    <a:cubicBezTo>
                      <a:pt x="25125" y="124654"/>
                      <a:pt x="16428" y="121051"/>
                      <a:pt x="10015" y="114639"/>
                    </a:cubicBezTo>
                    <a:cubicBezTo>
                      <a:pt x="3603" y="108226"/>
                      <a:pt x="0" y="99528"/>
                      <a:pt x="0" y="90459"/>
                    </a:cubicBezTo>
                    <a:lnTo>
                      <a:pt x="0" y="34194"/>
                    </a:lnTo>
                    <a:cubicBezTo>
                      <a:pt x="0" y="25125"/>
                      <a:pt x="3603" y="16428"/>
                      <a:pt x="10015" y="10015"/>
                    </a:cubicBezTo>
                    <a:cubicBezTo>
                      <a:pt x="16428" y="3603"/>
                      <a:pt x="25125" y="0"/>
                      <a:pt x="34194" y="0"/>
                    </a:cubicBezTo>
                    <a:close/>
                  </a:path>
                </a:pathLst>
              </a:custGeom>
              <a:solidFill>
                <a:srgbClr val="FFFFFF">
                  <a:alpha val="71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txBox="1"/>
              <p:nvPr/>
            </p:nvSpPr>
            <p:spPr>
              <a:xfrm>
                <a:off x="0" y="-47625"/>
                <a:ext cx="3041100" cy="1722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 name="Google Shape;21;p3"/>
            <p:cNvGrpSpPr/>
            <p:nvPr/>
          </p:nvGrpSpPr>
          <p:grpSpPr>
            <a:xfrm>
              <a:off x="1669323" y="436785"/>
              <a:ext cx="291064" cy="291064"/>
              <a:chOff x="0" y="0"/>
              <a:chExt cx="812800" cy="812800"/>
            </a:xfrm>
          </p:grpSpPr>
          <p:sp>
            <p:nvSpPr>
              <p:cNvPr id="22" name="Google Shape;22;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 name="Google Shape;24;p3"/>
            <p:cNvGrpSpPr/>
            <p:nvPr/>
          </p:nvGrpSpPr>
          <p:grpSpPr>
            <a:xfrm>
              <a:off x="13738996" y="436785"/>
              <a:ext cx="291064" cy="291064"/>
              <a:chOff x="0" y="0"/>
              <a:chExt cx="812800" cy="812800"/>
            </a:xfrm>
          </p:grpSpPr>
          <p:sp>
            <p:nvSpPr>
              <p:cNvPr id="25" name="Google Shape;25;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 name="Google Shape;27;p3"/>
            <p:cNvGrpSpPr/>
            <p:nvPr/>
          </p:nvGrpSpPr>
          <p:grpSpPr>
            <a:xfrm>
              <a:off x="9363839" y="436785"/>
              <a:ext cx="291064" cy="291064"/>
              <a:chOff x="0" y="0"/>
              <a:chExt cx="812800" cy="812800"/>
            </a:xfrm>
          </p:grpSpPr>
          <p:sp>
            <p:nvSpPr>
              <p:cNvPr id="28" name="Google Shape;28;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 name="Google Shape;30;p3"/>
            <p:cNvSpPr txBox="1"/>
            <p:nvPr/>
          </p:nvSpPr>
          <p:spPr>
            <a:xfrm>
              <a:off x="2059989" y="380433"/>
              <a:ext cx="14490900" cy="390300"/>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1902" u="none" cap="none" strike="noStrike">
                  <a:solidFill>
                    <a:srgbClr val="000000"/>
                  </a:solidFill>
                  <a:latin typeface="Archivo Black"/>
                  <a:ea typeface="Archivo Black"/>
                  <a:cs typeface="Archivo Black"/>
                  <a:sym typeface="Archivo Black"/>
                </a:rPr>
                <a:t>NAME COMPANY                                            ABOUT US                       CONTACT US</a:t>
              </a:r>
              <a:endParaRPr/>
            </a:p>
          </p:txBody>
        </p:sp>
      </p:grpSp>
      <p:sp>
        <p:nvSpPr>
          <p:cNvPr id="31" name="Google Shape;31;p3"/>
          <p:cNvSpPr txBox="1"/>
          <p:nvPr>
            <p:ph type="title"/>
          </p:nvPr>
        </p:nvSpPr>
        <p:spPr>
          <a:xfrm>
            <a:off x="984250" y="1894825"/>
            <a:ext cx="10048500" cy="1143000"/>
          </a:xfrm>
          <a:prstGeom prst="rect">
            <a:avLst/>
          </a:prstGeom>
          <a:noFill/>
          <a:ln>
            <a:noFill/>
          </a:ln>
        </p:spPr>
        <p:txBody>
          <a:bodyPr anchorCtr="0" anchor="ctr" bIns="45700" lIns="91425" spcFirstLastPara="1" rIns="91425" wrap="square" tIns="45700">
            <a:normAutofit/>
          </a:bodyPr>
          <a:lstStyle>
            <a:lvl1pPr lvl="0" marR="0">
              <a:spcBef>
                <a:spcPts val="0"/>
              </a:spcBef>
              <a:spcAft>
                <a:spcPts val="0"/>
              </a:spcAft>
              <a:buClr>
                <a:schemeClr val="dk1"/>
              </a:buClr>
              <a:buSzPts val="6600"/>
              <a:buFont typeface="Archivo Black"/>
              <a:buNone/>
              <a:defRPr i="0" sz="6600" u="none" cap="none" strike="noStrike">
                <a:solidFill>
                  <a:schemeClr val="dk1"/>
                </a:solidFill>
                <a:latin typeface="Archivo Black"/>
                <a:ea typeface="Archivo Black"/>
                <a:cs typeface="Archivo Black"/>
                <a:sym typeface="Archiv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pic>
        <p:nvPicPr>
          <p:cNvPr id="33" name="Google Shape;33;p4"/>
          <p:cNvPicPr preferRelativeResize="0"/>
          <p:nvPr/>
        </p:nvPicPr>
        <p:blipFill>
          <a:blip r:embed="rId2">
            <a:alphaModFix/>
          </a:blip>
          <a:stretch>
            <a:fillRect/>
          </a:stretch>
        </p:blipFill>
        <p:spPr>
          <a:xfrm>
            <a:off x="6741225" y="7916500"/>
            <a:ext cx="13190431" cy="5249126"/>
          </a:xfrm>
          <a:prstGeom prst="rect">
            <a:avLst/>
          </a:prstGeom>
          <a:noFill/>
          <a:ln>
            <a:noFill/>
          </a:ln>
        </p:spPr>
      </p:pic>
      <p:pic>
        <p:nvPicPr>
          <p:cNvPr id="34" name="Google Shape;34;p4"/>
          <p:cNvPicPr preferRelativeResize="0"/>
          <p:nvPr/>
        </p:nvPicPr>
        <p:blipFill>
          <a:blip r:embed="rId2">
            <a:alphaModFix/>
          </a:blip>
          <a:stretch>
            <a:fillRect/>
          </a:stretch>
        </p:blipFill>
        <p:spPr>
          <a:xfrm>
            <a:off x="-10064412" y="-1197275"/>
            <a:ext cx="13190431" cy="5249126"/>
          </a:xfrm>
          <a:prstGeom prst="rect">
            <a:avLst/>
          </a:prstGeom>
          <a:noFill/>
          <a:ln>
            <a:noFill/>
          </a:ln>
        </p:spPr>
      </p:pic>
      <p:sp>
        <p:nvSpPr>
          <p:cNvPr id="35" name="Google Shape;35;p4"/>
          <p:cNvSpPr txBox="1"/>
          <p:nvPr>
            <p:ph type="title"/>
          </p:nvPr>
        </p:nvSpPr>
        <p:spPr>
          <a:xfrm>
            <a:off x="984250" y="1894825"/>
            <a:ext cx="100485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4"/>
          <p:cNvSpPr txBox="1"/>
          <p:nvPr>
            <p:ph idx="1" type="body"/>
          </p:nvPr>
        </p:nvSpPr>
        <p:spPr>
          <a:xfrm>
            <a:off x="2096875" y="4528175"/>
            <a:ext cx="8229600" cy="45261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grpSp>
        <p:nvGrpSpPr>
          <p:cNvPr id="37" name="Google Shape;37;p4"/>
          <p:cNvGrpSpPr/>
          <p:nvPr/>
        </p:nvGrpSpPr>
        <p:grpSpPr>
          <a:xfrm>
            <a:off x="0" y="-180826"/>
            <a:ext cx="18287998" cy="1054772"/>
            <a:chOff x="0" y="-241102"/>
            <a:chExt cx="24383997" cy="1406363"/>
          </a:xfrm>
        </p:grpSpPr>
        <p:grpSp>
          <p:nvGrpSpPr>
            <p:cNvPr id="38" name="Google Shape;38;p4"/>
            <p:cNvGrpSpPr/>
            <p:nvPr/>
          </p:nvGrpSpPr>
          <p:grpSpPr>
            <a:xfrm>
              <a:off x="0" y="-241102"/>
              <a:ext cx="24383997" cy="1406363"/>
              <a:chOff x="0" y="-47625"/>
              <a:chExt cx="4816592" cy="277800"/>
            </a:xfrm>
          </p:grpSpPr>
          <p:sp>
            <p:nvSpPr>
              <p:cNvPr id="39" name="Google Shape;39;p4"/>
              <p:cNvSpPr/>
              <p:nvPr/>
            </p:nvSpPr>
            <p:spPr>
              <a:xfrm>
                <a:off x="0" y="0"/>
                <a:ext cx="4816592" cy="230049"/>
              </a:xfrm>
              <a:custGeom>
                <a:rect b="b" l="l" r="r" t="t"/>
                <a:pathLst>
                  <a:path extrusionOk="0" h="230049" w="4816592">
                    <a:moveTo>
                      <a:pt x="0" y="0"/>
                    </a:moveTo>
                    <a:lnTo>
                      <a:pt x="4816592" y="0"/>
                    </a:lnTo>
                    <a:lnTo>
                      <a:pt x="4816592" y="230049"/>
                    </a:lnTo>
                    <a:lnTo>
                      <a:pt x="0" y="230049"/>
                    </a:lnTo>
                    <a:close/>
                  </a:path>
                </a:pathLst>
              </a:custGeom>
              <a:solidFill>
                <a:srgbClr val="5383FF"/>
              </a:solidFill>
              <a:ln>
                <a:noFill/>
              </a:ln>
            </p:spPr>
          </p:sp>
          <p:sp>
            <p:nvSpPr>
              <p:cNvPr id="40" name="Google Shape;40;p4"/>
              <p:cNvSpPr txBox="1"/>
              <p:nvPr/>
            </p:nvSpPr>
            <p:spPr>
              <a:xfrm>
                <a:off x="0" y="-47625"/>
                <a:ext cx="4816500" cy="277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 name="Google Shape;41;p4"/>
            <p:cNvSpPr/>
            <p:nvPr/>
          </p:nvSpPr>
          <p:spPr>
            <a:xfrm>
              <a:off x="23133839" y="266782"/>
              <a:ext cx="632209" cy="631060"/>
            </a:xfrm>
            <a:custGeom>
              <a:rect b="b" l="l" r="r" t="t"/>
              <a:pathLst>
                <a:path extrusionOk="0" h="631060" w="632209">
                  <a:moveTo>
                    <a:pt x="0" y="0"/>
                  </a:moveTo>
                  <a:lnTo>
                    <a:pt x="632209" y="0"/>
                  </a:lnTo>
                  <a:lnTo>
                    <a:pt x="632209" y="631059"/>
                  </a:lnTo>
                  <a:lnTo>
                    <a:pt x="0" y="631059"/>
                  </a:lnTo>
                  <a:lnTo>
                    <a:pt x="0" y="0"/>
                  </a:lnTo>
                  <a:close/>
                </a:path>
              </a:pathLst>
            </a:custGeom>
            <a:blipFill rotWithShape="1">
              <a:blip r:embed="rId3">
                <a:alphaModFix/>
              </a:blip>
              <a:stretch>
                <a:fillRect b="0" l="0" r="0" t="0"/>
              </a:stretch>
            </a:blipFill>
            <a:ln>
              <a:noFill/>
            </a:ln>
          </p:spPr>
        </p:sp>
        <p:grpSp>
          <p:nvGrpSpPr>
            <p:cNvPr id="42" name="Google Shape;42;p4"/>
            <p:cNvGrpSpPr/>
            <p:nvPr/>
          </p:nvGrpSpPr>
          <p:grpSpPr>
            <a:xfrm>
              <a:off x="1371600" y="25680"/>
              <a:ext cx="15395862" cy="872162"/>
              <a:chOff x="0" y="-47625"/>
              <a:chExt cx="3041158" cy="172279"/>
            </a:xfrm>
          </p:grpSpPr>
          <p:sp>
            <p:nvSpPr>
              <p:cNvPr id="43" name="Google Shape;43;p4"/>
              <p:cNvSpPr/>
              <p:nvPr/>
            </p:nvSpPr>
            <p:spPr>
              <a:xfrm>
                <a:off x="0" y="0"/>
                <a:ext cx="3041158" cy="124654"/>
              </a:xfrm>
              <a:custGeom>
                <a:rect b="b" l="l" r="r" t="t"/>
                <a:pathLst>
                  <a:path extrusionOk="0" h="124654" w="3041158">
                    <a:moveTo>
                      <a:pt x="34194" y="0"/>
                    </a:moveTo>
                    <a:lnTo>
                      <a:pt x="3006964" y="0"/>
                    </a:lnTo>
                    <a:cubicBezTo>
                      <a:pt x="3016032" y="0"/>
                      <a:pt x="3024730" y="3603"/>
                      <a:pt x="3031143" y="10015"/>
                    </a:cubicBezTo>
                    <a:cubicBezTo>
                      <a:pt x="3037555" y="16428"/>
                      <a:pt x="3041158" y="25125"/>
                      <a:pt x="3041158" y="34194"/>
                    </a:cubicBezTo>
                    <a:lnTo>
                      <a:pt x="3041158" y="90459"/>
                    </a:lnTo>
                    <a:cubicBezTo>
                      <a:pt x="3041158" y="99528"/>
                      <a:pt x="3037555" y="108226"/>
                      <a:pt x="3031143" y="114639"/>
                    </a:cubicBezTo>
                    <a:cubicBezTo>
                      <a:pt x="3024730" y="121051"/>
                      <a:pt x="3016032" y="124654"/>
                      <a:pt x="3006964" y="124654"/>
                    </a:cubicBezTo>
                    <a:lnTo>
                      <a:pt x="34194" y="124654"/>
                    </a:lnTo>
                    <a:cubicBezTo>
                      <a:pt x="25125" y="124654"/>
                      <a:pt x="16428" y="121051"/>
                      <a:pt x="10015" y="114639"/>
                    </a:cubicBezTo>
                    <a:cubicBezTo>
                      <a:pt x="3603" y="108226"/>
                      <a:pt x="0" y="99528"/>
                      <a:pt x="0" y="90459"/>
                    </a:cubicBezTo>
                    <a:lnTo>
                      <a:pt x="0" y="34194"/>
                    </a:lnTo>
                    <a:cubicBezTo>
                      <a:pt x="0" y="25125"/>
                      <a:pt x="3603" y="16428"/>
                      <a:pt x="10015" y="10015"/>
                    </a:cubicBezTo>
                    <a:cubicBezTo>
                      <a:pt x="16428" y="3603"/>
                      <a:pt x="25125" y="0"/>
                      <a:pt x="34194" y="0"/>
                    </a:cubicBezTo>
                    <a:close/>
                  </a:path>
                </a:pathLst>
              </a:custGeom>
              <a:solidFill>
                <a:srgbClr val="FFFFFF">
                  <a:alpha val="71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txBox="1"/>
              <p:nvPr/>
            </p:nvSpPr>
            <p:spPr>
              <a:xfrm>
                <a:off x="0" y="-47625"/>
                <a:ext cx="3041100" cy="1722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 name="Google Shape;45;p4"/>
            <p:cNvGrpSpPr/>
            <p:nvPr/>
          </p:nvGrpSpPr>
          <p:grpSpPr>
            <a:xfrm>
              <a:off x="1669323" y="436785"/>
              <a:ext cx="291064" cy="291064"/>
              <a:chOff x="0" y="0"/>
              <a:chExt cx="812800" cy="812800"/>
            </a:xfrm>
          </p:grpSpPr>
          <p:sp>
            <p:nvSpPr>
              <p:cNvPr id="46" name="Google Shape;46;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4"/>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 name="Google Shape;48;p4"/>
            <p:cNvGrpSpPr/>
            <p:nvPr/>
          </p:nvGrpSpPr>
          <p:grpSpPr>
            <a:xfrm>
              <a:off x="13738996" y="436785"/>
              <a:ext cx="291064" cy="291064"/>
              <a:chOff x="0" y="0"/>
              <a:chExt cx="812800" cy="812800"/>
            </a:xfrm>
          </p:grpSpPr>
          <p:sp>
            <p:nvSpPr>
              <p:cNvPr id="49" name="Google Shape;49;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4"/>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 name="Google Shape;51;p4"/>
            <p:cNvGrpSpPr/>
            <p:nvPr/>
          </p:nvGrpSpPr>
          <p:grpSpPr>
            <a:xfrm>
              <a:off x="9363839" y="436785"/>
              <a:ext cx="291064" cy="291064"/>
              <a:chOff x="0" y="0"/>
              <a:chExt cx="812800" cy="812800"/>
            </a:xfrm>
          </p:grpSpPr>
          <p:sp>
            <p:nvSpPr>
              <p:cNvPr id="52" name="Google Shape;52;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 name="Google Shape;54;p4"/>
            <p:cNvSpPr txBox="1"/>
            <p:nvPr/>
          </p:nvSpPr>
          <p:spPr>
            <a:xfrm>
              <a:off x="2059989" y="380433"/>
              <a:ext cx="14490900" cy="390300"/>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1902" u="none" cap="none" strike="noStrike">
                  <a:solidFill>
                    <a:srgbClr val="000000"/>
                  </a:solidFill>
                  <a:latin typeface="Archivo Black"/>
                  <a:ea typeface="Archivo Black"/>
                  <a:cs typeface="Archivo Black"/>
                  <a:sym typeface="Archivo Black"/>
                </a:rPr>
                <a:t>NAME COMPANY                                            ABOUT US                       CONTACT US</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5" name="Shape 55"/>
        <p:cNvGrpSpPr/>
        <p:nvPr/>
      </p:nvGrpSpPr>
      <p:grpSpPr>
        <a:xfrm>
          <a:off x="0" y="0"/>
          <a:ext cx="0" cy="0"/>
          <a:chOff x="0" y="0"/>
          <a:chExt cx="0" cy="0"/>
        </a:xfrm>
      </p:grpSpPr>
      <p:pic>
        <p:nvPicPr>
          <p:cNvPr id="56" name="Google Shape;56;p5"/>
          <p:cNvPicPr preferRelativeResize="0"/>
          <p:nvPr/>
        </p:nvPicPr>
        <p:blipFill>
          <a:blip r:embed="rId2">
            <a:alphaModFix/>
          </a:blip>
          <a:stretch>
            <a:fillRect/>
          </a:stretch>
        </p:blipFill>
        <p:spPr>
          <a:xfrm>
            <a:off x="13675388" y="804437"/>
            <a:ext cx="13190431" cy="5249126"/>
          </a:xfrm>
          <a:prstGeom prst="rect">
            <a:avLst/>
          </a:prstGeom>
          <a:noFill/>
          <a:ln>
            <a:noFill/>
          </a:ln>
        </p:spPr>
      </p:pic>
      <p:pic>
        <p:nvPicPr>
          <p:cNvPr id="57" name="Google Shape;57;p5"/>
          <p:cNvPicPr preferRelativeResize="0"/>
          <p:nvPr/>
        </p:nvPicPr>
        <p:blipFill>
          <a:blip r:embed="rId2">
            <a:alphaModFix/>
          </a:blip>
          <a:stretch>
            <a:fillRect/>
          </a:stretch>
        </p:blipFill>
        <p:spPr>
          <a:xfrm>
            <a:off x="-7721325" y="2280388"/>
            <a:ext cx="13190431" cy="5249126"/>
          </a:xfrm>
          <a:prstGeom prst="rect">
            <a:avLst/>
          </a:prstGeom>
          <a:noFill/>
          <a:ln>
            <a:noFill/>
          </a:ln>
        </p:spPr>
      </p:pic>
      <p:sp>
        <p:nvSpPr>
          <p:cNvPr id="58" name="Google Shape;58;p5"/>
          <p:cNvSpPr txBox="1"/>
          <p:nvPr>
            <p:ph idx="1" type="body"/>
          </p:nvPr>
        </p:nvSpPr>
        <p:spPr>
          <a:xfrm>
            <a:off x="1659288" y="5873738"/>
            <a:ext cx="7772400" cy="150030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SzPts val="1900"/>
              <a:buNone/>
              <a:defRPr/>
            </a:lvl1pPr>
            <a:lvl2pPr indent="-228600" lvl="1" marL="914400" algn="l">
              <a:spcBef>
                <a:spcPts val="360"/>
              </a:spcBef>
              <a:spcAft>
                <a:spcPts val="0"/>
              </a:spcAft>
              <a:buSzPts val="1900"/>
              <a:buNone/>
              <a:defRPr/>
            </a:lvl2pPr>
            <a:lvl3pPr indent="-228600" lvl="2" marL="1371600" algn="l">
              <a:spcBef>
                <a:spcPts val="320"/>
              </a:spcBef>
              <a:spcAft>
                <a:spcPts val="0"/>
              </a:spcAft>
              <a:buSzPts val="1900"/>
              <a:buNone/>
              <a:defRPr/>
            </a:lvl3pPr>
            <a:lvl4pPr indent="-228600" lvl="3" marL="1828800" algn="l">
              <a:spcBef>
                <a:spcPts val="280"/>
              </a:spcBef>
              <a:spcAft>
                <a:spcPts val="0"/>
              </a:spcAft>
              <a:buSzPts val="1900"/>
              <a:buNone/>
              <a:defRPr/>
            </a:lvl4pPr>
            <a:lvl5pPr indent="-228600" lvl="4" marL="2286000" algn="l">
              <a:spcBef>
                <a:spcPts val="280"/>
              </a:spcBef>
              <a:spcAft>
                <a:spcPts val="0"/>
              </a:spcAft>
              <a:buSzPts val="1900"/>
              <a:buNone/>
              <a:defRPr/>
            </a:lvl5pPr>
            <a:lvl6pPr indent="-228600" lvl="5" marL="2743200" algn="l">
              <a:spcBef>
                <a:spcPts val="280"/>
              </a:spcBef>
              <a:spcAft>
                <a:spcPts val="0"/>
              </a:spcAft>
              <a:buSzPts val="1900"/>
              <a:buNone/>
              <a:defRPr/>
            </a:lvl6pPr>
            <a:lvl7pPr indent="-228600" lvl="6" marL="3200400" algn="l">
              <a:spcBef>
                <a:spcPts val="280"/>
              </a:spcBef>
              <a:spcAft>
                <a:spcPts val="0"/>
              </a:spcAft>
              <a:buSzPts val="1900"/>
              <a:buNone/>
              <a:defRPr/>
            </a:lvl7pPr>
            <a:lvl8pPr indent="-228600" lvl="7" marL="3657600" algn="l">
              <a:spcBef>
                <a:spcPts val="280"/>
              </a:spcBef>
              <a:spcAft>
                <a:spcPts val="0"/>
              </a:spcAft>
              <a:buSzPts val="1900"/>
              <a:buNone/>
              <a:defRPr/>
            </a:lvl8pPr>
            <a:lvl9pPr indent="-228600" lvl="8" marL="4114800" algn="l">
              <a:spcBef>
                <a:spcPts val="280"/>
              </a:spcBef>
              <a:spcAft>
                <a:spcPts val="0"/>
              </a:spcAft>
              <a:buSzPts val="1900"/>
              <a:buNone/>
              <a:defRPr/>
            </a:lvl9pPr>
          </a:lstStyle>
          <a:p/>
        </p:txBody>
      </p:sp>
      <p:grpSp>
        <p:nvGrpSpPr>
          <p:cNvPr id="59" name="Google Shape;59;p5"/>
          <p:cNvGrpSpPr/>
          <p:nvPr/>
        </p:nvGrpSpPr>
        <p:grpSpPr>
          <a:xfrm>
            <a:off x="0" y="-180826"/>
            <a:ext cx="18287998" cy="1054772"/>
            <a:chOff x="0" y="-241102"/>
            <a:chExt cx="24383997" cy="1406363"/>
          </a:xfrm>
        </p:grpSpPr>
        <p:grpSp>
          <p:nvGrpSpPr>
            <p:cNvPr id="60" name="Google Shape;60;p5"/>
            <p:cNvGrpSpPr/>
            <p:nvPr/>
          </p:nvGrpSpPr>
          <p:grpSpPr>
            <a:xfrm>
              <a:off x="0" y="-241102"/>
              <a:ext cx="24383997" cy="1406363"/>
              <a:chOff x="0" y="-47625"/>
              <a:chExt cx="4816592" cy="277800"/>
            </a:xfrm>
          </p:grpSpPr>
          <p:sp>
            <p:nvSpPr>
              <p:cNvPr id="61" name="Google Shape;61;p5"/>
              <p:cNvSpPr/>
              <p:nvPr/>
            </p:nvSpPr>
            <p:spPr>
              <a:xfrm>
                <a:off x="0" y="0"/>
                <a:ext cx="4816592" cy="230049"/>
              </a:xfrm>
              <a:custGeom>
                <a:rect b="b" l="l" r="r" t="t"/>
                <a:pathLst>
                  <a:path extrusionOk="0" h="230049" w="4816592">
                    <a:moveTo>
                      <a:pt x="0" y="0"/>
                    </a:moveTo>
                    <a:lnTo>
                      <a:pt x="4816592" y="0"/>
                    </a:lnTo>
                    <a:lnTo>
                      <a:pt x="4816592" y="230049"/>
                    </a:lnTo>
                    <a:lnTo>
                      <a:pt x="0" y="230049"/>
                    </a:lnTo>
                    <a:close/>
                  </a:path>
                </a:pathLst>
              </a:custGeom>
              <a:solidFill>
                <a:srgbClr val="5383FF"/>
              </a:solidFill>
              <a:ln>
                <a:noFill/>
              </a:ln>
            </p:spPr>
          </p:sp>
          <p:sp>
            <p:nvSpPr>
              <p:cNvPr id="62" name="Google Shape;62;p5"/>
              <p:cNvSpPr txBox="1"/>
              <p:nvPr/>
            </p:nvSpPr>
            <p:spPr>
              <a:xfrm>
                <a:off x="0" y="-47625"/>
                <a:ext cx="4816500" cy="277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3" name="Google Shape;63;p5"/>
            <p:cNvSpPr/>
            <p:nvPr/>
          </p:nvSpPr>
          <p:spPr>
            <a:xfrm>
              <a:off x="23133839" y="266782"/>
              <a:ext cx="632209" cy="631060"/>
            </a:xfrm>
            <a:custGeom>
              <a:rect b="b" l="l" r="r" t="t"/>
              <a:pathLst>
                <a:path extrusionOk="0" h="631060" w="632209">
                  <a:moveTo>
                    <a:pt x="0" y="0"/>
                  </a:moveTo>
                  <a:lnTo>
                    <a:pt x="632209" y="0"/>
                  </a:lnTo>
                  <a:lnTo>
                    <a:pt x="632209" y="631059"/>
                  </a:lnTo>
                  <a:lnTo>
                    <a:pt x="0" y="631059"/>
                  </a:lnTo>
                  <a:lnTo>
                    <a:pt x="0" y="0"/>
                  </a:lnTo>
                  <a:close/>
                </a:path>
              </a:pathLst>
            </a:custGeom>
            <a:blipFill rotWithShape="1">
              <a:blip r:embed="rId3">
                <a:alphaModFix/>
              </a:blip>
              <a:stretch>
                <a:fillRect b="0" l="0" r="0" t="0"/>
              </a:stretch>
            </a:blipFill>
            <a:ln>
              <a:noFill/>
            </a:ln>
          </p:spPr>
        </p:sp>
        <p:grpSp>
          <p:nvGrpSpPr>
            <p:cNvPr id="64" name="Google Shape;64;p5"/>
            <p:cNvGrpSpPr/>
            <p:nvPr/>
          </p:nvGrpSpPr>
          <p:grpSpPr>
            <a:xfrm>
              <a:off x="1371600" y="25680"/>
              <a:ext cx="15395862" cy="872162"/>
              <a:chOff x="0" y="-47625"/>
              <a:chExt cx="3041158" cy="172279"/>
            </a:xfrm>
          </p:grpSpPr>
          <p:sp>
            <p:nvSpPr>
              <p:cNvPr id="65" name="Google Shape;65;p5"/>
              <p:cNvSpPr/>
              <p:nvPr/>
            </p:nvSpPr>
            <p:spPr>
              <a:xfrm>
                <a:off x="0" y="0"/>
                <a:ext cx="3041158" cy="124654"/>
              </a:xfrm>
              <a:custGeom>
                <a:rect b="b" l="l" r="r" t="t"/>
                <a:pathLst>
                  <a:path extrusionOk="0" h="124654" w="3041158">
                    <a:moveTo>
                      <a:pt x="34194" y="0"/>
                    </a:moveTo>
                    <a:lnTo>
                      <a:pt x="3006964" y="0"/>
                    </a:lnTo>
                    <a:cubicBezTo>
                      <a:pt x="3016032" y="0"/>
                      <a:pt x="3024730" y="3603"/>
                      <a:pt x="3031143" y="10015"/>
                    </a:cubicBezTo>
                    <a:cubicBezTo>
                      <a:pt x="3037555" y="16428"/>
                      <a:pt x="3041158" y="25125"/>
                      <a:pt x="3041158" y="34194"/>
                    </a:cubicBezTo>
                    <a:lnTo>
                      <a:pt x="3041158" y="90459"/>
                    </a:lnTo>
                    <a:cubicBezTo>
                      <a:pt x="3041158" y="99528"/>
                      <a:pt x="3037555" y="108226"/>
                      <a:pt x="3031143" y="114639"/>
                    </a:cubicBezTo>
                    <a:cubicBezTo>
                      <a:pt x="3024730" y="121051"/>
                      <a:pt x="3016032" y="124654"/>
                      <a:pt x="3006964" y="124654"/>
                    </a:cubicBezTo>
                    <a:lnTo>
                      <a:pt x="34194" y="124654"/>
                    </a:lnTo>
                    <a:cubicBezTo>
                      <a:pt x="25125" y="124654"/>
                      <a:pt x="16428" y="121051"/>
                      <a:pt x="10015" y="114639"/>
                    </a:cubicBezTo>
                    <a:cubicBezTo>
                      <a:pt x="3603" y="108226"/>
                      <a:pt x="0" y="99528"/>
                      <a:pt x="0" y="90459"/>
                    </a:cubicBezTo>
                    <a:lnTo>
                      <a:pt x="0" y="34194"/>
                    </a:lnTo>
                    <a:cubicBezTo>
                      <a:pt x="0" y="25125"/>
                      <a:pt x="3603" y="16428"/>
                      <a:pt x="10015" y="10015"/>
                    </a:cubicBezTo>
                    <a:cubicBezTo>
                      <a:pt x="16428" y="3603"/>
                      <a:pt x="25125" y="0"/>
                      <a:pt x="34194" y="0"/>
                    </a:cubicBezTo>
                    <a:close/>
                  </a:path>
                </a:pathLst>
              </a:custGeom>
              <a:solidFill>
                <a:srgbClr val="FFFFFF">
                  <a:alpha val="71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5"/>
              <p:cNvSpPr txBox="1"/>
              <p:nvPr/>
            </p:nvSpPr>
            <p:spPr>
              <a:xfrm>
                <a:off x="0" y="-47625"/>
                <a:ext cx="3041100" cy="1722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 name="Google Shape;67;p5"/>
            <p:cNvGrpSpPr/>
            <p:nvPr/>
          </p:nvGrpSpPr>
          <p:grpSpPr>
            <a:xfrm>
              <a:off x="1669323" y="436785"/>
              <a:ext cx="291064" cy="291064"/>
              <a:chOff x="0" y="0"/>
              <a:chExt cx="812800" cy="812800"/>
            </a:xfrm>
          </p:grpSpPr>
          <p:sp>
            <p:nvSpPr>
              <p:cNvPr id="68" name="Google Shape;68;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5"/>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 name="Google Shape;70;p5"/>
            <p:cNvGrpSpPr/>
            <p:nvPr/>
          </p:nvGrpSpPr>
          <p:grpSpPr>
            <a:xfrm>
              <a:off x="13738996" y="436785"/>
              <a:ext cx="291064" cy="291064"/>
              <a:chOff x="0" y="0"/>
              <a:chExt cx="812800" cy="812800"/>
            </a:xfrm>
          </p:grpSpPr>
          <p:sp>
            <p:nvSpPr>
              <p:cNvPr id="71" name="Google Shape;71;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5"/>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3" name="Google Shape;73;p5"/>
            <p:cNvGrpSpPr/>
            <p:nvPr/>
          </p:nvGrpSpPr>
          <p:grpSpPr>
            <a:xfrm>
              <a:off x="9363839" y="436785"/>
              <a:ext cx="291064" cy="291064"/>
              <a:chOff x="0" y="0"/>
              <a:chExt cx="812800" cy="812800"/>
            </a:xfrm>
          </p:grpSpPr>
          <p:sp>
            <p:nvSpPr>
              <p:cNvPr id="74" name="Google Shape;74;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5"/>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6" name="Google Shape;76;p5"/>
            <p:cNvSpPr txBox="1"/>
            <p:nvPr/>
          </p:nvSpPr>
          <p:spPr>
            <a:xfrm>
              <a:off x="2059989" y="380433"/>
              <a:ext cx="14490900" cy="390300"/>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1902" u="none" cap="none" strike="noStrike">
                  <a:solidFill>
                    <a:srgbClr val="000000"/>
                  </a:solidFill>
                  <a:latin typeface="Archivo Black"/>
                  <a:ea typeface="Archivo Black"/>
                  <a:cs typeface="Archivo Black"/>
                  <a:sym typeface="Archivo Black"/>
                </a:rPr>
                <a:t>NAME COMPANY                                            ABOUT US                       CONTACT US</a:t>
              </a:r>
              <a:endParaRPr/>
            </a:p>
          </p:txBody>
        </p:sp>
      </p:grpSp>
      <p:sp>
        <p:nvSpPr>
          <p:cNvPr id="77" name="Google Shape;77;p5"/>
          <p:cNvSpPr txBox="1"/>
          <p:nvPr>
            <p:ph type="title"/>
          </p:nvPr>
        </p:nvSpPr>
        <p:spPr>
          <a:xfrm>
            <a:off x="984250" y="1894825"/>
            <a:ext cx="10048500" cy="1143000"/>
          </a:xfrm>
          <a:prstGeom prst="rect">
            <a:avLst/>
          </a:prstGeom>
          <a:noFill/>
          <a:ln>
            <a:noFill/>
          </a:ln>
        </p:spPr>
        <p:txBody>
          <a:bodyPr anchorCtr="0" anchor="ctr" bIns="45700" lIns="91425" spcFirstLastPara="1" rIns="91425" wrap="square" tIns="45700">
            <a:normAutofit/>
          </a:bodyPr>
          <a:lstStyle>
            <a:lvl1pPr lvl="0" marR="0">
              <a:spcBef>
                <a:spcPts val="0"/>
              </a:spcBef>
              <a:spcAft>
                <a:spcPts val="0"/>
              </a:spcAft>
              <a:buClr>
                <a:schemeClr val="dk1"/>
              </a:buClr>
              <a:buSzPts val="6600"/>
              <a:buFont typeface="Archivo Black"/>
              <a:buNone/>
              <a:defRPr i="0" sz="6600" u="none" cap="none" strike="noStrike">
                <a:solidFill>
                  <a:schemeClr val="dk1"/>
                </a:solidFill>
                <a:latin typeface="Archivo Black"/>
                <a:ea typeface="Archivo Black"/>
                <a:cs typeface="Archivo Black"/>
                <a:sym typeface="Archiv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6"/>
          <p:cNvSpPr txBox="1"/>
          <p:nvPr>
            <p:ph type="title"/>
          </p:nvPr>
        </p:nvSpPr>
        <p:spPr>
          <a:xfrm>
            <a:off x="984250" y="1894825"/>
            <a:ext cx="100485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6"/>
          <p:cNvSpPr txBox="1"/>
          <p:nvPr>
            <p:ph idx="1" type="body"/>
          </p:nvPr>
        </p:nvSpPr>
        <p:spPr>
          <a:xfrm>
            <a:off x="1569825" y="4235400"/>
            <a:ext cx="5649600" cy="4526100"/>
          </a:xfrm>
          <a:prstGeom prst="rect">
            <a:avLst/>
          </a:prstGeom>
          <a:noFill/>
          <a:ln>
            <a:noFill/>
          </a:ln>
        </p:spPr>
        <p:txBody>
          <a:bodyPr anchorCtr="0" anchor="t" bIns="45700" lIns="91425" spcFirstLastPara="1" rIns="91425" wrap="square" tIns="45700">
            <a:normAutofit/>
          </a:bodyPr>
          <a:lstStyle>
            <a:lvl1pPr indent="-349250" lvl="0" marL="457200" algn="l">
              <a:spcBef>
                <a:spcPts val="560"/>
              </a:spcBef>
              <a:spcAft>
                <a:spcPts val="0"/>
              </a:spcAft>
              <a:buClr>
                <a:schemeClr val="dk1"/>
              </a:buClr>
              <a:buSzPts val="1900"/>
              <a:buChar char="•"/>
              <a:defRPr/>
            </a:lvl1pPr>
            <a:lvl2pPr indent="-349250" lvl="1" marL="914400" algn="l">
              <a:spcBef>
                <a:spcPts val="480"/>
              </a:spcBef>
              <a:spcAft>
                <a:spcPts val="0"/>
              </a:spcAft>
              <a:buClr>
                <a:schemeClr val="dk1"/>
              </a:buClr>
              <a:buSzPts val="1900"/>
              <a:buChar char="–"/>
              <a:defRPr/>
            </a:lvl2pPr>
            <a:lvl3pPr indent="-349250" lvl="2" marL="1371600" algn="l">
              <a:spcBef>
                <a:spcPts val="400"/>
              </a:spcBef>
              <a:spcAft>
                <a:spcPts val="0"/>
              </a:spcAft>
              <a:buClr>
                <a:schemeClr val="dk1"/>
              </a:buClr>
              <a:buSzPts val="1900"/>
              <a:buChar char="•"/>
              <a:defRPr/>
            </a:lvl3pPr>
            <a:lvl4pPr indent="-349250" lvl="3" marL="1828800" algn="l">
              <a:spcBef>
                <a:spcPts val="360"/>
              </a:spcBef>
              <a:spcAft>
                <a:spcPts val="0"/>
              </a:spcAft>
              <a:buClr>
                <a:schemeClr val="dk1"/>
              </a:buClr>
              <a:buSzPts val="1900"/>
              <a:buChar char="–"/>
              <a:defRPr/>
            </a:lvl4pPr>
            <a:lvl5pPr indent="-349250" lvl="4" marL="2286000" algn="l">
              <a:spcBef>
                <a:spcPts val="360"/>
              </a:spcBef>
              <a:spcAft>
                <a:spcPts val="0"/>
              </a:spcAft>
              <a:buClr>
                <a:schemeClr val="dk1"/>
              </a:buClr>
              <a:buSzPts val="1900"/>
              <a:buChar char="»"/>
              <a:defRPr/>
            </a:lvl5pPr>
            <a:lvl6pPr indent="-349250" lvl="5" marL="2743200" algn="l">
              <a:spcBef>
                <a:spcPts val="360"/>
              </a:spcBef>
              <a:spcAft>
                <a:spcPts val="0"/>
              </a:spcAft>
              <a:buClr>
                <a:schemeClr val="dk1"/>
              </a:buClr>
              <a:buSzPts val="1900"/>
              <a:buChar char="•"/>
              <a:defRPr/>
            </a:lvl6pPr>
            <a:lvl7pPr indent="-349250" lvl="6" marL="3200400" algn="l">
              <a:spcBef>
                <a:spcPts val="360"/>
              </a:spcBef>
              <a:spcAft>
                <a:spcPts val="0"/>
              </a:spcAft>
              <a:buClr>
                <a:schemeClr val="dk1"/>
              </a:buClr>
              <a:buSzPts val="1900"/>
              <a:buChar char="•"/>
              <a:defRPr/>
            </a:lvl7pPr>
            <a:lvl8pPr indent="-349250" lvl="7" marL="3657600" algn="l">
              <a:spcBef>
                <a:spcPts val="360"/>
              </a:spcBef>
              <a:spcAft>
                <a:spcPts val="0"/>
              </a:spcAft>
              <a:buClr>
                <a:schemeClr val="dk1"/>
              </a:buClr>
              <a:buSzPts val="1900"/>
              <a:buChar char="•"/>
              <a:defRPr/>
            </a:lvl8pPr>
            <a:lvl9pPr indent="-349250" lvl="8" marL="4114800" algn="l">
              <a:spcBef>
                <a:spcPts val="360"/>
              </a:spcBef>
              <a:spcAft>
                <a:spcPts val="0"/>
              </a:spcAft>
              <a:buClr>
                <a:schemeClr val="dk1"/>
              </a:buClr>
              <a:buSzPts val="1900"/>
              <a:buChar char="•"/>
              <a:defRPr/>
            </a:lvl9pPr>
          </a:lstStyle>
          <a:p/>
        </p:txBody>
      </p:sp>
      <p:sp>
        <p:nvSpPr>
          <p:cNvPr id="81" name="Google Shape;81;p6"/>
          <p:cNvSpPr txBox="1"/>
          <p:nvPr>
            <p:ph idx="2" type="body"/>
          </p:nvPr>
        </p:nvSpPr>
        <p:spPr>
          <a:xfrm>
            <a:off x="7432634" y="4235400"/>
            <a:ext cx="5649600" cy="4526100"/>
          </a:xfrm>
          <a:prstGeom prst="rect">
            <a:avLst/>
          </a:prstGeom>
          <a:noFill/>
          <a:ln>
            <a:noFill/>
          </a:ln>
        </p:spPr>
        <p:txBody>
          <a:bodyPr anchorCtr="0" anchor="t" bIns="45700" lIns="91425" spcFirstLastPara="1" rIns="91425" wrap="square" tIns="45700">
            <a:normAutofit/>
          </a:bodyPr>
          <a:lstStyle>
            <a:lvl1pPr indent="-349250" lvl="0" marL="457200" algn="l">
              <a:spcBef>
                <a:spcPts val="560"/>
              </a:spcBef>
              <a:spcAft>
                <a:spcPts val="0"/>
              </a:spcAft>
              <a:buClr>
                <a:schemeClr val="dk1"/>
              </a:buClr>
              <a:buSzPts val="1900"/>
              <a:buChar char="•"/>
              <a:defRPr/>
            </a:lvl1pPr>
            <a:lvl2pPr indent="-349250" lvl="1" marL="914400" algn="l">
              <a:spcBef>
                <a:spcPts val="480"/>
              </a:spcBef>
              <a:spcAft>
                <a:spcPts val="0"/>
              </a:spcAft>
              <a:buClr>
                <a:schemeClr val="dk1"/>
              </a:buClr>
              <a:buSzPts val="1900"/>
              <a:buChar char="–"/>
              <a:defRPr/>
            </a:lvl2pPr>
            <a:lvl3pPr indent="-349250" lvl="2" marL="1371600" algn="l">
              <a:spcBef>
                <a:spcPts val="400"/>
              </a:spcBef>
              <a:spcAft>
                <a:spcPts val="0"/>
              </a:spcAft>
              <a:buClr>
                <a:schemeClr val="dk1"/>
              </a:buClr>
              <a:buSzPts val="1900"/>
              <a:buChar char="•"/>
              <a:defRPr/>
            </a:lvl3pPr>
            <a:lvl4pPr indent="-349250" lvl="3" marL="1828800" algn="l">
              <a:spcBef>
                <a:spcPts val="360"/>
              </a:spcBef>
              <a:spcAft>
                <a:spcPts val="0"/>
              </a:spcAft>
              <a:buClr>
                <a:schemeClr val="dk1"/>
              </a:buClr>
              <a:buSzPts val="1900"/>
              <a:buChar char="–"/>
              <a:defRPr/>
            </a:lvl4pPr>
            <a:lvl5pPr indent="-349250" lvl="4" marL="2286000" algn="l">
              <a:spcBef>
                <a:spcPts val="360"/>
              </a:spcBef>
              <a:spcAft>
                <a:spcPts val="0"/>
              </a:spcAft>
              <a:buClr>
                <a:schemeClr val="dk1"/>
              </a:buClr>
              <a:buSzPts val="1900"/>
              <a:buChar char="»"/>
              <a:defRPr/>
            </a:lvl5pPr>
            <a:lvl6pPr indent="-349250" lvl="5" marL="2743200" algn="l">
              <a:spcBef>
                <a:spcPts val="360"/>
              </a:spcBef>
              <a:spcAft>
                <a:spcPts val="0"/>
              </a:spcAft>
              <a:buClr>
                <a:schemeClr val="dk1"/>
              </a:buClr>
              <a:buSzPts val="1900"/>
              <a:buChar char="•"/>
              <a:defRPr/>
            </a:lvl6pPr>
            <a:lvl7pPr indent="-349250" lvl="6" marL="3200400" algn="l">
              <a:spcBef>
                <a:spcPts val="360"/>
              </a:spcBef>
              <a:spcAft>
                <a:spcPts val="0"/>
              </a:spcAft>
              <a:buClr>
                <a:schemeClr val="dk1"/>
              </a:buClr>
              <a:buSzPts val="1900"/>
              <a:buChar char="•"/>
              <a:defRPr/>
            </a:lvl7pPr>
            <a:lvl8pPr indent="-349250" lvl="7" marL="3657600" algn="l">
              <a:spcBef>
                <a:spcPts val="360"/>
              </a:spcBef>
              <a:spcAft>
                <a:spcPts val="0"/>
              </a:spcAft>
              <a:buClr>
                <a:schemeClr val="dk1"/>
              </a:buClr>
              <a:buSzPts val="1900"/>
              <a:buChar char="•"/>
              <a:defRPr/>
            </a:lvl8pPr>
            <a:lvl9pPr indent="-349250" lvl="8" marL="4114800" algn="l">
              <a:spcBef>
                <a:spcPts val="360"/>
              </a:spcBef>
              <a:spcAft>
                <a:spcPts val="0"/>
              </a:spcAft>
              <a:buClr>
                <a:schemeClr val="dk1"/>
              </a:buClr>
              <a:buSzPts val="1900"/>
              <a:buChar char="•"/>
              <a:defRPr/>
            </a:lvl9pPr>
          </a:lstStyle>
          <a:p/>
        </p:txBody>
      </p:sp>
      <p:grpSp>
        <p:nvGrpSpPr>
          <p:cNvPr id="82" name="Google Shape;82;p6"/>
          <p:cNvGrpSpPr/>
          <p:nvPr/>
        </p:nvGrpSpPr>
        <p:grpSpPr>
          <a:xfrm>
            <a:off x="0" y="-180826"/>
            <a:ext cx="18287998" cy="1054772"/>
            <a:chOff x="0" y="-241102"/>
            <a:chExt cx="24383997" cy="1406363"/>
          </a:xfrm>
        </p:grpSpPr>
        <p:grpSp>
          <p:nvGrpSpPr>
            <p:cNvPr id="83" name="Google Shape;83;p6"/>
            <p:cNvGrpSpPr/>
            <p:nvPr/>
          </p:nvGrpSpPr>
          <p:grpSpPr>
            <a:xfrm>
              <a:off x="0" y="-241102"/>
              <a:ext cx="24383997" cy="1406363"/>
              <a:chOff x="0" y="-47625"/>
              <a:chExt cx="4816592" cy="277800"/>
            </a:xfrm>
          </p:grpSpPr>
          <p:sp>
            <p:nvSpPr>
              <p:cNvPr id="84" name="Google Shape;84;p6"/>
              <p:cNvSpPr/>
              <p:nvPr/>
            </p:nvSpPr>
            <p:spPr>
              <a:xfrm>
                <a:off x="0" y="0"/>
                <a:ext cx="4816592" cy="230049"/>
              </a:xfrm>
              <a:custGeom>
                <a:rect b="b" l="l" r="r" t="t"/>
                <a:pathLst>
                  <a:path extrusionOk="0" h="230049" w="4816592">
                    <a:moveTo>
                      <a:pt x="0" y="0"/>
                    </a:moveTo>
                    <a:lnTo>
                      <a:pt x="4816592" y="0"/>
                    </a:lnTo>
                    <a:lnTo>
                      <a:pt x="4816592" y="230049"/>
                    </a:lnTo>
                    <a:lnTo>
                      <a:pt x="0" y="230049"/>
                    </a:lnTo>
                    <a:close/>
                  </a:path>
                </a:pathLst>
              </a:custGeom>
              <a:solidFill>
                <a:srgbClr val="5383FF"/>
              </a:solidFill>
              <a:ln>
                <a:noFill/>
              </a:ln>
            </p:spPr>
          </p:sp>
          <p:sp>
            <p:nvSpPr>
              <p:cNvPr id="85" name="Google Shape;85;p6"/>
              <p:cNvSpPr txBox="1"/>
              <p:nvPr/>
            </p:nvSpPr>
            <p:spPr>
              <a:xfrm>
                <a:off x="0" y="-47625"/>
                <a:ext cx="4816500" cy="277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6" name="Google Shape;86;p6"/>
            <p:cNvSpPr/>
            <p:nvPr/>
          </p:nvSpPr>
          <p:spPr>
            <a:xfrm>
              <a:off x="23133839" y="266782"/>
              <a:ext cx="632209" cy="631060"/>
            </a:xfrm>
            <a:custGeom>
              <a:rect b="b" l="l" r="r" t="t"/>
              <a:pathLst>
                <a:path extrusionOk="0" h="631060" w="632209">
                  <a:moveTo>
                    <a:pt x="0" y="0"/>
                  </a:moveTo>
                  <a:lnTo>
                    <a:pt x="632209" y="0"/>
                  </a:lnTo>
                  <a:lnTo>
                    <a:pt x="632209" y="631059"/>
                  </a:lnTo>
                  <a:lnTo>
                    <a:pt x="0" y="631059"/>
                  </a:lnTo>
                  <a:lnTo>
                    <a:pt x="0" y="0"/>
                  </a:lnTo>
                  <a:close/>
                </a:path>
              </a:pathLst>
            </a:custGeom>
            <a:blipFill rotWithShape="1">
              <a:blip r:embed="rId2">
                <a:alphaModFix/>
              </a:blip>
              <a:stretch>
                <a:fillRect b="0" l="0" r="0" t="0"/>
              </a:stretch>
            </a:blipFill>
            <a:ln>
              <a:noFill/>
            </a:ln>
          </p:spPr>
        </p:sp>
        <p:grpSp>
          <p:nvGrpSpPr>
            <p:cNvPr id="87" name="Google Shape;87;p6"/>
            <p:cNvGrpSpPr/>
            <p:nvPr/>
          </p:nvGrpSpPr>
          <p:grpSpPr>
            <a:xfrm>
              <a:off x="1371600" y="25680"/>
              <a:ext cx="15395862" cy="872162"/>
              <a:chOff x="0" y="-47625"/>
              <a:chExt cx="3041158" cy="172279"/>
            </a:xfrm>
          </p:grpSpPr>
          <p:sp>
            <p:nvSpPr>
              <p:cNvPr id="88" name="Google Shape;88;p6"/>
              <p:cNvSpPr/>
              <p:nvPr/>
            </p:nvSpPr>
            <p:spPr>
              <a:xfrm>
                <a:off x="0" y="0"/>
                <a:ext cx="3041158" cy="124654"/>
              </a:xfrm>
              <a:custGeom>
                <a:rect b="b" l="l" r="r" t="t"/>
                <a:pathLst>
                  <a:path extrusionOk="0" h="124654" w="3041158">
                    <a:moveTo>
                      <a:pt x="34194" y="0"/>
                    </a:moveTo>
                    <a:lnTo>
                      <a:pt x="3006964" y="0"/>
                    </a:lnTo>
                    <a:cubicBezTo>
                      <a:pt x="3016032" y="0"/>
                      <a:pt x="3024730" y="3603"/>
                      <a:pt x="3031143" y="10015"/>
                    </a:cubicBezTo>
                    <a:cubicBezTo>
                      <a:pt x="3037555" y="16428"/>
                      <a:pt x="3041158" y="25125"/>
                      <a:pt x="3041158" y="34194"/>
                    </a:cubicBezTo>
                    <a:lnTo>
                      <a:pt x="3041158" y="90459"/>
                    </a:lnTo>
                    <a:cubicBezTo>
                      <a:pt x="3041158" y="99528"/>
                      <a:pt x="3037555" y="108226"/>
                      <a:pt x="3031143" y="114639"/>
                    </a:cubicBezTo>
                    <a:cubicBezTo>
                      <a:pt x="3024730" y="121051"/>
                      <a:pt x="3016032" y="124654"/>
                      <a:pt x="3006964" y="124654"/>
                    </a:cubicBezTo>
                    <a:lnTo>
                      <a:pt x="34194" y="124654"/>
                    </a:lnTo>
                    <a:cubicBezTo>
                      <a:pt x="25125" y="124654"/>
                      <a:pt x="16428" y="121051"/>
                      <a:pt x="10015" y="114639"/>
                    </a:cubicBezTo>
                    <a:cubicBezTo>
                      <a:pt x="3603" y="108226"/>
                      <a:pt x="0" y="99528"/>
                      <a:pt x="0" y="90459"/>
                    </a:cubicBezTo>
                    <a:lnTo>
                      <a:pt x="0" y="34194"/>
                    </a:lnTo>
                    <a:cubicBezTo>
                      <a:pt x="0" y="25125"/>
                      <a:pt x="3603" y="16428"/>
                      <a:pt x="10015" y="10015"/>
                    </a:cubicBezTo>
                    <a:cubicBezTo>
                      <a:pt x="16428" y="3603"/>
                      <a:pt x="25125" y="0"/>
                      <a:pt x="34194" y="0"/>
                    </a:cubicBezTo>
                    <a:close/>
                  </a:path>
                </a:pathLst>
              </a:custGeom>
              <a:solidFill>
                <a:srgbClr val="FFFFFF">
                  <a:alpha val="71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6"/>
              <p:cNvSpPr txBox="1"/>
              <p:nvPr/>
            </p:nvSpPr>
            <p:spPr>
              <a:xfrm>
                <a:off x="0" y="-47625"/>
                <a:ext cx="3041100" cy="1722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0" name="Google Shape;90;p6"/>
            <p:cNvGrpSpPr/>
            <p:nvPr/>
          </p:nvGrpSpPr>
          <p:grpSpPr>
            <a:xfrm>
              <a:off x="1669323" y="436785"/>
              <a:ext cx="291064" cy="291064"/>
              <a:chOff x="0" y="0"/>
              <a:chExt cx="812800" cy="812800"/>
            </a:xfrm>
          </p:grpSpPr>
          <p:sp>
            <p:nvSpPr>
              <p:cNvPr id="91" name="Google Shape;91;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6"/>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3" name="Google Shape;93;p6"/>
            <p:cNvGrpSpPr/>
            <p:nvPr/>
          </p:nvGrpSpPr>
          <p:grpSpPr>
            <a:xfrm>
              <a:off x="13738996" y="436785"/>
              <a:ext cx="291064" cy="291064"/>
              <a:chOff x="0" y="0"/>
              <a:chExt cx="812800" cy="812800"/>
            </a:xfrm>
          </p:grpSpPr>
          <p:sp>
            <p:nvSpPr>
              <p:cNvPr id="94" name="Google Shape;94;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6"/>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6" name="Google Shape;96;p6"/>
            <p:cNvGrpSpPr/>
            <p:nvPr/>
          </p:nvGrpSpPr>
          <p:grpSpPr>
            <a:xfrm>
              <a:off x="9363839" y="436785"/>
              <a:ext cx="291064" cy="291064"/>
              <a:chOff x="0" y="0"/>
              <a:chExt cx="812800" cy="812800"/>
            </a:xfrm>
          </p:grpSpPr>
          <p:sp>
            <p:nvSpPr>
              <p:cNvPr id="97" name="Google Shape;97;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6"/>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9" name="Google Shape;99;p6"/>
            <p:cNvSpPr txBox="1"/>
            <p:nvPr/>
          </p:nvSpPr>
          <p:spPr>
            <a:xfrm>
              <a:off x="2059989" y="380433"/>
              <a:ext cx="14490900" cy="390300"/>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1902" u="none" cap="none" strike="noStrike">
                  <a:solidFill>
                    <a:srgbClr val="000000"/>
                  </a:solidFill>
                  <a:latin typeface="Archivo Black"/>
                  <a:ea typeface="Archivo Black"/>
                  <a:cs typeface="Archivo Black"/>
                  <a:sym typeface="Archivo Black"/>
                </a:rPr>
                <a:t>NAME COMPANY                                            ABOUT US                       CONTACT US</a:t>
              </a:r>
              <a:endParaRPr/>
            </a:p>
          </p:txBody>
        </p:sp>
      </p:grpSp>
      <p:pic>
        <p:nvPicPr>
          <p:cNvPr id="100" name="Google Shape;100;p6"/>
          <p:cNvPicPr preferRelativeResize="0"/>
          <p:nvPr/>
        </p:nvPicPr>
        <p:blipFill>
          <a:blip r:embed="rId3">
            <a:alphaModFix/>
          </a:blip>
          <a:stretch>
            <a:fillRect/>
          </a:stretch>
        </p:blipFill>
        <p:spPr>
          <a:xfrm>
            <a:off x="7843750" y="7054850"/>
            <a:ext cx="13190431" cy="524912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1" name="Shape 101"/>
        <p:cNvGrpSpPr/>
        <p:nvPr/>
      </p:nvGrpSpPr>
      <p:grpSpPr>
        <a:xfrm>
          <a:off x="0" y="0"/>
          <a:ext cx="0" cy="0"/>
          <a:chOff x="0" y="0"/>
          <a:chExt cx="0" cy="0"/>
        </a:xfrm>
      </p:grpSpPr>
      <p:pic>
        <p:nvPicPr>
          <p:cNvPr id="102" name="Google Shape;102;p7"/>
          <p:cNvPicPr preferRelativeResize="0"/>
          <p:nvPr/>
        </p:nvPicPr>
        <p:blipFill>
          <a:blip r:embed="rId2">
            <a:alphaModFix/>
          </a:blip>
          <a:stretch>
            <a:fillRect/>
          </a:stretch>
        </p:blipFill>
        <p:spPr>
          <a:xfrm>
            <a:off x="-113262" y="7746713"/>
            <a:ext cx="13190431" cy="5249126"/>
          </a:xfrm>
          <a:prstGeom prst="rect">
            <a:avLst/>
          </a:prstGeom>
          <a:noFill/>
          <a:ln>
            <a:noFill/>
          </a:ln>
        </p:spPr>
      </p:pic>
      <p:sp>
        <p:nvSpPr>
          <p:cNvPr id="103" name="Google Shape;103;p7"/>
          <p:cNvSpPr txBox="1"/>
          <p:nvPr>
            <p:ph type="title"/>
          </p:nvPr>
        </p:nvSpPr>
        <p:spPr>
          <a:xfrm>
            <a:off x="984250" y="1894825"/>
            <a:ext cx="100485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7"/>
          <p:cNvSpPr txBox="1"/>
          <p:nvPr>
            <p:ph idx="1" type="body"/>
          </p:nvPr>
        </p:nvSpPr>
        <p:spPr>
          <a:xfrm>
            <a:off x="1452750" y="4771025"/>
            <a:ext cx="5584800" cy="3951300"/>
          </a:xfrm>
          <a:prstGeom prst="rect">
            <a:avLst/>
          </a:prstGeom>
          <a:noFill/>
          <a:ln>
            <a:noFill/>
          </a:ln>
        </p:spPr>
        <p:txBody>
          <a:bodyPr anchorCtr="0" anchor="t" bIns="45700" lIns="91425" spcFirstLastPara="1" rIns="91425" wrap="square" tIns="45700">
            <a:normAutofit/>
          </a:bodyPr>
          <a:lstStyle>
            <a:lvl1pPr indent="-349250" lvl="0" marL="457200" algn="l">
              <a:spcBef>
                <a:spcPts val="480"/>
              </a:spcBef>
              <a:spcAft>
                <a:spcPts val="0"/>
              </a:spcAft>
              <a:buClr>
                <a:schemeClr val="dk1"/>
              </a:buClr>
              <a:buSzPts val="1900"/>
              <a:buChar char="•"/>
              <a:defRPr/>
            </a:lvl1pPr>
            <a:lvl2pPr indent="-349250" lvl="1" marL="914400" algn="l">
              <a:spcBef>
                <a:spcPts val="400"/>
              </a:spcBef>
              <a:spcAft>
                <a:spcPts val="0"/>
              </a:spcAft>
              <a:buClr>
                <a:schemeClr val="dk1"/>
              </a:buClr>
              <a:buSzPts val="1900"/>
              <a:buChar char="–"/>
              <a:defRPr/>
            </a:lvl2pPr>
            <a:lvl3pPr indent="-349250" lvl="2" marL="1371600" algn="l">
              <a:spcBef>
                <a:spcPts val="360"/>
              </a:spcBef>
              <a:spcAft>
                <a:spcPts val="0"/>
              </a:spcAft>
              <a:buClr>
                <a:schemeClr val="dk1"/>
              </a:buClr>
              <a:buSzPts val="1900"/>
              <a:buChar char="•"/>
              <a:defRPr/>
            </a:lvl3pPr>
            <a:lvl4pPr indent="-349250" lvl="3" marL="1828800" algn="l">
              <a:spcBef>
                <a:spcPts val="320"/>
              </a:spcBef>
              <a:spcAft>
                <a:spcPts val="0"/>
              </a:spcAft>
              <a:buClr>
                <a:schemeClr val="dk1"/>
              </a:buClr>
              <a:buSzPts val="1900"/>
              <a:buChar char="–"/>
              <a:defRPr/>
            </a:lvl4pPr>
            <a:lvl5pPr indent="-349250" lvl="4" marL="2286000" algn="l">
              <a:spcBef>
                <a:spcPts val="320"/>
              </a:spcBef>
              <a:spcAft>
                <a:spcPts val="0"/>
              </a:spcAft>
              <a:buClr>
                <a:schemeClr val="dk1"/>
              </a:buClr>
              <a:buSzPts val="1900"/>
              <a:buChar char="»"/>
              <a:defRPr/>
            </a:lvl5pPr>
            <a:lvl6pPr indent="-349250" lvl="5" marL="2743200" algn="l">
              <a:spcBef>
                <a:spcPts val="320"/>
              </a:spcBef>
              <a:spcAft>
                <a:spcPts val="0"/>
              </a:spcAft>
              <a:buClr>
                <a:schemeClr val="dk1"/>
              </a:buClr>
              <a:buSzPts val="1900"/>
              <a:buChar char="•"/>
              <a:defRPr/>
            </a:lvl6pPr>
            <a:lvl7pPr indent="-349250" lvl="6" marL="3200400" algn="l">
              <a:spcBef>
                <a:spcPts val="320"/>
              </a:spcBef>
              <a:spcAft>
                <a:spcPts val="0"/>
              </a:spcAft>
              <a:buClr>
                <a:schemeClr val="dk1"/>
              </a:buClr>
              <a:buSzPts val="1900"/>
              <a:buChar char="•"/>
              <a:defRPr/>
            </a:lvl7pPr>
            <a:lvl8pPr indent="-349250" lvl="7" marL="3657600" algn="l">
              <a:spcBef>
                <a:spcPts val="320"/>
              </a:spcBef>
              <a:spcAft>
                <a:spcPts val="0"/>
              </a:spcAft>
              <a:buClr>
                <a:schemeClr val="dk1"/>
              </a:buClr>
              <a:buSzPts val="1900"/>
              <a:buChar char="•"/>
              <a:defRPr/>
            </a:lvl8pPr>
            <a:lvl9pPr indent="-349250" lvl="8" marL="4114800" algn="l">
              <a:spcBef>
                <a:spcPts val="320"/>
              </a:spcBef>
              <a:spcAft>
                <a:spcPts val="0"/>
              </a:spcAft>
              <a:buClr>
                <a:schemeClr val="dk1"/>
              </a:buClr>
              <a:buSzPts val="1900"/>
              <a:buChar char="•"/>
              <a:defRPr/>
            </a:lvl9pPr>
          </a:lstStyle>
          <a:p/>
        </p:txBody>
      </p:sp>
      <p:sp>
        <p:nvSpPr>
          <p:cNvPr id="105" name="Google Shape;105;p7"/>
          <p:cNvSpPr txBox="1"/>
          <p:nvPr>
            <p:ph idx="2" type="body"/>
          </p:nvPr>
        </p:nvSpPr>
        <p:spPr>
          <a:xfrm>
            <a:off x="7241580" y="4771025"/>
            <a:ext cx="5586900" cy="3951300"/>
          </a:xfrm>
          <a:prstGeom prst="rect">
            <a:avLst/>
          </a:prstGeom>
          <a:noFill/>
          <a:ln>
            <a:noFill/>
          </a:ln>
        </p:spPr>
        <p:txBody>
          <a:bodyPr anchorCtr="0" anchor="t" bIns="45700" lIns="91425" spcFirstLastPara="1" rIns="91425" wrap="square" tIns="45700">
            <a:normAutofit/>
          </a:bodyPr>
          <a:lstStyle>
            <a:lvl1pPr indent="-349250" lvl="0" marL="457200" algn="l">
              <a:spcBef>
                <a:spcPts val="480"/>
              </a:spcBef>
              <a:spcAft>
                <a:spcPts val="0"/>
              </a:spcAft>
              <a:buClr>
                <a:schemeClr val="dk1"/>
              </a:buClr>
              <a:buSzPts val="1900"/>
              <a:buChar char="•"/>
              <a:defRPr/>
            </a:lvl1pPr>
            <a:lvl2pPr indent="-349250" lvl="1" marL="914400" algn="l">
              <a:spcBef>
                <a:spcPts val="400"/>
              </a:spcBef>
              <a:spcAft>
                <a:spcPts val="0"/>
              </a:spcAft>
              <a:buClr>
                <a:schemeClr val="dk1"/>
              </a:buClr>
              <a:buSzPts val="1900"/>
              <a:buChar char="–"/>
              <a:defRPr/>
            </a:lvl2pPr>
            <a:lvl3pPr indent="-349250" lvl="2" marL="1371600" algn="l">
              <a:spcBef>
                <a:spcPts val="360"/>
              </a:spcBef>
              <a:spcAft>
                <a:spcPts val="0"/>
              </a:spcAft>
              <a:buClr>
                <a:schemeClr val="dk1"/>
              </a:buClr>
              <a:buSzPts val="1900"/>
              <a:buChar char="•"/>
              <a:defRPr/>
            </a:lvl3pPr>
            <a:lvl4pPr indent="-349250" lvl="3" marL="1828800" algn="l">
              <a:spcBef>
                <a:spcPts val="320"/>
              </a:spcBef>
              <a:spcAft>
                <a:spcPts val="0"/>
              </a:spcAft>
              <a:buClr>
                <a:schemeClr val="dk1"/>
              </a:buClr>
              <a:buSzPts val="1900"/>
              <a:buChar char="–"/>
              <a:defRPr/>
            </a:lvl4pPr>
            <a:lvl5pPr indent="-349250" lvl="4" marL="2286000" algn="l">
              <a:spcBef>
                <a:spcPts val="320"/>
              </a:spcBef>
              <a:spcAft>
                <a:spcPts val="0"/>
              </a:spcAft>
              <a:buClr>
                <a:schemeClr val="dk1"/>
              </a:buClr>
              <a:buSzPts val="1900"/>
              <a:buChar char="»"/>
              <a:defRPr/>
            </a:lvl5pPr>
            <a:lvl6pPr indent="-349250" lvl="5" marL="2743200" algn="l">
              <a:spcBef>
                <a:spcPts val="320"/>
              </a:spcBef>
              <a:spcAft>
                <a:spcPts val="0"/>
              </a:spcAft>
              <a:buClr>
                <a:schemeClr val="dk1"/>
              </a:buClr>
              <a:buSzPts val="1900"/>
              <a:buChar char="•"/>
              <a:defRPr/>
            </a:lvl6pPr>
            <a:lvl7pPr indent="-349250" lvl="6" marL="3200400" algn="l">
              <a:spcBef>
                <a:spcPts val="320"/>
              </a:spcBef>
              <a:spcAft>
                <a:spcPts val="0"/>
              </a:spcAft>
              <a:buClr>
                <a:schemeClr val="dk1"/>
              </a:buClr>
              <a:buSzPts val="1900"/>
              <a:buChar char="•"/>
              <a:defRPr/>
            </a:lvl7pPr>
            <a:lvl8pPr indent="-349250" lvl="7" marL="3657600" algn="l">
              <a:spcBef>
                <a:spcPts val="320"/>
              </a:spcBef>
              <a:spcAft>
                <a:spcPts val="0"/>
              </a:spcAft>
              <a:buClr>
                <a:schemeClr val="dk1"/>
              </a:buClr>
              <a:buSzPts val="1900"/>
              <a:buChar char="•"/>
              <a:defRPr/>
            </a:lvl8pPr>
            <a:lvl9pPr indent="-349250" lvl="8" marL="4114800" algn="l">
              <a:spcBef>
                <a:spcPts val="320"/>
              </a:spcBef>
              <a:spcAft>
                <a:spcPts val="0"/>
              </a:spcAft>
              <a:buClr>
                <a:schemeClr val="dk1"/>
              </a:buClr>
              <a:buSzPts val="1900"/>
              <a:buChar char="•"/>
              <a:defRPr/>
            </a:lvl9pPr>
          </a:lstStyle>
          <a:p/>
        </p:txBody>
      </p:sp>
      <p:grpSp>
        <p:nvGrpSpPr>
          <p:cNvPr id="106" name="Google Shape;106;p7"/>
          <p:cNvGrpSpPr/>
          <p:nvPr/>
        </p:nvGrpSpPr>
        <p:grpSpPr>
          <a:xfrm>
            <a:off x="0" y="-180826"/>
            <a:ext cx="18287998" cy="1054772"/>
            <a:chOff x="0" y="-241102"/>
            <a:chExt cx="24383997" cy="1406363"/>
          </a:xfrm>
        </p:grpSpPr>
        <p:grpSp>
          <p:nvGrpSpPr>
            <p:cNvPr id="107" name="Google Shape;107;p7"/>
            <p:cNvGrpSpPr/>
            <p:nvPr/>
          </p:nvGrpSpPr>
          <p:grpSpPr>
            <a:xfrm>
              <a:off x="0" y="-241102"/>
              <a:ext cx="24383997" cy="1406363"/>
              <a:chOff x="0" y="-47625"/>
              <a:chExt cx="4816592" cy="277800"/>
            </a:xfrm>
          </p:grpSpPr>
          <p:sp>
            <p:nvSpPr>
              <p:cNvPr id="108" name="Google Shape;108;p7"/>
              <p:cNvSpPr/>
              <p:nvPr/>
            </p:nvSpPr>
            <p:spPr>
              <a:xfrm>
                <a:off x="0" y="0"/>
                <a:ext cx="4816592" cy="230049"/>
              </a:xfrm>
              <a:custGeom>
                <a:rect b="b" l="l" r="r" t="t"/>
                <a:pathLst>
                  <a:path extrusionOk="0" h="230049" w="4816592">
                    <a:moveTo>
                      <a:pt x="0" y="0"/>
                    </a:moveTo>
                    <a:lnTo>
                      <a:pt x="4816592" y="0"/>
                    </a:lnTo>
                    <a:lnTo>
                      <a:pt x="4816592" y="230049"/>
                    </a:lnTo>
                    <a:lnTo>
                      <a:pt x="0" y="230049"/>
                    </a:lnTo>
                    <a:close/>
                  </a:path>
                </a:pathLst>
              </a:custGeom>
              <a:solidFill>
                <a:srgbClr val="5383FF"/>
              </a:solidFill>
              <a:ln>
                <a:noFill/>
              </a:ln>
            </p:spPr>
          </p:sp>
          <p:sp>
            <p:nvSpPr>
              <p:cNvPr id="109" name="Google Shape;109;p7"/>
              <p:cNvSpPr txBox="1"/>
              <p:nvPr/>
            </p:nvSpPr>
            <p:spPr>
              <a:xfrm>
                <a:off x="0" y="-47625"/>
                <a:ext cx="4816500" cy="277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0" name="Google Shape;110;p7"/>
            <p:cNvSpPr/>
            <p:nvPr/>
          </p:nvSpPr>
          <p:spPr>
            <a:xfrm>
              <a:off x="23133839" y="266782"/>
              <a:ext cx="632209" cy="631060"/>
            </a:xfrm>
            <a:custGeom>
              <a:rect b="b" l="l" r="r" t="t"/>
              <a:pathLst>
                <a:path extrusionOk="0" h="631060" w="632209">
                  <a:moveTo>
                    <a:pt x="0" y="0"/>
                  </a:moveTo>
                  <a:lnTo>
                    <a:pt x="632209" y="0"/>
                  </a:lnTo>
                  <a:lnTo>
                    <a:pt x="632209" y="631059"/>
                  </a:lnTo>
                  <a:lnTo>
                    <a:pt x="0" y="631059"/>
                  </a:lnTo>
                  <a:lnTo>
                    <a:pt x="0" y="0"/>
                  </a:lnTo>
                  <a:close/>
                </a:path>
              </a:pathLst>
            </a:custGeom>
            <a:blipFill rotWithShape="1">
              <a:blip r:embed="rId3">
                <a:alphaModFix/>
              </a:blip>
              <a:stretch>
                <a:fillRect b="0" l="0" r="0" t="0"/>
              </a:stretch>
            </a:blipFill>
            <a:ln>
              <a:noFill/>
            </a:ln>
          </p:spPr>
        </p:sp>
        <p:grpSp>
          <p:nvGrpSpPr>
            <p:cNvPr id="111" name="Google Shape;111;p7"/>
            <p:cNvGrpSpPr/>
            <p:nvPr/>
          </p:nvGrpSpPr>
          <p:grpSpPr>
            <a:xfrm>
              <a:off x="1371600" y="25680"/>
              <a:ext cx="15395862" cy="872162"/>
              <a:chOff x="0" y="-47625"/>
              <a:chExt cx="3041158" cy="172279"/>
            </a:xfrm>
          </p:grpSpPr>
          <p:sp>
            <p:nvSpPr>
              <p:cNvPr id="112" name="Google Shape;112;p7"/>
              <p:cNvSpPr/>
              <p:nvPr/>
            </p:nvSpPr>
            <p:spPr>
              <a:xfrm>
                <a:off x="0" y="0"/>
                <a:ext cx="3041158" cy="124654"/>
              </a:xfrm>
              <a:custGeom>
                <a:rect b="b" l="l" r="r" t="t"/>
                <a:pathLst>
                  <a:path extrusionOk="0" h="124654" w="3041158">
                    <a:moveTo>
                      <a:pt x="34194" y="0"/>
                    </a:moveTo>
                    <a:lnTo>
                      <a:pt x="3006964" y="0"/>
                    </a:lnTo>
                    <a:cubicBezTo>
                      <a:pt x="3016032" y="0"/>
                      <a:pt x="3024730" y="3603"/>
                      <a:pt x="3031143" y="10015"/>
                    </a:cubicBezTo>
                    <a:cubicBezTo>
                      <a:pt x="3037555" y="16428"/>
                      <a:pt x="3041158" y="25125"/>
                      <a:pt x="3041158" y="34194"/>
                    </a:cubicBezTo>
                    <a:lnTo>
                      <a:pt x="3041158" y="90459"/>
                    </a:lnTo>
                    <a:cubicBezTo>
                      <a:pt x="3041158" y="99528"/>
                      <a:pt x="3037555" y="108226"/>
                      <a:pt x="3031143" y="114639"/>
                    </a:cubicBezTo>
                    <a:cubicBezTo>
                      <a:pt x="3024730" y="121051"/>
                      <a:pt x="3016032" y="124654"/>
                      <a:pt x="3006964" y="124654"/>
                    </a:cubicBezTo>
                    <a:lnTo>
                      <a:pt x="34194" y="124654"/>
                    </a:lnTo>
                    <a:cubicBezTo>
                      <a:pt x="25125" y="124654"/>
                      <a:pt x="16428" y="121051"/>
                      <a:pt x="10015" y="114639"/>
                    </a:cubicBezTo>
                    <a:cubicBezTo>
                      <a:pt x="3603" y="108226"/>
                      <a:pt x="0" y="99528"/>
                      <a:pt x="0" y="90459"/>
                    </a:cubicBezTo>
                    <a:lnTo>
                      <a:pt x="0" y="34194"/>
                    </a:lnTo>
                    <a:cubicBezTo>
                      <a:pt x="0" y="25125"/>
                      <a:pt x="3603" y="16428"/>
                      <a:pt x="10015" y="10015"/>
                    </a:cubicBezTo>
                    <a:cubicBezTo>
                      <a:pt x="16428" y="3603"/>
                      <a:pt x="25125" y="0"/>
                      <a:pt x="34194" y="0"/>
                    </a:cubicBezTo>
                    <a:close/>
                  </a:path>
                </a:pathLst>
              </a:custGeom>
              <a:solidFill>
                <a:srgbClr val="FFFFFF">
                  <a:alpha val="71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7"/>
              <p:cNvSpPr txBox="1"/>
              <p:nvPr/>
            </p:nvSpPr>
            <p:spPr>
              <a:xfrm>
                <a:off x="0" y="-47625"/>
                <a:ext cx="3041100" cy="1722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4" name="Google Shape;114;p7"/>
            <p:cNvGrpSpPr/>
            <p:nvPr/>
          </p:nvGrpSpPr>
          <p:grpSpPr>
            <a:xfrm>
              <a:off x="1669323" y="436785"/>
              <a:ext cx="291064" cy="291064"/>
              <a:chOff x="0" y="0"/>
              <a:chExt cx="812800" cy="812800"/>
            </a:xfrm>
          </p:grpSpPr>
          <p:sp>
            <p:nvSpPr>
              <p:cNvPr id="115" name="Google Shape;115;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7" name="Google Shape;117;p7"/>
            <p:cNvGrpSpPr/>
            <p:nvPr/>
          </p:nvGrpSpPr>
          <p:grpSpPr>
            <a:xfrm>
              <a:off x="13738996" y="436785"/>
              <a:ext cx="291064" cy="291064"/>
              <a:chOff x="0" y="0"/>
              <a:chExt cx="812800" cy="812800"/>
            </a:xfrm>
          </p:grpSpPr>
          <p:sp>
            <p:nvSpPr>
              <p:cNvPr id="118" name="Google Shape;118;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7"/>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0" name="Google Shape;120;p7"/>
            <p:cNvGrpSpPr/>
            <p:nvPr/>
          </p:nvGrpSpPr>
          <p:grpSpPr>
            <a:xfrm>
              <a:off x="9363839" y="436785"/>
              <a:ext cx="291064" cy="291064"/>
              <a:chOff x="0" y="0"/>
              <a:chExt cx="812800" cy="812800"/>
            </a:xfrm>
          </p:grpSpPr>
          <p:sp>
            <p:nvSpPr>
              <p:cNvPr id="121" name="Google Shape;121;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7"/>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3" name="Google Shape;123;p7"/>
            <p:cNvSpPr txBox="1"/>
            <p:nvPr/>
          </p:nvSpPr>
          <p:spPr>
            <a:xfrm>
              <a:off x="2059989" y="380433"/>
              <a:ext cx="14490900" cy="390300"/>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1902" u="none" cap="none" strike="noStrike">
                  <a:solidFill>
                    <a:srgbClr val="000000"/>
                  </a:solidFill>
                  <a:latin typeface="Archivo Black"/>
                  <a:ea typeface="Archivo Black"/>
                  <a:cs typeface="Archivo Black"/>
                  <a:sym typeface="Archivo Black"/>
                </a:rPr>
                <a:t>NAME COMPANY                                            ABOUT US                       CONTACT US</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pic>
        <p:nvPicPr>
          <p:cNvPr id="125" name="Google Shape;125;p8"/>
          <p:cNvPicPr preferRelativeResize="0"/>
          <p:nvPr/>
        </p:nvPicPr>
        <p:blipFill>
          <a:blip r:embed="rId2">
            <a:alphaModFix/>
          </a:blip>
          <a:stretch>
            <a:fillRect/>
          </a:stretch>
        </p:blipFill>
        <p:spPr>
          <a:xfrm>
            <a:off x="8811750" y="-2760763"/>
            <a:ext cx="13847250" cy="7268441"/>
          </a:xfrm>
          <a:prstGeom prst="rect">
            <a:avLst/>
          </a:prstGeom>
          <a:noFill/>
          <a:ln>
            <a:noFill/>
          </a:ln>
        </p:spPr>
      </p:pic>
      <p:sp>
        <p:nvSpPr>
          <p:cNvPr id="126" name="Google Shape;126;p8"/>
          <p:cNvSpPr txBox="1"/>
          <p:nvPr>
            <p:ph type="title"/>
          </p:nvPr>
        </p:nvSpPr>
        <p:spPr>
          <a:xfrm>
            <a:off x="984250" y="1894825"/>
            <a:ext cx="100485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27" name="Google Shape;127;p8"/>
          <p:cNvGrpSpPr/>
          <p:nvPr/>
        </p:nvGrpSpPr>
        <p:grpSpPr>
          <a:xfrm>
            <a:off x="0" y="-180826"/>
            <a:ext cx="18287998" cy="1054772"/>
            <a:chOff x="0" y="-241102"/>
            <a:chExt cx="24383997" cy="1406363"/>
          </a:xfrm>
        </p:grpSpPr>
        <p:grpSp>
          <p:nvGrpSpPr>
            <p:cNvPr id="128" name="Google Shape;128;p8"/>
            <p:cNvGrpSpPr/>
            <p:nvPr/>
          </p:nvGrpSpPr>
          <p:grpSpPr>
            <a:xfrm>
              <a:off x="0" y="-241102"/>
              <a:ext cx="24383997" cy="1406363"/>
              <a:chOff x="0" y="-47625"/>
              <a:chExt cx="4816592" cy="277800"/>
            </a:xfrm>
          </p:grpSpPr>
          <p:sp>
            <p:nvSpPr>
              <p:cNvPr id="129" name="Google Shape;129;p8"/>
              <p:cNvSpPr/>
              <p:nvPr/>
            </p:nvSpPr>
            <p:spPr>
              <a:xfrm>
                <a:off x="0" y="0"/>
                <a:ext cx="4816592" cy="230049"/>
              </a:xfrm>
              <a:custGeom>
                <a:rect b="b" l="l" r="r" t="t"/>
                <a:pathLst>
                  <a:path extrusionOk="0" h="230049" w="4816592">
                    <a:moveTo>
                      <a:pt x="0" y="0"/>
                    </a:moveTo>
                    <a:lnTo>
                      <a:pt x="4816592" y="0"/>
                    </a:lnTo>
                    <a:lnTo>
                      <a:pt x="4816592" y="230049"/>
                    </a:lnTo>
                    <a:lnTo>
                      <a:pt x="0" y="230049"/>
                    </a:lnTo>
                    <a:close/>
                  </a:path>
                </a:pathLst>
              </a:custGeom>
              <a:solidFill>
                <a:srgbClr val="5383FF"/>
              </a:solidFill>
              <a:ln>
                <a:noFill/>
              </a:ln>
            </p:spPr>
          </p:sp>
          <p:sp>
            <p:nvSpPr>
              <p:cNvPr id="130" name="Google Shape;130;p8"/>
              <p:cNvSpPr txBox="1"/>
              <p:nvPr/>
            </p:nvSpPr>
            <p:spPr>
              <a:xfrm>
                <a:off x="0" y="-47625"/>
                <a:ext cx="4816500" cy="277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1" name="Google Shape;131;p8"/>
            <p:cNvSpPr/>
            <p:nvPr/>
          </p:nvSpPr>
          <p:spPr>
            <a:xfrm>
              <a:off x="23133839" y="266782"/>
              <a:ext cx="632209" cy="631060"/>
            </a:xfrm>
            <a:custGeom>
              <a:rect b="b" l="l" r="r" t="t"/>
              <a:pathLst>
                <a:path extrusionOk="0" h="631060" w="632209">
                  <a:moveTo>
                    <a:pt x="0" y="0"/>
                  </a:moveTo>
                  <a:lnTo>
                    <a:pt x="632209" y="0"/>
                  </a:lnTo>
                  <a:lnTo>
                    <a:pt x="632209" y="631059"/>
                  </a:lnTo>
                  <a:lnTo>
                    <a:pt x="0" y="631059"/>
                  </a:lnTo>
                  <a:lnTo>
                    <a:pt x="0" y="0"/>
                  </a:lnTo>
                  <a:close/>
                </a:path>
              </a:pathLst>
            </a:custGeom>
            <a:blipFill rotWithShape="1">
              <a:blip r:embed="rId3">
                <a:alphaModFix/>
              </a:blip>
              <a:stretch>
                <a:fillRect b="0" l="0" r="0" t="0"/>
              </a:stretch>
            </a:blipFill>
            <a:ln>
              <a:noFill/>
            </a:ln>
          </p:spPr>
        </p:sp>
        <p:grpSp>
          <p:nvGrpSpPr>
            <p:cNvPr id="132" name="Google Shape;132;p8"/>
            <p:cNvGrpSpPr/>
            <p:nvPr/>
          </p:nvGrpSpPr>
          <p:grpSpPr>
            <a:xfrm>
              <a:off x="1371600" y="25680"/>
              <a:ext cx="15395862" cy="872162"/>
              <a:chOff x="0" y="-47625"/>
              <a:chExt cx="3041158" cy="172279"/>
            </a:xfrm>
          </p:grpSpPr>
          <p:sp>
            <p:nvSpPr>
              <p:cNvPr id="133" name="Google Shape;133;p8"/>
              <p:cNvSpPr/>
              <p:nvPr/>
            </p:nvSpPr>
            <p:spPr>
              <a:xfrm>
                <a:off x="0" y="0"/>
                <a:ext cx="3041158" cy="124654"/>
              </a:xfrm>
              <a:custGeom>
                <a:rect b="b" l="l" r="r" t="t"/>
                <a:pathLst>
                  <a:path extrusionOk="0" h="124654" w="3041158">
                    <a:moveTo>
                      <a:pt x="34194" y="0"/>
                    </a:moveTo>
                    <a:lnTo>
                      <a:pt x="3006964" y="0"/>
                    </a:lnTo>
                    <a:cubicBezTo>
                      <a:pt x="3016032" y="0"/>
                      <a:pt x="3024730" y="3603"/>
                      <a:pt x="3031143" y="10015"/>
                    </a:cubicBezTo>
                    <a:cubicBezTo>
                      <a:pt x="3037555" y="16428"/>
                      <a:pt x="3041158" y="25125"/>
                      <a:pt x="3041158" y="34194"/>
                    </a:cubicBezTo>
                    <a:lnTo>
                      <a:pt x="3041158" y="90459"/>
                    </a:lnTo>
                    <a:cubicBezTo>
                      <a:pt x="3041158" y="99528"/>
                      <a:pt x="3037555" y="108226"/>
                      <a:pt x="3031143" y="114639"/>
                    </a:cubicBezTo>
                    <a:cubicBezTo>
                      <a:pt x="3024730" y="121051"/>
                      <a:pt x="3016032" y="124654"/>
                      <a:pt x="3006964" y="124654"/>
                    </a:cubicBezTo>
                    <a:lnTo>
                      <a:pt x="34194" y="124654"/>
                    </a:lnTo>
                    <a:cubicBezTo>
                      <a:pt x="25125" y="124654"/>
                      <a:pt x="16428" y="121051"/>
                      <a:pt x="10015" y="114639"/>
                    </a:cubicBezTo>
                    <a:cubicBezTo>
                      <a:pt x="3603" y="108226"/>
                      <a:pt x="0" y="99528"/>
                      <a:pt x="0" y="90459"/>
                    </a:cubicBezTo>
                    <a:lnTo>
                      <a:pt x="0" y="34194"/>
                    </a:lnTo>
                    <a:cubicBezTo>
                      <a:pt x="0" y="25125"/>
                      <a:pt x="3603" y="16428"/>
                      <a:pt x="10015" y="10015"/>
                    </a:cubicBezTo>
                    <a:cubicBezTo>
                      <a:pt x="16428" y="3603"/>
                      <a:pt x="25125" y="0"/>
                      <a:pt x="34194" y="0"/>
                    </a:cubicBezTo>
                    <a:close/>
                  </a:path>
                </a:pathLst>
              </a:custGeom>
              <a:solidFill>
                <a:srgbClr val="FFFFFF">
                  <a:alpha val="71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8"/>
              <p:cNvSpPr txBox="1"/>
              <p:nvPr/>
            </p:nvSpPr>
            <p:spPr>
              <a:xfrm>
                <a:off x="0" y="-47625"/>
                <a:ext cx="3041100" cy="1722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5" name="Google Shape;135;p8"/>
            <p:cNvGrpSpPr/>
            <p:nvPr/>
          </p:nvGrpSpPr>
          <p:grpSpPr>
            <a:xfrm>
              <a:off x="1669323" y="436785"/>
              <a:ext cx="291064" cy="291064"/>
              <a:chOff x="0" y="0"/>
              <a:chExt cx="812800" cy="812800"/>
            </a:xfrm>
          </p:grpSpPr>
          <p:sp>
            <p:nvSpPr>
              <p:cNvPr id="136" name="Google Shape;136;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8"/>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8" name="Google Shape;138;p8"/>
            <p:cNvGrpSpPr/>
            <p:nvPr/>
          </p:nvGrpSpPr>
          <p:grpSpPr>
            <a:xfrm>
              <a:off x="13738996" y="436785"/>
              <a:ext cx="291064" cy="291064"/>
              <a:chOff x="0" y="0"/>
              <a:chExt cx="812800" cy="812800"/>
            </a:xfrm>
          </p:grpSpPr>
          <p:sp>
            <p:nvSpPr>
              <p:cNvPr id="139" name="Google Shape;139;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8"/>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1" name="Google Shape;141;p8"/>
            <p:cNvGrpSpPr/>
            <p:nvPr/>
          </p:nvGrpSpPr>
          <p:grpSpPr>
            <a:xfrm>
              <a:off x="9363839" y="436785"/>
              <a:ext cx="291064" cy="291064"/>
              <a:chOff x="0" y="0"/>
              <a:chExt cx="812800" cy="812800"/>
            </a:xfrm>
          </p:grpSpPr>
          <p:sp>
            <p:nvSpPr>
              <p:cNvPr id="142" name="Google Shape;142;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8"/>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4" name="Google Shape;144;p8"/>
            <p:cNvSpPr txBox="1"/>
            <p:nvPr/>
          </p:nvSpPr>
          <p:spPr>
            <a:xfrm>
              <a:off x="2059989" y="380433"/>
              <a:ext cx="14490900" cy="390300"/>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1902" u="none" cap="none" strike="noStrike">
                  <a:solidFill>
                    <a:srgbClr val="000000"/>
                  </a:solidFill>
                  <a:latin typeface="Archivo Black"/>
                  <a:ea typeface="Archivo Black"/>
                  <a:cs typeface="Archivo Black"/>
                  <a:sym typeface="Archivo Black"/>
                </a:rPr>
                <a:t>NAME COMPANY                                            ABOUT US                       CONTACT US</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5" name="Shape 145"/>
        <p:cNvGrpSpPr/>
        <p:nvPr/>
      </p:nvGrpSpPr>
      <p:grpSpPr>
        <a:xfrm>
          <a:off x="0" y="0"/>
          <a:ext cx="0" cy="0"/>
          <a:chOff x="0" y="0"/>
          <a:chExt cx="0" cy="0"/>
        </a:xfrm>
      </p:grpSpPr>
      <p:pic>
        <p:nvPicPr>
          <p:cNvPr id="146" name="Google Shape;146;p9"/>
          <p:cNvPicPr preferRelativeResize="0"/>
          <p:nvPr/>
        </p:nvPicPr>
        <p:blipFill>
          <a:blip r:embed="rId2">
            <a:alphaModFix/>
          </a:blip>
          <a:stretch>
            <a:fillRect/>
          </a:stretch>
        </p:blipFill>
        <p:spPr>
          <a:xfrm>
            <a:off x="-6276851" y="6100950"/>
            <a:ext cx="14449777" cy="10286999"/>
          </a:xfrm>
          <a:prstGeom prst="rect">
            <a:avLst/>
          </a:prstGeom>
          <a:noFill/>
          <a:ln>
            <a:noFill/>
          </a:ln>
        </p:spPr>
      </p:pic>
      <p:pic>
        <p:nvPicPr>
          <p:cNvPr id="147" name="Google Shape;147;p9"/>
          <p:cNvPicPr preferRelativeResize="0"/>
          <p:nvPr/>
        </p:nvPicPr>
        <p:blipFill>
          <a:blip r:embed="rId3">
            <a:alphaModFix/>
          </a:blip>
          <a:stretch>
            <a:fillRect/>
          </a:stretch>
        </p:blipFill>
        <p:spPr>
          <a:xfrm>
            <a:off x="10043525" y="-2888211"/>
            <a:ext cx="13788882" cy="7237800"/>
          </a:xfrm>
          <a:prstGeom prst="rect">
            <a:avLst/>
          </a:prstGeom>
          <a:noFill/>
          <a:ln>
            <a:noFill/>
          </a:ln>
        </p:spPr>
      </p:pic>
      <p:sp>
        <p:nvSpPr>
          <p:cNvPr id="148" name="Google Shape;148;p9"/>
          <p:cNvSpPr txBox="1"/>
          <p:nvPr>
            <p:ph idx="1" type="body"/>
          </p:nvPr>
        </p:nvSpPr>
        <p:spPr>
          <a:xfrm>
            <a:off x="6229750" y="4324025"/>
            <a:ext cx="5111700" cy="3463200"/>
          </a:xfrm>
          <a:prstGeom prst="rect">
            <a:avLst/>
          </a:prstGeom>
          <a:noFill/>
          <a:ln>
            <a:noFill/>
          </a:ln>
        </p:spPr>
        <p:txBody>
          <a:bodyPr anchorCtr="0" anchor="t" bIns="45700" lIns="91425" spcFirstLastPara="1" rIns="91425" wrap="square" tIns="45700">
            <a:normAutofit/>
          </a:bodyPr>
          <a:lstStyle>
            <a:lvl1pPr indent="-349250" lvl="0" marL="457200" algn="l">
              <a:spcBef>
                <a:spcPts val="640"/>
              </a:spcBef>
              <a:spcAft>
                <a:spcPts val="0"/>
              </a:spcAft>
              <a:buClr>
                <a:schemeClr val="dk1"/>
              </a:buClr>
              <a:buSzPts val="1900"/>
              <a:buChar char="•"/>
              <a:defRPr/>
            </a:lvl1pPr>
            <a:lvl2pPr indent="-349250" lvl="1" marL="914400" algn="l">
              <a:spcBef>
                <a:spcPts val="560"/>
              </a:spcBef>
              <a:spcAft>
                <a:spcPts val="0"/>
              </a:spcAft>
              <a:buClr>
                <a:schemeClr val="dk1"/>
              </a:buClr>
              <a:buSzPts val="1900"/>
              <a:buChar char="–"/>
              <a:defRPr/>
            </a:lvl2pPr>
            <a:lvl3pPr indent="-349250" lvl="2" marL="1371600" algn="l">
              <a:spcBef>
                <a:spcPts val="480"/>
              </a:spcBef>
              <a:spcAft>
                <a:spcPts val="0"/>
              </a:spcAft>
              <a:buClr>
                <a:schemeClr val="dk1"/>
              </a:buClr>
              <a:buSzPts val="1900"/>
              <a:buChar char="•"/>
              <a:defRPr/>
            </a:lvl3pPr>
            <a:lvl4pPr indent="-349250" lvl="3" marL="1828800" algn="l">
              <a:spcBef>
                <a:spcPts val="400"/>
              </a:spcBef>
              <a:spcAft>
                <a:spcPts val="0"/>
              </a:spcAft>
              <a:buClr>
                <a:schemeClr val="dk1"/>
              </a:buClr>
              <a:buSzPts val="1900"/>
              <a:buChar char="–"/>
              <a:defRPr/>
            </a:lvl4pPr>
            <a:lvl5pPr indent="-349250" lvl="4" marL="2286000" algn="l">
              <a:spcBef>
                <a:spcPts val="400"/>
              </a:spcBef>
              <a:spcAft>
                <a:spcPts val="0"/>
              </a:spcAft>
              <a:buClr>
                <a:schemeClr val="dk1"/>
              </a:buClr>
              <a:buSzPts val="1900"/>
              <a:buChar char="»"/>
              <a:defRPr/>
            </a:lvl5pPr>
            <a:lvl6pPr indent="-349250" lvl="5" marL="2743200" algn="l">
              <a:spcBef>
                <a:spcPts val="400"/>
              </a:spcBef>
              <a:spcAft>
                <a:spcPts val="0"/>
              </a:spcAft>
              <a:buClr>
                <a:schemeClr val="dk1"/>
              </a:buClr>
              <a:buSzPts val="1900"/>
              <a:buChar char="•"/>
              <a:defRPr/>
            </a:lvl6pPr>
            <a:lvl7pPr indent="-349250" lvl="6" marL="3200400" algn="l">
              <a:spcBef>
                <a:spcPts val="400"/>
              </a:spcBef>
              <a:spcAft>
                <a:spcPts val="0"/>
              </a:spcAft>
              <a:buClr>
                <a:schemeClr val="dk1"/>
              </a:buClr>
              <a:buSzPts val="1900"/>
              <a:buChar char="•"/>
              <a:defRPr/>
            </a:lvl7pPr>
            <a:lvl8pPr indent="-349250" lvl="7" marL="3657600" algn="l">
              <a:spcBef>
                <a:spcPts val="400"/>
              </a:spcBef>
              <a:spcAft>
                <a:spcPts val="0"/>
              </a:spcAft>
              <a:buClr>
                <a:schemeClr val="dk1"/>
              </a:buClr>
              <a:buSzPts val="1900"/>
              <a:buChar char="•"/>
              <a:defRPr/>
            </a:lvl8pPr>
            <a:lvl9pPr indent="-349250" lvl="8" marL="4114800" algn="l">
              <a:spcBef>
                <a:spcPts val="400"/>
              </a:spcBef>
              <a:spcAft>
                <a:spcPts val="0"/>
              </a:spcAft>
              <a:buClr>
                <a:schemeClr val="dk1"/>
              </a:buClr>
              <a:buSzPts val="1900"/>
              <a:buChar char="•"/>
              <a:defRPr/>
            </a:lvl9pPr>
          </a:lstStyle>
          <a:p/>
        </p:txBody>
      </p:sp>
      <p:sp>
        <p:nvSpPr>
          <p:cNvPr id="149" name="Google Shape;149;p9"/>
          <p:cNvSpPr txBox="1"/>
          <p:nvPr>
            <p:ph idx="2" type="body"/>
          </p:nvPr>
        </p:nvSpPr>
        <p:spPr>
          <a:xfrm>
            <a:off x="1155575" y="4324025"/>
            <a:ext cx="4613400" cy="46911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900"/>
              <a:buNone/>
              <a:defRPr/>
            </a:lvl1pPr>
            <a:lvl2pPr indent="-228600" lvl="1" marL="914400" algn="l">
              <a:spcBef>
                <a:spcPts val="240"/>
              </a:spcBef>
              <a:spcAft>
                <a:spcPts val="0"/>
              </a:spcAft>
              <a:buClr>
                <a:schemeClr val="dk1"/>
              </a:buClr>
              <a:buSzPts val="1900"/>
              <a:buNone/>
              <a:defRPr/>
            </a:lvl2pPr>
            <a:lvl3pPr indent="-228600" lvl="2" marL="1371600" algn="l">
              <a:spcBef>
                <a:spcPts val="200"/>
              </a:spcBef>
              <a:spcAft>
                <a:spcPts val="0"/>
              </a:spcAft>
              <a:buClr>
                <a:schemeClr val="dk1"/>
              </a:buClr>
              <a:buSzPts val="1900"/>
              <a:buNone/>
              <a:defRPr/>
            </a:lvl3pPr>
            <a:lvl4pPr indent="-228600" lvl="3" marL="1828800" algn="l">
              <a:spcBef>
                <a:spcPts val="180"/>
              </a:spcBef>
              <a:spcAft>
                <a:spcPts val="0"/>
              </a:spcAft>
              <a:buClr>
                <a:schemeClr val="dk1"/>
              </a:buClr>
              <a:buSzPts val="1900"/>
              <a:buNone/>
              <a:defRPr/>
            </a:lvl4pPr>
            <a:lvl5pPr indent="-228600" lvl="4" marL="2286000" algn="l">
              <a:spcBef>
                <a:spcPts val="180"/>
              </a:spcBef>
              <a:spcAft>
                <a:spcPts val="0"/>
              </a:spcAft>
              <a:buClr>
                <a:schemeClr val="dk1"/>
              </a:buClr>
              <a:buSzPts val="1900"/>
              <a:buNone/>
              <a:defRPr/>
            </a:lvl5pPr>
            <a:lvl6pPr indent="-228600" lvl="5" marL="2743200" algn="l">
              <a:spcBef>
                <a:spcPts val="180"/>
              </a:spcBef>
              <a:spcAft>
                <a:spcPts val="0"/>
              </a:spcAft>
              <a:buClr>
                <a:schemeClr val="dk1"/>
              </a:buClr>
              <a:buSzPts val="1900"/>
              <a:buNone/>
              <a:defRPr/>
            </a:lvl6pPr>
            <a:lvl7pPr indent="-228600" lvl="6" marL="3200400" algn="l">
              <a:spcBef>
                <a:spcPts val="180"/>
              </a:spcBef>
              <a:spcAft>
                <a:spcPts val="0"/>
              </a:spcAft>
              <a:buClr>
                <a:schemeClr val="dk1"/>
              </a:buClr>
              <a:buSzPts val="1900"/>
              <a:buNone/>
              <a:defRPr/>
            </a:lvl7pPr>
            <a:lvl8pPr indent="-228600" lvl="7" marL="3657600" algn="l">
              <a:spcBef>
                <a:spcPts val="180"/>
              </a:spcBef>
              <a:spcAft>
                <a:spcPts val="0"/>
              </a:spcAft>
              <a:buClr>
                <a:schemeClr val="dk1"/>
              </a:buClr>
              <a:buSzPts val="1900"/>
              <a:buNone/>
              <a:defRPr/>
            </a:lvl8pPr>
            <a:lvl9pPr indent="-228600" lvl="8" marL="4114800" algn="l">
              <a:spcBef>
                <a:spcPts val="180"/>
              </a:spcBef>
              <a:spcAft>
                <a:spcPts val="0"/>
              </a:spcAft>
              <a:buClr>
                <a:schemeClr val="dk1"/>
              </a:buClr>
              <a:buSzPts val="1900"/>
              <a:buNone/>
              <a:defRPr/>
            </a:lvl9pPr>
          </a:lstStyle>
          <a:p/>
        </p:txBody>
      </p:sp>
      <p:grpSp>
        <p:nvGrpSpPr>
          <p:cNvPr id="150" name="Google Shape;150;p9"/>
          <p:cNvGrpSpPr/>
          <p:nvPr/>
        </p:nvGrpSpPr>
        <p:grpSpPr>
          <a:xfrm>
            <a:off x="0" y="-180826"/>
            <a:ext cx="18287998" cy="1054772"/>
            <a:chOff x="0" y="-241102"/>
            <a:chExt cx="24383997" cy="1406363"/>
          </a:xfrm>
        </p:grpSpPr>
        <p:grpSp>
          <p:nvGrpSpPr>
            <p:cNvPr id="151" name="Google Shape;151;p9"/>
            <p:cNvGrpSpPr/>
            <p:nvPr/>
          </p:nvGrpSpPr>
          <p:grpSpPr>
            <a:xfrm>
              <a:off x="0" y="-241102"/>
              <a:ext cx="24383997" cy="1406363"/>
              <a:chOff x="0" y="-47625"/>
              <a:chExt cx="4816592" cy="277800"/>
            </a:xfrm>
          </p:grpSpPr>
          <p:sp>
            <p:nvSpPr>
              <p:cNvPr id="152" name="Google Shape;152;p9"/>
              <p:cNvSpPr/>
              <p:nvPr/>
            </p:nvSpPr>
            <p:spPr>
              <a:xfrm>
                <a:off x="0" y="0"/>
                <a:ext cx="4816592" cy="230049"/>
              </a:xfrm>
              <a:custGeom>
                <a:rect b="b" l="l" r="r" t="t"/>
                <a:pathLst>
                  <a:path extrusionOk="0" h="230049" w="4816592">
                    <a:moveTo>
                      <a:pt x="0" y="0"/>
                    </a:moveTo>
                    <a:lnTo>
                      <a:pt x="4816592" y="0"/>
                    </a:lnTo>
                    <a:lnTo>
                      <a:pt x="4816592" y="230049"/>
                    </a:lnTo>
                    <a:lnTo>
                      <a:pt x="0" y="230049"/>
                    </a:lnTo>
                    <a:close/>
                  </a:path>
                </a:pathLst>
              </a:custGeom>
              <a:solidFill>
                <a:srgbClr val="5383FF"/>
              </a:solidFill>
              <a:ln>
                <a:noFill/>
              </a:ln>
            </p:spPr>
          </p:sp>
          <p:sp>
            <p:nvSpPr>
              <p:cNvPr id="153" name="Google Shape;153;p9"/>
              <p:cNvSpPr txBox="1"/>
              <p:nvPr/>
            </p:nvSpPr>
            <p:spPr>
              <a:xfrm>
                <a:off x="0" y="-47625"/>
                <a:ext cx="4816500" cy="277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4" name="Google Shape;154;p9"/>
            <p:cNvSpPr/>
            <p:nvPr/>
          </p:nvSpPr>
          <p:spPr>
            <a:xfrm>
              <a:off x="23133839" y="266782"/>
              <a:ext cx="632209" cy="631060"/>
            </a:xfrm>
            <a:custGeom>
              <a:rect b="b" l="l" r="r" t="t"/>
              <a:pathLst>
                <a:path extrusionOk="0" h="631060" w="632209">
                  <a:moveTo>
                    <a:pt x="0" y="0"/>
                  </a:moveTo>
                  <a:lnTo>
                    <a:pt x="632209" y="0"/>
                  </a:lnTo>
                  <a:lnTo>
                    <a:pt x="632209" y="631059"/>
                  </a:lnTo>
                  <a:lnTo>
                    <a:pt x="0" y="631059"/>
                  </a:lnTo>
                  <a:lnTo>
                    <a:pt x="0" y="0"/>
                  </a:lnTo>
                  <a:close/>
                </a:path>
              </a:pathLst>
            </a:custGeom>
            <a:blipFill rotWithShape="1">
              <a:blip r:embed="rId4">
                <a:alphaModFix/>
              </a:blip>
              <a:stretch>
                <a:fillRect b="0" l="0" r="0" t="0"/>
              </a:stretch>
            </a:blipFill>
            <a:ln>
              <a:noFill/>
            </a:ln>
          </p:spPr>
        </p:sp>
        <p:grpSp>
          <p:nvGrpSpPr>
            <p:cNvPr id="155" name="Google Shape;155;p9"/>
            <p:cNvGrpSpPr/>
            <p:nvPr/>
          </p:nvGrpSpPr>
          <p:grpSpPr>
            <a:xfrm>
              <a:off x="1371600" y="25680"/>
              <a:ext cx="15395862" cy="872162"/>
              <a:chOff x="0" y="-47625"/>
              <a:chExt cx="3041158" cy="172279"/>
            </a:xfrm>
          </p:grpSpPr>
          <p:sp>
            <p:nvSpPr>
              <p:cNvPr id="156" name="Google Shape;156;p9"/>
              <p:cNvSpPr/>
              <p:nvPr/>
            </p:nvSpPr>
            <p:spPr>
              <a:xfrm>
                <a:off x="0" y="0"/>
                <a:ext cx="3041158" cy="124654"/>
              </a:xfrm>
              <a:custGeom>
                <a:rect b="b" l="l" r="r" t="t"/>
                <a:pathLst>
                  <a:path extrusionOk="0" h="124654" w="3041158">
                    <a:moveTo>
                      <a:pt x="34194" y="0"/>
                    </a:moveTo>
                    <a:lnTo>
                      <a:pt x="3006964" y="0"/>
                    </a:lnTo>
                    <a:cubicBezTo>
                      <a:pt x="3016032" y="0"/>
                      <a:pt x="3024730" y="3603"/>
                      <a:pt x="3031143" y="10015"/>
                    </a:cubicBezTo>
                    <a:cubicBezTo>
                      <a:pt x="3037555" y="16428"/>
                      <a:pt x="3041158" y="25125"/>
                      <a:pt x="3041158" y="34194"/>
                    </a:cubicBezTo>
                    <a:lnTo>
                      <a:pt x="3041158" y="90459"/>
                    </a:lnTo>
                    <a:cubicBezTo>
                      <a:pt x="3041158" y="99528"/>
                      <a:pt x="3037555" y="108226"/>
                      <a:pt x="3031143" y="114639"/>
                    </a:cubicBezTo>
                    <a:cubicBezTo>
                      <a:pt x="3024730" y="121051"/>
                      <a:pt x="3016032" y="124654"/>
                      <a:pt x="3006964" y="124654"/>
                    </a:cubicBezTo>
                    <a:lnTo>
                      <a:pt x="34194" y="124654"/>
                    </a:lnTo>
                    <a:cubicBezTo>
                      <a:pt x="25125" y="124654"/>
                      <a:pt x="16428" y="121051"/>
                      <a:pt x="10015" y="114639"/>
                    </a:cubicBezTo>
                    <a:cubicBezTo>
                      <a:pt x="3603" y="108226"/>
                      <a:pt x="0" y="99528"/>
                      <a:pt x="0" y="90459"/>
                    </a:cubicBezTo>
                    <a:lnTo>
                      <a:pt x="0" y="34194"/>
                    </a:lnTo>
                    <a:cubicBezTo>
                      <a:pt x="0" y="25125"/>
                      <a:pt x="3603" y="16428"/>
                      <a:pt x="10015" y="10015"/>
                    </a:cubicBezTo>
                    <a:cubicBezTo>
                      <a:pt x="16428" y="3603"/>
                      <a:pt x="25125" y="0"/>
                      <a:pt x="34194" y="0"/>
                    </a:cubicBezTo>
                    <a:close/>
                  </a:path>
                </a:pathLst>
              </a:custGeom>
              <a:solidFill>
                <a:srgbClr val="FFFFFF">
                  <a:alpha val="71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9"/>
              <p:cNvSpPr txBox="1"/>
              <p:nvPr/>
            </p:nvSpPr>
            <p:spPr>
              <a:xfrm>
                <a:off x="0" y="-47625"/>
                <a:ext cx="3041100" cy="1722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8" name="Google Shape;158;p9"/>
            <p:cNvGrpSpPr/>
            <p:nvPr/>
          </p:nvGrpSpPr>
          <p:grpSpPr>
            <a:xfrm>
              <a:off x="1669323" y="436785"/>
              <a:ext cx="291064" cy="291064"/>
              <a:chOff x="0" y="0"/>
              <a:chExt cx="812800" cy="812800"/>
            </a:xfrm>
          </p:grpSpPr>
          <p:sp>
            <p:nvSpPr>
              <p:cNvPr id="159" name="Google Shape;159;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9"/>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1" name="Google Shape;161;p9"/>
            <p:cNvGrpSpPr/>
            <p:nvPr/>
          </p:nvGrpSpPr>
          <p:grpSpPr>
            <a:xfrm>
              <a:off x="13738996" y="436785"/>
              <a:ext cx="291064" cy="291064"/>
              <a:chOff x="0" y="0"/>
              <a:chExt cx="812800" cy="812800"/>
            </a:xfrm>
          </p:grpSpPr>
          <p:sp>
            <p:nvSpPr>
              <p:cNvPr id="162" name="Google Shape;162;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9"/>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4" name="Google Shape;164;p9"/>
            <p:cNvGrpSpPr/>
            <p:nvPr/>
          </p:nvGrpSpPr>
          <p:grpSpPr>
            <a:xfrm>
              <a:off x="9363839" y="436785"/>
              <a:ext cx="291064" cy="291064"/>
              <a:chOff x="0" y="0"/>
              <a:chExt cx="812800" cy="812800"/>
            </a:xfrm>
          </p:grpSpPr>
          <p:sp>
            <p:nvSpPr>
              <p:cNvPr id="165" name="Google Shape;165;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9"/>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7" name="Google Shape;167;p9"/>
            <p:cNvSpPr txBox="1"/>
            <p:nvPr/>
          </p:nvSpPr>
          <p:spPr>
            <a:xfrm>
              <a:off x="2059989" y="380433"/>
              <a:ext cx="14490900" cy="390300"/>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1902" u="none" cap="none" strike="noStrike">
                  <a:solidFill>
                    <a:srgbClr val="000000"/>
                  </a:solidFill>
                  <a:latin typeface="Archivo Black"/>
                  <a:ea typeface="Archivo Black"/>
                  <a:cs typeface="Archivo Black"/>
                  <a:sym typeface="Archivo Black"/>
                </a:rPr>
                <a:t>NAME COMPANY                                            ABOUT US                       CONTACT US</a:t>
              </a:r>
              <a:endParaRPr/>
            </a:p>
          </p:txBody>
        </p:sp>
      </p:grpSp>
      <p:sp>
        <p:nvSpPr>
          <p:cNvPr id="168" name="Google Shape;168;p9"/>
          <p:cNvSpPr txBox="1"/>
          <p:nvPr>
            <p:ph type="title"/>
          </p:nvPr>
        </p:nvSpPr>
        <p:spPr>
          <a:xfrm>
            <a:off x="984250" y="1894825"/>
            <a:ext cx="10048500" cy="1143000"/>
          </a:xfrm>
          <a:prstGeom prst="rect">
            <a:avLst/>
          </a:prstGeom>
          <a:noFill/>
          <a:ln>
            <a:noFill/>
          </a:ln>
        </p:spPr>
        <p:txBody>
          <a:bodyPr anchorCtr="0" anchor="ctr" bIns="45700" lIns="91425" spcFirstLastPara="1" rIns="91425" wrap="square" tIns="45700">
            <a:normAutofit/>
          </a:bodyPr>
          <a:lstStyle>
            <a:lvl1pPr lvl="0" marR="0">
              <a:spcBef>
                <a:spcPts val="0"/>
              </a:spcBef>
              <a:spcAft>
                <a:spcPts val="0"/>
              </a:spcAft>
              <a:buClr>
                <a:schemeClr val="dk1"/>
              </a:buClr>
              <a:buSzPts val="6600"/>
              <a:buFont typeface="Archivo Black"/>
              <a:buNone/>
              <a:defRPr i="0" sz="6600" u="none" cap="none" strike="noStrike">
                <a:solidFill>
                  <a:schemeClr val="dk1"/>
                </a:solidFill>
                <a:latin typeface="Archivo Black"/>
                <a:ea typeface="Archivo Black"/>
                <a:cs typeface="Archivo Black"/>
                <a:sym typeface="Archiv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9" name="Shape 169"/>
        <p:cNvGrpSpPr/>
        <p:nvPr/>
      </p:nvGrpSpPr>
      <p:grpSpPr>
        <a:xfrm>
          <a:off x="0" y="0"/>
          <a:ext cx="0" cy="0"/>
          <a:chOff x="0" y="0"/>
          <a:chExt cx="0" cy="0"/>
        </a:xfrm>
      </p:grpSpPr>
      <p:pic>
        <p:nvPicPr>
          <p:cNvPr id="170" name="Google Shape;170;p10"/>
          <p:cNvPicPr preferRelativeResize="0"/>
          <p:nvPr/>
        </p:nvPicPr>
        <p:blipFill>
          <a:blip r:embed="rId2">
            <a:alphaModFix/>
          </a:blip>
          <a:stretch>
            <a:fillRect/>
          </a:stretch>
        </p:blipFill>
        <p:spPr>
          <a:xfrm>
            <a:off x="-2345850" y="7798312"/>
            <a:ext cx="13287649" cy="5521367"/>
          </a:xfrm>
          <a:prstGeom prst="rect">
            <a:avLst/>
          </a:prstGeom>
          <a:noFill/>
          <a:ln>
            <a:noFill/>
          </a:ln>
        </p:spPr>
      </p:pic>
      <p:pic>
        <p:nvPicPr>
          <p:cNvPr id="171" name="Google Shape;171;p10"/>
          <p:cNvPicPr preferRelativeResize="0"/>
          <p:nvPr/>
        </p:nvPicPr>
        <p:blipFill>
          <a:blip r:embed="rId3">
            <a:alphaModFix/>
          </a:blip>
          <a:stretch>
            <a:fillRect/>
          </a:stretch>
        </p:blipFill>
        <p:spPr>
          <a:xfrm>
            <a:off x="16076351" y="-1068075"/>
            <a:ext cx="13287649" cy="5521371"/>
          </a:xfrm>
          <a:prstGeom prst="rect">
            <a:avLst/>
          </a:prstGeom>
          <a:noFill/>
          <a:ln>
            <a:noFill/>
          </a:ln>
        </p:spPr>
      </p:pic>
      <p:sp>
        <p:nvSpPr>
          <p:cNvPr id="172" name="Google Shape;172;p10"/>
          <p:cNvSpPr/>
          <p:nvPr>
            <p:ph idx="2" type="pic"/>
          </p:nvPr>
        </p:nvSpPr>
        <p:spPr>
          <a:xfrm>
            <a:off x="9324413" y="4208500"/>
            <a:ext cx="5486400" cy="4114800"/>
          </a:xfrm>
          <a:prstGeom prst="rect">
            <a:avLst/>
          </a:prstGeom>
          <a:noFill/>
          <a:ln>
            <a:noFill/>
          </a:ln>
        </p:spPr>
      </p:sp>
      <p:sp>
        <p:nvSpPr>
          <p:cNvPr id="173" name="Google Shape;173;p10"/>
          <p:cNvSpPr txBox="1"/>
          <p:nvPr>
            <p:ph idx="1" type="body"/>
          </p:nvPr>
        </p:nvSpPr>
        <p:spPr>
          <a:xfrm>
            <a:off x="2260738" y="4918363"/>
            <a:ext cx="5486400" cy="8049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900"/>
              <a:buNone/>
              <a:defRPr/>
            </a:lvl1pPr>
            <a:lvl2pPr indent="-228600" lvl="1" marL="914400" algn="l">
              <a:spcBef>
                <a:spcPts val="240"/>
              </a:spcBef>
              <a:spcAft>
                <a:spcPts val="0"/>
              </a:spcAft>
              <a:buClr>
                <a:schemeClr val="dk1"/>
              </a:buClr>
              <a:buSzPts val="1900"/>
              <a:buNone/>
              <a:defRPr/>
            </a:lvl2pPr>
            <a:lvl3pPr indent="-228600" lvl="2" marL="1371600" algn="l">
              <a:spcBef>
                <a:spcPts val="200"/>
              </a:spcBef>
              <a:spcAft>
                <a:spcPts val="0"/>
              </a:spcAft>
              <a:buClr>
                <a:schemeClr val="dk1"/>
              </a:buClr>
              <a:buSzPts val="1900"/>
              <a:buNone/>
              <a:defRPr/>
            </a:lvl3pPr>
            <a:lvl4pPr indent="-228600" lvl="3" marL="1828800" algn="l">
              <a:spcBef>
                <a:spcPts val="180"/>
              </a:spcBef>
              <a:spcAft>
                <a:spcPts val="0"/>
              </a:spcAft>
              <a:buClr>
                <a:schemeClr val="dk1"/>
              </a:buClr>
              <a:buSzPts val="1900"/>
              <a:buNone/>
              <a:defRPr/>
            </a:lvl4pPr>
            <a:lvl5pPr indent="-228600" lvl="4" marL="2286000" algn="l">
              <a:spcBef>
                <a:spcPts val="180"/>
              </a:spcBef>
              <a:spcAft>
                <a:spcPts val="0"/>
              </a:spcAft>
              <a:buClr>
                <a:schemeClr val="dk1"/>
              </a:buClr>
              <a:buSzPts val="1900"/>
              <a:buNone/>
              <a:defRPr/>
            </a:lvl5pPr>
            <a:lvl6pPr indent="-228600" lvl="5" marL="2743200" algn="l">
              <a:spcBef>
                <a:spcPts val="180"/>
              </a:spcBef>
              <a:spcAft>
                <a:spcPts val="0"/>
              </a:spcAft>
              <a:buClr>
                <a:schemeClr val="dk1"/>
              </a:buClr>
              <a:buSzPts val="1900"/>
              <a:buNone/>
              <a:defRPr/>
            </a:lvl6pPr>
            <a:lvl7pPr indent="-228600" lvl="6" marL="3200400" algn="l">
              <a:spcBef>
                <a:spcPts val="180"/>
              </a:spcBef>
              <a:spcAft>
                <a:spcPts val="0"/>
              </a:spcAft>
              <a:buClr>
                <a:schemeClr val="dk1"/>
              </a:buClr>
              <a:buSzPts val="1900"/>
              <a:buNone/>
              <a:defRPr/>
            </a:lvl7pPr>
            <a:lvl8pPr indent="-228600" lvl="7" marL="3657600" algn="l">
              <a:spcBef>
                <a:spcPts val="180"/>
              </a:spcBef>
              <a:spcAft>
                <a:spcPts val="0"/>
              </a:spcAft>
              <a:buClr>
                <a:schemeClr val="dk1"/>
              </a:buClr>
              <a:buSzPts val="1900"/>
              <a:buNone/>
              <a:defRPr/>
            </a:lvl8pPr>
            <a:lvl9pPr indent="-228600" lvl="8" marL="4114800" algn="l">
              <a:spcBef>
                <a:spcPts val="180"/>
              </a:spcBef>
              <a:spcAft>
                <a:spcPts val="0"/>
              </a:spcAft>
              <a:buClr>
                <a:schemeClr val="dk1"/>
              </a:buClr>
              <a:buSzPts val="1900"/>
              <a:buNone/>
              <a:defRPr/>
            </a:lvl9pPr>
          </a:lstStyle>
          <a:p/>
        </p:txBody>
      </p:sp>
      <p:grpSp>
        <p:nvGrpSpPr>
          <p:cNvPr id="174" name="Google Shape;174;p10"/>
          <p:cNvGrpSpPr/>
          <p:nvPr/>
        </p:nvGrpSpPr>
        <p:grpSpPr>
          <a:xfrm>
            <a:off x="0" y="-180826"/>
            <a:ext cx="18287998" cy="1054772"/>
            <a:chOff x="0" y="-241102"/>
            <a:chExt cx="24383997" cy="1406363"/>
          </a:xfrm>
        </p:grpSpPr>
        <p:grpSp>
          <p:nvGrpSpPr>
            <p:cNvPr id="175" name="Google Shape;175;p10"/>
            <p:cNvGrpSpPr/>
            <p:nvPr/>
          </p:nvGrpSpPr>
          <p:grpSpPr>
            <a:xfrm>
              <a:off x="0" y="-241102"/>
              <a:ext cx="24383997" cy="1406363"/>
              <a:chOff x="0" y="-47625"/>
              <a:chExt cx="4816592" cy="277800"/>
            </a:xfrm>
          </p:grpSpPr>
          <p:sp>
            <p:nvSpPr>
              <p:cNvPr id="176" name="Google Shape;176;p10"/>
              <p:cNvSpPr/>
              <p:nvPr/>
            </p:nvSpPr>
            <p:spPr>
              <a:xfrm>
                <a:off x="0" y="0"/>
                <a:ext cx="4816592" cy="230049"/>
              </a:xfrm>
              <a:custGeom>
                <a:rect b="b" l="l" r="r" t="t"/>
                <a:pathLst>
                  <a:path extrusionOk="0" h="230049" w="4816592">
                    <a:moveTo>
                      <a:pt x="0" y="0"/>
                    </a:moveTo>
                    <a:lnTo>
                      <a:pt x="4816592" y="0"/>
                    </a:lnTo>
                    <a:lnTo>
                      <a:pt x="4816592" y="230049"/>
                    </a:lnTo>
                    <a:lnTo>
                      <a:pt x="0" y="230049"/>
                    </a:lnTo>
                    <a:close/>
                  </a:path>
                </a:pathLst>
              </a:custGeom>
              <a:solidFill>
                <a:srgbClr val="5383FF"/>
              </a:solidFill>
              <a:ln>
                <a:noFill/>
              </a:ln>
            </p:spPr>
          </p:sp>
          <p:sp>
            <p:nvSpPr>
              <p:cNvPr id="177" name="Google Shape;177;p10"/>
              <p:cNvSpPr txBox="1"/>
              <p:nvPr/>
            </p:nvSpPr>
            <p:spPr>
              <a:xfrm>
                <a:off x="0" y="-47625"/>
                <a:ext cx="4816500" cy="277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8" name="Google Shape;178;p10"/>
            <p:cNvSpPr/>
            <p:nvPr/>
          </p:nvSpPr>
          <p:spPr>
            <a:xfrm>
              <a:off x="23133839" y="266782"/>
              <a:ext cx="632209" cy="631060"/>
            </a:xfrm>
            <a:custGeom>
              <a:rect b="b" l="l" r="r" t="t"/>
              <a:pathLst>
                <a:path extrusionOk="0" h="631060" w="632209">
                  <a:moveTo>
                    <a:pt x="0" y="0"/>
                  </a:moveTo>
                  <a:lnTo>
                    <a:pt x="632209" y="0"/>
                  </a:lnTo>
                  <a:lnTo>
                    <a:pt x="632209" y="631059"/>
                  </a:lnTo>
                  <a:lnTo>
                    <a:pt x="0" y="631059"/>
                  </a:lnTo>
                  <a:lnTo>
                    <a:pt x="0" y="0"/>
                  </a:lnTo>
                  <a:close/>
                </a:path>
              </a:pathLst>
            </a:custGeom>
            <a:blipFill rotWithShape="1">
              <a:blip r:embed="rId4">
                <a:alphaModFix/>
              </a:blip>
              <a:stretch>
                <a:fillRect b="0" l="0" r="0" t="0"/>
              </a:stretch>
            </a:blipFill>
            <a:ln>
              <a:noFill/>
            </a:ln>
          </p:spPr>
        </p:sp>
        <p:grpSp>
          <p:nvGrpSpPr>
            <p:cNvPr id="179" name="Google Shape;179;p10"/>
            <p:cNvGrpSpPr/>
            <p:nvPr/>
          </p:nvGrpSpPr>
          <p:grpSpPr>
            <a:xfrm>
              <a:off x="1371600" y="25680"/>
              <a:ext cx="15395862" cy="872162"/>
              <a:chOff x="0" y="-47625"/>
              <a:chExt cx="3041158" cy="172279"/>
            </a:xfrm>
          </p:grpSpPr>
          <p:sp>
            <p:nvSpPr>
              <p:cNvPr id="180" name="Google Shape;180;p10"/>
              <p:cNvSpPr/>
              <p:nvPr/>
            </p:nvSpPr>
            <p:spPr>
              <a:xfrm>
                <a:off x="0" y="0"/>
                <a:ext cx="3041158" cy="124654"/>
              </a:xfrm>
              <a:custGeom>
                <a:rect b="b" l="l" r="r" t="t"/>
                <a:pathLst>
                  <a:path extrusionOk="0" h="124654" w="3041158">
                    <a:moveTo>
                      <a:pt x="34194" y="0"/>
                    </a:moveTo>
                    <a:lnTo>
                      <a:pt x="3006964" y="0"/>
                    </a:lnTo>
                    <a:cubicBezTo>
                      <a:pt x="3016032" y="0"/>
                      <a:pt x="3024730" y="3603"/>
                      <a:pt x="3031143" y="10015"/>
                    </a:cubicBezTo>
                    <a:cubicBezTo>
                      <a:pt x="3037555" y="16428"/>
                      <a:pt x="3041158" y="25125"/>
                      <a:pt x="3041158" y="34194"/>
                    </a:cubicBezTo>
                    <a:lnTo>
                      <a:pt x="3041158" y="90459"/>
                    </a:lnTo>
                    <a:cubicBezTo>
                      <a:pt x="3041158" y="99528"/>
                      <a:pt x="3037555" y="108226"/>
                      <a:pt x="3031143" y="114639"/>
                    </a:cubicBezTo>
                    <a:cubicBezTo>
                      <a:pt x="3024730" y="121051"/>
                      <a:pt x="3016032" y="124654"/>
                      <a:pt x="3006964" y="124654"/>
                    </a:cubicBezTo>
                    <a:lnTo>
                      <a:pt x="34194" y="124654"/>
                    </a:lnTo>
                    <a:cubicBezTo>
                      <a:pt x="25125" y="124654"/>
                      <a:pt x="16428" y="121051"/>
                      <a:pt x="10015" y="114639"/>
                    </a:cubicBezTo>
                    <a:cubicBezTo>
                      <a:pt x="3603" y="108226"/>
                      <a:pt x="0" y="99528"/>
                      <a:pt x="0" y="90459"/>
                    </a:cubicBezTo>
                    <a:lnTo>
                      <a:pt x="0" y="34194"/>
                    </a:lnTo>
                    <a:cubicBezTo>
                      <a:pt x="0" y="25125"/>
                      <a:pt x="3603" y="16428"/>
                      <a:pt x="10015" y="10015"/>
                    </a:cubicBezTo>
                    <a:cubicBezTo>
                      <a:pt x="16428" y="3603"/>
                      <a:pt x="25125" y="0"/>
                      <a:pt x="34194" y="0"/>
                    </a:cubicBezTo>
                    <a:close/>
                  </a:path>
                </a:pathLst>
              </a:custGeom>
              <a:solidFill>
                <a:srgbClr val="FFFFFF">
                  <a:alpha val="71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0"/>
              <p:cNvSpPr txBox="1"/>
              <p:nvPr/>
            </p:nvSpPr>
            <p:spPr>
              <a:xfrm>
                <a:off x="0" y="-47625"/>
                <a:ext cx="3041100" cy="1722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2" name="Google Shape;182;p10"/>
            <p:cNvGrpSpPr/>
            <p:nvPr/>
          </p:nvGrpSpPr>
          <p:grpSpPr>
            <a:xfrm>
              <a:off x="1669323" y="436785"/>
              <a:ext cx="291064" cy="291064"/>
              <a:chOff x="0" y="0"/>
              <a:chExt cx="812800" cy="812800"/>
            </a:xfrm>
          </p:grpSpPr>
          <p:sp>
            <p:nvSpPr>
              <p:cNvPr id="183" name="Google Shape;183;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0"/>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5" name="Google Shape;185;p10"/>
            <p:cNvGrpSpPr/>
            <p:nvPr/>
          </p:nvGrpSpPr>
          <p:grpSpPr>
            <a:xfrm>
              <a:off x="13738996" y="436785"/>
              <a:ext cx="291064" cy="291064"/>
              <a:chOff x="0" y="0"/>
              <a:chExt cx="812800" cy="812800"/>
            </a:xfrm>
          </p:grpSpPr>
          <p:sp>
            <p:nvSpPr>
              <p:cNvPr id="186" name="Google Shape;186;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0"/>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8" name="Google Shape;188;p10"/>
            <p:cNvGrpSpPr/>
            <p:nvPr/>
          </p:nvGrpSpPr>
          <p:grpSpPr>
            <a:xfrm>
              <a:off x="9363839" y="436785"/>
              <a:ext cx="291064" cy="291064"/>
              <a:chOff x="0" y="0"/>
              <a:chExt cx="812800" cy="812800"/>
            </a:xfrm>
          </p:grpSpPr>
          <p:sp>
            <p:nvSpPr>
              <p:cNvPr id="189" name="Google Shape;189;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0"/>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1" name="Google Shape;191;p10"/>
            <p:cNvSpPr txBox="1"/>
            <p:nvPr/>
          </p:nvSpPr>
          <p:spPr>
            <a:xfrm>
              <a:off x="2059989" y="380433"/>
              <a:ext cx="14490900" cy="390300"/>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1902" u="none" cap="none" strike="noStrike">
                  <a:solidFill>
                    <a:srgbClr val="000000"/>
                  </a:solidFill>
                  <a:latin typeface="Archivo Black"/>
                  <a:ea typeface="Archivo Black"/>
                  <a:cs typeface="Archivo Black"/>
                  <a:sym typeface="Archivo Black"/>
                </a:rPr>
                <a:t>NAME COMPANY                                            ABOUT US                       CONTACT US</a:t>
              </a:r>
              <a:endParaRPr/>
            </a:p>
          </p:txBody>
        </p:sp>
      </p:grpSp>
      <p:sp>
        <p:nvSpPr>
          <p:cNvPr id="192" name="Google Shape;192;p10"/>
          <p:cNvSpPr txBox="1"/>
          <p:nvPr>
            <p:ph type="title"/>
          </p:nvPr>
        </p:nvSpPr>
        <p:spPr>
          <a:xfrm>
            <a:off x="984250" y="1894825"/>
            <a:ext cx="10048500" cy="1143000"/>
          </a:xfrm>
          <a:prstGeom prst="rect">
            <a:avLst/>
          </a:prstGeom>
          <a:noFill/>
          <a:ln>
            <a:noFill/>
          </a:ln>
        </p:spPr>
        <p:txBody>
          <a:bodyPr anchorCtr="0" anchor="ctr" bIns="45700" lIns="91425" spcFirstLastPara="1" rIns="91425" wrap="square" tIns="45700">
            <a:normAutofit/>
          </a:bodyPr>
          <a:lstStyle>
            <a:lvl1pPr lvl="0" marR="0">
              <a:spcBef>
                <a:spcPts val="0"/>
              </a:spcBef>
              <a:spcAft>
                <a:spcPts val="0"/>
              </a:spcAft>
              <a:buClr>
                <a:schemeClr val="dk1"/>
              </a:buClr>
              <a:buSzPts val="6600"/>
              <a:buFont typeface="Archivo Black"/>
              <a:buNone/>
              <a:defRPr i="0" sz="6600" u="none" cap="none" strike="noStrike">
                <a:solidFill>
                  <a:schemeClr val="dk1"/>
                </a:solidFill>
                <a:latin typeface="Archivo Black"/>
                <a:ea typeface="Archivo Black"/>
                <a:cs typeface="Archivo Black"/>
                <a:sym typeface="Archiv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84250" y="1894825"/>
            <a:ext cx="10048500" cy="1143000"/>
          </a:xfrm>
          <a:prstGeom prst="rect">
            <a:avLst/>
          </a:prstGeom>
          <a:noFill/>
          <a:ln>
            <a:noFill/>
          </a:ln>
        </p:spPr>
        <p:txBody>
          <a:bodyPr anchorCtr="0" anchor="ctr" bIns="45700" lIns="91425" spcFirstLastPara="1" rIns="91425" wrap="square" tIns="45700">
            <a:normAutofit/>
          </a:bodyPr>
          <a:lstStyle>
            <a:lvl1pPr lvl="0" marR="0" rtl="0">
              <a:spcBef>
                <a:spcPts val="0"/>
              </a:spcBef>
              <a:spcAft>
                <a:spcPts val="0"/>
              </a:spcAft>
              <a:buClr>
                <a:schemeClr val="dk1"/>
              </a:buClr>
              <a:buSzPts val="6600"/>
              <a:buFont typeface="Archivo Black"/>
              <a:buNone/>
              <a:defRPr i="0" sz="6600" u="none" cap="none" strike="noStrike">
                <a:solidFill>
                  <a:schemeClr val="dk1"/>
                </a:solidFill>
                <a:latin typeface="Archivo Black"/>
                <a:ea typeface="Archivo Black"/>
                <a:cs typeface="Archivo Black"/>
                <a:sym typeface="Archiv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2096875" y="4528175"/>
            <a:ext cx="8229600" cy="4526100"/>
          </a:xfrm>
          <a:prstGeom prst="rect">
            <a:avLst/>
          </a:prstGeom>
          <a:noFill/>
          <a:ln>
            <a:noFill/>
          </a:ln>
        </p:spPr>
        <p:txBody>
          <a:bodyPr anchorCtr="0" anchor="t" bIns="45700" lIns="91425" spcFirstLastPara="1" rIns="91425" wrap="square" tIns="45700">
            <a:normAutofit/>
          </a:bodyPr>
          <a:lstStyle>
            <a:lvl1pPr indent="-349250" lvl="0" marL="457200" marR="0" rtl="0" algn="l">
              <a:spcBef>
                <a:spcPts val="640"/>
              </a:spcBef>
              <a:spcAft>
                <a:spcPts val="0"/>
              </a:spcAft>
              <a:buClr>
                <a:schemeClr val="dk1"/>
              </a:buClr>
              <a:buSzPts val="1900"/>
              <a:buFont typeface="Archivo Black"/>
              <a:buChar char="•"/>
              <a:defRPr i="0" sz="1900" u="none" cap="none" strike="noStrike">
                <a:solidFill>
                  <a:schemeClr val="dk1"/>
                </a:solidFill>
                <a:latin typeface="Archivo Black"/>
                <a:ea typeface="Archivo Black"/>
                <a:cs typeface="Archivo Black"/>
                <a:sym typeface="Archivo Black"/>
              </a:defRPr>
            </a:lvl1pPr>
            <a:lvl2pPr indent="-349250" lvl="1" marL="914400" marR="0" rtl="0" algn="l">
              <a:spcBef>
                <a:spcPts val="560"/>
              </a:spcBef>
              <a:spcAft>
                <a:spcPts val="0"/>
              </a:spcAft>
              <a:buClr>
                <a:schemeClr val="dk1"/>
              </a:buClr>
              <a:buSzPts val="1900"/>
              <a:buFont typeface="Archivo Black"/>
              <a:buChar char="–"/>
              <a:defRPr i="0" sz="1900" u="none" cap="none" strike="noStrike">
                <a:solidFill>
                  <a:schemeClr val="dk1"/>
                </a:solidFill>
                <a:latin typeface="Archivo Black"/>
                <a:ea typeface="Archivo Black"/>
                <a:cs typeface="Archivo Black"/>
                <a:sym typeface="Archivo Black"/>
              </a:defRPr>
            </a:lvl2pPr>
            <a:lvl3pPr indent="-349250" lvl="2" marL="1371600" marR="0" rtl="0" algn="l">
              <a:spcBef>
                <a:spcPts val="480"/>
              </a:spcBef>
              <a:spcAft>
                <a:spcPts val="0"/>
              </a:spcAft>
              <a:buClr>
                <a:schemeClr val="dk1"/>
              </a:buClr>
              <a:buSzPts val="1900"/>
              <a:buFont typeface="Archivo Black"/>
              <a:buChar char="•"/>
              <a:defRPr i="0" sz="1900" u="none" cap="none" strike="noStrike">
                <a:solidFill>
                  <a:schemeClr val="dk1"/>
                </a:solidFill>
                <a:latin typeface="Archivo Black"/>
                <a:ea typeface="Archivo Black"/>
                <a:cs typeface="Archivo Black"/>
                <a:sym typeface="Archivo Black"/>
              </a:defRPr>
            </a:lvl3pPr>
            <a:lvl4pPr indent="-349250" lvl="3" marL="1828800" marR="0" rtl="0" algn="l">
              <a:spcBef>
                <a:spcPts val="400"/>
              </a:spcBef>
              <a:spcAft>
                <a:spcPts val="0"/>
              </a:spcAft>
              <a:buClr>
                <a:schemeClr val="dk1"/>
              </a:buClr>
              <a:buSzPts val="1900"/>
              <a:buFont typeface="Archivo Black"/>
              <a:buChar char="–"/>
              <a:defRPr i="0" sz="1900" u="none" cap="none" strike="noStrike">
                <a:solidFill>
                  <a:schemeClr val="dk1"/>
                </a:solidFill>
                <a:latin typeface="Archivo Black"/>
                <a:ea typeface="Archivo Black"/>
                <a:cs typeface="Archivo Black"/>
                <a:sym typeface="Archivo Black"/>
              </a:defRPr>
            </a:lvl4pPr>
            <a:lvl5pPr indent="-349250" lvl="4" marL="2286000" marR="0" rtl="0" algn="l">
              <a:spcBef>
                <a:spcPts val="400"/>
              </a:spcBef>
              <a:spcAft>
                <a:spcPts val="0"/>
              </a:spcAft>
              <a:buClr>
                <a:schemeClr val="dk1"/>
              </a:buClr>
              <a:buSzPts val="1900"/>
              <a:buFont typeface="Archivo Black"/>
              <a:buChar char="»"/>
              <a:defRPr i="0" sz="1900" u="none" cap="none" strike="noStrike">
                <a:solidFill>
                  <a:schemeClr val="dk1"/>
                </a:solidFill>
                <a:latin typeface="Archivo Black"/>
                <a:ea typeface="Archivo Black"/>
                <a:cs typeface="Archivo Black"/>
                <a:sym typeface="Archivo Black"/>
              </a:defRPr>
            </a:lvl5pPr>
            <a:lvl6pPr indent="-349250" lvl="5" marL="2743200" marR="0" rtl="0" algn="l">
              <a:spcBef>
                <a:spcPts val="400"/>
              </a:spcBef>
              <a:spcAft>
                <a:spcPts val="0"/>
              </a:spcAft>
              <a:buClr>
                <a:schemeClr val="dk1"/>
              </a:buClr>
              <a:buSzPts val="1900"/>
              <a:buFont typeface="Archivo Black"/>
              <a:buChar char="•"/>
              <a:defRPr i="0" sz="1900" u="none" cap="none" strike="noStrike">
                <a:solidFill>
                  <a:schemeClr val="dk1"/>
                </a:solidFill>
                <a:latin typeface="Archivo Black"/>
                <a:ea typeface="Archivo Black"/>
                <a:cs typeface="Archivo Black"/>
                <a:sym typeface="Archivo Black"/>
              </a:defRPr>
            </a:lvl6pPr>
            <a:lvl7pPr indent="-349250" lvl="6" marL="3200400" marR="0" rtl="0" algn="l">
              <a:spcBef>
                <a:spcPts val="400"/>
              </a:spcBef>
              <a:spcAft>
                <a:spcPts val="0"/>
              </a:spcAft>
              <a:buClr>
                <a:schemeClr val="dk1"/>
              </a:buClr>
              <a:buSzPts val="1900"/>
              <a:buFont typeface="Archivo Black"/>
              <a:buChar char="•"/>
              <a:defRPr i="0" sz="1900" u="none" cap="none" strike="noStrike">
                <a:solidFill>
                  <a:schemeClr val="dk1"/>
                </a:solidFill>
                <a:latin typeface="Archivo Black"/>
                <a:ea typeface="Archivo Black"/>
                <a:cs typeface="Archivo Black"/>
                <a:sym typeface="Archivo Black"/>
              </a:defRPr>
            </a:lvl7pPr>
            <a:lvl8pPr indent="-349250" lvl="7" marL="3657600" marR="0" rtl="0" algn="l">
              <a:spcBef>
                <a:spcPts val="400"/>
              </a:spcBef>
              <a:spcAft>
                <a:spcPts val="0"/>
              </a:spcAft>
              <a:buClr>
                <a:schemeClr val="dk1"/>
              </a:buClr>
              <a:buSzPts val="1900"/>
              <a:buFont typeface="Archivo Black"/>
              <a:buChar char="•"/>
              <a:defRPr i="0" sz="1900" u="none" cap="none" strike="noStrike">
                <a:solidFill>
                  <a:schemeClr val="dk1"/>
                </a:solidFill>
                <a:latin typeface="Archivo Black"/>
                <a:ea typeface="Archivo Black"/>
                <a:cs typeface="Archivo Black"/>
                <a:sym typeface="Archivo Black"/>
              </a:defRPr>
            </a:lvl8pPr>
            <a:lvl9pPr indent="-349250" lvl="8" marL="4114800" marR="0" rtl="0" algn="l">
              <a:spcBef>
                <a:spcPts val="400"/>
              </a:spcBef>
              <a:spcAft>
                <a:spcPts val="0"/>
              </a:spcAft>
              <a:buClr>
                <a:schemeClr val="dk1"/>
              </a:buClr>
              <a:buSzPts val="1900"/>
              <a:buFont typeface="Archivo Black"/>
              <a:buChar char="•"/>
              <a:defRPr i="0" sz="1900" u="none" cap="none" strike="noStrike">
                <a:solidFill>
                  <a:schemeClr val="dk1"/>
                </a:solidFill>
                <a:latin typeface="Archivo Black"/>
                <a:ea typeface="Archivo Black"/>
                <a:cs typeface="Archivo Black"/>
                <a:sym typeface="Archivo Black"/>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14.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6.png"/><Relationship Id="rId4" Type="http://schemas.openxmlformats.org/officeDocument/2006/relationships/image" Target="../media/image36.png"/><Relationship Id="rId5" Type="http://schemas.openxmlformats.org/officeDocument/2006/relationships/image" Target="../media/image31.png"/><Relationship Id="rId6" Type="http://schemas.openxmlformats.org/officeDocument/2006/relationships/image" Target="../media/image28.png"/><Relationship Id="rId7"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3.png"/><Relationship Id="rId4" Type="http://schemas.openxmlformats.org/officeDocument/2006/relationships/image" Target="../media/image34.png"/><Relationship Id="rId5" Type="http://schemas.openxmlformats.org/officeDocument/2006/relationships/image" Target="../media/image3.png"/><Relationship Id="rId6"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4.png"/><Relationship Id="rId4" Type="http://schemas.openxmlformats.org/officeDocument/2006/relationships/image" Target="../media/image41.png"/><Relationship Id="rId5" Type="http://schemas.openxmlformats.org/officeDocument/2006/relationships/image" Target="../media/image50.png"/><Relationship Id="rId6" Type="http://schemas.openxmlformats.org/officeDocument/2006/relationships/image" Target="../media/image37.png"/><Relationship Id="rId7"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3.png"/><Relationship Id="rId4" Type="http://schemas.openxmlformats.org/officeDocument/2006/relationships/image" Target="../media/image40.png"/><Relationship Id="rId5" Type="http://schemas.openxmlformats.org/officeDocument/2006/relationships/image" Target="../media/image42.png"/><Relationship Id="rId6"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3.png"/><Relationship Id="rId4" Type="http://schemas.openxmlformats.org/officeDocument/2006/relationships/image" Target="../media/image52.png"/><Relationship Id="rId5" Type="http://schemas.openxmlformats.org/officeDocument/2006/relationships/image" Target="../media/image40.png"/><Relationship Id="rId6"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3.png"/><Relationship Id="rId4" Type="http://schemas.openxmlformats.org/officeDocument/2006/relationships/image" Target="../media/image40.png"/><Relationship Id="rId5" Type="http://schemas.openxmlformats.org/officeDocument/2006/relationships/image" Target="../media/image3.png"/><Relationship Id="rId6" Type="http://schemas.openxmlformats.org/officeDocument/2006/relationships/image" Target="../media/image49.png"/><Relationship Id="rId7" Type="http://schemas.openxmlformats.org/officeDocument/2006/relationships/image" Target="../media/image48.png"/><Relationship Id="rId8" Type="http://schemas.openxmlformats.org/officeDocument/2006/relationships/image" Target="../media/image5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6.png"/><Relationship Id="rId4" Type="http://schemas.openxmlformats.org/officeDocument/2006/relationships/image" Target="../media/image40.png"/><Relationship Id="rId5"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6.png"/><Relationship Id="rId11" Type="http://schemas.openxmlformats.org/officeDocument/2006/relationships/image" Target="../media/image3.png"/><Relationship Id="rId10" Type="http://schemas.openxmlformats.org/officeDocument/2006/relationships/image" Target="../media/image53.png"/><Relationship Id="rId9" Type="http://schemas.openxmlformats.org/officeDocument/2006/relationships/image" Target="../media/image45.png"/><Relationship Id="rId5" Type="http://schemas.openxmlformats.org/officeDocument/2006/relationships/image" Target="../media/image51.png"/><Relationship Id="rId6" Type="http://schemas.openxmlformats.org/officeDocument/2006/relationships/image" Target="../media/image46.png"/><Relationship Id="rId7" Type="http://schemas.openxmlformats.org/officeDocument/2006/relationships/image" Target="../media/image55.png"/><Relationship Id="rId8" Type="http://schemas.openxmlformats.org/officeDocument/2006/relationships/image" Target="../media/image4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3.png"/><Relationship Id="rId6" Type="http://schemas.openxmlformats.org/officeDocument/2006/relationships/image" Target="../media/image19.png"/><Relationship Id="rId7"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39.png"/><Relationship Id="rId6" Type="http://schemas.openxmlformats.org/officeDocument/2006/relationships/image" Target="../media/image10.png"/><Relationship Id="rId7"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5.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23.png"/><Relationship Id="rId7"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image" Target="../media/image16.png"/><Relationship Id="rId5" Type="http://schemas.openxmlformats.org/officeDocument/2006/relationships/image" Target="../media/image3.png"/><Relationship Id="rId6" Type="http://schemas.openxmlformats.org/officeDocument/2006/relationships/image" Target="../media/image30.png"/><Relationship Id="rId7" Type="http://schemas.openxmlformats.org/officeDocument/2006/relationships/image" Target="../media/image24.png"/><Relationship Id="rId8"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27.png"/><Relationship Id="rId5" Type="http://schemas.openxmlformats.org/officeDocument/2006/relationships/image" Target="../media/image32.png"/><Relationship Id="rId6" Type="http://schemas.openxmlformats.org/officeDocument/2006/relationships/image" Target="../media/image38.png"/><Relationship Id="rId7"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11"/>
          <p:cNvPicPr preferRelativeResize="0"/>
          <p:nvPr/>
        </p:nvPicPr>
        <p:blipFill>
          <a:blip r:embed="rId3">
            <a:alphaModFix/>
          </a:blip>
          <a:stretch>
            <a:fillRect/>
          </a:stretch>
        </p:blipFill>
        <p:spPr>
          <a:xfrm>
            <a:off x="15573300" y="-613400"/>
            <a:ext cx="13190400" cy="5249126"/>
          </a:xfrm>
          <a:prstGeom prst="rect">
            <a:avLst/>
          </a:prstGeom>
          <a:noFill/>
          <a:ln>
            <a:noFill/>
          </a:ln>
        </p:spPr>
      </p:pic>
      <p:pic>
        <p:nvPicPr>
          <p:cNvPr id="198" name="Google Shape;198;p11"/>
          <p:cNvPicPr preferRelativeResize="0"/>
          <p:nvPr/>
        </p:nvPicPr>
        <p:blipFill>
          <a:blip r:embed="rId4">
            <a:alphaModFix/>
          </a:blip>
          <a:stretch>
            <a:fillRect/>
          </a:stretch>
        </p:blipFill>
        <p:spPr>
          <a:xfrm>
            <a:off x="-1912325" y="8178690"/>
            <a:ext cx="13134899" cy="5233461"/>
          </a:xfrm>
          <a:prstGeom prst="rect">
            <a:avLst/>
          </a:prstGeom>
          <a:noFill/>
          <a:ln>
            <a:noFill/>
          </a:ln>
        </p:spPr>
      </p:pic>
      <p:pic>
        <p:nvPicPr>
          <p:cNvPr id="199" name="Google Shape;199;p11"/>
          <p:cNvPicPr preferRelativeResize="0"/>
          <p:nvPr/>
        </p:nvPicPr>
        <p:blipFill>
          <a:blip r:embed="rId5">
            <a:alphaModFix/>
          </a:blip>
          <a:stretch>
            <a:fillRect/>
          </a:stretch>
        </p:blipFill>
        <p:spPr>
          <a:xfrm>
            <a:off x="9380375" y="3498211"/>
            <a:ext cx="7697392" cy="6857999"/>
          </a:xfrm>
          <a:prstGeom prst="rect">
            <a:avLst/>
          </a:prstGeom>
          <a:noFill/>
          <a:ln>
            <a:noFill/>
          </a:ln>
        </p:spPr>
      </p:pic>
      <p:sp>
        <p:nvSpPr>
          <p:cNvPr id="200" name="Google Shape;200;p11"/>
          <p:cNvSpPr txBox="1"/>
          <p:nvPr/>
        </p:nvSpPr>
        <p:spPr>
          <a:xfrm>
            <a:off x="1028700" y="1411519"/>
            <a:ext cx="13134900" cy="3404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1059" u="none" cap="none" strike="noStrike">
                <a:solidFill>
                  <a:srgbClr val="000000"/>
                </a:solidFill>
                <a:latin typeface="Archivo Black"/>
                <a:ea typeface="Archivo Black"/>
                <a:cs typeface="Archivo Black"/>
                <a:sym typeface="Archivo Black"/>
              </a:rPr>
              <a:t>MARKETING MIX MODELING </a:t>
            </a:r>
            <a:endParaRPr/>
          </a:p>
        </p:txBody>
      </p:sp>
      <p:grpSp>
        <p:nvGrpSpPr>
          <p:cNvPr id="201" name="Google Shape;201;p11"/>
          <p:cNvGrpSpPr/>
          <p:nvPr/>
        </p:nvGrpSpPr>
        <p:grpSpPr>
          <a:xfrm>
            <a:off x="0" y="-180826"/>
            <a:ext cx="18288000" cy="1054293"/>
            <a:chOff x="0" y="-241102"/>
            <a:chExt cx="24384000" cy="1405725"/>
          </a:xfrm>
        </p:grpSpPr>
        <p:grpSp>
          <p:nvGrpSpPr>
            <p:cNvPr id="202" name="Google Shape;202;p11"/>
            <p:cNvGrpSpPr/>
            <p:nvPr/>
          </p:nvGrpSpPr>
          <p:grpSpPr>
            <a:xfrm>
              <a:off x="0" y="-241102"/>
              <a:ext cx="24384000" cy="1405725"/>
              <a:chOff x="0" y="-47625"/>
              <a:chExt cx="4816593" cy="277674"/>
            </a:xfrm>
          </p:grpSpPr>
          <p:sp>
            <p:nvSpPr>
              <p:cNvPr id="203" name="Google Shape;203;p11"/>
              <p:cNvSpPr/>
              <p:nvPr/>
            </p:nvSpPr>
            <p:spPr>
              <a:xfrm>
                <a:off x="0" y="0"/>
                <a:ext cx="4816592" cy="230049"/>
              </a:xfrm>
              <a:custGeom>
                <a:rect b="b" l="l" r="r" t="t"/>
                <a:pathLst>
                  <a:path extrusionOk="0" h="230049" w="4816592">
                    <a:moveTo>
                      <a:pt x="0" y="0"/>
                    </a:moveTo>
                    <a:lnTo>
                      <a:pt x="4816592" y="0"/>
                    </a:lnTo>
                    <a:lnTo>
                      <a:pt x="4816592" y="230049"/>
                    </a:lnTo>
                    <a:lnTo>
                      <a:pt x="0" y="230049"/>
                    </a:lnTo>
                    <a:close/>
                  </a:path>
                </a:pathLst>
              </a:custGeom>
              <a:solidFill>
                <a:srgbClr val="5383FF"/>
              </a:solidFill>
              <a:ln>
                <a:noFill/>
              </a:ln>
            </p:spPr>
          </p:sp>
          <p:sp>
            <p:nvSpPr>
              <p:cNvPr id="204" name="Google Shape;204;p11"/>
              <p:cNvSpPr txBox="1"/>
              <p:nvPr/>
            </p:nvSpPr>
            <p:spPr>
              <a:xfrm>
                <a:off x="0" y="-47625"/>
                <a:ext cx="4816593" cy="27767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5" name="Google Shape;205;p11"/>
            <p:cNvSpPr/>
            <p:nvPr/>
          </p:nvSpPr>
          <p:spPr>
            <a:xfrm>
              <a:off x="23133839" y="266782"/>
              <a:ext cx="632209" cy="631060"/>
            </a:xfrm>
            <a:custGeom>
              <a:rect b="b" l="l" r="r" t="t"/>
              <a:pathLst>
                <a:path extrusionOk="0" h="631060" w="632209">
                  <a:moveTo>
                    <a:pt x="0" y="0"/>
                  </a:moveTo>
                  <a:lnTo>
                    <a:pt x="632209" y="0"/>
                  </a:lnTo>
                  <a:lnTo>
                    <a:pt x="632209" y="631059"/>
                  </a:lnTo>
                  <a:lnTo>
                    <a:pt x="0" y="631059"/>
                  </a:lnTo>
                  <a:lnTo>
                    <a:pt x="0" y="0"/>
                  </a:lnTo>
                  <a:close/>
                </a:path>
              </a:pathLst>
            </a:custGeom>
            <a:blipFill rotWithShape="1">
              <a:blip r:embed="rId6">
                <a:alphaModFix/>
              </a:blip>
              <a:stretch>
                <a:fillRect b="0" l="0" r="0" t="0"/>
              </a:stretch>
            </a:blipFill>
            <a:ln>
              <a:noFill/>
            </a:ln>
          </p:spPr>
        </p:sp>
        <p:grpSp>
          <p:nvGrpSpPr>
            <p:cNvPr id="206" name="Google Shape;206;p11"/>
            <p:cNvGrpSpPr/>
            <p:nvPr/>
          </p:nvGrpSpPr>
          <p:grpSpPr>
            <a:xfrm>
              <a:off x="1371600" y="25681"/>
              <a:ext cx="15395861" cy="872161"/>
              <a:chOff x="0" y="-47625"/>
              <a:chExt cx="3041158" cy="172279"/>
            </a:xfrm>
          </p:grpSpPr>
          <p:sp>
            <p:nvSpPr>
              <p:cNvPr id="207" name="Google Shape;207;p11"/>
              <p:cNvSpPr/>
              <p:nvPr/>
            </p:nvSpPr>
            <p:spPr>
              <a:xfrm>
                <a:off x="0" y="0"/>
                <a:ext cx="3041158" cy="124654"/>
              </a:xfrm>
              <a:custGeom>
                <a:rect b="b" l="l" r="r" t="t"/>
                <a:pathLst>
                  <a:path extrusionOk="0" h="124654" w="3041158">
                    <a:moveTo>
                      <a:pt x="34194" y="0"/>
                    </a:moveTo>
                    <a:lnTo>
                      <a:pt x="3006964" y="0"/>
                    </a:lnTo>
                    <a:cubicBezTo>
                      <a:pt x="3016032" y="0"/>
                      <a:pt x="3024730" y="3603"/>
                      <a:pt x="3031143" y="10015"/>
                    </a:cubicBezTo>
                    <a:cubicBezTo>
                      <a:pt x="3037555" y="16428"/>
                      <a:pt x="3041158" y="25125"/>
                      <a:pt x="3041158" y="34194"/>
                    </a:cubicBezTo>
                    <a:lnTo>
                      <a:pt x="3041158" y="90459"/>
                    </a:lnTo>
                    <a:cubicBezTo>
                      <a:pt x="3041158" y="99528"/>
                      <a:pt x="3037555" y="108226"/>
                      <a:pt x="3031143" y="114639"/>
                    </a:cubicBezTo>
                    <a:cubicBezTo>
                      <a:pt x="3024730" y="121051"/>
                      <a:pt x="3016032" y="124654"/>
                      <a:pt x="3006964" y="124654"/>
                    </a:cubicBezTo>
                    <a:lnTo>
                      <a:pt x="34194" y="124654"/>
                    </a:lnTo>
                    <a:cubicBezTo>
                      <a:pt x="25125" y="124654"/>
                      <a:pt x="16428" y="121051"/>
                      <a:pt x="10015" y="114639"/>
                    </a:cubicBezTo>
                    <a:cubicBezTo>
                      <a:pt x="3603" y="108226"/>
                      <a:pt x="0" y="99528"/>
                      <a:pt x="0" y="90459"/>
                    </a:cubicBezTo>
                    <a:lnTo>
                      <a:pt x="0" y="34194"/>
                    </a:lnTo>
                    <a:cubicBezTo>
                      <a:pt x="0" y="25125"/>
                      <a:pt x="3603" y="16428"/>
                      <a:pt x="10015" y="10015"/>
                    </a:cubicBezTo>
                    <a:cubicBezTo>
                      <a:pt x="16428" y="3603"/>
                      <a:pt x="25125" y="0"/>
                      <a:pt x="34194" y="0"/>
                    </a:cubicBezTo>
                    <a:close/>
                  </a:path>
                </a:pathLst>
              </a:custGeom>
              <a:solidFill>
                <a:srgbClr val="FFFFFF">
                  <a:alpha val="71764"/>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1"/>
              <p:cNvSpPr txBox="1"/>
              <p:nvPr/>
            </p:nvSpPr>
            <p:spPr>
              <a:xfrm>
                <a:off x="0" y="-47625"/>
                <a:ext cx="3041158" cy="17227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9" name="Google Shape;209;p11"/>
            <p:cNvGrpSpPr/>
            <p:nvPr/>
          </p:nvGrpSpPr>
          <p:grpSpPr>
            <a:xfrm>
              <a:off x="1669323" y="436785"/>
              <a:ext cx="291053" cy="291053"/>
              <a:chOff x="0" y="0"/>
              <a:chExt cx="812800" cy="812800"/>
            </a:xfrm>
          </p:grpSpPr>
          <p:sp>
            <p:nvSpPr>
              <p:cNvPr id="210" name="Google Shape;210;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2" name="Google Shape;212;p11"/>
            <p:cNvGrpSpPr/>
            <p:nvPr/>
          </p:nvGrpSpPr>
          <p:grpSpPr>
            <a:xfrm>
              <a:off x="13738996" y="436785"/>
              <a:ext cx="291053" cy="291053"/>
              <a:chOff x="0" y="0"/>
              <a:chExt cx="812800" cy="812800"/>
            </a:xfrm>
          </p:grpSpPr>
          <p:sp>
            <p:nvSpPr>
              <p:cNvPr id="213" name="Google Shape;213;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5" name="Google Shape;215;p11"/>
            <p:cNvGrpSpPr/>
            <p:nvPr/>
          </p:nvGrpSpPr>
          <p:grpSpPr>
            <a:xfrm>
              <a:off x="9363839" y="436785"/>
              <a:ext cx="291053" cy="291053"/>
              <a:chOff x="0" y="0"/>
              <a:chExt cx="812800" cy="812800"/>
            </a:xfrm>
          </p:grpSpPr>
          <p:sp>
            <p:nvSpPr>
              <p:cNvPr id="216" name="Google Shape;216;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8" name="Google Shape;218;p11"/>
            <p:cNvSpPr txBox="1"/>
            <p:nvPr/>
          </p:nvSpPr>
          <p:spPr>
            <a:xfrm>
              <a:off x="2059989" y="380433"/>
              <a:ext cx="14490964" cy="394233"/>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1902" u="none" cap="none" strike="noStrike">
                  <a:solidFill>
                    <a:srgbClr val="000000"/>
                  </a:solidFill>
                  <a:latin typeface="Archivo Black"/>
                  <a:ea typeface="Archivo Black"/>
                  <a:cs typeface="Archivo Black"/>
                  <a:sym typeface="Archivo Black"/>
                </a:rPr>
                <a:t>NAME COMPANY                                            ABOUT US                       CONTACT US</a:t>
              </a:r>
              <a:endParaRPr/>
            </a:p>
          </p:txBody>
        </p:sp>
      </p:grpSp>
      <p:grpSp>
        <p:nvGrpSpPr>
          <p:cNvPr id="219" name="Google Shape;219;p11"/>
          <p:cNvGrpSpPr/>
          <p:nvPr/>
        </p:nvGrpSpPr>
        <p:grpSpPr>
          <a:xfrm>
            <a:off x="1028700" y="5047437"/>
            <a:ext cx="2378290" cy="716747"/>
            <a:chOff x="0" y="-128083"/>
            <a:chExt cx="3171054" cy="955661"/>
          </a:xfrm>
        </p:grpSpPr>
        <p:grpSp>
          <p:nvGrpSpPr>
            <p:cNvPr id="220" name="Google Shape;220;p11"/>
            <p:cNvGrpSpPr/>
            <p:nvPr/>
          </p:nvGrpSpPr>
          <p:grpSpPr>
            <a:xfrm>
              <a:off x="0" y="-128083"/>
              <a:ext cx="3171054" cy="955661"/>
              <a:chOff x="0" y="-47625"/>
              <a:chExt cx="1179089" cy="355342"/>
            </a:xfrm>
          </p:grpSpPr>
          <p:sp>
            <p:nvSpPr>
              <p:cNvPr id="221" name="Google Shape;221;p11"/>
              <p:cNvSpPr/>
              <p:nvPr/>
            </p:nvSpPr>
            <p:spPr>
              <a:xfrm>
                <a:off x="0" y="0"/>
                <a:ext cx="1179089" cy="307717"/>
              </a:xfrm>
              <a:custGeom>
                <a:rect b="b" l="l" r="r" t="t"/>
                <a:pathLst>
                  <a:path extrusionOk="0" h="307717" w="1179089">
                    <a:moveTo>
                      <a:pt x="0" y="0"/>
                    </a:moveTo>
                    <a:lnTo>
                      <a:pt x="1179089" y="0"/>
                    </a:lnTo>
                    <a:lnTo>
                      <a:pt x="1179089" y="307717"/>
                    </a:lnTo>
                    <a:lnTo>
                      <a:pt x="0" y="307717"/>
                    </a:lnTo>
                    <a:close/>
                  </a:path>
                </a:pathLst>
              </a:custGeom>
              <a:solidFill>
                <a:srgbClr val="5383FF"/>
              </a:solidFill>
              <a:ln>
                <a:noFill/>
              </a:ln>
            </p:spPr>
          </p:sp>
          <p:sp>
            <p:nvSpPr>
              <p:cNvPr id="222" name="Google Shape;222;p11"/>
              <p:cNvSpPr txBox="1"/>
              <p:nvPr/>
            </p:nvSpPr>
            <p:spPr>
              <a:xfrm>
                <a:off x="0" y="-47625"/>
                <a:ext cx="1179089" cy="355342"/>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3" name="Google Shape;223;p11"/>
            <p:cNvSpPr txBox="1"/>
            <p:nvPr/>
          </p:nvSpPr>
          <p:spPr>
            <a:xfrm>
              <a:off x="182920" y="836"/>
              <a:ext cx="2915898" cy="826742"/>
            </a:xfrm>
            <a:prstGeom prst="rect">
              <a:avLst/>
            </a:prstGeom>
            <a:noFill/>
            <a:ln>
              <a:noFill/>
            </a:ln>
          </p:spPr>
          <p:txBody>
            <a:bodyPr anchorCtr="0" anchor="t" bIns="0" lIns="0" spcFirstLastPara="1" rIns="0" wrap="square" tIns="0">
              <a:spAutoFit/>
            </a:bodyPr>
            <a:lstStyle/>
            <a:p>
              <a:pPr indent="0" lvl="0" marL="0" marR="0" rtl="0" algn="l">
                <a:lnSpc>
                  <a:spcPct val="120009"/>
                </a:lnSpc>
                <a:spcBef>
                  <a:spcPts val="0"/>
                </a:spcBef>
                <a:spcAft>
                  <a:spcPts val="0"/>
                </a:spcAft>
                <a:buNone/>
              </a:pPr>
              <a:r>
                <a:rPr b="0" i="0" lang="en-US" sz="4043" u="none" cap="none" strike="noStrike">
                  <a:solidFill>
                    <a:srgbClr val="FFFFFF"/>
                  </a:solidFill>
                  <a:latin typeface="Archivo Black"/>
                  <a:ea typeface="Archivo Black"/>
                  <a:cs typeface="Archivo Black"/>
                  <a:sym typeface="Archivo Black"/>
                </a:rPr>
                <a:t>SLIDES</a:t>
              </a:r>
              <a:endParaRPr/>
            </a:p>
          </p:txBody>
        </p:sp>
      </p:grpSp>
      <p:sp>
        <p:nvSpPr>
          <p:cNvPr id="224" name="Google Shape;224;p11"/>
          <p:cNvSpPr txBox="1"/>
          <p:nvPr/>
        </p:nvSpPr>
        <p:spPr>
          <a:xfrm>
            <a:off x="1028700" y="6269009"/>
            <a:ext cx="5239200" cy="1201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952" u="none" cap="none" strike="noStrike">
                <a:solidFill>
                  <a:srgbClr val="000000"/>
                </a:solidFill>
                <a:latin typeface="DM Sans"/>
                <a:ea typeface="DM Sans"/>
                <a:cs typeface="DM Sans"/>
                <a:sym typeface="DM Sans"/>
              </a:rPr>
              <a:t>Customize each slide with specific data and examples relevant to your market. Use visuals effectively to support your points and make the presentation more engaging.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pic>
        <p:nvPicPr>
          <p:cNvPr id="523" name="Google Shape;523;p20"/>
          <p:cNvPicPr preferRelativeResize="0"/>
          <p:nvPr/>
        </p:nvPicPr>
        <p:blipFill>
          <a:blip r:embed="rId3">
            <a:alphaModFix/>
          </a:blip>
          <a:stretch>
            <a:fillRect/>
          </a:stretch>
        </p:blipFill>
        <p:spPr>
          <a:xfrm>
            <a:off x="10441998" y="2608688"/>
            <a:ext cx="7024324" cy="7797125"/>
          </a:xfrm>
          <a:prstGeom prst="rect">
            <a:avLst/>
          </a:prstGeom>
          <a:noFill/>
          <a:ln>
            <a:noFill/>
          </a:ln>
        </p:spPr>
      </p:pic>
      <p:pic>
        <p:nvPicPr>
          <p:cNvPr id="524" name="Google Shape;524;p20"/>
          <p:cNvPicPr preferRelativeResize="0"/>
          <p:nvPr/>
        </p:nvPicPr>
        <p:blipFill>
          <a:blip r:embed="rId4">
            <a:alphaModFix/>
          </a:blip>
          <a:stretch>
            <a:fillRect/>
          </a:stretch>
        </p:blipFill>
        <p:spPr>
          <a:xfrm>
            <a:off x="12733950" y="-2310500"/>
            <a:ext cx="13285652" cy="6973651"/>
          </a:xfrm>
          <a:prstGeom prst="rect">
            <a:avLst/>
          </a:prstGeom>
          <a:noFill/>
          <a:ln>
            <a:noFill/>
          </a:ln>
        </p:spPr>
      </p:pic>
      <p:pic>
        <p:nvPicPr>
          <p:cNvPr id="525" name="Google Shape;525;p20"/>
          <p:cNvPicPr preferRelativeResize="0"/>
          <p:nvPr/>
        </p:nvPicPr>
        <p:blipFill rotWithShape="1">
          <a:blip r:embed="rId5">
            <a:alphaModFix/>
          </a:blip>
          <a:srcRect b="0" l="0" r="0" t="0"/>
          <a:stretch/>
        </p:blipFill>
        <p:spPr>
          <a:xfrm>
            <a:off x="814905" y="3042126"/>
            <a:ext cx="2565538" cy="2565538"/>
          </a:xfrm>
          <a:prstGeom prst="rect">
            <a:avLst/>
          </a:prstGeom>
          <a:noFill/>
          <a:ln>
            <a:noFill/>
          </a:ln>
        </p:spPr>
      </p:pic>
      <p:pic>
        <p:nvPicPr>
          <p:cNvPr id="526" name="Google Shape;526;p20"/>
          <p:cNvPicPr preferRelativeResize="0"/>
          <p:nvPr/>
        </p:nvPicPr>
        <p:blipFill rotWithShape="1">
          <a:blip r:embed="rId6">
            <a:alphaModFix/>
          </a:blip>
          <a:srcRect b="0" l="0" r="0" t="0"/>
          <a:stretch/>
        </p:blipFill>
        <p:spPr>
          <a:xfrm>
            <a:off x="814905" y="6405566"/>
            <a:ext cx="2565538" cy="2565538"/>
          </a:xfrm>
          <a:prstGeom prst="rect">
            <a:avLst/>
          </a:prstGeom>
          <a:noFill/>
          <a:ln>
            <a:noFill/>
          </a:ln>
        </p:spPr>
      </p:pic>
      <p:grpSp>
        <p:nvGrpSpPr>
          <p:cNvPr id="527" name="Google Shape;527;p20"/>
          <p:cNvGrpSpPr/>
          <p:nvPr/>
        </p:nvGrpSpPr>
        <p:grpSpPr>
          <a:xfrm>
            <a:off x="0" y="-180826"/>
            <a:ext cx="18288000" cy="1054293"/>
            <a:chOff x="0" y="-241102"/>
            <a:chExt cx="24384000" cy="1405725"/>
          </a:xfrm>
        </p:grpSpPr>
        <p:grpSp>
          <p:nvGrpSpPr>
            <p:cNvPr id="528" name="Google Shape;528;p20"/>
            <p:cNvGrpSpPr/>
            <p:nvPr/>
          </p:nvGrpSpPr>
          <p:grpSpPr>
            <a:xfrm>
              <a:off x="0" y="-241102"/>
              <a:ext cx="24384000" cy="1405725"/>
              <a:chOff x="0" y="-47625"/>
              <a:chExt cx="4816593" cy="277674"/>
            </a:xfrm>
          </p:grpSpPr>
          <p:sp>
            <p:nvSpPr>
              <p:cNvPr id="529" name="Google Shape;529;p20"/>
              <p:cNvSpPr/>
              <p:nvPr/>
            </p:nvSpPr>
            <p:spPr>
              <a:xfrm>
                <a:off x="0" y="0"/>
                <a:ext cx="4816592" cy="230049"/>
              </a:xfrm>
              <a:custGeom>
                <a:rect b="b" l="l" r="r" t="t"/>
                <a:pathLst>
                  <a:path extrusionOk="0" h="230049" w="4816592">
                    <a:moveTo>
                      <a:pt x="0" y="0"/>
                    </a:moveTo>
                    <a:lnTo>
                      <a:pt x="4816592" y="0"/>
                    </a:lnTo>
                    <a:lnTo>
                      <a:pt x="4816592" y="230049"/>
                    </a:lnTo>
                    <a:lnTo>
                      <a:pt x="0" y="230049"/>
                    </a:lnTo>
                    <a:close/>
                  </a:path>
                </a:pathLst>
              </a:custGeom>
              <a:solidFill>
                <a:srgbClr val="5383FF"/>
              </a:solidFill>
              <a:ln>
                <a:noFill/>
              </a:ln>
            </p:spPr>
          </p:sp>
          <p:sp>
            <p:nvSpPr>
              <p:cNvPr id="530" name="Google Shape;530;p20"/>
              <p:cNvSpPr txBox="1"/>
              <p:nvPr/>
            </p:nvSpPr>
            <p:spPr>
              <a:xfrm>
                <a:off x="0" y="-47625"/>
                <a:ext cx="4816593" cy="27767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1" name="Google Shape;531;p20"/>
            <p:cNvSpPr/>
            <p:nvPr/>
          </p:nvSpPr>
          <p:spPr>
            <a:xfrm>
              <a:off x="23133839" y="266782"/>
              <a:ext cx="632209" cy="631060"/>
            </a:xfrm>
            <a:custGeom>
              <a:rect b="b" l="l" r="r" t="t"/>
              <a:pathLst>
                <a:path extrusionOk="0" h="631060" w="632209">
                  <a:moveTo>
                    <a:pt x="0" y="0"/>
                  </a:moveTo>
                  <a:lnTo>
                    <a:pt x="632209" y="0"/>
                  </a:lnTo>
                  <a:lnTo>
                    <a:pt x="632209" y="631059"/>
                  </a:lnTo>
                  <a:lnTo>
                    <a:pt x="0" y="631059"/>
                  </a:lnTo>
                  <a:lnTo>
                    <a:pt x="0" y="0"/>
                  </a:lnTo>
                  <a:close/>
                </a:path>
              </a:pathLst>
            </a:custGeom>
            <a:blipFill rotWithShape="1">
              <a:blip r:embed="rId7">
                <a:alphaModFix/>
              </a:blip>
              <a:stretch>
                <a:fillRect b="0" l="0" r="0" t="0"/>
              </a:stretch>
            </a:blipFill>
            <a:ln>
              <a:noFill/>
            </a:ln>
          </p:spPr>
        </p:sp>
        <p:grpSp>
          <p:nvGrpSpPr>
            <p:cNvPr id="532" name="Google Shape;532;p20"/>
            <p:cNvGrpSpPr/>
            <p:nvPr/>
          </p:nvGrpSpPr>
          <p:grpSpPr>
            <a:xfrm>
              <a:off x="1371600" y="25681"/>
              <a:ext cx="15395861" cy="872161"/>
              <a:chOff x="0" y="-47625"/>
              <a:chExt cx="3041158" cy="172279"/>
            </a:xfrm>
          </p:grpSpPr>
          <p:sp>
            <p:nvSpPr>
              <p:cNvPr id="533" name="Google Shape;533;p20"/>
              <p:cNvSpPr/>
              <p:nvPr/>
            </p:nvSpPr>
            <p:spPr>
              <a:xfrm>
                <a:off x="0" y="0"/>
                <a:ext cx="3041158" cy="124654"/>
              </a:xfrm>
              <a:custGeom>
                <a:rect b="b" l="l" r="r" t="t"/>
                <a:pathLst>
                  <a:path extrusionOk="0" h="124654" w="3041158">
                    <a:moveTo>
                      <a:pt x="34194" y="0"/>
                    </a:moveTo>
                    <a:lnTo>
                      <a:pt x="3006964" y="0"/>
                    </a:lnTo>
                    <a:cubicBezTo>
                      <a:pt x="3016032" y="0"/>
                      <a:pt x="3024730" y="3603"/>
                      <a:pt x="3031143" y="10015"/>
                    </a:cubicBezTo>
                    <a:cubicBezTo>
                      <a:pt x="3037555" y="16428"/>
                      <a:pt x="3041158" y="25125"/>
                      <a:pt x="3041158" y="34194"/>
                    </a:cubicBezTo>
                    <a:lnTo>
                      <a:pt x="3041158" y="90459"/>
                    </a:lnTo>
                    <a:cubicBezTo>
                      <a:pt x="3041158" y="99528"/>
                      <a:pt x="3037555" y="108226"/>
                      <a:pt x="3031143" y="114639"/>
                    </a:cubicBezTo>
                    <a:cubicBezTo>
                      <a:pt x="3024730" y="121051"/>
                      <a:pt x="3016032" y="124654"/>
                      <a:pt x="3006964" y="124654"/>
                    </a:cubicBezTo>
                    <a:lnTo>
                      <a:pt x="34194" y="124654"/>
                    </a:lnTo>
                    <a:cubicBezTo>
                      <a:pt x="25125" y="124654"/>
                      <a:pt x="16428" y="121051"/>
                      <a:pt x="10015" y="114639"/>
                    </a:cubicBezTo>
                    <a:cubicBezTo>
                      <a:pt x="3603" y="108226"/>
                      <a:pt x="0" y="99528"/>
                      <a:pt x="0" y="90459"/>
                    </a:cubicBezTo>
                    <a:lnTo>
                      <a:pt x="0" y="34194"/>
                    </a:lnTo>
                    <a:cubicBezTo>
                      <a:pt x="0" y="25125"/>
                      <a:pt x="3603" y="16428"/>
                      <a:pt x="10015" y="10015"/>
                    </a:cubicBezTo>
                    <a:cubicBezTo>
                      <a:pt x="16428" y="3603"/>
                      <a:pt x="25125" y="0"/>
                      <a:pt x="34194" y="0"/>
                    </a:cubicBezTo>
                    <a:close/>
                  </a:path>
                </a:pathLst>
              </a:custGeom>
              <a:solidFill>
                <a:srgbClr val="FFFFFF">
                  <a:alpha val="71764"/>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0"/>
              <p:cNvSpPr txBox="1"/>
              <p:nvPr/>
            </p:nvSpPr>
            <p:spPr>
              <a:xfrm>
                <a:off x="0" y="-47625"/>
                <a:ext cx="3041158" cy="17227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5" name="Google Shape;535;p20"/>
            <p:cNvGrpSpPr/>
            <p:nvPr/>
          </p:nvGrpSpPr>
          <p:grpSpPr>
            <a:xfrm>
              <a:off x="1669323" y="436785"/>
              <a:ext cx="291053" cy="291053"/>
              <a:chOff x="0" y="0"/>
              <a:chExt cx="812800" cy="812800"/>
            </a:xfrm>
          </p:grpSpPr>
          <p:sp>
            <p:nvSpPr>
              <p:cNvPr id="536" name="Google Shape;536;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8" name="Google Shape;538;p20"/>
            <p:cNvGrpSpPr/>
            <p:nvPr/>
          </p:nvGrpSpPr>
          <p:grpSpPr>
            <a:xfrm>
              <a:off x="13738996" y="436785"/>
              <a:ext cx="291053" cy="291053"/>
              <a:chOff x="0" y="0"/>
              <a:chExt cx="812800" cy="812800"/>
            </a:xfrm>
          </p:grpSpPr>
          <p:sp>
            <p:nvSpPr>
              <p:cNvPr id="539" name="Google Shape;539;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1" name="Google Shape;541;p20"/>
            <p:cNvGrpSpPr/>
            <p:nvPr/>
          </p:nvGrpSpPr>
          <p:grpSpPr>
            <a:xfrm>
              <a:off x="9363839" y="436785"/>
              <a:ext cx="291053" cy="291053"/>
              <a:chOff x="0" y="0"/>
              <a:chExt cx="812800" cy="812800"/>
            </a:xfrm>
          </p:grpSpPr>
          <p:sp>
            <p:nvSpPr>
              <p:cNvPr id="542" name="Google Shape;542;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4" name="Google Shape;544;p20"/>
            <p:cNvSpPr txBox="1"/>
            <p:nvPr/>
          </p:nvSpPr>
          <p:spPr>
            <a:xfrm>
              <a:off x="2059989" y="380433"/>
              <a:ext cx="14490964" cy="394233"/>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1902" u="none" cap="none" strike="noStrike">
                  <a:solidFill>
                    <a:srgbClr val="000000"/>
                  </a:solidFill>
                  <a:latin typeface="Archivo Black"/>
                  <a:ea typeface="Archivo Black"/>
                  <a:cs typeface="Archivo Black"/>
                  <a:sym typeface="Archivo Black"/>
                </a:rPr>
                <a:t>NAME COMPANY                                            ABOUT US                       CONTACT US</a:t>
              </a:r>
              <a:endParaRPr/>
            </a:p>
          </p:txBody>
        </p:sp>
      </p:grpSp>
      <p:sp>
        <p:nvSpPr>
          <p:cNvPr id="545" name="Google Shape;545;p20"/>
          <p:cNvSpPr txBox="1"/>
          <p:nvPr/>
        </p:nvSpPr>
        <p:spPr>
          <a:xfrm>
            <a:off x="1028700" y="1550946"/>
            <a:ext cx="8056510" cy="1019175"/>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6669" u="none" cap="none" strike="noStrike">
                <a:solidFill>
                  <a:srgbClr val="000000"/>
                </a:solidFill>
                <a:latin typeface="Archivo Black"/>
                <a:ea typeface="Archivo Black"/>
                <a:cs typeface="Archivo Black"/>
                <a:sym typeface="Archivo Black"/>
              </a:rPr>
              <a:t>DATA SOURCES</a:t>
            </a:r>
            <a:endParaRPr/>
          </a:p>
        </p:txBody>
      </p:sp>
      <p:sp>
        <p:nvSpPr>
          <p:cNvPr id="546" name="Google Shape;546;p20"/>
          <p:cNvSpPr txBox="1"/>
          <p:nvPr/>
        </p:nvSpPr>
        <p:spPr>
          <a:xfrm>
            <a:off x="3946939" y="3255921"/>
            <a:ext cx="2662158" cy="5905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90" u="none" cap="none" strike="noStrike">
                <a:solidFill>
                  <a:srgbClr val="000000"/>
                </a:solidFill>
                <a:latin typeface="Archivo Black"/>
                <a:ea typeface="Archivo Black"/>
                <a:cs typeface="Archivo Black"/>
                <a:sym typeface="Archivo Black"/>
              </a:rPr>
              <a:t>SOURCES</a:t>
            </a:r>
            <a:endParaRPr/>
          </a:p>
        </p:txBody>
      </p:sp>
      <p:sp>
        <p:nvSpPr>
          <p:cNvPr id="547" name="Google Shape;547;p20"/>
          <p:cNvSpPr txBox="1"/>
          <p:nvPr/>
        </p:nvSpPr>
        <p:spPr>
          <a:xfrm>
            <a:off x="3946939" y="6619361"/>
            <a:ext cx="2662158" cy="5905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90" u="none" cap="none" strike="noStrike">
                <a:solidFill>
                  <a:srgbClr val="000000"/>
                </a:solidFill>
                <a:latin typeface="Archivo Black"/>
                <a:ea typeface="Archivo Black"/>
                <a:cs typeface="Archivo Black"/>
                <a:sym typeface="Archivo Black"/>
              </a:rPr>
              <a:t>SOURCES</a:t>
            </a:r>
            <a:endParaRPr/>
          </a:p>
        </p:txBody>
      </p:sp>
      <p:sp>
        <p:nvSpPr>
          <p:cNvPr id="548" name="Google Shape;548;p20"/>
          <p:cNvSpPr txBox="1"/>
          <p:nvPr/>
        </p:nvSpPr>
        <p:spPr>
          <a:xfrm>
            <a:off x="3946939" y="4041591"/>
            <a:ext cx="6075900" cy="150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952" u="none" cap="none" strike="noStrike">
                <a:solidFill>
                  <a:srgbClr val="000000"/>
                </a:solidFill>
                <a:latin typeface="DM Sans"/>
                <a:ea typeface="DM Sans"/>
                <a:cs typeface="DM Sans"/>
                <a:sym typeface="DM Sans"/>
              </a:rPr>
              <a:t>Whether you're a seasoned reader or a curious newcomer, this is a place where stories come alive, inviting you to lose yourself in their magic and find a piece of yourself within their pages. So, settle in and let your mind wander freely.</a:t>
            </a:r>
            <a:endParaRPr/>
          </a:p>
        </p:txBody>
      </p:sp>
      <p:sp>
        <p:nvSpPr>
          <p:cNvPr id="549" name="Google Shape;549;p20"/>
          <p:cNvSpPr txBox="1"/>
          <p:nvPr/>
        </p:nvSpPr>
        <p:spPr>
          <a:xfrm>
            <a:off x="3946939" y="7400411"/>
            <a:ext cx="6075900" cy="150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952" u="none" cap="none" strike="noStrike">
                <a:solidFill>
                  <a:srgbClr val="000000"/>
                </a:solidFill>
                <a:latin typeface="DM Sans"/>
                <a:ea typeface="DM Sans"/>
                <a:cs typeface="DM Sans"/>
                <a:sym typeface="DM Sans"/>
              </a:rPr>
              <a:t>Whether you're a seasoned reader or a curious newcomer, this is a place where stories come alive, inviting you to lose yourself in their magic and find a piece of yourself within their pages. So, settle in and let your mind wander freely.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pic>
        <p:nvPicPr>
          <p:cNvPr id="554" name="Google Shape;554;p21"/>
          <p:cNvPicPr preferRelativeResize="0"/>
          <p:nvPr/>
        </p:nvPicPr>
        <p:blipFill>
          <a:blip r:embed="rId3">
            <a:alphaModFix/>
          </a:blip>
          <a:stretch>
            <a:fillRect/>
          </a:stretch>
        </p:blipFill>
        <p:spPr>
          <a:xfrm>
            <a:off x="11254950" y="6765025"/>
            <a:ext cx="13633823" cy="7156425"/>
          </a:xfrm>
          <a:prstGeom prst="rect">
            <a:avLst/>
          </a:prstGeom>
          <a:noFill/>
          <a:ln>
            <a:noFill/>
          </a:ln>
        </p:spPr>
      </p:pic>
      <p:pic>
        <p:nvPicPr>
          <p:cNvPr id="555" name="Google Shape;555;p21"/>
          <p:cNvPicPr preferRelativeResize="0"/>
          <p:nvPr/>
        </p:nvPicPr>
        <p:blipFill>
          <a:blip r:embed="rId4">
            <a:alphaModFix/>
          </a:blip>
          <a:stretch>
            <a:fillRect/>
          </a:stretch>
        </p:blipFill>
        <p:spPr>
          <a:xfrm>
            <a:off x="9144000" y="2446175"/>
            <a:ext cx="8669198" cy="7862234"/>
          </a:xfrm>
          <a:prstGeom prst="rect">
            <a:avLst/>
          </a:prstGeom>
          <a:noFill/>
          <a:ln>
            <a:noFill/>
          </a:ln>
        </p:spPr>
      </p:pic>
      <p:grpSp>
        <p:nvGrpSpPr>
          <p:cNvPr id="556" name="Google Shape;556;p21"/>
          <p:cNvGrpSpPr/>
          <p:nvPr/>
        </p:nvGrpSpPr>
        <p:grpSpPr>
          <a:xfrm>
            <a:off x="0" y="-180826"/>
            <a:ext cx="18288000" cy="1054293"/>
            <a:chOff x="0" y="-241102"/>
            <a:chExt cx="24384000" cy="1405725"/>
          </a:xfrm>
        </p:grpSpPr>
        <p:grpSp>
          <p:nvGrpSpPr>
            <p:cNvPr id="557" name="Google Shape;557;p21"/>
            <p:cNvGrpSpPr/>
            <p:nvPr/>
          </p:nvGrpSpPr>
          <p:grpSpPr>
            <a:xfrm>
              <a:off x="0" y="-241102"/>
              <a:ext cx="24384000" cy="1405725"/>
              <a:chOff x="0" y="-47625"/>
              <a:chExt cx="4816593" cy="277674"/>
            </a:xfrm>
          </p:grpSpPr>
          <p:sp>
            <p:nvSpPr>
              <p:cNvPr id="558" name="Google Shape;558;p21"/>
              <p:cNvSpPr/>
              <p:nvPr/>
            </p:nvSpPr>
            <p:spPr>
              <a:xfrm>
                <a:off x="0" y="0"/>
                <a:ext cx="4816592" cy="230049"/>
              </a:xfrm>
              <a:custGeom>
                <a:rect b="b" l="l" r="r" t="t"/>
                <a:pathLst>
                  <a:path extrusionOk="0" h="230049" w="4816592">
                    <a:moveTo>
                      <a:pt x="0" y="0"/>
                    </a:moveTo>
                    <a:lnTo>
                      <a:pt x="4816592" y="0"/>
                    </a:lnTo>
                    <a:lnTo>
                      <a:pt x="4816592" y="230049"/>
                    </a:lnTo>
                    <a:lnTo>
                      <a:pt x="0" y="230049"/>
                    </a:lnTo>
                    <a:close/>
                  </a:path>
                </a:pathLst>
              </a:custGeom>
              <a:solidFill>
                <a:srgbClr val="5383FF"/>
              </a:solidFill>
              <a:ln>
                <a:noFill/>
              </a:ln>
            </p:spPr>
          </p:sp>
          <p:sp>
            <p:nvSpPr>
              <p:cNvPr id="559" name="Google Shape;559;p21"/>
              <p:cNvSpPr txBox="1"/>
              <p:nvPr/>
            </p:nvSpPr>
            <p:spPr>
              <a:xfrm>
                <a:off x="0" y="-47625"/>
                <a:ext cx="4816593" cy="27767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0" name="Google Shape;560;p21"/>
            <p:cNvSpPr/>
            <p:nvPr/>
          </p:nvSpPr>
          <p:spPr>
            <a:xfrm>
              <a:off x="23133839" y="266782"/>
              <a:ext cx="632209" cy="631060"/>
            </a:xfrm>
            <a:custGeom>
              <a:rect b="b" l="l" r="r" t="t"/>
              <a:pathLst>
                <a:path extrusionOk="0" h="631060" w="632209">
                  <a:moveTo>
                    <a:pt x="0" y="0"/>
                  </a:moveTo>
                  <a:lnTo>
                    <a:pt x="632209" y="0"/>
                  </a:lnTo>
                  <a:lnTo>
                    <a:pt x="632209" y="631059"/>
                  </a:lnTo>
                  <a:lnTo>
                    <a:pt x="0" y="631059"/>
                  </a:lnTo>
                  <a:lnTo>
                    <a:pt x="0" y="0"/>
                  </a:lnTo>
                  <a:close/>
                </a:path>
              </a:pathLst>
            </a:custGeom>
            <a:blipFill rotWithShape="1">
              <a:blip r:embed="rId5">
                <a:alphaModFix/>
              </a:blip>
              <a:stretch>
                <a:fillRect b="0" l="0" r="0" t="0"/>
              </a:stretch>
            </a:blipFill>
            <a:ln>
              <a:noFill/>
            </a:ln>
          </p:spPr>
        </p:sp>
        <p:grpSp>
          <p:nvGrpSpPr>
            <p:cNvPr id="561" name="Google Shape;561;p21"/>
            <p:cNvGrpSpPr/>
            <p:nvPr/>
          </p:nvGrpSpPr>
          <p:grpSpPr>
            <a:xfrm>
              <a:off x="1371600" y="25681"/>
              <a:ext cx="15395861" cy="872161"/>
              <a:chOff x="0" y="-47625"/>
              <a:chExt cx="3041158" cy="172279"/>
            </a:xfrm>
          </p:grpSpPr>
          <p:sp>
            <p:nvSpPr>
              <p:cNvPr id="562" name="Google Shape;562;p21"/>
              <p:cNvSpPr/>
              <p:nvPr/>
            </p:nvSpPr>
            <p:spPr>
              <a:xfrm>
                <a:off x="0" y="0"/>
                <a:ext cx="3041158" cy="124654"/>
              </a:xfrm>
              <a:custGeom>
                <a:rect b="b" l="l" r="r" t="t"/>
                <a:pathLst>
                  <a:path extrusionOk="0" h="124654" w="3041158">
                    <a:moveTo>
                      <a:pt x="34194" y="0"/>
                    </a:moveTo>
                    <a:lnTo>
                      <a:pt x="3006964" y="0"/>
                    </a:lnTo>
                    <a:cubicBezTo>
                      <a:pt x="3016032" y="0"/>
                      <a:pt x="3024730" y="3603"/>
                      <a:pt x="3031143" y="10015"/>
                    </a:cubicBezTo>
                    <a:cubicBezTo>
                      <a:pt x="3037555" y="16428"/>
                      <a:pt x="3041158" y="25125"/>
                      <a:pt x="3041158" y="34194"/>
                    </a:cubicBezTo>
                    <a:lnTo>
                      <a:pt x="3041158" y="90459"/>
                    </a:lnTo>
                    <a:cubicBezTo>
                      <a:pt x="3041158" y="99528"/>
                      <a:pt x="3037555" y="108226"/>
                      <a:pt x="3031143" y="114639"/>
                    </a:cubicBezTo>
                    <a:cubicBezTo>
                      <a:pt x="3024730" y="121051"/>
                      <a:pt x="3016032" y="124654"/>
                      <a:pt x="3006964" y="124654"/>
                    </a:cubicBezTo>
                    <a:lnTo>
                      <a:pt x="34194" y="124654"/>
                    </a:lnTo>
                    <a:cubicBezTo>
                      <a:pt x="25125" y="124654"/>
                      <a:pt x="16428" y="121051"/>
                      <a:pt x="10015" y="114639"/>
                    </a:cubicBezTo>
                    <a:cubicBezTo>
                      <a:pt x="3603" y="108226"/>
                      <a:pt x="0" y="99528"/>
                      <a:pt x="0" y="90459"/>
                    </a:cubicBezTo>
                    <a:lnTo>
                      <a:pt x="0" y="34194"/>
                    </a:lnTo>
                    <a:cubicBezTo>
                      <a:pt x="0" y="25125"/>
                      <a:pt x="3603" y="16428"/>
                      <a:pt x="10015" y="10015"/>
                    </a:cubicBezTo>
                    <a:cubicBezTo>
                      <a:pt x="16428" y="3603"/>
                      <a:pt x="25125" y="0"/>
                      <a:pt x="34194" y="0"/>
                    </a:cubicBezTo>
                    <a:close/>
                  </a:path>
                </a:pathLst>
              </a:custGeom>
              <a:solidFill>
                <a:srgbClr val="FFFFFF">
                  <a:alpha val="71764"/>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1"/>
              <p:cNvSpPr txBox="1"/>
              <p:nvPr/>
            </p:nvSpPr>
            <p:spPr>
              <a:xfrm>
                <a:off x="0" y="-47625"/>
                <a:ext cx="3041158" cy="17227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4" name="Google Shape;564;p21"/>
            <p:cNvGrpSpPr/>
            <p:nvPr/>
          </p:nvGrpSpPr>
          <p:grpSpPr>
            <a:xfrm>
              <a:off x="1669323" y="436785"/>
              <a:ext cx="291053" cy="291053"/>
              <a:chOff x="0" y="0"/>
              <a:chExt cx="812800" cy="812800"/>
            </a:xfrm>
          </p:grpSpPr>
          <p:sp>
            <p:nvSpPr>
              <p:cNvPr id="565" name="Google Shape;565;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7" name="Google Shape;567;p21"/>
            <p:cNvGrpSpPr/>
            <p:nvPr/>
          </p:nvGrpSpPr>
          <p:grpSpPr>
            <a:xfrm>
              <a:off x="13738996" y="436785"/>
              <a:ext cx="291053" cy="291053"/>
              <a:chOff x="0" y="0"/>
              <a:chExt cx="812800" cy="812800"/>
            </a:xfrm>
          </p:grpSpPr>
          <p:sp>
            <p:nvSpPr>
              <p:cNvPr id="568" name="Google Shape;568;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0" name="Google Shape;570;p21"/>
            <p:cNvGrpSpPr/>
            <p:nvPr/>
          </p:nvGrpSpPr>
          <p:grpSpPr>
            <a:xfrm>
              <a:off x="9363839" y="436785"/>
              <a:ext cx="291053" cy="291053"/>
              <a:chOff x="0" y="0"/>
              <a:chExt cx="812800" cy="812800"/>
            </a:xfrm>
          </p:grpSpPr>
          <p:sp>
            <p:nvSpPr>
              <p:cNvPr id="571" name="Google Shape;571;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73" name="Google Shape;573;p21"/>
            <p:cNvSpPr txBox="1"/>
            <p:nvPr/>
          </p:nvSpPr>
          <p:spPr>
            <a:xfrm>
              <a:off x="2059989" y="380433"/>
              <a:ext cx="14490964" cy="394233"/>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1902" u="none" cap="none" strike="noStrike">
                  <a:solidFill>
                    <a:srgbClr val="000000"/>
                  </a:solidFill>
                  <a:latin typeface="Archivo Black"/>
                  <a:ea typeface="Archivo Black"/>
                  <a:cs typeface="Archivo Black"/>
                  <a:sym typeface="Archivo Black"/>
                </a:rPr>
                <a:t>NAME COMPANY                                            ABOUT US                       CONTACT US</a:t>
              </a:r>
              <a:endParaRPr/>
            </a:p>
          </p:txBody>
        </p:sp>
      </p:grpSp>
      <p:grpSp>
        <p:nvGrpSpPr>
          <p:cNvPr id="574" name="Google Shape;574;p21"/>
          <p:cNvGrpSpPr/>
          <p:nvPr/>
        </p:nvGrpSpPr>
        <p:grpSpPr>
          <a:xfrm>
            <a:off x="1028700" y="2823052"/>
            <a:ext cx="1974640" cy="1975611"/>
            <a:chOff x="0" y="-47625"/>
            <a:chExt cx="520070" cy="520325"/>
          </a:xfrm>
        </p:grpSpPr>
        <p:sp>
          <p:nvSpPr>
            <p:cNvPr id="575" name="Google Shape;575;p21"/>
            <p:cNvSpPr/>
            <p:nvPr/>
          </p:nvSpPr>
          <p:spPr>
            <a:xfrm>
              <a:off x="0" y="0"/>
              <a:ext cx="520070" cy="472700"/>
            </a:xfrm>
            <a:custGeom>
              <a:rect b="b" l="l" r="r" t="t"/>
              <a:pathLst>
                <a:path extrusionOk="0" h="472700" w="520070">
                  <a:moveTo>
                    <a:pt x="0" y="0"/>
                  </a:moveTo>
                  <a:lnTo>
                    <a:pt x="520070" y="0"/>
                  </a:lnTo>
                  <a:lnTo>
                    <a:pt x="520070" y="472700"/>
                  </a:lnTo>
                  <a:lnTo>
                    <a:pt x="0" y="472700"/>
                  </a:lnTo>
                  <a:close/>
                </a:path>
              </a:pathLst>
            </a:custGeom>
            <a:solidFill>
              <a:srgbClr val="5383FF"/>
            </a:solidFill>
            <a:ln>
              <a:noFill/>
            </a:ln>
          </p:spPr>
        </p:sp>
        <p:sp>
          <p:nvSpPr>
            <p:cNvPr id="576" name="Google Shape;576;p21"/>
            <p:cNvSpPr txBox="1"/>
            <p:nvPr/>
          </p:nvSpPr>
          <p:spPr>
            <a:xfrm>
              <a:off x="0" y="-47625"/>
              <a:ext cx="520070" cy="5203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77" name="Google Shape;577;p21"/>
          <p:cNvSpPr txBox="1"/>
          <p:nvPr/>
        </p:nvSpPr>
        <p:spPr>
          <a:xfrm>
            <a:off x="1028700" y="1422728"/>
            <a:ext cx="7809310" cy="1019175"/>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6669" u="none" cap="none" strike="noStrike">
                <a:solidFill>
                  <a:srgbClr val="000000"/>
                </a:solidFill>
                <a:latin typeface="Archivo Black"/>
                <a:ea typeface="Archivo Black"/>
                <a:cs typeface="Archivo Black"/>
                <a:sym typeface="Archivo Black"/>
              </a:rPr>
              <a:t>THE EVOLUTION</a:t>
            </a:r>
            <a:endParaRPr/>
          </a:p>
        </p:txBody>
      </p:sp>
      <p:sp>
        <p:nvSpPr>
          <p:cNvPr id="578" name="Google Shape;578;p21"/>
          <p:cNvSpPr txBox="1"/>
          <p:nvPr/>
        </p:nvSpPr>
        <p:spPr>
          <a:xfrm>
            <a:off x="3353289" y="3190084"/>
            <a:ext cx="4555490" cy="5905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90" u="none" cap="none" strike="noStrike">
                <a:solidFill>
                  <a:srgbClr val="000000"/>
                </a:solidFill>
                <a:latin typeface="Archivo Black"/>
                <a:ea typeface="Archivo Black"/>
                <a:cs typeface="Archivo Black"/>
                <a:sym typeface="Archivo Black"/>
              </a:rPr>
              <a:t>THE EVOLUTION</a:t>
            </a:r>
            <a:endParaRPr/>
          </a:p>
        </p:txBody>
      </p:sp>
      <p:sp>
        <p:nvSpPr>
          <p:cNvPr id="579" name="Google Shape;579;p21"/>
          <p:cNvSpPr txBox="1"/>
          <p:nvPr/>
        </p:nvSpPr>
        <p:spPr>
          <a:xfrm>
            <a:off x="3353289" y="4314034"/>
            <a:ext cx="5484600" cy="3906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952" u="none" cap="none" strike="noStrike">
                <a:solidFill>
                  <a:srgbClr val="000000"/>
                </a:solidFill>
                <a:latin typeface="DM Sans"/>
                <a:ea typeface="DM Sans"/>
                <a:cs typeface="DM Sans"/>
                <a:sym typeface="DM Sans"/>
              </a:rPr>
              <a:t>of technology has been a remarkable journey, transforming the way we live, work, and interact with the world around us. From the invention of the wheel to the development of the internet, each breakthrough has propelled humanity forward, opening new realms of possibility.</a:t>
            </a:r>
            <a:endParaRPr/>
          </a:p>
          <a:p>
            <a:pPr indent="0" lvl="0" marL="0" marR="0" rtl="0" algn="l">
              <a:lnSpc>
                <a:spcPct val="100000"/>
              </a:lnSpc>
              <a:spcBef>
                <a:spcPts val="0"/>
              </a:spcBef>
              <a:spcAft>
                <a:spcPts val="0"/>
              </a:spcAft>
              <a:buNone/>
            </a:pPr>
            <a:r>
              <a:t/>
            </a:r>
            <a:endParaRPr b="0" i="0" sz="1952" u="none" cap="none" strike="noStrike">
              <a:solidFill>
                <a:srgbClr val="000000"/>
              </a:solidFill>
              <a:latin typeface="DM Sans"/>
              <a:ea typeface="DM Sans"/>
              <a:cs typeface="DM Sans"/>
              <a:sym typeface="DM Sans"/>
            </a:endParaRPr>
          </a:p>
          <a:p>
            <a:pPr indent="0" lvl="0" marL="0" marR="0" rtl="0" algn="l">
              <a:lnSpc>
                <a:spcPct val="100000"/>
              </a:lnSpc>
              <a:spcBef>
                <a:spcPts val="0"/>
              </a:spcBef>
              <a:spcAft>
                <a:spcPts val="0"/>
              </a:spcAft>
              <a:buNone/>
            </a:pPr>
            <a:r>
              <a:rPr b="0" i="0" lang="en-US" sz="1952" u="none" cap="none" strike="noStrike">
                <a:solidFill>
                  <a:srgbClr val="000000"/>
                </a:solidFill>
                <a:latin typeface="DM Sans"/>
                <a:ea typeface="DM Sans"/>
                <a:cs typeface="DM Sans"/>
                <a:sym typeface="DM Sans"/>
              </a:rPr>
              <a:t>In the early days, simple tools and inventions like the plow and the printing press revolutionized agriculture and knowledge dissemination. The Industrial Revolution marked a significant leap, introducing machinery that reshaped manufacturing and transportation.</a:t>
            </a:r>
            <a:endParaRPr/>
          </a:p>
        </p:txBody>
      </p:sp>
      <p:pic>
        <p:nvPicPr>
          <p:cNvPr id="580" name="Google Shape;580;p21"/>
          <p:cNvPicPr preferRelativeResize="0"/>
          <p:nvPr/>
        </p:nvPicPr>
        <p:blipFill>
          <a:blip r:embed="rId6">
            <a:alphaModFix/>
          </a:blip>
          <a:stretch>
            <a:fillRect/>
          </a:stretch>
        </p:blipFill>
        <p:spPr>
          <a:xfrm>
            <a:off x="1308025" y="3190076"/>
            <a:ext cx="1416000" cy="1404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pic>
        <p:nvPicPr>
          <p:cNvPr id="585" name="Google Shape;585;p22"/>
          <p:cNvPicPr preferRelativeResize="0"/>
          <p:nvPr/>
        </p:nvPicPr>
        <p:blipFill>
          <a:blip r:embed="rId3">
            <a:alphaModFix/>
          </a:blip>
          <a:stretch>
            <a:fillRect/>
          </a:stretch>
        </p:blipFill>
        <p:spPr>
          <a:xfrm>
            <a:off x="11819702" y="3437736"/>
            <a:ext cx="3112378" cy="3112413"/>
          </a:xfrm>
          <a:prstGeom prst="rect">
            <a:avLst/>
          </a:prstGeom>
          <a:noFill/>
          <a:ln>
            <a:noFill/>
          </a:ln>
        </p:spPr>
      </p:pic>
      <p:pic>
        <p:nvPicPr>
          <p:cNvPr id="586" name="Google Shape;586;p22"/>
          <p:cNvPicPr preferRelativeResize="0"/>
          <p:nvPr/>
        </p:nvPicPr>
        <p:blipFill>
          <a:blip r:embed="rId4">
            <a:alphaModFix/>
          </a:blip>
          <a:stretch>
            <a:fillRect/>
          </a:stretch>
        </p:blipFill>
        <p:spPr>
          <a:xfrm>
            <a:off x="6319276" y="3440967"/>
            <a:ext cx="3112375" cy="3105932"/>
          </a:xfrm>
          <a:prstGeom prst="rect">
            <a:avLst/>
          </a:prstGeom>
          <a:noFill/>
          <a:ln>
            <a:noFill/>
          </a:ln>
        </p:spPr>
      </p:pic>
      <p:pic>
        <p:nvPicPr>
          <p:cNvPr id="587" name="Google Shape;587;p22"/>
          <p:cNvPicPr preferRelativeResize="0"/>
          <p:nvPr/>
        </p:nvPicPr>
        <p:blipFill>
          <a:blip r:embed="rId5">
            <a:alphaModFix/>
          </a:blip>
          <a:stretch>
            <a:fillRect/>
          </a:stretch>
        </p:blipFill>
        <p:spPr>
          <a:xfrm>
            <a:off x="818850" y="3437750"/>
            <a:ext cx="3112375" cy="3112375"/>
          </a:xfrm>
          <a:prstGeom prst="rect">
            <a:avLst/>
          </a:prstGeom>
          <a:noFill/>
          <a:ln>
            <a:noFill/>
          </a:ln>
        </p:spPr>
      </p:pic>
      <p:pic>
        <p:nvPicPr>
          <p:cNvPr id="588" name="Google Shape;588;p22"/>
          <p:cNvPicPr preferRelativeResize="0"/>
          <p:nvPr/>
        </p:nvPicPr>
        <p:blipFill>
          <a:blip r:embed="rId6">
            <a:alphaModFix/>
          </a:blip>
          <a:stretch>
            <a:fillRect/>
          </a:stretch>
        </p:blipFill>
        <p:spPr>
          <a:xfrm>
            <a:off x="13441916" y="-488162"/>
            <a:ext cx="14120494" cy="10287001"/>
          </a:xfrm>
          <a:prstGeom prst="rect">
            <a:avLst/>
          </a:prstGeom>
          <a:noFill/>
          <a:ln>
            <a:noFill/>
          </a:ln>
        </p:spPr>
      </p:pic>
      <p:sp>
        <p:nvSpPr>
          <p:cNvPr id="589" name="Google Shape;589;p22"/>
          <p:cNvSpPr txBox="1"/>
          <p:nvPr/>
        </p:nvSpPr>
        <p:spPr>
          <a:xfrm>
            <a:off x="1028700" y="7216890"/>
            <a:ext cx="4234245" cy="5905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90" u="none" cap="none" strike="noStrike">
                <a:solidFill>
                  <a:srgbClr val="000000"/>
                </a:solidFill>
                <a:latin typeface="Archivo Black"/>
                <a:ea typeface="Archivo Black"/>
                <a:cs typeface="Archivo Black"/>
                <a:sym typeface="Archivo Black"/>
              </a:rPr>
              <a:t>CLIENT NAME</a:t>
            </a:r>
            <a:endParaRPr/>
          </a:p>
        </p:txBody>
      </p:sp>
      <p:sp>
        <p:nvSpPr>
          <p:cNvPr id="590" name="Google Shape;590;p22"/>
          <p:cNvSpPr txBox="1"/>
          <p:nvPr/>
        </p:nvSpPr>
        <p:spPr>
          <a:xfrm>
            <a:off x="6476661" y="7216890"/>
            <a:ext cx="4234245" cy="5905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90" u="none" cap="none" strike="noStrike">
                <a:solidFill>
                  <a:srgbClr val="000000"/>
                </a:solidFill>
                <a:latin typeface="Archivo Black"/>
                <a:ea typeface="Archivo Black"/>
                <a:cs typeface="Archivo Black"/>
                <a:sym typeface="Archivo Black"/>
              </a:rPr>
              <a:t>CLIENT NAME</a:t>
            </a:r>
            <a:endParaRPr/>
          </a:p>
        </p:txBody>
      </p:sp>
      <p:sp>
        <p:nvSpPr>
          <p:cNvPr id="591" name="Google Shape;591;p22"/>
          <p:cNvSpPr txBox="1"/>
          <p:nvPr/>
        </p:nvSpPr>
        <p:spPr>
          <a:xfrm>
            <a:off x="1028700" y="8078997"/>
            <a:ext cx="2902500" cy="600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952" u="none" cap="none" strike="noStrike">
                <a:solidFill>
                  <a:srgbClr val="000000"/>
                </a:solidFill>
                <a:latin typeface="DM Sans"/>
                <a:ea typeface="DM Sans"/>
                <a:cs typeface="DM Sans"/>
                <a:sym typeface="DM Sans"/>
              </a:rPr>
              <a:t>Elaborate on what you want to discuss. </a:t>
            </a:r>
            <a:endParaRPr/>
          </a:p>
        </p:txBody>
      </p:sp>
      <p:sp>
        <p:nvSpPr>
          <p:cNvPr id="592" name="Google Shape;592;p22"/>
          <p:cNvSpPr txBox="1"/>
          <p:nvPr/>
        </p:nvSpPr>
        <p:spPr>
          <a:xfrm>
            <a:off x="6476661" y="8078997"/>
            <a:ext cx="2902500" cy="600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952" u="none" cap="none" strike="noStrike">
                <a:solidFill>
                  <a:srgbClr val="000000"/>
                </a:solidFill>
                <a:latin typeface="DM Sans"/>
                <a:ea typeface="DM Sans"/>
                <a:cs typeface="DM Sans"/>
                <a:sym typeface="DM Sans"/>
              </a:rPr>
              <a:t>Elaborate on what you want to discuss. </a:t>
            </a:r>
            <a:endParaRPr/>
          </a:p>
        </p:txBody>
      </p:sp>
      <p:sp>
        <p:nvSpPr>
          <p:cNvPr id="593" name="Google Shape;593;p22"/>
          <p:cNvSpPr txBox="1"/>
          <p:nvPr/>
        </p:nvSpPr>
        <p:spPr>
          <a:xfrm>
            <a:off x="1028700" y="1460730"/>
            <a:ext cx="13013045" cy="1019175"/>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6669" u="none" cap="none" strike="noStrike">
                <a:solidFill>
                  <a:srgbClr val="000000"/>
                </a:solidFill>
                <a:latin typeface="Archivo Black"/>
                <a:ea typeface="Archivo Black"/>
                <a:cs typeface="Archivo Black"/>
                <a:sym typeface="Archivo Black"/>
              </a:rPr>
              <a:t>FEEDBACK FROM CLIENTS</a:t>
            </a:r>
            <a:endParaRPr/>
          </a:p>
        </p:txBody>
      </p:sp>
      <p:sp>
        <p:nvSpPr>
          <p:cNvPr id="594" name="Google Shape;594;p22"/>
          <p:cNvSpPr txBox="1"/>
          <p:nvPr/>
        </p:nvSpPr>
        <p:spPr>
          <a:xfrm>
            <a:off x="11924623" y="7216890"/>
            <a:ext cx="4234245" cy="5905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90" u="none" cap="none" strike="noStrike">
                <a:solidFill>
                  <a:srgbClr val="000000"/>
                </a:solidFill>
                <a:latin typeface="Archivo Black"/>
                <a:ea typeface="Archivo Black"/>
                <a:cs typeface="Archivo Black"/>
                <a:sym typeface="Archivo Black"/>
              </a:rPr>
              <a:t>CLIENT NAME</a:t>
            </a:r>
            <a:endParaRPr/>
          </a:p>
        </p:txBody>
      </p:sp>
      <p:sp>
        <p:nvSpPr>
          <p:cNvPr id="595" name="Google Shape;595;p22"/>
          <p:cNvSpPr txBox="1"/>
          <p:nvPr/>
        </p:nvSpPr>
        <p:spPr>
          <a:xfrm>
            <a:off x="11924623" y="8078997"/>
            <a:ext cx="2902500" cy="600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952" u="none" cap="none" strike="noStrike">
                <a:solidFill>
                  <a:srgbClr val="000000"/>
                </a:solidFill>
                <a:latin typeface="DM Sans"/>
                <a:ea typeface="DM Sans"/>
                <a:cs typeface="DM Sans"/>
                <a:sym typeface="DM Sans"/>
              </a:rPr>
              <a:t>Elaborate on what you want to discuss. </a:t>
            </a:r>
            <a:endParaRPr/>
          </a:p>
        </p:txBody>
      </p:sp>
      <p:grpSp>
        <p:nvGrpSpPr>
          <p:cNvPr id="596" name="Google Shape;596;p22"/>
          <p:cNvGrpSpPr/>
          <p:nvPr/>
        </p:nvGrpSpPr>
        <p:grpSpPr>
          <a:xfrm>
            <a:off x="0" y="-180826"/>
            <a:ext cx="18288000" cy="1054293"/>
            <a:chOff x="0" y="-241102"/>
            <a:chExt cx="24384000" cy="1405725"/>
          </a:xfrm>
        </p:grpSpPr>
        <p:grpSp>
          <p:nvGrpSpPr>
            <p:cNvPr id="597" name="Google Shape;597;p22"/>
            <p:cNvGrpSpPr/>
            <p:nvPr/>
          </p:nvGrpSpPr>
          <p:grpSpPr>
            <a:xfrm>
              <a:off x="0" y="-241102"/>
              <a:ext cx="24384000" cy="1405725"/>
              <a:chOff x="0" y="-47625"/>
              <a:chExt cx="4816593" cy="277674"/>
            </a:xfrm>
          </p:grpSpPr>
          <p:sp>
            <p:nvSpPr>
              <p:cNvPr id="598" name="Google Shape;598;p22"/>
              <p:cNvSpPr/>
              <p:nvPr/>
            </p:nvSpPr>
            <p:spPr>
              <a:xfrm>
                <a:off x="0" y="0"/>
                <a:ext cx="4816592" cy="230049"/>
              </a:xfrm>
              <a:custGeom>
                <a:rect b="b" l="l" r="r" t="t"/>
                <a:pathLst>
                  <a:path extrusionOk="0" h="230049" w="4816592">
                    <a:moveTo>
                      <a:pt x="0" y="0"/>
                    </a:moveTo>
                    <a:lnTo>
                      <a:pt x="4816592" y="0"/>
                    </a:lnTo>
                    <a:lnTo>
                      <a:pt x="4816592" y="230049"/>
                    </a:lnTo>
                    <a:lnTo>
                      <a:pt x="0" y="230049"/>
                    </a:lnTo>
                    <a:close/>
                  </a:path>
                </a:pathLst>
              </a:custGeom>
              <a:solidFill>
                <a:srgbClr val="5383FF"/>
              </a:solidFill>
              <a:ln>
                <a:noFill/>
              </a:ln>
            </p:spPr>
          </p:sp>
          <p:sp>
            <p:nvSpPr>
              <p:cNvPr id="599" name="Google Shape;599;p22"/>
              <p:cNvSpPr txBox="1"/>
              <p:nvPr/>
            </p:nvSpPr>
            <p:spPr>
              <a:xfrm>
                <a:off x="0" y="-47625"/>
                <a:ext cx="4816593" cy="27767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00" name="Google Shape;600;p22"/>
            <p:cNvSpPr/>
            <p:nvPr/>
          </p:nvSpPr>
          <p:spPr>
            <a:xfrm>
              <a:off x="23133839" y="266782"/>
              <a:ext cx="632209" cy="631060"/>
            </a:xfrm>
            <a:custGeom>
              <a:rect b="b" l="l" r="r" t="t"/>
              <a:pathLst>
                <a:path extrusionOk="0" h="631060" w="632209">
                  <a:moveTo>
                    <a:pt x="0" y="0"/>
                  </a:moveTo>
                  <a:lnTo>
                    <a:pt x="632209" y="0"/>
                  </a:lnTo>
                  <a:lnTo>
                    <a:pt x="632209" y="631059"/>
                  </a:lnTo>
                  <a:lnTo>
                    <a:pt x="0" y="631059"/>
                  </a:lnTo>
                  <a:lnTo>
                    <a:pt x="0" y="0"/>
                  </a:lnTo>
                  <a:close/>
                </a:path>
              </a:pathLst>
            </a:custGeom>
            <a:blipFill rotWithShape="1">
              <a:blip r:embed="rId7">
                <a:alphaModFix/>
              </a:blip>
              <a:stretch>
                <a:fillRect b="0" l="0" r="0" t="0"/>
              </a:stretch>
            </a:blipFill>
            <a:ln>
              <a:noFill/>
            </a:ln>
          </p:spPr>
        </p:sp>
        <p:grpSp>
          <p:nvGrpSpPr>
            <p:cNvPr id="601" name="Google Shape;601;p22"/>
            <p:cNvGrpSpPr/>
            <p:nvPr/>
          </p:nvGrpSpPr>
          <p:grpSpPr>
            <a:xfrm>
              <a:off x="1371600" y="25681"/>
              <a:ext cx="15395861" cy="872161"/>
              <a:chOff x="0" y="-47625"/>
              <a:chExt cx="3041158" cy="172279"/>
            </a:xfrm>
          </p:grpSpPr>
          <p:sp>
            <p:nvSpPr>
              <p:cNvPr id="602" name="Google Shape;602;p22"/>
              <p:cNvSpPr/>
              <p:nvPr/>
            </p:nvSpPr>
            <p:spPr>
              <a:xfrm>
                <a:off x="0" y="0"/>
                <a:ext cx="3041158" cy="124654"/>
              </a:xfrm>
              <a:custGeom>
                <a:rect b="b" l="l" r="r" t="t"/>
                <a:pathLst>
                  <a:path extrusionOk="0" h="124654" w="3041158">
                    <a:moveTo>
                      <a:pt x="34194" y="0"/>
                    </a:moveTo>
                    <a:lnTo>
                      <a:pt x="3006964" y="0"/>
                    </a:lnTo>
                    <a:cubicBezTo>
                      <a:pt x="3016032" y="0"/>
                      <a:pt x="3024730" y="3603"/>
                      <a:pt x="3031143" y="10015"/>
                    </a:cubicBezTo>
                    <a:cubicBezTo>
                      <a:pt x="3037555" y="16428"/>
                      <a:pt x="3041158" y="25125"/>
                      <a:pt x="3041158" y="34194"/>
                    </a:cubicBezTo>
                    <a:lnTo>
                      <a:pt x="3041158" y="90459"/>
                    </a:lnTo>
                    <a:cubicBezTo>
                      <a:pt x="3041158" y="99528"/>
                      <a:pt x="3037555" y="108226"/>
                      <a:pt x="3031143" y="114639"/>
                    </a:cubicBezTo>
                    <a:cubicBezTo>
                      <a:pt x="3024730" y="121051"/>
                      <a:pt x="3016032" y="124654"/>
                      <a:pt x="3006964" y="124654"/>
                    </a:cubicBezTo>
                    <a:lnTo>
                      <a:pt x="34194" y="124654"/>
                    </a:lnTo>
                    <a:cubicBezTo>
                      <a:pt x="25125" y="124654"/>
                      <a:pt x="16428" y="121051"/>
                      <a:pt x="10015" y="114639"/>
                    </a:cubicBezTo>
                    <a:cubicBezTo>
                      <a:pt x="3603" y="108226"/>
                      <a:pt x="0" y="99528"/>
                      <a:pt x="0" y="90459"/>
                    </a:cubicBezTo>
                    <a:lnTo>
                      <a:pt x="0" y="34194"/>
                    </a:lnTo>
                    <a:cubicBezTo>
                      <a:pt x="0" y="25125"/>
                      <a:pt x="3603" y="16428"/>
                      <a:pt x="10015" y="10015"/>
                    </a:cubicBezTo>
                    <a:cubicBezTo>
                      <a:pt x="16428" y="3603"/>
                      <a:pt x="25125" y="0"/>
                      <a:pt x="34194" y="0"/>
                    </a:cubicBezTo>
                    <a:close/>
                  </a:path>
                </a:pathLst>
              </a:custGeom>
              <a:solidFill>
                <a:srgbClr val="FFFFFF">
                  <a:alpha val="71764"/>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2"/>
              <p:cNvSpPr txBox="1"/>
              <p:nvPr/>
            </p:nvSpPr>
            <p:spPr>
              <a:xfrm>
                <a:off x="0" y="-47625"/>
                <a:ext cx="3041158" cy="17227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4" name="Google Shape;604;p22"/>
            <p:cNvGrpSpPr/>
            <p:nvPr/>
          </p:nvGrpSpPr>
          <p:grpSpPr>
            <a:xfrm>
              <a:off x="1669323" y="436785"/>
              <a:ext cx="291053" cy="291053"/>
              <a:chOff x="0" y="0"/>
              <a:chExt cx="812800" cy="812800"/>
            </a:xfrm>
          </p:grpSpPr>
          <p:sp>
            <p:nvSpPr>
              <p:cNvPr id="605" name="Google Shape;605;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7" name="Google Shape;607;p22"/>
            <p:cNvGrpSpPr/>
            <p:nvPr/>
          </p:nvGrpSpPr>
          <p:grpSpPr>
            <a:xfrm>
              <a:off x="13738996" y="436785"/>
              <a:ext cx="291053" cy="291053"/>
              <a:chOff x="0" y="0"/>
              <a:chExt cx="812800" cy="812800"/>
            </a:xfrm>
          </p:grpSpPr>
          <p:sp>
            <p:nvSpPr>
              <p:cNvPr id="608" name="Google Shape;608;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0" name="Google Shape;610;p22"/>
            <p:cNvGrpSpPr/>
            <p:nvPr/>
          </p:nvGrpSpPr>
          <p:grpSpPr>
            <a:xfrm>
              <a:off x="9363839" y="436785"/>
              <a:ext cx="291053" cy="291053"/>
              <a:chOff x="0" y="0"/>
              <a:chExt cx="812800" cy="812800"/>
            </a:xfrm>
          </p:grpSpPr>
          <p:sp>
            <p:nvSpPr>
              <p:cNvPr id="611" name="Google Shape;611;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13" name="Google Shape;613;p22"/>
            <p:cNvSpPr txBox="1"/>
            <p:nvPr/>
          </p:nvSpPr>
          <p:spPr>
            <a:xfrm>
              <a:off x="2059989" y="380433"/>
              <a:ext cx="14490964" cy="394233"/>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1902" u="none" cap="none" strike="noStrike">
                  <a:solidFill>
                    <a:srgbClr val="000000"/>
                  </a:solidFill>
                  <a:latin typeface="Archivo Black"/>
                  <a:ea typeface="Archivo Black"/>
                  <a:cs typeface="Archivo Black"/>
                  <a:sym typeface="Archivo Black"/>
                </a:rPr>
                <a:t>NAME COMPANY                                            ABOUT US                       CONTACT US</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pic>
        <p:nvPicPr>
          <p:cNvPr id="618" name="Google Shape;618;p23"/>
          <p:cNvPicPr preferRelativeResize="0"/>
          <p:nvPr/>
        </p:nvPicPr>
        <p:blipFill>
          <a:blip r:embed="rId3">
            <a:alphaModFix/>
          </a:blip>
          <a:stretch>
            <a:fillRect/>
          </a:stretch>
        </p:blipFill>
        <p:spPr>
          <a:xfrm>
            <a:off x="-8846300" y="3900927"/>
            <a:ext cx="14166948" cy="10313948"/>
          </a:xfrm>
          <a:prstGeom prst="rect">
            <a:avLst/>
          </a:prstGeom>
          <a:noFill/>
          <a:ln>
            <a:noFill/>
          </a:ln>
        </p:spPr>
      </p:pic>
      <p:pic>
        <p:nvPicPr>
          <p:cNvPr id="619" name="Google Shape;619;p23"/>
          <p:cNvPicPr preferRelativeResize="0"/>
          <p:nvPr/>
        </p:nvPicPr>
        <p:blipFill>
          <a:blip r:embed="rId4">
            <a:alphaModFix/>
          </a:blip>
          <a:stretch>
            <a:fillRect/>
          </a:stretch>
        </p:blipFill>
        <p:spPr>
          <a:xfrm>
            <a:off x="15503770" y="-596225"/>
            <a:ext cx="14171479" cy="10317176"/>
          </a:xfrm>
          <a:prstGeom prst="rect">
            <a:avLst/>
          </a:prstGeom>
          <a:noFill/>
          <a:ln>
            <a:noFill/>
          </a:ln>
        </p:spPr>
      </p:pic>
      <p:pic>
        <p:nvPicPr>
          <p:cNvPr id="620" name="Google Shape;620;p23"/>
          <p:cNvPicPr preferRelativeResize="0"/>
          <p:nvPr/>
        </p:nvPicPr>
        <p:blipFill>
          <a:blip r:embed="rId5">
            <a:alphaModFix/>
          </a:blip>
          <a:stretch>
            <a:fillRect/>
          </a:stretch>
        </p:blipFill>
        <p:spPr>
          <a:xfrm>
            <a:off x="10288300" y="1871850"/>
            <a:ext cx="6855699" cy="7647910"/>
          </a:xfrm>
          <a:prstGeom prst="rect">
            <a:avLst/>
          </a:prstGeom>
          <a:noFill/>
          <a:ln>
            <a:noFill/>
          </a:ln>
        </p:spPr>
      </p:pic>
      <p:grpSp>
        <p:nvGrpSpPr>
          <p:cNvPr id="621" name="Google Shape;621;p23"/>
          <p:cNvGrpSpPr/>
          <p:nvPr/>
        </p:nvGrpSpPr>
        <p:grpSpPr>
          <a:xfrm>
            <a:off x="0" y="-180826"/>
            <a:ext cx="18288000" cy="1054293"/>
            <a:chOff x="0" y="-241102"/>
            <a:chExt cx="24384000" cy="1405725"/>
          </a:xfrm>
        </p:grpSpPr>
        <p:grpSp>
          <p:nvGrpSpPr>
            <p:cNvPr id="622" name="Google Shape;622;p23"/>
            <p:cNvGrpSpPr/>
            <p:nvPr/>
          </p:nvGrpSpPr>
          <p:grpSpPr>
            <a:xfrm>
              <a:off x="0" y="-241102"/>
              <a:ext cx="24384000" cy="1405725"/>
              <a:chOff x="0" y="-47625"/>
              <a:chExt cx="4816593" cy="277674"/>
            </a:xfrm>
          </p:grpSpPr>
          <p:sp>
            <p:nvSpPr>
              <p:cNvPr id="623" name="Google Shape;623;p23"/>
              <p:cNvSpPr/>
              <p:nvPr/>
            </p:nvSpPr>
            <p:spPr>
              <a:xfrm>
                <a:off x="0" y="0"/>
                <a:ext cx="4816592" cy="230049"/>
              </a:xfrm>
              <a:custGeom>
                <a:rect b="b" l="l" r="r" t="t"/>
                <a:pathLst>
                  <a:path extrusionOk="0" h="230049" w="4816592">
                    <a:moveTo>
                      <a:pt x="0" y="0"/>
                    </a:moveTo>
                    <a:lnTo>
                      <a:pt x="4816592" y="0"/>
                    </a:lnTo>
                    <a:lnTo>
                      <a:pt x="4816592" y="230049"/>
                    </a:lnTo>
                    <a:lnTo>
                      <a:pt x="0" y="230049"/>
                    </a:lnTo>
                    <a:close/>
                  </a:path>
                </a:pathLst>
              </a:custGeom>
              <a:solidFill>
                <a:srgbClr val="5383FF"/>
              </a:solidFill>
              <a:ln>
                <a:noFill/>
              </a:ln>
            </p:spPr>
          </p:sp>
          <p:sp>
            <p:nvSpPr>
              <p:cNvPr id="624" name="Google Shape;624;p23"/>
              <p:cNvSpPr txBox="1"/>
              <p:nvPr/>
            </p:nvSpPr>
            <p:spPr>
              <a:xfrm>
                <a:off x="0" y="-47625"/>
                <a:ext cx="4816593" cy="27767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25" name="Google Shape;625;p23"/>
            <p:cNvSpPr/>
            <p:nvPr/>
          </p:nvSpPr>
          <p:spPr>
            <a:xfrm>
              <a:off x="23133839" y="266782"/>
              <a:ext cx="632209" cy="631060"/>
            </a:xfrm>
            <a:custGeom>
              <a:rect b="b" l="l" r="r" t="t"/>
              <a:pathLst>
                <a:path extrusionOk="0" h="631060" w="632209">
                  <a:moveTo>
                    <a:pt x="0" y="0"/>
                  </a:moveTo>
                  <a:lnTo>
                    <a:pt x="632209" y="0"/>
                  </a:lnTo>
                  <a:lnTo>
                    <a:pt x="632209" y="631059"/>
                  </a:lnTo>
                  <a:lnTo>
                    <a:pt x="0" y="631059"/>
                  </a:lnTo>
                  <a:lnTo>
                    <a:pt x="0" y="0"/>
                  </a:lnTo>
                  <a:close/>
                </a:path>
              </a:pathLst>
            </a:custGeom>
            <a:blipFill rotWithShape="1">
              <a:blip r:embed="rId6">
                <a:alphaModFix/>
              </a:blip>
              <a:stretch>
                <a:fillRect b="0" l="0" r="0" t="0"/>
              </a:stretch>
            </a:blipFill>
            <a:ln>
              <a:noFill/>
            </a:ln>
          </p:spPr>
        </p:sp>
        <p:grpSp>
          <p:nvGrpSpPr>
            <p:cNvPr id="626" name="Google Shape;626;p23"/>
            <p:cNvGrpSpPr/>
            <p:nvPr/>
          </p:nvGrpSpPr>
          <p:grpSpPr>
            <a:xfrm>
              <a:off x="1371600" y="25681"/>
              <a:ext cx="15395861" cy="872161"/>
              <a:chOff x="0" y="-47625"/>
              <a:chExt cx="3041158" cy="172279"/>
            </a:xfrm>
          </p:grpSpPr>
          <p:sp>
            <p:nvSpPr>
              <p:cNvPr id="627" name="Google Shape;627;p23"/>
              <p:cNvSpPr/>
              <p:nvPr/>
            </p:nvSpPr>
            <p:spPr>
              <a:xfrm>
                <a:off x="0" y="0"/>
                <a:ext cx="3041158" cy="124654"/>
              </a:xfrm>
              <a:custGeom>
                <a:rect b="b" l="l" r="r" t="t"/>
                <a:pathLst>
                  <a:path extrusionOk="0" h="124654" w="3041158">
                    <a:moveTo>
                      <a:pt x="34194" y="0"/>
                    </a:moveTo>
                    <a:lnTo>
                      <a:pt x="3006964" y="0"/>
                    </a:lnTo>
                    <a:cubicBezTo>
                      <a:pt x="3016032" y="0"/>
                      <a:pt x="3024730" y="3603"/>
                      <a:pt x="3031143" y="10015"/>
                    </a:cubicBezTo>
                    <a:cubicBezTo>
                      <a:pt x="3037555" y="16428"/>
                      <a:pt x="3041158" y="25125"/>
                      <a:pt x="3041158" y="34194"/>
                    </a:cubicBezTo>
                    <a:lnTo>
                      <a:pt x="3041158" y="90459"/>
                    </a:lnTo>
                    <a:cubicBezTo>
                      <a:pt x="3041158" y="99528"/>
                      <a:pt x="3037555" y="108226"/>
                      <a:pt x="3031143" y="114639"/>
                    </a:cubicBezTo>
                    <a:cubicBezTo>
                      <a:pt x="3024730" y="121051"/>
                      <a:pt x="3016032" y="124654"/>
                      <a:pt x="3006964" y="124654"/>
                    </a:cubicBezTo>
                    <a:lnTo>
                      <a:pt x="34194" y="124654"/>
                    </a:lnTo>
                    <a:cubicBezTo>
                      <a:pt x="25125" y="124654"/>
                      <a:pt x="16428" y="121051"/>
                      <a:pt x="10015" y="114639"/>
                    </a:cubicBezTo>
                    <a:cubicBezTo>
                      <a:pt x="3603" y="108226"/>
                      <a:pt x="0" y="99528"/>
                      <a:pt x="0" y="90459"/>
                    </a:cubicBezTo>
                    <a:lnTo>
                      <a:pt x="0" y="34194"/>
                    </a:lnTo>
                    <a:cubicBezTo>
                      <a:pt x="0" y="25125"/>
                      <a:pt x="3603" y="16428"/>
                      <a:pt x="10015" y="10015"/>
                    </a:cubicBezTo>
                    <a:cubicBezTo>
                      <a:pt x="16428" y="3603"/>
                      <a:pt x="25125" y="0"/>
                      <a:pt x="34194" y="0"/>
                    </a:cubicBezTo>
                    <a:close/>
                  </a:path>
                </a:pathLst>
              </a:custGeom>
              <a:solidFill>
                <a:srgbClr val="FFFFFF">
                  <a:alpha val="71764"/>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3"/>
              <p:cNvSpPr txBox="1"/>
              <p:nvPr/>
            </p:nvSpPr>
            <p:spPr>
              <a:xfrm>
                <a:off x="0" y="-47625"/>
                <a:ext cx="3041158" cy="17227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9" name="Google Shape;629;p23"/>
            <p:cNvGrpSpPr/>
            <p:nvPr/>
          </p:nvGrpSpPr>
          <p:grpSpPr>
            <a:xfrm>
              <a:off x="1669323" y="436785"/>
              <a:ext cx="291053" cy="291053"/>
              <a:chOff x="0" y="0"/>
              <a:chExt cx="812800" cy="812800"/>
            </a:xfrm>
          </p:grpSpPr>
          <p:sp>
            <p:nvSpPr>
              <p:cNvPr id="630" name="Google Shape;630;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32" name="Google Shape;632;p23"/>
            <p:cNvGrpSpPr/>
            <p:nvPr/>
          </p:nvGrpSpPr>
          <p:grpSpPr>
            <a:xfrm>
              <a:off x="13738996" y="436785"/>
              <a:ext cx="291053" cy="291053"/>
              <a:chOff x="0" y="0"/>
              <a:chExt cx="812800" cy="812800"/>
            </a:xfrm>
          </p:grpSpPr>
          <p:sp>
            <p:nvSpPr>
              <p:cNvPr id="633" name="Google Shape;633;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35" name="Google Shape;635;p23"/>
            <p:cNvGrpSpPr/>
            <p:nvPr/>
          </p:nvGrpSpPr>
          <p:grpSpPr>
            <a:xfrm>
              <a:off x="9363839" y="436785"/>
              <a:ext cx="291053" cy="291053"/>
              <a:chOff x="0" y="0"/>
              <a:chExt cx="812800" cy="812800"/>
            </a:xfrm>
          </p:grpSpPr>
          <p:sp>
            <p:nvSpPr>
              <p:cNvPr id="636" name="Google Shape;636;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38" name="Google Shape;638;p23"/>
            <p:cNvSpPr txBox="1"/>
            <p:nvPr/>
          </p:nvSpPr>
          <p:spPr>
            <a:xfrm>
              <a:off x="2059989" y="380433"/>
              <a:ext cx="14490964" cy="394233"/>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1902" u="none" cap="none" strike="noStrike">
                  <a:solidFill>
                    <a:srgbClr val="000000"/>
                  </a:solidFill>
                  <a:latin typeface="Archivo Black"/>
                  <a:ea typeface="Archivo Black"/>
                  <a:cs typeface="Archivo Black"/>
                  <a:sym typeface="Archivo Black"/>
                </a:rPr>
                <a:t>NAME COMPANY                                            ABOUT US                       CONTACT US</a:t>
              </a:r>
              <a:endParaRPr/>
            </a:p>
          </p:txBody>
        </p:sp>
      </p:grpSp>
      <p:sp>
        <p:nvSpPr>
          <p:cNvPr id="639" name="Google Shape;639;p23"/>
          <p:cNvSpPr txBox="1"/>
          <p:nvPr/>
        </p:nvSpPr>
        <p:spPr>
          <a:xfrm>
            <a:off x="1028700" y="2477335"/>
            <a:ext cx="7378075" cy="1019175"/>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6669" u="none" cap="none" strike="noStrike">
                <a:solidFill>
                  <a:srgbClr val="000000"/>
                </a:solidFill>
                <a:latin typeface="Archivo Black"/>
                <a:ea typeface="Archivo Black"/>
                <a:cs typeface="Archivo Black"/>
                <a:sym typeface="Archivo Black"/>
              </a:rPr>
              <a:t>ABOUT US</a:t>
            </a:r>
            <a:endParaRPr/>
          </a:p>
        </p:txBody>
      </p:sp>
      <p:sp>
        <p:nvSpPr>
          <p:cNvPr id="640" name="Google Shape;640;p23"/>
          <p:cNvSpPr txBox="1"/>
          <p:nvPr/>
        </p:nvSpPr>
        <p:spPr>
          <a:xfrm>
            <a:off x="1028700" y="4049265"/>
            <a:ext cx="7015500" cy="3305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952" u="none" cap="none" strike="noStrike">
                <a:solidFill>
                  <a:srgbClr val="000000"/>
                </a:solidFill>
                <a:latin typeface="DM Sans"/>
                <a:ea typeface="DM Sans"/>
                <a:cs typeface="DM Sans"/>
                <a:sym typeface="DM Sans"/>
              </a:rPr>
              <a:t>At Harmony Ventures, we are dedicated to creating a world where innovation meets compassion. Founded in 2010, our mission has always been to develop solutions that not only advance technology but also enhance the quality of life for people around the globe.</a:t>
            </a:r>
            <a:endParaRPr/>
          </a:p>
          <a:p>
            <a:pPr indent="0" lvl="0" marL="0" marR="0" rtl="0" algn="l">
              <a:lnSpc>
                <a:spcPct val="100000"/>
              </a:lnSpc>
              <a:spcBef>
                <a:spcPts val="0"/>
              </a:spcBef>
              <a:spcAft>
                <a:spcPts val="0"/>
              </a:spcAft>
              <a:buNone/>
            </a:pPr>
            <a:r>
              <a:t/>
            </a:r>
            <a:endParaRPr b="0" i="0" sz="1952" u="none" cap="none" strike="noStrike">
              <a:solidFill>
                <a:srgbClr val="000000"/>
              </a:solidFill>
              <a:latin typeface="DM Sans"/>
              <a:ea typeface="DM Sans"/>
              <a:cs typeface="DM Sans"/>
              <a:sym typeface="DM Sans"/>
            </a:endParaRPr>
          </a:p>
          <a:p>
            <a:pPr indent="0" lvl="0" marL="0" marR="0" rtl="0" algn="l">
              <a:lnSpc>
                <a:spcPct val="100000"/>
              </a:lnSpc>
              <a:spcBef>
                <a:spcPts val="0"/>
              </a:spcBef>
              <a:spcAft>
                <a:spcPts val="0"/>
              </a:spcAft>
              <a:buNone/>
            </a:pPr>
            <a:r>
              <a:rPr b="0" i="0" lang="en-US" sz="1952" u="none" cap="none" strike="noStrike">
                <a:solidFill>
                  <a:srgbClr val="000000"/>
                </a:solidFill>
                <a:latin typeface="DM Sans"/>
                <a:ea typeface="DM Sans"/>
                <a:cs typeface="DM Sans"/>
                <a:sym typeface="DM Sans"/>
              </a:rPr>
              <a:t>Our diverse team is composed of passionate individuals from various backgrounds, all united by a common goal: to make a positive impact through our work. We believe that by fostering a culture of inclusivity, creativity, and collaboration, we can achieve remarkable outcomes.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pic>
        <p:nvPicPr>
          <p:cNvPr id="645" name="Google Shape;645;p24"/>
          <p:cNvPicPr preferRelativeResize="0"/>
          <p:nvPr/>
        </p:nvPicPr>
        <p:blipFill>
          <a:blip r:embed="rId3">
            <a:alphaModFix/>
          </a:blip>
          <a:stretch>
            <a:fillRect/>
          </a:stretch>
        </p:blipFill>
        <p:spPr>
          <a:xfrm>
            <a:off x="-4346175" y="4253852"/>
            <a:ext cx="14166948" cy="10313948"/>
          </a:xfrm>
          <a:prstGeom prst="rect">
            <a:avLst/>
          </a:prstGeom>
          <a:noFill/>
          <a:ln>
            <a:noFill/>
          </a:ln>
        </p:spPr>
      </p:pic>
      <p:pic>
        <p:nvPicPr>
          <p:cNvPr id="646" name="Google Shape;646;p24"/>
          <p:cNvPicPr preferRelativeResize="0"/>
          <p:nvPr/>
        </p:nvPicPr>
        <p:blipFill>
          <a:blip r:embed="rId4">
            <a:alphaModFix/>
          </a:blip>
          <a:stretch>
            <a:fillRect/>
          </a:stretch>
        </p:blipFill>
        <p:spPr>
          <a:xfrm>
            <a:off x="604700" y="1640138"/>
            <a:ext cx="6885926" cy="8647006"/>
          </a:xfrm>
          <a:prstGeom prst="rect">
            <a:avLst/>
          </a:prstGeom>
          <a:noFill/>
          <a:ln>
            <a:noFill/>
          </a:ln>
        </p:spPr>
      </p:pic>
      <p:pic>
        <p:nvPicPr>
          <p:cNvPr id="647" name="Google Shape;647;p24"/>
          <p:cNvPicPr preferRelativeResize="0"/>
          <p:nvPr/>
        </p:nvPicPr>
        <p:blipFill>
          <a:blip r:embed="rId5">
            <a:alphaModFix/>
          </a:blip>
          <a:stretch>
            <a:fillRect/>
          </a:stretch>
        </p:blipFill>
        <p:spPr>
          <a:xfrm>
            <a:off x="15058107" y="-1058863"/>
            <a:ext cx="14171479" cy="10317176"/>
          </a:xfrm>
          <a:prstGeom prst="rect">
            <a:avLst/>
          </a:prstGeom>
          <a:noFill/>
          <a:ln>
            <a:noFill/>
          </a:ln>
        </p:spPr>
      </p:pic>
      <p:grpSp>
        <p:nvGrpSpPr>
          <p:cNvPr id="648" name="Google Shape;648;p24"/>
          <p:cNvGrpSpPr/>
          <p:nvPr/>
        </p:nvGrpSpPr>
        <p:grpSpPr>
          <a:xfrm>
            <a:off x="0" y="-180826"/>
            <a:ext cx="18288000" cy="1054293"/>
            <a:chOff x="0" y="-241102"/>
            <a:chExt cx="24384000" cy="1405725"/>
          </a:xfrm>
        </p:grpSpPr>
        <p:grpSp>
          <p:nvGrpSpPr>
            <p:cNvPr id="649" name="Google Shape;649;p24"/>
            <p:cNvGrpSpPr/>
            <p:nvPr/>
          </p:nvGrpSpPr>
          <p:grpSpPr>
            <a:xfrm>
              <a:off x="0" y="-241102"/>
              <a:ext cx="24384000" cy="1405725"/>
              <a:chOff x="0" y="-47625"/>
              <a:chExt cx="4816593" cy="277674"/>
            </a:xfrm>
          </p:grpSpPr>
          <p:sp>
            <p:nvSpPr>
              <p:cNvPr id="650" name="Google Shape;650;p24"/>
              <p:cNvSpPr/>
              <p:nvPr/>
            </p:nvSpPr>
            <p:spPr>
              <a:xfrm>
                <a:off x="0" y="0"/>
                <a:ext cx="4816592" cy="230049"/>
              </a:xfrm>
              <a:custGeom>
                <a:rect b="b" l="l" r="r" t="t"/>
                <a:pathLst>
                  <a:path extrusionOk="0" h="230049" w="4816592">
                    <a:moveTo>
                      <a:pt x="0" y="0"/>
                    </a:moveTo>
                    <a:lnTo>
                      <a:pt x="4816592" y="0"/>
                    </a:lnTo>
                    <a:lnTo>
                      <a:pt x="4816592" y="230049"/>
                    </a:lnTo>
                    <a:lnTo>
                      <a:pt x="0" y="230049"/>
                    </a:lnTo>
                    <a:close/>
                  </a:path>
                </a:pathLst>
              </a:custGeom>
              <a:solidFill>
                <a:srgbClr val="5383FF"/>
              </a:solidFill>
              <a:ln>
                <a:noFill/>
              </a:ln>
            </p:spPr>
          </p:sp>
          <p:sp>
            <p:nvSpPr>
              <p:cNvPr id="651" name="Google Shape;651;p24"/>
              <p:cNvSpPr txBox="1"/>
              <p:nvPr/>
            </p:nvSpPr>
            <p:spPr>
              <a:xfrm>
                <a:off x="0" y="-47625"/>
                <a:ext cx="4816593" cy="27767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52" name="Google Shape;652;p24"/>
            <p:cNvSpPr/>
            <p:nvPr/>
          </p:nvSpPr>
          <p:spPr>
            <a:xfrm>
              <a:off x="23133839" y="266782"/>
              <a:ext cx="632209" cy="631060"/>
            </a:xfrm>
            <a:custGeom>
              <a:rect b="b" l="l" r="r" t="t"/>
              <a:pathLst>
                <a:path extrusionOk="0" h="631060" w="632209">
                  <a:moveTo>
                    <a:pt x="0" y="0"/>
                  </a:moveTo>
                  <a:lnTo>
                    <a:pt x="632209" y="0"/>
                  </a:lnTo>
                  <a:lnTo>
                    <a:pt x="632209" y="631059"/>
                  </a:lnTo>
                  <a:lnTo>
                    <a:pt x="0" y="631059"/>
                  </a:lnTo>
                  <a:lnTo>
                    <a:pt x="0" y="0"/>
                  </a:lnTo>
                  <a:close/>
                </a:path>
              </a:pathLst>
            </a:custGeom>
            <a:blipFill rotWithShape="1">
              <a:blip r:embed="rId6">
                <a:alphaModFix/>
              </a:blip>
              <a:stretch>
                <a:fillRect b="0" l="0" r="0" t="0"/>
              </a:stretch>
            </a:blipFill>
            <a:ln>
              <a:noFill/>
            </a:ln>
          </p:spPr>
        </p:sp>
        <p:grpSp>
          <p:nvGrpSpPr>
            <p:cNvPr id="653" name="Google Shape;653;p24"/>
            <p:cNvGrpSpPr/>
            <p:nvPr/>
          </p:nvGrpSpPr>
          <p:grpSpPr>
            <a:xfrm>
              <a:off x="1371600" y="25681"/>
              <a:ext cx="15395861" cy="872161"/>
              <a:chOff x="0" y="-47625"/>
              <a:chExt cx="3041158" cy="172279"/>
            </a:xfrm>
          </p:grpSpPr>
          <p:sp>
            <p:nvSpPr>
              <p:cNvPr id="654" name="Google Shape;654;p24"/>
              <p:cNvSpPr/>
              <p:nvPr/>
            </p:nvSpPr>
            <p:spPr>
              <a:xfrm>
                <a:off x="0" y="0"/>
                <a:ext cx="3041158" cy="124654"/>
              </a:xfrm>
              <a:custGeom>
                <a:rect b="b" l="l" r="r" t="t"/>
                <a:pathLst>
                  <a:path extrusionOk="0" h="124654" w="3041158">
                    <a:moveTo>
                      <a:pt x="34194" y="0"/>
                    </a:moveTo>
                    <a:lnTo>
                      <a:pt x="3006964" y="0"/>
                    </a:lnTo>
                    <a:cubicBezTo>
                      <a:pt x="3016032" y="0"/>
                      <a:pt x="3024730" y="3603"/>
                      <a:pt x="3031143" y="10015"/>
                    </a:cubicBezTo>
                    <a:cubicBezTo>
                      <a:pt x="3037555" y="16428"/>
                      <a:pt x="3041158" y="25125"/>
                      <a:pt x="3041158" y="34194"/>
                    </a:cubicBezTo>
                    <a:lnTo>
                      <a:pt x="3041158" y="90459"/>
                    </a:lnTo>
                    <a:cubicBezTo>
                      <a:pt x="3041158" y="99528"/>
                      <a:pt x="3037555" y="108226"/>
                      <a:pt x="3031143" y="114639"/>
                    </a:cubicBezTo>
                    <a:cubicBezTo>
                      <a:pt x="3024730" y="121051"/>
                      <a:pt x="3016032" y="124654"/>
                      <a:pt x="3006964" y="124654"/>
                    </a:cubicBezTo>
                    <a:lnTo>
                      <a:pt x="34194" y="124654"/>
                    </a:lnTo>
                    <a:cubicBezTo>
                      <a:pt x="25125" y="124654"/>
                      <a:pt x="16428" y="121051"/>
                      <a:pt x="10015" y="114639"/>
                    </a:cubicBezTo>
                    <a:cubicBezTo>
                      <a:pt x="3603" y="108226"/>
                      <a:pt x="0" y="99528"/>
                      <a:pt x="0" y="90459"/>
                    </a:cubicBezTo>
                    <a:lnTo>
                      <a:pt x="0" y="34194"/>
                    </a:lnTo>
                    <a:cubicBezTo>
                      <a:pt x="0" y="25125"/>
                      <a:pt x="3603" y="16428"/>
                      <a:pt x="10015" y="10015"/>
                    </a:cubicBezTo>
                    <a:cubicBezTo>
                      <a:pt x="16428" y="3603"/>
                      <a:pt x="25125" y="0"/>
                      <a:pt x="34194" y="0"/>
                    </a:cubicBezTo>
                    <a:close/>
                  </a:path>
                </a:pathLst>
              </a:custGeom>
              <a:solidFill>
                <a:srgbClr val="FFFFFF">
                  <a:alpha val="71764"/>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4"/>
              <p:cNvSpPr txBox="1"/>
              <p:nvPr/>
            </p:nvSpPr>
            <p:spPr>
              <a:xfrm>
                <a:off x="0" y="-47625"/>
                <a:ext cx="3041158" cy="17227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56" name="Google Shape;656;p24"/>
            <p:cNvGrpSpPr/>
            <p:nvPr/>
          </p:nvGrpSpPr>
          <p:grpSpPr>
            <a:xfrm>
              <a:off x="1669323" y="436785"/>
              <a:ext cx="291053" cy="291053"/>
              <a:chOff x="0" y="0"/>
              <a:chExt cx="812800" cy="812800"/>
            </a:xfrm>
          </p:grpSpPr>
          <p:sp>
            <p:nvSpPr>
              <p:cNvPr id="657" name="Google Shape;657;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59" name="Google Shape;659;p24"/>
            <p:cNvGrpSpPr/>
            <p:nvPr/>
          </p:nvGrpSpPr>
          <p:grpSpPr>
            <a:xfrm>
              <a:off x="13738996" y="436785"/>
              <a:ext cx="291053" cy="291053"/>
              <a:chOff x="0" y="0"/>
              <a:chExt cx="812800" cy="812800"/>
            </a:xfrm>
          </p:grpSpPr>
          <p:sp>
            <p:nvSpPr>
              <p:cNvPr id="660" name="Google Shape;660;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62" name="Google Shape;662;p24"/>
            <p:cNvGrpSpPr/>
            <p:nvPr/>
          </p:nvGrpSpPr>
          <p:grpSpPr>
            <a:xfrm>
              <a:off x="9363839" y="436785"/>
              <a:ext cx="291053" cy="291053"/>
              <a:chOff x="0" y="0"/>
              <a:chExt cx="812800" cy="812800"/>
            </a:xfrm>
          </p:grpSpPr>
          <p:sp>
            <p:nvSpPr>
              <p:cNvPr id="663" name="Google Shape;663;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65" name="Google Shape;665;p24"/>
            <p:cNvSpPr txBox="1"/>
            <p:nvPr/>
          </p:nvSpPr>
          <p:spPr>
            <a:xfrm>
              <a:off x="2059989" y="380433"/>
              <a:ext cx="14490964" cy="394233"/>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1902" u="none" cap="none" strike="noStrike">
                  <a:solidFill>
                    <a:srgbClr val="000000"/>
                  </a:solidFill>
                  <a:latin typeface="Archivo Black"/>
                  <a:ea typeface="Archivo Black"/>
                  <a:cs typeface="Archivo Black"/>
                  <a:sym typeface="Archivo Black"/>
                </a:rPr>
                <a:t>NAME COMPANY                                            ABOUT US                       CONTACT US</a:t>
              </a:r>
              <a:endParaRPr/>
            </a:p>
          </p:txBody>
        </p:sp>
      </p:grpSp>
      <p:sp>
        <p:nvSpPr>
          <p:cNvPr id="666" name="Google Shape;666;p24"/>
          <p:cNvSpPr txBox="1"/>
          <p:nvPr/>
        </p:nvSpPr>
        <p:spPr>
          <a:xfrm>
            <a:off x="9144000" y="2054085"/>
            <a:ext cx="7450645" cy="1019175"/>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6669" u="none" cap="none" strike="noStrike">
                <a:solidFill>
                  <a:srgbClr val="000000"/>
                </a:solidFill>
                <a:latin typeface="Archivo Black"/>
                <a:ea typeface="Archivo Black"/>
                <a:cs typeface="Archivo Black"/>
                <a:sym typeface="Archivo Black"/>
              </a:rPr>
              <a:t>OUR HISTORY</a:t>
            </a:r>
            <a:endParaRPr/>
          </a:p>
        </p:txBody>
      </p:sp>
      <p:sp>
        <p:nvSpPr>
          <p:cNvPr id="667" name="Google Shape;667;p24"/>
          <p:cNvSpPr txBox="1"/>
          <p:nvPr/>
        </p:nvSpPr>
        <p:spPr>
          <a:xfrm>
            <a:off x="9144000" y="3605151"/>
            <a:ext cx="7015500" cy="4807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952" u="none" cap="none" strike="noStrike">
                <a:solidFill>
                  <a:srgbClr val="000000"/>
                </a:solidFill>
                <a:latin typeface="DM Sans"/>
                <a:ea typeface="DM Sans"/>
                <a:cs typeface="DM Sans"/>
                <a:sym typeface="DM Sans"/>
              </a:rPr>
              <a:t>At Harmony Ventures, we are dedicated to creating a world where innovation meets compassion. Founded in 2010, our mission has always been to develop solutions that not only advance technology but also enhance the quality of life for people around the globe.</a:t>
            </a:r>
            <a:endParaRPr/>
          </a:p>
          <a:p>
            <a:pPr indent="0" lvl="0" marL="0" marR="0" rtl="0" algn="l">
              <a:lnSpc>
                <a:spcPct val="100000"/>
              </a:lnSpc>
              <a:spcBef>
                <a:spcPts val="0"/>
              </a:spcBef>
              <a:spcAft>
                <a:spcPts val="0"/>
              </a:spcAft>
              <a:buNone/>
            </a:pPr>
            <a:r>
              <a:t/>
            </a:r>
            <a:endParaRPr b="0" i="0" sz="1952" u="none" cap="none" strike="noStrike">
              <a:solidFill>
                <a:srgbClr val="000000"/>
              </a:solidFill>
              <a:latin typeface="DM Sans"/>
              <a:ea typeface="DM Sans"/>
              <a:cs typeface="DM Sans"/>
              <a:sym typeface="DM Sans"/>
            </a:endParaRPr>
          </a:p>
          <a:p>
            <a:pPr indent="0" lvl="0" marL="0" marR="0" rtl="0" algn="l">
              <a:lnSpc>
                <a:spcPct val="100000"/>
              </a:lnSpc>
              <a:spcBef>
                <a:spcPts val="0"/>
              </a:spcBef>
              <a:spcAft>
                <a:spcPts val="0"/>
              </a:spcAft>
              <a:buNone/>
            </a:pPr>
            <a:r>
              <a:rPr b="0" i="0" lang="en-US" sz="1952" u="none" cap="none" strike="noStrike">
                <a:solidFill>
                  <a:srgbClr val="000000"/>
                </a:solidFill>
                <a:latin typeface="DM Sans"/>
                <a:ea typeface="DM Sans"/>
                <a:cs typeface="DM Sans"/>
                <a:sym typeface="DM Sans"/>
              </a:rPr>
              <a:t>Our diverse team is composed of passionate individuals from various backgrounds, all united by a common goal: to make a positive impact through our work. We believe that by fostering a culture of inclusivity, creativity, and collaboration, we can achieve remarkable outcomes.Our diverse team is composed of passionate individuals from various backgrounds, all united by a common goal: to make a positive impact through our work. We believe that by fostering a culture of inclusivity, creativity, and collaboration, we can achieve remarkable outcomes.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pic>
        <p:nvPicPr>
          <p:cNvPr id="672" name="Google Shape;672;p25"/>
          <p:cNvPicPr preferRelativeResize="0"/>
          <p:nvPr/>
        </p:nvPicPr>
        <p:blipFill>
          <a:blip r:embed="rId3">
            <a:alphaModFix/>
          </a:blip>
          <a:stretch>
            <a:fillRect/>
          </a:stretch>
        </p:blipFill>
        <p:spPr>
          <a:xfrm>
            <a:off x="-7651075" y="4756840"/>
            <a:ext cx="14166948" cy="10313948"/>
          </a:xfrm>
          <a:prstGeom prst="rect">
            <a:avLst/>
          </a:prstGeom>
          <a:noFill/>
          <a:ln>
            <a:noFill/>
          </a:ln>
        </p:spPr>
      </p:pic>
      <p:pic>
        <p:nvPicPr>
          <p:cNvPr id="673" name="Google Shape;673;p25"/>
          <p:cNvPicPr preferRelativeResize="0"/>
          <p:nvPr/>
        </p:nvPicPr>
        <p:blipFill>
          <a:blip r:embed="rId4">
            <a:alphaModFix/>
          </a:blip>
          <a:stretch>
            <a:fillRect/>
          </a:stretch>
        </p:blipFill>
        <p:spPr>
          <a:xfrm>
            <a:off x="13432582" y="-3724738"/>
            <a:ext cx="14171479" cy="10317176"/>
          </a:xfrm>
          <a:prstGeom prst="rect">
            <a:avLst/>
          </a:prstGeom>
          <a:noFill/>
          <a:ln>
            <a:noFill/>
          </a:ln>
        </p:spPr>
      </p:pic>
      <p:grpSp>
        <p:nvGrpSpPr>
          <p:cNvPr id="674" name="Google Shape;674;p25"/>
          <p:cNvGrpSpPr/>
          <p:nvPr/>
        </p:nvGrpSpPr>
        <p:grpSpPr>
          <a:xfrm>
            <a:off x="1028700" y="2823052"/>
            <a:ext cx="4542845" cy="6255953"/>
            <a:chOff x="0" y="-47625"/>
            <a:chExt cx="1196470" cy="1647658"/>
          </a:xfrm>
        </p:grpSpPr>
        <p:sp>
          <p:nvSpPr>
            <p:cNvPr id="675" name="Google Shape;675;p25"/>
            <p:cNvSpPr/>
            <p:nvPr/>
          </p:nvSpPr>
          <p:spPr>
            <a:xfrm>
              <a:off x="0" y="0"/>
              <a:ext cx="1196470" cy="1600033"/>
            </a:xfrm>
            <a:custGeom>
              <a:rect b="b" l="l" r="r" t="t"/>
              <a:pathLst>
                <a:path extrusionOk="0" h="1600033" w="1196470">
                  <a:moveTo>
                    <a:pt x="0" y="0"/>
                  </a:moveTo>
                  <a:lnTo>
                    <a:pt x="1196470" y="0"/>
                  </a:lnTo>
                  <a:lnTo>
                    <a:pt x="1196470" y="1600033"/>
                  </a:lnTo>
                  <a:lnTo>
                    <a:pt x="0" y="1600033"/>
                  </a:lnTo>
                  <a:close/>
                </a:path>
              </a:pathLst>
            </a:custGeom>
            <a:solidFill>
              <a:srgbClr val="5383FF"/>
            </a:solidFill>
            <a:ln>
              <a:noFill/>
            </a:ln>
          </p:spPr>
        </p:sp>
        <p:sp>
          <p:nvSpPr>
            <p:cNvPr id="676" name="Google Shape;676;p25"/>
            <p:cNvSpPr txBox="1"/>
            <p:nvPr/>
          </p:nvSpPr>
          <p:spPr>
            <a:xfrm>
              <a:off x="0" y="-47625"/>
              <a:ext cx="1196470" cy="16476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7" name="Google Shape;677;p25"/>
          <p:cNvGrpSpPr/>
          <p:nvPr/>
        </p:nvGrpSpPr>
        <p:grpSpPr>
          <a:xfrm>
            <a:off x="6872577" y="2823052"/>
            <a:ext cx="4542845" cy="6255953"/>
            <a:chOff x="0" y="-47625"/>
            <a:chExt cx="1196470" cy="1647658"/>
          </a:xfrm>
        </p:grpSpPr>
        <p:sp>
          <p:nvSpPr>
            <p:cNvPr id="678" name="Google Shape;678;p25"/>
            <p:cNvSpPr/>
            <p:nvPr/>
          </p:nvSpPr>
          <p:spPr>
            <a:xfrm>
              <a:off x="0" y="0"/>
              <a:ext cx="1196470" cy="1600033"/>
            </a:xfrm>
            <a:custGeom>
              <a:rect b="b" l="l" r="r" t="t"/>
              <a:pathLst>
                <a:path extrusionOk="0" h="1600033" w="1196470">
                  <a:moveTo>
                    <a:pt x="0" y="0"/>
                  </a:moveTo>
                  <a:lnTo>
                    <a:pt x="1196470" y="0"/>
                  </a:lnTo>
                  <a:lnTo>
                    <a:pt x="1196470" y="1600033"/>
                  </a:lnTo>
                  <a:lnTo>
                    <a:pt x="0" y="1600033"/>
                  </a:lnTo>
                  <a:close/>
                </a:path>
              </a:pathLst>
            </a:custGeom>
            <a:solidFill>
              <a:srgbClr val="5383FF"/>
            </a:solidFill>
            <a:ln>
              <a:noFill/>
            </a:ln>
          </p:spPr>
        </p:sp>
        <p:sp>
          <p:nvSpPr>
            <p:cNvPr id="679" name="Google Shape;679;p25"/>
            <p:cNvSpPr txBox="1"/>
            <p:nvPr/>
          </p:nvSpPr>
          <p:spPr>
            <a:xfrm>
              <a:off x="0" y="-47625"/>
              <a:ext cx="1196470" cy="16476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0" name="Google Shape;680;p25"/>
          <p:cNvGrpSpPr/>
          <p:nvPr/>
        </p:nvGrpSpPr>
        <p:grpSpPr>
          <a:xfrm>
            <a:off x="12716455" y="2823052"/>
            <a:ext cx="4542845" cy="6255953"/>
            <a:chOff x="0" y="-47625"/>
            <a:chExt cx="1196470" cy="1647658"/>
          </a:xfrm>
        </p:grpSpPr>
        <p:sp>
          <p:nvSpPr>
            <p:cNvPr id="681" name="Google Shape;681;p25"/>
            <p:cNvSpPr/>
            <p:nvPr/>
          </p:nvSpPr>
          <p:spPr>
            <a:xfrm>
              <a:off x="0" y="0"/>
              <a:ext cx="1196470" cy="1600033"/>
            </a:xfrm>
            <a:custGeom>
              <a:rect b="b" l="l" r="r" t="t"/>
              <a:pathLst>
                <a:path extrusionOk="0" h="1600033" w="1196470">
                  <a:moveTo>
                    <a:pt x="0" y="0"/>
                  </a:moveTo>
                  <a:lnTo>
                    <a:pt x="1196470" y="0"/>
                  </a:lnTo>
                  <a:lnTo>
                    <a:pt x="1196470" y="1600033"/>
                  </a:lnTo>
                  <a:lnTo>
                    <a:pt x="0" y="1600033"/>
                  </a:lnTo>
                  <a:close/>
                </a:path>
              </a:pathLst>
            </a:custGeom>
            <a:solidFill>
              <a:srgbClr val="5383FF"/>
            </a:solidFill>
            <a:ln>
              <a:noFill/>
            </a:ln>
          </p:spPr>
        </p:sp>
        <p:sp>
          <p:nvSpPr>
            <p:cNvPr id="682" name="Google Shape;682;p25"/>
            <p:cNvSpPr txBox="1"/>
            <p:nvPr/>
          </p:nvSpPr>
          <p:spPr>
            <a:xfrm>
              <a:off x="0" y="-47625"/>
              <a:ext cx="1196470" cy="16476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3" name="Google Shape;683;p25"/>
          <p:cNvGrpSpPr/>
          <p:nvPr/>
        </p:nvGrpSpPr>
        <p:grpSpPr>
          <a:xfrm>
            <a:off x="0" y="-180826"/>
            <a:ext cx="18288000" cy="1054293"/>
            <a:chOff x="0" y="-241102"/>
            <a:chExt cx="24384000" cy="1405725"/>
          </a:xfrm>
        </p:grpSpPr>
        <p:grpSp>
          <p:nvGrpSpPr>
            <p:cNvPr id="684" name="Google Shape;684;p25"/>
            <p:cNvGrpSpPr/>
            <p:nvPr/>
          </p:nvGrpSpPr>
          <p:grpSpPr>
            <a:xfrm>
              <a:off x="0" y="-241102"/>
              <a:ext cx="24384000" cy="1405725"/>
              <a:chOff x="0" y="-47625"/>
              <a:chExt cx="4816593" cy="277674"/>
            </a:xfrm>
          </p:grpSpPr>
          <p:sp>
            <p:nvSpPr>
              <p:cNvPr id="685" name="Google Shape;685;p25"/>
              <p:cNvSpPr/>
              <p:nvPr/>
            </p:nvSpPr>
            <p:spPr>
              <a:xfrm>
                <a:off x="0" y="0"/>
                <a:ext cx="4816592" cy="230049"/>
              </a:xfrm>
              <a:custGeom>
                <a:rect b="b" l="l" r="r" t="t"/>
                <a:pathLst>
                  <a:path extrusionOk="0" h="230049" w="4816592">
                    <a:moveTo>
                      <a:pt x="0" y="0"/>
                    </a:moveTo>
                    <a:lnTo>
                      <a:pt x="4816592" y="0"/>
                    </a:lnTo>
                    <a:lnTo>
                      <a:pt x="4816592" y="230049"/>
                    </a:lnTo>
                    <a:lnTo>
                      <a:pt x="0" y="230049"/>
                    </a:lnTo>
                    <a:close/>
                  </a:path>
                </a:pathLst>
              </a:custGeom>
              <a:solidFill>
                <a:srgbClr val="5383FF"/>
              </a:solidFill>
              <a:ln>
                <a:noFill/>
              </a:ln>
            </p:spPr>
          </p:sp>
          <p:sp>
            <p:nvSpPr>
              <p:cNvPr id="686" name="Google Shape;686;p25"/>
              <p:cNvSpPr txBox="1"/>
              <p:nvPr/>
            </p:nvSpPr>
            <p:spPr>
              <a:xfrm>
                <a:off x="0" y="-47625"/>
                <a:ext cx="4816593" cy="27767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87" name="Google Shape;687;p25"/>
            <p:cNvSpPr/>
            <p:nvPr/>
          </p:nvSpPr>
          <p:spPr>
            <a:xfrm>
              <a:off x="23133839" y="266782"/>
              <a:ext cx="632209" cy="631060"/>
            </a:xfrm>
            <a:custGeom>
              <a:rect b="b" l="l" r="r" t="t"/>
              <a:pathLst>
                <a:path extrusionOk="0" h="631060" w="632209">
                  <a:moveTo>
                    <a:pt x="0" y="0"/>
                  </a:moveTo>
                  <a:lnTo>
                    <a:pt x="632209" y="0"/>
                  </a:lnTo>
                  <a:lnTo>
                    <a:pt x="632209" y="631059"/>
                  </a:lnTo>
                  <a:lnTo>
                    <a:pt x="0" y="631059"/>
                  </a:lnTo>
                  <a:lnTo>
                    <a:pt x="0" y="0"/>
                  </a:lnTo>
                  <a:close/>
                </a:path>
              </a:pathLst>
            </a:custGeom>
            <a:blipFill rotWithShape="1">
              <a:blip r:embed="rId5">
                <a:alphaModFix/>
              </a:blip>
              <a:stretch>
                <a:fillRect b="0" l="0" r="0" t="0"/>
              </a:stretch>
            </a:blipFill>
            <a:ln>
              <a:noFill/>
            </a:ln>
          </p:spPr>
        </p:sp>
        <p:grpSp>
          <p:nvGrpSpPr>
            <p:cNvPr id="688" name="Google Shape;688;p25"/>
            <p:cNvGrpSpPr/>
            <p:nvPr/>
          </p:nvGrpSpPr>
          <p:grpSpPr>
            <a:xfrm>
              <a:off x="1371600" y="25681"/>
              <a:ext cx="15395861" cy="872161"/>
              <a:chOff x="0" y="-47625"/>
              <a:chExt cx="3041158" cy="172279"/>
            </a:xfrm>
          </p:grpSpPr>
          <p:sp>
            <p:nvSpPr>
              <p:cNvPr id="689" name="Google Shape;689;p25"/>
              <p:cNvSpPr/>
              <p:nvPr/>
            </p:nvSpPr>
            <p:spPr>
              <a:xfrm>
                <a:off x="0" y="0"/>
                <a:ext cx="3041158" cy="124654"/>
              </a:xfrm>
              <a:custGeom>
                <a:rect b="b" l="l" r="r" t="t"/>
                <a:pathLst>
                  <a:path extrusionOk="0" h="124654" w="3041158">
                    <a:moveTo>
                      <a:pt x="34194" y="0"/>
                    </a:moveTo>
                    <a:lnTo>
                      <a:pt x="3006964" y="0"/>
                    </a:lnTo>
                    <a:cubicBezTo>
                      <a:pt x="3016032" y="0"/>
                      <a:pt x="3024730" y="3603"/>
                      <a:pt x="3031143" y="10015"/>
                    </a:cubicBezTo>
                    <a:cubicBezTo>
                      <a:pt x="3037555" y="16428"/>
                      <a:pt x="3041158" y="25125"/>
                      <a:pt x="3041158" y="34194"/>
                    </a:cubicBezTo>
                    <a:lnTo>
                      <a:pt x="3041158" y="90459"/>
                    </a:lnTo>
                    <a:cubicBezTo>
                      <a:pt x="3041158" y="99528"/>
                      <a:pt x="3037555" y="108226"/>
                      <a:pt x="3031143" y="114639"/>
                    </a:cubicBezTo>
                    <a:cubicBezTo>
                      <a:pt x="3024730" y="121051"/>
                      <a:pt x="3016032" y="124654"/>
                      <a:pt x="3006964" y="124654"/>
                    </a:cubicBezTo>
                    <a:lnTo>
                      <a:pt x="34194" y="124654"/>
                    </a:lnTo>
                    <a:cubicBezTo>
                      <a:pt x="25125" y="124654"/>
                      <a:pt x="16428" y="121051"/>
                      <a:pt x="10015" y="114639"/>
                    </a:cubicBezTo>
                    <a:cubicBezTo>
                      <a:pt x="3603" y="108226"/>
                      <a:pt x="0" y="99528"/>
                      <a:pt x="0" y="90459"/>
                    </a:cubicBezTo>
                    <a:lnTo>
                      <a:pt x="0" y="34194"/>
                    </a:lnTo>
                    <a:cubicBezTo>
                      <a:pt x="0" y="25125"/>
                      <a:pt x="3603" y="16428"/>
                      <a:pt x="10015" y="10015"/>
                    </a:cubicBezTo>
                    <a:cubicBezTo>
                      <a:pt x="16428" y="3603"/>
                      <a:pt x="25125" y="0"/>
                      <a:pt x="34194" y="0"/>
                    </a:cubicBezTo>
                    <a:close/>
                  </a:path>
                </a:pathLst>
              </a:custGeom>
              <a:solidFill>
                <a:srgbClr val="FFFFFF">
                  <a:alpha val="71764"/>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5"/>
              <p:cNvSpPr txBox="1"/>
              <p:nvPr/>
            </p:nvSpPr>
            <p:spPr>
              <a:xfrm>
                <a:off x="0" y="-47625"/>
                <a:ext cx="3041158" cy="17227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1" name="Google Shape;691;p25"/>
            <p:cNvGrpSpPr/>
            <p:nvPr/>
          </p:nvGrpSpPr>
          <p:grpSpPr>
            <a:xfrm>
              <a:off x="1669323" y="436785"/>
              <a:ext cx="291053" cy="291053"/>
              <a:chOff x="0" y="0"/>
              <a:chExt cx="812800" cy="812800"/>
            </a:xfrm>
          </p:grpSpPr>
          <p:sp>
            <p:nvSpPr>
              <p:cNvPr id="692" name="Google Shape;692;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4" name="Google Shape;694;p25"/>
            <p:cNvGrpSpPr/>
            <p:nvPr/>
          </p:nvGrpSpPr>
          <p:grpSpPr>
            <a:xfrm>
              <a:off x="13738996" y="436785"/>
              <a:ext cx="291053" cy="291053"/>
              <a:chOff x="0" y="0"/>
              <a:chExt cx="812800" cy="812800"/>
            </a:xfrm>
          </p:grpSpPr>
          <p:sp>
            <p:nvSpPr>
              <p:cNvPr id="695" name="Google Shape;695;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7" name="Google Shape;697;p25"/>
            <p:cNvGrpSpPr/>
            <p:nvPr/>
          </p:nvGrpSpPr>
          <p:grpSpPr>
            <a:xfrm>
              <a:off x="9363839" y="436785"/>
              <a:ext cx="291053" cy="291053"/>
              <a:chOff x="0" y="0"/>
              <a:chExt cx="812800" cy="812800"/>
            </a:xfrm>
          </p:grpSpPr>
          <p:sp>
            <p:nvSpPr>
              <p:cNvPr id="698" name="Google Shape;698;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00" name="Google Shape;700;p25"/>
            <p:cNvSpPr txBox="1"/>
            <p:nvPr/>
          </p:nvSpPr>
          <p:spPr>
            <a:xfrm>
              <a:off x="2059989" y="380433"/>
              <a:ext cx="14490964" cy="394233"/>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1902" u="none" cap="none" strike="noStrike">
                  <a:solidFill>
                    <a:srgbClr val="000000"/>
                  </a:solidFill>
                  <a:latin typeface="Archivo Black"/>
                  <a:ea typeface="Archivo Black"/>
                  <a:cs typeface="Archivo Black"/>
                  <a:sym typeface="Archivo Black"/>
                </a:rPr>
                <a:t>NAME COMPANY                                            ABOUT US                       CONTACT US</a:t>
              </a:r>
              <a:endParaRPr/>
            </a:p>
          </p:txBody>
        </p:sp>
      </p:grpSp>
      <p:sp>
        <p:nvSpPr>
          <p:cNvPr id="701" name="Google Shape;701;p25"/>
          <p:cNvSpPr txBox="1"/>
          <p:nvPr/>
        </p:nvSpPr>
        <p:spPr>
          <a:xfrm>
            <a:off x="1028700" y="1424322"/>
            <a:ext cx="7653483" cy="1019175"/>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6669" u="none" cap="none" strike="noStrike">
                <a:solidFill>
                  <a:srgbClr val="000000"/>
                </a:solidFill>
                <a:latin typeface="Archivo Black"/>
                <a:ea typeface="Archivo Black"/>
                <a:cs typeface="Archivo Black"/>
                <a:sym typeface="Archivo Black"/>
              </a:rPr>
              <a:t>OUR JOURNEY</a:t>
            </a:r>
            <a:endParaRPr/>
          </a:p>
        </p:txBody>
      </p:sp>
      <p:sp>
        <p:nvSpPr>
          <p:cNvPr id="702" name="Google Shape;702;p25"/>
          <p:cNvSpPr txBox="1"/>
          <p:nvPr/>
        </p:nvSpPr>
        <p:spPr>
          <a:xfrm>
            <a:off x="1490517" y="6488486"/>
            <a:ext cx="3364925" cy="1019175"/>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6669" u="none" cap="none" strike="noStrike">
                <a:solidFill>
                  <a:srgbClr val="FFFFFF"/>
                </a:solidFill>
                <a:latin typeface="Archivo Black"/>
                <a:ea typeface="Archivo Black"/>
                <a:cs typeface="Archivo Black"/>
                <a:sym typeface="Archivo Black"/>
              </a:rPr>
              <a:t> POINT</a:t>
            </a:r>
            <a:endParaRPr/>
          </a:p>
        </p:txBody>
      </p:sp>
      <p:sp>
        <p:nvSpPr>
          <p:cNvPr id="703" name="Google Shape;703;p25"/>
          <p:cNvSpPr txBox="1"/>
          <p:nvPr/>
        </p:nvSpPr>
        <p:spPr>
          <a:xfrm>
            <a:off x="7334394" y="6488486"/>
            <a:ext cx="3364925" cy="1019175"/>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6669" u="none" cap="none" strike="noStrike">
                <a:solidFill>
                  <a:srgbClr val="FFFFFF"/>
                </a:solidFill>
                <a:latin typeface="Archivo Black"/>
                <a:ea typeface="Archivo Black"/>
                <a:cs typeface="Archivo Black"/>
                <a:sym typeface="Archivo Black"/>
              </a:rPr>
              <a:t> POINT</a:t>
            </a:r>
            <a:endParaRPr/>
          </a:p>
        </p:txBody>
      </p:sp>
      <p:sp>
        <p:nvSpPr>
          <p:cNvPr id="704" name="Google Shape;704;p25"/>
          <p:cNvSpPr txBox="1"/>
          <p:nvPr/>
        </p:nvSpPr>
        <p:spPr>
          <a:xfrm>
            <a:off x="1733070" y="7786609"/>
            <a:ext cx="2879700" cy="600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952" u="none" cap="none" strike="noStrike">
                <a:solidFill>
                  <a:srgbClr val="FFFFFF"/>
                </a:solidFill>
                <a:latin typeface="DM Sans"/>
                <a:ea typeface="DM Sans"/>
                <a:cs typeface="DM Sans"/>
                <a:sym typeface="DM Sans"/>
              </a:rPr>
              <a:t>Elaborate on what you want to discuss. </a:t>
            </a:r>
            <a:endParaRPr/>
          </a:p>
        </p:txBody>
      </p:sp>
      <p:sp>
        <p:nvSpPr>
          <p:cNvPr id="705" name="Google Shape;705;p25"/>
          <p:cNvSpPr txBox="1"/>
          <p:nvPr/>
        </p:nvSpPr>
        <p:spPr>
          <a:xfrm>
            <a:off x="7576947" y="7786609"/>
            <a:ext cx="2879700" cy="600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952" u="none" cap="none" strike="noStrike">
                <a:solidFill>
                  <a:srgbClr val="FFFFFF"/>
                </a:solidFill>
                <a:latin typeface="DM Sans"/>
                <a:ea typeface="DM Sans"/>
                <a:cs typeface="DM Sans"/>
                <a:sym typeface="DM Sans"/>
              </a:rPr>
              <a:t>Elaborate on what you want to discuss. </a:t>
            </a:r>
            <a:endParaRPr/>
          </a:p>
        </p:txBody>
      </p:sp>
      <p:sp>
        <p:nvSpPr>
          <p:cNvPr id="706" name="Google Shape;706;p25"/>
          <p:cNvSpPr txBox="1"/>
          <p:nvPr/>
        </p:nvSpPr>
        <p:spPr>
          <a:xfrm>
            <a:off x="13178272" y="6488486"/>
            <a:ext cx="3364925" cy="1019175"/>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6669" u="none" cap="none" strike="noStrike">
                <a:solidFill>
                  <a:srgbClr val="FFFFFF"/>
                </a:solidFill>
                <a:latin typeface="Archivo Black"/>
                <a:ea typeface="Archivo Black"/>
                <a:cs typeface="Archivo Black"/>
                <a:sym typeface="Archivo Black"/>
              </a:rPr>
              <a:t> POINT</a:t>
            </a:r>
            <a:endParaRPr/>
          </a:p>
        </p:txBody>
      </p:sp>
      <p:sp>
        <p:nvSpPr>
          <p:cNvPr id="707" name="Google Shape;707;p25"/>
          <p:cNvSpPr txBox="1"/>
          <p:nvPr/>
        </p:nvSpPr>
        <p:spPr>
          <a:xfrm>
            <a:off x="13420824" y="7786609"/>
            <a:ext cx="2879700" cy="600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952" u="none" cap="none" strike="noStrike">
                <a:solidFill>
                  <a:srgbClr val="FFFFFF"/>
                </a:solidFill>
                <a:latin typeface="DM Sans"/>
                <a:ea typeface="DM Sans"/>
                <a:cs typeface="DM Sans"/>
                <a:sym typeface="DM Sans"/>
              </a:rPr>
              <a:t>Elaborate on what you want to discuss. </a:t>
            </a:r>
            <a:endParaRPr/>
          </a:p>
        </p:txBody>
      </p:sp>
      <p:pic>
        <p:nvPicPr>
          <p:cNvPr id="708" name="Google Shape;708;p25"/>
          <p:cNvPicPr preferRelativeResize="0"/>
          <p:nvPr/>
        </p:nvPicPr>
        <p:blipFill>
          <a:blip r:embed="rId6">
            <a:alphaModFix/>
          </a:blip>
          <a:stretch>
            <a:fillRect/>
          </a:stretch>
        </p:blipFill>
        <p:spPr>
          <a:xfrm>
            <a:off x="2095937" y="3543900"/>
            <a:ext cx="2153975" cy="2665624"/>
          </a:xfrm>
          <a:prstGeom prst="rect">
            <a:avLst/>
          </a:prstGeom>
          <a:noFill/>
          <a:ln>
            <a:noFill/>
          </a:ln>
        </p:spPr>
      </p:pic>
      <p:pic>
        <p:nvPicPr>
          <p:cNvPr id="709" name="Google Shape;709;p25"/>
          <p:cNvPicPr preferRelativeResize="0"/>
          <p:nvPr/>
        </p:nvPicPr>
        <p:blipFill>
          <a:blip r:embed="rId7">
            <a:alphaModFix/>
          </a:blip>
          <a:stretch>
            <a:fillRect/>
          </a:stretch>
        </p:blipFill>
        <p:spPr>
          <a:xfrm>
            <a:off x="8067025" y="3429010"/>
            <a:ext cx="2153975" cy="2415441"/>
          </a:xfrm>
          <a:prstGeom prst="rect">
            <a:avLst/>
          </a:prstGeom>
          <a:noFill/>
          <a:ln>
            <a:noFill/>
          </a:ln>
        </p:spPr>
      </p:pic>
      <p:pic>
        <p:nvPicPr>
          <p:cNvPr id="710" name="Google Shape;710;p25"/>
          <p:cNvPicPr preferRelativeResize="0"/>
          <p:nvPr/>
        </p:nvPicPr>
        <p:blipFill>
          <a:blip r:embed="rId8">
            <a:alphaModFix/>
          </a:blip>
          <a:stretch>
            <a:fillRect/>
          </a:stretch>
        </p:blipFill>
        <p:spPr>
          <a:xfrm>
            <a:off x="14038125" y="3789075"/>
            <a:ext cx="2153975" cy="209906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pic>
        <p:nvPicPr>
          <p:cNvPr id="715" name="Google Shape;715;p26"/>
          <p:cNvPicPr preferRelativeResize="0"/>
          <p:nvPr/>
        </p:nvPicPr>
        <p:blipFill>
          <a:blip r:embed="rId3">
            <a:alphaModFix/>
          </a:blip>
          <a:stretch>
            <a:fillRect/>
          </a:stretch>
        </p:blipFill>
        <p:spPr>
          <a:xfrm>
            <a:off x="10314485" y="3356177"/>
            <a:ext cx="7683001" cy="6932971"/>
          </a:xfrm>
          <a:prstGeom prst="rect">
            <a:avLst/>
          </a:prstGeom>
          <a:noFill/>
          <a:ln>
            <a:noFill/>
          </a:ln>
        </p:spPr>
      </p:pic>
      <p:pic>
        <p:nvPicPr>
          <p:cNvPr id="716" name="Google Shape;716;p26"/>
          <p:cNvPicPr preferRelativeResize="0"/>
          <p:nvPr/>
        </p:nvPicPr>
        <p:blipFill>
          <a:blip r:embed="rId4">
            <a:alphaModFix/>
          </a:blip>
          <a:stretch>
            <a:fillRect/>
          </a:stretch>
        </p:blipFill>
        <p:spPr>
          <a:xfrm>
            <a:off x="5214232" y="-5460788"/>
            <a:ext cx="14171479" cy="10317176"/>
          </a:xfrm>
          <a:prstGeom prst="rect">
            <a:avLst/>
          </a:prstGeom>
          <a:noFill/>
          <a:ln>
            <a:noFill/>
          </a:ln>
        </p:spPr>
      </p:pic>
      <p:grpSp>
        <p:nvGrpSpPr>
          <p:cNvPr id="717" name="Google Shape;717;p26"/>
          <p:cNvGrpSpPr/>
          <p:nvPr/>
        </p:nvGrpSpPr>
        <p:grpSpPr>
          <a:xfrm>
            <a:off x="0" y="-180826"/>
            <a:ext cx="18288000" cy="1054293"/>
            <a:chOff x="0" y="-241102"/>
            <a:chExt cx="24384000" cy="1405725"/>
          </a:xfrm>
        </p:grpSpPr>
        <p:grpSp>
          <p:nvGrpSpPr>
            <p:cNvPr id="718" name="Google Shape;718;p26"/>
            <p:cNvGrpSpPr/>
            <p:nvPr/>
          </p:nvGrpSpPr>
          <p:grpSpPr>
            <a:xfrm>
              <a:off x="0" y="-241102"/>
              <a:ext cx="24384000" cy="1405725"/>
              <a:chOff x="0" y="-47625"/>
              <a:chExt cx="4816593" cy="277674"/>
            </a:xfrm>
          </p:grpSpPr>
          <p:sp>
            <p:nvSpPr>
              <p:cNvPr id="719" name="Google Shape;719;p26"/>
              <p:cNvSpPr/>
              <p:nvPr/>
            </p:nvSpPr>
            <p:spPr>
              <a:xfrm>
                <a:off x="0" y="0"/>
                <a:ext cx="4816592" cy="230049"/>
              </a:xfrm>
              <a:custGeom>
                <a:rect b="b" l="l" r="r" t="t"/>
                <a:pathLst>
                  <a:path extrusionOk="0" h="230049" w="4816592">
                    <a:moveTo>
                      <a:pt x="0" y="0"/>
                    </a:moveTo>
                    <a:lnTo>
                      <a:pt x="4816592" y="0"/>
                    </a:lnTo>
                    <a:lnTo>
                      <a:pt x="4816592" y="230049"/>
                    </a:lnTo>
                    <a:lnTo>
                      <a:pt x="0" y="230049"/>
                    </a:lnTo>
                    <a:close/>
                  </a:path>
                </a:pathLst>
              </a:custGeom>
              <a:solidFill>
                <a:srgbClr val="5383FF"/>
              </a:solidFill>
              <a:ln>
                <a:noFill/>
              </a:ln>
            </p:spPr>
          </p:sp>
          <p:sp>
            <p:nvSpPr>
              <p:cNvPr id="720" name="Google Shape;720;p26"/>
              <p:cNvSpPr txBox="1"/>
              <p:nvPr/>
            </p:nvSpPr>
            <p:spPr>
              <a:xfrm>
                <a:off x="0" y="-47625"/>
                <a:ext cx="4816593" cy="27767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21" name="Google Shape;721;p26"/>
            <p:cNvSpPr/>
            <p:nvPr/>
          </p:nvSpPr>
          <p:spPr>
            <a:xfrm>
              <a:off x="23133839" y="266782"/>
              <a:ext cx="632209" cy="631060"/>
            </a:xfrm>
            <a:custGeom>
              <a:rect b="b" l="l" r="r" t="t"/>
              <a:pathLst>
                <a:path extrusionOk="0" h="631060" w="632209">
                  <a:moveTo>
                    <a:pt x="0" y="0"/>
                  </a:moveTo>
                  <a:lnTo>
                    <a:pt x="632209" y="0"/>
                  </a:lnTo>
                  <a:lnTo>
                    <a:pt x="632209" y="631059"/>
                  </a:lnTo>
                  <a:lnTo>
                    <a:pt x="0" y="631059"/>
                  </a:lnTo>
                  <a:lnTo>
                    <a:pt x="0" y="0"/>
                  </a:lnTo>
                  <a:close/>
                </a:path>
              </a:pathLst>
            </a:custGeom>
            <a:blipFill rotWithShape="1">
              <a:blip r:embed="rId5">
                <a:alphaModFix/>
              </a:blip>
              <a:stretch>
                <a:fillRect b="0" l="0" r="0" t="0"/>
              </a:stretch>
            </a:blipFill>
            <a:ln>
              <a:noFill/>
            </a:ln>
          </p:spPr>
        </p:sp>
        <p:grpSp>
          <p:nvGrpSpPr>
            <p:cNvPr id="722" name="Google Shape;722;p26"/>
            <p:cNvGrpSpPr/>
            <p:nvPr/>
          </p:nvGrpSpPr>
          <p:grpSpPr>
            <a:xfrm>
              <a:off x="1371600" y="25681"/>
              <a:ext cx="15395861" cy="872161"/>
              <a:chOff x="0" y="-47625"/>
              <a:chExt cx="3041158" cy="172279"/>
            </a:xfrm>
          </p:grpSpPr>
          <p:sp>
            <p:nvSpPr>
              <p:cNvPr id="723" name="Google Shape;723;p26"/>
              <p:cNvSpPr/>
              <p:nvPr/>
            </p:nvSpPr>
            <p:spPr>
              <a:xfrm>
                <a:off x="0" y="0"/>
                <a:ext cx="3041158" cy="124654"/>
              </a:xfrm>
              <a:custGeom>
                <a:rect b="b" l="l" r="r" t="t"/>
                <a:pathLst>
                  <a:path extrusionOk="0" h="124654" w="3041158">
                    <a:moveTo>
                      <a:pt x="34194" y="0"/>
                    </a:moveTo>
                    <a:lnTo>
                      <a:pt x="3006964" y="0"/>
                    </a:lnTo>
                    <a:cubicBezTo>
                      <a:pt x="3016032" y="0"/>
                      <a:pt x="3024730" y="3603"/>
                      <a:pt x="3031143" y="10015"/>
                    </a:cubicBezTo>
                    <a:cubicBezTo>
                      <a:pt x="3037555" y="16428"/>
                      <a:pt x="3041158" y="25125"/>
                      <a:pt x="3041158" y="34194"/>
                    </a:cubicBezTo>
                    <a:lnTo>
                      <a:pt x="3041158" y="90459"/>
                    </a:lnTo>
                    <a:cubicBezTo>
                      <a:pt x="3041158" y="99528"/>
                      <a:pt x="3037555" y="108226"/>
                      <a:pt x="3031143" y="114639"/>
                    </a:cubicBezTo>
                    <a:cubicBezTo>
                      <a:pt x="3024730" y="121051"/>
                      <a:pt x="3016032" y="124654"/>
                      <a:pt x="3006964" y="124654"/>
                    </a:cubicBezTo>
                    <a:lnTo>
                      <a:pt x="34194" y="124654"/>
                    </a:lnTo>
                    <a:cubicBezTo>
                      <a:pt x="25125" y="124654"/>
                      <a:pt x="16428" y="121051"/>
                      <a:pt x="10015" y="114639"/>
                    </a:cubicBezTo>
                    <a:cubicBezTo>
                      <a:pt x="3603" y="108226"/>
                      <a:pt x="0" y="99528"/>
                      <a:pt x="0" y="90459"/>
                    </a:cubicBezTo>
                    <a:lnTo>
                      <a:pt x="0" y="34194"/>
                    </a:lnTo>
                    <a:cubicBezTo>
                      <a:pt x="0" y="25125"/>
                      <a:pt x="3603" y="16428"/>
                      <a:pt x="10015" y="10015"/>
                    </a:cubicBezTo>
                    <a:cubicBezTo>
                      <a:pt x="16428" y="3603"/>
                      <a:pt x="25125" y="0"/>
                      <a:pt x="34194" y="0"/>
                    </a:cubicBezTo>
                    <a:close/>
                  </a:path>
                </a:pathLst>
              </a:custGeom>
              <a:solidFill>
                <a:srgbClr val="FFFFFF">
                  <a:alpha val="71764"/>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6"/>
              <p:cNvSpPr txBox="1"/>
              <p:nvPr/>
            </p:nvSpPr>
            <p:spPr>
              <a:xfrm>
                <a:off x="0" y="-47625"/>
                <a:ext cx="3041158" cy="17227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25" name="Google Shape;725;p26"/>
            <p:cNvGrpSpPr/>
            <p:nvPr/>
          </p:nvGrpSpPr>
          <p:grpSpPr>
            <a:xfrm>
              <a:off x="1669323" y="436785"/>
              <a:ext cx="291053" cy="291053"/>
              <a:chOff x="0" y="0"/>
              <a:chExt cx="812800" cy="812800"/>
            </a:xfrm>
          </p:grpSpPr>
          <p:sp>
            <p:nvSpPr>
              <p:cNvPr id="726" name="Google Shape;726;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28" name="Google Shape;728;p26"/>
            <p:cNvGrpSpPr/>
            <p:nvPr/>
          </p:nvGrpSpPr>
          <p:grpSpPr>
            <a:xfrm>
              <a:off x="13738996" y="436785"/>
              <a:ext cx="291053" cy="291053"/>
              <a:chOff x="0" y="0"/>
              <a:chExt cx="812800" cy="812800"/>
            </a:xfrm>
          </p:grpSpPr>
          <p:sp>
            <p:nvSpPr>
              <p:cNvPr id="729" name="Google Shape;729;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31" name="Google Shape;731;p26"/>
            <p:cNvGrpSpPr/>
            <p:nvPr/>
          </p:nvGrpSpPr>
          <p:grpSpPr>
            <a:xfrm>
              <a:off x="9363839" y="436785"/>
              <a:ext cx="291053" cy="291053"/>
              <a:chOff x="0" y="0"/>
              <a:chExt cx="812800" cy="812800"/>
            </a:xfrm>
          </p:grpSpPr>
          <p:sp>
            <p:nvSpPr>
              <p:cNvPr id="732" name="Google Shape;732;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34" name="Google Shape;734;p26"/>
            <p:cNvSpPr txBox="1"/>
            <p:nvPr/>
          </p:nvSpPr>
          <p:spPr>
            <a:xfrm>
              <a:off x="2059989" y="380433"/>
              <a:ext cx="14490964" cy="394233"/>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1902" u="none" cap="none" strike="noStrike">
                  <a:solidFill>
                    <a:srgbClr val="000000"/>
                  </a:solidFill>
                  <a:latin typeface="Archivo Black"/>
                  <a:ea typeface="Archivo Black"/>
                  <a:cs typeface="Archivo Black"/>
                  <a:sym typeface="Archivo Black"/>
                </a:rPr>
                <a:t>NAME COMPANY                                            ABOUT US                       CONTACT US</a:t>
              </a:r>
              <a:endParaRPr/>
            </a:p>
          </p:txBody>
        </p:sp>
      </p:grpSp>
      <p:sp>
        <p:nvSpPr>
          <p:cNvPr id="735" name="Google Shape;735;p26"/>
          <p:cNvSpPr txBox="1"/>
          <p:nvPr/>
        </p:nvSpPr>
        <p:spPr>
          <a:xfrm>
            <a:off x="1028700" y="3638525"/>
            <a:ext cx="11271300" cy="307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669" u="none" cap="none" strike="noStrike">
                <a:solidFill>
                  <a:srgbClr val="000000"/>
                </a:solidFill>
                <a:latin typeface="Archivo Black"/>
                <a:ea typeface="Archivo Black"/>
                <a:cs typeface="Archivo Black"/>
                <a:sym typeface="Archivo Black"/>
              </a:rPr>
              <a:t>WRITE AN ORIGINAL STATEMENT OR INSPIRING QUOTE</a:t>
            </a:r>
            <a:endParaRPr/>
          </a:p>
        </p:txBody>
      </p:sp>
      <p:sp>
        <p:nvSpPr>
          <p:cNvPr id="736" name="Google Shape;736;p26"/>
          <p:cNvSpPr txBox="1"/>
          <p:nvPr/>
        </p:nvSpPr>
        <p:spPr>
          <a:xfrm>
            <a:off x="1028700" y="7044148"/>
            <a:ext cx="6402382" cy="321875"/>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0" i="0" lang="en-US" sz="1952" u="none" cap="none" strike="noStrike">
                <a:solidFill>
                  <a:srgbClr val="000000"/>
                </a:solidFill>
                <a:latin typeface="DM Sans"/>
                <a:ea typeface="DM Sans"/>
                <a:cs typeface="DM Sans"/>
                <a:sym typeface="DM Sans"/>
              </a:rPr>
              <a:t>— Include a credit, citation, or supporting message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pic>
        <p:nvPicPr>
          <p:cNvPr id="741" name="Google Shape;741;p27"/>
          <p:cNvPicPr preferRelativeResize="0"/>
          <p:nvPr/>
        </p:nvPicPr>
        <p:blipFill>
          <a:blip r:embed="rId3">
            <a:alphaModFix/>
          </a:blip>
          <a:stretch>
            <a:fillRect/>
          </a:stretch>
        </p:blipFill>
        <p:spPr>
          <a:xfrm>
            <a:off x="-2345850" y="7798312"/>
            <a:ext cx="13287649" cy="5521367"/>
          </a:xfrm>
          <a:prstGeom prst="rect">
            <a:avLst/>
          </a:prstGeom>
          <a:noFill/>
          <a:ln>
            <a:noFill/>
          </a:ln>
        </p:spPr>
      </p:pic>
      <p:pic>
        <p:nvPicPr>
          <p:cNvPr id="742" name="Google Shape;742;p27"/>
          <p:cNvPicPr preferRelativeResize="0"/>
          <p:nvPr/>
        </p:nvPicPr>
        <p:blipFill>
          <a:blip r:embed="rId4">
            <a:alphaModFix/>
          </a:blip>
          <a:stretch>
            <a:fillRect/>
          </a:stretch>
        </p:blipFill>
        <p:spPr>
          <a:xfrm>
            <a:off x="16076351" y="-1068075"/>
            <a:ext cx="13287649" cy="5521371"/>
          </a:xfrm>
          <a:prstGeom prst="rect">
            <a:avLst/>
          </a:prstGeom>
          <a:noFill/>
          <a:ln>
            <a:noFill/>
          </a:ln>
        </p:spPr>
      </p:pic>
      <p:pic>
        <p:nvPicPr>
          <p:cNvPr id="743" name="Google Shape;743;p27"/>
          <p:cNvPicPr preferRelativeResize="0"/>
          <p:nvPr/>
        </p:nvPicPr>
        <p:blipFill>
          <a:blip r:embed="rId5">
            <a:alphaModFix/>
          </a:blip>
          <a:stretch>
            <a:fillRect/>
          </a:stretch>
        </p:blipFill>
        <p:spPr>
          <a:xfrm>
            <a:off x="10507100" y="1787650"/>
            <a:ext cx="6450976" cy="8466150"/>
          </a:xfrm>
          <a:prstGeom prst="rect">
            <a:avLst/>
          </a:prstGeom>
          <a:noFill/>
          <a:ln>
            <a:noFill/>
          </a:ln>
        </p:spPr>
      </p:pic>
      <p:sp>
        <p:nvSpPr>
          <p:cNvPr id="744" name="Google Shape;744;p27"/>
          <p:cNvSpPr/>
          <p:nvPr/>
        </p:nvSpPr>
        <p:spPr>
          <a:xfrm>
            <a:off x="1099637" y="3729954"/>
            <a:ext cx="302252" cy="431788"/>
          </a:xfrm>
          <a:custGeom>
            <a:rect b="b" l="l" r="r" t="t"/>
            <a:pathLst>
              <a:path extrusionOk="0" h="431788" w="302252">
                <a:moveTo>
                  <a:pt x="0" y="0"/>
                </a:moveTo>
                <a:lnTo>
                  <a:pt x="302251" y="0"/>
                </a:lnTo>
                <a:lnTo>
                  <a:pt x="302251" y="431788"/>
                </a:lnTo>
                <a:lnTo>
                  <a:pt x="0" y="431788"/>
                </a:lnTo>
                <a:lnTo>
                  <a:pt x="0" y="0"/>
                </a:lnTo>
                <a:close/>
              </a:path>
            </a:pathLst>
          </a:custGeom>
          <a:blipFill rotWithShape="1">
            <a:blip r:embed="rId6">
              <a:alphaModFix/>
            </a:blip>
            <a:stretch>
              <a:fillRect b="0" l="0" r="0" t="0"/>
            </a:stretch>
          </a:blipFill>
          <a:ln>
            <a:noFill/>
          </a:ln>
        </p:spPr>
      </p:sp>
      <p:sp>
        <p:nvSpPr>
          <p:cNvPr id="745" name="Google Shape;745;p27"/>
          <p:cNvSpPr/>
          <p:nvPr/>
        </p:nvSpPr>
        <p:spPr>
          <a:xfrm>
            <a:off x="1061341" y="4592817"/>
            <a:ext cx="378844" cy="378844"/>
          </a:xfrm>
          <a:custGeom>
            <a:rect b="b" l="l" r="r" t="t"/>
            <a:pathLst>
              <a:path extrusionOk="0" h="378844" w="378844">
                <a:moveTo>
                  <a:pt x="0" y="0"/>
                </a:moveTo>
                <a:lnTo>
                  <a:pt x="378844" y="0"/>
                </a:lnTo>
                <a:lnTo>
                  <a:pt x="378844" y="378844"/>
                </a:lnTo>
                <a:lnTo>
                  <a:pt x="0" y="378844"/>
                </a:lnTo>
                <a:lnTo>
                  <a:pt x="0" y="0"/>
                </a:lnTo>
                <a:close/>
              </a:path>
            </a:pathLst>
          </a:custGeom>
          <a:blipFill rotWithShape="1">
            <a:blip r:embed="rId7">
              <a:alphaModFix/>
            </a:blip>
            <a:stretch>
              <a:fillRect b="0" l="0" r="0" t="0"/>
            </a:stretch>
          </a:blipFill>
          <a:ln>
            <a:noFill/>
          </a:ln>
        </p:spPr>
      </p:sp>
      <p:sp>
        <p:nvSpPr>
          <p:cNvPr id="746" name="Google Shape;746;p27"/>
          <p:cNvSpPr/>
          <p:nvPr/>
        </p:nvSpPr>
        <p:spPr>
          <a:xfrm>
            <a:off x="1073739" y="5600921"/>
            <a:ext cx="354048" cy="243408"/>
          </a:xfrm>
          <a:custGeom>
            <a:rect b="b" l="l" r="r" t="t"/>
            <a:pathLst>
              <a:path extrusionOk="0" h="243408" w="354048">
                <a:moveTo>
                  <a:pt x="0" y="0"/>
                </a:moveTo>
                <a:lnTo>
                  <a:pt x="354047" y="0"/>
                </a:lnTo>
                <a:lnTo>
                  <a:pt x="354047" y="243408"/>
                </a:lnTo>
                <a:lnTo>
                  <a:pt x="0" y="243408"/>
                </a:lnTo>
                <a:lnTo>
                  <a:pt x="0" y="0"/>
                </a:lnTo>
                <a:close/>
              </a:path>
            </a:pathLst>
          </a:custGeom>
          <a:blipFill rotWithShape="1">
            <a:blip r:embed="rId8">
              <a:alphaModFix/>
            </a:blip>
            <a:stretch>
              <a:fillRect b="0" l="0" r="0" t="0"/>
            </a:stretch>
          </a:blipFill>
          <a:ln>
            <a:noFill/>
          </a:ln>
        </p:spPr>
      </p:sp>
      <p:sp>
        <p:nvSpPr>
          <p:cNvPr id="747" name="Google Shape;747;p27"/>
          <p:cNvSpPr/>
          <p:nvPr/>
        </p:nvSpPr>
        <p:spPr>
          <a:xfrm>
            <a:off x="1054387" y="7282950"/>
            <a:ext cx="392751" cy="392751"/>
          </a:xfrm>
          <a:custGeom>
            <a:rect b="b" l="l" r="r" t="t"/>
            <a:pathLst>
              <a:path extrusionOk="0" h="392751" w="392751">
                <a:moveTo>
                  <a:pt x="0" y="0"/>
                </a:moveTo>
                <a:lnTo>
                  <a:pt x="392751" y="0"/>
                </a:lnTo>
                <a:lnTo>
                  <a:pt x="392751" y="392750"/>
                </a:lnTo>
                <a:lnTo>
                  <a:pt x="0" y="392750"/>
                </a:lnTo>
                <a:lnTo>
                  <a:pt x="0" y="0"/>
                </a:lnTo>
                <a:close/>
              </a:path>
            </a:pathLst>
          </a:custGeom>
          <a:blipFill rotWithShape="1">
            <a:blip r:embed="rId9">
              <a:alphaModFix/>
            </a:blip>
            <a:stretch>
              <a:fillRect b="0" l="0" r="0" t="0"/>
            </a:stretch>
          </a:blipFill>
          <a:ln>
            <a:noFill/>
          </a:ln>
        </p:spPr>
      </p:sp>
      <p:sp>
        <p:nvSpPr>
          <p:cNvPr id="748" name="Google Shape;748;p27"/>
          <p:cNvSpPr/>
          <p:nvPr/>
        </p:nvSpPr>
        <p:spPr>
          <a:xfrm>
            <a:off x="1028700" y="6375167"/>
            <a:ext cx="444125" cy="399713"/>
          </a:xfrm>
          <a:custGeom>
            <a:rect b="b" l="l" r="r" t="t"/>
            <a:pathLst>
              <a:path extrusionOk="0" h="399713" w="444125">
                <a:moveTo>
                  <a:pt x="0" y="0"/>
                </a:moveTo>
                <a:lnTo>
                  <a:pt x="444125" y="0"/>
                </a:lnTo>
                <a:lnTo>
                  <a:pt x="444125" y="399713"/>
                </a:lnTo>
                <a:lnTo>
                  <a:pt x="0" y="399713"/>
                </a:lnTo>
                <a:lnTo>
                  <a:pt x="0" y="0"/>
                </a:lnTo>
                <a:close/>
              </a:path>
            </a:pathLst>
          </a:custGeom>
          <a:blipFill rotWithShape="1">
            <a:blip r:embed="rId10">
              <a:alphaModFix/>
            </a:blip>
            <a:stretch>
              <a:fillRect b="0" l="0" r="0" t="0"/>
            </a:stretch>
          </a:blipFill>
          <a:ln>
            <a:noFill/>
          </a:ln>
        </p:spPr>
      </p:sp>
      <p:grpSp>
        <p:nvGrpSpPr>
          <p:cNvPr id="749" name="Google Shape;749;p27"/>
          <p:cNvGrpSpPr/>
          <p:nvPr/>
        </p:nvGrpSpPr>
        <p:grpSpPr>
          <a:xfrm>
            <a:off x="0" y="-180826"/>
            <a:ext cx="18288000" cy="1054293"/>
            <a:chOff x="0" y="-241102"/>
            <a:chExt cx="24384000" cy="1405725"/>
          </a:xfrm>
        </p:grpSpPr>
        <p:grpSp>
          <p:nvGrpSpPr>
            <p:cNvPr id="750" name="Google Shape;750;p27"/>
            <p:cNvGrpSpPr/>
            <p:nvPr/>
          </p:nvGrpSpPr>
          <p:grpSpPr>
            <a:xfrm>
              <a:off x="0" y="-241102"/>
              <a:ext cx="24384000" cy="1405725"/>
              <a:chOff x="0" y="-47625"/>
              <a:chExt cx="4816593" cy="277674"/>
            </a:xfrm>
          </p:grpSpPr>
          <p:sp>
            <p:nvSpPr>
              <p:cNvPr id="751" name="Google Shape;751;p27"/>
              <p:cNvSpPr/>
              <p:nvPr/>
            </p:nvSpPr>
            <p:spPr>
              <a:xfrm>
                <a:off x="0" y="0"/>
                <a:ext cx="4816592" cy="230049"/>
              </a:xfrm>
              <a:custGeom>
                <a:rect b="b" l="l" r="r" t="t"/>
                <a:pathLst>
                  <a:path extrusionOk="0" h="230049" w="4816592">
                    <a:moveTo>
                      <a:pt x="0" y="0"/>
                    </a:moveTo>
                    <a:lnTo>
                      <a:pt x="4816592" y="0"/>
                    </a:lnTo>
                    <a:lnTo>
                      <a:pt x="4816592" y="230049"/>
                    </a:lnTo>
                    <a:lnTo>
                      <a:pt x="0" y="230049"/>
                    </a:lnTo>
                    <a:close/>
                  </a:path>
                </a:pathLst>
              </a:custGeom>
              <a:solidFill>
                <a:srgbClr val="5383FF"/>
              </a:solidFill>
              <a:ln>
                <a:noFill/>
              </a:ln>
            </p:spPr>
          </p:sp>
          <p:sp>
            <p:nvSpPr>
              <p:cNvPr id="752" name="Google Shape;752;p27"/>
              <p:cNvSpPr txBox="1"/>
              <p:nvPr/>
            </p:nvSpPr>
            <p:spPr>
              <a:xfrm>
                <a:off x="0" y="-47625"/>
                <a:ext cx="4816593" cy="27767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53" name="Google Shape;753;p27"/>
            <p:cNvSpPr/>
            <p:nvPr/>
          </p:nvSpPr>
          <p:spPr>
            <a:xfrm>
              <a:off x="23133839" y="266782"/>
              <a:ext cx="632209" cy="631060"/>
            </a:xfrm>
            <a:custGeom>
              <a:rect b="b" l="l" r="r" t="t"/>
              <a:pathLst>
                <a:path extrusionOk="0" h="631060" w="632209">
                  <a:moveTo>
                    <a:pt x="0" y="0"/>
                  </a:moveTo>
                  <a:lnTo>
                    <a:pt x="632209" y="0"/>
                  </a:lnTo>
                  <a:lnTo>
                    <a:pt x="632209" y="631059"/>
                  </a:lnTo>
                  <a:lnTo>
                    <a:pt x="0" y="631059"/>
                  </a:lnTo>
                  <a:lnTo>
                    <a:pt x="0" y="0"/>
                  </a:lnTo>
                  <a:close/>
                </a:path>
              </a:pathLst>
            </a:custGeom>
            <a:blipFill rotWithShape="1">
              <a:blip r:embed="rId11">
                <a:alphaModFix/>
              </a:blip>
              <a:stretch>
                <a:fillRect b="0" l="0" r="0" t="0"/>
              </a:stretch>
            </a:blipFill>
            <a:ln>
              <a:noFill/>
            </a:ln>
          </p:spPr>
        </p:sp>
        <p:grpSp>
          <p:nvGrpSpPr>
            <p:cNvPr id="754" name="Google Shape;754;p27"/>
            <p:cNvGrpSpPr/>
            <p:nvPr/>
          </p:nvGrpSpPr>
          <p:grpSpPr>
            <a:xfrm>
              <a:off x="1371600" y="25681"/>
              <a:ext cx="15395861" cy="872161"/>
              <a:chOff x="0" y="-47625"/>
              <a:chExt cx="3041158" cy="172279"/>
            </a:xfrm>
          </p:grpSpPr>
          <p:sp>
            <p:nvSpPr>
              <p:cNvPr id="755" name="Google Shape;755;p27"/>
              <p:cNvSpPr/>
              <p:nvPr/>
            </p:nvSpPr>
            <p:spPr>
              <a:xfrm>
                <a:off x="0" y="0"/>
                <a:ext cx="3041158" cy="124654"/>
              </a:xfrm>
              <a:custGeom>
                <a:rect b="b" l="l" r="r" t="t"/>
                <a:pathLst>
                  <a:path extrusionOk="0" h="124654" w="3041158">
                    <a:moveTo>
                      <a:pt x="34194" y="0"/>
                    </a:moveTo>
                    <a:lnTo>
                      <a:pt x="3006964" y="0"/>
                    </a:lnTo>
                    <a:cubicBezTo>
                      <a:pt x="3016032" y="0"/>
                      <a:pt x="3024730" y="3603"/>
                      <a:pt x="3031143" y="10015"/>
                    </a:cubicBezTo>
                    <a:cubicBezTo>
                      <a:pt x="3037555" y="16428"/>
                      <a:pt x="3041158" y="25125"/>
                      <a:pt x="3041158" y="34194"/>
                    </a:cubicBezTo>
                    <a:lnTo>
                      <a:pt x="3041158" y="90459"/>
                    </a:lnTo>
                    <a:cubicBezTo>
                      <a:pt x="3041158" y="99528"/>
                      <a:pt x="3037555" y="108226"/>
                      <a:pt x="3031143" y="114639"/>
                    </a:cubicBezTo>
                    <a:cubicBezTo>
                      <a:pt x="3024730" y="121051"/>
                      <a:pt x="3016032" y="124654"/>
                      <a:pt x="3006964" y="124654"/>
                    </a:cubicBezTo>
                    <a:lnTo>
                      <a:pt x="34194" y="124654"/>
                    </a:lnTo>
                    <a:cubicBezTo>
                      <a:pt x="25125" y="124654"/>
                      <a:pt x="16428" y="121051"/>
                      <a:pt x="10015" y="114639"/>
                    </a:cubicBezTo>
                    <a:cubicBezTo>
                      <a:pt x="3603" y="108226"/>
                      <a:pt x="0" y="99528"/>
                      <a:pt x="0" y="90459"/>
                    </a:cubicBezTo>
                    <a:lnTo>
                      <a:pt x="0" y="34194"/>
                    </a:lnTo>
                    <a:cubicBezTo>
                      <a:pt x="0" y="25125"/>
                      <a:pt x="3603" y="16428"/>
                      <a:pt x="10015" y="10015"/>
                    </a:cubicBezTo>
                    <a:cubicBezTo>
                      <a:pt x="16428" y="3603"/>
                      <a:pt x="25125" y="0"/>
                      <a:pt x="34194" y="0"/>
                    </a:cubicBezTo>
                    <a:close/>
                  </a:path>
                </a:pathLst>
              </a:custGeom>
              <a:solidFill>
                <a:srgbClr val="FFFFFF">
                  <a:alpha val="71764"/>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7"/>
              <p:cNvSpPr txBox="1"/>
              <p:nvPr/>
            </p:nvSpPr>
            <p:spPr>
              <a:xfrm>
                <a:off x="0" y="-47625"/>
                <a:ext cx="3041158" cy="17227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57" name="Google Shape;757;p27"/>
            <p:cNvGrpSpPr/>
            <p:nvPr/>
          </p:nvGrpSpPr>
          <p:grpSpPr>
            <a:xfrm>
              <a:off x="1669323" y="436785"/>
              <a:ext cx="291053" cy="291053"/>
              <a:chOff x="0" y="0"/>
              <a:chExt cx="812800" cy="812800"/>
            </a:xfrm>
          </p:grpSpPr>
          <p:sp>
            <p:nvSpPr>
              <p:cNvPr id="758" name="Google Shape;758;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60" name="Google Shape;760;p27"/>
            <p:cNvGrpSpPr/>
            <p:nvPr/>
          </p:nvGrpSpPr>
          <p:grpSpPr>
            <a:xfrm>
              <a:off x="13738996" y="436785"/>
              <a:ext cx="291053" cy="291053"/>
              <a:chOff x="0" y="0"/>
              <a:chExt cx="812800" cy="812800"/>
            </a:xfrm>
          </p:grpSpPr>
          <p:sp>
            <p:nvSpPr>
              <p:cNvPr id="761" name="Google Shape;761;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63" name="Google Shape;763;p27"/>
            <p:cNvGrpSpPr/>
            <p:nvPr/>
          </p:nvGrpSpPr>
          <p:grpSpPr>
            <a:xfrm>
              <a:off x="9363839" y="436785"/>
              <a:ext cx="291053" cy="291053"/>
              <a:chOff x="0" y="0"/>
              <a:chExt cx="812800" cy="812800"/>
            </a:xfrm>
          </p:grpSpPr>
          <p:sp>
            <p:nvSpPr>
              <p:cNvPr id="764" name="Google Shape;764;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66" name="Google Shape;766;p27"/>
            <p:cNvSpPr txBox="1"/>
            <p:nvPr/>
          </p:nvSpPr>
          <p:spPr>
            <a:xfrm>
              <a:off x="2059989" y="380433"/>
              <a:ext cx="14490964" cy="394233"/>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1902" u="none" cap="none" strike="noStrike">
                  <a:solidFill>
                    <a:srgbClr val="000000"/>
                  </a:solidFill>
                  <a:latin typeface="Archivo Black"/>
                  <a:ea typeface="Archivo Black"/>
                  <a:cs typeface="Archivo Black"/>
                  <a:sym typeface="Archivo Black"/>
                </a:rPr>
                <a:t>NAME COMPANY                                            ABOUT US                       CONTACT US</a:t>
              </a:r>
              <a:endParaRPr/>
            </a:p>
          </p:txBody>
        </p:sp>
      </p:grpSp>
      <p:sp>
        <p:nvSpPr>
          <p:cNvPr id="767" name="Google Shape;767;p27"/>
          <p:cNvSpPr txBox="1"/>
          <p:nvPr/>
        </p:nvSpPr>
        <p:spPr>
          <a:xfrm>
            <a:off x="1028700" y="2092192"/>
            <a:ext cx="7701429" cy="1019175"/>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6669" u="none" cap="none" strike="noStrike">
                <a:solidFill>
                  <a:srgbClr val="000000"/>
                </a:solidFill>
                <a:latin typeface="Archivo Black"/>
                <a:ea typeface="Archivo Black"/>
                <a:cs typeface="Archivo Black"/>
                <a:sym typeface="Archivo Black"/>
              </a:rPr>
              <a:t>CONTACT US</a:t>
            </a:r>
            <a:endParaRPr/>
          </a:p>
        </p:txBody>
      </p:sp>
      <p:sp>
        <p:nvSpPr>
          <p:cNvPr id="768" name="Google Shape;768;p27"/>
          <p:cNvSpPr txBox="1"/>
          <p:nvPr/>
        </p:nvSpPr>
        <p:spPr>
          <a:xfrm>
            <a:off x="1851509" y="3708272"/>
            <a:ext cx="5801458" cy="321875"/>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0" i="0" lang="en-US" sz="1952" u="none" cap="none" strike="noStrike">
                <a:solidFill>
                  <a:srgbClr val="000000"/>
                </a:solidFill>
                <a:latin typeface="DM Sans"/>
                <a:ea typeface="DM Sans"/>
                <a:cs typeface="DM Sans"/>
                <a:sym typeface="DM Sans"/>
              </a:rPr>
              <a:t>123 Anywhere St., Any City,ST 12345</a:t>
            </a:r>
            <a:endParaRPr/>
          </a:p>
        </p:txBody>
      </p:sp>
      <p:sp>
        <p:nvSpPr>
          <p:cNvPr id="769" name="Google Shape;769;p27"/>
          <p:cNvSpPr txBox="1"/>
          <p:nvPr/>
        </p:nvSpPr>
        <p:spPr>
          <a:xfrm>
            <a:off x="1851509" y="4633895"/>
            <a:ext cx="4892954" cy="321875"/>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0" i="0" lang="en-US" sz="1952" u="none" cap="none" strike="noStrike">
                <a:solidFill>
                  <a:srgbClr val="000000"/>
                </a:solidFill>
                <a:latin typeface="DM Sans"/>
                <a:ea typeface="DM Sans"/>
                <a:cs typeface="DM Sans"/>
                <a:sym typeface="DM Sans"/>
              </a:rPr>
              <a:t>123-456-7890</a:t>
            </a:r>
            <a:endParaRPr/>
          </a:p>
        </p:txBody>
      </p:sp>
      <p:sp>
        <p:nvSpPr>
          <p:cNvPr id="770" name="Google Shape;770;p27"/>
          <p:cNvSpPr txBox="1"/>
          <p:nvPr/>
        </p:nvSpPr>
        <p:spPr>
          <a:xfrm>
            <a:off x="1851509" y="5522454"/>
            <a:ext cx="4892954" cy="321875"/>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0" i="0" lang="en-US" sz="1952" u="none" cap="none" strike="noStrike">
                <a:solidFill>
                  <a:srgbClr val="000000"/>
                </a:solidFill>
                <a:latin typeface="DM Sans"/>
                <a:ea typeface="DM Sans"/>
                <a:cs typeface="DM Sans"/>
                <a:sym typeface="DM Sans"/>
              </a:rPr>
              <a:t>hello@reallygreatsite.com</a:t>
            </a:r>
            <a:endParaRPr/>
          </a:p>
        </p:txBody>
      </p:sp>
      <p:sp>
        <p:nvSpPr>
          <p:cNvPr id="771" name="Google Shape;771;p27"/>
          <p:cNvSpPr txBox="1"/>
          <p:nvPr/>
        </p:nvSpPr>
        <p:spPr>
          <a:xfrm>
            <a:off x="1851509" y="7304100"/>
            <a:ext cx="4892954" cy="321875"/>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0" i="0" lang="en-US" sz="1952" u="none" cap="none" strike="noStrike">
                <a:solidFill>
                  <a:srgbClr val="000000"/>
                </a:solidFill>
                <a:latin typeface="DM Sans"/>
                <a:ea typeface="DM Sans"/>
                <a:cs typeface="DM Sans"/>
                <a:sym typeface="DM Sans"/>
              </a:rPr>
              <a:t>reallygreatsite.com</a:t>
            </a:r>
            <a:endParaRPr/>
          </a:p>
        </p:txBody>
      </p:sp>
      <p:sp>
        <p:nvSpPr>
          <p:cNvPr id="772" name="Google Shape;772;p27"/>
          <p:cNvSpPr txBox="1"/>
          <p:nvPr/>
        </p:nvSpPr>
        <p:spPr>
          <a:xfrm>
            <a:off x="1851509" y="6399798"/>
            <a:ext cx="4892954" cy="321875"/>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0" i="0" lang="en-US" sz="1952" u="none" cap="none" strike="noStrike">
                <a:solidFill>
                  <a:srgbClr val="000000"/>
                </a:solidFill>
                <a:latin typeface="DM Sans"/>
                <a:ea typeface="DM Sans"/>
                <a:cs typeface="DM Sans"/>
                <a:sym typeface="DM Sans"/>
              </a:rPr>
              <a:t>@reallygreatsite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pic>
        <p:nvPicPr>
          <p:cNvPr id="777" name="Google Shape;777;p28"/>
          <p:cNvPicPr preferRelativeResize="0"/>
          <p:nvPr/>
        </p:nvPicPr>
        <p:blipFill>
          <a:blip r:embed="rId3">
            <a:alphaModFix/>
          </a:blip>
          <a:stretch>
            <a:fillRect/>
          </a:stretch>
        </p:blipFill>
        <p:spPr>
          <a:xfrm>
            <a:off x="9496275" y="1557663"/>
            <a:ext cx="7483425" cy="7624961"/>
          </a:xfrm>
          <a:prstGeom prst="rect">
            <a:avLst/>
          </a:prstGeom>
          <a:noFill/>
          <a:ln>
            <a:noFill/>
          </a:ln>
        </p:spPr>
      </p:pic>
      <p:sp>
        <p:nvSpPr>
          <p:cNvPr id="778" name="Google Shape;778;p28"/>
          <p:cNvSpPr txBox="1"/>
          <p:nvPr/>
        </p:nvSpPr>
        <p:spPr>
          <a:xfrm>
            <a:off x="1028700" y="1594757"/>
            <a:ext cx="6229500" cy="2052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669" u="none" cap="none" strike="noStrike">
                <a:solidFill>
                  <a:srgbClr val="000000"/>
                </a:solidFill>
                <a:latin typeface="Archivo Black"/>
                <a:ea typeface="Archivo Black"/>
                <a:cs typeface="Archivo Black"/>
                <a:sym typeface="Archivo Black"/>
              </a:rPr>
              <a:t>RESOURCE </a:t>
            </a:r>
            <a:endParaRPr/>
          </a:p>
          <a:p>
            <a:pPr indent="0" lvl="0" marL="0" marR="0" rtl="0" algn="l">
              <a:lnSpc>
                <a:spcPct val="120003"/>
              </a:lnSpc>
              <a:spcBef>
                <a:spcPts val="0"/>
              </a:spcBef>
              <a:spcAft>
                <a:spcPts val="0"/>
              </a:spcAft>
              <a:buNone/>
            </a:pPr>
            <a:r>
              <a:rPr b="0" i="0" lang="en-US" sz="6669" u="none" cap="none" strike="noStrike">
                <a:solidFill>
                  <a:srgbClr val="000000"/>
                </a:solidFill>
                <a:latin typeface="Archivo Black"/>
                <a:ea typeface="Archivo Black"/>
                <a:cs typeface="Archivo Black"/>
                <a:sym typeface="Archivo Black"/>
              </a:rPr>
              <a:t>PAGE</a:t>
            </a:r>
            <a:endParaRPr/>
          </a:p>
        </p:txBody>
      </p:sp>
      <p:sp>
        <p:nvSpPr>
          <p:cNvPr id="779" name="Google Shape;779;p28"/>
          <p:cNvSpPr txBox="1"/>
          <p:nvPr/>
        </p:nvSpPr>
        <p:spPr>
          <a:xfrm>
            <a:off x="1028700" y="4928424"/>
            <a:ext cx="5059200" cy="319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599" u="none" cap="none" strike="noStrike">
                <a:solidFill>
                  <a:srgbClr val="000000"/>
                </a:solidFill>
                <a:latin typeface="DM Sans"/>
                <a:ea typeface="DM Sans"/>
                <a:cs typeface="DM Sans"/>
                <a:sym typeface="DM Sans"/>
              </a:rPr>
              <a:t>Use these design resources in your Canva Presentation.</a:t>
            </a:r>
            <a:endParaRPr/>
          </a:p>
          <a:p>
            <a:pPr indent="0" lvl="0" marL="0" marR="0" rtl="0" algn="l">
              <a:lnSpc>
                <a:spcPct val="100000"/>
              </a:lnSpc>
              <a:spcBef>
                <a:spcPts val="0"/>
              </a:spcBef>
              <a:spcAft>
                <a:spcPts val="0"/>
              </a:spcAft>
              <a:buNone/>
            </a:pPr>
            <a:r>
              <a:t/>
            </a:r>
            <a:endParaRPr b="0" i="0" sz="1599" u="none" cap="none" strike="noStrike">
              <a:solidFill>
                <a:srgbClr val="000000"/>
              </a:solidFill>
              <a:latin typeface="DM Sans"/>
              <a:ea typeface="DM Sans"/>
              <a:cs typeface="DM Sans"/>
              <a:sym typeface="DM Sans"/>
            </a:endParaRPr>
          </a:p>
          <a:p>
            <a:pPr indent="0" lvl="0" marL="0" marR="0" rtl="0" algn="l">
              <a:lnSpc>
                <a:spcPct val="100000"/>
              </a:lnSpc>
              <a:spcBef>
                <a:spcPts val="0"/>
              </a:spcBef>
              <a:spcAft>
                <a:spcPts val="0"/>
              </a:spcAft>
              <a:buNone/>
            </a:pPr>
            <a:r>
              <a:t/>
            </a:r>
            <a:endParaRPr b="0" i="0" sz="1599" u="none" cap="none" strike="noStrike">
              <a:solidFill>
                <a:srgbClr val="000000"/>
              </a:solidFill>
              <a:latin typeface="DM Sans"/>
              <a:ea typeface="DM Sans"/>
              <a:cs typeface="DM Sans"/>
              <a:sym typeface="DM Sans"/>
            </a:endParaRPr>
          </a:p>
          <a:p>
            <a:pPr indent="0" lvl="0" marL="0" marR="0" rtl="0" algn="l">
              <a:lnSpc>
                <a:spcPct val="100000"/>
              </a:lnSpc>
              <a:spcBef>
                <a:spcPts val="0"/>
              </a:spcBef>
              <a:spcAft>
                <a:spcPts val="0"/>
              </a:spcAft>
              <a:buNone/>
            </a:pPr>
            <a:r>
              <a:t/>
            </a:r>
            <a:endParaRPr b="0" i="0" sz="1599" u="none" cap="none" strike="noStrike">
              <a:solidFill>
                <a:srgbClr val="000000"/>
              </a:solidFill>
              <a:latin typeface="DM Sans"/>
              <a:ea typeface="DM Sans"/>
              <a:cs typeface="DM Sans"/>
              <a:sym typeface="DM Sans"/>
            </a:endParaRPr>
          </a:p>
          <a:p>
            <a:pPr indent="0" lvl="0" marL="0" marR="0" rtl="0" algn="l">
              <a:lnSpc>
                <a:spcPct val="100000"/>
              </a:lnSpc>
              <a:spcBef>
                <a:spcPts val="0"/>
              </a:spcBef>
              <a:spcAft>
                <a:spcPts val="0"/>
              </a:spcAft>
              <a:buNone/>
            </a:pPr>
            <a:r>
              <a:t/>
            </a:r>
            <a:endParaRPr b="0" i="0" sz="1599" u="none" cap="none" strike="noStrike">
              <a:solidFill>
                <a:srgbClr val="000000"/>
              </a:solidFill>
              <a:latin typeface="DM Sans"/>
              <a:ea typeface="DM Sans"/>
              <a:cs typeface="DM Sans"/>
              <a:sym typeface="DM Sans"/>
            </a:endParaRPr>
          </a:p>
          <a:p>
            <a:pPr indent="0" lvl="0" marL="0" marR="0" rtl="0" algn="l">
              <a:lnSpc>
                <a:spcPct val="100000"/>
              </a:lnSpc>
              <a:spcBef>
                <a:spcPts val="0"/>
              </a:spcBef>
              <a:spcAft>
                <a:spcPts val="0"/>
              </a:spcAft>
              <a:buNone/>
            </a:pPr>
            <a:r>
              <a:t/>
            </a:r>
            <a:endParaRPr b="0" i="0" sz="1599" u="none" cap="none" strike="noStrike">
              <a:solidFill>
                <a:srgbClr val="000000"/>
              </a:solidFill>
              <a:latin typeface="DM Sans"/>
              <a:ea typeface="DM Sans"/>
              <a:cs typeface="DM Sans"/>
              <a:sym typeface="DM Sans"/>
            </a:endParaRPr>
          </a:p>
          <a:p>
            <a:pPr indent="0" lvl="0" marL="0" marR="0" rtl="0" algn="l">
              <a:lnSpc>
                <a:spcPct val="100000"/>
              </a:lnSpc>
              <a:spcBef>
                <a:spcPts val="0"/>
              </a:spcBef>
              <a:spcAft>
                <a:spcPts val="0"/>
              </a:spcAft>
              <a:buNone/>
            </a:pPr>
            <a:r>
              <a:t/>
            </a:r>
            <a:endParaRPr b="0" i="0" sz="1599" u="none" cap="none" strike="noStrike">
              <a:solidFill>
                <a:srgbClr val="000000"/>
              </a:solidFill>
              <a:latin typeface="DM Sans"/>
              <a:ea typeface="DM Sans"/>
              <a:cs typeface="DM Sans"/>
              <a:sym typeface="DM Sans"/>
            </a:endParaRPr>
          </a:p>
          <a:p>
            <a:pPr indent="0" lvl="0" marL="0" marR="0" rtl="0" algn="l">
              <a:lnSpc>
                <a:spcPct val="100000"/>
              </a:lnSpc>
              <a:spcBef>
                <a:spcPts val="0"/>
              </a:spcBef>
              <a:spcAft>
                <a:spcPts val="0"/>
              </a:spcAft>
              <a:buNone/>
            </a:pPr>
            <a:r>
              <a:t/>
            </a:r>
            <a:endParaRPr b="0" i="0" sz="1599" u="none" cap="none" strike="noStrike">
              <a:solidFill>
                <a:srgbClr val="000000"/>
              </a:solidFill>
              <a:latin typeface="DM Sans"/>
              <a:ea typeface="DM Sans"/>
              <a:cs typeface="DM Sans"/>
              <a:sym typeface="DM Sans"/>
            </a:endParaRPr>
          </a:p>
          <a:p>
            <a:pPr indent="0" lvl="0" marL="0" marR="0" rtl="0" algn="l">
              <a:lnSpc>
                <a:spcPct val="100000"/>
              </a:lnSpc>
              <a:spcBef>
                <a:spcPts val="0"/>
              </a:spcBef>
              <a:spcAft>
                <a:spcPts val="0"/>
              </a:spcAft>
              <a:buNone/>
            </a:pPr>
            <a:r>
              <a:t/>
            </a:r>
            <a:endParaRPr b="0" i="0" sz="1599" u="none" cap="none" strike="noStrike">
              <a:solidFill>
                <a:srgbClr val="000000"/>
              </a:solidFill>
              <a:latin typeface="DM Sans"/>
              <a:ea typeface="DM Sans"/>
              <a:cs typeface="DM Sans"/>
              <a:sym typeface="DM Sans"/>
            </a:endParaRPr>
          </a:p>
          <a:p>
            <a:pPr indent="0" lvl="0" marL="0" marR="0" rtl="0" algn="l">
              <a:lnSpc>
                <a:spcPct val="100000"/>
              </a:lnSpc>
              <a:spcBef>
                <a:spcPts val="0"/>
              </a:spcBef>
              <a:spcAft>
                <a:spcPts val="0"/>
              </a:spcAft>
              <a:buNone/>
            </a:pPr>
            <a:r>
              <a:rPr b="0" i="0" lang="en-US" sz="1599" u="none" cap="none" strike="noStrike">
                <a:solidFill>
                  <a:srgbClr val="000000"/>
                </a:solidFill>
                <a:latin typeface="DM Sans"/>
                <a:ea typeface="DM Sans"/>
                <a:cs typeface="DM Sans"/>
                <a:sym typeface="DM Sans"/>
              </a:rPr>
              <a:t>You can find these fonts online too. Happy designing! </a:t>
            </a:r>
            <a:endParaRPr/>
          </a:p>
          <a:p>
            <a:pPr indent="0" lvl="0" marL="0" marR="0" rtl="0" algn="l">
              <a:lnSpc>
                <a:spcPct val="100000"/>
              </a:lnSpc>
              <a:spcBef>
                <a:spcPts val="0"/>
              </a:spcBef>
              <a:spcAft>
                <a:spcPts val="0"/>
              </a:spcAft>
              <a:buNone/>
            </a:pPr>
            <a:r>
              <a:t/>
            </a:r>
            <a:endParaRPr b="0" i="0" sz="1599" u="none" cap="none" strike="noStrike">
              <a:solidFill>
                <a:srgbClr val="000000"/>
              </a:solidFill>
              <a:latin typeface="DM Sans"/>
              <a:ea typeface="DM Sans"/>
              <a:cs typeface="DM Sans"/>
              <a:sym typeface="DM Sans"/>
            </a:endParaRPr>
          </a:p>
          <a:p>
            <a:pPr indent="0" lvl="0" marL="0" marR="0" rtl="0" algn="l">
              <a:lnSpc>
                <a:spcPct val="100000"/>
              </a:lnSpc>
              <a:spcBef>
                <a:spcPts val="0"/>
              </a:spcBef>
              <a:spcAft>
                <a:spcPts val="0"/>
              </a:spcAft>
              <a:buNone/>
            </a:pPr>
            <a:r>
              <a:rPr b="0" i="0" lang="en-US" sz="1599" u="none" cap="none" strike="noStrike">
                <a:solidFill>
                  <a:srgbClr val="000000"/>
                </a:solidFill>
                <a:latin typeface="DM Sans"/>
                <a:ea typeface="DM Sans"/>
                <a:cs typeface="DM Sans"/>
                <a:sym typeface="DM Sans"/>
              </a:rPr>
              <a:t>Don't forget to delete this page before presenting. </a:t>
            </a:r>
            <a:endParaRPr/>
          </a:p>
        </p:txBody>
      </p:sp>
      <p:sp>
        <p:nvSpPr>
          <p:cNvPr id="780" name="Google Shape;780;p28"/>
          <p:cNvSpPr txBox="1"/>
          <p:nvPr/>
        </p:nvSpPr>
        <p:spPr>
          <a:xfrm>
            <a:off x="1028700" y="4110163"/>
            <a:ext cx="4676765" cy="513080"/>
          </a:xfrm>
          <a:prstGeom prst="rect">
            <a:avLst/>
          </a:prstGeom>
          <a:noFill/>
          <a:ln>
            <a:noFill/>
          </a:ln>
        </p:spPr>
        <p:txBody>
          <a:bodyPr anchorCtr="0" anchor="t" bIns="0" lIns="0" spcFirstLastPara="1" rIns="0" wrap="square" tIns="0">
            <a:spAutoFit/>
          </a:bodyPr>
          <a:lstStyle/>
          <a:p>
            <a:pPr indent="0" lvl="0" marL="0" marR="0" rtl="0" algn="l">
              <a:lnSpc>
                <a:spcPct val="130018"/>
              </a:lnSpc>
              <a:spcBef>
                <a:spcPts val="0"/>
              </a:spcBef>
              <a:spcAft>
                <a:spcPts val="0"/>
              </a:spcAft>
              <a:buNone/>
            </a:pPr>
            <a:r>
              <a:rPr b="0" i="0" lang="en-US" sz="1599" u="none" cap="none" strike="noStrike">
                <a:solidFill>
                  <a:srgbClr val="000000"/>
                </a:solidFill>
                <a:latin typeface="DM Sans"/>
                <a:ea typeface="DM Sans"/>
                <a:cs typeface="DM Sans"/>
                <a:sym typeface="DM Sans"/>
              </a:rPr>
              <a:t>This presentation template uses the following free fonts:</a:t>
            </a:r>
            <a:endParaRPr/>
          </a:p>
        </p:txBody>
      </p:sp>
      <p:sp>
        <p:nvSpPr>
          <p:cNvPr id="781" name="Google Shape;781;p28"/>
          <p:cNvSpPr txBox="1"/>
          <p:nvPr/>
        </p:nvSpPr>
        <p:spPr>
          <a:xfrm>
            <a:off x="1028700" y="6024129"/>
            <a:ext cx="3250200" cy="738300"/>
          </a:xfrm>
          <a:prstGeom prst="rect">
            <a:avLst/>
          </a:prstGeom>
          <a:noFill/>
          <a:ln>
            <a:noFill/>
          </a:ln>
        </p:spPr>
        <p:txBody>
          <a:bodyPr anchorCtr="0" anchor="t" bIns="0" lIns="0" spcFirstLastPara="1" rIns="0" wrap="square" tIns="0">
            <a:spAutoFit/>
          </a:bodyPr>
          <a:lstStyle/>
          <a:p>
            <a:pPr indent="-172720" lvl="1" marL="345439" marR="0" rtl="0" algn="l">
              <a:lnSpc>
                <a:spcPct val="100000"/>
              </a:lnSpc>
              <a:spcBef>
                <a:spcPts val="0"/>
              </a:spcBef>
              <a:spcAft>
                <a:spcPts val="0"/>
              </a:spcAft>
              <a:buClr>
                <a:srgbClr val="000000"/>
              </a:buClr>
              <a:buSzPts val="1599"/>
              <a:buFont typeface="DM Sans"/>
              <a:buAutoNum type="arabicPeriod"/>
            </a:pPr>
            <a:r>
              <a:rPr b="0" i="0" lang="en-US" sz="1599" u="none" cap="none" strike="noStrike">
                <a:solidFill>
                  <a:srgbClr val="000000"/>
                </a:solidFill>
                <a:latin typeface="DM Sans"/>
                <a:ea typeface="DM Sans"/>
                <a:cs typeface="DM Sans"/>
                <a:sym typeface="DM Sans"/>
              </a:rPr>
              <a:t>Titles: Archivo Black</a:t>
            </a:r>
            <a:endParaRPr/>
          </a:p>
          <a:p>
            <a:pPr indent="-172720" lvl="1" marL="345439" marR="0" rtl="0" algn="l">
              <a:lnSpc>
                <a:spcPct val="100000"/>
              </a:lnSpc>
              <a:spcBef>
                <a:spcPts val="0"/>
              </a:spcBef>
              <a:spcAft>
                <a:spcPts val="0"/>
              </a:spcAft>
              <a:buClr>
                <a:srgbClr val="000000"/>
              </a:buClr>
              <a:buSzPts val="1599"/>
              <a:buFont typeface="DM Sans"/>
              <a:buAutoNum type="arabicPeriod"/>
            </a:pPr>
            <a:r>
              <a:rPr b="0" i="0" lang="en-US" sz="1599" u="none" cap="none" strike="noStrike">
                <a:solidFill>
                  <a:srgbClr val="000000"/>
                </a:solidFill>
                <a:latin typeface="DM Sans"/>
                <a:ea typeface="DM Sans"/>
                <a:cs typeface="DM Sans"/>
                <a:sym typeface="DM Sans"/>
              </a:rPr>
              <a:t>Headers: Archivo Black</a:t>
            </a:r>
            <a:endParaRPr/>
          </a:p>
          <a:p>
            <a:pPr indent="-172720" lvl="1" marL="345439" marR="0" rtl="0" algn="l">
              <a:lnSpc>
                <a:spcPct val="100000"/>
              </a:lnSpc>
              <a:spcBef>
                <a:spcPts val="0"/>
              </a:spcBef>
              <a:spcAft>
                <a:spcPts val="0"/>
              </a:spcAft>
              <a:buClr>
                <a:srgbClr val="000000"/>
              </a:buClr>
              <a:buSzPts val="1599"/>
              <a:buFont typeface="DM Sans"/>
              <a:buAutoNum type="arabicPeriod"/>
            </a:pPr>
            <a:r>
              <a:rPr b="0" i="0" lang="en-US" sz="1599" u="none" cap="none" strike="noStrike">
                <a:solidFill>
                  <a:srgbClr val="000000"/>
                </a:solidFill>
                <a:latin typeface="DM Sans"/>
                <a:ea typeface="DM Sans"/>
                <a:cs typeface="DM Sans"/>
                <a:sym typeface="DM Sans"/>
              </a:rPr>
              <a:t>Body Copy: DM Sans</a:t>
            </a:r>
            <a:endParaRPr/>
          </a:p>
        </p:txBody>
      </p:sp>
      <p:grpSp>
        <p:nvGrpSpPr>
          <p:cNvPr id="782" name="Google Shape;782;p28"/>
          <p:cNvGrpSpPr/>
          <p:nvPr/>
        </p:nvGrpSpPr>
        <p:grpSpPr>
          <a:xfrm>
            <a:off x="0" y="-180826"/>
            <a:ext cx="18288000" cy="1054293"/>
            <a:chOff x="0" y="-241102"/>
            <a:chExt cx="24384000" cy="1405725"/>
          </a:xfrm>
        </p:grpSpPr>
        <p:grpSp>
          <p:nvGrpSpPr>
            <p:cNvPr id="783" name="Google Shape;783;p28"/>
            <p:cNvGrpSpPr/>
            <p:nvPr/>
          </p:nvGrpSpPr>
          <p:grpSpPr>
            <a:xfrm>
              <a:off x="0" y="-241102"/>
              <a:ext cx="24384000" cy="1405725"/>
              <a:chOff x="0" y="-47625"/>
              <a:chExt cx="4816593" cy="277674"/>
            </a:xfrm>
          </p:grpSpPr>
          <p:sp>
            <p:nvSpPr>
              <p:cNvPr id="784" name="Google Shape;784;p28"/>
              <p:cNvSpPr/>
              <p:nvPr/>
            </p:nvSpPr>
            <p:spPr>
              <a:xfrm>
                <a:off x="0" y="0"/>
                <a:ext cx="4816592" cy="230049"/>
              </a:xfrm>
              <a:custGeom>
                <a:rect b="b" l="l" r="r" t="t"/>
                <a:pathLst>
                  <a:path extrusionOk="0" h="230049" w="4816592">
                    <a:moveTo>
                      <a:pt x="0" y="0"/>
                    </a:moveTo>
                    <a:lnTo>
                      <a:pt x="4816592" y="0"/>
                    </a:lnTo>
                    <a:lnTo>
                      <a:pt x="4816592" y="230049"/>
                    </a:lnTo>
                    <a:lnTo>
                      <a:pt x="0" y="230049"/>
                    </a:lnTo>
                    <a:close/>
                  </a:path>
                </a:pathLst>
              </a:custGeom>
              <a:solidFill>
                <a:srgbClr val="5383FF"/>
              </a:solidFill>
              <a:ln>
                <a:noFill/>
              </a:ln>
            </p:spPr>
          </p:sp>
          <p:sp>
            <p:nvSpPr>
              <p:cNvPr id="785" name="Google Shape;785;p28"/>
              <p:cNvSpPr txBox="1"/>
              <p:nvPr/>
            </p:nvSpPr>
            <p:spPr>
              <a:xfrm>
                <a:off x="0" y="-47625"/>
                <a:ext cx="4816593" cy="27767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86" name="Google Shape;786;p28"/>
            <p:cNvSpPr/>
            <p:nvPr/>
          </p:nvSpPr>
          <p:spPr>
            <a:xfrm>
              <a:off x="23133839" y="266782"/>
              <a:ext cx="632209" cy="631060"/>
            </a:xfrm>
            <a:custGeom>
              <a:rect b="b" l="l" r="r" t="t"/>
              <a:pathLst>
                <a:path extrusionOk="0" h="631060" w="632209">
                  <a:moveTo>
                    <a:pt x="0" y="0"/>
                  </a:moveTo>
                  <a:lnTo>
                    <a:pt x="632209" y="0"/>
                  </a:lnTo>
                  <a:lnTo>
                    <a:pt x="632209" y="631059"/>
                  </a:lnTo>
                  <a:lnTo>
                    <a:pt x="0" y="631059"/>
                  </a:lnTo>
                  <a:lnTo>
                    <a:pt x="0" y="0"/>
                  </a:lnTo>
                  <a:close/>
                </a:path>
              </a:pathLst>
            </a:custGeom>
            <a:blipFill rotWithShape="1">
              <a:blip r:embed="rId4">
                <a:alphaModFix/>
              </a:blip>
              <a:stretch>
                <a:fillRect b="0" l="0" r="0" t="0"/>
              </a:stretch>
            </a:blipFill>
            <a:ln>
              <a:noFill/>
            </a:ln>
          </p:spPr>
        </p:sp>
        <p:grpSp>
          <p:nvGrpSpPr>
            <p:cNvPr id="787" name="Google Shape;787;p28"/>
            <p:cNvGrpSpPr/>
            <p:nvPr/>
          </p:nvGrpSpPr>
          <p:grpSpPr>
            <a:xfrm>
              <a:off x="1371600" y="25681"/>
              <a:ext cx="15395861" cy="872161"/>
              <a:chOff x="0" y="-47625"/>
              <a:chExt cx="3041158" cy="172279"/>
            </a:xfrm>
          </p:grpSpPr>
          <p:sp>
            <p:nvSpPr>
              <p:cNvPr id="788" name="Google Shape;788;p28"/>
              <p:cNvSpPr/>
              <p:nvPr/>
            </p:nvSpPr>
            <p:spPr>
              <a:xfrm>
                <a:off x="0" y="0"/>
                <a:ext cx="3041158" cy="124654"/>
              </a:xfrm>
              <a:custGeom>
                <a:rect b="b" l="l" r="r" t="t"/>
                <a:pathLst>
                  <a:path extrusionOk="0" h="124654" w="3041158">
                    <a:moveTo>
                      <a:pt x="34194" y="0"/>
                    </a:moveTo>
                    <a:lnTo>
                      <a:pt x="3006964" y="0"/>
                    </a:lnTo>
                    <a:cubicBezTo>
                      <a:pt x="3016032" y="0"/>
                      <a:pt x="3024730" y="3603"/>
                      <a:pt x="3031143" y="10015"/>
                    </a:cubicBezTo>
                    <a:cubicBezTo>
                      <a:pt x="3037555" y="16428"/>
                      <a:pt x="3041158" y="25125"/>
                      <a:pt x="3041158" y="34194"/>
                    </a:cubicBezTo>
                    <a:lnTo>
                      <a:pt x="3041158" y="90459"/>
                    </a:lnTo>
                    <a:cubicBezTo>
                      <a:pt x="3041158" y="99528"/>
                      <a:pt x="3037555" y="108226"/>
                      <a:pt x="3031143" y="114639"/>
                    </a:cubicBezTo>
                    <a:cubicBezTo>
                      <a:pt x="3024730" y="121051"/>
                      <a:pt x="3016032" y="124654"/>
                      <a:pt x="3006964" y="124654"/>
                    </a:cubicBezTo>
                    <a:lnTo>
                      <a:pt x="34194" y="124654"/>
                    </a:lnTo>
                    <a:cubicBezTo>
                      <a:pt x="25125" y="124654"/>
                      <a:pt x="16428" y="121051"/>
                      <a:pt x="10015" y="114639"/>
                    </a:cubicBezTo>
                    <a:cubicBezTo>
                      <a:pt x="3603" y="108226"/>
                      <a:pt x="0" y="99528"/>
                      <a:pt x="0" y="90459"/>
                    </a:cubicBezTo>
                    <a:lnTo>
                      <a:pt x="0" y="34194"/>
                    </a:lnTo>
                    <a:cubicBezTo>
                      <a:pt x="0" y="25125"/>
                      <a:pt x="3603" y="16428"/>
                      <a:pt x="10015" y="10015"/>
                    </a:cubicBezTo>
                    <a:cubicBezTo>
                      <a:pt x="16428" y="3603"/>
                      <a:pt x="25125" y="0"/>
                      <a:pt x="34194" y="0"/>
                    </a:cubicBezTo>
                    <a:close/>
                  </a:path>
                </a:pathLst>
              </a:custGeom>
              <a:solidFill>
                <a:srgbClr val="FFFFFF">
                  <a:alpha val="71764"/>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8"/>
              <p:cNvSpPr txBox="1"/>
              <p:nvPr/>
            </p:nvSpPr>
            <p:spPr>
              <a:xfrm>
                <a:off x="0" y="-47625"/>
                <a:ext cx="3041158" cy="17227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90" name="Google Shape;790;p28"/>
            <p:cNvGrpSpPr/>
            <p:nvPr/>
          </p:nvGrpSpPr>
          <p:grpSpPr>
            <a:xfrm>
              <a:off x="1669323" y="436785"/>
              <a:ext cx="291053" cy="291053"/>
              <a:chOff x="0" y="0"/>
              <a:chExt cx="812800" cy="812800"/>
            </a:xfrm>
          </p:grpSpPr>
          <p:sp>
            <p:nvSpPr>
              <p:cNvPr id="791" name="Google Shape;791;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93" name="Google Shape;793;p28"/>
            <p:cNvGrpSpPr/>
            <p:nvPr/>
          </p:nvGrpSpPr>
          <p:grpSpPr>
            <a:xfrm>
              <a:off x="13738996" y="436785"/>
              <a:ext cx="291053" cy="291053"/>
              <a:chOff x="0" y="0"/>
              <a:chExt cx="812800" cy="812800"/>
            </a:xfrm>
          </p:grpSpPr>
          <p:sp>
            <p:nvSpPr>
              <p:cNvPr id="794" name="Google Shape;794;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96" name="Google Shape;796;p28"/>
            <p:cNvGrpSpPr/>
            <p:nvPr/>
          </p:nvGrpSpPr>
          <p:grpSpPr>
            <a:xfrm>
              <a:off x="9363839" y="436785"/>
              <a:ext cx="291053" cy="291053"/>
              <a:chOff x="0" y="0"/>
              <a:chExt cx="812800" cy="812800"/>
            </a:xfrm>
          </p:grpSpPr>
          <p:sp>
            <p:nvSpPr>
              <p:cNvPr id="797" name="Google Shape;797;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99" name="Google Shape;799;p28"/>
            <p:cNvSpPr txBox="1"/>
            <p:nvPr/>
          </p:nvSpPr>
          <p:spPr>
            <a:xfrm>
              <a:off x="2059989" y="380433"/>
              <a:ext cx="14490964" cy="394233"/>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1902" u="none" cap="none" strike="noStrike">
                  <a:solidFill>
                    <a:srgbClr val="000000"/>
                  </a:solidFill>
                  <a:latin typeface="Archivo Black"/>
                  <a:ea typeface="Archivo Black"/>
                  <a:cs typeface="Archivo Black"/>
                  <a:sym typeface="Archivo Black"/>
                </a:rPr>
                <a:t>NAME COMPANY                                            ABOUT US                       CONTACT US</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pic>
        <p:nvPicPr>
          <p:cNvPr id="804" name="Google Shape;804;p29"/>
          <p:cNvPicPr preferRelativeResize="0"/>
          <p:nvPr/>
        </p:nvPicPr>
        <p:blipFill>
          <a:blip r:embed="rId3">
            <a:alphaModFix/>
          </a:blip>
          <a:stretch>
            <a:fillRect/>
          </a:stretch>
        </p:blipFill>
        <p:spPr>
          <a:xfrm>
            <a:off x="6131251" y="3338925"/>
            <a:ext cx="6001208" cy="1506375"/>
          </a:xfrm>
          <a:prstGeom prst="rect">
            <a:avLst/>
          </a:prstGeom>
          <a:noFill/>
          <a:ln>
            <a:noFill/>
          </a:ln>
        </p:spPr>
      </p:pic>
      <p:pic>
        <p:nvPicPr>
          <p:cNvPr id="805" name="Google Shape;805;p29"/>
          <p:cNvPicPr preferRelativeResize="0"/>
          <p:nvPr/>
        </p:nvPicPr>
        <p:blipFill>
          <a:blip r:embed="rId4">
            <a:alphaModFix/>
          </a:blip>
          <a:stretch>
            <a:fillRect/>
          </a:stretch>
        </p:blipFill>
        <p:spPr>
          <a:xfrm>
            <a:off x="12580625" y="-117752"/>
            <a:ext cx="13287649" cy="5521401"/>
          </a:xfrm>
          <a:prstGeom prst="rect">
            <a:avLst/>
          </a:prstGeom>
          <a:noFill/>
          <a:ln>
            <a:noFill/>
          </a:ln>
        </p:spPr>
      </p:pic>
      <p:pic>
        <p:nvPicPr>
          <p:cNvPr id="806" name="Google Shape;806;p29"/>
          <p:cNvPicPr preferRelativeResize="0"/>
          <p:nvPr/>
        </p:nvPicPr>
        <p:blipFill>
          <a:blip r:embed="rId4">
            <a:alphaModFix/>
          </a:blip>
          <a:stretch>
            <a:fillRect/>
          </a:stretch>
        </p:blipFill>
        <p:spPr>
          <a:xfrm>
            <a:off x="-3160275" y="7306998"/>
            <a:ext cx="13287649" cy="5521401"/>
          </a:xfrm>
          <a:prstGeom prst="rect">
            <a:avLst/>
          </a:prstGeom>
          <a:noFill/>
          <a:ln>
            <a:noFill/>
          </a:ln>
        </p:spPr>
      </p:pic>
      <p:sp>
        <p:nvSpPr>
          <p:cNvPr id="807" name="Google Shape;807;p29"/>
          <p:cNvSpPr txBox="1"/>
          <p:nvPr/>
        </p:nvSpPr>
        <p:spPr>
          <a:xfrm>
            <a:off x="5280936" y="2133348"/>
            <a:ext cx="7726128" cy="1019175"/>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669" u="none" cap="none" strike="noStrike">
                <a:solidFill>
                  <a:srgbClr val="000000"/>
                </a:solidFill>
                <a:latin typeface="Archivo Black"/>
                <a:ea typeface="Archivo Black"/>
                <a:cs typeface="Archivo Black"/>
                <a:sym typeface="Archivo Black"/>
              </a:rPr>
              <a:t>CREDITS</a:t>
            </a:r>
            <a:endParaRPr/>
          </a:p>
        </p:txBody>
      </p:sp>
      <p:sp>
        <p:nvSpPr>
          <p:cNvPr id="808" name="Google Shape;808;p29"/>
          <p:cNvSpPr txBox="1"/>
          <p:nvPr/>
        </p:nvSpPr>
        <p:spPr>
          <a:xfrm>
            <a:off x="3143698" y="5564774"/>
            <a:ext cx="11810379" cy="255905"/>
          </a:xfrm>
          <a:prstGeom prst="rect">
            <a:avLst/>
          </a:prstGeom>
          <a:noFill/>
          <a:ln>
            <a:noFill/>
          </a:ln>
        </p:spPr>
        <p:txBody>
          <a:bodyPr anchorCtr="0" anchor="t" bIns="0" lIns="0" spcFirstLastPara="1" rIns="0" wrap="square" tIns="0">
            <a:spAutoFit/>
          </a:bodyPr>
          <a:lstStyle/>
          <a:p>
            <a:pPr indent="0" lvl="0" marL="0" marR="0" rtl="0" algn="ctr">
              <a:lnSpc>
                <a:spcPct val="130018"/>
              </a:lnSpc>
              <a:spcBef>
                <a:spcPts val="0"/>
              </a:spcBef>
              <a:spcAft>
                <a:spcPts val="0"/>
              </a:spcAft>
              <a:buNone/>
            </a:pPr>
            <a:r>
              <a:rPr b="0" i="0" lang="en-US" sz="1599" u="none" cap="none" strike="noStrike">
                <a:solidFill>
                  <a:srgbClr val="000000"/>
                </a:solidFill>
                <a:latin typeface="DM Sans"/>
                <a:ea typeface="DM Sans"/>
                <a:cs typeface="DM Sans"/>
                <a:sym typeface="DM Sans"/>
              </a:rPr>
              <a:t>This presentation template is free for everyone to use thanks to the following:</a:t>
            </a:r>
            <a:endParaRPr/>
          </a:p>
        </p:txBody>
      </p:sp>
      <p:sp>
        <p:nvSpPr>
          <p:cNvPr id="809" name="Google Shape;809;p29"/>
          <p:cNvSpPr txBox="1"/>
          <p:nvPr/>
        </p:nvSpPr>
        <p:spPr>
          <a:xfrm>
            <a:off x="2818025" y="6260550"/>
            <a:ext cx="12651949" cy="513080"/>
          </a:xfrm>
          <a:prstGeom prst="rect">
            <a:avLst/>
          </a:prstGeom>
          <a:noFill/>
          <a:ln>
            <a:noFill/>
          </a:ln>
        </p:spPr>
        <p:txBody>
          <a:bodyPr anchorCtr="0" anchor="t" bIns="0" lIns="0" spcFirstLastPara="1" rIns="0" wrap="square" tIns="0">
            <a:spAutoFit/>
          </a:bodyPr>
          <a:lstStyle/>
          <a:p>
            <a:pPr indent="0" lvl="0" marL="0" marR="0" rtl="0" algn="ctr">
              <a:lnSpc>
                <a:spcPct val="130018"/>
              </a:lnSpc>
              <a:spcBef>
                <a:spcPts val="0"/>
              </a:spcBef>
              <a:spcAft>
                <a:spcPts val="0"/>
              </a:spcAft>
              <a:buNone/>
            </a:pPr>
            <a:r>
              <a:rPr b="0" i="0" lang="en-US" sz="1599" u="none" cap="none" strike="noStrike">
                <a:solidFill>
                  <a:srgbClr val="000000"/>
                </a:solidFill>
                <a:latin typeface="DM Sans"/>
                <a:ea typeface="DM Sans"/>
                <a:cs typeface="DM Sans"/>
                <a:sym typeface="DM Sans"/>
              </a:rPr>
              <a:t>SlidesCarnival for the presentation template</a:t>
            </a:r>
            <a:endParaRPr/>
          </a:p>
          <a:p>
            <a:pPr indent="0" lvl="0" marL="0" marR="0" rtl="0" algn="ctr">
              <a:lnSpc>
                <a:spcPct val="130018"/>
              </a:lnSpc>
              <a:spcBef>
                <a:spcPts val="0"/>
              </a:spcBef>
              <a:spcAft>
                <a:spcPts val="0"/>
              </a:spcAft>
              <a:buNone/>
            </a:pPr>
            <a:r>
              <a:rPr b="0" i="0" lang="en-US" sz="1599" u="none" cap="none" strike="noStrike">
                <a:solidFill>
                  <a:srgbClr val="000000"/>
                </a:solidFill>
                <a:latin typeface="DM Sans"/>
                <a:ea typeface="DM Sans"/>
                <a:cs typeface="DM Sans"/>
                <a:sym typeface="DM Sans"/>
              </a:rPr>
              <a:t>Pexels for the photos</a:t>
            </a:r>
            <a:endParaRPr/>
          </a:p>
        </p:txBody>
      </p:sp>
      <p:sp>
        <p:nvSpPr>
          <p:cNvPr id="810" name="Google Shape;810;p29"/>
          <p:cNvSpPr txBox="1"/>
          <p:nvPr/>
        </p:nvSpPr>
        <p:spPr>
          <a:xfrm>
            <a:off x="2818025" y="7398766"/>
            <a:ext cx="12651949" cy="1019175"/>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669" u="none" cap="none" strike="noStrike">
                <a:solidFill>
                  <a:srgbClr val="000000"/>
                </a:solidFill>
                <a:latin typeface="Archivo Black"/>
                <a:ea typeface="Archivo Black"/>
                <a:cs typeface="Archivo Black"/>
                <a:sym typeface="Archivo Black"/>
              </a:rPr>
              <a:t>HAPPY DESIGNING! </a:t>
            </a:r>
            <a:endParaRPr/>
          </a:p>
        </p:txBody>
      </p:sp>
      <p:grpSp>
        <p:nvGrpSpPr>
          <p:cNvPr id="811" name="Google Shape;811;p29"/>
          <p:cNvGrpSpPr/>
          <p:nvPr/>
        </p:nvGrpSpPr>
        <p:grpSpPr>
          <a:xfrm>
            <a:off x="0" y="-180826"/>
            <a:ext cx="18288000" cy="1054293"/>
            <a:chOff x="0" y="-241102"/>
            <a:chExt cx="24384000" cy="1405725"/>
          </a:xfrm>
        </p:grpSpPr>
        <p:grpSp>
          <p:nvGrpSpPr>
            <p:cNvPr id="812" name="Google Shape;812;p29"/>
            <p:cNvGrpSpPr/>
            <p:nvPr/>
          </p:nvGrpSpPr>
          <p:grpSpPr>
            <a:xfrm>
              <a:off x="0" y="-241102"/>
              <a:ext cx="24384000" cy="1405725"/>
              <a:chOff x="0" y="-47625"/>
              <a:chExt cx="4816593" cy="277674"/>
            </a:xfrm>
          </p:grpSpPr>
          <p:sp>
            <p:nvSpPr>
              <p:cNvPr id="813" name="Google Shape;813;p29"/>
              <p:cNvSpPr/>
              <p:nvPr/>
            </p:nvSpPr>
            <p:spPr>
              <a:xfrm>
                <a:off x="0" y="0"/>
                <a:ext cx="4816592" cy="230049"/>
              </a:xfrm>
              <a:custGeom>
                <a:rect b="b" l="l" r="r" t="t"/>
                <a:pathLst>
                  <a:path extrusionOk="0" h="230049" w="4816592">
                    <a:moveTo>
                      <a:pt x="0" y="0"/>
                    </a:moveTo>
                    <a:lnTo>
                      <a:pt x="4816592" y="0"/>
                    </a:lnTo>
                    <a:lnTo>
                      <a:pt x="4816592" y="230049"/>
                    </a:lnTo>
                    <a:lnTo>
                      <a:pt x="0" y="230049"/>
                    </a:lnTo>
                    <a:close/>
                  </a:path>
                </a:pathLst>
              </a:custGeom>
              <a:solidFill>
                <a:srgbClr val="5383FF"/>
              </a:solidFill>
              <a:ln>
                <a:noFill/>
              </a:ln>
            </p:spPr>
          </p:sp>
          <p:sp>
            <p:nvSpPr>
              <p:cNvPr id="814" name="Google Shape;814;p29"/>
              <p:cNvSpPr txBox="1"/>
              <p:nvPr/>
            </p:nvSpPr>
            <p:spPr>
              <a:xfrm>
                <a:off x="0" y="-47625"/>
                <a:ext cx="4816593" cy="27767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15" name="Google Shape;815;p29"/>
            <p:cNvSpPr/>
            <p:nvPr/>
          </p:nvSpPr>
          <p:spPr>
            <a:xfrm>
              <a:off x="23133839" y="266782"/>
              <a:ext cx="632209" cy="631060"/>
            </a:xfrm>
            <a:custGeom>
              <a:rect b="b" l="l" r="r" t="t"/>
              <a:pathLst>
                <a:path extrusionOk="0" h="631060" w="632209">
                  <a:moveTo>
                    <a:pt x="0" y="0"/>
                  </a:moveTo>
                  <a:lnTo>
                    <a:pt x="632209" y="0"/>
                  </a:lnTo>
                  <a:lnTo>
                    <a:pt x="632209" y="631059"/>
                  </a:lnTo>
                  <a:lnTo>
                    <a:pt x="0" y="631059"/>
                  </a:lnTo>
                  <a:lnTo>
                    <a:pt x="0" y="0"/>
                  </a:lnTo>
                  <a:close/>
                </a:path>
              </a:pathLst>
            </a:custGeom>
            <a:blipFill rotWithShape="1">
              <a:blip r:embed="rId5">
                <a:alphaModFix/>
              </a:blip>
              <a:stretch>
                <a:fillRect b="0" l="0" r="0" t="0"/>
              </a:stretch>
            </a:blipFill>
            <a:ln>
              <a:noFill/>
            </a:ln>
          </p:spPr>
        </p:sp>
        <p:grpSp>
          <p:nvGrpSpPr>
            <p:cNvPr id="816" name="Google Shape;816;p29"/>
            <p:cNvGrpSpPr/>
            <p:nvPr/>
          </p:nvGrpSpPr>
          <p:grpSpPr>
            <a:xfrm>
              <a:off x="1371600" y="25681"/>
              <a:ext cx="15395861" cy="872161"/>
              <a:chOff x="0" y="-47625"/>
              <a:chExt cx="3041158" cy="172279"/>
            </a:xfrm>
          </p:grpSpPr>
          <p:sp>
            <p:nvSpPr>
              <p:cNvPr id="817" name="Google Shape;817;p29"/>
              <p:cNvSpPr/>
              <p:nvPr/>
            </p:nvSpPr>
            <p:spPr>
              <a:xfrm>
                <a:off x="0" y="0"/>
                <a:ext cx="3041158" cy="124654"/>
              </a:xfrm>
              <a:custGeom>
                <a:rect b="b" l="l" r="r" t="t"/>
                <a:pathLst>
                  <a:path extrusionOk="0" h="124654" w="3041158">
                    <a:moveTo>
                      <a:pt x="34194" y="0"/>
                    </a:moveTo>
                    <a:lnTo>
                      <a:pt x="3006964" y="0"/>
                    </a:lnTo>
                    <a:cubicBezTo>
                      <a:pt x="3016032" y="0"/>
                      <a:pt x="3024730" y="3603"/>
                      <a:pt x="3031143" y="10015"/>
                    </a:cubicBezTo>
                    <a:cubicBezTo>
                      <a:pt x="3037555" y="16428"/>
                      <a:pt x="3041158" y="25125"/>
                      <a:pt x="3041158" y="34194"/>
                    </a:cubicBezTo>
                    <a:lnTo>
                      <a:pt x="3041158" y="90459"/>
                    </a:lnTo>
                    <a:cubicBezTo>
                      <a:pt x="3041158" y="99528"/>
                      <a:pt x="3037555" y="108226"/>
                      <a:pt x="3031143" y="114639"/>
                    </a:cubicBezTo>
                    <a:cubicBezTo>
                      <a:pt x="3024730" y="121051"/>
                      <a:pt x="3016032" y="124654"/>
                      <a:pt x="3006964" y="124654"/>
                    </a:cubicBezTo>
                    <a:lnTo>
                      <a:pt x="34194" y="124654"/>
                    </a:lnTo>
                    <a:cubicBezTo>
                      <a:pt x="25125" y="124654"/>
                      <a:pt x="16428" y="121051"/>
                      <a:pt x="10015" y="114639"/>
                    </a:cubicBezTo>
                    <a:cubicBezTo>
                      <a:pt x="3603" y="108226"/>
                      <a:pt x="0" y="99528"/>
                      <a:pt x="0" y="90459"/>
                    </a:cubicBezTo>
                    <a:lnTo>
                      <a:pt x="0" y="34194"/>
                    </a:lnTo>
                    <a:cubicBezTo>
                      <a:pt x="0" y="25125"/>
                      <a:pt x="3603" y="16428"/>
                      <a:pt x="10015" y="10015"/>
                    </a:cubicBezTo>
                    <a:cubicBezTo>
                      <a:pt x="16428" y="3603"/>
                      <a:pt x="25125" y="0"/>
                      <a:pt x="34194" y="0"/>
                    </a:cubicBezTo>
                    <a:close/>
                  </a:path>
                </a:pathLst>
              </a:custGeom>
              <a:solidFill>
                <a:srgbClr val="FFFFFF">
                  <a:alpha val="71764"/>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9"/>
              <p:cNvSpPr txBox="1"/>
              <p:nvPr/>
            </p:nvSpPr>
            <p:spPr>
              <a:xfrm>
                <a:off x="0" y="-47625"/>
                <a:ext cx="3041158" cy="17227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19" name="Google Shape;819;p29"/>
            <p:cNvGrpSpPr/>
            <p:nvPr/>
          </p:nvGrpSpPr>
          <p:grpSpPr>
            <a:xfrm>
              <a:off x="1669323" y="436785"/>
              <a:ext cx="291053" cy="291053"/>
              <a:chOff x="0" y="0"/>
              <a:chExt cx="812800" cy="812800"/>
            </a:xfrm>
          </p:grpSpPr>
          <p:sp>
            <p:nvSpPr>
              <p:cNvPr id="820" name="Google Shape;820;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22" name="Google Shape;822;p29"/>
            <p:cNvGrpSpPr/>
            <p:nvPr/>
          </p:nvGrpSpPr>
          <p:grpSpPr>
            <a:xfrm>
              <a:off x="13738996" y="436785"/>
              <a:ext cx="291053" cy="291053"/>
              <a:chOff x="0" y="0"/>
              <a:chExt cx="812800" cy="812800"/>
            </a:xfrm>
          </p:grpSpPr>
          <p:sp>
            <p:nvSpPr>
              <p:cNvPr id="823" name="Google Shape;823;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25" name="Google Shape;825;p29"/>
            <p:cNvGrpSpPr/>
            <p:nvPr/>
          </p:nvGrpSpPr>
          <p:grpSpPr>
            <a:xfrm>
              <a:off x="9363839" y="436785"/>
              <a:ext cx="291053" cy="291053"/>
              <a:chOff x="0" y="0"/>
              <a:chExt cx="812800" cy="812800"/>
            </a:xfrm>
          </p:grpSpPr>
          <p:sp>
            <p:nvSpPr>
              <p:cNvPr id="826" name="Google Shape;826;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28" name="Google Shape;828;p29"/>
            <p:cNvSpPr txBox="1"/>
            <p:nvPr/>
          </p:nvSpPr>
          <p:spPr>
            <a:xfrm>
              <a:off x="2059989" y="380433"/>
              <a:ext cx="14490964" cy="394233"/>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1902" u="none" cap="none" strike="noStrike">
                  <a:solidFill>
                    <a:srgbClr val="000000"/>
                  </a:solidFill>
                  <a:latin typeface="Archivo Black"/>
                  <a:ea typeface="Archivo Black"/>
                  <a:cs typeface="Archivo Black"/>
                  <a:sym typeface="Archivo Black"/>
                </a:rPr>
                <a:t>NAME COMPANY                                            ABOUT US                       CONTACT US</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12"/>
          <p:cNvPicPr preferRelativeResize="0"/>
          <p:nvPr/>
        </p:nvPicPr>
        <p:blipFill>
          <a:blip r:embed="rId3">
            <a:alphaModFix/>
          </a:blip>
          <a:stretch>
            <a:fillRect/>
          </a:stretch>
        </p:blipFill>
        <p:spPr>
          <a:xfrm>
            <a:off x="10395100" y="-5398300"/>
            <a:ext cx="13174277" cy="11765495"/>
          </a:xfrm>
          <a:prstGeom prst="rect">
            <a:avLst/>
          </a:prstGeom>
          <a:noFill/>
          <a:ln>
            <a:noFill/>
          </a:ln>
        </p:spPr>
      </p:pic>
      <p:pic>
        <p:nvPicPr>
          <p:cNvPr id="230" name="Google Shape;230;p12"/>
          <p:cNvPicPr preferRelativeResize="0"/>
          <p:nvPr/>
        </p:nvPicPr>
        <p:blipFill>
          <a:blip r:embed="rId4">
            <a:alphaModFix/>
          </a:blip>
          <a:stretch>
            <a:fillRect/>
          </a:stretch>
        </p:blipFill>
        <p:spPr>
          <a:xfrm>
            <a:off x="-10851520" y="6678375"/>
            <a:ext cx="13174272" cy="5249124"/>
          </a:xfrm>
          <a:prstGeom prst="rect">
            <a:avLst/>
          </a:prstGeom>
          <a:noFill/>
          <a:ln>
            <a:noFill/>
          </a:ln>
        </p:spPr>
      </p:pic>
      <p:sp>
        <p:nvSpPr>
          <p:cNvPr id="231" name="Google Shape;231;p12"/>
          <p:cNvSpPr txBox="1"/>
          <p:nvPr/>
        </p:nvSpPr>
        <p:spPr>
          <a:xfrm>
            <a:off x="1028700" y="6683480"/>
            <a:ext cx="4560092" cy="588967"/>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90" u="none" cap="none" strike="noStrike">
                <a:solidFill>
                  <a:srgbClr val="000000"/>
                </a:solidFill>
                <a:latin typeface="Archivo Black"/>
                <a:ea typeface="Archivo Black"/>
                <a:cs typeface="Archivo Black"/>
                <a:sym typeface="Archivo Black"/>
              </a:rPr>
              <a:t>INTRODUCTION</a:t>
            </a:r>
            <a:endParaRPr/>
          </a:p>
        </p:txBody>
      </p:sp>
      <p:sp>
        <p:nvSpPr>
          <p:cNvPr id="232" name="Google Shape;232;p12"/>
          <p:cNvSpPr txBox="1"/>
          <p:nvPr/>
        </p:nvSpPr>
        <p:spPr>
          <a:xfrm>
            <a:off x="6863954" y="6683480"/>
            <a:ext cx="5205776" cy="588967"/>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90" u="none" cap="none" strike="noStrike">
                <a:solidFill>
                  <a:srgbClr val="000000"/>
                </a:solidFill>
                <a:latin typeface="Archivo Black"/>
                <a:ea typeface="Archivo Black"/>
                <a:cs typeface="Archivo Black"/>
                <a:sym typeface="Archivo Black"/>
              </a:rPr>
              <a:t>KEY OBJECTIVES</a:t>
            </a:r>
            <a:endParaRPr/>
          </a:p>
        </p:txBody>
      </p:sp>
      <p:sp>
        <p:nvSpPr>
          <p:cNvPr id="233" name="Google Shape;233;p12"/>
          <p:cNvSpPr txBox="1"/>
          <p:nvPr/>
        </p:nvSpPr>
        <p:spPr>
          <a:xfrm>
            <a:off x="1028700" y="7359605"/>
            <a:ext cx="2778172" cy="664775"/>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0" i="0" lang="en-US" sz="1952" u="none" cap="none" strike="noStrike">
                <a:solidFill>
                  <a:srgbClr val="000000"/>
                </a:solidFill>
                <a:latin typeface="DM Sans"/>
                <a:ea typeface="DM Sans"/>
                <a:cs typeface="DM Sans"/>
                <a:sym typeface="DM Sans"/>
              </a:rPr>
              <a:t>Elaborate on what you want to discuss. </a:t>
            </a:r>
            <a:endParaRPr/>
          </a:p>
        </p:txBody>
      </p:sp>
      <p:sp>
        <p:nvSpPr>
          <p:cNvPr id="234" name="Google Shape;234;p12"/>
          <p:cNvSpPr txBox="1"/>
          <p:nvPr/>
        </p:nvSpPr>
        <p:spPr>
          <a:xfrm>
            <a:off x="6863954" y="7359605"/>
            <a:ext cx="2778172" cy="664775"/>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0" i="0" lang="en-US" sz="1952" u="none" cap="none" strike="noStrike">
                <a:solidFill>
                  <a:srgbClr val="000000"/>
                </a:solidFill>
                <a:latin typeface="DM Sans"/>
                <a:ea typeface="DM Sans"/>
                <a:cs typeface="DM Sans"/>
                <a:sym typeface="DM Sans"/>
              </a:rPr>
              <a:t>Elaborate on what you want to discuss. </a:t>
            </a:r>
            <a:endParaRPr/>
          </a:p>
        </p:txBody>
      </p:sp>
      <p:sp>
        <p:nvSpPr>
          <p:cNvPr id="235" name="Google Shape;235;p12"/>
          <p:cNvSpPr txBox="1"/>
          <p:nvPr/>
        </p:nvSpPr>
        <p:spPr>
          <a:xfrm>
            <a:off x="1028700" y="1679625"/>
            <a:ext cx="10673196" cy="1020516"/>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6669" u="none" cap="none" strike="noStrike">
                <a:solidFill>
                  <a:srgbClr val="000000"/>
                </a:solidFill>
                <a:latin typeface="Archivo Black"/>
                <a:ea typeface="Archivo Black"/>
                <a:cs typeface="Archivo Black"/>
                <a:sym typeface="Archivo Black"/>
              </a:rPr>
              <a:t>TABLE OF CONTENTS</a:t>
            </a:r>
            <a:endParaRPr/>
          </a:p>
        </p:txBody>
      </p:sp>
      <p:grpSp>
        <p:nvGrpSpPr>
          <p:cNvPr id="236" name="Google Shape;236;p12"/>
          <p:cNvGrpSpPr/>
          <p:nvPr/>
        </p:nvGrpSpPr>
        <p:grpSpPr>
          <a:xfrm>
            <a:off x="0" y="-180826"/>
            <a:ext cx="18288000" cy="1054293"/>
            <a:chOff x="0" y="-241102"/>
            <a:chExt cx="24384000" cy="1405725"/>
          </a:xfrm>
        </p:grpSpPr>
        <p:grpSp>
          <p:nvGrpSpPr>
            <p:cNvPr id="237" name="Google Shape;237;p12"/>
            <p:cNvGrpSpPr/>
            <p:nvPr/>
          </p:nvGrpSpPr>
          <p:grpSpPr>
            <a:xfrm>
              <a:off x="0" y="-241102"/>
              <a:ext cx="24384000" cy="1405725"/>
              <a:chOff x="0" y="-47625"/>
              <a:chExt cx="4816593" cy="277674"/>
            </a:xfrm>
          </p:grpSpPr>
          <p:sp>
            <p:nvSpPr>
              <p:cNvPr id="238" name="Google Shape;238;p12"/>
              <p:cNvSpPr/>
              <p:nvPr/>
            </p:nvSpPr>
            <p:spPr>
              <a:xfrm>
                <a:off x="0" y="0"/>
                <a:ext cx="4816592" cy="230049"/>
              </a:xfrm>
              <a:custGeom>
                <a:rect b="b" l="l" r="r" t="t"/>
                <a:pathLst>
                  <a:path extrusionOk="0" h="230049" w="4816592">
                    <a:moveTo>
                      <a:pt x="0" y="0"/>
                    </a:moveTo>
                    <a:lnTo>
                      <a:pt x="4816592" y="0"/>
                    </a:lnTo>
                    <a:lnTo>
                      <a:pt x="4816592" y="230049"/>
                    </a:lnTo>
                    <a:lnTo>
                      <a:pt x="0" y="230049"/>
                    </a:lnTo>
                    <a:close/>
                  </a:path>
                </a:pathLst>
              </a:custGeom>
              <a:solidFill>
                <a:srgbClr val="5383FF"/>
              </a:solidFill>
              <a:ln>
                <a:noFill/>
              </a:ln>
            </p:spPr>
          </p:sp>
          <p:sp>
            <p:nvSpPr>
              <p:cNvPr id="239" name="Google Shape;239;p12"/>
              <p:cNvSpPr txBox="1"/>
              <p:nvPr/>
            </p:nvSpPr>
            <p:spPr>
              <a:xfrm>
                <a:off x="0" y="-47625"/>
                <a:ext cx="4816593" cy="27767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0" name="Google Shape;240;p12"/>
            <p:cNvSpPr/>
            <p:nvPr/>
          </p:nvSpPr>
          <p:spPr>
            <a:xfrm>
              <a:off x="23133839" y="266782"/>
              <a:ext cx="632209" cy="631060"/>
            </a:xfrm>
            <a:custGeom>
              <a:rect b="b" l="l" r="r" t="t"/>
              <a:pathLst>
                <a:path extrusionOk="0" h="631060" w="632209">
                  <a:moveTo>
                    <a:pt x="0" y="0"/>
                  </a:moveTo>
                  <a:lnTo>
                    <a:pt x="632209" y="0"/>
                  </a:lnTo>
                  <a:lnTo>
                    <a:pt x="632209" y="631059"/>
                  </a:lnTo>
                  <a:lnTo>
                    <a:pt x="0" y="631059"/>
                  </a:lnTo>
                  <a:lnTo>
                    <a:pt x="0" y="0"/>
                  </a:lnTo>
                  <a:close/>
                </a:path>
              </a:pathLst>
            </a:custGeom>
            <a:blipFill rotWithShape="1">
              <a:blip r:embed="rId5">
                <a:alphaModFix/>
              </a:blip>
              <a:stretch>
                <a:fillRect b="0" l="0" r="0" t="0"/>
              </a:stretch>
            </a:blipFill>
            <a:ln>
              <a:noFill/>
            </a:ln>
          </p:spPr>
        </p:sp>
        <p:grpSp>
          <p:nvGrpSpPr>
            <p:cNvPr id="241" name="Google Shape;241;p12"/>
            <p:cNvGrpSpPr/>
            <p:nvPr/>
          </p:nvGrpSpPr>
          <p:grpSpPr>
            <a:xfrm>
              <a:off x="1371600" y="25681"/>
              <a:ext cx="15395861" cy="872161"/>
              <a:chOff x="0" y="-47625"/>
              <a:chExt cx="3041158" cy="172279"/>
            </a:xfrm>
          </p:grpSpPr>
          <p:sp>
            <p:nvSpPr>
              <p:cNvPr id="242" name="Google Shape;242;p12"/>
              <p:cNvSpPr/>
              <p:nvPr/>
            </p:nvSpPr>
            <p:spPr>
              <a:xfrm>
                <a:off x="0" y="0"/>
                <a:ext cx="3041158" cy="124654"/>
              </a:xfrm>
              <a:custGeom>
                <a:rect b="b" l="l" r="r" t="t"/>
                <a:pathLst>
                  <a:path extrusionOk="0" h="124654" w="3041158">
                    <a:moveTo>
                      <a:pt x="34194" y="0"/>
                    </a:moveTo>
                    <a:lnTo>
                      <a:pt x="3006964" y="0"/>
                    </a:lnTo>
                    <a:cubicBezTo>
                      <a:pt x="3016032" y="0"/>
                      <a:pt x="3024730" y="3603"/>
                      <a:pt x="3031143" y="10015"/>
                    </a:cubicBezTo>
                    <a:cubicBezTo>
                      <a:pt x="3037555" y="16428"/>
                      <a:pt x="3041158" y="25125"/>
                      <a:pt x="3041158" y="34194"/>
                    </a:cubicBezTo>
                    <a:lnTo>
                      <a:pt x="3041158" y="90459"/>
                    </a:lnTo>
                    <a:cubicBezTo>
                      <a:pt x="3041158" y="99528"/>
                      <a:pt x="3037555" y="108226"/>
                      <a:pt x="3031143" y="114639"/>
                    </a:cubicBezTo>
                    <a:cubicBezTo>
                      <a:pt x="3024730" y="121051"/>
                      <a:pt x="3016032" y="124654"/>
                      <a:pt x="3006964" y="124654"/>
                    </a:cubicBezTo>
                    <a:lnTo>
                      <a:pt x="34194" y="124654"/>
                    </a:lnTo>
                    <a:cubicBezTo>
                      <a:pt x="25125" y="124654"/>
                      <a:pt x="16428" y="121051"/>
                      <a:pt x="10015" y="114639"/>
                    </a:cubicBezTo>
                    <a:cubicBezTo>
                      <a:pt x="3603" y="108226"/>
                      <a:pt x="0" y="99528"/>
                      <a:pt x="0" y="90459"/>
                    </a:cubicBezTo>
                    <a:lnTo>
                      <a:pt x="0" y="34194"/>
                    </a:lnTo>
                    <a:cubicBezTo>
                      <a:pt x="0" y="25125"/>
                      <a:pt x="3603" y="16428"/>
                      <a:pt x="10015" y="10015"/>
                    </a:cubicBezTo>
                    <a:cubicBezTo>
                      <a:pt x="16428" y="3603"/>
                      <a:pt x="25125" y="0"/>
                      <a:pt x="34194" y="0"/>
                    </a:cubicBezTo>
                    <a:close/>
                  </a:path>
                </a:pathLst>
              </a:custGeom>
              <a:solidFill>
                <a:srgbClr val="FFFFFF">
                  <a:alpha val="71764"/>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2"/>
              <p:cNvSpPr txBox="1"/>
              <p:nvPr/>
            </p:nvSpPr>
            <p:spPr>
              <a:xfrm>
                <a:off x="0" y="-47625"/>
                <a:ext cx="3041158" cy="17227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4" name="Google Shape;244;p12"/>
            <p:cNvGrpSpPr/>
            <p:nvPr/>
          </p:nvGrpSpPr>
          <p:grpSpPr>
            <a:xfrm>
              <a:off x="1669323" y="436785"/>
              <a:ext cx="291053" cy="291053"/>
              <a:chOff x="0" y="0"/>
              <a:chExt cx="812800" cy="812800"/>
            </a:xfrm>
          </p:grpSpPr>
          <p:sp>
            <p:nvSpPr>
              <p:cNvPr id="245" name="Google Shape;245;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7" name="Google Shape;247;p12"/>
            <p:cNvGrpSpPr/>
            <p:nvPr/>
          </p:nvGrpSpPr>
          <p:grpSpPr>
            <a:xfrm>
              <a:off x="13738996" y="436785"/>
              <a:ext cx="291053" cy="291053"/>
              <a:chOff x="0" y="0"/>
              <a:chExt cx="812800" cy="812800"/>
            </a:xfrm>
          </p:grpSpPr>
          <p:sp>
            <p:nvSpPr>
              <p:cNvPr id="248" name="Google Shape;248;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0" name="Google Shape;250;p12"/>
            <p:cNvGrpSpPr/>
            <p:nvPr/>
          </p:nvGrpSpPr>
          <p:grpSpPr>
            <a:xfrm>
              <a:off x="9363839" y="436785"/>
              <a:ext cx="291053" cy="291053"/>
              <a:chOff x="0" y="0"/>
              <a:chExt cx="812800" cy="812800"/>
            </a:xfrm>
          </p:grpSpPr>
          <p:sp>
            <p:nvSpPr>
              <p:cNvPr id="251" name="Google Shape;251;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3" name="Google Shape;253;p12"/>
            <p:cNvSpPr txBox="1"/>
            <p:nvPr/>
          </p:nvSpPr>
          <p:spPr>
            <a:xfrm>
              <a:off x="2059989" y="380433"/>
              <a:ext cx="14490964" cy="394233"/>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1902" u="none" cap="none" strike="noStrike">
                  <a:solidFill>
                    <a:srgbClr val="000000"/>
                  </a:solidFill>
                  <a:latin typeface="Archivo Black"/>
                  <a:ea typeface="Archivo Black"/>
                  <a:cs typeface="Archivo Black"/>
                  <a:sym typeface="Archivo Black"/>
                </a:rPr>
                <a:t>NAME COMPANY                                            ABOUT US                       CONTACT US</a:t>
              </a:r>
              <a:endParaRPr/>
            </a:p>
          </p:txBody>
        </p:sp>
      </p:grpSp>
      <p:grpSp>
        <p:nvGrpSpPr>
          <p:cNvPr id="254" name="Google Shape;254;p12"/>
          <p:cNvGrpSpPr/>
          <p:nvPr/>
        </p:nvGrpSpPr>
        <p:grpSpPr>
          <a:xfrm>
            <a:off x="1028700" y="3612495"/>
            <a:ext cx="1974640" cy="1975611"/>
            <a:chOff x="0" y="-47625"/>
            <a:chExt cx="520070" cy="520325"/>
          </a:xfrm>
        </p:grpSpPr>
        <p:sp>
          <p:nvSpPr>
            <p:cNvPr id="255" name="Google Shape;255;p12"/>
            <p:cNvSpPr/>
            <p:nvPr/>
          </p:nvSpPr>
          <p:spPr>
            <a:xfrm>
              <a:off x="0" y="0"/>
              <a:ext cx="520070" cy="472700"/>
            </a:xfrm>
            <a:custGeom>
              <a:rect b="b" l="l" r="r" t="t"/>
              <a:pathLst>
                <a:path extrusionOk="0" h="472700" w="520070">
                  <a:moveTo>
                    <a:pt x="0" y="0"/>
                  </a:moveTo>
                  <a:lnTo>
                    <a:pt x="520070" y="0"/>
                  </a:lnTo>
                  <a:lnTo>
                    <a:pt x="520070" y="472700"/>
                  </a:lnTo>
                  <a:lnTo>
                    <a:pt x="0" y="472700"/>
                  </a:lnTo>
                  <a:close/>
                </a:path>
              </a:pathLst>
            </a:custGeom>
            <a:solidFill>
              <a:srgbClr val="5383FF"/>
            </a:solidFill>
            <a:ln>
              <a:noFill/>
            </a:ln>
          </p:spPr>
        </p:sp>
        <p:sp>
          <p:nvSpPr>
            <p:cNvPr id="256" name="Google Shape;256;p12"/>
            <p:cNvSpPr txBox="1"/>
            <p:nvPr/>
          </p:nvSpPr>
          <p:spPr>
            <a:xfrm>
              <a:off x="0" y="-47625"/>
              <a:ext cx="520070" cy="5203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7" name="Google Shape;257;p12"/>
          <p:cNvGrpSpPr/>
          <p:nvPr/>
        </p:nvGrpSpPr>
        <p:grpSpPr>
          <a:xfrm>
            <a:off x="6863954" y="3612495"/>
            <a:ext cx="1974640" cy="1975611"/>
            <a:chOff x="0" y="-47625"/>
            <a:chExt cx="520070" cy="520325"/>
          </a:xfrm>
        </p:grpSpPr>
        <p:sp>
          <p:nvSpPr>
            <p:cNvPr id="258" name="Google Shape;258;p12"/>
            <p:cNvSpPr/>
            <p:nvPr/>
          </p:nvSpPr>
          <p:spPr>
            <a:xfrm>
              <a:off x="0" y="0"/>
              <a:ext cx="520070" cy="472700"/>
            </a:xfrm>
            <a:custGeom>
              <a:rect b="b" l="l" r="r" t="t"/>
              <a:pathLst>
                <a:path extrusionOk="0" h="472700" w="520070">
                  <a:moveTo>
                    <a:pt x="0" y="0"/>
                  </a:moveTo>
                  <a:lnTo>
                    <a:pt x="520070" y="0"/>
                  </a:lnTo>
                  <a:lnTo>
                    <a:pt x="520070" y="472700"/>
                  </a:lnTo>
                  <a:lnTo>
                    <a:pt x="0" y="472700"/>
                  </a:lnTo>
                  <a:close/>
                </a:path>
              </a:pathLst>
            </a:custGeom>
            <a:solidFill>
              <a:srgbClr val="5383FF"/>
            </a:solidFill>
            <a:ln>
              <a:noFill/>
            </a:ln>
          </p:spPr>
        </p:sp>
        <p:sp>
          <p:nvSpPr>
            <p:cNvPr id="259" name="Google Shape;259;p12"/>
            <p:cNvSpPr txBox="1"/>
            <p:nvPr/>
          </p:nvSpPr>
          <p:spPr>
            <a:xfrm>
              <a:off x="0" y="-47625"/>
              <a:ext cx="520070" cy="5203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0" name="Google Shape;260;p12"/>
          <p:cNvSpPr txBox="1"/>
          <p:nvPr/>
        </p:nvSpPr>
        <p:spPr>
          <a:xfrm>
            <a:off x="12699208" y="6683480"/>
            <a:ext cx="4560092" cy="588967"/>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90" u="none" cap="none" strike="noStrike">
                <a:solidFill>
                  <a:srgbClr val="000000"/>
                </a:solidFill>
                <a:latin typeface="Archivo Black"/>
                <a:ea typeface="Archivo Black"/>
                <a:cs typeface="Archivo Black"/>
                <a:sym typeface="Archivo Black"/>
              </a:rPr>
              <a:t>THE EVOLUTION</a:t>
            </a:r>
            <a:endParaRPr/>
          </a:p>
        </p:txBody>
      </p:sp>
      <p:sp>
        <p:nvSpPr>
          <p:cNvPr id="261" name="Google Shape;261;p12"/>
          <p:cNvSpPr txBox="1"/>
          <p:nvPr/>
        </p:nvSpPr>
        <p:spPr>
          <a:xfrm>
            <a:off x="12699208" y="7359605"/>
            <a:ext cx="2778172" cy="664775"/>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0" i="0" lang="en-US" sz="1952" u="none" cap="none" strike="noStrike">
                <a:solidFill>
                  <a:srgbClr val="000000"/>
                </a:solidFill>
                <a:latin typeface="DM Sans"/>
                <a:ea typeface="DM Sans"/>
                <a:cs typeface="DM Sans"/>
                <a:sym typeface="DM Sans"/>
              </a:rPr>
              <a:t>Elaborate on what you want to discuss. </a:t>
            </a:r>
            <a:endParaRPr/>
          </a:p>
        </p:txBody>
      </p:sp>
      <p:grpSp>
        <p:nvGrpSpPr>
          <p:cNvPr id="262" name="Google Shape;262;p12"/>
          <p:cNvGrpSpPr/>
          <p:nvPr/>
        </p:nvGrpSpPr>
        <p:grpSpPr>
          <a:xfrm>
            <a:off x="12699208" y="3612495"/>
            <a:ext cx="1974640" cy="1975611"/>
            <a:chOff x="0" y="-47625"/>
            <a:chExt cx="520070" cy="520325"/>
          </a:xfrm>
        </p:grpSpPr>
        <p:sp>
          <p:nvSpPr>
            <p:cNvPr id="263" name="Google Shape;263;p12"/>
            <p:cNvSpPr/>
            <p:nvPr/>
          </p:nvSpPr>
          <p:spPr>
            <a:xfrm>
              <a:off x="0" y="0"/>
              <a:ext cx="520070" cy="472700"/>
            </a:xfrm>
            <a:custGeom>
              <a:rect b="b" l="l" r="r" t="t"/>
              <a:pathLst>
                <a:path extrusionOk="0" h="472700" w="520070">
                  <a:moveTo>
                    <a:pt x="0" y="0"/>
                  </a:moveTo>
                  <a:lnTo>
                    <a:pt x="520070" y="0"/>
                  </a:lnTo>
                  <a:lnTo>
                    <a:pt x="520070" y="472700"/>
                  </a:lnTo>
                  <a:lnTo>
                    <a:pt x="0" y="472700"/>
                  </a:lnTo>
                  <a:close/>
                </a:path>
              </a:pathLst>
            </a:custGeom>
            <a:solidFill>
              <a:srgbClr val="5383FF"/>
            </a:solidFill>
            <a:ln>
              <a:noFill/>
            </a:ln>
          </p:spPr>
        </p:sp>
        <p:sp>
          <p:nvSpPr>
            <p:cNvPr id="264" name="Google Shape;264;p12"/>
            <p:cNvSpPr txBox="1"/>
            <p:nvPr/>
          </p:nvSpPr>
          <p:spPr>
            <a:xfrm>
              <a:off x="0" y="-47625"/>
              <a:ext cx="520070" cy="5203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5" name="Google Shape;265;p12"/>
          <p:cNvSpPr txBox="1"/>
          <p:nvPr/>
        </p:nvSpPr>
        <p:spPr>
          <a:xfrm>
            <a:off x="1118756" y="4095400"/>
            <a:ext cx="1794527" cy="1171575"/>
          </a:xfrm>
          <a:prstGeom prst="rect">
            <a:avLst/>
          </a:prstGeom>
          <a:noFill/>
          <a:ln>
            <a:noFill/>
          </a:ln>
        </p:spPr>
        <p:txBody>
          <a:bodyPr anchorCtr="0" anchor="t" bIns="0" lIns="0" spcFirstLastPara="1" rIns="0" wrap="square" tIns="0">
            <a:spAutoFit/>
          </a:bodyPr>
          <a:lstStyle/>
          <a:p>
            <a:pPr indent="0" lvl="0" marL="0" marR="0" rtl="0" algn="ctr">
              <a:lnSpc>
                <a:spcPct val="119997"/>
              </a:lnSpc>
              <a:spcBef>
                <a:spcPts val="0"/>
              </a:spcBef>
              <a:spcAft>
                <a:spcPts val="0"/>
              </a:spcAft>
              <a:buNone/>
            </a:pPr>
            <a:r>
              <a:rPr b="0" i="0" lang="en-US" sz="7611" u="none" cap="none" strike="noStrike">
                <a:solidFill>
                  <a:srgbClr val="FFFFFF"/>
                </a:solidFill>
                <a:latin typeface="Archivo Black"/>
                <a:ea typeface="Archivo Black"/>
                <a:cs typeface="Archivo Black"/>
                <a:sym typeface="Archivo Black"/>
              </a:rPr>
              <a:t>01</a:t>
            </a:r>
            <a:endParaRPr/>
          </a:p>
        </p:txBody>
      </p:sp>
      <p:sp>
        <p:nvSpPr>
          <p:cNvPr id="266" name="Google Shape;266;p12"/>
          <p:cNvSpPr txBox="1"/>
          <p:nvPr/>
        </p:nvSpPr>
        <p:spPr>
          <a:xfrm>
            <a:off x="6954011" y="4095400"/>
            <a:ext cx="1794527" cy="1171575"/>
          </a:xfrm>
          <a:prstGeom prst="rect">
            <a:avLst/>
          </a:prstGeom>
          <a:noFill/>
          <a:ln>
            <a:noFill/>
          </a:ln>
        </p:spPr>
        <p:txBody>
          <a:bodyPr anchorCtr="0" anchor="t" bIns="0" lIns="0" spcFirstLastPara="1" rIns="0" wrap="square" tIns="0">
            <a:spAutoFit/>
          </a:bodyPr>
          <a:lstStyle/>
          <a:p>
            <a:pPr indent="0" lvl="0" marL="0" marR="0" rtl="0" algn="ctr">
              <a:lnSpc>
                <a:spcPct val="119997"/>
              </a:lnSpc>
              <a:spcBef>
                <a:spcPts val="0"/>
              </a:spcBef>
              <a:spcAft>
                <a:spcPts val="0"/>
              </a:spcAft>
              <a:buNone/>
            </a:pPr>
            <a:r>
              <a:rPr b="0" i="0" lang="en-US" sz="7611" u="none" cap="none" strike="noStrike">
                <a:solidFill>
                  <a:srgbClr val="FFFFFF"/>
                </a:solidFill>
                <a:latin typeface="Archivo Black"/>
                <a:ea typeface="Archivo Black"/>
                <a:cs typeface="Archivo Black"/>
                <a:sym typeface="Archivo Black"/>
              </a:rPr>
              <a:t>02</a:t>
            </a:r>
            <a:endParaRPr/>
          </a:p>
        </p:txBody>
      </p:sp>
      <p:sp>
        <p:nvSpPr>
          <p:cNvPr id="267" name="Google Shape;267;p12"/>
          <p:cNvSpPr txBox="1"/>
          <p:nvPr/>
        </p:nvSpPr>
        <p:spPr>
          <a:xfrm>
            <a:off x="12791469" y="4095400"/>
            <a:ext cx="1794527" cy="1171575"/>
          </a:xfrm>
          <a:prstGeom prst="rect">
            <a:avLst/>
          </a:prstGeom>
          <a:noFill/>
          <a:ln>
            <a:noFill/>
          </a:ln>
        </p:spPr>
        <p:txBody>
          <a:bodyPr anchorCtr="0" anchor="t" bIns="0" lIns="0" spcFirstLastPara="1" rIns="0" wrap="square" tIns="0">
            <a:spAutoFit/>
          </a:bodyPr>
          <a:lstStyle/>
          <a:p>
            <a:pPr indent="0" lvl="0" marL="0" marR="0" rtl="0" algn="ctr">
              <a:lnSpc>
                <a:spcPct val="119997"/>
              </a:lnSpc>
              <a:spcBef>
                <a:spcPts val="0"/>
              </a:spcBef>
              <a:spcAft>
                <a:spcPts val="0"/>
              </a:spcAft>
              <a:buNone/>
            </a:pPr>
            <a:r>
              <a:rPr b="0" i="0" lang="en-US" sz="7611" u="none" cap="none" strike="noStrike">
                <a:solidFill>
                  <a:srgbClr val="FFFFFF"/>
                </a:solidFill>
                <a:latin typeface="Archivo Black"/>
                <a:ea typeface="Archivo Black"/>
                <a:cs typeface="Archivo Black"/>
                <a:sym typeface="Archivo Black"/>
              </a:rPr>
              <a:t>03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13"/>
          <p:cNvPicPr preferRelativeResize="0"/>
          <p:nvPr/>
        </p:nvPicPr>
        <p:blipFill>
          <a:blip r:embed="rId3">
            <a:alphaModFix/>
          </a:blip>
          <a:stretch>
            <a:fillRect/>
          </a:stretch>
        </p:blipFill>
        <p:spPr>
          <a:xfrm>
            <a:off x="6741225" y="7916500"/>
            <a:ext cx="13190431" cy="5249126"/>
          </a:xfrm>
          <a:prstGeom prst="rect">
            <a:avLst/>
          </a:prstGeom>
          <a:noFill/>
          <a:ln>
            <a:noFill/>
          </a:ln>
        </p:spPr>
      </p:pic>
      <p:pic>
        <p:nvPicPr>
          <p:cNvPr id="273" name="Google Shape;273;p13"/>
          <p:cNvPicPr preferRelativeResize="0"/>
          <p:nvPr/>
        </p:nvPicPr>
        <p:blipFill>
          <a:blip r:embed="rId3">
            <a:alphaModFix/>
          </a:blip>
          <a:stretch>
            <a:fillRect/>
          </a:stretch>
        </p:blipFill>
        <p:spPr>
          <a:xfrm>
            <a:off x="-10064412" y="-1197275"/>
            <a:ext cx="13190431" cy="5249126"/>
          </a:xfrm>
          <a:prstGeom prst="rect">
            <a:avLst/>
          </a:prstGeom>
          <a:noFill/>
          <a:ln>
            <a:noFill/>
          </a:ln>
        </p:spPr>
      </p:pic>
      <p:pic>
        <p:nvPicPr>
          <p:cNvPr id="274" name="Google Shape;274;p13"/>
          <p:cNvPicPr preferRelativeResize="0"/>
          <p:nvPr/>
        </p:nvPicPr>
        <p:blipFill>
          <a:blip r:embed="rId4">
            <a:alphaModFix/>
          </a:blip>
          <a:stretch>
            <a:fillRect/>
          </a:stretch>
        </p:blipFill>
        <p:spPr>
          <a:xfrm>
            <a:off x="358847" y="2445671"/>
            <a:ext cx="6461575" cy="7934926"/>
          </a:xfrm>
          <a:prstGeom prst="rect">
            <a:avLst/>
          </a:prstGeom>
          <a:noFill/>
          <a:ln>
            <a:noFill/>
          </a:ln>
        </p:spPr>
      </p:pic>
      <p:grpSp>
        <p:nvGrpSpPr>
          <p:cNvPr id="275" name="Google Shape;275;p13"/>
          <p:cNvGrpSpPr/>
          <p:nvPr/>
        </p:nvGrpSpPr>
        <p:grpSpPr>
          <a:xfrm>
            <a:off x="0" y="-180826"/>
            <a:ext cx="18288000" cy="1054293"/>
            <a:chOff x="0" y="-241102"/>
            <a:chExt cx="24384000" cy="1405725"/>
          </a:xfrm>
        </p:grpSpPr>
        <p:grpSp>
          <p:nvGrpSpPr>
            <p:cNvPr id="276" name="Google Shape;276;p13"/>
            <p:cNvGrpSpPr/>
            <p:nvPr/>
          </p:nvGrpSpPr>
          <p:grpSpPr>
            <a:xfrm>
              <a:off x="0" y="-241102"/>
              <a:ext cx="24384000" cy="1405725"/>
              <a:chOff x="0" y="-47625"/>
              <a:chExt cx="4816593" cy="277674"/>
            </a:xfrm>
          </p:grpSpPr>
          <p:sp>
            <p:nvSpPr>
              <p:cNvPr id="277" name="Google Shape;277;p13"/>
              <p:cNvSpPr/>
              <p:nvPr/>
            </p:nvSpPr>
            <p:spPr>
              <a:xfrm>
                <a:off x="0" y="0"/>
                <a:ext cx="4816592" cy="230049"/>
              </a:xfrm>
              <a:custGeom>
                <a:rect b="b" l="l" r="r" t="t"/>
                <a:pathLst>
                  <a:path extrusionOk="0" h="230049" w="4816592">
                    <a:moveTo>
                      <a:pt x="0" y="0"/>
                    </a:moveTo>
                    <a:lnTo>
                      <a:pt x="4816592" y="0"/>
                    </a:lnTo>
                    <a:lnTo>
                      <a:pt x="4816592" y="230049"/>
                    </a:lnTo>
                    <a:lnTo>
                      <a:pt x="0" y="230049"/>
                    </a:lnTo>
                    <a:close/>
                  </a:path>
                </a:pathLst>
              </a:custGeom>
              <a:solidFill>
                <a:srgbClr val="5383FF"/>
              </a:solidFill>
              <a:ln>
                <a:noFill/>
              </a:ln>
            </p:spPr>
          </p:sp>
          <p:sp>
            <p:nvSpPr>
              <p:cNvPr id="278" name="Google Shape;278;p13"/>
              <p:cNvSpPr txBox="1"/>
              <p:nvPr/>
            </p:nvSpPr>
            <p:spPr>
              <a:xfrm>
                <a:off x="0" y="-47625"/>
                <a:ext cx="4816593" cy="27767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9" name="Google Shape;279;p13"/>
            <p:cNvSpPr/>
            <p:nvPr/>
          </p:nvSpPr>
          <p:spPr>
            <a:xfrm>
              <a:off x="23133839" y="266782"/>
              <a:ext cx="632209" cy="631060"/>
            </a:xfrm>
            <a:custGeom>
              <a:rect b="b" l="l" r="r" t="t"/>
              <a:pathLst>
                <a:path extrusionOk="0" h="631060" w="632209">
                  <a:moveTo>
                    <a:pt x="0" y="0"/>
                  </a:moveTo>
                  <a:lnTo>
                    <a:pt x="632209" y="0"/>
                  </a:lnTo>
                  <a:lnTo>
                    <a:pt x="632209" y="631059"/>
                  </a:lnTo>
                  <a:lnTo>
                    <a:pt x="0" y="631059"/>
                  </a:lnTo>
                  <a:lnTo>
                    <a:pt x="0" y="0"/>
                  </a:lnTo>
                  <a:close/>
                </a:path>
              </a:pathLst>
            </a:custGeom>
            <a:blipFill rotWithShape="1">
              <a:blip r:embed="rId5">
                <a:alphaModFix/>
              </a:blip>
              <a:stretch>
                <a:fillRect b="0" l="0" r="0" t="0"/>
              </a:stretch>
            </a:blipFill>
            <a:ln>
              <a:noFill/>
            </a:ln>
          </p:spPr>
        </p:sp>
        <p:grpSp>
          <p:nvGrpSpPr>
            <p:cNvPr id="280" name="Google Shape;280;p13"/>
            <p:cNvGrpSpPr/>
            <p:nvPr/>
          </p:nvGrpSpPr>
          <p:grpSpPr>
            <a:xfrm>
              <a:off x="1371600" y="25681"/>
              <a:ext cx="15395861" cy="872161"/>
              <a:chOff x="0" y="-47625"/>
              <a:chExt cx="3041158" cy="172279"/>
            </a:xfrm>
          </p:grpSpPr>
          <p:sp>
            <p:nvSpPr>
              <p:cNvPr id="281" name="Google Shape;281;p13"/>
              <p:cNvSpPr/>
              <p:nvPr/>
            </p:nvSpPr>
            <p:spPr>
              <a:xfrm>
                <a:off x="0" y="0"/>
                <a:ext cx="3041158" cy="124654"/>
              </a:xfrm>
              <a:custGeom>
                <a:rect b="b" l="l" r="r" t="t"/>
                <a:pathLst>
                  <a:path extrusionOk="0" h="124654" w="3041158">
                    <a:moveTo>
                      <a:pt x="34194" y="0"/>
                    </a:moveTo>
                    <a:lnTo>
                      <a:pt x="3006964" y="0"/>
                    </a:lnTo>
                    <a:cubicBezTo>
                      <a:pt x="3016032" y="0"/>
                      <a:pt x="3024730" y="3603"/>
                      <a:pt x="3031143" y="10015"/>
                    </a:cubicBezTo>
                    <a:cubicBezTo>
                      <a:pt x="3037555" y="16428"/>
                      <a:pt x="3041158" y="25125"/>
                      <a:pt x="3041158" y="34194"/>
                    </a:cubicBezTo>
                    <a:lnTo>
                      <a:pt x="3041158" y="90459"/>
                    </a:lnTo>
                    <a:cubicBezTo>
                      <a:pt x="3041158" y="99528"/>
                      <a:pt x="3037555" y="108226"/>
                      <a:pt x="3031143" y="114639"/>
                    </a:cubicBezTo>
                    <a:cubicBezTo>
                      <a:pt x="3024730" y="121051"/>
                      <a:pt x="3016032" y="124654"/>
                      <a:pt x="3006964" y="124654"/>
                    </a:cubicBezTo>
                    <a:lnTo>
                      <a:pt x="34194" y="124654"/>
                    </a:lnTo>
                    <a:cubicBezTo>
                      <a:pt x="25125" y="124654"/>
                      <a:pt x="16428" y="121051"/>
                      <a:pt x="10015" y="114639"/>
                    </a:cubicBezTo>
                    <a:cubicBezTo>
                      <a:pt x="3603" y="108226"/>
                      <a:pt x="0" y="99528"/>
                      <a:pt x="0" y="90459"/>
                    </a:cubicBezTo>
                    <a:lnTo>
                      <a:pt x="0" y="34194"/>
                    </a:lnTo>
                    <a:cubicBezTo>
                      <a:pt x="0" y="25125"/>
                      <a:pt x="3603" y="16428"/>
                      <a:pt x="10015" y="10015"/>
                    </a:cubicBezTo>
                    <a:cubicBezTo>
                      <a:pt x="16428" y="3603"/>
                      <a:pt x="25125" y="0"/>
                      <a:pt x="34194" y="0"/>
                    </a:cubicBezTo>
                    <a:close/>
                  </a:path>
                </a:pathLst>
              </a:custGeom>
              <a:solidFill>
                <a:srgbClr val="FFFFFF">
                  <a:alpha val="71764"/>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3"/>
              <p:cNvSpPr txBox="1"/>
              <p:nvPr/>
            </p:nvSpPr>
            <p:spPr>
              <a:xfrm>
                <a:off x="0" y="-47625"/>
                <a:ext cx="3041158" cy="17227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3" name="Google Shape;283;p13"/>
            <p:cNvGrpSpPr/>
            <p:nvPr/>
          </p:nvGrpSpPr>
          <p:grpSpPr>
            <a:xfrm>
              <a:off x="1669323" y="436785"/>
              <a:ext cx="291053" cy="291053"/>
              <a:chOff x="0" y="0"/>
              <a:chExt cx="812800" cy="812800"/>
            </a:xfrm>
          </p:grpSpPr>
          <p:sp>
            <p:nvSpPr>
              <p:cNvPr id="284" name="Google Shape;284;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6" name="Google Shape;286;p13"/>
            <p:cNvGrpSpPr/>
            <p:nvPr/>
          </p:nvGrpSpPr>
          <p:grpSpPr>
            <a:xfrm>
              <a:off x="13738996" y="436785"/>
              <a:ext cx="291053" cy="291053"/>
              <a:chOff x="0" y="0"/>
              <a:chExt cx="812800" cy="812800"/>
            </a:xfrm>
          </p:grpSpPr>
          <p:sp>
            <p:nvSpPr>
              <p:cNvPr id="287" name="Google Shape;287;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9" name="Google Shape;289;p13"/>
            <p:cNvGrpSpPr/>
            <p:nvPr/>
          </p:nvGrpSpPr>
          <p:grpSpPr>
            <a:xfrm>
              <a:off x="9363839" y="436785"/>
              <a:ext cx="291053" cy="291053"/>
              <a:chOff x="0" y="0"/>
              <a:chExt cx="812800" cy="812800"/>
            </a:xfrm>
          </p:grpSpPr>
          <p:sp>
            <p:nvSpPr>
              <p:cNvPr id="290" name="Google Shape;290;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2" name="Google Shape;292;p13"/>
            <p:cNvSpPr txBox="1"/>
            <p:nvPr/>
          </p:nvSpPr>
          <p:spPr>
            <a:xfrm>
              <a:off x="2059989" y="380433"/>
              <a:ext cx="14490964" cy="394233"/>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1902" u="none" cap="none" strike="noStrike">
                  <a:solidFill>
                    <a:srgbClr val="000000"/>
                  </a:solidFill>
                  <a:latin typeface="Archivo Black"/>
                  <a:ea typeface="Archivo Black"/>
                  <a:cs typeface="Archivo Black"/>
                  <a:sym typeface="Archivo Black"/>
                </a:rPr>
                <a:t>NAME COMPANY                                            ABOUT US                       CONTACT US</a:t>
              </a:r>
              <a:endParaRPr/>
            </a:p>
          </p:txBody>
        </p:sp>
      </p:grpSp>
      <p:grpSp>
        <p:nvGrpSpPr>
          <p:cNvPr id="293" name="Google Shape;293;p13"/>
          <p:cNvGrpSpPr/>
          <p:nvPr/>
        </p:nvGrpSpPr>
        <p:grpSpPr>
          <a:xfrm>
            <a:off x="6967872" y="2076254"/>
            <a:ext cx="1974640" cy="1975611"/>
            <a:chOff x="0" y="-47625"/>
            <a:chExt cx="520070" cy="520325"/>
          </a:xfrm>
        </p:grpSpPr>
        <p:sp>
          <p:nvSpPr>
            <p:cNvPr id="294" name="Google Shape;294;p13"/>
            <p:cNvSpPr/>
            <p:nvPr/>
          </p:nvSpPr>
          <p:spPr>
            <a:xfrm>
              <a:off x="0" y="0"/>
              <a:ext cx="520070" cy="472700"/>
            </a:xfrm>
            <a:custGeom>
              <a:rect b="b" l="l" r="r" t="t"/>
              <a:pathLst>
                <a:path extrusionOk="0" h="472700" w="520070">
                  <a:moveTo>
                    <a:pt x="0" y="0"/>
                  </a:moveTo>
                  <a:lnTo>
                    <a:pt x="520070" y="0"/>
                  </a:lnTo>
                  <a:lnTo>
                    <a:pt x="520070" y="472700"/>
                  </a:lnTo>
                  <a:lnTo>
                    <a:pt x="0" y="472700"/>
                  </a:lnTo>
                  <a:close/>
                </a:path>
              </a:pathLst>
            </a:custGeom>
            <a:solidFill>
              <a:srgbClr val="5383FF"/>
            </a:solidFill>
            <a:ln>
              <a:noFill/>
            </a:ln>
          </p:spPr>
        </p:sp>
        <p:sp>
          <p:nvSpPr>
            <p:cNvPr id="295" name="Google Shape;295;p13"/>
            <p:cNvSpPr txBox="1"/>
            <p:nvPr/>
          </p:nvSpPr>
          <p:spPr>
            <a:xfrm>
              <a:off x="0" y="-47625"/>
              <a:ext cx="520070" cy="5203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6" name="Google Shape;296;p13"/>
          <p:cNvSpPr txBox="1"/>
          <p:nvPr/>
        </p:nvSpPr>
        <p:spPr>
          <a:xfrm>
            <a:off x="9348927" y="2441750"/>
            <a:ext cx="8939073" cy="1019175"/>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6669" u="none" cap="none" strike="noStrike">
                <a:solidFill>
                  <a:srgbClr val="000000"/>
                </a:solidFill>
                <a:latin typeface="Archivo Black"/>
                <a:ea typeface="Archivo Black"/>
                <a:cs typeface="Archivo Black"/>
                <a:sym typeface="Archivo Black"/>
              </a:rPr>
              <a:t>INTRODUCTION</a:t>
            </a:r>
            <a:endParaRPr/>
          </a:p>
        </p:txBody>
      </p:sp>
      <p:sp>
        <p:nvSpPr>
          <p:cNvPr id="297" name="Google Shape;297;p13"/>
          <p:cNvSpPr txBox="1"/>
          <p:nvPr/>
        </p:nvSpPr>
        <p:spPr>
          <a:xfrm>
            <a:off x="7057929" y="2559160"/>
            <a:ext cx="1794527" cy="1171575"/>
          </a:xfrm>
          <a:prstGeom prst="rect">
            <a:avLst/>
          </a:prstGeom>
          <a:noFill/>
          <a:ln>
            <a:noFill/>
          </a:ln>
        </p:spPr>
        <p:txBody>
          <a:bodyPr anchorCtr="0" anchor="t" bIns="0" lIns="0" spcFirstLastPara="1" rIns="0" wrap="square" tIns="0">
            <a:spAutoFit/>
          </a:bodyPr>
          <a:lstStyle/>
          <a:p>
            <a:pPr indent="0" lvl="0" marL="0" marR="0" rtl="0" algn="ctr">
              <a:lnSpc>
                <a:spcPct val="119997"/>
              </a:lnSpc>
              <a:spcBef>
                <a:spcPts val="0"/>
              </a:spcBef>
              <a:spcAft>
                <a:spcPts val="0"/>
              </a:spcAft>
              <a:buNone/>
            </a:pPr>
            <a:r>
              <a:rPr b="0" i="0" lang="en-US" sz="7611" u="none" cap="none" strike="noStrike">
                <a:solidFill>
                  <a:srgbClr val="FFFFFF"/>
                </a:solidFill>
                <a:latin typeface="Archivo Black"/>
                <a:ea typeface="Archivo Black"/>
                <a:cs typeface="Archivo Black"/>
                <a:sym typeface="Archivo Black"/>
              </a:rPr>
              <a:t>01</a:t>
            </a:r>
            <a:endParaRPr/>
          </a:p>
        </p:txBody>
      </p:sp>
      <p:sp>
        <p:nvSpPr>
          <p:cNvPr id="298" name="Google Shape;298;p13"/>
          <p:cNvSpPr txBox="1"/>
          <p:nvPr/>
        </p:nvSpPr>
        <p:spPr>
          <a:xfrm>
            <a:off x="9430907" y="4023290"/>
            <a:ext cx="7248000" cy="3305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952" u="none" cap="none" strike="noStrike">
                <a:solidFill>
                  <a:srgbClr val="000000"/>
                </a:solidFill>
                <a:latin typeface="DM Sans"/>
                <a:ea typeface="DM Sans"/>
                <a:cs typeface="DM Sans"/>
                <a:sym typeface="DM Sans"/>
              </a:rPr>
              <a:t>to the enchanting world of storytelling, where imagination knows no bounds and every word weaves a tapestry of wonder. Here, we embark on a journey through realms both familiar and fantastical, exploring the depths of human experience and the heights of fictional adventure. </a:t>
            </a:r>
            <a:endParaRPr/>
          </a:p>
          <a:p>
            <a:pPr indent="0" lvl="0" marL="0" marR="0" rtl="0" algn="l">
              <a:lnSpc>
                <a:spcPct val="100000"/>
              </a:lnSpc>
              <a:spcBef>
                <a:spcPts val="0"/>
              </a:spcBef>
              <a:spcAft>
                <a:spcPts val="0"/>
              </a:spcAft>
              <a:buNone/>
            </a:pPr>
            <a:r>
              <a:t/>
            </a:r>
            <a:endParaRPr b="0" i="0" sz="1952" u="none" cap="none" strike="noStrike">
              <a:solidFill>
                <a:srgbClr val="000000"/>
              </a:solidFill>
              <a:latin typeface="DM Sans"/>
              <a:ea typeface="DM Sans"/>
              <a:cs typeface="DM Sans"/>
              <a:sym typeface="DM Sans"/>
            </a:endParaRPr>
          </a:p>
          <a:p>
            <a:pPr indent="0" lvl="0" marL="0" marR="0" rtl="0" algn="l">
              <a:lnSpc>
                <a:spcPct val="100000"/>
              </a:lnSpc>
              <a:spcBef>
                <a:spcPts val="0"/>
              </a:spcBef>
              <a:spcAft>
                <a:spcPts val="0"/>
              </a:spcAft>
              <a:buNone/>
            </a:pPr>
            <a:r>
              <a:rPr b="0" i="0" lang="en-US" sz="1952" u="none" cap="none" strike="noStrike">
                <a:solidFill>
                  <a:srgbClr val="000000"/>
                </a:solidFill>
                <a:latin typeface="DM Sans"/>
                <a:ea typeface="DM Sans"/>
                <a:cs typeface="DM Sans"/>
                <a:sym typeface="DM Sans"/>
              </a:rPr>
              <a:t>Whether you're a seasoned reader or a curious newcomer, this is a place where stories come alive, inviting you to lose yourself in their magic and find a piece of yourself within their pages. So, settle in and let your mind wander freely, for the adventure is just beginning.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p14"/>
          <p:cNvPicPr preferRelativeResize="0"/>
          <p:nvPr/>
        </p:nvPicPr>
        <p:blipFill>
          <a:blip r:embed="rId3">
            <a:alphaModFix/>
          </a:blip>
          <a:stretch>
            <a:fillRect/>
          </a:stretch>
        </p:blipFill>
        <p:spPr>
          <a:xfrm>
            <a:off x="13675388" y="804437"/>
            <a:ext cx="13190431" cy="5249126"/>
          </a:xfrm>
          <a:prstGeom prst="rect">
            <a:avLst/>
          </a:prstGeom>
          <a:noFill/>
          <a:ln>
            <a:noFill/>
          </a:ln>
        </p:spPr>
      </p:pic>
      <p:pic>
        <p:nvPicPr>
          <p:cNvPr id="304" name="Google Shape;304;p14"/>
          <p:cNvPicPr preferRelativeResize="0"/>
          <p:nvPr/>
        </p:nvPicPr>
        <p:blipFill>
          <a:blip r:embed="rId3">
            <a:alphaModFix/>
          </a:blip>
          <a:stretch>
            <a:fillRect/>
          </a:stretch>
        </p:blipFill>
        <p:spPr>
          <a:xfrm>
            <a:off x="-7721325" y="2280388"/>
            <a:ext cx="13190431" cy="5249126"/>
          </a:xfrm>
          <a:prstGeom prst="rect">
            <a:avLst/>
          </a:prstGeom>
          <a:noFill/>
          <a:ln>
            <a:noFill/>
          </a:ln>
        </p:spPr>
      </p:pic>
      <p:pic>
        <p:nvPicPr>
          <p:cNvPr id="305" name="Google Shape;305;p14"/>
          <p:cNvPicPr preferRelativeResize="0"/>
          <p:nvPr/>
        </p:nvPicPr>
        <p:blipFill>
          <a:blip r:embed="rId4">
            <a:alphaModFix/>
          </a:blip>
          <a:stretch>
            <a:fillRect/>
          </a:stretch>
        </p:blipFill>
        <p:spPr>
          <a:xfrm>
            <a:off x="5335301" y="1322860"/>
            <a:ext cx="7617401" cy="5989014"/>
          </a:xfrm>
          <a:prstGeom prst="rect">
            <a:avLst/>
          </a:prstGeom>
          <a:noFill/>
          <a:ln>
            <a:noFill/>
          </a:ln>
        </p:spPr>
      </p:pic>
      <p:grpSp>
        <p:nvGrpSpPr>
          <p:cNvPr id="306" name="Google Shape;306;p14"/>
          <p:cNvGrpSpPr/>
          <p:nvPr/>
        </p:nvGrpSpPr>
        <p:grpSpPr>
          <a:xfrm>
            <a:off x="0" y="-180826"/>
            <a:ext cx="18288000" cy="1054293"/>
            <a:chOff x="0" y="-241102"/>
            <a:chExt cx="24384000" cy="1405725"/>
          </a:xfrm>
        </p:grpSpPr>
        <p:grpSp>
          <p:nvGrpSpPr>
            <p:cNvPr id="307" name="Google Shape;307;p14"/>
            <p:cNvGrpSpPr/>
            <p:nvPr/>
          </p:nvGrpSpPr>
          <p:grpSpPr>
            <a:xfrm>
              <a:off x="0" y="-241102"/>
              <a:ext cx="24384000" cy="1405725"/>
              <a:chOff x="0" y="-47625"/>
              <a:chExt cx="4816593" cy="277674"/>
            </a:xfrm>
          </p:grpSpPr>
          <p:sp>
            <p:nvSpPr>
              <p:cNvPr id="308" name="Google Shape;308;p14"/>
              <p:cNvSpPr/>
              <p:nvPr/>
            </p:nvSpPr>
            <p:spPr>
              <a:xfrm>
                <a:off x="0" y="0"/>
                <a:ext cx="4816592" cy="230049"/>
              </a:xfrm>
              <a:custGeom>
                <a:rect b="b" l="l" r="r" t="t"/>
                <a:pathLst>
                  <a:path extrusionOk="0" h="230049" w="4816592">
                    <a:moveTo>
                      <a:pt x="0" y="0"/>
                    </a:moveTo>
                    <a:lnTo>
                      <a:pt x="4816592" y="0"/>
                    </a:lnTo>
                    <a:lnTo>
                      <a:pt x="4816592" y="230049"/>
                    </a:lnTo>
                    <a:lnTo>
                      <a:pt x="0" y="230049"/>
                    </a:lnTo>
                    <a:close/>
                  </a:path>
                </a:pathLst>
              </a:custGeom>
              <a:solidFill>
                <a:srgbClr val="5383FF"/>
              </a:solidFill>
              <a:ln>
                <a:noFill/>
              </a:ln>
            </p:spPr>
          </p:sp>
          <p:sp>
            <p:nvSpPr>
              <p:cNvPr id="309" name="Google Shape;309;p14"/>
              <p:cNvSpPr txBox="1"/>
              <p:nvPr/>
            </p:nvSpPr>
            <p:spPr>
              <a:xfrm>
                <a:off x="0" y="-47625"/>
                <a:ext cx="4816593" cy="27767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0" name="Google Shape;310;p14"/>
            <p:cNvSpPr/>
            <p:nvPr/>
          </p:nvSpPr>
          <p:spPr>
            <a:xfrm>
              <a:off x="23133839" y="266782"/>
              <a:ext cx="632209" cy="631060"/>
            </a:xfrm>
            <a:custGeom>
              <a:rect b="b" l="l" r="r" t="t"/>
              <a:pathLst>
                <a:path extrusionOk="0" h="631060" w="632209">
                  <a:moveTo>
                    <a:pt x="0" y="0"/>
                  </a:moveTo>
                  <a:lnTo>
                    <a:pt x="632209" y="0"/>
                  </a:lnTo>
                  <a:lnTo>
                    <a:pt x="632209" y="631059"/>
                  </a:lnTo>
                  <a:lnTo>
                    <a:pt x="0" y="631059"/>
                  </a:lnTo>
                  <a:lnTo>
                    <a:pt x="0" y="0"/>
                  </a:lnTo>
                  <a:close/>
                </a:path>
              </a:pathLst>
            </a:custGeom>
            <a:blipFill rotWithShape="1">
              <a:blip r:embed="rId5">
                <a:alphaModFix/>
              </a:blip>
              <a:stretch>
                <a:fillRect b="0" l="0" r="0" t="0"/>
              </a:stretch>
            </a:blipFill>
            <a:ln>
              <a:noFill/>
            </a:ln>
          </p:spPr>
        </p:sp>
        <p:grpSp>
          <p:nvGrpSpPr>
            <p:cNvPr id="311" name="Google Shape;311;p14"/>
            <p:cNvGrpSpPr/>
            <p:nvPr/>
          </p:nvGrpSpPr>
          <p:grpSpPr>
            <a:xfrm>
              <a:off x="1371600" y="25681"/>
              <a:ext cx="15395861" cy="872161"/>
              <a:chOff x="0" y="-47625"/>
              <a:chExt cx="3041158" cy="172279"/>
            </a:xfrm>
          </p:grpSpPr>
          <p:sp>
            <p:nvSpPr>
              <p:cNvPr id="312" name="Google Shape;312;p14"/>
              <p:cNvSpPr/>
              <p:nvPr/>
            </p:nvSpPr>
            <p:spPr>
              <a:xfrm>
                <a:off x="0" y="0"/>
                <a:ext cx="3041158" cy="124654"/>
              </a:xfrm>
              <a:custGeom>
                <a:rect b="b" l="l" r="r" t="t"/>
                <a:pathLst>
                  <a:path extrusionOk="0" h="124654" w="3041158">
                    <a:moveTo>
                      <a:pt x="34194" y="0"/>
                    </a:moveTo>
                    <a:lnTo>
                      <a:pt x="3006964" y="0"/>
                    </a:lnTo>
                    <a:cubicBezTo>
                      <a:pt x="3016032" y="0"/>
                      <a:pt x="3024730" y="3603"/>
                      <a:pt x="3031143" y="10015"/>
                    </a:cubicBezTo>
                    <a:cubicBezTo>
                      <a:pt x="3037555" y="16428"/>
                      <a:pt x="3041158" y="25125"/>
                      <a:pt x="3041158" y="34194"/>
                    </a:cubicBezTo>
                    <a:lnTo>
                      <a:pt x="3041158" y="90459"/>
                    </a:lnTo>
                    <a:cubicBezTo>
                      <a:pt x="3041158" y="99528"/>
                      <a:pt x="3037555" y="108226"/>
                      <a:pt x="3031143" y="114639"/>
                    </a:cubicBezTo>
                    <a:cubicBezTo>
                      <a:pt x="3024730" y="121051"/>
                      <a:pt x="3016032" y="124654"/>
                      <a:pt x="3006964" y="124654"/>
                    </a:cubicBezTo>
                    <a:lnTo>
                      <a:pt x="34194" y="124654"/>
                    </a:lnTo>
                    <a:cubicBezTo>
                      <a:pt x="25125" y="124654"/>
                      <a:pt x="16428" y="121051"/>
                      <a:pt x="10015" y="114639"/>
                    </a:cubicBezTo>
                    <a:cubicBezTo>
                      <a:pt x="3603" y="108226"/>
                      <a:pt x="0" y="99528"/>
                      <a:pt x="0" y="90459"/>
                    </a:cubicBezTo>
                    <a:lnTo>
                      <a:pt x="0" y="34194"/>
                    </a:lnTo>
                    <a:cubicBezTo>
                      <a:pt x="0" y="25125"/>
                      <a:pt x="3603" y="16428"/>
                      <a:pt x="10015" y="10015"/>
                    </a:cubicBezTo>
                    <a:cubicBezTo>
                      <a:pt x="16428" y="3603"/>
                      <a:pt x="25125" y="0"/>
                      <a:pt x="34194" y="0"/>
                    </a:cubicBezTo>
                    <a:close/>
                  </a:path>
                </a:pathLst>
              </a:custGeom>
              <a:solidFill>
                <a:srgbClr val="FFFFFF">
                  <a:alpha val="71764"/>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4"/>
              <p:cNvSpPr txBox="1"/>
              <p:nvPr/>
            </p:nvSpPr>
            <p:spPr>
              <a:xfrm>
                <a:off x="0" y="-47625"/>
                <a:ext cx="3041158" cy="17227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4" name="Google Shape;314;p14"/>
            <p:cNvGrpSpPr/>
            <p:nvPr/>
          </p:nvGrpSpPr>
          <p:grpSpPr>
            <a:xfrm>
              <a:off x="1669323" y="436785"/>
              <a:ext cx="291053" cy="291053"/>
              <a:chOff x="0" y="0"/>
              <a:chExt cx="812800" cy="812800"/>
            </a:xfrm>
          </p:grpSpPr>
          <p:sp>
            <p:nvSpPr>
              <p:cNvPr id="315" name="Google Shape;315;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7" name="Google Shape;317;p14"/>
            <p:cNvGrpSpPr/>
            <p:nvPr/>
          </p:nvGrpSpPr>
          <p:grpSpPr>
            <a:xfrm>
              <a:off x="13738996" y="436785"/>
              <a:ext cx="291053" cy="291053"/>
              <a:chOff x="0" y="0"/>
              <a:chExt cx="812800" cy="812800"/>
            </a:xfrm>
          </p:grpSpPr>
          <p:sp>
            <p:nvSpPr>
              <p:cNvPr id="318" name="Google Shape;318;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0" name="Google Shape;320;p14"/>
            <p:cNvGrpSpPr/>
            <p:nvPr/>
          </p:nvGrpSpPr>
          <p:grpSpPr>
            <a:xfrm>
              <a:off x="9363839" y="436785"/>
              <a:ext cx="291053" cy="291053"/>
              <a:chOff x="0" y="0"/>
              <a:chExt cx="812800" cy="812800"/>
            </a:xfrm>
          </p:grpSpPr>
          <p:sp>
            <p:nvSpPr>
              <p:cNvPr id="321" name="Google Shape;321;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3" name="Google Shape;323;p14"/>
            <p:cNvSpPr txBox="1"/>
            <p:nvPr/>
          </p:nvSpPr>
          <p:spPr>
            <a:xfrm>
              <a:off x="2059989" y="380433"/>
              <a:ext cx="14490964" cy="394233"/>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1902" u="none" cap="none" strike="noStrike">
                  <a:solidFill>
                    <a:srgbClr val="000000"/>
                  </a:solidFill>
                  <a:latin typeface="Archivo Black"/>
                  <a:ea typeface="Archivo Black"/>
                  <a:cs typeface="Archivo Black"/>
                  <a:sym typeface="Archivo Black"/>
                </a:rPr>
                <a:t>NAME COMPANY                                            ABOUT US                       CONTACT US</a:t>
              </a:r>
              <a:endParaRPr/>
            </a:p>
          </p:txBody>
        </p:sp>
      </p:grpSp>
      <p:sp>
        <p:nvSpPr>
          <p:cNvPr id="324" name="Google Shape;324;p14"/>
          <p:cNvSpPr txBox="1"/>
          <p:nvPr/>
        </p:nvSpPr>
        <p:spPr>
          <a:xfrm>
            <a:off x="1365337" y="7761246"/>
            <a:ext cx="15557326" cy="1019175"/>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669" u="none" cap="none" strike="noStrike">
                <a:solidFill>
                  <a:srgbClr val="000000"/>
                </a:solidFill>
                <a:latin typeface="Archivo Black"/>
                <a:ea typeface="Archivo Black"/>
                <a:cs typeface="Archivo Black"/>
                <a:sym typeface="Archivo Black"/>
              </a:rPr>
              <a:t>WELCOME TO PRESENTATION</a:t>
            </a:r>
            <a:endParaRPr/>
          </a:p>
        </p:txBody>
      </p:sp>
      <p:sp>
        <p:nvSpPr>
          <p:cNvPr id="325" name="Google Shape;325;p14"/>
          <p:cNvSpPr txBox="1"/>
          <p:nvPr/>
        </p:nvSpPr>
        <p:spPr>
          <a:xfrm>
            <a:off x="1365337" y="8936425"/>
            <a:ext cx="15557326" cy="321875"/>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1952" u="none" cap="none" strike="noStrike">
                <a:solidFill>
                  <a:srgbClr val="000000"/>
                </a:solidFill>
                <a:latin typeface="DM Sans"/>
                <a:ea typeface="DM Sans"/>
                <a:cs typeface="DM Sans"/>
                <a:sym typeface="DM Sans"/>
              </a:rPr>
              <a:t>I'm Rain, and I'll be sharing with you my beautiful ideas. Follow me at @reallygreatsite to learn more.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15"/>
          <p:cNvPicPr preferRelativeResize="0"/>
          <p:nvPr/>
        </p:nvPicPr>
        <p:blipFill>
          <a:blip r:embed="rId3">
            <a:alphaModFix/>
          </a:blip>
          <a:stretch>
            <a:fillRect/>
          </a:stretch>
        </p:blipFill>
        <p:spPr>
          <a:xfrm>
            <a:off x="7843750" y="7054850"/>
            <a:ext cx="13190431" cy="5249126"/>
          </a:xfrm>
          <a:prstGeom prst="rect">
            <a:avLst/>
          </a:prstGeom>
          <a:noFill/>
          <a:ln>
            <a:noFill/>
          </a:ln>
        </p:spPr>
      </p:pic>
      <p:pic>
        <p:nvPicPr>
          <p:cNvPr id="331" name="Google Shape;331;p15"/>
          <p:cNvPicPr preferRelativeResize="0"/>
          <p:nvPr/>
        </p:nvPicPr>
        <p:blipFill>
          <a:blip r:embed="rId4">
            <a:alphaModFix/>
          </a:blip>
          <a:stretch>
            <a:fillRect/>
          </a:stretch>
        </p:blipFill>
        <p:spPr>
          <a:xfrm>
            <a:off x="11058300" y="2135312"/>
            <a:ext cx="5690850" cy="8152424"/>
          </a:xfrm>
          <a:prstGeom prst="rect">
            <a:avLst/>
          </a:prstGeom>
          <a:noFill/>
          <a:ln>
            <a:noFill/>
          </a:ln>
        </p:spPr>
      </p:pic>
      <p:grpSp>
        <p:nvGrpSpPr>
          <p:cNvPr id="332" name="Google Shape;332;p15"/>
          <p:cNvGrpSpPr/>
          <p:nvPr/>
        </p:nvGrpSpPr>
        <p:grpSpPr>
          <a:xfrm>
            <a:off x="0" y="-180826"/>
            <a:ext cx="18288000" cy="1054293"/>
            <a:chOff x="0" y="-241102"/>
            <a:chExt cx="24384000" cy="1405725"/>
          </a:xfrm>
        </p:grpSpPr>
        <p:grpSp>
          <p:nvGrpSpPr>
            <p:cNvPr id="333" name="Google Shape;333;p15"/>
            <p:cNvGrpSpPr/>
            <p:nvPr/>
          </p:nvGrpSpPr>
          <p:grpSpPr>
            <a:xfrm>
              <a:off x="0" y="-241102"/>
              <a:ext cx="24384000" cy="1405725"/>
              <a:chOff x="0" y="-47625"/>
              <a:chExt cx="4816593" cy="277674"/>
            </a:xfrm>
          </p:grpSpPr>
          <p:sp>
            <p:nvSpPr>
              <p:cNvPr id="334" name="Google Shape;334;p15"/>
              <p:cNvSpPr/>
              <p:nvPr/>
            </p:nvSpPr>
            <p:spPr>
              <a:xfrm>
                <a:off x="0" y="0"/>
                <a:ext cx="4816592" cy="230049"/>
              </a:xfrm>
              <a:custGeom>
                <a:rect b="b" l="l" r="r" t="t"/>
                <a:pathLst>
                  <a:path extrusionOk="0" h="230049" w="4816592">
                    <a:moveTo>
                      <a:pt x="0" y="0"/>
                    </a:moveTo>
                    <a:lnTo>
                      <a:pt x="4816592" y="0"/>
                    </a:lnTo>
                    <a:lnTo>
                      <a:pt x="4816592" y="230049"/>
                    </a:lnTo>
                    <a:lnTo>
                      <a:pt x="0" y="230049"/>
                    </a:lnTo>
                    <a:close/>
                  </a:path>
                </a:pathLst>
              </a:custGeom>
              <a:solidFill>
                <a:srgbClr val="5383FF"/>
              </a:solidFill>
              <a:ln>
                <a:noFill/>
              </a:ln>
            </p:spPr>
          </p:sp>
          <p:sp>
            <p:nvSpPr>
              <p:cNvPr id="335" name="Google Shape;335;p15"/>
              <p:cNvSpPr txBox="1"/>
              <p:nvPr/>
            </p:nvSpPr>
            <p:spPr>
              <a:xfrm>
                <a:off x="0" y="-47625"/>
                <a:ext cx="4816593" cy="27767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6" name="Google Shape;336;p15"/>
            <p:cNvSpPr/>
            <p:nvPr/>
          </p:nvSpPr>
          <p:spPr>
            <a:xfrm>
              <a:off x="23133839" y="266782"/>
              <a:ext cx="632209" cy="631060"/>
            </a:xfrm>
            <a:custGeom>
              <a:rect b="b" l="l" r="r" t="t"/>
              <a:pathLst>
                <a:path extrusionOk="0" h="631060" w="632209">
                  <a:moveTo>
                    <a:pt x="0" y="0"/>
                  </a:moveTo>
                  <a:lnTo>
                    <a:pt x="632209" y="0"/>
                  </a:lnTo>
                  <a:lnTo>
                    <a:pt x="632209" y="631059"/>
                  </a:lnTo>
                  <a:lnTo>
                    <a:pt x="0" y="631059"/>
                  </a:lnTo>
                  <a:lnTo>
                    <a:pt x="0" y="0"/>
                  </a:lnTo>
                  <a:close/>
                </a:path>
              </a:pathLst>
            </a:custGeom>
            <a:blipFill rotWithShape="1">
              <a:blip r:embed="rId5">
                <a:alphaModFix/>
              </a:blip>
              <a:stretch>
                <a:fillRect b="0" l="0" r="0" t="0"/>
              </a:stretch>
            </a:blipFill>
            <a:ln>
              <a:noFill/>
            </a:ln>
          </p:spPr>
        </p:sp>
        <p:grpSp>
          <p:nvGrpSpPr>
            <p:cNvPr id="337" name="Google Shape;337;p15"/>
            <p:cNvGrpSpPr/>
            <p:nvPr/>
          </p:nvGrpSpPr>
          <p:grpSpPr>
            <a:xfrm>
              <a:off x="1371600" y="25681"/>
              <a:ext cx="15395861" cy="872161"/>
              <a:chOff x="0" y="-47625"/>
              <a:chExt cx="3041158" cy="172279"/>
            </a:xfrm>
          </p:grpSpPr>
          <p:sp>
            <p:nvSpPr>
              <p:cNvPr id="338" name="Google Shape;338;p15"/>
              <p:cNvSpPr/>
              <p:nvPr/>
            </p:nvSpPr>
            <p:spPr>
              <a:xfrm>
                <a:off x="0" y="0"/>
                <a:ext cx="3041158" cy="124654"/>
              </a:xfrm>
              <a:custGeom>
                <a:rect b="b" l="l" r="r" t="t"/>
                <a:pathLst>
                  <a:path extrusionOk="0" h="124654" w="3041158">
                    <a:moveTo>
                      <a:pt x="34194" y="0"/>
                    </a:moveTo>
                    <a:lnTo>
                      <a:pt x="3006964" y="0"/>
                    </a:lnTo>
                    <a:cubicBezTo>
                      <a:pt x="3016032" y="0"/>
                      <a:pt x="3024730" y="3603"/>
                      <a:pt x="3031143" y="10015"/>
                    </a:cubicBezTo>
                    <a:cubicBezTo>
                      <a:pt x="3037555" y="16428"/>
                      <a:pt x="3041158" y="25125"/>
                      <a:pt x="3041158" y="34194"/>
                    </a:cubicBezTo>
                    <a:lnTo>
                      <a:pt x="3041158" y="90459"/>
                    </a:lnTo>
                    <a:cubicBezTo>
                      <a:pt x="3041158" y="99528"/>
                      <a:pt x="3037555" y="108226"/>
                      <a:pt x="3031143" y="114639"/>
                    </a:cubicBezTo>
                    <a:cubicBezTo>
                      <a:pt x="3024730" y="121051"/>
                      <a:pt x="3016032" y="124654"/>
                      <a:pt x="3006964" y="124654"/>
                    </a:cubicBezTo>
                    <a:lnTo>
                      <a:pt x="34194" y="124654"/>
                    </a:lnTo>
                    <a:cubicBezTo>
                      <a:pt x="25125" y="124654"/>
                      <a:pt x="16428" y="121051"/>
                      <a:pt x="10015" y="114639"/>
                    </a:cubicBezTo>
                    <a:cubicBezTo>
                      <a:pt x="3603" y="108226"/>
                      <a:pt x="0" y="99528"/>
                      <a:pt x="0" y="90459"/>
                    </a:cubicBezTo>
                    <a:lnTo>
                      <a:pt x="0" y="34194"/>
                    </a:lnTo>
                    <a:cubicBezTo>
                      <a:pt x="0" y="25125"/>
                      <a:pt x="3603" y="16428"/>
                      <a:pt x="10015" y="10015"/>
                    </a:cubicBezTo>
                    <a:cubicBezTo>
                      <a:pt x="16428" y="3603"/>
                      <a:pt x="25125" y="0"/>
                      <a:pt x="34194" y="0"/>
                    </a:cubicBezTo>
                    <a:close/>
                  </a:path>
                </a:pathLst>
              </a:custGeom>
              <a:solidFill>
                <a:srgbClr val="FFFFFF">
                  <a:alpha val="71764"/>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5"/>
              <p:cNvSpPr txBox="1"/>
              <p:nvPr/>
            </p:nvSpPr>
            <p:spPr>
              <a:xfrm>
                <a:off x="0" y="-47625"/>
                <a:ext cx="3041158" cy="17227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0" name="Google Shape;340;p15"/>
            <p:cNvGrpSpPr/>
            <p:nvPr/>
          </p:nvGrpSpPr>
          <p:grpSpPr>
            <a:xfrm>
              <a:off x="1669323" y="436785"/>
              <a:ext cx="291053" cy="291053"/>
              <a:chOff x="0" y="0"/>
              <a:chExt cx="812800" cy="812800"/>
            </a:xfrm>
          </p:grpSpPr>
          <p:sp>
            <p:nvSpPr>
              <p:cNvPr id="341" name="Google Shape;341;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3" name="Google Shape;343;p15"/>
            <p:cNvGrpSpPr/>
            <p:nvPr/>
          </p:nvGrpSpPr>
          <p:grpSpPr>
            <a:xfrm>
              <a:off x="13738996" y="436785"/>
              <a:ext cx="291053" cy="291053"/>
              <a:chOff x="0" y="0"/>
              <a:chExt cx="812800" cy="812800"/>
            </a:xfrm>
          </p:grpSpPr>
          <p:sp>
            <p:nvSpPr>
              <p:cNvPr id="344" name="Google Shape;344;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6" name="Google Shape;346;p15"/>
            <p:cNvGrpSpPr/>
            <p:nvPr/>
          </p:nvGrpSpPr>
          <p:grpSpPr>
            <a:xfrm>
              <a:off x="9363839" y="436785"/>
              <a:ext cx="291053" cy="291053"/>
              <a:chOff x="0" y="0"/>
              <a:chExt cx="812800" cy="812800"/>
            </a:xfrm>
          </p:grpSpPr>
          <p:sp>
            <p:nvSpPr>
              <p:cNvPr id="347" name="Google Shape;347;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9" name="Google Shape;349;p15"/>
            <p:cNvSpPr txBox="1"/>
            <p:nvPr/>
          </p:nvSpPr>
          <p:spPr>
            <a:xfrm>
              <a:off x="2059989" y="380433"/>
              <a:ext cx="14490964" cy="394233"/>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1902" u="none" cap="none" strike="noStrike">
                  <a:solidFill>
                    <a:srgbClr val="000000"/>
                  </a:solidFill>
                  <a:latin typeface="Archivo Black"/>
                  <a:ea typeface="Archivo Black"/>
                  <a:cs typeface="Archivo Black"/>
                  <a:sym typeface="Archivo Black"/>
                </a:rPr>
                <a:t>NAME COMPANY                                            ABOUT US                       CONTACT US</a:t>
              </a:r>
              <a:endParaRPr/>
            </a:p>
          </p:txBody>
        </p:sp>
      </p:grpSp>
      <p:grpSp>
        <p:nvGrpSpPr>
          <p:cNvPr id="350" name="Google Shape;350;p15"/>
          <p:cNvGrpSpPr/>
          <p:nvPr/>
        </p:nvGrpSpPr>
        <p:grpSpPr>
          <a:xfrm>
            <a:off x="1028700" y="3985540"/>
            <a:ext cx="1974640" cy="1975611"/>
            <a:chOff x="0" y="-47625"/>
            <a:chExt cx="520070" cy="520325"/>
          </a:xfrm>
        </p:grpSpPr>
        <p:sp>
          <p:nvSpPr>
            <p:cNvPr id="351" name="Google Shape;351;p15"/>
            <p:cNvSpPr/>
            <p:nvPr/>
          </p:nvSpPr>
          <p:spPr>
            <a:xfrm>
              <a:off x="0" y="0"/>
              <a:ext cx="520070" cy="472700"/>
            </a:xfrm>
            <a:custGeom>
              <a:rect b="b" l="l" r="r" t="t"/>
              <a:pathLst>
                <a:path extrusionOk="0" h="472700" w="520070">
                  <a:moveTo>
                    <a:pt x="0" y="0"/>
                  </a:moveTo>
                  <a:lnTo>
                    <a:pt x="520070" y="0"/>
                  </a:lnTo>
                  <a:lnTo>
                    <a:pt x="520070" y="472700"/>
                  </a:lnTo>
                  <a:lnTo>
                    <a:pt x="0" y="472700"/>
                  </a:lnTo>
                  <a:close/>
                </a:path>
              </a:pathLst>
            </a:custGeom>
            <a:solidFill>
              <a:srgbClr val="5383FF"/>
            </a:solidFill>
            <a:ln>
              <a:noFill/>
            </a:ln>
          </p:spPr>
        </p:sp>
        <p:sp>
          <p:nvSpPr>
            <p:cNvPr id="352" name="Google Shape;352;p15"/>
            <p:cNvSpPr txBox="1"/>
            <p:nvPr/>
          </p:nvSpPr>
          <p:spPr>
            <a:xfrm>
              <a:off x="0" y="-47625"/>
              <a:ext cx="520070" cy="5203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3" name="Google Shape;353;p15"/>
          <p:cNvGrpSpPr/>
          <p:nvPr/>
        </p:nvGrpSpPr>
        <p:grpSpPr>
          <a:xfrm>
            <a:off x="1028700" y="6614790"/>
            <a:ext cx="1974640" cy="1975611"/>
            <a:chOff x="0" y="-47625"/>
            <a:chExt cx="520070" cy="520325"/>
          </a:xfrm>
        </p:grpSpPr>
        <p:sp>
          <p:nvSpPr>
            <p:cNvPr id="354" name="Google Shape;354;p15"/>
            <p:cNvSpPr/>
            <p:nvPr/>
          </p:nvSpPr>
          <p:spPr>
            <a:xfrm>
              <a:off x="0" y="0"/>
              <a:ext cx="520070" cy="472700"/>
            </a:xfrm>
            <a:custGeom>
              <a:rect b="b" l="l" r="r" t="t"/>
              <a:pathLst>
                <a:path extrusionOk="0" h="472700" w="520070">
                  <a:moveTo>
                    <a:pt x="0" y="0"/>
                  </a:moveTo>
                  <a:lnTo>
                    <a:pt x="520070" y="0"/>
                  </a:lnTo>
                  <a:lnTo>
                    <a:pt x="520070" y="472700"/>
                  </a:lnTo>
                  <a:lnTo>
                    <a:pt x="0" y="472700"/>
                  </a:lnTo>
                  <a:close/>
                </a:path>
              </a:pathLst>
            </a:custGeom>
            <a:solidFill>
              <a:srgbClr val="5383FF"/>
            </a:solidFill>
            <a:ln>
              <a:noFill/>
            </a:ln>
          </p:spPr>
        </p:sp>
        <p:sp>
          <p:nvSpPr>
            <p:cNvPr id="355" name="Google Shape;355;p15"/>
            <p:cNvSpPr txBox="1"/>
            <p:nvPr/>
          </p:nvSpPr>
          <p:spPr>
            <a:xfrm>
              <a:off x="0" y="-47625"/>
              <a:ext cx="520070" cy="5203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6" name="Google Shape;356;p15"/>
          <p:cNvSpPr txBox="1"/>
          <p:nvPr/>
        </p:nvSpPr>
        <p:spPr>
          <a:xfrm>
            <a:off x="1028700" y="1381059"/>
            <a:ext cx="9053700" cy="2052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669" u="none" cap="none" strike="noStrike">
                <a:solidFill>
                  <a:srgbClr val="000000"/>
                </a:solidFill>
                <a:latin typeface="Archivo Black"/>
                <a:ea typeface="Archivo Black"/>
                <a:cs typeface="Archivo Black"/>
                <a:sym typeface="Archivo Black"/>
              </a:rPr>
              <a:t>OUR ORGANIZATION</a:t>
            </a:r>
            <a:endParaRPr/>
          </a:p>
        </p:txBody>
      </p:sp>
      <p:sp>
        <p:nvSpPr>
          <p:cNvPr id="357" name="Google Shape;357;p15"/>
          <p:cNvSpPr txBox="1"/>
          <p:nvPr/>
        </p:nvSpPr>
        <p:spPr>
          <a:xfrm>
            <a:off x="3263478" y="7060176"/>
            <a:ext cx="4584125" cy="5905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90" u="none" cap="none" strike="noStrike">
                <a:solidFill>
                  <a:srgbClr val="000000"/>
                </a:solidFill>
                <a:latin typeface="Archivo Black"/>
                <a:ea typeface="Archivo Black"/>
                <a:cs typeface="Archivo Black"/>
                <a:sym typeface="Archivo Black"/>
              </a:rPr>
              <a:t>WHAT WE DO? </a:t>
            </a:r>
            <a:endParaRPr/>
          </a:p>
        </p:txBody>
      </p:sp>
      <p:sp>
        <p:nvSpPr>
          <p:cNvPr id="358" name="Google Shape;358;p15"/>
          <p:cNvSpPr txBox="1"/>
          <p:nvPr/>
        </p:nvSpPr>
        <p:spPr>
          <a:xfrm>
            <a:off x="3263478" y="4316910"/>
            <a:ext cx="4584125" cy="5905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90" u="none" cap="none" strike="noStrike">
                <a:solidFill>
                  <a:srgbClr val="000000"/>
                </a:solidFill>
                <a:latin typeface="Archivo Black"/>
                <a:ea typeface="Archivo Black"/>
                <a:cs typeface="Archivo Black"/>
                <a:sym typeface="Archivo Black"/>
              </a:rPr>
              <a:t>WHO WE ARE?</a:t>
            </a:r>
            <a:endParaRPr/>
          </a:p>
        </p:txBody>
      </p:sp>
      <p:sp>
        <p:nvSpPr>
          <p:cNvPr id="359" name="Google Shape;359;p15"/>
          <p:cNvSpPr txBox="1"/>
          <p:nvPr/>
        </p:nvSpPr>
        <p:spPr>
          <a:xfrm>
            <a:off x="3263478" y="5182360"/>
            <a:ext cx="3615600" cy="600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952" u="none" cap="none" strike="noStrike">
                <a:solidFill>
                  <a:srgbClr val="000000"/>
                </a:solidFill>
                <a:latin typeface="DM Sans"/>
                <a:ea typeface="DM Sans"/>
                <a:cs typeface="DM Sans"/>
                <a:sym typeface="DM Sans"/>
              </a:rPr>
              <a:t>Briefly elaborate on what you want to discuss. </a:t>
            </a:r>
            <a:endParaRPr/>
          </a:p>
        </p:txBody>
      </p:sp>
      <p:sp>
        <p:nvSpPr>
          <p:cNvPr id="360" name="Google Shape;360;p15"/>
          <p:cNvSpPr txBox="1"/>
          <p:nvPr/>
        </p:nvSpPr>
        <p:spPr>
          <a:xfrm>
            <a:off x="3263478" y="7925626"/>
            <a:ext cx="3454200" cy="600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952" u="none" cap="none" strike="noStrike">
                <a:solidFill>
                  <a:srgbClr val="000000"/>
                </a:solidFill>
                <a:latin typeface="DM Sans"/>
                <a:ea typeface="DM Sans"/>
                <a:cs typeface="DM Sans"/>
                <a:sym typeface="DM Sans"/>
              </a:rPr>
              <a:t>Briefly elaborate on what you want to discuss. </a:t>
            </a:r>
            <a:endParaRPr/>
          </a:p>
        </p:txBody>
      </p:sp>
      <p:pic>
        <p:nvPicPr>
          <p:cNvPr id="361" name="Google Shape;361;p15"/>
          <p:cNvPicPr preferRelativeResize="0"/>
          <p:nvPr/>
        </p:nvPicPr>
        <p:blipFill>
          <a:blip r:embed="rId6">
            <a:alphaModFix/>
          </a:blip>
          <a:stretch>
            <a:fillRect/>
          </a:stretch>
        </p:blipFill>
        <p:spPr>
          <a:xfrm>
            <a:off x="1366175" y="4418733"/>
            <a:ext cx="1299696" cy="1318175"/>
          </a:xfrm>
          <a:prstGeom prst="rect">
            <a:avLst/>
          </a:prstGeom>
          <a:noFill/>
          <a:ln>
            <a:noFill/>
          </a:ln>
        </p:spPr>
      </p:pic>
      <p:pic>
        <p:nvPicPr>
          <p:cNvPr id="362" name="Google Shape;362;p15"/>
          <p:cNvPicPr preferRelativeResize="0"/>
          <p:nvPr/>
        </p:nvPicPr>
        <p:blipFill>
          <a:blip r:embed="rId7">
            <a:alphaModFix/>
          </a:blip>
          <a:stretch>
            <a:fillRect/>
          </a:stretch>
        </p:blipFill>
        <p:spPr>
          <a:xfrm>
            <a:off x="1464599" y="7113359"/>
            <a:ext cx="1201275" cy="123544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pic>
        <p:nvPicPr>
          <p:cNvPr id="367" name="Google Shape;367;p16"/>
          <p:cNvPicPr preferRelativeResize="0"/>
          <p:nvPr/>
        </p:nvPicPr>
        <p:blipFill>
          <a:blip r:embed="rId3">
            <a:alphaModFix/>
          </a:blip>
          <a:stretch>
            <a:fillRect/>
          </a:stretch>
        </p:blipFill>
        <p:spPr>
          <a:xfrm>
            <a:off x="-113262" y="7746713"/>
            <a:ext cx="13190431" cy="5249126"/>
          </a:xfrm>
          <a:prstGeom prst="rect">
            <a:avLst/>
          </a:prstGeom>
          <a:noFill/>
          <a:ln>
            <a:noFill/>
          </a:ln>
        </p:spPr>
      </p:pic>
      <p:grpSp>
        <p:nvGrpSpPr>
          <p:cNvPr id="368" name="Google Shape;368;p16"/>
          <p:cNvGrpSpPr/>
          <p:nvPr/>
        </p:nvGrpSpPr>
        <p:grpSpPr>
          <a:xfrm>
            <a:off x="0" y="-180826"/>
            <a:ext cx="18288000" cy="1054293"/>
            <a:chOff x="0" y="-241102"/>
            <a:chExt cx="24384000" cy="1405725"/>
          </a:xfrm>
        </p:grpSpPr>
        <p:grpSp>
          <p:nvGrpSpPr>
            <p:cNvPr id="369" name="Google Shape;369;p16"/>
            <p:cNvGrpSpPr/>
            <p:nvPr/>
          </p:nvGrpSpPr>
          <p:grpSpPr>
            <a:xfrm>
              <a:off x="0" y="-241102"/>
              <a:ext cx="24384000" cy="1405725"/>
              <a:chOff x="0" y="-47625"/>
              <a:chExt cx="4816593" cy="277674"/>
            </a:xfrm>
          </p:grpSpPr>
          <p:sp>
            <p:nvSpPr>
              <p:cNvPr id="370" name="Google Shape;370;p16"/>
              <p:cNvSpPr/>
              <p:nvPr/>
            </p:nvSpPr>
            <p:spPr>
              <a:xfrm>
                <a:off x="0" y="0"/>
                <a:ext cx="4816592" cy="230049"/>
              </a:xfrm>
              <a:custGeom>
                <a:rect b="b" l="l" r="r" t="t"/>
                <a:pathLst>
                  <a:path extrusionOk="0" h="230049" w="4816592">
                    <a:moveTo>
                      <a:pt x="0" y="0"/>
                    </a:moveTo>
                    <a:lnTo>
                      <a:pt x="4816592" y="0"/>
                    </a:lnTo>
                    <a:lnTo>
                      <a:pt x="4816592" y="230049"/>
                    </a:lnTo>
                    <a:lnTo>
                      <a:pt x="0" y="230049"/>
                    </a:lnTo>
                    <a:close/>
                  </a:path>
                </a:pathLst>
              </a:custGeom>
              <a:solidFill>
                <a:srgbClr val="5383FF"/>
              </a:solidFill>
              <a:ln>
                <a:noFill/>
              </a:ln>
            </p:spPr>
          </p:sp>
          <p:sp>
            <p:nvSpPr>
              <p:cNvPr id="371" name="Google Shape;371;p16"/>
              <p:cNvSpPr txBox="1"/>
              <p:nvPr/>
            </p:nvSpPr>
            <p:spPr>
              <a:xfrm>
                <a:off x="0" y="-47625"/>
                <a:ext cx="4816593" cy="27767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2" name="Google Shape;372;p16"/>
            <p:cNvSpPr/>
            <p:nvPr/>
          </p:nvSpPr>
          <p:spPr>
            <a:xfrm>
              <a:off x="23133839" y="266782"/>
              <a:ext cx="632209" cy="631060"/>
            </a:xfrm>
            <a:custGeom>
              <a:rect b="b" l="l" r="r" t="t"/>
              <a:pathLst>
                <a:path extrusionOk="0" h="631060" w="632209">
                  <a:moveTo>
                    <a:pt x="0" y="0"/>
                  </a:moveTo>
                  <a:lnTo>
                    <a:pt x="632209" y="0"/>
                  </a:lnTo>
                  <a:lnTo>
                    <a:pt x="632209" y="631059"/>
                  </a:lnTo>
                  <a:lnTo>
                    <a:pt x="0" y="631059"/>
                  </a:lnTo>
                  <a:lnTo>
                    <a:pt x="0" y="0"/>
                  </a:lnTo>
                  <a:close/>
                </a:path>
              </a:pathLst>
            </a:custGeom>
            <a:blipFill rotWithShape="1">
              <a:blip r:embed="rId4">
                <a:alphaModFix/>
              </a:blip>
              <a:stretch>
                <a:fillRect b="0" l="0" r="0" t="0"/>
              </a:stretch>
            </a:blipFill>
            <a:ln>
              <a:noFill/>
            </a:ln>
          </p:spPr>
        </p:sp>
        <p:grpSp>
          <p:nvGrpSpPr>
            <p:cNvPr id="373" name="Google Shape;373;p16"/>
            <p:cNvGrpSpPr/>
            <p:nvPr/>
          </p:nvGrpSpPr>
          <p:grpSpPr>
            <a:xfrm>
              <a:off x="1371600" y="25681"/>
              <a:ext cx="15395861" cy="872161"/>
              <a:chOff x="0" y="-47625"/>
              <a:chExt cx="3041158" cy="172279"/>
            </a:xfrm>
          </p:grpSpPr>
          <p:sp>
            <p:nvSpPr>
              <p:cNvPr id="374" name="Google Shape;374;p16"/>
              <p:cNvSpPr/>
              <p:nvPr/>
            </p:nvSpPr>
            <p:spPr>
              <a:xfrm>
                <a:off x="0" y="0"/>
                <a:ext cx="3041158" cy="124654"/>
              </a:xfrm>
              <a:custGeom>
                <a:rect b="b" l="l" r="r" t="t"/>
                <a:pathLst>
                  <a:path extrusionOk="0" h="124654" w="3041158">
                    <a:moveTo>
                      <a:pt x="34194" y="0"/>
                    </a:moveTo>
                    <a:lnTo>
                      <a:pt x="3006964" y="0"/>
                    </a:lnTo>
                    <a:cubicBezTo>
                      <a:pt x="3016032" y="0"/>
                      <a:pt x="3024730" y="3603"/>
                      <a:pt x="3031143" y="10015"/>
                    </a:cubicBezTo>
                    <a:cubicBezTo>
                      <a:pt x="3037555" y="16428"/>
                      <a:pt x="3041158" y="25125"/>
                      <a:pt x="3041158" y="34194"/>
                    </a:cubicBezTo>
                    <a:lnTo>
                      <a:pt x="3041158" y="90459"/>
                    </a:lnTo>
                    <a:cubicBezTo>
                      <a:pt x="3041158" y="99528"/>
                      <a:pt x="3037555" y="108226"/>
                      <a:pt x="3031143" y="114639"/>
                    </a:cubicBezTo>
                    <a:cubicBezTo>
                      <a:pt x="3024730" y="121051"/>
                      <a:pt x="3016032" y="124654"/>
                      <a:pt x="3006964" y="124654"/>
                    </a:cubicBezTo>
                    <a:lnTo>
                      <a:pt x="34194" y="124654"/>
                    </a:lnTo>
                    <a:cubicBezTo>
                      <a:pt x="25125" y="124654"/>
                      <a:pt x="16428" y="121051"/>
                      <a:pt x="10015" y="114639"/>
                    </a:cubicBezTo>
                    <a:cubicBezTo>
                      <a:pt x="3603" y="108226"/>
                      <a:pt x="0" y="99528"/>
                      <a:pt x="0" y="90459"/>
                    </a:cubicBezTo>
                    <a:lnTo>
                      <a:pt x="0" y="34194"/>
                    </a:lnTo>
                    <a:cubicBezTo>
                      <a:pt x="0" y="25125"/>
                      <a:pt x="3603" y="16428"/>
                      <a:pt x="10015" y="10015"/>
                    </a:cubicBezTo>
                    <a:cubicBezTo>
                      <a:pt x="16428" y="3603"/>
                      <a:pt x="25125" y="0"/>
                      <a:pt x="34194" y="0"/>
                    </a:cubicBezTo>
                    <a:close/>
                  </a:path>
                </a:pathLst>
              </a:custGeom>
              <a:solidFill>
                <a:srgbClr val="FFFFFF">
                  <a:alpha val="71764"/>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6"/>
              <p:cNvSpPr txBox="1"/>
              <p:nvPr/>
            </p:nvSpPr>
            <p:spPr>
              <a:xfrm>
                <a:off x="0" y="-47625"/>
                <a:ext cx="3041158" cy="17227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6" name="Google Shape;376;p16"/>
            <p:cNvGrpSpPr/>
            <p:nvPr/>
          </p:nvGrpSpPr>
          <p:grpSpPr>
            <a:xfrm>
              <a:off x="1669323" y="436785"/>
              <a:ext cx="291053" cy="291053"/>
              <a:chOff x="0" y="0"/>
              <a:chExt cx="812800" cy="812800"/>
            </a:xfrm>
          </p:grpSpPr>
          <p:sp>
            <p:nvSpPr>
              <p:cNvPr id="377" name="Google Shape;377;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9" name="Google Shape;379;p16"/>
            <p:cNvGrpSpPr/>
            <p:nvPr/>
          </p:nvGrpSpPr>
          <p:grpSpPr>
            <a:xfrm>
              <a:off x="13738996" y="436785"/>
              <a:ext cx="291053" cy="291053"/>
              <a:chOff x="0" y="0"/>
              <a:chExt cx="812800" cy="812800"/>
            </a:xfrm>
          </p:grpSpPr>
          <p:sp>
            <p:nvSpPr>
              <p:cNvPr id="380" name="Google Shape;380;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2" name="Google Shape;382;p16"/>
            <p:cNvGrpSpPr/>
            <p:nvPr/>
          </p:nvGrpSpPr>
          <p:grpSpPr>
            <a:xfrm>
              <a:off x="9363839" y="436785"/>
              <a:ext cx="291053" cy="291053"/>
              <a:chOff x="0" y="0"/>
              <a:chExt cx="812800" cy="812800"/>
            </a:xfrm>
          </p:grpSpPr>
          <p:sp>
            <p:nvSpPr>
              <p:cNvPr id="383" name="Google Shape;383;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5" name="Google Shape;385;p16"/>
            <p:cNvSpPr txBox="1"/>
            <p:nvPr/>
          </p:nvSpPr>
          <p:spPr>
            <a:xfrm>
              <a:off x="2059989" y="380433"/>
              <a:ext cx="14490964" cy="394233"/>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1902" u="none" cap="none" strike="noStrike">
                  <a:solidFill>
                    <a:srgbClr val="000000"/>
                  </a:solidFill>
                  <a:latin typeface="Archivo Black"/>
                  <a:ea typeface="Archivo Black"/>
                  <a:cs typeface="Archivo Black"/>
                  <a:sym typeface="Archivo Black"/>
                </a:rPr>
                <a:t>NAME COMPANY                                            ABOUT US                       CONTACT US</a:t>
              </a:r>
              <a:endParaRPr/>
            </a:p>
          </p:txBody>
        </p:sp>
      </p:grpSp>
      <p:grpSp>
        <p:nvGrpSpPr>
          <p:cNvPr id="386" name="Google Shape;386;p16"/>
          <p:cNvGrpSpPr/>
          <p:nvPr/>
        </p:nvGrpSpPr>
        <p:grpSpPr>
          <a:xfrm>
            <a:off x="1028700" y="3090851"/>
            <a:ext cx="1974640" cy="1975611"/>
            <a:chOff x="0" y="-47625"/>
            <a:chExt cx="520070" cy="520325"/>
          </a:xfrm>
        </p:grpSpPr>
        <p:sp>
          <p:nvSpPr>
            <p:cNvPr id="387" name="Google Shape;387;p16"/>
            <p:cNvSpPr/>
            <p:nvPr/>
          </p:nvSpPr>
          <p:spPr>
            <a:xfrm>
              <a:off x="0" y="0"/>
              <a:ext cx="520070" cy="472700"/>
            </a:xfrm>
            <a:custGeom>
              <a:rect b="b" l="l" r="r" t="t"/>
              <a:pathLst>
                <a:path extrusionOk="0" h="472700" w="520070">
                  <a:moveTo>
                    <a:pt x="0" y="0"/>
                  </a:moveTo>
                  <a:lnTo>
                    <a:pt x="520070" y="0"/>
                  </a:lnTo>
                  <a:lnTo>
                    <a:pt x="520070" y="472700"/>
                  </a:lnTo>
                  <a:lnTo>
                    <a:pt x="0" y="472700"/>
                  </a:lnTo>
                  <a:close/>
                </a:path>
              </a:pathLst>
            </a:custGeom>
            <a:solidFill>
              <a:srgbClr val="5383FF"/>
            </a:solidFill>
            <a:ln>
              <a:noFill/>
            </a:ln>
          </p:spPr>
        </p:sp>
        <p:sp>
          <p:nvSpPr>
            <p:cNvPr id="388" name="Google Shape;388;p16"/>
            <p:cNvSpPr txBox="1"/>
            <p:nvPr/>
          </p:nvSpPr>
          <p:spPr>
            <a:xfrm>
              <a:off x="0" y="-47625"/>
              <a:ext cx="520070" cy="5203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9" name="Google Shape;389;p16"/>
          <p:cNvGrpSpPr/>
          <p:nvPr/>
        </p:nvGrpSpPr>
        <p:grpSpPr>
          <a:xfrm>
            <a:off x="6837228" y="3090851"/>
            <a:ext cx="1974640" cy="1975611"/>
            <a:chOff x="0" y="-47625"/>
            <a:chExt cx="520070" cy="520325"/>
          </a:xfrm>
        </p:grpSpPr>
        <p:sp>
          <p:nvSpPr>
            <p:cNvPr id="390" name="Google Shape;390;p16"/>
            <p:cNvSpPr/>
            <p:nvPr/>
          </p:nvSpPr>
          <p:spPr>
            <a:xfrm>
              <a:off x="0" y="0"/>
              <a:ext cx="520070" cy="472700"/>
            </a:xfrm>
            <a:custGeom>
              <a:rect b="b" l="l" r="r" t="t"/>
              <a:pathLst>
                <a:path extrusionOk="0" h="472700" w="520070">
                  <a:moveTo>
                    <a:pt x="0" y="0"/>
                  </a:moveTo>
                  <a:lnTo>
                    <a:pt x="520070" y="0"/>
                  </a:lnTo>
                  <a:lnTo>
                    <a:pt x="520070" y="472700"/>
                  </a:lnTo>
                  <a:lnTo>
                    <a:pt x="0" y="472700"/>
                  </a:lnTo>
                  <a:close/>
                </a:path>
              </a:pathLst>
            </a:custGeom>
            <a:solidFill>
              <a:srgbClr val="5383FF"/>
            </a:solidFill>
            <a:ln>
              <a:noFill/>
            </a:ln>
          </p:spPr>
        </p:sp>
        <p:sp>
          <p:nvSpPr>
            <p:cNvPr id="391" name="Google Shape;391;p16"/>
            <p:cNvSpPr txBox="1"/>
            <p:nvPr/>
          </p:nvSpPr>
          <p:spPr>
            <a:xfrm>
              <a:off x="0" y="-47625"/>
              <a:ext cx="520070" cy="5203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2" name="Google Shape;392;p16"/>
          <p:cNvGrpSpPr/>
          <p:nvPr/>
        </p:nvGrpSpPr>
        <p:grpSpPr>
          <a:xfrm>
            <a:off x="12784736" y="3090851"/>
            <a:ext cx="1974640" cy="1975611"/>
            <a:chOff x="0" y="-47625"/>
            <a:chExt cx="520070" cy="520325"/>
          </a:xfrm>
        </p:grpSpPr>
        <p:sp>
          <p:nvSpPr>
            <p:cNvPr id="393" name="Google Shape;393;p16"/>
            <p:cNvSpPr/>
            <p:nvPr/>
          </p:nvSpPr>
          <p:spPr>
            <a:xfrm>
              <a:off x="0" y="0"/>
              <a:ext cx="520070" cy="472700"/>
            </a:xfrm>
            <a:custGeom>
              <a:rect b="b" l="l" r="r" t="t"/>
              <a:pathLst>
                <a:path extrusionOk="0" h="472700" w="520070">
                  <a:moveTo>
                    <a:pt x="0" y="0"/>
                  </a:moveTo>
                  <a:lnTo>
                    <a:pt x="520070" y="0"/>
                  </a:lnTo>
                  <a:lnTo>
                    <a:pt x="520070" y="472700"/>
                  </a:lnTo>
                  <a:lnTo>
                    <a:pt x="0" y="472700"/>
                  </a:lnTo>
                  <a:close/>
                </a:path>
              </a:pathLst>
            </a:custGeom>
            <a:solidFill>
              <a:srgbClr val="5383FF"/>
            </a:solidFill>
            <a:ln>
              <a:noFill/>
            </a:ln>
          </p:spPr>
        </p:sp>
        <p:sp>
          <p:nvSpPr>
            <p:cNvPr id="394" name="Google Shape;394;p16"/>
            <p:cNvSpPr txBox="1"/>
            <p:nvPr/>
          </p:nvSpPr>
          <p:spPr>
            <a:xfrm>
              <a:off x="0" y="-47625"/>
              <a:ext cx="520070" cy="5203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5" name="Google Shape;395;p16"/>
          <p:cNvSpPr/>
          <p:nvPr/>
        </p:nvSpPr>
        <p:spPr>
          <a:xfrm>
            <a:off x="1277606" y="3687086"/>
            <a:ext cx="1476828" cy="963966"/>
          </a:xfrm>
          <a:custGeom>
            <a:rect b="b" l="l" r="r" t="t"/>
            <a:pathLst>
              <a:path extrusionOk="0" h="963966" w="1476828">
                <a:moveTo>
                  <a:pt x="0" y="0"/>
                </a:moveTo>
                <a:lnTo>
                  <a:pt x="1476828" y="0"/>
                </a:lnTo>
                <a:lnTo>
                  <a:pt x="1476828" y="963966"/>
                </a:lnTo>
                <a:lnTo>
                  <a:pt x="0" y="963966"/>
                </a:lnTo>
                <a:lnTo>
                  <a:pt x="0" y="0"/>
                </a:lnTo>
                <a:close/>
              </a:path>
            </a:pathLst>
          </a:custGeom>
          <a:blipFill rotWithShape="1">
            <a:blip r:embed="rId5">
              <a:alphaModFix/>
            </a:blip>
            <a:stretch>
              <a:fillRect b="0" l="0" r="0" t="0"/>
            </a:stretch>
          </a:blipFill>
          <a:ln>
            <a:noFill/>
          </a:ln>
        </p:spPr>
      </p:sp>
      <p:sp>
        <p:nvSpPr>
          <p:cNvPr id="396" name="Google Shape;396;p16"/>
          <p:cNvSpPr/>
          <p:nvPr/>
        </p:nvSpPr>
        <p:spPr>
          <a:xfrm>
            <a:off x="7148485" y="3484291"/>
            <a:ext cx="1352125" cy="1369556"/>
          </a:xfrm>
          <a:custGeom>
            <a:rect b="b" l="l" r="r" t="t"/>
            <a:pathLst>
              <a:path extrusionOk="0" h="1369556" w="1352125">
                <a:moveTo>
                  <a:pt x="0" y="0"/>
                </a:moveTo>
                <a:lnTo>
                  <a:pt x="1352125" y="0"/>
                </a:lnTo>
                <a:lnTo>
                  <a:pt x="1352125" y="1369556"/>
                </a:lnTo>
                <a:lnTo>
                  <a:pt x="0" y="1369556"/>
                </a:lnTo>
                <a:lnTo>
                  <a:pt x="0" y="0"/>
                </a:lnTo>
                <a:close/>
              </a:path>
            </a:pathLst>
          </a:custGeom>
          <a:blipFill rotWithShape="1">
            <a:blip r:embed="rId6">
              <a:alphaModFix/>
            </a:blip>
            <a:stretch>
              <a:fillRect b="0" l="0" r="0" t="0"/>
            </a:stretch>
          </a:blipFill>
          <a:ln>
            <a:noFill/>
          </a:ln>
        </p:spPr>
      </p:sp>
      <p:sp>
        <p:nvSpPr>
          <p:cNvPr id="397" name="Google Shape;397;p16"/>
          <p:cNvSpPr txBox="1"/>
          <p:nvPr/>
        </p:nvSpPr>
        <p:spPr>
          <a:xfrm>
            <a:off x="1028700" y="1558222"/>
            <a:ext cx="16761536" cy="1019175"/>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6669" u="none" cap="none" strike="noStrike">
                <a:solidFill>
                  <a:srgbClr val="000000"/>
                </a:solidFill>
                <a:latin typeface="Archivo Black"/>
                <a:ea typeface="Archivo Black"/>
                <a:cs typeface="Archivo Black"/>
                <a:sym typeface="Archivo Black"/>
              </a:rPr>
              <a:t>COMPONENTS OF THE MARKETING</a:t>
            </a:r>
            <a:endParaRPr/>
          </a:p>
        </p:txBody>
      </p:sp>
      <p:sp>
        <p:nvSpPr>
          <p:cNvPr id="398" name="Google Shape;398;p16"/>
          <p:cNvSpPr txBox="1"/>
          <p:nvPr/>
        </p:nvSpPr>
        <p:spPr>
          <a:xfrm>
            <a:off x="1028700" y="5761786"/>
            <a:ext cx="4732166" cy="5905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90" u="none" cap="none" strike="noStrike">
                <a:solidFill>
                  <a:srgbClr val="000000"/>
                </a:solidFill>
                <a:latin typeface="Archivo Black"/>
                <a:ea typeface="Archivo Black"/>
                <a:cs typeface="Archivo Black"/>
                <a:sym typeface="Archivo Black"/>
              </a:rPr>
              <a:t>COMPONENTS 1</a:t>
            </a:r>
            <a:endParaRPr/>
          </a:p>
        </p:txBody>
      </p:sp>
      <p:sp>
        <p:nvSpPr>
          <p:cNvPr id="399" name="Google Shape;399;p16"/>
          <p:cNvSpPr txBox="1"/>
          <p:nvPr/>
        </p:nvSpPr>
        <p:spPr>
          <a:xfrm>
            <a:off x="6837228" y="5761786"/>
            <a:ext cx="4732166" cy="5905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90" u="none" cap="none" strike="noStrike">
                <a:solidFill>
                  <a:srgbClr val="000000"/>
                </a:solidFill>
                <a:latin typeface="Archivo Black"/>
                <a:ea typeface="Archivo Black"/>
                <a:cs typeface="Archivo Black"/>
                <a:sym typeface="Archivo Black"/>
              </a:rPr>
              <a:t>COMPONENTS 2</a:t>
            </a:r>
            <a:endParaRPr/>
          </a:p>
        </p:txBody>
      </p:sp>
      <p:sp>
        <p:nvSpPr>
          <p:cNvPr id="400" name="Google Shape;400;p16"/>
          <p:cNvSpPr txBox="1"/>
          <p:nvPr/>
        </p:nvSpPr>
        <p:spPr>
          <a:xfrm>
            <a:off x="12784736" y="5761786"/>
            <a:ext cx="4732166" cy="5905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90" u="none" cap="none" strike="noStrike">
                <a:solidFill>
                  <a:srgbClr val="000000"/>
                </a:solidFill>
                <a:latin typeface="Archivo Black"/>
                <a:ea typeface="Archivo Black"/>
                <a:cs typeface="Archivo Black"/>
                <a:sym typeface="Archivo Black"/>
              </a:rPr>
              <a:t>COMPONENTS 3</a:t>
            </a:r>
            <a:endParaRPr/>
          </a:p>
        </p:txBody>
      </p:sp>
      <p:sp>
        <p:nvSpPr>
          <p:cNvPr id="401" name="Google Shape;401;p16"/>
          <p:cNvSpPr txBox="1"/>
          <p:nvPr/>
        </p:nvSpPr>
        <p:spPr>
          <a:xfrm>
            <a:off x="1028700" y="6542784"/>
            <a:ext cx="4732200" cy="210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952" u="none" cap="none" strike="noStrike">
                <a:solidFill>
                  <a:srgbClr val="000000"/>
                </a:solidFill>
                <a:latin typeface="DM Sans"/>
                <a:ea typeface="DM Sans"/>
                <a:cs typeface="DM Sans"/>
                <a:sym typeface="DM Sans"/>
              </a:rPr>
              <a:t>Whether you're a seasoned reader or a curious newcomer, this is a place where stories come alive, inviting you to lose yourself in their magic and find a piece of yourself within their pages. So, settle in and let your mind wander freely, for the adventure is just beginning.</a:t>
            </a:r>
            <a:endParaRPr/>
          </a:p>
        </p:txBody>
      </p:sp>
      <p:sp>
        <p:nvSpPr>
          <p:cNvPr id="402" name="Google Shape;402;p16"/>
          <p:cNvSpPr txBox="1"/>
          <p:nvPr/>
        </p:nvSpPr>
        <p:spPr>
          <a:xfrm>
            <a:off x="6837228" y="6542784"/>
            <a:ext cx="4732200" cy="210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952" u="none" cap="none" strike="noStrike">
                <a:solidFill>
                  <a:srgbClr val="000000"/>
                </a:solidFill>
                <a:latin typeface="DM Sans"/>
                <a:ea typeface="DM Sans"/>
                <a:cs typeface="DM Sans"/>
                <a:sym typeface="DM Sans"/>
              </a:rPr>
              <a:t>Whether you're a seasoned reader or a curious newcomer, this is a place where stories come alive, inviting you to lose yourself in their magic and find a piece of yourself within their pages. So, settle in and let your mind wander freely, for the adventure is just beginning.</a:t>
            </a:r>
            <a:endParaRPr/>
          </a:p>
        </p:txBody>
      </p:sp>
      <p:sp>
        <p:nvSpPr>
          <p:cNvPr id="403" name="Google Shape;403;p16"/>
          <p:cNvSpPr txBox="1"/>
          <p:nvPr/>
        </p:nvSpPr>
        <p:spPr>
          <a:xfrm>
            <a:off x="12784736" y="6542784"/>
            <a:ext cx="4732200" cy="210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952" u="none" cap="none" strike="noStrike">
                <a:solidFill>
                  <a:srgbClr val="000000"/>
                </a:solidFill>
                <a:latin typeface="DM Sans"/>
                <a:ea typeface="DM Sans"/>
                <a:cs typeface="DM Sans"/>
                <a:sym typeface="DM Sans"/>
              </a:rPr>
              <a:t>Whether you're a seasoned reader or a curious newcomer, this is a place where stories come alive, inviting you to lose yourself in their magic and find a piece of yourself within their pages. So, settle in and let your mind wander freely, for the adventure is just beginning.</a:t>
            </a:r>
            <a:endParaRPr/>
          </a:p>
        </p:txBody>
      </p:sp>
      <p:pic>
        <p:nvPicPr>
          <p:cNvPr id="404" name="Google Shape;404;p16"/>
          <p:cNvPicPr preferRelativeResize="0"/>
          <p:nvPr/>
        </p:nvPicPr>
        <p:blipFill>
          <a:blip r:embed="rId7">
            <a:alphaModFix/>
          </a:blip>
          <a:stretch>
            <a:fillRect/>
          </a:stretch>
        </p:blipFill>
        <p:spPr>
          <a:xfrm>
            <a:off x="13096000" y="3505388"/>
            <a:ext cx="1352125" cy="13284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pic>
        <p:nvPicPr>
          <p:cNvPr id="409" name="Google Shape;409;p17"/>
          <p:cNvPicPr preferRelativeResize="0"/>
          <p:nvPr/>
        </p:nvPicPr>
        <p:blipFill>
          <a:blip r:embed="rId3">
            <a:alphaModFix/>
          </a:blip>
          <a:stretch>
            <a:fillRect/>
          </a:stretch>
        </p:blipFill>
        <p:spPr>
          <a:xfrm>
            <a:off x="9862125" y="3625901"/>
            <a:ext cx="7735801" cy="6627275"/>
          </a:xfrm>
          <a:prstGeom prst="rect">
            <a:avLst/>
          </a:prstGeom>
          <a:noFill/>
          <a:ln>
            <a:noFill/>
          </a:ln>
        </p:spPr>
      </p:pic>
      <p:pic>
        <p:nvPicPr>
          <p:cNvPr id="410" name="Google Shape;410;p17"/>
          <p:cNvPicPr preferRelativeResize="0"/>
          <p:nvPr/>
        </p:nvPicPr>
        <p:blipFill>
          <a:blip r:embed="rId4">
            <a:alphaModFix/>
          </a:blip>
          <a:stretch>
            <a:fillRect/>
          </a:stretch>
        </p:blipFill>
        <p:spPr>
          <a:xfrm>
            <a:off x="8811750" y="-2760763"/>
            <a:ext cx="13847250" cy="7268441"/>
          </a:xfrm>
          <a:prstGeom prst="rect">
            <a:avLst/>
          </a:prstGeom>
          <a:noFill/>
          <a:ln>
            <a:noFill/>
          </a:ln>
        </p:spPr>
      </p:pic>
      <p:grpSp>
        <p:nvGrpSpPr>
          <p:cNvPr id="411" name="Google Shape;411;p17"/>
          <p:cNvGrpSpPr/>
          <p:nvPr/>
        </p:nvGrpSpPr>
        <p:grpSpPr>
          <a:xfrm>
            <a:off x="0" y="-180826"/>
            <a:ext cx="18288000" cy="1054293"/>
            <a:chOff x="0" y="-241102"/>
            <a:chExt cx="24384000" cy="1405725"/>
          </a:xfrm>
        </p:grpSpPr>
        <p:grpSp>
          <p:nvGrpSpPr>
            <p:cNvPr id="412" name="Google Shape;412;p17"/>
            <p:cNvGrpSpPr/>
            <p:nvPr/>
          </p:nvGrpSpPr>
          <p:grpSpPr>
            <a:xfrm>
              <a:off x="0" y="-241102"/>
              <a:ext cx="24384000" cy="1405725"/>
              <a:chOff x="0" y="-47625"/>
              <a:chExt cx="4816593" cy="277674"/>
            </a:xfrm>
          </p:grpSpPr>
          <p:sp>
            <p:nvSpPr>
              <p:cNvPr id="413" name="Google Shape;413;p17"/>
              <p:cNvSpPr/>
              <p:nvPr/>
            </p:nvSpPr>
            <p:spPr>
              <a:xfrm>
                <a:off x="0" y="0"/>
                <a:ext cx="4816592" cy="230049"/>
              </a:xfrm>
              <a:custGeom>
                <a:rect b="b" l="l" r="r" t="t"/>
                <a:pathLst>
                  <a:path extrusionOk="0" h="230049" w="4816592">
                    <a:moveTo>
                      <a:pt x="0" y="0"/>
                    </a:moveTo>
                    <a:lnTo>
                      <a:pt x="4816592" y="0"/>
                    </a:lnTo>
                    <a:lnTo>
                      <a:pt x="4816592" y="230049"/>
                    </a:lnTo>
                    <a:lnTo>
                      <a:pt x="0" y="230049"/>
                    </a:lnTo>
                    <a:close/>
                  </a:path>
                </a:pathLst>
              </a:custGeom>
              <a:solidFill>
                <a:srgbClr val="5383FF"/>
              </a:solidFill>
              <a:ln>
                <a:noFill/>
              </a:ln>
            </p:spPr>
          </p:sp>
          <p:sp>
            <p:nvSpPr>
              <p:cNvPr id="414" name="Google Shape;414;p17"/>
              <p:cNvSpPr txBox="1"/>
              <p:nvPr/>
            </p:nvSpPr>
            <p:spPr>
              <a:xfrm>
                <a:off x="0" y="-47625"/>
                <a:ext cx="4816593" cy="27767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5" name="Google Shape;415;p17"/>
            <p:cNvSpPr/>
            <p:nvPr/>
          </p:nvSpPr>
          <p:spPr>
            <a:xfrm>
              <a:off x="23133839" y="266782"/>
              <a:ext cx="632209" cy="631060"/>
            </a:xfrm>
            <a:custGeom>
              <a:rect b="b" l="l" r="r" t="t"/>
              <a:pathLst>
                <a:path extrusionOk="0" h="631060" w="632209">
                  <a:moveTo>
                    <a:pt x="0" y="0"/>
                  </a:moveTo>
                  <a:lnTo>
                    <a:pt x="632209" y="0"/>
                  </a:lnTo>
                  <a:lnTo>
                    <a:pt x="632209" y="631059"/>
                  </a:lnTo>
                  <a:lnTo>
                    <a:pt x="0" y="631059"/>
                  </a:lnTo>
                  <a:lnTo>
                    <a:pt x="0" y="0"/>
                  </a:lnTo>
                  <a:close/>
                </a:path>
              </a:pathLst>
            </a:custGeom>
            <a:blipFill rotWithShape="1">
              <a:blip r:embed="rId5">
                <a:alphaModFix/>
              </a:blip>
              <a:stretch>
                <a:fillRect b="0" l="0" r="0" t="0"/>
              </a:stretch>
            </a:blipFill>
            <a:ln>
              <a:noFill/>
            </a:ln>
          </p:spPr>
        </p:sp>
        <p:grpSp>
          <p:nvGrpSpPr>
            <p:cNvPr id="416" name="Google Shape;416;p17"/>
            <p:cNvGrpSpPr/>
            <p:nvPr/>
          </p:nvGrpSpPr>
          <p:grpSpPr>
            <a:xfrm>
              <a:off x="1371600" y="25681"/>
              <a:ext cx="15395861" cy="872161"/>
              <a:chOff x="0" y="-47625"/>
              <a:chExt cx="3041158" cy="172279"/>
            </a:xfrm>
          </p:grpSpPr>
          <p:sp>
            <p:nvSpPr>
              <p:cNvPr id="417" name="Google Shape;417;p17"/>
              <p:cNvSpPr/>
              <p:nvPr/>
            </p:nvSpPr>
            <p:spPr>
              <a:xfrm>
                <a:off x="0" y="0"/>
                <a:ext cx="3041158" cy="124654"/>
              </a:xfrm>
              <a:custGeom>
                <a:rect b="b" l="l" r="r" t="t"/>
                <a:pathLst>
                  <a:path extrusionOk="0" h="124654" w="3041158">
                    <a:moveTo>
                      <a:pt x="34194" y="0"/>
                    </a:moveTo>
                    <a:lnTo>
                      <a:pt x="3006964" y="0"/>
                    </a:lnTo>
                    <a:cubicBezTo>
                      <a:pt x="3016032" y="0"/>
                      <a:pt x="3024730" y="3603"/>
                      <a:pt x="3031143" y="10015"/>
                    </a:cubicBezTo>
                    <a:cubicBezTo>
                      <a:pt x="3037555" y="16428"/>
                      <a:pt x="3041158" y="25125"/>
                      <a:pt x="3041158" y="34194"/>
                    </a:cubicBezTo>
                    <a:lnTo>
                      <a:pt x="3041158" y="90459"/>
                    </a:lnTo>
                    <a:cubicBezTo>
                      <a:pt x="3041158" y="99528"/>
                      <a:pt x="3037555" y="108226"/>
                      <a:pt x="3031143" y="114639"/>
                    </a:cubicBezTo>
                    <a:cubicBezTo>
                      <a:pt x="3024730" y="121051"/>
                      <a:pt x="3016032" y="124654"/>
                      <a:pt x="3006964" y="124654"/>
                    </a:cubicBezTo>
                    <a:lnTo>
                      <a:pt x="34194" y="124654"/>
                    </a:lnTo>
                    <a:cubicBezTo>
                      <a:pt x="25125" y="124654"/>
                      <a:pt x="16428" y="121051"/>
                      <a:pt x="10015" y="114639"/>
                    </a:cubicBezTo>
                    <a:cubicBezTo>
                      <a:pt x="3603" y="108226"/>
                      <a:pt x="0" y="99528"/>
                      <a:pt x="0" y="90459"/>
                    </a:cubicBezTo>
                    <a:lnTo>
                      <a:pt x="0" y="34194"/>
                    </a:lnTo>
                    <a:cubicBezTo>
                      <a:pt x="0" y="25125"/>
                      <a:pt x="3603" y="16428"/>
                      <a:pt x="10015" y="10015"/>
                    </a:cubicBezTo>
                    <a:cubicBezTo>
                      <a:pt x="16428" y="3603"/>
                      <a:pt x="25125" y="0"/>
                      <a:pt x="34194" y="0"/>
                    </a:cubicBezTo>
                    <a:close/>
                  </a:path>
                </a:pathLst>
              </a:custGeom>
              <a:solidFill>
                <a:srgbClr val="FFFFFF">
                  <a:alpha val="71764"/>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7"/>
              <p:cNvSpPr txBox="1"/>
              <p:nvPr/>
            </p:nvSpPr>
            <p:spPr>
              <a:xfrm>
                <a:off x="0" y="-47625"/>
                <a:ext cx="3041158" cy="17227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9" name="Google Shape;419;p17"/>
            <p:cNvGrpSpPr/>
            <p:nvPr/>
          </p:nvGrpSpPr>
          <p:grpSpPr>
            <a:xfrm>
              <a:off x="1669323" y="436785"/>
              <a:ext cx="291053" cy="291053"/>
              <a:chOff x="0" y="0"/>
              <a:chExt cx="812800" cy="812800"/>
            </a:xfrm>
          </p:grpSpPr>
          <p:sp>
            <p:nvSpPr>
              <p:cNvPr id="420" name="Google Shape;420;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2" name="Google Shape;422;p17"/>
            <p:cNvGrpSpPr/>
            <p:nvPr/>
          </p:nvGrpSpPr>
          <p:grpSpPr>
            <a:xfrm>
              <a:off x="13738996" y="436785"/>
              <a:ext cx="291053" cy="291053"/>
              <a:chOff x="0" y="0"/>
              <a:chExt cx="812800" cy="812800"/>
            </a:xfrm>
          </p:grpSpPr>
          <p:sp>
            <p:nvSpPr>
              <p:cNvPr id="423" name="Google Shape;423;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5" name="Google Shape;425;p17"/>
            <p:cNvGrpSpPr/>
            <p:nvPr/>
          </p:nvGrpSpPr>
          <p:grpSpPr>
            <a:xfrm>
              <a:off x="9363839" y="436785"/>
              <a:ext cx="291053" cy="291053"/>
              <a:chOff x="0" y="0"/>
              <a:chExt cx="812800" cy="812800"/>
            </a:xfrm>
          </p:grpSpPr>
          <p:sp>
            <p:nvSpPr>
              <p:cNvPr id="426" name="Google Shape;426;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8" name="Google Shape;428;p17"/>
            <p:cNvSpPr txBox="1"/>
            <p:nvPr/>
          </p:nvSpPr>
          <p:spPr>
            <a:xfrm>
              <a:off x="2059989" y="380433"/>
              <a:ext cx="14490964" cy="394233"/>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1902" u="none" cap="none" strike="noStrike">
                  <a:solidFill>
                    <a:srgbClr val="000000"/>
                  </a:solidFill>
                  <a:latin typeface="Archivo Black"/>
                  <a:ea typeface="Archivo Black"/>
                  <a:cs typeface="Archivo Black"/>
                  <a:sym typeface="Archivo Black"/>
                </a:rPr>
                <a:t>NAME COMPANY                                            ABOUT US                       CONTACT US</a:t>
              </a:r>
              <a:endParaRPr/>
            </a:p>
          </p:txBody>
        </p:sp>
      </p:grpSp>
      <p:grpSp>
        <p:nvGrpSpPr>
          <p:cNvPr id="429" name="Google Shape;429;p17"/>
          <p:cNvGrpSpPr/>
          <p:nvPr/>
        </p:nvGrpSpPr>
        <p:grpSpPr>
          <a:xfrm>
            <a:off x="1028700" y="3530283"/>
            <a:ext cx="1974640" cy="1975611"/>
            <a:chOff x="0" y="-47625"/>
            <a:chExt cx="520070" cy="520325"/>
          </a:xfrm>
        </p:grpSpPr>
        <p:sp>
          <p:nvSpPr>
            <p:cNvPr id="430" name="Google Shape;430;p17"/>
            <p:cNvSpPr/>
            <p:nvPr/>
          </p:nvSpPr>
          <p:spPr>
            <a:xfrm>
              <a:off x="0" y="0"/>
              <a:ext cx="520070" cy="472700"/>
            </a:xfrm>
            <a:custGeom>
              <a:rect b="b" l="l" r="r" t="t"/>
              <a:pathLst>
                <a:path extrusionOk="0" h="472700" w="520070">
                  <a:moveTo>
                    <a:pt x="0" y="0"/>
                  </a:moveTo>
                  <a:lnTo>
                    <a:pt x="520070" y="0"/>
                  </a:lnTo>
                  <a:lnTo>
                    <a:pt x="520070" y="472700"/>
                  </a:lnTo>
                  <a:lnTo>
                    <a:pt x="0" y="472700"/>
                  </a:lnTo>
                  <a:close/>
                </a:path>
              </a:pathLst>
            </a:custGeom>
            <a:solidFill>
              <a:srgbClr val="5383FF"/>
            </a:solidFill>
            <a:ln>
              <a:noFill/>
            </a:ln>
          </p:spPr>
        </p:sp>
        <p:sp>
          <p:nvSpPr>
            <p:cNvPr id="431" name="Google Shape;431;p17"/>
            <p:cNvSpPr txBox="1"/>
            <p:nvPr/>
          </p:nvSpPr>
          <p:spPr>
            <a:xfrm>
              <a:off x="0" y="-47625"/>
              <a:ext cx="520070" cy="5203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2" name="Google Shape;432;p17"/>
          <p:cNvGrpSpPr/>
          <p:nvPr/>
        </p:nvGrpSpPr>
        <p:grpSpPr>
          <a:xfrm>
            <a:off x="1028700" y="6758705"/>
            <a:ext cx="1974640" cy="1975611"/>
            <a:chOff x="0" y="-47625"/>
            <a:chExt cx="520070" cy="520325"/>
          </a:xfrm>
        </p:grpSpPr>
        <p:sp>
          <p:nvSpPr>
            <p:cNvPr id="433" name="Google Shape;433;p17"/>
            <p:cNvSpPr/>
            <p:nvPr/>
          </p:nvSpPr>
          <p:spPr>
            <a:xfrm>
              <a:off x="0" y="0"/>
              <a:ext cx="520070" cy="472700"/>
            </a:xfrm>
            <a:custGeom>
              <a:rect b="b" l="l" r="r" t="t"/>
              <a:pathLst>
                <a:path extrusionOk="0" h="472700" w="520070">
                  <a:moveTo>
                    <a:pt x="0" y="0"/>
                  </a:moveTo>
                  <a:lnTo>
                    <a:pt x="520070" y="0"/>
                  </a:lnTo>
                  <a:lnTo>
                    <a:pt x="520070" y="472700"/>
                  </a:lnTo>
                  <a:lnTo>
                    <a:pt x="0" y="472700"/>
                  </a:lnTo>
                  <a:close/>
                </a:path>
              </a:pathLst>
            </a:custGeom>
            <a:solidFill>
              <a:srgbClr val="5383FF"/>
            </a:solidFill>
            <a:ln>
              <a:noFill/>
            </a:ln>
          </p:spPr>
        </p:sp>
        <p:sp>
          <p:nvSpPr>
            <p:cNvPr id="434" name="Google Shape;434;p17"/>
            <p:cNvSpPr txBox="1"/>
            <p:nvPr/>
          </p:nvSpPr>
          <p:spPr>
            <a:xfrm>
              <a:off x="0" y="-47625"/>
              <a:ext cx="520070" cy="5203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5" name="Google Shape;435;p17"/>
          <p:cNvSpPr txBox="1"/>
          <p:nvPr/>
        </p:nvSpPr>
        <p:spPr>
          <a:xfrm>
            <a:off x="1028700" y="1914935"/>
            <a:ext cx="9395838" cy="1019175"/>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6669" u="none" cap="none" strike="noStrike">
                <a:solidFill>
                  <a:srgbClr val="000000"/>
                </a:solidFill>
                <a:latin typeface="Archivo Black"/>
                <a:ea typeface="Archivo Black"/>
                <a:cs typeface="Archivo Black"/>
                <a:sym typeface="Archivo Black"/>
              </a:rPr>
              <a:t>KEY OBJECTIVES</a:t>
            </a:r>
            <a:endParaRPr/>
          </a:p>
        </p:txBody>
      </p:sp>
      <p:sp>
        <p:nvSpPr>
          <p:cNvPr id="436" name="Google Shape;436;p17"/>
          <p:cNvSpPr txBox="1"/>
          <p:nvPr/>
        </p:nvSpPr>
        <p:spPr>
          <a:xfrm>
            <a:off x="3394783" y="3765302"/>
            <a:ext cx="2500581" cy="5905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90" u="none" cap="none" strike="noStrike">
                <a:solidFill>
                  <a:srgbClr val="000000"/>
                </a:solidFill>
                <a:latin typeface="Archivo Black"/>
                <a:ea typeface="Archivo Black"/>
                <a:cs typeface="Archivo Black"/>
                <a:sym typeface="Archivo Black"/>
              </a:rPr>
              <a:t>KEY 1</a:t>
            </a:r>
            <a:endParaRPr/>
          </a:p>
        </p:txBody>
      </p:sp>
      <p:sp>
        <p:nvSpPr>
          <p:cNvPr id="437" name="Google Shape;437;p17"/>
          <p:cNvSpPr txBox="1"/>
          <p:nvPr/>
        </p:nvSpPr>
        <p:spPr>
          <a:xfrm>
            <a:off x="3394783" y="6939531"/>
            <a:ext cx="2500581" cy="5905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90" u="none" cap="none" strike="noStrike">
                <a:solidFill>
                  <a:srgbClr val="000000"/>
                </a:solidFill>
                <a:latin typeface="Archivo Black"/>
                <a:ea typeface="Archivo Black"/>
                <a:cs typeface="Archivo Black"/>
                <a:sym typeface="Archivo Black"/>
              </a:rPr>
              <a:t>KEY 2</a:t>
            </a:r>
            <a:endParaRPr/>
          </a:p>
        </p:txBody>
      </p:sp>
      <p:sp>
        <p:nvSpPr>
          <p:cNvPr id="438" name="Google Shape;438;p17"/>
          <p:cNvSpPr txBox="1"/>
          <p:nvPr/>
        </p:nvSpPr>
        <p:spPr>
          <a:xfrm>
            <a:off x="3394783" y="4517777"/>
            <a:ext cx="6075900" cy="150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952" u="none" cap="none" strike="noStrike">
                <a:solidFill>
                  <a:srgbClr val="000000"/>
                </a:solidFill>
                <a:latin typeface="DM Sans"/>
                <a:ea typeface="DM Sans"/>
                <a:cs typeface="DM Sans"/>
                <a:sym typeface="DM Sans"/>
              </a:rPr>
              <a:t>Whether you're a seasoned reader or a curious newcomer, this is a place where stories come alive, inviting you to lose yourself in their magic and find a piece of yourself within their pages. So, settle in and let your mind wander freely.</a:t>
            </a:r>
            <a:endParaRPr/>
          </a:p>
        </p:txBody>
      </p:sp>
      <p:sp>
        <p:nvSpPr>
          <p:cNvPr id="439" name="Google Shape;439;p17"/>
          <p:cNvSpPr txBox="1"/>
          <p:nvPr/>
        </p:nvSpPr>
        <p:spPr>
          <a:xfrm>
            <a:off x="3394783" y="7808348"/>
            <a:ext cx="6075900" cy="150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952" u="none" cap="none" strike="noStrike">
                <a:solidFill>
                  <a:srgbClr val="000000"/>
                </a:solidFill>
                <a:latin typeface="DM Sans"/>
                <a:ea typeface="DM Sans"/>
                <a:cs typeface="DM Sans"/>
                <a:sym typeface="DM Sans"/>
              </a:rPr>
              <a:t>Whether you're a seasoned reader or a curious newcomer, this is a place where stories come alive, inviting you to lose yourself in their magic and find a piece of yourself within their pages. So, settle in and let your mind wander freely.</a:t>
            </a:r>
            <a:endParaRPr/>
          </a:p>
        </p:txBody>
      </p:sp>
      <p:pic>
        <p:nvPicPr>
          <p:cNvPr id="440" name="Google Shape;440;p17"/>
          <p:cNvPicPr preferRelativeResize="0"/>
          <p:nvPr/>
        </p:nvPicPr>
        <p:blipFill>
          <a:blip r:embed="rId6">
            <a:alphaModFix/>
          </a:blip>
          <a:stretch>
            <a:fillRect/>
          </a:stretch>
        </p:blipFill>
        <p:spPr>
          <a:xfrm>
            <a:off x="1367425" y="7165101"/>
            <a:ext cx="1297200" cy="1460839"/>
          </a:xfrm>
          <a:prstGeom prst="rect">
            <a:avLst/>
          </a:prstGeom>
          <a:noFill/>
          <a:ln>
            <a:noFill/>
          </a:ln>
        </p:spPr>
      </p:pic>
      <p:pic>
        <p:nvPicPr>
          <p:cNvPr id="441" name="Google Shape;441;p17"/>
          <p:cNvPicPr preferRelativeResize="0"/>
          <p:nvPr/>
        </p:nvPicPr>
        <p:blipFill>
          <a:blip r:embed="rId7">
            <a:alphaModFix/>
          </a:blip>
          <a:stretch>
            <a:fillRect/>
          </a:stretch>
        </p:blipFill>
        <p:spPr>
          <a:xfrm>
            <a:off x="1453205" y="3975538"/>
            <a:ext cx="1125627" cy="12683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pic>
        <p:nvPicPr>
          <p:cNvPr id="446" name="Google Shape;446;p18"/>
          <p:cNvPicPr preferRelativeResize="0"/>
          <p:nvPr/>
        </p:nvPicPr>
        <p:blipFill>
          <a:blip r:embed="rId3">
            <a:alphaModFix/>
          </a:blip>
          <a:stretch>
            <a:fillRect/>
          </a:stretch>
        </p:blipFill>
        <p:spPr>
          <a:xfrm>
            <a:off x="-6276851" y="6100950"/>
            <a:ext cx="14449777" cy="10286999"/>
          </a:xfrm>
          <a:prstGeom prst="rect">
            <a:avLst/>
          </a:prstGeom>
          <a:noFill/>
          <a:ln>
            <a:noFill/>
          </a:ln>
        </p:spPr>
      </p:pic>
      <p:pic>
        <p:nvPicPr>
          <p:cNvPr id="447" name="Google Shape;447;p18"/>
          <p:cNvPicPr preferRelativeResize="0"/>
          <p:nvPr/>
        </p:nvPicPr>
        <p:blipFill>
          <a:blip r:embed="rId4">
            <a:alphaModFix/>
          </a:blip>
          <a:stretch>
            <a:fillRect/>
          </a:stretch>
        </p:blipFill>
        <p:spPr>
          <a:xfrm>
            <a:off x="10043525" y="-2888211"/>
            <a:ext cx="13788882" cy="7237800"/>
          </a:xfrm>
          <a:prstGeom prst="rect">
            <a:avLst/>
          </a:prstGeom>
          <a:noFill/>
          <a:ln>
            <a:noFill/>
          </a:ln>
        </p:spPr>
      </p:pic>
      <p:sp>
        <p:nvSpPr>
          <p:cNvPr id="448" name="Google Shape;448;p18"/>
          <p:cNvSpPr txBox="1"/>
          <p:nvPr/>
        </p:nvSpPr>
        <p:spPr>
          <a:xfrm>
            <a:off x="3524263" y="6768865"/>
            <a:ext cx="5619737" cy="58928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90" u="none" cap="none" strike="noStrike">
                <a:solidFill>
                  <a:srgbClr val="000000"/>
                </a:solidFill>
                <a:latin typeface="Archivo Black"/>
                <a:ea typeface="Archivo Black"/>
                <a:cs typeface="Archivo Black"/>
                <a:sym typeface="Archivo Black"/>
              </a:rPr>
              <a:t>SERVICE THREE</a:t>
            </a:r>
            <a:endParaRPr/>
          </a:p>
        </p:txBody>
      </p:sp>
      <p:grpSp>
        <p:nvGrpSpPr>
          <p:cNvPr id="449" name="Google Shape;449;p18"/>
          <p:cNvGrpSpPr/>
          <p:nvPr/>
        </p:nvGrpSpPr>
        <p:grpSpPr>
          <a:xfrm>
            <a:off x="0" y="-180826"/>
            <a:ext cx="18288000" cy="1054293"/>
            <a:chOff x="0" y="-241102"/>
            <a:chExt cx="24384000" cy="1405725"/>
          </a:xfrm>
        </p:grpSpPr>
        <p:grpSp>
          <p:nvGrpSpPr>
            <p:cNvPr id="450" name="Google Shape;450;p18"/>
            <p:cNvGrpSpPr/>
            <p:nvPr/>
          </p:nvGrpSpPr>
          <p:grpSpPr>
            <a:xfrm>
              <a:off x="0" y="-241102"/>
              <a:ext cx="24384000" cy="1405725"/>
              <a:chOff x="0" y="-47625"/>
              <a:chExt cx="4816593" cy="277674"/>
            </a:xfrm>
          </p:grpSpPr>
          <p:sp>
            <p:nvSpPr>
              <p:cNvPr id="451" name="Google Shape;451;p18"/>
              <p:cNvSpPr/>
              <p:nvPr/>
            </p:nvSpPr>
            <p:spPr>
              <a:xfrm>
                <a:off x="0" y="0"/>
                <a:ext cx="4816592" cy="230049"/>
              </a:xfrm>
              <a:custGeom>
                <a:rect b="b" l="l" r="r" t="t"/>
                <a:pathLst>
                  <a:path extrusionOk="0" h="230049" w="4816592">
                    <a:moveTo>
                      <a:pt x="0" y="0"/>
                    </a:moveTo>
                    <a:lnTo>
                      <a:pt x="4816592" y="0"/>
                    </a:lnTo>
                    <a:lnTo>
                      <a:pt x="4816592" y="230049"/>
                    </a:lnTo>
                    <a:lnTo>
                      <a:pt x="0" y="230049"/>
                    </a:lnTo>
                    <a:close/>
                  </a:path>
                </a:pathLst>
              </a:custGeom>
              <a:solidFill>
                <a:srgbClr val="5383FF"/>
              </a:solidFill>
              <a:ln>
                <a:noFill/>
              </a:ln>
            </p:spPr>
          </p:sp>
          <p:sp>
            <p:nvSpPr>
              <p:cNvPr id="452" name="Google Shape;452;p18"/>
              <p:cNvSpPr txBox="1"/>
              <p:nvPr/>
            </p:nvSpPr>
            <p:spPr>
              <a:xfrm>
                <a:off x="0" y="-47625"/>
                <a:ext cx="4816593" cy="27767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3" name="Google Shape;453;p18"/>
            <p:cNvSpPr/>
            <p:nvPr/>
          </p:nvSpPr>
          <p:spPr>
            <a:xfrm>
              <a:off x="23133839" y="266782"/>
              <a:ext cx="632209" cy="631060"/>
            </a:xfrm>
            <a:custGeom>
              <a:rect b="b" l="l" r="r" t="t"/>
              <a:pathLst>
                <a:path extrusionOk="0" h="631060" w="632209">
                  <a:moveTo>
                    <a:pt x="0" y="0"/>
                  </a:moveTo>
                  <a:lnTo>
                    <a:pt x="632209" y="0"/>
                  </a:lnTo>
                  <a:lnTo>
                    <a:pt x="632209" y="631059"/>
                  </a:lnTo>
                  <a:lnTo>
                    <a:pt x="0" y="631059"/>
                  </a:lnTo>
                  <a:lnTo>
                    <a:pt x="0" y="0"/>
                  </a:lnTo>
                  <a:close/>
                </a:path>
              </a:pathLst>
            </a:custGeom>
            <a:blipFill rotWithShape="1">
              <a:blip r:embed="rId5">
                <a:alphaModFix/>
              </a:blip>
              <a:stretch>
                <a:fillRect b="0" l="0" r="0" t="0"/>
              </a:stretch>
            </a:blipFill>
            <a:ln>
              <a:noFill/>
            </a:ln>
          </p:spPr>
        </p:sp>
        <p:grpSp>
          <p:nvGrpSpPr>
            <p:cNvPr id="454" name="Google Shape;454;p18"/>
            <p:cNvGrpSpPr/>
            <p:nvPr/>
          </p:nvGrpSpPr>
          <p:grpSpPr>
            <a:xfrm>
              <a:off x="1371600" y="25681"/>
              <a:ext cx="15395861" cy="872161"/>
              <a:chOff x="0" y="-47625"/>
              <a:chExt cx="3041158" cy="172279"/>
            </a:xfrm>
          </p:grpSpPr>
          <p:sp>
            <p:nvSpPr>
              <p:cNvPr id="455" name="Google Shape;455;p18"/>
              <p:cNvSpPr/>
              <p:nvPr/>
            </p:nvSpPr>
            <p:spPr>
              <a:xfrm>
                <a:off x="0" y="0"/>
                <a:ext cx="3041158" cy="124654"/>
              </a:xfrm>
              <a:custGeom>
                <a:rect b="b" l="l" r="r" t="t"/>
                <a:pathLst>
                  <a:path extrusionOk="0" h="124654" w="3041158">
                    <a:moveTo>
                      <a:pt x="34194" y="0"/>
                    </a:moveTo>
                    <a:lnTo>
                      <a:pt x="3006964" y="0"/>
                    </a:lnTo>
                    <a:cubicBezTo>
                      <a:pt x="3016032" y="0"/>
                      <a:pt x="3024730" y="3603"/>
                      <a:pt x="3031143" y="10015"/>
                    </a:cubicBezTo>
                    <a:cubicBezTo>
                      <a:pt x="3037555" y="16428"/>
                      <a:pt x="3041158" y="25125"/>
                      <a:pt x="3041158" y="34194"/>
                    </a:cubicBezTo>
                    <a:lnTo>
                      <a:pt x="3041158" y="90459"/>
                    </a:lnTo>
                    <a:cubicBezTo>
                      <a:pt x="3041158" y="99528"/>
                      <a:pt x="3037555" y="108226"/>
                      <a:pt x="3031143" y="114639"/>
                    </a:cubicBezTo>
                    <a:cubicBezTo>
                      <a:pt x="3024730" y="121051"/>
                      <a:pt x="3016032" y="124654"/>
                      <a:pt x="3006964" y="124654"/>
                    </a:cubicBezTo>
                    <a:lnTo>
                      <a:pt x="34194" y="124654"/>
                    </a:lnTo>
                    <a:cubicBezTo>
                      <a:pt x="25125" y="124654"/>
                      <a:pt x="16428" y="121051"/>
                      <a:pt x="10015" y="114639"/>
                    </a:cubicBezTo>
                    <a:cubicBezTo>
                      <a:pt x="3603" y="108226"/>
                      <a:pt x="0" y="99528"/>
                      <a:pt x="0" y="90459"/>
                    </a:cubicBezTo>
                    <a:lnTo>
                      <a:pt x="0" y="34194"/>
                    </a:lnTo>
                    <a:cubicBezTo>
                      <a:pt x="0" y="25125"/>
                      <a:pt x="3603" y="16428"/>
                      <a:pt x="10015" y="10015"/>
                    </a:cubicBezTo>
                    <a:cubicBezTo>
                      <a:pt x="16428" y="3603"/>
                      <a:pt x="25125" y="0"/>
                      <a:pt x="34194" y="0"/>
                    </a:cubicBezTo>
                    <a:close/>
                  </a:path>
                </a:pathLst>
              </a:custGeom>
              <a:solidFill>
                <a:srgbClr val="FFFFFF">
                  <a:alpha val="71764"/>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8"/>
              <p:cNvSpPr txBox="1"/>
              <p:nvPr/>
            </p:nvSpPr>
            <p:spPr>
              <a:xfrm>
                <a:off x="0" y="-47625"/>
                <a:ext cx="3041158" cy="17227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7" name="Google Shape;457;p18"/>
            <p:cNvGrpSpPr/>
            <p:nvPr/>
          </p:nvGrpSpPr>
          <p:grpSpPr>
            <a:xfrm>
              <a:off x="1669323" y="436785"/>
              <a:ext cx="291053" cy="291053"/>
              <a:chOff x="0" y="0"/>
              <a:chExt cx="812800" cy="812800"/>
            </a:xfrm>
          </p:grpSpPr>
          <p:sp>
            <p:nvSpPr>
              <p:cNvPr id="458" name="Google Shape;458;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0" name="Google Shape;460;p18"/>
            <p:cNvGrpSpPr/>
            <p:nvPr/>
          </p:nvGrpSpPr>
          <p:grpSpPr>
            <a:xfrm>
              <a:off x="13738996" y="436785"/>
              <a:ext cx="291053" cy="291053"/>
              <a:chOff x="0" y="0"/>
              <a:chExt cx="812800" cy="812800"/>
            </a:xfrm>
          </p:grpSpPr>
          <p:sp>
            <p:nvSpPr>
              <p:cNvPr id="461" name="Google Shape;461;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3" name="Google Shape;463;p18"/>
            <p:cNvGrpSpPr/>
            <p:nvPr/>
          </p:nvGrpSpPr>
          <p:grpSpPr>
            <a:xfrm>
              <a:off x="9363839" y="436785"/>
              <a:ext cx="291053" cy="291053"/>
              <a:chOff x="0" y="0"/>
              <a:chExt cx="812800" cy="812800"/>
            </a:xfrm>
          </p:grpSpPr>
          <p:sp>
            <p:nvSpPr>
              <p:cNvPr id="464" name="Google Shape;464;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6" name="Google Shape;466;p18"/>
            <p:cNvSpPr txBox="1"/>
            <p:nvPr/>
          </p:nvSpPr>
          <p:spPr>
            <a:xfrm>
              <a:off x="2059989" y="380433"/>
              <a:ext cx="14490964" cy="394233"/>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1902" u="none" cap="none" strike="noStrike">
                  <a:solidFill>
                    <a:srgbClr val="000000"/>
                  </a:solidFill>
                  <a:latin typeface="Archivo Black"/>
                  <a:ea typeface="Archivo Black"/>
                  <a:cs typeface="Archivo Black"/>
                  <a:sym typeface="Archivo Black"/>
                </a:rPr>
                <a:t>NAME COMPANY                                            ABOUT US                       CONTACT US</a:t>
              </a:r>
              <a:endParaRPr/>
            </a:p>
          </p:txBody>
        </p:sp>
      </p:grpSp>
      <p:grpSp>
        <p:nvGrpSpPr>
          <p:cNvPr id="467" name="Google Shape;467;p18"/>
          <p:cNvGrpSpPr/>
          <p:nvPr/>
        </p:nvGrpSpPr>
        <p:grpSpPr>
          <a:xfrm>
            <a:off x="1032704" y="3515694"/>
            <a:ext cx="1974640" cy="1975611"/>
            <a:chOff x="0" y="-47625"/>
            <a:chExt cx="520070" cy="520325"/>
          </a:xfrm>
        </p:grpSpPr>
        <p:sp>
          <p:nvSpPr>
            <p:cNvPr id="468" name="Google Shape;468;p18"/>
            <p:cNvSpPr/>
            <p:nvPr/>
          </p:nvSpPr>
          <p:spPr>
            <a:xfrm>
              <a:off x="0" y="0"/>
              <a:ext cx="520070" cy="472700"/>
            </a:xfrm>
            <a:custGeom>
              <a:rect b="b" l="l" r="r" t="t"/>
              <a:pathLst>
                <a:path extrusionOk="0" h="472700" w="520070">
                  <a:moveTo>
                    <a:pt x="0" y="0"/>
                  </a:moveTo>
                  <a:lnTo>
                    <a:pt x="520070" y="0"/>
                  </a:lnTo>
                  <a:lnTo>
                    <a:pt x="520070" y="472700"/>
                  </a:lnTo>
                  <a:lnTo>
                    <a:pt x="0" y="472700"/>
                  </a:lnTo>
                  <a:close/>
                </a:path>
              </a:pathLst>
            </a:custGeom>
            <a:solidFill>
              <a:srgbClr val="5383FF"/>
            </a:solidFill>
            <a:ln>
              <a:noFill/>
            </a:ln>
          </p:spPr>
        </p:sp>
        <p:sp>
          <p:nvSpPr>
            <p:cNvPr id="469" name="Google Shape;469;p18"/>
            <p:cNvSpPr txBox="1"/>
            <p:nvPr/>
          </p:nvSpPr>
          <p:spPr>
            <a:xfrm>
              <a:off x="0" y="-47625"/>
              <a:ext cx="520070" cy="5203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0" name="Google Shape;470;p18"/>
          <p:cNvGrpSpPr/>
          <p:nvPr/>
        </p:nvGrpSpPr>
        <p:grpSpPr>
          <a:xfrm>
            <a:off x="8687280" y="3515694"/>
            <a:ext cx="1974640" cy="1975611"/>
            <a:chOff x="0" y="-47625"/>
            <a:chExt cx="520070" cy="520325"/>
          </a:xfrm>
        </p:grpSpPr>
        <p:sp>
          <p:nvSpPr>
            <p:cNvPr id="471" name="Google Shape;471;p18"/>
            <p:cNvSpPr/>
            <p:nvPr/>
          </p:nvSpPr>
          <p:spPr>
            <a:xfrm>
              <a:off x="0" y="0"/>
              <a:ext cx="520070" cy="472700"/>
            </a:xfrm>
            <a:custGeom>
              <a:rect b="b" l="l" r="r" t="t"/>
              <a:pathLst>
                <a:path extrusionOk="0" h="472700" w="520070">
                  <a:moveTo>
                    <a:pt x="0" y="0"/>
                  </a:moveTo>
                  <a:lnTo>
                    <a:pt x="520070" y="0"/>
                  </a:lnTo>
                  <a:lnTo>
                    <a:pt x="520070" y="472700"/>
                  </a:lnTo>
                  <a:lnTo>
                    <a:pt x="0" y="472700"/>
                  </a:lnTo>
                  <a:close/>
                </a:path>
              </a:pathLst>
            </a:custGeom>
            <a:solidFill>
              <a:srgbClr val="5383FF"/>
            </a:solidFill>
            <a:ln>
              <a:noFill/>
            </a:ln>
          </p:spPr>
        </p:sp>
        <p:sp>
          <p:nvSpPr>
            <p:cNvPr id="472" name="Google Shape;472;p18"/>
            <p:cNvSpPr txBox="1"/>
            <p:nvPr/>
          </p:nvSpPr>
          <p:spPr>
            <a:xfrm>
              <a:off x="0" y="-47625"/>
              <a:ext cx="520070" cy="5203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3" name="Google Shape;473;p18"/>
          <p:cNvGrpSpPr/>
          <p:nvPr/>
        </p:nvGrpSpPr>
        <p:grpSpPr>
          <a:xfrm>
            <a:off x="1032704" y="6470633"/>
            <a:ext cx="1974640" cy="1975611"/>
            <a:chOff x="0" y="-47625"/>
            <a:chExt cx="520070" cy="520325"/>
          </a:xfrm>
        </p:grpSpPr>
        <p:sp>
          <p:nvSpPr>
            <p:cNvPr id="474" name="Google Shape;474;p18"/>
            <p:cNvSpPr/>
            <p:nvPr/>
          </p:nvSpPr>
          <p:spPr>
            <a:xfrm>
              <a:off x="0" y="0"/>
              <a:ext cx="520070" cy="472700"/>
            </a:xfrm>
            <a:custGeom>
              <a:rect b="b" l="l" r="r" t="t"/>
              <a:pathLst>
                <a:path extrusionOk="0" h="472700" w="520070">
                  <a:moveTo>
                    <a:pt x="0" y="0"/>
                  </a:moveTo>
                  <a:lnTo>
                    <a:pt x="520070" y="0"/>
                  </a:lnTo>
                  <a:lnTo>
                    <a:pt x="520070" y="472700"/>
                  </a:lnTo>
                  <a:lnTo>
                    <a:pt x="0" y="472700"/>
                  </a:lnTo>
                  <a:close/>
                </a:path>
              </a:pathLst>
            </a:custGeom>
            <a:solidFill>
              <a:srgbClr val="5383FF"/>
            </a:solidFill>
            <a:ln>
              <a:noFill/>
            </a:ln>
          </p:spPr>
        </p:sp>
        <p:sp>
          <p:nvSpPr>
            <p:cNvPr id="475" name="Google Shape;475;p18"/>
            <p:cNvSpPr txBox="1"/>
            <p:nvPr/>
          </p:nvSpPr>
          <p:spPr>
            <a:xfrm>
              <a:off x="0" y="-47625"/>
              <a:ext cx="520070" cy="5203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6" name="Google Shape;476;p18"/>
          <p:cNvGrpSpPr/>
          <p:nvPr/>
        </p:nvGrpSpPr>
        <p:grpSpPr>
          <a:xfrm>
            <a:off x="8687280" y="6470633"/>
            <a:ext cx="1974640" cy="1975611"/>
            <a:chOff x="0" y="-47625"/>
            <a:chExt cx="520070" cy="520325"/>
          </a:xfrm>
        </p:grpSpPr>
        <p:sp>
          <p:nvSpPr>
            <p:cNvPr id="477" name="Google Shape;477;p18"/>
            <p:cNvSpPr/>
            <p:nvPr/>
          </p:nvSpPr>
          <p:spPr>
            <a:xfrm>
              <a:off x="0" y="0"/>
              <a:ext cx="520070" cy="472700"/>
            </a:xfrm>
            <a:custGeom>
              <a:rect b="b" l="l" r="r" t="t"/>
              <a:pathLst>
                <a:path extrusionOk="0" h="472700" w="520070">
                  <a:moveTo>
                    <a:pt x="0" y="0"/>
                  </a:moveTo>
                  <a:lnTo>
                    <a:pt x="520070" y="0"/>
                  </a:lnTo>
                  <a:lnTo>
                    <a:pt x="520070" y="472700"/>
                  </a:lnTo>
                  <a:lnTo>
                    <a:pt x="0" y="472700"/>
                  </a:lnTo>
                  <a:close/>
                </a:path>
              </a:pathLst>
            </a:custGeom>
            <a:solidFill>
              <a:srgbClr val="5383FF"/>
            </a:solidFill>
            <a:ln>
              <a:noFill/>
            </a:ln>
          </p:spPr>
        </p:sp>
        <p:sp>
          <p:nvSpPr>
            <p:cNvPr id="478" name="Google Shape;478;p18"/>
            <p:cNvSpPr txBox="1"/>
            <p:nvPr/>
          </p:nvSpPr>
          <p:spPr>
            <a:xfrm>
              <a:off x="0" y="-47625"/>
              <a:ext cx="520070" cy="5203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9" name="Google Shape;479;p18"/>
          <p:cNvSpPr txBox="1"/>
          <p:nvPr/>
        </p:nvSpPr>
        <p:spPr>
          <a:xfrm>
            <a:off x="1028700" y="1566855"/>
            <a:ext cx="8442096" cy="1019175"/>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6669" u="none" cap="none" strike="noStrike">
                <a:solidFill>
                  <a:srgbClr val="000000"/>
                </a:solidFill>
                <a:latin typeface="Archivo Black"/>
                <a:ea typeface="Archivo Black"/>
                <a:cs typeface="Archivo Black"/>
                <a:sym typeface="Archivo Black"/>
              </a:rPr>
              <a:t>OUR OFFERINGS</a:t>
            </a:r>
            <a:endParaRPr/>
          </a:p>
        </p:txBody>
      </p:sp>
      <p:sp>
        <p:nvSpPr>
          <p:cNvPr id="480" name="Google Shape;480;p18"/>
          <p:cNvSpPr txBox="1"/>
          <p:nvPr/>
        </p:nvSpPr>
        <p:spPr>
          <a:xfrm>
            <a:off x="3524263" y="3775669"/>
            <a:ext cx="3870752" cy="58928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90" u="none" cap="none" strike="noStrike">
                <a:solidFill>
                  <a:srgbClr val="000000"/>
                </a:solidFill>
                <a:latin typeface="Archivo Black"/>
                <a:ea typeface="Archivo Black"/>
                <a:cs typeface="Archivo Black"/>
                <a:sym typeface="Archivo Black"/>
              </a:rPr>
              <a:t>SERVICE ONE</a:t>
            </a:r>
            <a:endParaRPr/>
          </a:p>
        </p:txBody>
      </p:sp>
      <p:sp>
        <p:nvSpPr>
          <p:cNvPr id="481" name="Google Shape;481;p18"/>
          <p:cNvSpPr txBox="1"/>
          <p:nvPr/>
        </p:nvSpPr>
        <p:spPr>
          <a:xfrm>
            <a:off x="11176270" y="3775669"/>
            <a:ext cx="4032753" cy="58928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90" u="none" cap="none" strike="noStrike">
                <a:solidFill>
                  <a:srgbClr val="000000"/>
                </a:solidFill>
                <a:latin typeface="Archivo Black"/>
                <a:ea typeface="Archivo Black"/>
                <a:cs typeface="Archivo Black"/>
                <a:sym typeface="Archivo Black"/>
              </a:rPr>
              <a:t>SERVICE TWO</a:t>
            </a:r>
            <a:endParaRPr/>
          </a:p>
        </p:txBody>
      </p:sp>
      <p:sp>
        <p:nvSpPr>
          <p:cNvPr id="482" name="Google Shape;482;p18"/>
          <p:cNvSpPr txBox="1"/>
          <p:nvPr/>
        </p:nvSpPr>
        <p:spPr>
          <a:xfrm>
            <a:off x="11176270" y="6768865"/>
            <a:ext cx="5040565" cy="58928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90" u="none" cap="none" strike="noStrike">
                <a:solidFill>
                  <a:srgbClr val="000000"/>
                </a:solidFill>
                <a:latin typeface="Archivo Black"/>
                <a:ea typeface="Archivo Black"/>
                <a:cs typeface="Archivo Black"/>
                <a:sym typeface="Archivo Black"/>
              </a:rPr>
              <a:t>SERVICE FOUR</a:t>
            </a:r>
            <a:endParaRPr/>
          </a:p>
        </p:txBody>
      </p:sp>
      <p:sp>
        <p:nvSpPr>
          <p:cNvPr id="483" name="Google Shape;483;p18"/>
          <p:cNvSpPr txBox="1"/>
          <p:nvPr/>
        </p:nvSpPr>
        <p:spPr>
          <a:xfrm>
            <a:off x="3524263" y="4527080"/>
            <a:ext cx="2809800" cy="600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952" u="none" cap="none" strike="noStrike">
                <a:solidFill>
                  <a:srgbClr val="000000"/>
                </a:solidFill>
                <a:latin typeface="DM Sans"/>
                <a:ea typeface="DM Sans"/>
                <a:cs typeface="DM Sans"/>
                <a:sym typeface="DM Sans"/>
              </a:rPr>
              <a:t>Elaborate on what you want to discuss. </a:t>
            </a:r>
            <a:endParaRPr/>
          </a:p>
        </p:txBody>
      </p:sp>
      <p:sp>
        <p:nvSpPr>
          <p:cNvPr id="484" name="Google Shape;484;p18"/>
          <p:cNvSpPr txBox="1"/>
          <p:nvPr/>
        </p:nvSpPr>
        <p:spPr>
          <a:xfrm>
            <a:off x="11176270" y="4527080"/>
            <a:ext cx="3023400" cy="600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952" u="none" cap="none" strike="noStrike">
                <a:solidFill>
                  <a:srgbClr val="000000"/>
                </a:solidFill>
                <a:latin typeface="DM Sans"/>
                <a:ea typeface="DM Sans"/>
                <a:cs typeface="DM Sans"/>
                <a:sym typeface="DM Sans"/>
              </a:rPr>
              <a:t>Elaborate on what you want to discuss. </a:t>
            </a:r>
            <a:endParaRPr/>
          </a:p>
        </p:txBody>
      </p:sp>
      <p:sp>
        <p:nvSpPr>
          <p:cNvPr id="485" name="Google Shape;485;p18"/>
          <p:cNvSpPr txBox="1"/>
          <p:nvPr/>
        </p:nvSpPr>
        <p:spPr>
          <a:xfrm>
            <a:off x="3524263" y="7520276"/>
            <a:ext cx="2809800" cy="600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952" u="none" cap="none" strike="noStrike">
                <a:solidFill>
                  <a:srgbClr val="000000"/>
                </a:solidFill>
                <a:latin typeface="DM Sans"/>
                <a:ea typeface="DM Sans"/>
                <a:cs typeface="DM Sans"/>
                <a:sym typeface="DM Sans"/>
              </a:rPr>
              <a:t>Elaborate on what you want to discuss. </a:t>
            </a:r>
            <a:endParaRPr/>
          </a:p>
        </p:txBody>
      </p:sp>
      <p:sp>
        <p:nvSpPr>
          <p:cNvPr id="486" name="Google Shape;486;p18"/>
          <p:cNvSpPr txBox="1"/>
          <p:nvPr/>
        </p:nvSpPr>
        <p:spPr>
          <a:xfrm>
            <a:off x="11176270" y="7520276"/>
            <a:ext cx="3023400" cy="600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952" u="none" cap="none" strike="noStrike">
                <a:solidFill>
                  <a:srgbClr val="000000"/>
                </a:solidFill>
                <a:latin typeface="DM Sans"/>
                <a:ea typeface="DM Sans"/>
                <a:cs typeface="DM Sans"/>
                <a:sym typeface="DM Sans"/>
              </a:rPr>
              <a:t>Elaborate on what you want to discuss. </a:t>
            </a:r>
            <a:endParaRPr/>
          </a:p>
        </p:txBody>
      </p:sp>
      <p:pic>
        <p:nvPicPr>
          <p:cNvPr id="487" name="Google Shape;487;p18"/>
          <p:cNvPicPr preferRelativeResize="0"/>
          <p:nvPr/>
        </p:nvPicPr>
        <p:blipFill>
          <a:blip r:embed="rId6">
            <a:alphaModFix/>
          </a:blip>
          <a:stretch>
            <a:fillRect/>
          </a:stretch>
        </p:blipFill>
        <p:spPr>
          <a:xfrm>
            <a:off x="1296371" y="3864134"/>
            <a:ext cx="1447325" cy="1328367"/>
          </a:xfrm>
          <a:prstGeom prst="rect">
            <a:avLst/>
          </a:prstGeom>
          <a:noFill/>
          <a:ln>
            <a:noFill/>
          </a:ln>
        </p:spPr>
      </p:pic>
      <p:pic>
        <p:nvPicPr>
          <p:cNvPr id="488" name="Google Shape;488;p18"/>
          <p:cNvPicPr preferRelativeResize="0"/>
          <p:nvPr/>
        </p:nvPicPr>
        <p:blipFill>
          <a:blip r:embed="rId7">
            <a:alphaModFix/>
          </a:blip>
          <a:stretch>
            <a:fillRect/>
          </a:stretch>
        </p:blipFill>
        <p:spPr>
          <a:xfrm>
            <a:off x="1355851" y="6884662"/>
            <a:ext cx="1328375" cy="1328375"/>
          </a:xfrm>
          <a:prstGeom prst="rect">
            <a:avLst/>
          </a:prstGeom>
          <a:noFill/>
          <a:ln>
            <a:noFill/>
          </a:ln>
        </p:spPr>
      </p:pic>
      <p:pic>
        <p:nvPicPr>
          <p:cNvPr id="489" name="Google Shape;489;p18"/>
          <p:cNvPicPr preferRelativeResize="0"/>
          <p:nvPr/>
        </p:nvPicPr>
        <p:blipFill>
          <a:blip r:embed="rId8">
            <a:alphaModFix/>
          </a:blip>
          <a:stretch>
            <a:fillRect/>
          </a:stretch>
        </p:blipFill>
        <p:spPr>
          <a:xfrm>
            <a:off x="8830675" y="6773622"/>
            <a:ext cx="1556500" cy="1550427"/>
          </a:xfrm>
          <a:prstGeom prst="rect">
            <a:avLst/>
          </a:prstGeom>
          <a:noFill/>
          <a:ln>
            <a:noFill/>
          </a:ln>
        </p:spPr>
      </p:pic>
      <p:pic>
        <p:nvPicPr>
          <p:cNvPr id="490" name="Google Shape;490;p18"/>
          <p:cNvPicPr preferRelativeResize="0"/>
          <p:nvPr/>
        </p:nvPicPr>
        <p:blipFill>
          <a:blip r:embed="rId9">
            <a:alphaModFix/>
          </a:blip>
          <a:stretch>
            <a:fillRect/>
          </a:stretch>
        </p:blipFill>
        <p:spPr>
          <a:xfrm>
            <a:off x="9064963" y="3864137"/>
            <a:ext cx="1219285" cy="1328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pic>
        <p:nvPicPr>
          <p:cNvPr id="495" name="Google Shape;495;p19"/>
          <p:cNvPicPr preferRelativeResize="0"/>
          <p:nvPr/>
        </p:nvPicPr>
        <p:blipFill>
          <a:blip r:embed="rId3">
            <a:alphaModFix/>
          </a:blip>
          <a:stretch>
            <a:fillRect/>
          </a:stretch>
        </p:blipFill>
        <p:spPr>
          <a:xfrm>
            <a:off x="-7323275" y="3053605"/>
            <a:ext cx="27877023" cy="13979344"/>
          </a:xfrm>
          <a:prstGeom prst="rect">
            <a:avLst/>
          </a:prstGeom>
          <a:noFill/>
          <a:ln>
            <a:noFill/>
          </a:ln>
        </p:spPr>
      </p:pic>
      <p:pic>
        <p:nvPicPr>
          <p:cNvPr id="496" name="Google Shape;496;p19"/>
          <p:cNvPicPr preferRelativeResize="0"/>
          <p:nvPr/>
        </p:nvPicPr>
        <p:blipFill>
          <a:blip r:embed="rId4">
            <a:alphaModFix/>
          </a:blip>
          <a:stretch>
            <a:fillRect/>
          </a:stretch>
        </p:blipFill>
        <p:spPr>
          <a:xfrm>
            <a:off x="11823426" y="3985780"/>
            <a:ext cx="4709250" cy="4715358"/>
          </a:xfrm>
          <a:prstGeom prst="rect">
            <a:avLst/>
          </a:prstGeom>
          <a:noFill/>
          <a:ln>
            <a:noFill/>
          </a:ln>
        </p:spPr>
      </p:pic>
      <p:pic>
        <p:nvPicPr>
          <p:cNvPr id="497" name="Google Shape;497;p19"/>
          <p:cNvPicPr preferRelativeResize="0"/>
          <p:nvPr/>
        </p:nvPicPr>
        <p:blipFill>
          <a:blip r:embed="rId5">
            <a:alphaModFix/>
          </a:blip>
          <a:stretch>
            <a:fillRect/>
          </a:stretch>
        </p:blipFill>
        <p:spPr>
          <a:xfrm>
            <a:off x="6659075" y="3988874"/>
            <a:ext cx="4709249" cy="4709226"/>
          </a:xfrm>
          <a:prstGeom prst="rect">
            <a:avLst/>
          </a:prstGeom>
          <a:noFill/>
          <a:ln>
            <a:noFill/>
          </a:ln>
        </p:spPr>
      </p:pic>
      <p:pic>
        <p:nvPicPr>
          <p:cNvPr id="498" name="Google Shape;498;p19"/>
          <p:cNvPicPr preferRelativeResize="0"/>
          <p:nvPr/>
        </p:nvPicPr>
        <p:blipFill>
          <a:blip r:embed="rId6">
            <a:alphaModFix/>
          </a:blip>
          <a:stretch>
            <a:fillRect/>
          </a:stretch>
        </p:blipFill>
        <p:spPr>
          <a:xfrm>
            <a:off x="1028700" y="3982751"/>
            <a:ext cx="4709250" cy="4715348"/>
          </a:xfrm>
          <a:prstGeom prst="rect">
            <a:avLst/>
          </a:prstGeom>
          <a:noFill/>
          <a:ln>
            <a:noFill/>
          </a:ln>
        </p:spPr>
      </p:pic>
      <p:grpSp>
        <p:nvGrpSpPr>
          <p:cNvPr id="499" name="Google Shape;499;p19"/>
          <p:cNvGrpSpPr/>
          <p:nvPr/>
        </p:nvGrpSpPr>
        <p:grpSpPr>
          <a:xfrm>
            <a:off x="0" y="-180826"/>
            <a:ext cx="18288000" cy="1054293"/>
            <a:chOff x="0" y="-241102"/>
            <a:chExt cx="24384000" cy="1405725"/>
          </a:xfrm>
        </p:grpSpPr>
        <p:grpSp>
          <p:nvGrpSpPr>
            <p:cNvPr id="500" name="Google Shape;500;p19"/>
            <p:cNvGrpSpPr/>
            <p:nvPr/>
          </p:nvGrpSpPr>
          <p:grpSpPr>
            <a:xfrm>
              <a:off x="0" y="-241102"/>
              <a:ext cx="24384000" cy="1405725"/>
              <a:chOff x="0" y="-47625"/>
              <a:chExt cx="4816593" cy="277674"/>
            </a:xfrm>
          </p:grpSpPr>
          <p:sp>
            <p:nvSpPr>
              <p:cNvPr id="501" name="Google Shape;501;p19"/>
              <p:cNvSpPr/>
              <p:nvPr/>
            </p:nvSpPr>
            <p:spPr>
              <a:xfrm>
                <a:off x="0" y="0"/>
                <a:ext cx="4816592" cy="230049"/>
              </a:xfrm>
              <a:custGeom>
                <a:rect b="b" l="l" r="r" t="t"/>
                <a:pathLst>
                  <a:path extrusionOk="0" h="230049" w="4816592">
                    <a:moveTo>
                      <a:pt x="0" y="0"/>
                    </a:moveTo>
                    <a:lnTo>
                      <a:pt x="4816592" y="0"/>
                    </a:lnTo>
                    <a:lnTo>
                      <a:pt x="4816592" y="230049"/>
                    </a:lnTo>
                    <a:lnTo>
                      <a:pt x="0" y="230049"/>
                    </a:lnTo>
                    <a:close/>
                  </a:path>
                </a:pathLst>
              </a:custGeom>
              <a:solidFill>
                <a:srgbClr val="5383FF"/>
              </a:solidFill>
              <a:ln>
                <a:noFill/>
              </a:ln>
            </p:spPr>
          </p:sp>
          <p:sp>
            <p:nvSpPr>
              <p:cNvPr id="502" name="Google Shape;502;p19"/>
              <p:cNvSpPr txBox="1"/>
              <p:nvPr/>
            </p:nvSpPr>
            <p:spPr>
              <a:xfrm>
                <a:off x="0" y="-47625"/>
                <a:ext cx="4816593" cy="27767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3" name="Google Shape;503;p19"/>
            <p:cNvSpPr/>
            <p:nvPr/>
          </p:nvSpPr>
          <p:spPr>
            <a:xfrm>
              <a:off x="23133839" y="266782"/>
              <a:ext cx="632209" cy="631060"/>
            </a:xfrm>
            <a:custGeom>
              <a:rect b="b" l="l" r="r" t="t"/>
              <a:pathLst>
                <a:path extrusionOk="0" h="631060" w="632209">
                  <a:moveTo>
                    <a:pt x="0" y="0"/>
                  </a:moveTo>
                  <a:lnTo>
                    <a:pt x="632209" y="0"/>
                  </a:lnTo>
                  <a:lnTo>
                    <a:pt x="632209" y="631059"/>
                  </a:lnTo>
                  <a:lnTo>
                    <a:pt x="0" y="631059"/>
                  </a:lnTo>
                  <a:lnTo>
                    <a:pt x="0" y="0"/>
                  </a:lnTo>
                  <a:close/>
                </a:path>
              </a:pathLst>
            </a:custGeom>
            <a:blipFill rotWithShape="1">
              <a:blip r:embed="rId7">
                <a:alphaModFix/>
              </a:blip>
              <a:stretch>
                <a:fillRect b="0" l="0" r="0" t="0"/>
              </a:stretch>
            </a:blipFill>
            <a:ln>
              <a:noFill/>
            </a:ln>
          </p:spPr>
        </p:sp>
        <p:grpSp>
          <p:nvGrpSpPr>
            <p:cNvPr id="504" name="Google Shape;504;p19"/>
            <p:cNvGrpSpPr/>
            <p:nvPr/>
          </p:nvGrpSpPr>
          <p:grpSpPr>
            <a:xfrm>
              <a:off x="1371600" y="25681"/>
              <a:ext cx="15395861" cy="872161"/>
              <a:chOff x="0" y="-47625"/>
              <a:chExt cx="3041158" cy="172279"/>
            </a:xfrm>
          </p:grpSpPr>
          <p:sp>
            <p:nvSpPr>
              <p:cNvPr id="505" name="Google Shape;505;p19"/>
              <p:cNvSpPr/>
              <p:nvPr/>
            </p:nvSpPr>
            <p:spPr>
              <a:xfrm>
                <a:off x="0" y="0"/>
                <a:ext cx="3041158" cy="124654"/>
              </a:xfrm>
              <a:custGeom>
                <a:rect b="b" l="l" r="r" t="t"/>
                <a:pathLst>
                  <a:path extrusionOk="0" h="124654" w="3041158">
                    <a:moveTo>
                      <a:pt x="34194" y="0"/>
                    </a:moveTo>
                    <a:lnTo>
                      <a:pt x="3006964" y="0"/>
                    </a:lnTo>
                    <a:cubicBezTo>
                      <a:pt x="3016032" y="0"/>
                      <a:pt x="3024730" y="3603"/>
                      <a:pt x="3031143" y="10015"/>
                    </a:cubicBezTo>
                    <a:cubicBezTo>
                      <a:pt x="3037555" y="16428"/>
                      <a:pt x="3041158" y="25125"/>
                      <a:pt x="3041158" y="34194"/>
                    </a:cubicBezTo>
                    <a:lnTo>
                      <a:pt x="3041158" y="90459"/>
                    </a:lnTo>
                    <a:cubicBezTo>
                      <a:pt x="3041158" y="99528"/>
                      <a:pt x="3037555" y="108226"/>
                      <a:pt x="3031143" y="114639"/>
                    </a:cubicBezTo>
                    <a:cubicBezTo>
                      <a:pt x="3024730" y="121051"/>
                      <a:pt x="3016032" y="124654"/>
                      <a:pt x="3006964" y="124654"/>
                    </a:cubicBezTo>
                    <a:lnTo>
                      <a:pt x="34194" y="124654"/>
                    </a:lnTo>
                    <a:cubicBezTo>
                      <a:pt x="25125" y="124654"/>
                      <a:pt x="16428" y="121051"/>
                      <a:pt x="10015" y="114639"/>
                    </a:cubicBezTo>
                    <a:cubicBezTo>
                      <a:pt x="3603" y="108226"/>
                      <a:pt x="0" y="99528"/>
                      <a:pt x="0" y="90459"/>
                    </a:cubicBezTo>
                    <a:lnTo>
                      <a:pt x="0" y="34194"/>
                    </a:lnTo>
                    <a:cubicBezTo>
                      <a:pt x="0" y="25125"/>
                      <a:pt x="3603" y="16428"/>
                      <a:pt x="10015" y="10015"/>
                    </a:cubicBezTo>
                    <a:cubicBezTo>
                      <a:pt x="16428" y="3603"/>
                      <a:pt x="25125" y="0"/>
                      <a:pt x="34194" y="0"/>
                    </a:cubicBezTo>
                    <a:close/>
                  </a:path>
                </a:pathLst>
              </a:custGeom>
              <a:solidFill>
                <a:srgbClr val="FFFFFF">
                  <a:alpha val="71764"/>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9"/>
              <p:cNvSpPr txBox="1"/>
              <p:nvPr/>
            </p:nvSpPr>
            <p:spPr>
              <a:xfrm>
                <a:off x="0" y="-47625"/>
                <a:ext cx="3041158" cy="17227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7" name="Google Shape;507;p19"/>
            <p:cNvGrpSpPr/>
            <p:nvPr/>
          </p:nvGrpSpPr>
          <p:grpSpPr>
            <a:xfrm>
              <a:off x="1669323" y="436785"/>
              <a:ext cx="291053" cy="291053"/>
              <a:chOff x="0" y="0"/>
              <a:chExt cx="812800" cy="812800"/>
            </a:xfrm>
          </p:grpSpPr>
          <p:sp>
            <p:nvSpPr>
              <p:cNvPr id="508" name="Google Shape;508;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0" name="Google Shape;510;p19"/>
            <p:cNvGrpSpPr/>
            <p:nvPr/>
          </p:nvGrpSpPr>
          <p:grpSpPr>
            <a:xfrm>
              <a:off x="13738996" y="436785"/>
              <a:ext cx="291053" cy="291053"/>
              <a:chOff x="0" y="0"/>
              <a:chExt cx="812800" cy="812800"/>
            </a:xfrm>
          </p:grpSpPr>
          <p:sp>
            <p:nvSpPr>
              <p:cNvPr id="511" name="Google Shape;511;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3" name="Google Shape;513;p19"/>
            <p:cNvGrpSpPr/>
            <p:nvPr/>
          </p:nvGrpSpPr>
          <p:grpSpPr>
            <a:xfrm>
              <a:off x="9363839" y="436785"/>
              <a:ext cx="291053" cy="291053"/>
              <a:chOff x="0" y="0"/>
              <a:chExt cx="812800" cy="812800"/>
            </a:xfrm>
          </p:grpSpPr>
          <p:sp>
            <p:nvSpPr>
              <p:cNvPr id="514" name="Google Shape;514;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38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16" name="Google Shape;516;p19"/>
            <p:cNvSpPr txBox="1"/>
            <p:nvPr/>
          </p:nvSpPr>
          <p:spPr>
            <a:xfrm>
              <a:off x="2059989" y="380433"/>
              <a:ext cx="14490964" cy="394233"/>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1902" u="none" cap="none" strike="noStrike">
                  <a:solidFill>
                    <a:srgbClr val="000000"/>
                  </a:solidFill>
                  <a:latin typeface="Archivo Black"/>
                  <a:ea typeface="Archivo Black"/>
                  <a:cs typeface="Archivo Black"/>
                  <a:sym typeface="Archivo Black"/>
                </a:rPr>
                <a:t>NAME COMPANY                                            ABOUT US                       CONTACT US</a:t>
              </a:r>
              <a:endParaRPr/>
            </a:p>
          </p:txBody>
        </p:sp>
      </p:grpSp>
      <p:sp>
        <p:nvSpPr>
          <p:cNvPr id="517" name="Google Shape;517;p19"/>
          <p:cNvSpPr txBox="1"/>
          <p:nvPr/>
        </p:nvSpPr>
        <p:spPr>
          <a:xfrm>
            <a:off x="1028700" y="1453949"/>
            <a:ext cx="12773440" cy="1019175"/>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6669" u="none" cap="none" strike="noStrike">
                <a:solidFill>
                  <a:srgbClr val="000000"/>
                </a:solidFill>
                <a:latin typeface="Archivo Black"/>
                <a:ea typeface="Archivo Black"/>
                <a:cs typeface="Archivo Black"/>
                <a:sym typeface="Archivo Black"/>
              </a:rPr>
              <a:t>GALLERY PICTURE</a:t>
            </a:r>
            <a:endParaRPr/>
          </a:p>
        </p:txBody>
      </p:sp>
      <p:sp>
        <p:nvSpPr>
          <p:cNvPr id="518" name="Google Shape;518;p19"/>
          <p:cNvSpPr txBox="1"/>
          <p:nvPr/>
        </p:nvSpPr>
        <p:spPr>
          <a:xfrm>
            <a:off x="1028700" y="2752069"/>
            <a:ext cx="7162201" cy="321875"/>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0" i="0" lang="en-US" sz="1952" u="none" cap="none" strike="noStrike">
                <a:solidFill>
                  <a:srgbClr val="000000"/>
                </a:solidFill>
                <a:latin typeface="DM Sans"/>
                <a:ea typeface="DM Sans"/>
                <a:cs typeface="DM Sans"/>
                <a:sym typeface="DM Sans"/>
              </a:rPr>
              <a:t>What can you say about your projects? Share it here!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keting Mix Modeling Slides">
  <a:themeElements>
    <a:clrScheme name="Office">
      <a:dk1>
        <a:srgbClr val="000000"/>
      </a:dk1>
      <a:lt1>
        <a:srgbClr val="FFFFFF"/>
      </a:lt1>
      <a:dk2>
        <a:srgbClr val="5383FF"/>
      </a:dk2>
      <a:lt2>
        <a:srgbClr val="FFFFFF"/>
      </a:lt2>
      <a:accent1>
        <a:srgbClr val="888888"/>
      </a:accent1>
      <a:accent2>
        <a:srgbClr val="5383FF"/>
      </a:accent2>
      <a:accent3>
        <a:srgbClr val="FFFFFF"/>
      </a:accent3>
      <a:accent4>
        <a:srgbClr val="888888"/>
      </a:accent4>
      <a:accent5>
        <a:srgbClr val="5383FF"/>
      </a:accent5>
      <a:accent6>
        <a:srgbClr val="FFFFFF"/>
      </a:accent6>
      <a:hlink>
        <a:srgbClr val="888888"/>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