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roxima Nova"/>
      <p:regular r:id="rId25"/>
      <p:bold r:id="rId26"/>
      <p:italic r:id="rId27"/>
      <p:boldItalic r:id="rId28"/>
    </p:embeddedFont>
    <p:embeddedFont>
      <p:font typeface="Playfair Display"/>
      <p:regular r:id="rId29"/>
      <p:bold r:id="rId30"/>
      <p:italic r:id="rId31"/>
      <p:boldItalic r:id="rId32"/>
    </p:embeddedFont>
    <p:embeddedFont>
      <p:font typeface="Russo One"/>
      <p:regular r:id="rId33"/>
    </p:embeddedFont>
    <p:embeddedFont>
      <p:font typeface="Playfair Display ExtraBold"/>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layfairDisplay-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italic.fntdata"/><Relationship Id="rId30" Type="http://schemas.openxmlformats.org/officeDocument/2006/relationships/font" Target="fonts/PlayfairDisplay-bold.fntdata"/><Relationship Id="rId11" Type="http://schemas.openxmlformats.org/officeDocument/2006/relationships/slide" Target="slides/slide6.xml"/><Relationship Id="rId33" Type="http://schemas.openxmlformats.org/officeDocument/2006/relationships/font" Target="fonts/RussoOne-regular.fntdata"/><Relationship Id="rId10" Type="http://schemas.openxmlformats.org/officeDocument/2006/relationships/slide" Target="slides/slide5.xml"/><Relationship Id="rId32" Type="http://schemas.openxmlformats.org/officeDocument/2006/relationships/font" Target="fonts/PlayfairDisplay-boldItalic.fntdata"/><Relationship Id="rId13" Type="http://schemas.openxmlformats.org/officeDocument/2006/relationships/slide" Target="slides/slide8.xml"/><Relationship Id="rId35" Type="http://schemas.openxmlformats.org/officeDocument/2006/relationships/font" Target="fonts/PlayfairDisplayExtraBold-boldItalic.fntdata"/><Relationship Id="rId12" Type="http://schemas.openxmlformats.org/officeDocument/2006/relationships/slide" Target="slides/slide7.xml"/><Relationship Id="rId34" Type="http://schemas.openxmlformats.org/officeDocument/2006/relationships/font" Target="fonts/PlayfairDisplayExtraBol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743350" y="1386950"/>
            <a:ext cx="14765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3610200" y="4967400"/>
            <a:ext cx="110676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479750" y="1484575"/>
            <a:ext cx="1532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5029200" y="4429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type="title"/>
          </p:nvPr>
        </p:nvSpPr>
        <p:spPr>
          <a:xfrm>
            <a:off x="1724261" y="639125"/>
            <a:ext cx="148833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
          <p:cNvSpPr txBox="1"/>
          <p:nvPr>
            <p:ph idx="1" type="body"/>
          </p:nvPr>
        </p:nvSpPr>
        <p:spPr>
          <a:xfrm>
            <a:off x="5257788" y="7180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1479750" y="1484575"/>
            <a:ext cx="1532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3866624" y="4354725"/>
            <a:ext cx="5786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1" name="Google Shape;21;p6"/>
          <p:cNvSpPr txBox="1"/>
          <p:nvPr>
            <p:ph idx="2" type="body"/>
          </p:nvPr>
        </p:nvSpPr>
        <p:spPr>
          <a:xfrm>
            <a:off x="9871005" y="4354725"/>
            <a:ext cx="5786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7"/>
          <p:cNvSpPr txBox="1"/>
          <p:nvPr>
            <p:ph type="title"/>
          </p:nvPr>
        </p:nvSpPr>
        <p:spPr>
          <a:xfrm>
            <a:off x="1479750" y="1484575"/>
            <a:ext cx="1532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
          <p:cNvSpPr txBox="1"/>
          <p:nvPr>
            <p:ph idx="1" type="body"/>
          </p:nvPr>
        </p:nvSpPr>
        <p:spPr>
          <a:xfrm>
            <a:off x="3248838" y="4877900"/>
            <a:ext cx="5788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25" name="Google Shape;25;p7"/>
          <p:cNvSpPr txBox="1"/>
          <p:nvPr>
            <p:ph idx="2" type="body"/>
          </p:nvPr>
        </p:nvSpPr>
        <p:spPr>
          <a:xfrm>
            <a:off x="9248568" y="4877900"/>
            <a:ext cx="5790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8"/>
          <p:cNvSpPr txBox="1"/>
          <p:nvPr>
            <p:ph type="title"/>
          </p:nvPr>
        </p:nvSpPr>
        <p:spPr>
          <a:xfrm>
            <a:off x="1479750" y="1484575"/>
            <a:ext cx="1532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 name="Shape 28"/>
        <p:cNvGrpSpPr/>
        <p:nvPr/>
      </p:nvGrpSpPr>
      <p:grpSpPr>
        <a:xfrm>
          <a:off x="0" y="0"/>
          <a:ext cx="0" cy="0"/>
          <a:chOff x="0" y="0"/>
          <a:chExt cx="0" cy="0"/>
        </a:xfrm>
      </p:grpSpPr>
      <p:sp>
        <p:nvSpPr>
          <p:cNvPr id="29" name="Google Shape;29;p9"/>
          <p:cNvSpPr txBox="1"/>
          <p:nvPr>
            <p:ph type="title"/>
          </p:nvPr>
        </p:nvSpPr>
        <p:spPr>
          <a:xfrm>
            <a:off x="1692875" y="2409750"/>
            <a:ext cx="149166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Playfair Display"/>
              <a:buNone/>
              <a:defRPr sz="9000">
                <a:latin typeface="Playfair Display"/>
                <a:ea typeface="Playfair Display"/>
                <a:cs typeface="Playfair Display"/>
                <a:sym typeface="Playfair Display"/>
              </a:defRPr>
            </a:lvl2pPr>
            <a:lvl3pPr lvl="2" algn="ctr">
              <a:spcBef>
                <a:spcPts val="0"/>
              </a:spcBef>
              <a:spcAft>
                <a:spcPts val="0"/>
              </a:spcAft>
              <a:buSzPts val="9000"/>
              <a:buFont typeface="Playfair Display"/>
              <a:buNone/>
              <a:defRPr sz="9000">
                <a:latin typeface="Playfair Display"/>
                <a:ea typeface="Playfair Display"/>
                <a:cs typeface="Playfair Display"/>
                <a:sym typeface="Playfair Display"/>
              </a:defRPr>
            </a:lvl3pPr>
            <a:lvl4pPr lvl="3" algn="ctr">
              <a:spcBef>
                <a:spcPts val="0"/>
              </a:spcBef>
              <a:spcAft>
                <a:spcPts val="0"/>
              </a:spcAft>
              <a:buSzPts val="9000"/>
              <a:buFont typeface="Playfair Display"/>
              <a:buNone/>
              <a:defRPr sz="9000">
                <a:latin typeface="Playfair Display"/>
                <a:ea typeface="Playfair Display"/>
                <a:cs typeface="Playfair Display"/>
                <a:sym typeface="Playfair Display"/>
              </a:defRPr>
            </a:lvl4pPr>
            <a:lvl5pPr lvl="4" algn="ctr">
              <a:spcBef>
                <a:spcPts val="0"/>
              </a:spcBef>
              <a:spcAft>
                <a:spcPts val="0"/>
              </a:spcAft>
              <a:buSzPts val="9000"/>
              <a:buFont typeface="Playfair Display"/>
              <a:buNone/>
              <a:defRPr sz="9000">
                <a:latin typeface="Playfair Display"/>
                <a:ea typeface="Playfair Display"/>
                <a:cs typeface="Playfair Display"/>
                <a:sym typeface="Playfair Display"/>
              </a:defRPr>
            </a:lvl5pPr>
            <a:lvl6pPr lvl="5" algn="ctr">
              <a:spcBef>
                <a:spcPts val="0"/>
              </a:spcBef>
              <a:spcAft>
                <a:spcPts val="0"/>
              </a:spcAft>
              <a:buSzPts val="9000"/>
              <a:buFont typeface="Playfair Display"/>
              <a:buNone/>
              <a:defRPr sz="9000">
                <a:latin typeface="Playfair Display"/>
                <a:ea typeface="Playfair Display"/>
                <a:cs typeface="Playfair Display"/>
                <a:sym typeface="Playfair Display"/>
              </a:defRPr>
            </a:lvl6pPr>
            <a:lvl7pPr lvl="6" algn="ctr">
              <a:spcBef>
                <a:spcPts val="0"/>
              </a:spcBef>
              <a:spcAft>
                <a:spcPts val="0"/>
              </a:spcAft>
              <a:buSzPts val="9000"/>
              <a:buFont typeface="Playfair Display"/>
              <a:buNone/>
              <a:defRPr sz="9000">
                <a:latin typeface="Playfair Display"/>
                <a:ea typeface="Playfair Display"/>
                <a:cs typeface="Playfair Display"/>
                <a:sym typeface="Playfair Display"/>
              </a:defRPr>
            </a:lvl7pPr>
            <a:lvl8pPr lvl="7" algn="ctr">
              <a:spcBef>
                <a:spcPts val="0"/>
              </a:spcBef>
              <a:spcAft>
                <a:spcPts val="0"/>
              </a:spcAft>
              <a:buSzPts val="9000"/>
              <a:buFont typeface="Playfair Display"/>
              <a:buNone/>
              <a:defRPr sz="9000">
                <a:latin typeface="Playfair Display"/>
                <a:ea typeface="Playfair Display"/>
                <a:cs typeface="Playfair Display"/>
                <a:sym typeface="Playfair Display"/>
              </a:defRPr>
            </a:lvl8pPr>
            <a:lvl9pPr lvl="8" algn="ctr">
              <a:spcBef>
                <a:spcPts val="0"/>
              </a:spcBef>
              <a:spcAft>
                <a:spcPts val="0"/>
              </a:spcAft>
              <a:buSzPts val="9000"/>
              <a:buFont typeface="Playfair Display"/>
              <a:buNone/>
              <a:defRPr sz="9000">
                <a:latin typeface="Playfair Display"/>
                <a:ea typeface="Playfair Display"/>
                <a:cs typeface="Playfair Display"/>
                <a:sym typeface="Playfair Display"/>
              </a:defRPr>
            </a:lvl9pPr>
          </a:lstStyle>
          <a:p/>
        </p:txBody>
      </p:sp>
      <p:sp>
        <p:nvSpPr>
          <p:cNvPr id="30" name="Google Shape;30;p9"/>
          <p:cNvSpPr txBox="1"/>
          <p:nvPr>
            <p:ph idx="1" type="body"/>
          </p:nvPr>
        </p:nvSpPr>
        <p:spPr>
          <a:xfrm>
            <a:off x="9073825" y="4361075"/>
            <a:ext cx="5759400" cy="47163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31" name="Google Shape;31;p9"/>
          <p:cNvSpPr txBox="1"/>
          <p:nvPr>
            <p:ph idx="2" type="body"/>
          </p:nvPr>
        </p:nvSpPr>
        <p:spPr>
          <a:xfrm>
            <a:off x="3454775" y="4361075"/>
            <a:ext cx="5432400" cy="37800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 name="Shape 32"/>
        <p:cNvGrpSpPr/>
        <p:nvPr/>
      </p:nvGrpSpPr>
      <p:grpSpPr>
        <a:xfrm>
          <a:off x="0" y="0"/>
          <a:ext cx="0" cy="0"/>
          <a:chOff x="0" y="0"/>
          <a:chExt cx="0" cy="0"/>
        </a:xfrm>
      </p:grpSpPr>
      <p:sp>
        <p:nvSpPr>
          <p:cNvPr id="33" name="Google Shape;33;p10"/>
          <p:cNvSpPr txBox="1"/>
          <p:nvPr>
            <p:ph type="title"/>
          </p:nvPr>
        </p:nvSpPr>
        <p:spPr>
          <a:xfrm>
            <a:off x="1470895" y="2967675"/>
            <a:ext cx="153462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Font typeface="Calibri"/>
              <a:buNone/>
              <a:defRPr/>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p:txBody>
      </p:sp>
      <p:sp>
        <p:nvSpPr>
          <p:cNvPr id="34" name="Google Shape;34;p10"/>
          <p:cNvSpPr/>
          <p:nvPr>
            <p:ph idx="2" type="pic"/>
          </p:nvPr>
        </p:nvSpPr>
        <p:spPr>
          <a:xfrm>
            <a:off x="11209324" y="4572000"/>
            <a:ext cx="5105400" cy="3828900"/>
          </a:xfrm>
          <a:prstGeom prst="rect">
            <a:avLst/>
          </a:prstGeom>
          <a:noFill/>
          <a:ln>
            <a:noFill/>
          </a:ln>
        </p:spPr>
      </p:sp>
      <p:sp>
        <p:nvSpPr>
          <p:cNvPr id="35" name="Google Shape;35;p10"/>
          <p:cNvSpPr txBox="1"/>
          <p:nvPr>
            <p:ph idx="1" type="body"/>
          </p:nvPr>
        </p:nvSpPr>
        <p:spPr>
          <a:xfrm>
            <a:off x="251308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79750" y="1484575"/>
            <a:ext cx="15328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2"/>
              </a:buClr>
              <a:buSzPts val="9000"/>
              <a:buFont typeface="Playfair Display"/>
              <a:buNone/>
              <a:defRPr i="0" sz="9000" u="none" cap="none" strike="noStrike">
                <a:solidFill>
                  <a:schemeClr val="accent2"/>
                </a:solidFill>
                <a:latin typeface="Playfair Display"/>
                <a:ea typeface="Playfair Display"/>
                <a:cs typeface="Playfair Display"/>
                <a:sym typeface="Playfair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4296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1pPr>
            <a:lvl2pPr indent="-381000" lvl="1" marL="914400" marR="0" rtl="0" algn="l">
              <a:spcBef>
                <a:spcPts val="56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2pPr>
            <a:lvl3pPr indent="-381000" lvl="2" marL="1371600" marR="0" rtl="0" algn="l">
              <a:spcBef>
                <a:spcPts val="48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3pPr>
            <a:lvl4pPr indent="-381000" lvl="3" marL="18288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4pPr>
            <a:lvl5pPr indent="-381000" lvl="4" marL="22860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5pPr>
            <a:lvl6pPr indent="-381000" lvl="5" marL="27432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6pPr>
            <a:lvl7pPr indent="-381000" lvl="6" marL="32004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7pPr>
            <a:lvl8pPr indent="-381000" lvl="7" marL="36576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8pPr>
            <a:lvl9pPr indent="-381000" lvl="8" marL="4114800" marR="0" rtl="0" algn="l">
              <a:spcBef>
                <a:spcPts val="400"/>
              </a:spcBef>
              <a:spcAft>
                <a:spcPts val="0"/>
              </a:spcAft>
              <a:buClr>
                <a:schemeClr val="dk1"/>
              </a:buClr>
              <a:buSzPts val="2400"/>
              <a:buFont typeface="Playfair Display"/>
              <a:buChar char="•"/>
              <a:defRPr i="0" sz="2400" u="none" cap="none" strike="noStrike">
                <a:solidFill>
                  <a:schemeClr val="dk1"/>
                </a:solidFill>
                <a:latin typeface="Playfair Display"/>
                <a:ea typeface="Playfair Display"/>
                <a:cs typeface="Playfair Display"/>
                <a:sym typeface="Playfair Displ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30.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6.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41.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35.pn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0.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4.png"/><Relationship Id="rId10" Type="http://schemas.openxmlformats.org/officeDocument/2006/relationships/image" Target="../media/image7.png"/><Relationship Id="rId9"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29.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20.png"/><Relationship Id="rId7" Type="http://schemas.openxmlformats.org/officeDocument/2006/relationships/image" Target="../media/image14.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39" name="Shape 39"/>
        <p:cNvGrpSpPr/>
        <p:nvPr/>
      </p:nvGrpSpPr>
      <p:grpSpPr>
        <a:xfrm>
          <a:off x="0" y="0"/>
          <a:ext cx="0" cy="0"/>
          <a:chOff x="0" y="0"/>
          <a:chExt cx="0" cy="0"/>
        </a:xfrm>
      </p:grpSpPr>
      <p:pic>
        <p:nvPicPr>
          <p:cNvPr id="40" name="Google Shape;40;p11"/>
          <p:cNvPicPr preferRelativeResize="0"/>
          <p:nvPr/>
        </p:nvPicPr>
        <p:blipFill>
          <a:blip r:embed="rId3">
            <a:alphaModFix/>
          </a:blip>
          <a:stretch>
            <a:fillRect/>
          </a:stretch>
        </p:blipFill>
        <p:spPr>
          <a:xfrm>
            <a:off x="0" y="-42058"/>
            <a:ext cx="18288000" cy="10269141"/>
          </a:xfrm>
          <a:prstGeom prst="rect">
            <a:avLst/>
          </a:prstGeom>
          <a:noFill/>
          <a:ln>
            <a:noFill/>
          </a:ln>
        </p:spPr>
      </p:pic>
      <p:grpSp>
        <p:nvGrpSpPr>
          <p:cNvPr id="41" name="Google Shape;41;p11"/>
          <p:cNvGrpSpPr/>
          <p:nvPr/>
        </p:nvGrpSpPr>
        <p:grpSpPr>
          <a:xfrm>
            <a:off x="530224" y="228905"/>
            <a:ext cx="12563532" cy="9727161"/>
            <a:chOff x="0" y="-38100"/>
            <a:chExt cx="3308914" cy="2561886"/>
          </a:xfrm>
        </p:grpSpPr>
        <p:sp>
          <p:nvSpPr>
            <p:cNvPr id="42" name="Google Shape;42;p11"/>
            <p:cNvSpPr/>
            <p:nvPr/>
          </p:nvSpPr>
          <p:spPr>
            <a:xfrm>
              <a:off x="0" y="0"/>
              <a:ext cx="3308914" cy="2523786"/>
            </a:xfrm>
            <a:custGeom>
              <a:rect b="b" l="l" r="r" t="t"/>
              <a:pathLst>
                <a:path extrusionOk="0" h="2523786" w="3308914">
                  <a:moveTo>
                    <a:pt x="31427" y="0"/>
                  </a:moveTo>
                  <a:lnTo>
                    <a:pt x="3277487" y="0"/>
                  </a:lnTo>
                  <a:cubicBezTo>
                    <a:pt x="3285822" y="0"/>
                    <a:pt x="3293815" y="3311"/>
                    <a:pt x="3299709" y="9205"/>
                  </a:cubicBezTo>
                  <a:cubicBezTo>
                    <a:pt x="3305603" y="15099"/>
                    <a:pt x="3308914" y="23092"/>
                    <a:pt x="3308914" y="31427"/>
                  </a:cubicBezTo>
                  <a:lnTo>
                    <a:pt x="3308914" y="2492359"/>
                  </a:lnTo>
                  <a:cubicBezTo>
                    <a:pt x="3308914" y="2509716"/>
                    <a:pt x="3294843" y="2523786"/>
                    <a:pt x="3277487" y="2523786"/>
                  </a:cubicBezTo>
                  <a:lnTo>
                    <a:pt x="31427" y="2523786"/>
                  </a:lnTo>
                  <a:cubicBezTo>
                    <a:pt x="14070" y="2523786"/>
                    <a:pt x="0" y="2509716"/>
                    <a:pt x="0" y="2492359"/>
                  </a:cubicBezTo>
                  <a:lnTo>
                    <a:pt x="0" y="31427"/>
                  </a:lnTo>
                  <a:cubicBezTo>
                    <a:pt x="0" y="14070"/>
                    <a:pt x="14070" y="0"/>
                    <a:pt x="31427"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1"/>
            <p:cNvSpPr txBox="1"/>
            <p:nvPr/>
          </p:nvSpPr>
          <p:spPr>
            <a:xfrm>
              <a:off x="0" y="-38100"/>
              <a:ext cx="3308914" cy="25618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 name="Google Shape;44;p11"/>
          <p:cNvPicPr preferRelativeResize="0"/>
          <p:nvPr/>
        </p:nvPicPr>
        <p:blipFill>
          <a:blip r:embed="rId3">
            <a:alphaModFix/>
          </a:blip>
          <a:stretch>
            <a:fillRect/>
          </a:stretch>
        </p:blipFill>
        <p:spPr>
          <a:xfrm>
            <a:off x="0" y="32330"/>
            <a:ext cx="18288000" cy="10269141"/>
          </a:xfrm>
          <a:prstGeom prst="rect">
            <a:avLst/>
          </a:prstGeom>
          <a:noFill/>
          <a:ln>
            <a:noFill/>
          </a:ln>
        </p:spPr>
      </p:pic>
      <p:grpSp>
        <p:nvGrpSpPr>
          <p:cNvPr id="45" name="Google Shape;45;p11"/>
          <p:cNvGrpSpPr/>
          <p:nvPr/>
        </p:nvGrpSpPr>
        <p:grpSpPr>
          <a:xfrm>
            <a:off x="3596433" y="7402045"/>
            <a:ext cx="3536397" cy="699687"/>
            <a:chOff x="0" y="-38100"/>
            <a:chExt cx="2246615" cy="444500"/>
          </a:xfrm>
        </p:grpSpPr>
        <p:sp>
          <p:nvSpPr>
            <p:cNvPr id="46" name="Google Shape;46;p11"/>
            <p:cNvSpPr/>
            <p:nvPr/>
          </p:nvSpPr>
          <p:spPr>
            <a:xfrm>
              <a:off x="0" y="0"/>
              <a:ext cx="2246615" cy="406400"/>
            </a:xfrm>
            <a:custGeom>
              <a:rect b="b" l="l" r="r" t="t"/>
              <a:pathLst>
                <a:path extrusionOk="0" h="406400" w="2246615">
                  <a:moveTo>
                    <a:pt x="2043415" y="0"/>
                  </a:moveTo>
                  <a:cubicBezTo>
                    <a:pt x="2155639" y="0"/>
                    <a:pt x="2246615" y="90976"/>
                    <a:pt x="2246615" y="203200"/>
                  </a:cubicBezTo>
                  <a:cubicBezTo>
                    <a:pt x="2246615" y="315424"/>
                    <a:pt x="2155639" y="406400"/>
                    <a:pt x="2043415" y="406400"/>
                  </a:cubicBezTo>
                  <a:lnTo>
                    <a:pt x="203200" y="406400"/>
                  </a:lnTo>
                  <a:cubicBezTo>
                    <a:pt x="90976" y="406400"/>
                    <a:pt x="0" y="315424"/>
                    <a:pt x="0" y="203200"/>
                  </a:cubicBezTo>
                  <a:cubicBezTo>
                    <a:pt x="0" y="90976"/>
                    <a:pt x="90976" y="0"/>
                    <a:pt x="203200" y="0"/>
                  </a:cubicBezTo>
                  <a:close/>
                </a:path>
              </a:pathLst>
            </a:custGeom>
            <a:gradFill>
              <a:gsLst>
                <a:gs pos="0">
                  <a:srgbClr val="84D5D5"/>
                </a:gs>
                <a:gs pos="100000">
                  <a:srgbClr val="FFFFFF"/>
                </a:gs>
              </a:gsLst>
              <a:lin ang="0" scaled="0"/>
            </a:gra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1"/>
            <p:cNvSpPr txBox="1"/>
            <p:nvPr/>
          </p:nvSpPr>
          <p:spPr>
            <a:xfrm>
              <a:off x="0" y="-38100"/>
              <a:ext cx="224661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11"/>
          <p:cNvSpPr txBox="1"/>
          <p:nvPr/>
        </p:nvSpPr>
        <p:spPr>
          <a:xfrm>
            <a:off x="1128750" y="1877264"/>
            <a:ext cx="8471700" cy="5146800"/>
          </a:xfrm>
          <a:prstGeom prst="rect">
            <a:avLst/>
          </a:prstGeom>
          <a:noFill/>
          <a:ln>
            <a:noFill/>
          </a:ln>
        </p:spPr>
        <p:txBody>
          <a:bodyPr anchorCtr="0" anchor="t" bIns="0" lIns="0" spcFirstLastPara="1" rIns="0" wrap="square" tIns="0">
            <a:spAutoFit/>
          </a:bodyPr>
          <a:lstStyle/>
          <a:p>
            <a:pPr indent="0" lvl="0" marL="0" marR="0" rtl="0" algn="ctr">
              <a:lnSpc>
                <a:spcPct val="106995"/>
              </a:lnSpc>
              <a:spcBef>
                <a:spcPts val="0"/>
              </a:spcBef>
              <a:spcAft>
                <a:spcPts val="0"/>
              </a:spcAft>
              <a:buNone/>
            </a:pPr>
            <a:r>
              <a:rPr i="0" lang="en-US" sz="10649" u="none" cap="none" strike="noStrike">
                <a:solidFill>
                  <a:srgbClr val="FFFFFF"/>
                </a:solidFill>
                <a:latin typeface="Playfair Display ExtraBold"/>
                <a:ea typeface="Playfair Display ExtraBold"/>
                <a:cs typeface="Playfair Display ExtraBold"/>
                <a:sym typeface="Playfair Display ExtraBold"/>
              </a:rPr>
              <a:t>Simple</a:t>
            </a:r>
            <a:endParaRPr>
              <a:latin typeface="Playfair Display ExtraBold"/>
              <a:ea typeface="Playfair Display ExtraBold"/>
              <a:cs typeface="Playfair Display ExtraBold"/>
              <a:sym typeface="Playfair Display ExtraBold"/>
            </a:endParaRPr>
          </a:p>
          <a:p>
            <a:pPr indent="0" lvl="0" marL="0" marR="0" rtl="0" algn="ctr">
              <a:lnSpc>
                <a:spcPct val="106995"/>
              </a:lnSpc>
              <a:spcBef>
                <a:spcPts val="0"/>
              </a:spcBef>
              <a:spcAft>
                <a:spcPts val="0"/>
              </a:spcAft>
              <a:buNone/>
            </a:pPr>
            <a:r>
              <a:rPr i="0" lang="en-US" sz="10649" u="none" cap="none" strike="noStrike">
                <a:solidFill>
                  <a:srgbClr val="FFFFFF"/>
                </a:solidFill>
                <a:latin typeface="Playfair Display ExtraBold"/>
                <a:ea typeface="Playfair Display ExtraBold"/>
                <a:cs typeface="Playfair Display ExtraBold"/>
                <a:sym typeface="Playfair Display ExtraBold"/>
              </a:rPr>
              <a:t>Market</a:t>
            </a:r>
            <a:endParaRPr>
              <a:latin typeface="Playfair Display ExtraBold"/>
              <a:ea typeface="Playfair Display ExtraBold"/>
              <a:cs typeface="Playfair Display ExtraBold"/>
              <a:sym typeface="Playfair Display ExtraBold"/>
            </a:endParaRPr>
          </a:p>
          <a:p>
            <a:pPr indent="0" lvl="0" marL="0" marR="0" rtl="0" algn="ctr">
              <a:lnSpc>
                <a:spcPct val="106995"/>
              </a:lnSpc>
              <a:spcBef>
                <a:spcPts val="0"/>
              </a:spcBef>
              <a:spcAft>
                <a:spcPts val="0"/>
              </a:spcAft>
              <a:buNone/>
            </a:pPr>
            <a:r>
              <a:rPr i="0" lang="en-US" sz="10649" u="none" cap="none" strike="noStrike">
                <a:solidFill>
                  <a:srgbClr val="FFFFFF"/>
                </a:solidFill>
                <a:latin typeface="Playfair Display ExtraBold"/>
                <a:ea typeface="Playfair Display ExtraBold"/>
                <a:cs typeface="Playfair Display ExtraBold"/>
                <a:sym typeface="Playfair Display ExtraBold"/>
              </a:rPr>
              <a:t>Research</a:t>
            </a:r>
            <a:r>
              <a:rPr i="0" lang="en-US" sz="10649" u="none" cap="none" strike="noStrike">
                <a:solidFill>
                  <a:srgbClr val="FFFFFF"/>
                </a:solidFill>
                <a:latin typeface="Russo One"/>
                <a:ea typeface="Russo One"/>
                <a:cs typeface="Russo One"/>
                <a:sym typeface="Russo One"/>
              </a:rPr>
              <a:t> </a:t>
            </a:r>
            <a:endParaRPr>
              <a:latin typeface="Russo One"/>
              <a:ea typeface="Russo One"/>
              <a:cs typeface="Russo One"/>
              <a:sym typeface="Russo One"/>
            </a:endParaRPr>
          </a:p>
        </p:txBody>
      </p:sp>
      <p:sp>
        <p:nvSpPr>
          <p:cNvPr id="49" name="Google Shape;49;p11"/>
          <p:cNvSpPr txBox="1"/>
          <p:nvPr/>
        </p:nvSpPr>
        <p:spPr>
          <a:xfrm>
            <a:off x="3791768" y="7543769"/>
            <a:ext cx="3145800" cy="4752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3088" u="none" cap="none" strike="noStrike">
                <a:solidFill>
                  <a:srgbClr val="193E3E"/>
                </a:solidFill>
                <a:latin typeface="Playfair Display"/>
                <a:ea typeface="Playfair Display"/>
                <a:cs typeface="Playfair Display"/>
                <a:sym typeface="Playfair Display"/>
              </a:rPr>
              <a:t>Presentation</a:t>
            </a:r>
            <a:endParaRPr b="1">
              <a:latin typeface="Playfair Display"/>
              <a:ea typeface="Playfair Display"/>
              <a:cs typeface="Playfair Display"/>
              <a:sym typeface="Playfair Display"/>
            </a:endParaRPr>
          </a:p>
        </p:txBody>
      </p:sp>
      <p:pic>
        <p:nvPicPr>
          <p:cNvPr id="50" name="Google Shape;50;p11"/>
          <p:cNvPicPr preferRelativeResize="0"/>
          <p:nvPr/>
        </p:nvPicPr>
        <p:blipFill>
          <a:blip r:embed="rId4">
            <a:alphaModFix/>
          </a:blip>
          <a:stretch>
            <a:fillRect/>
          </a:stretch>
        </p:blipFill>
        <p:spPr>
          <a:xfrm>
            <a:off x="9809275" y="-710550"/>
            <a:ext cx="11754898" cy="117548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221" name="Shape 221"/>
        <p:cNvGrpSpPr/>
        <p:nvPr/>
      </p:nvGrpSpPr>
      <p:grpSpPr>
        <a:xfrm>
          <a:off x="0" y="0"/>
          <a:ext cx="0" cy="0"/>
          <a:chOff x="0" y="0"/>
          <a:chExt cx="0" cy="0"/>
        </a:xfrm>
      </p:grpSpPr>
      <p:pic>
        <p:nvPicPr>
          <p:cNvPr id="222" name="Google Shape;222;p20"/>
          <p:cNvPicPr preferRelativeResize="0"/>
          <p:nvPr/>
        </p:nvPicPr>
        <p:blipFill>
          <a:blip r:embed="rId3">
            <a:alphaModFix/>
          </a:blip>
          <a:stretch>
            <a:fillRect/>
          </a:stretch>
        </p:blipFill>
        <p:spPr>
          <a:xfrm>
            <a:off x="-25" y="11027"/>
            <a:ext cx="18288000" cy="10278070"/>
          </a:xfrm>
          <a:prstGeom prst="rect">
            <a:avLst/>
          </a:prstGeom>
          <a:noFill/>
          <a:ln>
            <a:noFill/>
          </a:ln>
        </p:spPr>
      </p:pic>
      <p:sp>
        <p:nvSpPr>
          <p:cNvPr id="223" name="Google Shape;223;p20"/>
          <p:cNvSpPr txBox="1"/>
          <p:nvPr/>
        </p:nvSpPr>
        <p:spPr>
          <a:xfrm>
            <a:off x="481249" y="1009650"/>
            <a:ext cx="173157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Interesting Data</a:t>
            </a:r>
            <a:endParaRPr b="1">
              <a:latin typeface="Playfair Display"/>
              <a:ea typeface="Playfair Display"/>
              <a:cs typeface="Playfair Display"/>
              <a:sym typeface="Playfair Display"/>
            </a:endParaRPr>
          </a:p>
        </p:txBody>
      </p:sp>
      <p:sp>
        <p:nvSpPr>
          <p:cNvPr id="224" name="Google Shape;224;p20"/>
          <p:cNvSpPr txBox="1"/>
          <p:nvPr/>
        </p:nvSpPr>
        <p:spPr>
          <a:xfrm>
            <a:off x="2977832" y="2680554"/>
            <a:ext cx="12322393"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the featured statistic</a:t>
            </a:r>
            <a:endParaRPr/>
          </a:p>
        </p:txBody>
      </p:sp>
      <p:grpSp>
        <p:nvGrpSpPr>
          <p:cNvPr id="225" name="Google Shape;225;p20"/>
          <p:cNvGrpSpPr/>
          <p:nvPr/>
        </p:nvGrpSpPr>
        <p:grpSpPr>
          <a:xfrm>
            <a:off x="1123251" y="4673450"/>
            <a:ext cx="3545857" cy="3427704"/>
            <a:chOff x="0" y="-38100"/>
            <a:chExt cx="1079447" cy="1043479"/>
          </a:xfrm>
        </p:grpSpPr>
        <p:sp>
          <p:nvSpPr>
            <p:cNvPr id="226" name="Google Shape;226;p20"/>
            <p:cNvSpPr/>
            <p:nvPr/>
          </p:nvSpPr>
          <p:spPr>
            <a:xfrm>
              <a:off x="0" y="0"/>
              <a:ext cx="1079447" cy="1005379"/>
            </a:xfrm>
            <a:custGeom>
              <a:rect b="b" l="l" r="r" t="t"/>
              <a:pathLst>
                <a:path extrusionOk="0" h="1005379" w="1079447">
                  <a:moveTo>
                    <a:pt x="111352" y="0"/>
                  </a:moveTo>
                  <a:lnTo>
                    <a:pt x="968095" y="0"/>
                  </a:lnTo>
                  <a:cubicBezTo>
                    <a:pt x="1029593" y="0"/>
                    <a:pt x="1079447" y="49854"/>
                    <a:pt x="1079447" y="111352"/>
                  </a:cubicBezTo>
                  <a:lnTo>
                    <a:pt x="1079447" y="894027"/>
                  </a:lnTo>
                  <a:cubicBezTo>
                    <a:pt x="1079447" y="955525"/>
                    <a:pt x="1029593" y="1005379"/>
                    <a:pt x="968095" y="1005379"/>
                  </a:cubicBezTo>
                  <a:lnTo>
                    <a:pt x="111352" y="1005379"/>
                  </a:lnTo>
                  <a:cubicBezTo>
                    <a:pt x="81820" y="1005379"/>
                    <a:pt x="53497" y="993647"/>
                    <a:pt x="32614" y="972764"/>
                  </a:cubicBezTo>
                  <a:cubicBezTo>
                    <a:pt x="11732" y="951882"/>
                    <a:pt x="0" y="923559"/>
                    <a:pt x="0" y="894027"/>
                  </a:cubicBezTo>
                  <a:lnTo>
                    <a:pt x="0" y="111352"/>
                  </a:lnTo>
                  <a:cubicBezTo>
                    <a:pt x="0" y="49854"/>
                    <a:pt x="49854" y="0"/>
                    <a:pt x="111352"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20"/>
          <p:cNvSpPr txBox="1"/>
          <p:nvPr/>
        </p:nvSpPr>
        <p:spPr>
          <a:xfrm>
            <a:off x="1427736" y="6643030"/>
            <a:ext cx="293688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the featured statistic.</a:t>
            </a:r>
            <a:endParaRPr/>
          </a:p>
        </p:txBody>
      </p:sp>
      <p:grpSp>
        <p:nvGrpSpPr>
          <p:cNvPr id="229" name="Google Shape;229;p20"/>
          <p:cNvGrpSpPr/>
          <p:nvPr/>
        </p:nvGrpSpPr>
        <p:grpSpPr>
          <a:xfrm>
            <a:off x="1843783" y="3867712"/>
            <a:ext cx="2104793" cy="2104793"/>
            <a:chOff x="0" y="0"/>
            <a:chExt cx="812800" cy="812800"/>
          </a:xfrm>
        </p:grpSpPr>
        <p:sp>
          <p:nvSpPr>
            <p:cNvPr id="230" name="Google Shape;23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2" name="Google Shape;232;p20"/>
          <p:cNvPicPr preferRelativeResize="0"/>
          <p:nvPr/>
        </p:nvPicPr>
        <p:blipFill rotWithShape="1">
          <a:blip r:embed="rId4">
            <a:alphaModFix/>
          </a:blip>
          <a:srcRect b="0" l="0" r="0" t="0"/>
          <a:stretch/>
        </p:blipFill>
        <p:spPr>
          <a:xfrm>
            <a:off x="1575796" y="3599725"/>
            <a:ext cx="2640766" cy="2640766"/>
          </a:xfrm>
          <a:prstGeom prst="rect">
            <a:avLst/>
          </a:prstGeom>
          <a:noFill/>
          <a:ln>
            <a:noFill/>
          </a:ln>
        </p:spPr>
      </p:pic>
      <p:grpSp>
        <p:nvGrpSpPr>
          <p:cNvPr id="233" name="Google Shape;233;p20"/>
          <p:cNvGrpSpPr/>
          <p:nvPr/>
        </p:nvGrpSpPr>
        <p:grpSpPr>
          <a:xfrm>
            <a:off x="5288465" y="4673450"/>
            <a:ext cx="3545857" cy="3427704"/>
            <a:chOff x="0" y="-38100"/>
            <a:chExt cx="1079447" cy="1043479"/>
          </a:xfrm>
        </p:grpSpPr>
        <p:sp>
          <p:nvSpPr>
            <p:cNvPr id="234" name="Google Shape;234;p20"/>
            <p:cNvSpPr/>
            <p:nvPr/>
          </p:nvSpPr>
          <p:spPr>
            <a:xfrm>
              <a:off x="0" y="0"/>
              <a:ext cx="1079447" cy="1005379"/>
            </a:xfrm>
            <a:custGeom>
              <a:rect b="b" l="l" r="r" t="t"/>
              <a:pathLst>
                <a:path extrusionOk="0" h="1005379" w="1079447">
                  <a:moveTo>
                    <a:pt x="111352" y="0"/>
                  </a:moveTo>
                  <a:lnTo>
                    <a:pt x="968095" y="0"/>
                  </a:lnTo>
                  <a:cubicBezTo>
                    <a:pt x="1029593" y="0"/>
                    <a:pt x="1079447" y="49854"/>
                    <a:pt x="1079447" y="111352"/>
                  </a:cubicBezTo>
                  <a:lnTo>
                    <a:pt x="1079447" y="894027"/>
                  </a:lnTo>
                  <a:cubicBezTo>
                    <a:pt x="1079447" y="955525"/>
                    <a:pt x="1029593" y="1005379"/>
                    <a:pt x="968095" y="1005379"/>
                  </a:cubicBezTo>
                  <a:lnTo>
                    <a:pt x="111352" y="1005379"/>
                  </a:lnTo>
                  <a:cubicBezTo>
                    <a:pt x="81820" y="1005379"/>
                    <a:pt x="53497" y="993647"/>
                    <a:pt x="32614" y="972764"/>
                  </a:cubicBezTo>
                  <a:cubicBezTo>
                    <a:pt x="11732" y="951882"/>
                    <a:pt x="0" y="923559"/>
                    <a:pt x="0" y="894027"/>
                  </a:cubicBezTo>
                  <a:lnTo>
                    <a:pt x="0" y="111352"/>
                  </a:lnTo>
                  <a:cubicBezTo>
                    <a:pt x="0" y="49854"/>
                    <a:pt x="49854" y="0"/>
                    <a:pt x="111352"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0"/>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20"/>
          <p:cNvSpPr txBox="1"/>
          <p:nvPr/>
        </p:nvSpPr>
        <p:spPr>
          <a:xfrm>
            <a:off x="5592950" y="6643030"/>
            <a:ext cx="293688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the featured statistic.</a:t>
            </a:r>
            <a:endParaRPr/>
          </a:p>
        </p:txBody>
      </p:sp>
      <p:grpSp>
        <p:nvGrpSpPr>
          <p:cNvPr id="237" name="Google Shape;237;p20"/>
          <p:cNvGrpSpPr/>
          <p:nvPr/>
        </p:nvGrpSpPr>
        <p:grpSpPr>
          <a:xfrm>
            <a:off x="6008996" y="3867712"/>
            <a:ext cx="2104793" cy="2104793"/>
            <a:chOff x="0" y="0"/>
            <a:chExt cx="812800" cy="812800"/>
          </a:xfrm>
        </p:grpSpPr>
        <p:sp>
          <p:nvSpPr>
            <p:cNvPr id="238" name="Google Shape;23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0" name="Google Shape;240;p20"/>
          <p:cNvPicPr preferRelativeResize="0"/>
          <p:nvPr/>
        </p:nvPicPr>
        <p:blipFill rotWithShape="1">
          <a:blip r:embed="rId5">
            <a:alphaModFix/>
          </a:blip>
          <a:srcRect b="0" l="0" r="0" t="0"/>
          <a:stretch/>
        </p:blipFill>
        <p:spPr>
          <a:xfrm>
            <a:off x="5741010" y="3599725"/>
            <a:ext cx="2640766" cy="2640766"/>
          </a:xfrm>
          <a:prstGeom prst="rect">
            <a:avLst/>
          </a:prstGeom>
          <a:noFill/>
          <a:ln>
            <a:noFill/>
          </a:ln>
        </p:spPr>
      </p:pic>
      <p:grpSp>
        <p:nvGrpSpPr>
          <p:cNvPr id="241" name="Google Shape;241;p20"/>
          <p:cNvGrpSpPr/>
          <p:nvPr/>
        </p:nvGrpSpPr>
        <p:grpSpPr>
          <a:xfrm>
            <a:off x="9453678" y="4673450"/>
            <a:ext cx="3545857" cy="3427704"/>
            <a:chOff x="0" y="-38100"/>
            <a:chExt cx="1079447" cy="1043479"/>
          </a:xfrm>
        </p:grpSpPr>
        <p:sp>
          <p:nvSpPr>
            <p:cNvPr id="242" name="Google Shape;242;p20"/>
            <p:cNvSpPr/>
            <p:nvPr/>
          </p:nvSpPr>
          <p:spPr>
            <a:xfrm>
              <a:off x="0" y="0"/>
              <a:ext cx="1079447" cy="1005379"/>
            </a:xfrm>
            <a:custGeom>
              <a:rect b="b" l="l" r="r" t="t"/>
              <a:pathLst>
                <a:path extrusionOk="0" h="1005379" w="1079447">
                  <a:moveTo>
                    <a:pt x="111352" y="0"/>
                  </a:moveTo>
                  <a:lnTo>
                    <a:pt x="968095" y="0"/>
                  </a:lnTo>
                  <a:cubicBezTo>
                    <a:pt x="1029593" y="0"/>
                    <a:pt x="1079447" y="49854"/>
                    <a:pt x="1079447" y="111352"/>
                  </a:cubicBezTo>
                  <a:lnTo>
                    <a:pt x="1079447" y="894027"/>
                  </a:lnTo>
                  <a:cubicBezTo>
                    <a:pt x="1079447" y="955525"/>
                    <a:pt x="1029593" y="1005379"/>
                    <a:pt x="968095" y="1005379"/>
                  </a:cubicBezTo>
                  <a:lnTo>
                    <a:pt x="111352" y="1005379"/>
                  </a:lnTo>
                  <a:cubicBezTo>
                    <a:pt x="81820" y="1005379"/>
                    <a:pt x="53497" y="993647"/>
                    <a:pt x="32614" y="972764"/>
                  </a:cubicBezTo>
                  <a:cubicBezTo>
                    <a:pt x="11732" y="951882"/>
                    <a:pt x="0" y="923559"/>
                    <a:pt x="0" y="894027"/>
                  </a:cubicBezTo>
                  <a:lnTo>
                    <a:pt x="0" y="111352"/>
                  </a:lnTo>
                  <a:cubicBezTo>
                    <a:pt x="0" y="49854"/>
                    <a:pt x="49854" y="0"/>
                    <a:pt x="111352"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20"/>
          <p:cNvSpPr txBox="1"/>
          <p:nvPr/>
        </p:nvSpPr>
        <p:spPr>
          <a:xfrm>
            <a:off x="9758163" y="6643030"/>
            <a:ext cx="293688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the featured statistic.</a:t>
            </a:r>
            <a:endParaRPr/>
          </a:p>
        </p:txBody>
      </p:sp>
      <p:grpSp>
        <p:nvGrpSpPr>
          <p:cNvPr id="245" name="Google Shape;245;p20"/>
          <p:cNvGrpSpPr/>
          <p:nvPr/>
        </p:nvGrpSpPr>
        <p:grpSpPr>
          <a:xfrm>
            <a:off x="10174210" y="3867712"/>
            <a:ext cx="2104793" cy="2104793"/>
            <a:chOff x="0" y="0"/>
            <a:chExt cx="812800" cy="812800"/>
          </a:xfrm>
        </p:grpSpPr>
        <p:sp>
          <p:nvSpPr>
            <p:cNvPr id="246" name="Google Shape;2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8" name="Google Shape;248;p20"/>
          <p:cNvPicPr preferRelativeResize="0"/>
          <p:nvPr/>
        </p:nvPicPr>
        <p:blipFill rotWithShape="1">
          <a:blip r:embed="rId6">
            <a:alphaModFix/>
          </a:blip>
          <a:srcRect b="0" l="0" r="0" t="0"/>
          <a:stretch/>
        </p:blipFill>
        <p:spPr>
          <a:xfrm>
            <a:off x="9906224" y="3599725"/>
            <a:ext cx="2640766" cy="2640766"/>
          </a:xfrm>
          <a:prstGeom prst="rect">
            <a:avLst/>
          </a:prstGeom>
          <a:noFill/>
          <a:ln>
            <a:noFill/>
          </a:ln>
        </p:spPr>
      </p:pic>
      <p:grpSp>
        <p:nvGrpSpPr>
          <p:cNvPr id="249" name="Google Shape;249;p20"/>
          <p:cNvGrpSpPr/>
          <p:nvPr/>
        </p:nvGrpSpPr>
        <p:grpSpPr>
          <a:xfrm>
            <a:off x="13618892" y="4673450"/>
            <a:ext cx="3545857" cy="3427704"/>
            <a:chOff x="0" y="-38100"/>
            <a:chExt cx="1079447" cy="1043479"/>
          </a:xfrm>
        </p:grpSpPr>
        <p:sp>
          <p:nvSpPr>
            <p:cNvPr id="250" name="Google Shape;250;p20"/>
            <p:cNvSpPr/>
            <p:nvPr/>
          </p:nvSpPr>
          <p:spPr>
            <a:xfrm>
              <a:off x="0" y="0"/>
              <a:ext cx="1079447" cy="1005379"/>
            </a:xfrm>
            <a:custGeom>
              <a:rect b="b" l="l" r="r" t="t"/>
              <a:pathLst>
                <a:path extrusionOk="0" h="1005379" w="1079447">
                  <a:moveTo>
                    <a:pt x="111352" y="0"/>
                  </a:moveTo>
                  <a:lnTo>
                    <a:pt x="968095" y="0"/>
                  </a:lnTo>
                  <a:cubicBezTo>
                    <a:pt x="1029593" y="0"/>
                    <a:pt x="1079447" y="49854"/>
                    <a:pt x="1079447" y="111352"/>
                  </a:cubicBezTo>
                  <a:lnTo>
                    <a:pt x="1079447" y="894027"/>
                  </a:lnTo>
                  <a:cubicBezTo>
                    <a:pt x="1079447" y="955525"/>
                    <a:pt x="1029593" y="1005379"/>
                    <a:pt x="968095" y="1005379"/>
                  </a:cubicBezTo>
                  <a:lnTo>
                    <a:pt x="111352" y="1005379"/>
                  </a:lnTo>
                  <a:cubicBezTo>
                    <a:pt x="81820" y="1005379"/>
                    <a:pt x="53497" y="993647"/>
                    <a:pt x="32614" y="972764"/>
                  </a:cubicBezTo>
                  <a:cubicBezTo>
                    <a:pt x="11732" y="951882"/>
                    <a:pt x="0" y="923559"/>
                    <a:pt x="0" y="894027"/>
                  </a:cubicBezTo>
                  <a:lnTo>
                    <a:pt x="0" y="111352"/>
                  </a:lnTo>
                  <a:cubicBezTo>
                    <a:pt x="0" y="49854"/>
                    <a:pt x="49854" y="0"/>
                    <a:pt x="111352"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20"/>
          <p:cNvSpPr txBox="1"/>
          <p:nvPr/>
        </p:nvSpPr>
        <p:spPr>
          <a:xfrm>
            <a:off x="13923377" y="6643030"/>
            <a:ext cx="293688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the featured statistic.</a:t>
            </a:r>
            <a:endParaRPr/>
          </a:p>
        </p:txBody>
      </p:sp>
      <p:grpSp>
        <p:nvGrpSpPr>
          <p:cNvPr id="253" name="Google Shape;253;p20"/>
          <p:cNvGrpSpPr/>
          <p:nvPr/>
        </p:nvGrpSpPr>
        <p:grpSpPr>
          <a:xfrm>
            <a:off x="14339424" y="3867712"/>
            <a:ext cx="2104793" cy="2104793"/>
            <a:chOff x="0" y="0"/>
            <a:chExt cx="812800" cy="812800"/>
          </a:xfrm>
        </p:grpSpPr>
        <p:sp>
          <p:nvSpPr>
            <p:cNvPr id="254" name="Google Shape;25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6" name="Google Shape;256;p20"/>
          <p:cNvPicPr preferRelativeResize="0"/>
          <p:nvPr/>
        </p:nvPicPr>
        <p:blipFill rotWithShape="1">
          <a:blip r:embed="rId7">
            <a:alphaModFix/>
          </a:blip>
          <a:srcRect b="0" l="0" r="0" t="0"/>
          <a:stretch/>
        </p:blipFill>
        <p:spPr>
          <a:xfrm>
            <a:off x="14071437" y="3599725"/>
            <a:ext cx="2640766" cy="2640766"/>
          </a:xfrm>
          <a:prstGeom prst="rect">
            <a:avLst/>
          </a:prstGeom>
          <a:noFill/>
          <a:ln>
            <a:noFill/>
          </a:ln>
        </p:spPr>
      </p:pic>
      <p:sp>
        <p:nvSpPr>
          <p:cNvPr id="257" name="Google Shape;257;p20"/>
          <p:cNvSpPr/>
          <p:nvPr/>
        </p:nvSpPr>
        <p:spPr>
          <a:xfrm>
            <a:off x="15787073" y="8546605"/>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261" name="Shape 261"/>
        <p:cNvGrpSpPr/>
        <p:nvPr/>
      </p:nvGrpSpPr>
      <p:grpSpPr>
        <a:xfrm>
          <a:off x="0" y="0"/>
          <a:ext cx="0" cy="0"/>
          <a:chOff x="0" y="0"/>
          <a:chExt cx="0" cy="0"/>
        </a:xfrm>
      </p:grpSpPr>
      <p:pic>
        <p:nvPicPr>
          <p:cNvPr id="262" name="Google Shape;262;p21"/>
          <p:cNvPicPr preferRelativeResize="0"/>
          <p:nvPr/>
        </p:nvPicPr>
        <p:blipFill>
          <a:blip r:embed="rId3">
            <a:alphaModFix/>
          </a:blip>
          <a:stretch>
            <a:fillRect/>
          </a:stretch>
        </p:blipFill>
        <p:spPr>
          <a:xfrm>
            <a:off x="-25" y="11027"/>
            <a:ext cx="18288000" cy="10278070"/>
          </a:xfrm>
          <a:prstGeom prst="rect">
            <a:avLst/>
          </a:prstGeom>
          <a:noFill/>
          <a:ln>
            <a:noFill/>
          </a:ln>
        </p:spPr>
      </p:pic>
      <p:grpSp>
        <p:nvGrpSpPr>
          <p:cNvPr id="263" name="Google Shape;263;p21"/>
          <p:cNvGrpSpPr/>
          <p:nvPr/>
        </p:nvGrpSpPr>
        <p:grpSpPr>
          <a:xfrm>
            <a:off x="1916640" y="4919328"/>
            <a:ext cx="3916422" cy="4338972"/>
            <a:chOff x="0" y="-38100"/>
            <a:chExt cx="898704" cy="995667"/>
          </a:xfrm>
        </p:grpSpPr>
        <p:sp>
          <p:nvSpPr>
            <p:cNvPr id="264" name="Google Shape;264;p21"/>
            <p:cNvSpPr/>
            <p:nvPr/>
          </p:nvSpPr>
          <p:spPr>
            <a:xfrm>
              <a:off x="0" y="0"/>
              <a:ext cx="898704" cy="957567"/>
            </a:xfrm>
            <a:custGeom>
              <a:rect b="b" l="l" r="r" t="t"/>
              <a:pathLst>
                <a:path extrusionOk="0" h="957567" w="898704">
                  <a:moveTo>
                    <a:pt x="100816" y="0"/>
                  </a:moveTo>
                  <a:lnTo>
                    <a:pt x="797888" y="0"/>
                  </a:lnTo>
                  <a:cubicBezTo>
                    <a:pt x="824626" y="0"/>
                    <a:pt x="850269" y="10622"/>
                    <a:pt x="869176" y="29528"/>
                  </a:cubicBezTo>
                  <a:cubicBezTo>
                    <a:pt x="888082" y="48435"/>
                    <a:pt x="898704" y="74078"/>
                    <a:pt x="898704" y="100816"/>
                  </a:cubicBezTo>
                  <a:lnTo>
                    <a:pt x="898704" y="856751"/>
                  </a:lnTo>
                  <a:cubicBezTo>
                    <a:pt x="898704" y="883489"/>
                    <a:pt x="888082" y="909132"/>
                    <a:pt x="869176" y="928039"/>
                  </a:cubicBezTo>
                  <a:cubicBezTo>
                    <a:pt x="850269" y="946945"/>
                    <a:pt x="824626" y="957567"/>
                    <a:pt x="797888" y="957567"/>
                  </a:cubicBezTo>
                  <a:lnTo>
                    <a:pt x="100816" y="957567"/>
                  </a:lnTo>
                  <a:cubicBezTo>
                    <a:pt x="74078" y="957567"/>
                    <a:pt x="48435" y="946945"/>
                    <a:pt x="29528" y="928039"/>
                  </a:cubicBezTo>
                  <a:cubicBezTo>
                    <a:pt x="10622" y="909132"/>
                    <a:pt x="0" y="883489"/>
                    <a:pt x="0" y="856751"/>
                  </a:cubicBezTo>
                  <a:lnTo>
                    <a:pt x="0" y="100816"/>
                  </a:lnTo>
                  <a:cubicBezTo>
                    <a:pt x="0" y="74078"/>
                    <a:pt x="10622" y="48435"/>
                    <a:pt x="29528" y="29528"/>
                  </a:cubicBezTo>
                  <a:cubicBezTo>
                    <a:pt x="48435" y="10622"/>
                    <a:pt x="74078" y="0"/>
                    <a:pt x="100816"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1"/>
            <p:cNvSpPr txBox="1"/>
            <p:nvPr/>
          </p:nvSpPr>
          <p:spPr>
            <a:xfrm>
              <a:off x="0" y="-38100"/>
              <a:ext cx="898704" cy="9956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1"/>
          <p:cNvGrpSpPr/>
          <p:nvPr/>
        </p:nvGrpSpPr>
        <p:grpSpPr>
          <a:xfrm>
            <a:off x="7185967" y="4919328"/>
            <a:ext cx="3916422" cy="4338972"/>
            <a:chOff x="0" y="-38100"/>
            <a:chExt cx="898704" cy="995667"/>
          </a:xfrm>
        </p:grpSpPr>
        <p:sp>
          <p:nvSpPr>
            <p:cNvPr id="267" name="Google Shape;267;p21"/>
            <p:cNvSpPr/>
            <p:nvPr/>
          </p:nvSpPr>
          <p:spPr>
            <a:xfrm>
              <a:off x="0" y="0"/>
              <a:ext cx="898704" cy="957567"/>
            </a:xfrm>
            <a:custGeom>
              <a:rect b="b" l="l" r="r" t="t"/>
              <a:pathLst>
                <a:path extrusionOk="0" h="957567" w="898704">
                  <a:moveTo>
                    <a:pt x="100816" y="0"/>
                  </a:moveTo>
                  <a:lnTo>
                    <a:pt x="797888" y="0"/>
                  </a:lnTo>
                  <a:cubicBezTo>
                    <a:pt x="824626" y="0"/>
                    <a:pt x="850269" y="10622"/>
                    <a:pt x="869176" y="29528"/>
                  </a:cubicBezTo>
                  <a:cubicBezTo>
                    <a:pt x="888082" y="48435"/>
                    <a:pt x="898704" y="74078"/>
                    <a:pt x="898704" y="100816"/>
                  </a:cubicBezTo>
                  <a:lnTo>
                    <a:pt x="898704" y="856751"/>
                  </a:lnTo>
                  <a:cubicBezTo>
                    <a:pt x="898704" y="883489"/>
                    <a:pt x="888082" y="909132"/>
                    <a:pt x="869176" y="928039"/>
                  </a:cubicBezTo>
                  <a:cubicBezTo>
                    <a:pt x="850269" y="946945"/>
                    <a:pt x="824626" y="957567"/>
                    <a:pt x="797888" y="957567"/>
                  </a:cubicBezTo>
                  <a:lnTo>
                    <a:pt x="100816" y="957567"/>
                  </a:lnTo>
                  <a:cubicBezTo>
                    <a:pt x="74078" y="957567"/>
                    <a:pt x="48435" y="946945"/>
                    <a:pt x="29528" y="928039"/>
                  </a:cubicBezTo>
                  <a:cubicBezTo>
                    <a:pt x="10622" y="909132"/>
                    <a:pt x="0" y="883489"/>
                    <a:pt x="0" y="856751"/>
                  </a:cubicBezTo>
                  <a:lnTo>
                    <a:pt x="0" y="100816"/>
                  </a:lnTo>
                  <a:cubicBezTo>
                    <a:pt x="0" y="74078"/>
                    <a:pt x="10622" y="48435"/>
                    <a:pt x="29528" y="29528"/>
                  </a:cubicBezTo>
                  <a:cubicBezTo>
                    <a:pt x="48435" y="10622"/>
                    <a:pt x="74078" y="0"/>
                    <a:pt x="100816"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1"/>
            <p:cNvSpPr txBox="1"/>
            <p:nvPr/>
          </p:nvSpPr>
          <p:spPr>
            <a:xfrm>
              <a:off x="0" y="-38100"/>
              <a:ext cx="898704" cy="9956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1"/>
          <p:cNvGrpSpPr/>
          <p:nvPr/>
        </p:nvGrpSpPr>
        <p:grpSpPr>
          <a:xfrm>
            <a:off x="12454939" y="4919326"/>
            <a:ext cx="3916462" cy="4339017"/>
            <a:chOff x="0" y="-38100"/>
            <a:chExt cx="898704" cy="995667"/>
          </a:xfrm>
        </p:grpSpPr>
        <p:sp>
          <p:nvSpPr>
            <p:cNvPr id="270" name="Google Shape;270;p21"/>
            <p:cNvSpPr/>
            <p:nvPr/>
          </p:nvSpPr>
          <p:spPr>
            <a:xfrm>
              <a:off x="0" y="0"/>
              <a:ext cx="898704" cy="957567"/>
            </a:xfrm>
            <a:custGeom>
              <a:rect b="b" l="l" r="r" t="t"/>
              <a:pathLst>
                <a:path extrusionOk="0" h="957567" w="898704">
                  <a:moveTo>
                    <a:pt x="100816" y="0"/>
                  </a:moveTo>
                  <a:lnTo>
                    <a:pt x="797888" y="0"/>
                  </a:lnTo>
                  <a:cubicBezTo>
                    <a:pt x="824626" y="0"/>
                    <a:pt x="850269" y="10622"/>
                    <a:pt x="869176" y="29528"/>
                  </a:cubicBezTo>
                  <a:cubicBezTo>
                    <a:pt x="888082" y="48435"/>
                    <a:pt x="898704" y="74078"/>
                    <a:pt x="898704" y="100816"/>
                  </a:cubicBezTo>
                  <a:lnTo>
                    <a:pt x="898704" y="856751"/>
                  </a:lnTo>
                  <a:cubicBezTo>
                    <a:pt x="898704" y="883489"/>
                    <a:pt x="888082" y="909132"/>
                    <a:pt x="869176" y="928039"/>
                  </a:cubicBezTo>
                  <a:cubicBezTo>
                    <a:pt x="850269" y="946945"/>
                    <a:pt x="824626" y="957567"/>
                    <a:pt x="797888" y="957567"/>
                  </a:cubicBezTo>
                  <a:lnTo>
                    <a:pt x="100816" y="957567"/>
                  </a:lnTo>
                  <a:cubicBezTo>
                    <a:pt x="74078" y="957567"/>
                    <a:pt x="48435" y="946945"/>
                    <a:pt x="29528" y="928039"/>
                  </a:cubicBezTo>
                  <a:cubicBezTo>
                    <a:pt x="10622" y="909132"/>
                    <a:pt x="0" y="883489"/>
                    <a:pt x="0" y="856751"/>
                  </a:cubicBezTo>
                  <a:lnTo>
                    <a:pt x="0" y="100816"/>
                  </a:lnTo>
                  <a:cubicBezTo>
                    <a:pt x="0" y="74078"/>
                    <a:pt x="10622" y="48435"/>
                    <a:pt x="29528" y="29528"/>
                  </a:cubicBezTo>
                  <a:cubicBezTo>
                    <a:pt x="48435" y="10622"/>
                    <a:pt x="74078" y="0"/>
                    <a:pt x="100816"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txBox="1"/>
            <p:nvPr/>
          </p:nvSpPr>
          <p:spPr>
            <a:xfrm>
              <a:off x="0" y="-38100"/>
              <a:ext cx="898704" cy="9956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2" name="Google Shape;272;p21"/>
          <p:cNvPicPr preferRelativeResize="0"/>
          <p:nvPr/>
        </p:nvPicPr>
        <p:blipFill>
          <a:blip r:embed="rId4">
            <a:alphaModFix/>
          </a:blip>
          <a:stretch>
            <a:fillRect/>
          </a:stretch>
        </p:blipFill>
        <p:spPr>
          <a:xfrm>
            <a:off x="2441000" y="3174825"/>
            <a:ext cx="2868500" cy="2868500"/>
          </a:xfrm>
          <a:prstGeom prst="rect">
            <a:avLst/>
          </a:prstGeom>
          <a:noFill/>
          <a:ln>
            <a:noFill/>
          </a:ln>
        </p:spPr>
      </p:pic>
      <p:pic>
        <p:nvPicPr>
          <p:cNvPr id="273" name="Google Shape;273;p21"/>
          <p:cNvPicPr preferRelativeResize="0"/>
          <p:nvPr/>
        </p:nvPicPr>
        <p:blipFill>
          <a:blip r:embed="rId5">
            <a:alphaModFix/>
          </a:blip>
          <a:stretch>
            <a:fillRect/>
          </a:stretch>
        </p:blipFill>
        <p:spPr>
          <a:xfrm>
            <a:off x="7692125" y="3174825"/>
            <a:ext cx="2868500" cy="2874493"/>
          </a:xfrm>
          <a:prstGeom prst="rect">
            <a:avLst/>
          </a:prstGeom>
          <a:noFill/>
          <a:ln>
            <a:noFill/>
          </a:ln>
        </p:spPr>
      </p:pic>
      <p:pic>
        <p:nvPicPr>
          <p:cNvPr id="274" name="Google Shape;274;p21"/>
          <p:cNvPicPr preferRelativeResize="0"/>
          <p:nvPr/>
        </p:nvPicPr>
        <p:blipFill>
          <a:blip r:embed="rId6">
            <a:alphaModFix/>
          </a:blip>
          <a:stretch>
            <a:fillRect/>
          </a:stretch>
        </p:blipFill>
        <p:spPr>
          <a:xfrm>
            <a:off x="12978900" y="3175737"/>
            <a:ext cx="2868500" cy="2868477"/>
          </a:xfrm>
          <a:prstGeom prst="rect">
            <a:avLst/>
          </a:prstGeom>
          <a:noFill/>
          <a:ln>
            <a:noFill/>
          </a:ln>
        </p:spPr>
      </p:pic>
      <p:sp>
        <p:nvSpPr>
          <p:cNvPr id="275" name="Google Shape;275;p21"/>
          <p:cNvSpPr txBox="1"/>
          <p:nvPr/>
        </p:nvSpPr>
        <p:spPr>
          <a:xfrm>
            <a:off x="890224" y="1009650"/>
            <a:ext cx="1650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Our Team</a:t>
            </a:r>
            <a:endParaRPr b="1">
              <a:latin typeface="Playfair Display"/>
              <a:ea typeface="Playfair Display"/>
              <a:cs typeface="Playfair Display"/>
              <a:sym typeface="Playfair Display"/>
            </a:endParaRPr>
          </a:p>
        </p:txBody>
      </p:sp>
      <p:sp>
        <p:nvSpPr>
          <p:cNvPr id="276" name="Google Shape;276;p21"/>
          <p:cNvSpPr txBox="1"/>
          <p:nvPr/>
        </p:nvSpPr>
        <p:spPr>
          <a:xfrm>
            <a:off x="2221814" y="6819639"/>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Name</a:t>
            </a:r>
            <a:endParaRPr b="1">
              <a:latin typeface="Playfair Display"/>
              <a:ea typeface="Playfair Display"/>
              <a:cs typeface="Playfair Display"/>
              <a:sym typeface="Playfair Display"/>
            </a:endParaRPr>
          </a:p>
        </p:txBody>
      </p:sp>
      <p:sp>
        <p:nvSpPr>
          <p:cNvPr id="277" name="Google Shape;277;p21"/>
          <p:cNvSpPr txBox="1"/>
          <p:nvPr/>
        </p:nvSpPr>
        <p:spPr>
          <a:xfrm>
            <a:off x="2221814" y="761982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278" name="Google Shape;278;p21"/>
          <p:cNvSpPr txBox="1"/>
          <p:nvPr/>
        </p:nvSpPr>
        <p:spPr>
          <a:xfrm>
            <a:off x="7491141" y="6819639"/>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Name</a:t>
            </a:r>
            <a:endParaRPr b="1">
              <a:latin typeface="Playfair Display"/>
              <a:ea typeface="Playfair Display"/>
              <a:cs typeface="Playfair Display"/>
              <a:sym typeface="Playfair Display"/>
            </a:endParaRPr>
          </a:p>
        </p:txBody>
      </p:sp>
      <p:sp>
        <p:nvSpPr>
          <p:cNvPr id="279" name="Google Shape;279;p21"/>
          <p:cNvSpPr txBox="1"/>
          <p:nvPr/>
        </p:nvSpPr>
        <p:spPr>
          <a:xfrm>
            <a:off x="7491141" y="761982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280" name="Google Shape;280;p21"/>
          <p:cNvSpPr txBox="1"/>
          <p:nvPr/>
        </p:nvSpPr>
        <p:spPr>
          <a:xfrm>
            <a:off x="12760113" y="6819639"/>
            <a:ext cx="3306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Name</a:t>
            </a:r>
            <a:endParaRPr b="1">
              <a:latin typeface="Playfair Display"/>
              <a:ea typeface="Playfair Display"/>
              <a:cs typeface="Playfair Display"/>
              <a:sym typeface="Playfair Display"/>
            </a:endParaRPr>
          </a:p>
        </p:txBody>
      </p:sp>
      <p:sp>
        <p:nvSpPr>
          <p:cNvPr id="281" name="Google Shape;281;p21"/>
          <p:cNvSpPr txBox="1"/>
          <p:nvPr/>
        </p:nvSpPr>
        <p:spPr>
          <a:xfrm>
            <a:off x="12760113" y="761982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grpSp>
        <p:nvGrpSpPr>
          <p:cNvPr id="282" name="Google Shape;282;p21"/>
          <p:cNvGrpSpPr/>
          <p:nvPr/>
        </p:nvGrpSpPr>
        <p:grpSpPr>
          <a:xfrm>
            <a:off x="4546321" y="3175725"/>
            <a:ext cx="762773" cy="762773"/>
            <a:chOff x="0" y="0"/>
            <a:chExt cx="812800" cy="812800"/>
          </a:xfrm>
        </p:grpSpPr>
        <p:sp>
          <p:nvSpPr>
            <p:cNvPr id="283" name="Google Shape;2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1"/>
          <p:cNvSpPr/>
          <p:nvPr/>
        </p:nvSpPr>
        <p:spPr>
          <a:xfrm>
            <a:off x="16066186" y="1206746"/>
            <a:ext cx="1073191" cy="1015507"/>
          </a:xfrm>
          <a:custGeom>
            <a:rect b="b" l="l" r="r" t="t"/>
            <a:pathLst>
              <a:path extrusionOk="0" h="1015507" w="1073191">
                <a:moveTo>
                  <a:pt x="0" y="0"/>
                </a:moveTo>
                <a:lnTo>
                  <a:pt x="1073191" y="0"/>
                </a:lnTo>
                <a:lnTo>
                  <a:pt x="1073191" y="1015508"/>
                </a:lnTo>
                <a:lnTo>
                  <a:pt x="0" y="1015508"/>
                </a:lnTo>
                <a:lnTo>
                  <a:pt x="0" y="0"/>
                </a:lnTo>
                <a:close/>
              </a:path>
            </a:pathLst>
          </a:custGeom>
          <a:blipFill rotWithShape="1">
            <a:blip r:embed="rId7">
              <a:alphaModFix/>
            </a:blip>
            <a:stretch>
              <a:fillRect b="0" l="0" r="0" t="0"/>
            </a:stretch>
          </a:blipFill>
          <a:ln>
            <a:noFill/>
          </a:ln>
        </p:spPr>
      </p:sp>
      <p:grpSp>
        <p:nvGrpSpPr>
          <p:cNvPr id="286" name="Google Shape;286;p21"/>
          <p:cNvGrpSpPr/>
          <p:nvPr/>
        </p:nvGrpSpPr>
        <p:grpSpPr>
          <a:xfrm>
            <a:off x="9815649" y="3175725"/>
            <a:ext cx="762773" cy="762773"/>
            <a:chOff x="0" y="0"/>
            <a:chExt cx="812800" cy="812800"/>
          </a:xfrm>
        </p:grpSpPr>
        <p:sp>
          <p:nvSpPr>
            <p:cNvPr id="287" name="Google Shape;2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1"/>
          <p:cNvGrpSpPr/>
          <p:nvPr/>
        </p:nvGrpSpPr>
        <p:grpSpPr>
          <a:xfrm>
            <a:off x="15062852" y="3175725"/>
            <a:ext cx="762773" cy="762773"/>
            <a:chOff x="0" y="0"/>
            <a:chExt cx="812800" cy="812800"/>
          </a:xfrm>
        </p:grpSpPr>
        <p:sp>
          <p:nvSpPr>
            <p:cNvPr id="290" name="Google Shape;2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1"/>
          <p:cNvSpPr/>
          <p:nvPr/>
        </p:nvSpPr>
        <p:spPr>
          <a:xfrm>
            <a:off x="843449" y="1714500"/>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296" name="Shape 296"/>
        <p:cNvGrpSpPr/>
        <p:nvPr/>
      </p:nvGrpSpPr>
      <p:grpSpPr>
        <a:xfrm>
          <a:off x="0" y="0"/>
          <a:ext cx="0" cy="0"/>
          <a:chOff x="0" y="0"/>
          <a:chExt cx="0" cy="0"/>
        </a:xfrm>
      </p:grpSpPr>
      <p:pic>
        <p:nvPicPr>
          <p:cNvPr id="297" name="Google Shape;297;p22"/>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298" name="Google Shape;298;p22"/>
          <p:cNvPicPr preferRelativeResize="0"/>
          <p:nvPr/>
        </p:nvPicPr>
        <p:blipFill>
          <a:blip r:embed="rId4">
            <a:alphaModFix/>
          </a:blip>
          <a:stretch>
            <a:fillRect/>
          </a:stretch>
        </p:blipFill>
        <p:spPr>
          <a:xfrm>
            <a:off x="-3327602" y="6563"/>
            <a:ext cx="10341655" cy="10287001"/>
          </a:xfrm>
          <a:prstGeom prst="rect">
            <a:avLst/>
          </a:prstGeom>
          <a:noFill/>
          <a:ln>
            <a:noFill/>
          </a:ln>
        </p:spPr>
      </p:pic>
      <p:grpSp>
        <p:nvGrpSpPr>
          <p:cNvPr id="299" name="Google Shape;299;p22"/>
          <p:cNvGrpSpPr/>
          <p:nvPr/>
        </p:nvGrpSpPr>
        <p:grpSpPr>
          <a:xfrm>
            <a:off x="11067877" y="1028700"/>
            <a:ext cx="3632265" cy="3632265"/>
            <a:chOff x="0" y="0"/>
            <a:chExt cx="812800" cy="812800"/>
          </a:xfrm>
        </p:grpSpPr>
        <p:sp>
          <p:nvSpPr>
            <p:cNvPr id="300" name="Google Shape;30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22"/>
          <p:cNvSpPr txBox="1"/>
          <p:nvPr/>
        </p:nvSpPr>
        <p:spPr>
          <a:xfrm>
            <a:off x="8783528" y="5150068"/>
            <a:ext cx="80091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About Us</a:t>
            </a:r>
            <a:endParaRPr b="1">
              <a:latin typeface="Playfair Display"/>
              <a:ea typeface="Playfair Display"/>
              <a:cs typeface="Playfair Display"/>
              <a:sym typeface="Playfair Display"/>
            </a:endParaRPr>
          </a:p>
        </p:txBody>
      </p:sp>
      <p:sp>
        <p:nvSpPr>
          <p:cNvPr id="303" name="Google Shape;303;p22"/>
          <p:cNvSpPr txBox="1"/>
          <p:nvPr/>
        </p:nvSpPr>
        <p:spPr>
          <a:xfrm>
            <a:off x="10085865" y="6818848"/>
            <a:ext cx="559628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304" name="Google Shape;304;p22"/>
          <p:cNvSpPr txBox="1"/>
          <p:nvPr/>
        </p:nvSpPr>
        <p:spPr>
          <a:xfrm>
            <a:off x="12155364" y="931895"/>
            <a:ext cx="14574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193E3E"/>
                </a:solidFill>
                <a:latin typeface="Playfair Display"/>
                <a:ea typeface="Playfair Display"/>
                <a:cs typeface="Playfair Display"/>
                <a:sym typeface="Playfair Display"/>
              </a:rPr>
              <a:t>3</a:t>
            </a:r>
            <a:endParaRPr b="1">
              <a:latin typeface="Playfair Display"/>
              <a:ea typeface="Playfair Display"/>
              <a:cs typeface="Playfair Display"/>
              <a:sym typeface="Playfair Display"/>
            </a:endParaRPr>
          </a:p>
        </p:txBody>
      </p:sp>
      <p:sp>
        <p:nvSpPr>
          <p:cNvPr id="305" name="Google Shape;305;p22"/>
          <p:cNvSpPr/>
          <p:nvPr/>
        </p:nvSpPr>
        <p:spPr>
          <a:xfrm>
            <a:off x="15636239" y="7710102"/>
            <a:ext cx="1252261" cy="1184952"/>
          </a:xfrm>
          <a:custGeom>
            <a:rect b="b" l="l" r="r" t="t"/>
            <a:pathLst>
              <a:path extrusionOk="0" h="1184952" w="1252261">
                <a:moveTo>
                  <a:pt x="0" y="0"/>
                </a:moveTo>
                <a:lnTo>
                  <a:pt x="1252261" y="0"/>
                </a:lnTo>
                <a:lnTo>
                  <a:pt x="1252261" y="1184951"/>
                </a:lnTo>
                <a:lnTo>
                  <a:pt x="0" y="1184951"/>
                </a:lnTo>
                <a:lnTo>
                  <a:pt x="0" y="0"/>
                </a:lnTo>
                <a:close/>
              </a:path>
            </a:pathLst>
          </a:custGeom>
          <a:blipFill rotWithShape="1">
            <a:blip r:embed="rId5">
              <a:alphaModFix/>
            </a:blip>
            <a:stretch>
              <a:fillRect b="0" l="0" r="0" t="0"/>
            </a:stretch>
          </a:blipFill>
          <a:ln>
            <a:noFill/>
          </a:ln>
        </p:spPr>
      </p:sp>
      <p:grpSp>
        <p:nvGrpSpPr>
          <p:cNvPr id="306" name="Google Shape;306;p22"/>
          <p:cNvGrpSpPr/>
          <p:nvPr/>
        </p:nvGrpSpPr>
        <p:grpSpPr>
          <a:xfrm>
            <a:off x="6008973" y="1028700"/>
            <a:ext cx="1675306" cy="1675306"/>
            <a:chOff x="0" y="0"/>
            <a:chExt cx="812800" cy="812800"/>
          </a:xfrm>
        </p:grpSpPr>
        <p:sp>
          <p:nvSpPr>
            <p:cNvPr id="307" name="Google Shape;30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312" name="Shape 312"/>
        <p:cNvGrpSpPr/>
        <p:nvPr/>
      </p:nvGrpSpPr>
      <p:grpSpPr>
        <a:xfrm>
          <a:off x="0" y="0"/>
          <a:ext cx="0" cy="0"/>
          <a:chOff x="0" y="0"/>
          <a:chExt cx="0" cy="0"/>
        </a:xfrm>
      </p:grpSpPr>
      <p:pic>
        <p:nvPicPr>
          <p:cNvPr id="313" name="Google Shape;313;p23"/>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314" name="Google Shape;314;p23"/>
          <p:cNvPicPr preferRelativeResize="0"/>
          <p:nvPr/>
        </p:nvPicPr>
        <p:blipFill>
          <a:blip r:embed="rId4">
            <a:alphaModFix/>
          </a:blip>
          <a:stretch>
            <a:fillRect/>
          </a:stretch>
        </p:blipFill>
        <p:spPr>
          <a:xfrm>
            <a:off x="839575" y="1028700"/>
            <a:ext cx="5711775" cy="8549461"/>
          </a:xfrm>
          <a:prstGeom prst="rect">
            <a:avLst/>
          </a:prstGeom>
          <a:noFill/>
          <a:ln>
            <a:noFill/>
          </a:ln>
        </p:spPr>
      </p:pic>
      <p:sp>
        <p:nvSpPr>
          <p:cNvPr id="315" name="Google Shape;315;p23"/>
          <p:cNvSpPr txBox="1"/>
          <p:nvPr/>
        </p:nvSpPr>
        <p:spPr>
          <a:xfrm>
            <a:off x="7030597" y="1009650"/>
            <a:ext cx="9912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Our History</a:t>
            </a:r>
            <a:endParaRPr b="1">
              <a:latin typeface="Playfair Display"/>
              <a:ea typeface="Playfair Display"/>
              <a:cs typeface="Playfair Display"/>
              <a:sym typeface="Playfair Display"/>
            </a:endParaRPr>
          </a:p>
        </p:txBody>
      </p:sp>
      <p:sp>
        <p:nvSpPr>
          <p:cNvPr id="316" name="Google Shape;316;p23"/>
          <p:cNvSpPr txBox="1"/>
          <p:nvPr/>
        </p:nvSpPr>
        <p:spPr>
          <a:xfrm>
            <a:off x="8574981" y="4497608"/>
            <a:ext cx="7665874" cy="24917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317" name="Google Shape;317;p23"/>
          <p:cNvGrpSpPr/>
          <p:nvPr/>
        </p:nvGrpSpPr>
        <p:grpSpPr>
          <a:xfrm>
            <a:off x="5836958" y="7538792"/>
            <a:ext cx="1405679" cy="1405679"/>
            <a:chOff x="0" y="0"/>
            <a:chExt cx="812800" cy="812800"/>
          </a:xfrm>
        </p:grpSpPr>
        <p:sp>
          <p:nvSpPr>
            <p:cNvPr id="318" name="Google Shape;31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3"/>
          <p:cNvGrpSpPr/>
          <p:nvPr/>
        </p:nvGrpSpPr>
        <p:grpSpPr>
          <a:xfrm>
            <a:off x="6649210" y="7283772"/>
            <a:ext cx="762773" cy="762773"/>
            <a:chOff x="0" y="0"/>
            <a:chExt cx="812800" cy="812800"/>
          </a:xfrm>
        </p:grpSpPr>
        <p:sp>
          <p:nvSpPr>
            <p:cNvPr id="321" name="Google Shape;32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3" name="Google Shape;323;p23"/>
          <p:cNvSpPr/>
          <p:nvPr/>
        </p:nvSpPr>
        <p:spPr>
          <a:xfrm>
            <a:off x="15704259" y="8242793"/>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5">
              <a:alphaModFix/>
            </a:blip>
            <a:stretch>
              <a:fillRect b="0" l="0" r="0" t="0"/>
            </a:stretch>
          </a:blipFill>
          <a:ln>
            <a:noFill/>
          </a:ln>
        </p:spPr>
      </p:sp>
      <p:grpSp>
        <p:nvGrpSpPr>
          <p:cNvPr id="324" name="Google Shape;324;p23"/>
          <p:cNvGrpSpPr/>
          <p:nvPr/>
        </p:nvGrpSpPr>
        <p:grpSpPr>
          <a:xfrm>
            <a:off x="16942878" y="2711518"/>
            <a:ext cx="762773" cy="762773"/>
            <a:chOff x="0" y="0"/>
            <a:chExt cx="812800" cy="812800"/>
          </a:xfrm>
        </p:grpSpPr>
        <p:sp>
          <p:nvSpPr>
            <p:cNvPr id="325" name="Google Shape;32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3"/>
          <p:cNvGrpSpPr/>
          <p:nvPr/>
        </p:nvGrpSpPr>
        <p:grpSpPr>
          <a:xfrm>
            <a:off x="255956" y="772140"/>
            <a:ext cx="1144160" cy="1144160"/>
            <a:chOff x="0" y="0"/>
            <a:chExt cx="812800" cy="812800"/>
          </a:xfrm>
        </p:grpSpPr>
        <p:sp>
          <p:nvSpPr>
            <p:cNvPr id="328" name="Google Shape;32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23"/>
          <p:cNvSpPr/>
          <p:nvPr/>
        </p:nvSpPr>
        <p:spPr>
          <a:xfrm>
            <a:off x="6169447" y="2458784"/>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334" name="Shape 334"/>
        <p:cNvGrpSpPr/>
        <p:nvPr/>
      </p:nvGrpSpPr>
      <p:grpSpPr>
        <a:xfrm>
          <a:off x="0" y="0"/>
          <a:ext cx="0" cy="0"/>
          <a:chOff x="0" y="0"/>
          <a:chExt cx="0" cy="0"/>
        </a:xfrm>
      </p:grpSpPr>
      <p:pic>
        <p:nvPicPr>
          <p:cNvPr id="335" name="Google Shape;335;p24"/>
          <p:cNvPicPr preferRelativeResize="0"/>
          <p:nvPr/>
        </p:nvPicPr>
        <p:blipFill>
          <a:blip r:embed="rId3">
            <a:alphaModFix/>
          </a:blip>
          <a:stretch>
            <a:fillRect/>
          </a:stretch>
        </p:blipFill>
        <p:spPr>
          <a:xfrm>
            <a:off x="-25" y="11027"/>
            <a:ext cx="18288000" cy="10278070"/>
          </a:xfrm>
          <a:prstGeom prst="rect">
            <a:avLst/>
          </a:prstGeom>
          <a:noFill/>
          <a:ln>
            <a:noFill/>
          </a:ln>
        </p:spPr>
      </p:pic>
      <p:cxnSp>
        <p:nvCxnSpPr>
          <p:cNvPr id="336" name="Google Shape;336;p24"/>
          <p:cNvCxnSpPr/>
          <p:nvPr/>
        </p:nvCxnSpPr>
        <p:spPr>
          <a:xfrm flipH="1" rot="10800000">
            <a:off x="890307" y="5537957"/>
            <a:ext cx="1867313" cy="1030531"/>
          </a:xfrm>
          <a:prstGeom prst="straightConnector1">
            <a:avLst/>
          </a:prstGeom>
          <a:noFill/>
          <a:ln cap="flat" cmpd="sng" w="28575">
            <a:solidFill>
              <a:srgbClr val="FFFFFF"/>
            </a:solidFill>
            <a:prstDash val="solid"/>
            <a:round/>
            <a:headEnd len="sm" w="sm" type="none"/>
            <a:tailEnd len="sm" w="sm" type="none"/>
          </a:ln>
        </p:spPr>
      </p:cxnSp>
      <p:cxnSp>
        <p:nvCxnSpPr>
          <p:cNvPr id="337" name="Google Shape;337;p24"/>
          <p:cNvCxnSpPr/>
          <p:nvPr/>
        </p:nvCxnSpPr>
        <p:spPr>
          <a:xfrm>
            <a:off x="4371810" y="5550170"/>
            <a:ext cx="1863988" cy="1006105"/>
          </a:xfrm>
          <a:prstGeom prst="straightConnector1">
            <a:avLst/>
          </a:prstGeom>
          <a:noFill/>
          <a:ln cap="flat" cmpd="sng" w="28575">
            <a:solidFill>
              <a:srgbClr val="FFFFFF"/>
            </a:solidFill>
            <a:prstDash val="solid"/>
            <a:round/>
            <a:headEnd len="sm" w="sm" type="none"/>
            <a:tailEnd len="sm" w="sm" type="none"/>
          </a:ln>
        </p:spPr>
      </p:cxnSp>
      <p:cxnSp>
        <p:nvCxnSpPr>
          <p:cNvPr id="338" name="Google Shape;338;p24"/>
          <p:cNvCxnSpPr/>
          <p:nvPr/>
        </p:nvCxnSpPr>
        <p:spPr>
          <a:xfrm flipH="1" rot="10800000">
            <a:off x="8138191" y="5537957"/>
            <a:ext cx="1867313" cy="1030531"/>
          </a:xfrm>
          <a:prstGeom prst="straightConnector1">
            <a:avLst/>
          </a:prstGeom>
          <a:noFill/>
          <a:ln cap="flat" cmpd="sng" w="28575">
            <a:solidFill>
              <a:srgbClr val="FFFFFF"/>
            </a:solidFill>
            <a:prstDash val="solid"/>
            <a:round/>
            <a:headEnd len="sm" w="sm" type="none"/>
            <a:tailEnd len="sm" w="sm" type="none"/>
          </a:ln>
        </p:spPr>
      </p:cxnSp>
      <p:cxnSp>
        <p:nvCxnSpPr>
          <p:cNvPr id="339" name="Google Shape;339;p24"/>
          <p:cNvCxnSpPr/>
          <p:nvPr/>
        </p:nvCxnSpPr>
        <p:spPr>
          <a:xfrm>
            <a:off x="11851744" y="5550170"/>
            <a:ext cx="1863988" cy="1006105"/>
          </a:xfrm>
          <a:prstGeom prst="straightConnector1">
            <a:avLst/>
          </a:prstGeom>
          <a:noFill/>
          <a:ln cap="flat" cmpd="sng" w="28575">
            <a:solidFill>
              <a:srgbClr val="FFFFFF"/>
            </a:solidFill>
            <a:prstDash val="solid"/>
            <a:round/>
            <a:headEnd len="sm" w="sm" type="none"/>
            <a:tailEnd len="sm" w="sm" type="none"/>
          </a:ln>
        </p:spPr>
      </p:cxnSp>
      <p:cxnSp>
        <p:nvCxnSpPr>
          <p:cNvPr id="340" name="Google Shape;340;p24"/>
          <p:cNvCxnSpPr/>
          <p:nvPr/>
        </p:nvCxnSpPr>
        <p:spPr>
          <a:xfrm flipH="1" rot="10800000">
            <a:off x="15530380" y="5537957"/>
            <a:ext cx="1867313" cy="1030531"/>
          </a:xfrm>
          <a:prstGeom prst="straightConnector1">
            <a:avLst/>
          </a:prstGeom>
          <a:noFill/>
          <a:ln cap="flat" cmpd="sng" w="28575">
            <a:solidFill>
              <a:srgbClr val="FFFFFF"/>
            </a:solidFill>
            <a:prstDash val="solid"/>
            <a:round/>
            <a:headEnd len="sm" w="sm" type="none"/>
            <a:tailEnd len="sm" w="sm" type="none"/>
          </a:ln>
        </p:spPr>
      </p:cxnSp>
      <p:grpSp>
        <p:nvGrpSpPr>
          <p:cNvPr id="341" name="Google Shape;341;p24"/>
          <p:cNvGrpSpPr/>
          <p:nvPr/>
        </p:nvGrpSpPr>
        <p:grpSpPr>
          <a:xfrm>
            <a:off x="2549640" y="4519231"/>
            <a:ext cx="1909668" cy="1909668"/>
            <a:chOff x="0" y="0"/>
            <a:chExt cx="812800" cy="812800"/>
          </a:xfrm>
        </p:grpSpPr>
        <p:sp>
          <p:nvSpPr>
            <p:cNvPr id="342" name="Google Shape;3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4"/>
            <p:cNvSpPr txBox="1"/>
            <p:nvPr/>
          </p:nvSpPr>
          <p:spPr>
            <a:xfrm>
              <a:off x="76200" y="38100"/>
              <a:ext cx="660400" cy="698500"/>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4"/>
          <p:cNvGrpSpPr/>
          <p:nvPr/>
        </p:nvGrpSpPr>
        <p:grpSpPr>
          <a:xfrm>
            <a:off x="6282620" y="5537957"/>
            <a:ext cx="1909668" cy="1909668"/>
            <a:chOff x="0" y="0"/>
            <a:chExt cx="812800" cy="812800"/>
          </a:xfrm>
        </p:grpSpPr>
        <p:sp>
          <p:nvSpPr>
            <p:cNvPr id="345" name="Google Shape;3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txBox="1"/>
            <p:nvPr/>
          </p:nvSpPr>
          <p:spPr>
            <a:xfrm>
              <a:off x="76200" y="38100"/>
              <a:ext cx="660400" cy="698500"/>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4"/>
          <p:cNvGrpSpPr/>
          <p:nvPr/>
        </p:nvGrpSpPr>
        <p:grpSpPr>
          <a:xfrm>
            <a:off x="10030809" y="4519231"/>
            <a:ext cx="1909668" cy="1909668"/>
            <a:chOff x="0" y="0"/>
            <a:chExt cx="812800" cy="812800"/>
          </a:xfrm>
        </p:grpSpPr>
        <p:sp>
          <p:nvSpPr>
            <p:cNvPr id="348" name="Google Shape;34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txBox="1"/>
            <p:nvPr/>
          </p:nvSpPr>
          <p:spPr>
            <a:xfrm>
              <a:off x="76200" y="38100"/>
              <a:ext cx="660400" cy="698500"/>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4"/>
          <p:cNvGrpSpPr/>
          <p:nvPr/>
        </p:nvGrpSpPr>
        <p:grpSpPr>
          <a:xfrm>
            <a:off x="13778998" y="5537957"/>
            <a:ext cx="1909668" cy="1909668"/>
            <a:chOff x="0" y="0"/>
            <a:chExt cx="812800" cy="812800"/>
          </a:xfrm>
        </p:grpSpPr>
        <p:sp>
          <p:nvSpPr>
            <p:cNvPr id="351" name="Google Shape;35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txBox="1"/>
            <p:nvPr/>
          </p:nvSpPr>
          <p:spPr>
            <a:xfrm>
              <a:off x="76200" y="38100"/>
              <a:ext cx="660400" cy="698500"/>
            </a:xfrm>
            <a:prstGeom prst="rect">
              <a:avLst/>
            </a:prstGeom>
            <a:noFill/>
            <a:ln>
              <a:noFill/>
            </a:ln>
          </p:spPr>
          <p:txBody>
            <a:bodyPr anchorCtr="0" anchor="ctr" bIns="60600" lIns="60600" spcFirstLastPara="1" rIns="60600" wrap="square" tIns="606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24"/>
          <p:cNvSpPr txBox="1"/>
          <p:nvPr/>
        </p:nvSpPr>
        <p:spPr>
          <a:xfrm>
            <a:off x="1340275" y="940725"/>
            <a:ext cx="1605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A Timeline Always Works Well</a:t>
            </a:r>
            <a:endParaRPr b="1">
              <a:latin typeface="Playfair Display"/>
              <a:ea typeface="Playfair Display"/>
              <a:cs typeface="Playfair Display"/>
              <a:sym typeface="Playfair Display"/>
            </a:endParaRPr>
          </a:p>
        </p:txBody>
      </p:sp>
      <p:sp>
        <p:nvSpPr>
          <p:cNvPr id="354" name="Google Shape;354;p24"/>
          <p:cNvSpPr txBox="1"/>
          <p:nvPr/>
        </p:nvSpPr>
        <p:spPr>
          <a:xfrm>
            <a:off x="1782762" y="7138435"/>
            <a:ext cx="3443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193E3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55" name="Google Shape;355;p24"/>
          <p:cNvSpPr txBox="1"/>
          <p:nvPr/>
        </p:nvSpPr>
        <p:spPr>
          <a:xfrm>
            <a:off x="1740873" y="7752209"/>
            <a:ext cx="3527202"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Elaborate on what you </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want to discuss. </a:t>
            </a:r>
            <a:endParaRPr/>
          </a:p>
        </p:txBody>
      </p:sp>
      <p:sp>
        <p:nvSpPr>
          <p:cNvPr id="356" name="Google Shape;356;p24"/>
          <p:cNvSpPr txBox="1"/>
          <p:nvPr/>
        </p:nvSpPr>
        <p:spPr>
          <a:xfrm>
            <a:off x="5473853" y="4471606"/>
            <a:ext cx="3527202"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Elaborate on what you </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want to discuss. </a:t>
            </a:r>
            <a:endParaRPr/>
          </a:p>
        </p:txBody>
      </p:sp>
      <p:sp>
        <p:nvSpPr>
          <p:cNvPr id="357" name="Google Shape;357;p24"/>
          <p:cNvSpPr txBox="1"/>
          <p:nvPr/>
        </p:nvSpPr>
        <p:spPr>
          <a:xfrm>
            <a:off x="9263931" y="7071864"/>
            <a:ext cx="3443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193E3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58" name="Google Shape;358;p24"/>
          <p:cNvSpPr txBox="1"/>
          <p:nvPr/>
        </p:nvSpPr>
        <p:spPr>
          <a:xfrm>
            <a:off x="12970231" y="4471606"/>
            <a:ext cx="3527202"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Elaborate on what you </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want to discuss. </a:t>
            </a:r>
            <a:endParaRPr/>
          </a:p>
        </p:txBody>
      </p:sp>
      <p:sp>
        <p:nvSpPr>
          <p:cNvPr id="359" name="Google Shape;359;p24"/>
          <p:cNvSpPr txBox="1"/>
          <p:nvPr/>
        </p:nvSpPr>
        <p:spPr>
          <a:xfrm>
            <a:off x="5515742" y="3766024"/>
            <a:ext cx="3443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193E3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60" name="Google Shape;360;p24"/>
          <p:cNvSpPr txBox="1"/>
          <p:nvPr/>
        </p:nvSpPr>
        <p:spPr>
          <a:xfrm>
            <a:off x="9222042" y="7685638"/>
            <a:ext cx="3527202"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Elaborate on what you </a:t>
            </a:r>
            <a:endParaRPr/>
          </a:p>
          <a:p>
            <a:pPr indent="0" lvl="0" marL="0" marR="0" rtl="0" algn="ctr">
              <a:lnSpc>
                <a:spcPct val="140000"/>
              </a:lnSpc>
              <a:spcBef>
                <a:spcPts val="0"/>
              </a:spcBef>
              <a:spcAft>
                <a:spcPts val="0"/>
              </a:spcAft>
              <a:buNone/>
            </a:pPr>
            <a:r>
              <a:rPr b="0" i="0" lang="en-US" sz="2000" u="none" cap="none" strike="noStrike">
                <a:solidFill>
                  <a:srgbClr val="000000"/>
                </a:solidFill>
                <a:latin typeface="Proxima Nova"/>
                <a:ea typeface="Proxima Nova"/>
                <a:cs typeface="Proxima Nova"/>
                <a:sym typeface="Proxima Nova"/>
              </a:rPr>
              <a:t>want to discuss. </a:t>
            </a:r>
            <a:endParaRPr/>
          </a:p>
        </p:txBody>
      </p:sp>
      <p:sp>
        <p:nvSpPr>
          <p:cNvPr id="361" name="Google Shape;361;p24"/>
          <p:cNvSpPr txBox="1"/>
          <p:nvPr/>
        </p:nvSpPr>
        <p:spPr>
          <a:xfrm>
            <a:off x="13012120" y="3766024"/>
            <a:ext cx="3443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193E3E"/>
                </a:solidFill>
                <a:latin typeface="Playfair Display"/>
                <a:ea typeface="Playfair Display"/>
                <a:cs typeface="Playfair Display"/>
                <a:sym typeface="Playfair Display"/>
              </a:rPr>
              <a:t>Add a main point</a:t>
            </a:r>
            <a:endParaRPr b="1">
              <a:latin typeface="Playfair Display"/>
              <a:ea typeface="Playfair Display"/>
              <a:cs typeface="Playfair Display"/>
              <a:sym typeface="Playfair Display"/>
            </a:endParaRPr>
          </a:p>
        </p:txBody>
      </p:sp>
      <p:sp>
        <p:nvSpPr>
          <p:cNvPr id="362" name="Google Shape;362;p24"/>
          <p:cNvSpPr/>
          <p:nvPr/>
        </p:nvSpPr>
        <p:spPr>
          <a:xfrm>
            <a:off x="15874523" y="8387312"/>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4">
              <a:alphaModFix/>
            </a:blip>
            <a:stretch>
              <a:fillRect b="0" l="0" r="0" t="0"/>
            </a:stretch>
          </a:blipFill>
          <a:ln>
            <a:noFill/>
          </a:ln>
        </p:spPr>
      </p:sp>
      <p:grpSp>
        <p:nvGrpSpPr>
          <p:cNvPr id="363" name="Google Shape;363;p24"/>
          <p:cNvGrpSpPr/>
          <p:nvPr/>
        </p:nvGrpSpPr>
        <p:grpSpPr>
          <a:xfrm>
            <a:off x="554847" y="6305615"/>
            <a:ext cx="473853" cy="473853"/>
            <a:chOff x="0" y="0"/>
            <a:chExt cx="812800" cy="812800"/>
          </a:xfrm>
        </p:grpSpPr>
        <p:sp>
          <p:nvSpPr>
            <p:cNvPr id="364" name="Google Shape;3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4"/>
          <p:cNvGrpSpPr/>
          <p:nvPr/>
        </p:nvGrpSpPr>
        <p:grpSpPr>
          <a:xfrm>
            <a:off x="17160766" y="5301031"/>
            <a:ext cx="473853" cy="473853"/>
            <a:chOff x="0" y="0"/>
            <a:chExt cx="812800" cy="812800"/>
          </a:xfrm>
        </p:grpSpPr>
        <p:sp>
          <p:nvSpPr>
            <p:cNvPr id="367" name="Google Shape;3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9" name="Google Shape;369;p24"/>
          <p:cNvPicPr preferRelativeResize="0"/>
          <p:nvPr/>
        </p:nvPicPr>
        <p:blipFill>
          <a:blip r:embed="rId5">
            <a:alphaModFix/>
          </a:blip>
          <a:stretch>
            <a:fillRect/>
          </a:stretch>
        </p:blipFill>
        <p:spPr>
          <a:xfrm>
            <a:off x="3028113" y="4937463"/>
            <a:ext cx="1073200" cy="1073200"/>
          </a:xfrm>
          <a:prstGeom prst="rect">
            <a:avLst/>
          </a:prstGeom>
          <a:noFill/>
          <a:ln>
            <a:noFill/>
          </a:ln>
        </p:spPr>
      </p:pic>
      <p:pic>
        <p:nvPicPr>
          <p:cNvPr id="370" name="Google Shape;370;p24"/>
          <p:cNvPicPr preferRelativeResize="0"/>
          <p:nvPr/>
        </p:nvPicPr>
        <p:blipFill>
          <a:blip r:embed="rId6">
            <a:alphaModFix/>
          </a:blip>
          <a:stretch>
            <a:fillRect/>
          </a:stretch>
        </p:blipFill>
        <p:spPr>
          <a:xfrm>
            <a:off x="6762900" y="6010625"/>
            <a:ext cx="964325" cy="964325"/>
          </a:xfrm>
          <a:prstGeom prst="rect">
            <a:avLst/>
          </a:prstGeom>
          <a:noFill/>
          <a:ln>
            <a:noFill/>
          </a:ln>
        </p:spPr>
      </p:pic>
      <p:pic>
        <p:nvPicPr>
          <p:cNvPr id="371" name="Google Shape;371;p24"/>
          <p:cNvPicPr preferRelativeResize="0"/>
          <p:nvPr/>
        </p:nvPicPr>
        <p:blipFill>
          <a:blip r:embed="rId7">
            <a:alphaModFix/>
          </a:blip>
          <a:stretch>
            <a:fillRect/>
          </a:stretch>
        </p:blipFill>
        <p:spPr>
          <a:xfrm>
            <a:off x="10392025" y="4993550"/>
            <a:ext cx="1073200" cy="1073200"/>
          </a:xfrm>
          <a:prstGeom prst="rect">
            <a:avLst/>
          </a:prstGeom>
          <a:noFill/>
          <a:ln>
            <a:noFill/>
          </a:ln>
        </p:spPr>
      </p:pic>
      <p:pic>
        <p:nvPicPr>
          <p:cNvPr id="372" name="Google Shape;372;p24"/>
          <p:cNvPicPr preferRelativeResize="0"/>
          <p:nvPr/>
        </p:nvPicPr>
        <p:blipFill>
          <a:blip r:embed="rId8">
            <a:alphaModFix/>
          </a:blip>
          <a:stretch>
            <a:fillRect/>
          </a:stretch>
        </p:blipFill>
        <p:spPr>
          <a:xfrm>
            <a:off x="14244050" y="6060399"/>
            <a:ext cx="964325" cy="9643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376" name="Shape 376"/>
        <p:cNvGrpSpPr/>
        <p:nvPr/>
      </p:nvGrpSpPr>
      <p:grpSpPr>
        <a:xfrm>
          <a:off x="0" y="0"/>
          <a:ext cx="0" cy="0"/>
          <a:chOff x="0" y="0"/>
          <a:chExt cx="0" cy="0"/>
        </a:xfrm>
      </p:grpSpPr>
      <p:pic>
        <p:nvPicPr>
          <p:cNvPr id="377" name="Google Shape;377;p25"/>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378" name="Google Shape;378;p25"/>
          <p:cNvPicPr preferRelativeResize="0"/>
          <p:nvPr/>
        </p:nvPicPr>
        <p:blipFill>
          <a:blip r:embed="rId4">
            <a:alphaModFix/>
          </a:blip>
          <a:stretch>
            <a:fillRect/>
          </a:stretch>
        </p:blipFill>
        <p:spPr>
          <a:xfrm>
            <a:off x="928075" y="2897825"/>
            <a:ext cx="16388229" cy="6881800"/>
          </a:xfrm>
          <a:prstGeom prst="rect">
            <a:avLst/>
          </a:prstGeom>
          <a:noFill/>
          <a:ln>
            <a:noFill/>
          </a:ln>
        </p:spPr>
      </p:pic>
      <p:sp>
        <p:nvSpPr>
          <p:cNvPr id="379" name="Google Shape;379;p25"/>
          <p:cNvSpPr txBox="1"/>
          <p:nvPr/>
        </p:nvSpPr>
        <p:spPr>
          <a:xfrm>
            <a:off x="827469" y="1019175"/>
            <a:ext cx="16633200" cy="1077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193E3E"/>
                </a:solidFill>
                <a:latin typeface="Playfair Display"/>
                <a:ea typeface="Playfair Display"/>
                <a:cs typeface="Playfair Display"/>
                <a:sym typeface="Playfair Display"/>
              </a:rPr>
              <a:t>A picture is worth a thousand words</a:t>
            </a:r>
            <a:endParaRPr b="1">
              <a:latin typeface="Playfair Display"/>
              <a:ea typeface="Playfair Display"/>
              <a:cs typeface="Playfair Display"/>
              <a:sym typeface="Playfair Display"/>
            </a:endParaRPr>
          </a:p>
        </p:txBody>
      </p:sp>
      <p:grpSp>
        <p:nvGrpSpPr>
          <p:cNvPr id="380" name="Google Shape;380;p25"/>
          <p:cNvGrpSpPr/>
          <p:nvPr/>
        </p:nvGrpSpPr>
        <p:grpSpPr>
          <a:xfrm>
            <a:off x="16882284" y="2321842"/>
            <a:ext cx="1156495" cy="1156495"/>
            <a:chOff x="0" y="0"/>
            <a:chExt cx="812800" cy="812800"/>
          </a:xfrm>
        </p:grpSpPr>
        <p:sp>
          <p:nvSpPr>
            <p:cNvPr id="381" name="Google Shape;38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5"/>
          <p:cNvGrpSpPr/>
          <p:nvPr/>
        </p:nvGrpSpPr>
        <p:grpSpPr>
          <a:xfrm>
            <a:off x="16785447" y="3704678"/>
            <a:ext cx="473853" cy="473853"/>
            <a:chOff x="0" y="0"/>
            <a:chExt cx="812800" cy="812800"/>
          </a:xfrm>
        </p:grpSpPr>
        <p:sp>
          <p:nvSpPr>
            <p:cNvPr id="384" name="Google Shape;38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5"/>
          <p:cNvGrpSpPr/>
          <p:nvPr/>
        </p:nvGrpSpPr>
        <p:grpSpPr>
          <a:xfrm>
            <a:off x="545698" y="8292295"/>
            <a:ext cx="966005" cy="966005"/>
            <a:chOff x="0" y="0"/>
            <a:chExt cx="812800" cy="812800"/>
          </a:xfrm>
        </p:grpSpPr>
        <p:sp>
          <p:nvSpPr>
            <p:cNvPr id="387" name="Google Shape;38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25"/>
          <p:cNvSpPr/>
          <p:nvPr/>
        </p:nvSpPr>
        <p:spPr>
          <a:xfrm>
            <a:off x="290873" y="7759791"/>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393" name="Shape 393"/>
        <p:cNvGrpSpPr/>
        <p:nvPr/>
      </p:nvGrpSpPr>
      <p:grpSpPr>
        <a:xfrm>
          <a:off x="0" y="0"/>
          <a:ext cx="0" cy="0"/>
          <a:chOff x="0" y="0"/>
          <a:chExt cx="0" cy="0"/>
        </a:xfrm>
      </p:grpSpPr>
      <p:pic>
        <p:nvPicPr>
          <p:cNvPr id="394" name="Google Shape;394;p26"/>
          <p:cNvPicPr preferRelativeResize="0"/>
          <p:nvPr/>
        </p:nvPicPr>
        <p:blipFill>
          <a:blip r:embed="rId3">
            <a:alphaModFix/>
          </a:blip>
          <a:stretch>
            <a:fillRect/>
          </a:stretch>
        </p:blipFill>
        <p:spPr>
          <a:xfrm>
            <a:off x="-25" y="11027"/>
            <a:ext cx="18288000" cy="10278070"/>
          </a:xfrm>
          <a:prstGeom prst="rect">
            <a:avLst/>
          </a:prstGeom>
          <a:noFill/>
          <a:ln>
            <a:noFill/>
          </a:ln>
        </p:spPr>
      </p:pic>
      <p:grpSp>
        <p:nvGrpSpPr>
          <p:cNvPr id="395" name="Google Shape;395;p26"/>
          <p:cNvGrpSpPr/>
          <p:nvPr/>
        </p:nvGrpSpPr>
        <p:grpSpPr>
          <a:xfrm>
            <a:off x="1141446" y="884039"/>
            <a:ext cx="16005109" cy="6106387"/>
            <a:chOff x="0" y="-38100"/>
            <a:chExt cx="4215337" cy="1608267"/>
          </a:xfrm>
        </p:grpSpPr>
        <p:sp>
          <p:nvSpPr>
            <p:cNvPr id="396" name="Google Shape;396;p26"/>
            <p:cNvSpPr/>
            <p:nvPr/>
          </p:nvSpPr>
          <p:spPr>
            <a:xfrm>
              <a:off x="0" y="0"/>
              <a:ext cx="4215337" cy="1570167"/>
            </a:xfrm>
            <a:custGeom>
              <a:rect b="b" l="l" r="r" t="t"/>
              <a:pathLst>
                <a:path extrusionOk="0" h="1570167" w="4215337">
                  <a:moveTo>
                    <a:pt x="24669" y="0"/>
                  </a:moveTo>
                  <a:lnTo>
                    <a:pt x="4190668" y="0"/>
                  </a:lnTo>
                  <a:cubicBezTo>
                    <a:pt x="4204292" y="0"/>
                    <a:pt x="4215337" y="11045"/>
                    <a:pt x="4215337" y="24669"/>
                  </a:cubicBezTo>
                  <a:lnTo>
                    <a:pt x="4215337" y="1545497"/>
                  </a:lnTo>
                  <a:cubicBezTo>
                    <a:pt x="4215337" y="1559122"/>
                    <a:pt x="4204292" y="1570167"/>
                    <a:pt x="4190668" y="1570167"/>
                  </a:cubicBezTo>
                  <a:lnTo>
                    <a:pt x="24669" y="1570167"/>
                  </a:lnTo>
                  <a:cubicBezTo>
                    <a:pt x="11045" y="1570167"/>
                    <a:pt x="0" y="1559122"/>
                    <a:pt x="0" y="1545497"/>
                  </a:cubicBezTo>
                  <a:lnTo>
                    <a:pt x="0" y="24669"/>
                  </a:lnTo>
                  <a:cubicBezTo>
                    <a:pt x="0" y="11045"/>
                    <a:pt x="11045" y="0"/>
                    <a:pt x="24669"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6"/>
            <p:cNvSpPr txBox="1"/>
            <p:nvPr/>
          </p:nvSpPr>
          <p:spPr>
            <a:xfrm>
              <a:off x="0" y="-38100"/>
              <a:ext cx="4215337" cy="16082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26"/>
          <p:cNvSpPr txBox="1"/>
          <p:nvPr/>
        </p:nvSpPr>
        <p:spPr>
          <a:xfrm>
            <a:off x="3504788" y="1780713"/>
            <a:ext cx="10941000" cy="47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Playfair Display"/>
                <a:ea typeface="Playfair Display"/>
                <a:cs typeface="Playfair Display"/>
                <a:sym typeface="Playfair Display"/>
              </a:rPr>
              <a:t>Write an original statement or inspiring quote</a:t>
            </a:r>
            <a:endParaRPr b="1">
              <a:latin typeface="Playfair Display"/>
              <a:ea typeface="Playfair Display"/>
              <a:cs typeface="Playfair Display"/>
              <a:sym typeface="Playfair Display"/>
            </a:endParaRPr>
          </a:p>
        </p:txBody>
      </p:sp>
      <p:sp>
        <p:nvSpPr>
          <p:cNvPr id="399" name="Google Shape;399;p26"/>
          <p:cNvSpPr txBox="1"/>
          <p:nvPr/>
        </p:nvSpPr>
        <p:spPr>
          <a:xfrm>
            <a:off x="4628200" y="8142483"/>
            <a:ext cx="9031601"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 Include a credit, citation, or supporting message</a:t>
            </a:r>
            <a:endParaRPr/>
          </a:p>
        </p:txBody>
      </p:sp>
      <p:grpSp>
        <p:nvGrpSpPr>
          <p:cNvPr id="400" name="Google Shape;400;p26"/>
          <p:cNvGrpSpPr/>
          <p:nvPr/>
        </p:nvGrpSpPr>
        <p:grpSpPr>
          <a:xfrm>
            <a:off x="16705736" y="1952163"/>
            <a:ext cx="881636" cy="881636"/>
            <a:chOff x="0" y="0"/>
            <a:chExt cx="812800" cy="812800"/>
          </a:xfrm>
        </p:grpSpPr>
        <p:sp>
          <p:nvSpPr>
            <p:cNvPr id="401" name="Google Shape;40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26"/>
          <p:cNvSpPr/>
          <p:nvPr/>
        </p:nvSpPr>
        <p:spPr>
          <a:xfrm>
            <a:off x="604850" y="520946"/>
            <a:ext cx="1073191" cy="1015507"/>
          </a:xfrm>
          <a:custGeom>
            <a:rect b="b" l="l" r="r" t="t"/>
            <a:pathLst>
              <a:path extrusionOk="0" h="1015507" w="1073191">
                <a:moveTo>
                  <a:pt x="0" y="0"/>
                </a:moveTo>
                <a:lnTo>
                  <a:pt x="1073191" y="0"/>
                </a:lnTo>
                <a:lnTo>
                  <a:pt x="1073191" y="1015508"/>
                </a:lnTo>
                <a:lnTo>
                  <a:pt x="0" y="1015508"/>
                </a:lnTo>
                <a:lnTo>
                  <a:pt x="0" y="0"/>
                </a:lnTo>
                <a:close/>
              </a:path>
            </a:pathLst>
          </a:custGeom>
          <a:blipFill rotWithShape="1">
            <a:blip r:embed="rId4">
              <a:alphaModFix/>
            </a:blip>
            <a:stretch>
              <a:fillRect b="0" l="0" r="0" t="0"/>
            </a:stretch>
          </a:blipFill>
          <a:ln>
            <a:noFill/>
          </a:ln>
        </p:spPr>
      </p:sp>
      <p:sp>
        <p:nvSpPr>
          <p:cNvPr id="404" name="Google Shape;404;p26"/>
          <p:cNvSpPr/>
          <p:nvPr/>
        </p:nvSpPr>
        <p:spPr>
          <a:xfrm>
            <a:off x="14962580" y="8242793"/>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408" name="Shape 408"/>
        <p:cNvGrpSpPr/>
        <p:nvPr/>
      </p:nvGrpSpPr>
      <p:grpSpPr>
        <a:xfrm>
          <a:off x="0" y="0"/>
          <a:ext cx="0" cy="0"/>
          <a:chOff x="0" y="0"/>
          <a:chExt cx="0" cy="0"/>
        </a:xfrm>
      </p:grpSpPr>
      <p:pic>
        <p:nvPicPr>
          <p:cNvPr id="409" name="Google Shape;409;p27"/>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410" name="Google Shape;410;p27"/>
          <p:cNvPicPr preferRelativeResize="0"/>
          <p:nvPr/>
        </p:nvPicPr>
        <p:blipFill>
          <a:blip r:embed="rId4">
            <a:alphaModFix/>
          </a:blip>
          <a:stretch>
            <a:fillRect/>
          </a:stretch>
        </p:blipFill>
        <p:spPr>
          <a:xfrm>
            <a:off x="8600200" y="3147575"/>
            <a:ext cx="8381972" cy="5606175"/>
          </a:xfrm>
          <a:prstGeom prst="rect">
            <a:avLst/>
          </a:prstGeom>
          <a:noFill/>
          <a:ln>
            <a:noFill/>
          </a:ln>
        </p:spPr>
      </p:pic>
      <p:sp>
        <p:nvSpPr>
          <p:cNvPr id="411" name="Google Shape;411;p27"/>
          <p:cNvSpPr/>
          <p:nvPr/>
        </p:nvSpPr>
        <p:spPr>
          <a:xfrm>
            <a:off x="1732632" y="3950512"/>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412" name="Google Shape;412;p27"/>
          <p:cNvSpPr/>
          <p:nvPr/>
        </p:nvSpPr>
        <p:spPr>
          <a:xfrm>
            <a:off x="1706009" y="490207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413" name="Google Shape;413;p27"/>
          <p:cNvSpPr/>
          <p:nvPr/>
        </p:nvSpPr>
        <p:spPr>
          <a:xfrm>
            <a:off x="1714628" y="5852073"/>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414" name="Google Shape;414;p27"/>
          <p:cNvSpPr/>
          <p:nvPr/>
        </p:nvSpPr>
        <p:spPr>
          <a:xfrm>
            <a:off x="1701175" y="7595753"/>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415" name="Google Shape;415;p27"/>
          <p:cNvSpPr/>
          <p:nvPr/>
        </p:nvSpPr>
        <p:spPr>
          <a:xfrm>
            <a:off x="1683318" y="6689031"/>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416" name="Google Shape;416;p27"/>
          <p:cNvSpPr txBox="1"/>
          <p:nvPr/>
        </p:nvSpPr>
        <p:spPr>
          <a:xfrm>
            <a:off x="1039096" y="1009650"/>
            <a:ext cx="84648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Contact Us</a:t>
            </a:r>
            <a:endParaRPr b="1">
              <a:latin typeface="Playfair Display"/>
              <a:ea typeface="Playfair Display"/>
              <a:cs typeface="Playfair Display"/>
              <a:sym typeface="Playfair Display"/>
            </a:endParaRPr>
          </a:p>
        </p:txBody>
      </p:sp>
      <p:sp>
        <p:nvSpPr>
          <p:cNvPr id="417" name="Google Shape;417;p27"/>
          <p:cNvSpPr txBox="1"/>
          <p:nvPr/>
        </p:nvSpPr>
        <p:spPr>
          <a:xfrm>
            <a:off x="2370751" y="3919305"/>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123 Anywhere St., Any City,ST 12345</a:t>
            </a:r>
            <a:endParaRPr/>
          </a:p>
        </p:txBody>
      </p:sp>
      <p:sp>
        <p:nvSpPr>
          <p:cNvPr id="418" name="Google Shape;418;p27"/>
          <p:cNvSpPr txBox="1"/>
          <p:nvPr/>
        </p:nvSpPr>
        <p:spPr>
          <a:xfrm>
            <a:off x="2370751" y="484492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123-456-7890</a:t>
            </a:r>
            <a:endParaRPr/>
          </a:p>
        </p:txBody>
      </p:sp>
      <p:sp>
        <p:nvSpPr>
          <p:cNvPr id="419" name="Google Shape;419;p27"/>
          <p:cNvSpPr txBox="1"/>
          <p:nvPr/>
        </p:nvSpPr>
        <p:spPr>
          <a:xfrm>
            <a:off x="2370751" y="573348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hello@reallygreatsite.com</a:t>
            </a:r>
            <a:endParaRPr/>
          </a:p>
        </p:txBody>
      </p:sp>
      <p:sp>
        <p:nvSpPr>
          <p:cNvPr id="420" name="Google Shape;420;p27"/>
          <p:cNvSpPr txBox="1"/>
          <p:nvPr/>
        </p:nvSpPr>
        <p:spPr>
          <a:xfrm>
            <a:off x="2370751" y="751513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reallygreatsite.com</a:t>
            </a:r>
            <a:endParaRPr/>
          </a:p>
        </p:txBody>
      </p:sp>
      <p:sp>
        <p:nvSpPr>
          <p:cNvPr id="421" name="Google Shape;421;p27"/>
          <p:cNvSpPr txBox="1"/>
          <p:nvPr/>
        </p:nvSpPr>
        <p:spPr>
          <a:xfrm>
            <a:off x="2370751" y="661083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@reallygreatsite</a:t>
            </a:r>
            <a:endParaRPr/>
          </a:p>
        </p:txBody>
      </p:sp>
      <p:sp>
        <p:nvSpPr>
          <p:cNvPr id="422" name="Google Shape;422;p27"/>
          <p:cNvSpPr/>
          <p:nvPr/>
        </p:nvSpPr>
        <p:spPr>
          <a:xfrm>
            <a:off x="7860570" y="7926738"/>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10">
              <a:alphaModFix/>
            </a:blip>
            <a:stretch>
              <a:fillRect b="0" l="0" r="0" t="0"/>
            </a:stretch>
          </a:blipFill>
          <a:ln>
            <a:noFill/>
          </a:ln>
        </p:spPr>
      </p:sp>
      <p:grpSp>
        <p:nvGrpSpPr>
          <p:cNvPr id="423" name="Google Shape;423;p27"/>
          <p:cNvGrpSpPr/>
          <p:nvPr/>
        </p:nvGrpSpPr>
        <p:grpSpPr>
          <a:xfrm>
            <a:off x="16278020" y="5536105"/>
            <a:ext cx="1470966" cy="1470966"/>
            <a:chOff x="0" y="0"/>
            <a:chExt cx="812800" cy="812800"/>
          </a:xfrm>
        </p:grpSpPr>
        <p:sp>
          <p:nvSpPr>
            <p:cNvPr id="424" name="Google Shape;4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429" name="Shape 429"/>
        <p:cNvGrpSpPr/>
        <p:nvPr/>
      </p:nvGrpSpPr>
      <p:grpSpPr>
        <a:xfrm>
          <a:off x="0" y="0"/>
          <a:ext cx="0" cy="0"/>
          <a:chOff x="0" y="0"/>
          <a:chExt cx="0" cy="0"/>
        </a:xfrm>
      </p:grpSpPr>
      <p:pic>
        <p:nvPicPr>
          <p:cNvPr id="430" name="Google Shape;430;p28"/>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431" name="Google Shape;431;p28"/>
          <p:cNvPicPr preferRelativeResize="0"/>
          <p:nvPr/>
        </p:nvPicPr>
        <p:blipFill>
          <a:blip r:embed="rId4">
            <a:alphaModFix/>
          </a:blip>
          <a:stretch>
            <a:fillRect/>
          </a:stretch>
        </p:blipFill>
        <p:spPr>
          <a:xfrm>
            <a:off x="10050101" y="2528226"/>
            <a:ext cx="6911623" cy="6387001"/>
          </a:xfrm>
          <a:prstGeom prst="rect">
            <a:avLst/>
          </a:prstGeom>
          <a:noFill/>
          <a:ln>
            <a:noFill/>
          </a:ln>
        </p:spPr>
      </p:pic>
      <p:sp>
        <p:nvSpPr>
          <p:cNvPr id="432" name="Google Shape;432;p28"/>
          <p:cNvSpPr txBox="1"/>
          <p:nvPr/>
        </p:nvSpPr>
        <p:spPr>
          <a:xfrm>
            <a:off x="1028700" y="756226"/>
            <a:ext cx="10926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Resource Page</a:t>
            </a:r>
            <a:endParaRPr b="1">
              <a:latin typeface="Playfair Display"/>
              <a:ea typeface="Playfair Display"/>
              <a:cs typeface="Playfair Display"/>
              <a:sym typeface="Playfair Display"/>
            </a:endParaRPr>
          </a:p>
        </p:txBody>
      </p:sp>
      <p:sp>
        <p:nvSpPr>
          <p:cNvPr id="433" name="Google Shape;433;p28"/>
          <p:cNvSpPr txBox="1"/>
          <p:nvPr/>
        </p:nvSpPr>
        <p:spPr>
          <a:xfrm>
            <a:off x="1181123" y="2941666"/>
            <a:ext cx="50592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t/>
            </a:r>
            <a:endParaRPr sz="2400">
              <a:latin typeface="Proxima Nova"/>
              <a:ea typeface="Proxima Nova"/>
              <a:cs typeface="Proxima Nova"/>
              <a:sym typeface="Proxima Nova"/>
            </a:endParaRPr>
          </a:p>
          <a:p>
            <a:pPr indent="0" lvl="0" marL="0" marR="0" rtl="0" algn="l">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Proxima Nova"/>
              <a:ea typeface="Proxima Nova"/>
              <a:cs typeface="Proxima Nova"/>
              <a:sym typeface="Proxima Nova"/>
            </a:endParaRPr>
          </a:p>
          <a:p>
            <a:pPr indent="0" lvl="0" marL="0" marR="0" rtl="0" algn="l">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Don't forget to delete this page before presenting. </a:t>
            </a:r>
            <a:endParaRPr/>
          </a:p>
        </p:txBody>
      </p:sp>
      <p:sp>
        <p:nvSpPr>
          <p:cNvPr id="434" name="Google Shape;434;p28"/>
          <p:cNvSpPr txBox="1"/>
          <p:nvPr/>
        </p:nvSpPr>
        <p:spPr>
          <a:xfrm>
            <a:off x="1185015" y="4092503"/>
            <a:ext cx="4676765" cy="769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This presentation template uses the following free fonts:</a:t>
            </a:r>
            <a:endParaRPr/>
          </a:p>
        </p:txBody>
      </p:sp>
      <p:sp>
        <p:nvSpPr>
          <p:cNvPr id="435" name="Google Shape;435;p28"/>
          <p:cNvSpPr txBox="1"/>
          <p:nvPr/>
        </p:nvSpPr>
        <p:spPr>
          <a:xfrm>
            <a:off x="1181123" y="5238144"/>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Proxima Nova"/>
              <a:buAutoNum type="arabicPeriod"/>
            </a:pPr>
            <a:r>
              <a:rPr b="0" i="0" lang="en-US" sz="2400" u="none" cap="none" strike="noStrike">
                <a:solidFill>
                  <a:srgbClr val="000000"/>
                </a:solidFill>
                <a:latin typeface="Proxima Nova"/>
                <a:ea typeface="Proxima Nova"/>
                <a:cs typeface="Proxima Nova"/>
                <a:sym typeface="Proxima Nova"/>
              </a:rPr>
              <a:t>Titles: </a:t>
            </a:r>
            <a:r>
              <a:rPr lang="en-US" sz="2400">
                <a:solidFill>
                  <a:schemeClr val="dk1"/>
                </a:solidFill>
                <a:latin typeface="Proxima Nova"/>
                <a:ea typeface="Proxima Nova"/>
                <a:cs typeface="Proxima Nova"/>
                <a:sym typeface="Proxima Nova"/>
              </a:rPr>
              <a:t>Playfair Display</a:t>
            </a:r>
            <a:endParaRPr sz="2400">
              <a:latin typeface="Proxima Nova"/>
              <a:ea typeface="Proxima Nova"/>
              <a:cs typeface="Proxima Nova"/>
              <a:sym typeface="Proxima Nova"/>
            </a:endParaRPr>
          </a:p>
          <a:p>
            <a:pPr indent="-259079" lvl="1" marL="518160" marR="0" rtl="0" algn="l">
              <a:lnSpc>
                <a:spcPct val="139958"/>
              </a:lnSpc>
              <a:spcBef>
                <a:spcPts val="0"/>
              </a:spcBef>
              <a:spcAft>
                <a:spcPts val="0"/>
              </a:spcAft>
              <a:buClr>
                <a:srgbClr val="000000"/>
              </a:buClr>
              <a:buSzPts val="2400"/>
              <a:buFont typeface="Proxima Nova"/>
              <a:buAutoNum type="arabicPeriod"/>
            </a:pPr>
            <a:r>
              <a:rPr b="0" i="0" lang="en-US" sz="2400" u="none" cap="none" strike="noStrike">
                <a:solidFill>
                  <a:srgbClr val="000000"/>
                </a:solidFill>
                <a:latin typeface="Proxima Nova"/>
                <a:ea typeface="Proxima Nova"/>
                <a:cs typeface="Proxima Nova"/>
                <a:sym typeface="Proxima Nova"/>
              </a:rPr>
              <a:t>Headers: </a:t>
            </a:r>
            <a:r>
              <a:rPr lang="en-US" sz="2400">
                <a:latin typeface="Proxima Nova"/>
                <a:ea typeface="Proxima Nova"/>
                <a:cs typeface="Proxima Nova"/>
                <a:sym typeface="Proxima Nova"/>
              </a:rPr>
              <a:t>Playfair Display</a:t>
            </a:r>
            <a:endParaRPr/>
          </a:p>
          <a:p>
            <a:pPr indent="-259079" lvl="1" marL="518160" marR="0" rtl="0" algn="l">
              <a:lnSpc>
                <a:spcPct val="139958"/>
              </a:lnSpc>
              <a:spcBef>
                <a:spcPts val="0"/>
              </a:spcBef>
              <a:spcAft>
                <a:spcPts val="0"/>
              </a:spcAft>
              <a:buClr>
                <a:srgbClr val="000000"/>
              </a:buClr>
              <a:buSzPts val="2400"/>
              <a:buFont typeface="Proxima Nova"/>
              <a:buAutoNum type="arabicPeriod"/>
            </a:pPr>
            <a:r>
              <a:rPr b="0" i="0" lang="en-US" sz="2400" u="none" cap="none" strike="noStrike">
                <a:solidFill>
                  <a:srgbClr val="000000"/>
                </a:solidFill>
                <a:latin typeface="Proxima Nova"/>
                <a:ea typeface="Proxima Nova"/>
                <a:cs typeface="Proxima Nova"/>
                <a:sym typeface="Proxima Nova"/>
              </a:rPr>
              <a:t>Body Copy: Proxima Nova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439" name="Shape 439"/>
        <p:cNvGrpSpPr/>
        <p:nvPr/>
      </p:nvGrpSpPr>
      <p:grpSpPr>
        <a:xfrm>
          <a:off x="0" y="0"/>
          <a:ext cx="0" cy="0"/>
          <a:chOff x="0" y="0"/>
          <a:chExt cx="0" cy="0"/>
        </a:xfrm>
      </p:grpSpPr>
      <p:pic>
        <p:nvPicPr>
          <p:cNvPr id="440" name="Google Shape;440;p29"/>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441" name="Google Shape;441;p29"/>
          <p:cNvPicPr preferRelativeResize="0"/>
          <p:nvPr/>
        </p:nvPicPr>
        <p:blipFill>
          <a:blip r:embed="rId4">
            <a:alphaModFix/>
          </a:blip>
          <a:stretch>
            <a:fillRect/>
          </a:stretch>
        </p:blipFill>
        <p:spPr>
          <a:xfrm>
            <a:off x="6131275" y="2556396"/>
            <a:ext cx="6025501" cy="1506375"/>
          </a:xfrm>
          <a:prstGeom prst="rect">
            <a:avLst/>
          </a:prstGeom>
          <a:noFill/>
          <a:ln>
            <a:noFill/>
          </a:ln>
        </p:spPr>
      </p:pic>
      <p:sp>
        <p:nvSpPr>
          <p:cNvPr id="442" name="Google Shape;442;p29"/>
          <p:cNvSpPr/>
          <p:nvPr/>
        </p:nvSpPr>
        <p:spPr>
          <a:xfrm>
            <a:off x="1028700" y="8051368"/>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5">
              <a:alphaModFix/>
            </a:blip>
            <a:stretch>
              <a:fillRect b="0" l="0" r="0" t="0"/>
            </a:stretch>
          </a:blipFill>
          <a:ln>
            <a:noFill/>
          </a:ln>
        </p:spPr>
      </p:sp>
      <p:sp>
        <p:nvSpPr>
          <p:cNvPr id="443" name="Google Shape;443;p29"/>
          <p:cNvSpPr txBox="1"/>
          <p:nvPr/>
        </p:nvSpPr>
        <p:spPr>
          <a:xfrm>
            <a:off x="5280936" y="812239"/>
            <a:ext cx="77262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Credits</a:t>
            </a:r>
            <a:endParaRPr b="1">
              <a:latin typeface="Playfair Display"/>
              <a:ea typeface="Playfair Display"/>
              <a:cs typeface="Playfair Display"/>
              <a:sym typeface="Playfair Display"/>
            </a:endParaRPr>
          </a:p>
        </p:txBody>
      </p:sp>
      <p:sp>
        <p:nvSpPr>
          <p:cNvPr id="444" name="Google Shape;444;p29"/>
          <p:cNvSpPr txBox="1"/>
          <p:nvPr/>
        </p:nvSpPr>
        <p:spPr>
          <a:xfrm>
            <a:off x="3143698" y="4729533"/>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Proxima Nova"/>
                <a:ea typeface="Proxima Nova"/>
                <a:cs typeface="Proxima Nova"/>
                <a:sym typeface="Proxima Nova"/>
              </a:rPr>
              <a:t>This presentation template is free for everyone to use thanks to the following:</a:t>
            </a:r>
            <a:endParaRPr/>
          </a:p>
        </p:txBody>
      </p:sp>
      <p:sp>
        <p:nvSpPr>
          <p:cNvPr id="445" name="Google Shape;445;p29"/>
          <p:cNvSpPr txBox="1"/>
          <p:nvPr/>
        </p:nvSpPr>
        <p:spPr>
          <a:xfrm>
            <a:off x="2818025" y="6897996"/>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Pexels for the photos</a:t>
            </a:r>
            <a:endParaRPr/>
          </a:p>
        </p:txBody>
      </p:sp>
      <p:sp>
        <p:nvSpPr>
          <p:cNvPr id="446" name="Google Shape;446;p29"/>
          <p:cNvSpPr txBox="1"/>
          <p:nvPr/>
        </p:nvSpPr>
        <p:spPr>
          <a:xfrm>
            <a:off x="2818025" y="8317221"/>
            <a:ext cx="12651949" cy="71437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193E3E"/>
                </a:solidFill>
                <a:latin typeface="Proxima Nova"/>
                <a:ea typeface="Proxima Nova"/>
                <a:cs typeface="Proxima Nova"/>
                <a:sym typeface="Proxima Nova"/>
              </a:rPr>
              <a:t>Happy designing! </a:t>
            </a:r>
            <a:endParaRPr/>
          </a:p>
        </p:txBody>
      </p:sp>
      <p:sp>
        <p:nvSpPr>
          <p:cNvPr id="447" name="Google Shape;447;p29"/>
          <p:cNvSpPr/>
          <p:nvPr/>
        </p:nvSpPr>
        <p:spPr>
          <a:xfrm>
            <a:off x="1028700" y="1281142"/>
            <a:ext cx="1073191" cy="1015507"/>
          </a:xfrm>
          <a:custGeom>
            <a:rect b="b" l="l" r="r" t="t"/>
            <a:pathLst>
              <a:path extrusionOk="0" h="1015507" w="1073191">
                <a:moveTo>
                  <a:pt x="0" y="0"/>
                </a:moveTo>
                <a:lnTo>
                  <a:pt x="1073191" y="0"/>
                </a:lnTo>
                <a:lnTo>
                  <a:pt x="1073191" y="1015507"/>
                </a:lnTo>
                <a:lnTo>
                  <a:pt x="0" y="101550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54" name="Shape 54"/>
        <p:cNvGrpSpPr/>
        <p:nvPr/>
      </p:nvGrpSpPr>
      <p:grpSpPr>
        <a:xfrm>
          <a:off x="0" y="0"/>
          <a:ext cx="0" cy="0"/>
          <a:chOff x="0" y="0"/>
          <a:chExt cx="0" cy="0"/>
        </a:xfrm>
      </p:grpSpPr>
      <p:pic>
        <p:nvPicPr>
          <p:cNvPr id="55" name="Google Shape;55;p12"/>
          <p:cNvPicPr preferRelativeResize="0"/>
          <p:nvPr/>
        </p:nvPicPr>
        <p:blipFill>
          <a:blip r:embed="rId3">
            <a:alphaModFix/>
          </a:blip>
          <a:stretch>
            <a:fillRect/>
          </a:stretch>
        </p:blipFill>
        <p:spPr>
          <a:xfrm>
            <a:off x="0" y="8930"/>
            <a:ext cx="18288000" cy="10269141"/>
          </a:xfrm>
          <a:prstGeom prst="rect">
            <a:avLst/>
          </a:prstGeom>
          <a:noFill/>
          <a:ln>
            <a:noFill/>
          </a:ln>
        </p:spPr>
      </p:pic>
      <p:grpSp>
        <p:nvGrpSpPr>
          <p:cNvPr id="56" name="Google Shape;56;p12"/>
          <p:cNvGrpSpPr/>
          <p:nvPr/>
        </p:nvGrpSpPr>
        <p:grpSpPr>
          <a:xfrm>
            <a:off x="11799478" y="4577947"/>
            <a:ext cx="4098526" cy="3961958"/>
            <a:chOff x="0" y="-38100"/>
            <a:chExt cx="1079447" cy="1043479"/>
          </a:xfrm>
        </p:grpSpPr>
        <p:sp>
          <p:nvSpPr>
            <p:cNvPr id="57" name="Google Shape;57;p12"/>
            <p:cNvSpPr/>
            <p:nvPr/>
          </p:nvSpPr>
          <p:spPr>
            <a:xfrm>
              <a:off x="0" y="0"/>
              <a:ext cx="1079447" cy="1005379"/>
            </a:xfrm>
            <a:custGeom>
              <a:rect b="b" l="l" r="r" t="t"/>
              <a:pathLst>
                <a:path extrusionOk="0" h="1005379" w="1079447">
                  <a:moveTo>
                    <a:pt x="96337" y="0"/>
                  </a:moveTo>
                  <a:lnTo>
                    <a:pt x="983111" y="0"/>
                  </a:lnTo>
                  <a:cubicBezTo>
                    <a:pt x="1036316" y="0"/>
                    <a:pt x="1079447" y="43131"/>
                    <a:pt x="1079447" y="96337"/>
                  </a:cubicBezTo>
                  <a:lnTo>
                    <a:pt x="1079447" y="909042"/>
                  </a:lnTo>
                  <a:cubicBezTo>
                    <a:pt x="1079447" y="962247"/>
                    <a:pt x="1036316" y="1005379"/>
                    <a:pt x="983111" y="1005379"/>
                  </a:cubicBezTo>
                  <a:lnTo>
                    <a:pt x="96337" y="1005379"/>
                  </a:lnTo>
                  <a:cubicBezTo>
                    <a:pt x="43131" y="1005379"/>
                    <a:pt x="0" y="962247"/>
                    <a:pt x="0" y="909042"/>
                  </a:cubicBezTo>
                  <a:lnTo>
                    <a:pt x="0" y="96337"/>
                  </a:lnTo>
                  <a:cubicBezTo>
                    <a:pt x="0" y="43131"/>
                    <a:pt x="43131" y="0"/>
                    <a:pt x="96337"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2"/>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12"/>
          <p:cNvGrpSpPr/>
          <p:nvPr/>
        </p:nvGrpSpPr>
        <p:grpSpPr>
          <a:xfrm>
            <a:off x="12777867" y="3651734"/>
            <a:ext cx="2141749" cy="2141749"/>
            <a:chOff x="0" y="0"/>
            <a:chExt cx="812800" cy="812800"/>
          </a:xfrm>
        </p:grpSpPr>
        <p:sp>
          <p:nvSpPr>
            <p:cNvPr id="60" name="Google Shape;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12"/>
          <p:cNvSpPr txBox="1"/>
          <p:nvPr/>
        </p:nvSpPr>
        <p:spPr>
          <a:xfrm>
            <a:off x="13475718" y="3782808"/>
            <a:ext cx="746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3</a:t>
            </a:r>
            <a:endParaRPr b="1">
              <a:latin typeface="Playfair Display"/>
              <a:ea typeface="Playfair Display"/>
              <a:cs typeface="Playfair Display"/>
              <a:sym typeface="Playfair Display"/>
            </a:endParaRPr>
          </a:p>
        </p:txBody>
      </p:sp>
      <p:grpSp>
        <p:nvGrpSpPr>
          <p:cNvPr id="63" name="Google Shape;63;p12"/>
          <p:cNvGrpSpPr/>
          <p:nvPr/>
        </p:nvGrpSpPr>
        <p:grpSpPr>
          <a:xfrm>
            <a:off x="2330092" y="4577947"/>
            <a:ext cx="4098526" cy="3961958"/>
            <a:chOff x="0" y="-38100"/>
            <a:chExt cx="1079447" cy="1043479"/>
          </a:xfrm>
        </p:grpSpPr>
        <p:sp>
          <p:nvSpPr>
            <p:cNvPr id="64" name="Google Shape;64;p12"/>
            <p:cNvSpPr/>
            <p:nvPr/>
          </p:nvSpPr>
          <p:spPr>
            <a:xfrm>
              <a:off x="0" y="0"/>
              <a:ext cx="1079447" cy="1005379"/>
            </a:xfrm>
            <a:custGeom>
              <a:rect b="b" l="l" r="r" t="t"/>
              <a:pathLst>
                <a:path extrusionOk="0" h="1005379" w="1079447">
                  <a:moveTo>
                    <a:pt x="96337" y="0"/>
                  </a:moveTo>
                  <a:lnTo>
                    <a:pt x="983111" y="0"/>
                  </a:lnTo>
                  <a:cubicBezTo>
                    <a:pt x="1036316" y="0"/>
                    <a:pt x="1079447" y="43131"/>
                    <a:pt x="1079447" y="96337"/>
                  </a:cubicBezTo>
                  <a:lnTo>
                    <a:pt x="1079447" y="909042"/>
                  </a:lnTo>
                  <a:cubicBezTo>
                    <a:pt x="1079447" y="962247"/>
                    <a:pt x="1036316" y="1005379"/>
                    <a:pt x="983111" y="1005379"/>
                  </a:cubicBezTo>
                  <a:lnTo>
                    <a:pt x="96337" y="1005379"/>
                  </a:lnTo>
                  <a:cubicBezTo>
                    <a:pt x="43131" y="1005379"/>
                    <a:pt x="0" y="962247"/>
                    <a:pt x="0" y="909042"/>
                  </a:cubicBezTo>
                  <a:lnTo>
                    <a:pt x="0" y="96337"/>
                  </a:lnTo>
                  <a:cubicBezTo>
                    <a:pt x="0" y="43131"/>
                    <a:pt x="43131" y="0"/>
                    <a:pt x="96337"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2"/>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12"/>
          <p:cNvGrpSpPr/>
          <p:nvPr/>
        </p:nvGrpSpPr>
        <p:grpSpPr>
          <a:xfrm>
            <a:off x="3308481" y="3651734"/>
            <a:ext cx="2141749" cy="2141749"/>
            <a:chOff x="0" y="0"/>
            <a:chExt cx="812800" cy="812800"/>
          </a:xfrm>
        </p:grpSpPr>
        <p:sp>
          <p:nvSpPr>
            <p:cNvPr id="67" name="Google Shape;6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12"/>
          <p:cNvSpPr txBox="1"/>
          <p:nvPr/>
        </p:nvSpPr>
        <p:spPr>
          <a:xfrm>
            <a:off x="4194213" y="3782808"/>
            <a:ext cx="370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1</a:t>
            </a:r>
            <a:endParaRPr b="1">
              <a:latin typeface="Playfair Display"/>
              <a:ea typeface="Playfair Display"/>
              <a:cs typeface="Playfair Display"/>
              <a:sym typeface="Playfair Display"/>
            </a:endParaRPr>
          </a:p>
        </p:txBody>
      </p:sp>
      <p:grpSp>
        <p:nvGrpSpPr>
          <p:cNvPr id="70" name="Google Shape;70;p12"/>
          <p:cNvGrpSpPr/>
          <p:nvPr/>
        </p:nvGrpSpPr>
        <p:grpSpPr>
          <a:xfrm>
            <a:off x="7062777" y="4577947"/>
            <a:ext cx="4098526" cy="3961958"/>
            <a:chOff x="0" y="-38100"/>
            <a:chExt cx="1079447" cy="1043479"/>
          </a:xfrm>
        </p:grpSpPr>
        <p:sp>
          <p:nvSpPr>
            <p:cNvPr id="71" name="Google Shape;71;p12"/>
            <p:cNvSpPr/>
            <p:nvPr/>
          </p:nvSpPr>
          <p:spPr>
            <a:xfrm>
              <a:off x="0" y="0"/>
              <a:ext cx="1079447" cy="1005379"/>
            </a:xfrm>
            <a:custGeom>
              <a:rect b="b" l="l" r="r" t="t"/>
              <a:pathLst>
                <a:path extrusionOk="0" h="1005379" w="1079447">
                  <a:moveTo>
                    <a:pt x="96337" y="0"/>
                  </a:moveTo>
                  <a:lnTo>
                    <a:pt x="983111" y="0"/>
                  </a:lnTo>
                  <a:cubicBezTo>
                    <a:pt x="1036316" y="0"/>
                    <a:pt x="1079447" y="43131"/>
                    <a:pt x="1079447" y="96337"/>
                  </a:cubicBezTo>
                  <a:lnTo>
                    <a:pt x="1079447" y="909042"/>
                  </a:lnTo>
                  <a:cubicBezTo>
                    <a:pt x="1079447" y="962247"/>
                    <a:pt x="1036316" y="1005379"/>
                    <a:pt x="983111" y="1005379"/>
                  </a:cubicBezTo>
                  <a:lnTo>
                    <a:pt x="96337" y="1005379"/>
                  </a:lnTo>
                  <a:cubicBezTo>
                    <a:pt x="43131" y="1005379"/>
                    <a:pt x="0" y="962247"/>
                    <a:pt x="0" y="909042"/>
                  </a:cubicBezTo>
                  <a:lnTo>
                    <a:pt x="0" y="96337"/>
                  </a:lnTo>
                  <a:cubicBezTo>
                    <a:pt x="0" y="43131"/>
                    <a:pt x="43131" y="0"/>
                    <a:pt x="96337"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2"/>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12"/>
          <p:cNvGrpSpPr/>
          <p:nvPr/>
        </p:nvGrpSpPr>
        <p:grpSpPr>
          <a:xfrm>
            <a:off x="8041166" y="3651734"/>
            <a:ext cx="2141749" cy="2141749"/>
            <a:chOff x="0" y="0"/>
            <a:chExt cx="812800" cy="812800"/>
          </a:xfrm>
        </p:grpSpPr>
        <p:sp>
          <p:nvSpPr>
            <p:cNvPr id="74" name="Google Shape;7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 name="Google Shape;76;p12"/>
          <p:cNvSpPr txBox="1"/>
          <p:nvPr/>
        </p:nvSpPr>
        <p:spPr>
          <a:xfrm>
            <a:off x="8738422" y="3782808"/>
            <a:ext cx="747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2</a:t>
            </a:r>
            <a:endParaRPr b="1">
              <a:latin typeface="Playfair Display"/>
              <a:ea typeface="Playfair Display"/>
              <a:cs typeface="Playfair Display"/>
              <a:sym typeface="Playfair Display"/>
            </a:endParaRPr>
          </a:p>
        </p:txBody>
      </p:sp>
      <p:sp>
        <p:nvSpPr>
          <p:cNvPr id="77" name="Google Shape;77;p12"/>
          <p:cNvSpPr txBox="1"/>
          <p:nvPr/>
        </p:nvSpPr>
        <p:spPr>
          <a:xfrm>
            <a:off x="890224" y="1009650"/>
            <a:ext cx="1650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Table Of Contents</a:t>
            </a:r>
            <a:endParaRPr b="1">
              <a:latin typeface="Playfair Display"/>
              <a:ea typeface="Playfair Display"/>
              <a:cs typeface="Playfair Display"/>
              <a:sym typeface="Playfair Display"/>
            </a:endParaRPr>
          </a:p>
        </p:txBody>
      </p:sp>
      <p:sp>
        <p:nvSpPr>
          <p:cNvPr id="78" name="Google Shape;78;p12"/>
          <p:cNvSpPr txBox="1"/>
          <p:nvPr/>
        </p:nvSpPr>
        <p:spPr>
          <a:xfrm>
            <a:off x="7459003" y="6355031"/>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Playfair Display"/>
                <a:ea typeface="Playfair Display"/>
                <a:cs typeface="Playfair Display"/>
                <a:sym typeface="Playfair Display"/>
              </a:rPr>
              <a:t>Our Projects</a:t>
            </a:r>
            <a:endParaRPr b="1">
              <a:latin typeface="Playfair Display"/>
              <a:ea typeface="Playfair Display"/>
              <a:cs typeface="Playfair Display"/>
              <a:sym typeface="Playfair Display"/>
            </a:endParaRPr>
          </a:p>
        </p:txBody>
      </p:sp>
      <p:sp>
        <p:nvSpPr>
          <p:cNvPr id="79" name="Google Shape;79;p12"/>
          <p:cNvSpPr txBox="1"/>
          <p:nvPr/>
        </p:nvSpPr>
        <p:spPr>
          <a:xfrm>
            <a:off x="7459003" y="710536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80" name="Google Shape;80;p12"/>
          <p:cNvSpPr txBox="1"/>
          <p:nvPr/>
        </p:nvSpPr>
        <p:spPr>
          <a:xfrm>
            <a:off x="11951502" y="6355031"/>
            <a:ext cx="37944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Playfair Display"/>
                <a:ea typeface="Playfair Display"/>
                <a:cs typeface="Playfair Display"/>
                <a:sym typeface="Playfair Display"/>
              </a:rPr>
              <a:t>About Us</a:t>
            </a:r>
            <a:endParaRPr b="1">
              <a:latin typeface="Playfair Display"/>
              <a:ea typeface="Playfair Display"/>
              <a:cs typeface="Playfair Display"/>
              <a:sym typeface="Playfair Display"/>
            </a:endParaRPr>
          </a:p>
        </p:txBody>
      </p:sp>
      <p:sp>
        <p:nvSpPr>
          <p:cNvPr id="81" name="Google Shape;81;p12"/>
          <p:cNvSpPr txBox="1"/>
          <p:nvPr/>
        </p:nvSpPr>
        <p:spPr>
          <a:xfrm>
            <a:off x="12195704" y="710536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82" name="Google Shape;82;p12"/>
          <p:cNvSpPr txBox="1"/>
          <p:nvPr/>
        </p:nvSpPr>
        <p:spPr>
          <a:xfrm>
            <a:off x="2726319" y="6355031"/>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Playfair Display"/>
                <a:ea typeface="Playfair Display"/>
                <a:cs typeface="Playfair Display"/>
                <a:sym typeface="Playfair Display"/>
              </a:rPr>
              <a:t>Introduction</a:t>
            </a:r>
            <a:endParaRPr b="1">
              <a:latin typeface="Playfair Display"/>
              <a:ea typeface="Playfair Display"/>
              <a:cs typeface="Playfair Display"/>
              <a:sym typeface="Playfair Display"/>
            </a:endParaRPr>
          </a:p>
        </p:txBody>
      </p:sp>
      <p:sp>
        <p:nvSpPr>
          <p:cNvPr id="83" name="Google Shape;83;p12"/>
          <p:cNvSpPr txBox="1"/>
          <p:nvPr/>
        </p:nvSpPr>
        <p:spPr>
          <a:xfrm>
            <a:off x="2726319" y="7105366"/>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84" name="Google Shape;84;p12"/>
          <p:cNvSpPr/>
          <p:nvPr/>
        </p:nvSpPr>
        <p:spPr>
          <a:xfrm>
            <a:off x="1314990" y="774985"/>
            <a:ext cx="891202" cy="843300"/>
          </a:xfrm>
          <a:custGeom>
            <a:rect b="b" l="l" r="r" t="t"/>
            <a:pathLst>
              <a:path extrusionOk="0" h="843300" w="891202">
                <a:moveTo>
                  <a:pt x="0" y="0"/>
                </a:moveTo>
                <a:lnTo>
                  <a:pt x="891201" y="0"/>
                </a:lnTo>
                <a:lnTo>
                  <a:pt x="891201" y="843300"/>
                </a:lnTo>
                <a:lnTo>
                  <a:pt x="0" y="843300"/>
                </a:lnTo>
                <a:lnTo>
                  <a:pt x="0" y="0"/>
                </a:lnTo>
                <a:close/>
              </a:path>
            </a:pathLst>
          </a:custGeom>
          <a:blipFill rotWithShape="1">
            <a:blip r:embed="rId4">
              <a:alphaModFix/>
            </a:blip>
            <a:stretch>
              <a:fillRect b="0" l="0" r="0" t="0"/>
            </a:stretch>
          </a:blipFill>
          <a:ln>
            <a:noFill/>
          </a:ln>
        </p:spPr>
      </p:sp>
      <p:sp>
        <p:nvSpPr>
          <p:cNvPr id="85" name="Google Shape;85;p12"/>
          <p:cNvSpPr/>
          <p:nvPr/>
        </p:nvSpPr>
        <p:spPr>
          <a:xfrm>
            <a:off x="15300379" y="8787555"/>
            <a:ext cx="891202" cy="843300"/>
          </a:xfrm>
          <a:custGeom>
            <a:rect b="b" l="l" r="r" t="t"/>
            <a:pathLst>
              <a:path extrusionOk="0" h="843300" w="891202">
                <a:moveTo>
                  <a:pt x="0" y="0"/>
                </a:moveTo>
                <a:lnTo>
                  <a:pt x="891202" y="0"/>
                </a:lnTo>
                <a:lnTo>
                  <a:pt x="891202" y="843299"/>
                </a:lnTo>
                <a:lnTo>
                  <a:pt x="0" y="84329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89" name="Shape 89"/>
        <p:cNvGrpSpPr/>
        <p:nvPr/>
      </p:nvGrpSpPr>
      <p:grpSpPr>
        <a:xfrm>
          <a:off x="0" y="0"/>
          <a:ext cx="0" cy="0"/>
          <a:chOff x="0" y="0"/>
          <a:chExt cx="0" cy="0"/>
        </a:xfrm>
      </p:grpSpPr>
      <p:pic>
        <p:nvPicPr>
          <p:cNvPr id="90" name="Google Shape;90;p13"/>
          <p:cNvPicPr preferRelativeResize="0"/>
          <p:nvPr/>
        </p:nvPicPr>
        <p:blipFill>
          <a:blip r:embed="rId3">
            <a:alphaModFix/>
          </a:blip>
          <a:stretch>
            <a:fillRect/>
          </a:stretch>
        </p:blipFill>
        <p:spPr>
          <a:xfrm>
            <a:off x="0" y="8930"/>
            <a:ext cx="18288000" cy="10269141"/>
          </a:xfrm>
          <a:prstGeom prst="rect">
            <a:avLst/>
          </a:prstGeom>
          <a:noFill/>
          <a:ln>
            <a:noFill/>
          </a:ln>
        </p:spPr>
      </p:pic>
      <p:pic>
        <p:nvPicPr>
          <p:cNvPr id="91" name="Google Shape;91;p13"/>
          <p:cNvPicPr preferRelativeResize="0"/>
          <p:nvPr/>
        </p:nvPicPr>
        <p:blipFill>
          <a:blip r:embed="rId4">
            <a:alphaModFix/>
          </a:blip>
          <a:stretch>
            <a:fillRect/>
          </a:stretch>
        </p:blipFill>
        <p:spPr>
          <a:xfrm>
            <a:off x="11054375" y="-337475"/>
            <a:ext cx="6669100" cy="10995805"/>
          </a:xfrm>
          <a:prstGeom prst="rect">
            <a:avLst/>
          </a:prstGeom>
          <a:noFill/>
          <a:ln>
            <a:noFill/>
          </a:ln>
        </p:spPr>
      </p:pic>
      <p:grpSp>
        <p:nvGrpSpPr>
          <p:cNvPr id="92" name="Google Shape;92;p13"/>
          <p:cNvGrpSpPr/>
          <p:nvPr/>
        </p:nvGrpSpPr>
        <p:grpSpPr>
          <a:xfrm>
            <a:off x="3618657" y="1511235"/>
            <a:ext cx="3632265" cy="3632265"/>
            <a:chOff x="0" y="0"/>
            <a:chExt cx="812800" cy="812800"/>
          </a:xfrm>
        </p:grpSpPr>
        <p:sp>
          <p:nvSpPr>
            <p:cNvPr id="93" name="Google Shape;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3"/>
          <p:cNvSpPr txBox="1"/>
          <p:nvPr/>
        </p:nvSpPr>
        <p:spPr>
          <a:xfrm>
            <a:off x="1321439" y="5676023"/>
            <a:ext cx="82266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Introduction</a:t>
            </a:r>
            <a:endParaRPr b="1">
              <a:latin typeface="Playfair Display"/>
              <a:ea typeface="Playfair Display"/>
              <a:cs typeface="Playfair Display"/>
              <a:sym typeface="Playfair Display"/>
            </a:endParaRPr>
          </a:p>
        </p:txBody>
      </p:sp>
      <p:sp>
        <p:nvSpPr>
          <p:cNvPr id="96" name="Google Shape;96;p13"/>
          <p:cNvSpPr txBox="1"/>
          <p:nvPr/>
        </p:nvSpPr>
        <p:spPr>
          <a:xfrm>
            <a:off x="2409309" y="7353966"/>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97" name="Google Shape;97;p13"/>
          <p:cNvSpPr txBox="1"/>
          <p:nvPr/>
        </p:nvSpPr>
        <p:spPr>
          <a:xfrm>
            <a:off x="4996342" y="1414430"/>
            <a:ext cx="8769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193E3E"/>
                </a:solidFill>
                <a:latin typeface="Playfair Display"/>
                <a:ea typeface="Playfair Display"/>
                <a:cs typeface="Playfair Display"/>
                <a:sym typeface="Playfair Display"/>
              </a:rPr>
              <a:t>1</a:t>
            </a:r>
            <a:endParaRPr b="1">
              <a:latin typeface="Playfair Display"/>
              <a:ea typeface="Playfair Display"/>
              <a:cs typeface="Playfair Display"/>
              <a:sym typeface="Playfair Display"/>
            </a:endParaRPr>
          </a:p>
        </p:txBody>
      </p:sp>
      <p:sp>
        <p:nvSpPr>
          <p:cNvPr id="98" name="Google Shape;98;p13"/>
          <p:cNvSpPr/>
          <p:nvPr/>
        </p:nvSpPr>
        <p:spPr>
          <a:xfrm>
            <a:off x="1028700" y="2277995"/>
            <a:ext cx="1108980" cy="1049372"/>
          </a:xfrm>
          <a:custGeom>
            <a:rect b="b" l="l" r="r" t="t"/>
            <a:pathLst>
              <a:path extrusionOk="0" h="1049372" w="1108980">
                <a:moveTo>
                  <a:pt x="0" y="0"/>
                </a:moveTo>
                <a:lnTo>
                  <a:pt x="1108980" y="0"/>
                </a:lnTo>
                <a:lnTo>
                  <a:pt x="1108980" y="1049373"/>
                </a:lnTo>
                <a:lnTo>
                  <a:pt x="0" y="1049373"/>
                </a:lnTo>
                <a:lnTo>
                  <a:pt x="0" y="0"/>
                </a:lnTo>
                <a:close/>
              </a:path>
            </a:pathLst>
          </a:custGeom>
          <a:blipFill rotWithShape="1">
            <a:blip r:embed="rId5">
              <a:alphaModFix/>
            </a:blip>
            <a:stretch>
              <a:fillRect b="0" l="0" r="0" t="0"/>
            </a:stretch>
          </a:blipFill>
          <a:ln>
            <a:noFill/>
          </a:ln>
        </p:spPr>
      </p:sp>
      <p:sp>
        <p:nvSpPr>
          <p:cNvPr id="99" name="Google Shape;99;p13"/>
          <p:cNvSpPr/>
          <p:nvPr/>
        </p:nvSpPr>
        <p:spPr>
          <a:xfrm>
            <a:off x="9945398" y="7733061"/>
            <a:ext cx="1108980" cy="1049372"/>
          </a:xfrm>
          <a:custGeom>
            <a:rect b="b" l="l" r="r" t="t"/>
            <a:pathLst>
              <a:path extrusionOk="0" h="1049372" w="1108980">
                <a:moveTo>
                  <a:pt x="0" y="0"/>
                </a:moveTo>
                <a:lnTo>
                  <a:pt x="1108980" y="0"/>
                </a:lnTo>
                <a:lnTo>
                  <a:pt x="1108980" y="1049372"/>
                </a:lnTo>
                <a:lnTo>
                  <a:pt x="0" y="104937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103" name="Shape 103"/>
        <p:cNvGrpSpPr/>
        <p:nvPr/>
      </p:nvGrpSpPr>
      <p:grpSpPr>
        <a:xfrm>
          <a:off x="0" y="0"/>
          <a:ext cx="0" cy="0"/>
          <a:chOff x="0" y="0"/>
          <a:chExt cx="0" cy="0"/>
        </a:xfrm>
      </p:grpSpPr>
      <p:pic>
        <p:nvPicPr>
          <p:cNvPr id="104" name="Google Shape;104;p14"/>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105" name="Google Shape;105;p14"/>
          <p:cNvPicPr preferRelativeResize="0"/>
          <p:nvPr/>
        </p:nvPicPr>
        <p:blipFill>
          <a:blip r:embed="rId4">
            <a:alphaModFix/>
          </a:blip>
          <a:stretch>
            <a:fillRect/>
          </a:stretch>
        </p:blipFill>
        <p:spPr>
          <a:xfrm>
            <a:off x="3468700" y="2758950"/>
            <a:ext cx="11350599" cy="5793854"/>
          </a:xfrm>
          <a:prstGeom prst="rect">
            <a:avLst/>
          </a:prstGeom>
          <a:noFill/>
          <a:ln>
            <a:noFill/>
          </a:ln>
        </p:spPr>
      </p:pic>
      <p:sp>
        <p:nvSpPr>
          <p:cNvPr id="106" name="Google Shape;106;p14"/>
          <p:cNvSpPr/>
          <p:nvPr/>
        </p:nvSpPr>
        <p:spPr>
          <a:xfrm>
            <a:off x="1048619" y="6386377"/>
            <a:ext cx="1252261" cy="1184952"/>
          </a:xfrm>
          <a:custGeom>
            <a:rect b="b" l="l" r="r" t="t"/>
            <a:pathLst>
              <a:path extrusionOk="0" h="1184952" w="1252261">
                <a:moveTo>
                  <a:pt x="0" y="0"/>
                </a:moveTo>
                <a:lnTo>
                  <a:pt x="1252261" y="0"/>
                </a:lnTo>
                <a:lnTo>
                  <a:pt x="1252261" y="1184952"/>
                </a:lnTo>
                <a:lnTo>
                  <a:pt x="0" y="1184952"/>
                </a:lnTo>
                <a:lnTo>
                  <a:pt x="0" y="0"/>
                </a:lnTo>
                <a:close/>
              </a:path>
            </a:pathLst>
          </a:custGeom>
          <a:blipFill rotWithShape="1">
            <a:blip r:embed="rId5">
              <a:alphaModFix/>
            </a:blip>
            <a:stretch>
              <a:fillRect b="0" l="0" r="0" t="0"/>
            </a:stretch>
          </a:blipFill>
          <a:ln>
            <a:noFill/>
          </a:ln>
        </p:spPr>
      </p:sp>
      <p:sp>
        <p:nvSpPr>
          <p:cNvPr id="107" name="Google Shape;107;p14"/>
          <p:cNvSpPr txBox="1"/>
          <p:nvPr/>
        </p:nvSpPr>
        <p:spPr>
          <a:xfrm>
            <a:off x="1048619" y="1006344"/>
            <a:ext cx="161907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Welcome To Presentation</a:t>
            </a:r>
            <a:endParaRPr b="1">
              <a:latin typeface="Playfair Display"/>
              <a:ea typeface="Playfair Display"/>
              <a:cs typeface="Playfair Display"/>
              <a:sym typeface="Playfair Display"/>
            </a:endParaRPr>
          </a:p>
        </p:txBody>
      </p:sp>
      <p:sp>
        <p:nvSpPr>
          <p:cNvPr id="108" name="Google Shape;108;p14"/>
          <p:cNvSpPr txBox="1"/>
          <p:nvPr/>
        </p:nvSpPr>
        <p:spPr>
          <a:xfrm>
            <a:off x="2128897" y="8879205"/>
            <a:ext cx="14030206"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112" name="Shape 112"/>
        <p:cNvGrpSpPr/>
        <p:nvPr/>
      </p:nvGrpSpPr>
      <p:grpSpPr>
        <a:xfrm>
          <a:off x="0" y="0"/>
          <a:ext cx="0" cy="0"/>
          <a:chOff x="0" y="0"/>
          <a:chExt cx="0" cy="0"/>
        </a:xfrm>
      </p:grpSpPr>
      <p:pic>
        <p:nvPicPr>
          <p:cNvPr id="113" name="Google Shape;113;p15"/>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114" name="Google Shape;114;p15"/>
          <p:cNvPicPr preferRelativeResize="0"/>
          <p:nvPr/>
        </p:nvPicPr>
        <p:blipFill>
          <a:blip r:embed="rId4">
            <a:alphaModFix/>
          </a:blip>
          <a:stretch>
            <a:fillRect/>
          </a:stretch>
        </p:blipFill>
        <p:spPr>
          <a:xfrm>
            <a:off x="11408250" y="1143575"/>
            <a:ext cx="5851051" cy="8203587"/>
          </a:xfrm>
          <a:prstGeom prst="rect">
            <a:avLst/>
          </a:prstGeom>
          <a:noFill/>
          <a:ln>
            <a:noFill/>
          </a:ln>
        </p:spPr>
      </p:pic>
      <p:grpSp>
        <p:nvGrpSpPr>
          <p:cNvPr id="115" name="Google Shape;115;p15"/>
          <p:cNvGrpSpPr/>
          <p:nvPr/>
        </p:nvGrpSpPr>
        <p:grpSpPr>
          <a:xfrm>
            <a:off x="2841703" y="6133380"/>
            <a:ext cx="5026927" cy="2861265"/>
            <a:chOff x="0" y="-38100"/>
            <a:chExt cx="1323964" cy="753584"/>
          </a:xfrm>
        </p:grpSpPr>
        <p:sp>
          <p:nvSpPr>
            <p:cNvPr id="116" name="Google Shape;116;p15"/>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5"/>
          <p:cNvGrpSpPr/>
          <p:nvPr/>
        </p:nvGrpSpPr>
        <p:grpSpPr>
          <a:xfrm>
            <a:off x="2841703" y="2964598"/>
            <a:ext cx="5026927" cy="2861265"/>
            <a:chOff x="0" y="-38100"/>
            <a:chExt cx="1323964" cy="753584"/>
          </a:xfrm>
        </p:grpSpPr>
        <p:sp>
          <p:nvSpPr>
            <p:cNvPr id="119" name="Google Shape;119;p15"/>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5"/>
          <p:cNvSpPr txBox="1"/>
          <p:nvPr/>
        </p:nvSpPr>
        <p:spPr>
          <a:xfrm>
            <a:off x="1691152" y="1009650"/>
            <a:ext cx="83604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Our Company</a:t>
            </a:r>
            <a:endParaRPr b="1">
              <a:latin typeface="Playfair Display"/>
              <a:ea typeface="Playfair Display"/>
              <a:cs typeface="Playfair Display"/>
              <a:sym typeface="Playfair Display"/>
            </a:endParaRPr>
          </a:p>
        </p:txBody>
      </p:sp>
      <p:sp>
        <p:nvSpPr>
          <p:cNvPr id="122" name="Google Shape;122;p15"/>
          <p:cNvSpPr txBox="1"/>
          <p:nvPr/>
        </p:nvSpPr>
        <p:spPr>
          <a:xfrm>
            <a:off x="3063104" y="6824620"/>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What we do? </a:t>
            </a:r>
            <a:endParaRPr b="1">
              <a:latin typeface="Playfair Display"/>
              <a:ea typeface="Playfair Display"/>
              <a:cs typeface="Playfair Display"/>
              <a:sym typeface="Playfair Display"/>
            </a:endParaRPr>
          </a:p>
        </p:txBody>
      </p:sp>
      <p:sp>
        <p:nvSpPr>
          <p:cNvPr id="123" name="Google Shape;123;p15"/>
          <p:cNvSpPr txBox="1"/>
          <p:nvPr/>
        </p:nvSpPr>
        <p:spPr>
          <a:xfrm>
            <a:off x="3063104" y="3654872"/>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Who we are?</a:t>
            </a:r>
            <a:endParaRPr b="1">
              <a:latin typeface="Playfair Display"/>
              <a:ea typeface="Playfair Display"/>
              <a:cs typeface="Playfair Display"/>
              <a:sym typeface="Playfair Display"/>
            </a:endParaRPr>
          </a:p>
        </p:txBody>
      </p:sp>
      <p:sp>
        <p:nvSpPr>
          <p:cNvPr id="124" name="Google Shape;124;p15"/>
          <p:cNvSpPr txBox="1"/>
          <p:nvPr/>
        </p:nvSpPr>
        <p:spPr>
          <a:xfrm>
            <a:off x="3378557" y="4328160"/>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oxima Nova"/>
                <a:ea typeface="Proxima Nova"/>
                <a:cs typeface="Proxima Nova"/>
                <a:sym typeface="Proxima Nova"/>
              </a:rPr>
              <a:t>Briefly elaborate on what you want to discuss. </a:t>
            </a:r>
            <a:endParaRPr/>
          </a:p>
        </p:txBody>
      </p:sp>
      <p:sp>
        <p:nvSpPr>
          <p:cNvPr id="125" name="Google Shape;125;p15"/>
          <p:cNvSpPr txBox="1"/>
          <p:nvPr/>
        </p:nvSpPr>
        <p:spPr>
          <a:xfrm>
            <a:off x="3378557" y="7598243"/>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oxima Nova"/>
                <a:ea typeface="Proxima Nova"/>
                <a:cs typeface="Proxima Nova"/>
                <a:sym typeface="Proxima Nova"/>
              </a:rPr>
              <a:t>Briefly elaborate on what you want to discuss. </a:t>
            </a:r>
            <a:endParaRPr/>
          </a:p>
        </p:txBody>
      </p:sp>
      <p:sp>
        <p:nvSpPr>
          <p:cNvPr id="126" name="Google Shape;126;p15"/>
          <p:cNvSpPr/>
          <p:nvPr/>
        </p:nvSpPr>
        <p:spPr>
          <a:xfrm>
            <a:off x="15593077" y="8772732"/>
            <a:ext cx="1252261" cy="1184952"/>
          </a:xfrm>
          <a:custGeom>
            <a:rect b="b" l="l" r="r" t="t"/>
            <a:pathLst>
              <a:path extrusionOk="0" h="1184952" w="1252261">
                <a:moveTo>
                  <a:pt x="0" y="0"/>
                </a:moveTo>
                <a:lnTo>
                  <a:pt x="1252261" y="0"/>
                </a:lnTo>
                <a:lnTo>
                  <a:pt x="1252261" y="1184952"/>
                </a:lnTo>
                <a:lnTo>
                  <a:pt x="0" y="1184952"/>
                </a:lnTo>
                <a:lnTo>
                  <a:pt x="0" y="0"/>
                </a:lnTo>
                <a:close/>
              </a:path>
            </a:pathLst>
          </a:custGeom>
          <a:blipFill rotWithShape="1">
            <a:blip r:embed="rId5">
              <a:alphaModFix/>
            </a:blip>
            <a:stretch>
              <a:fillRect b="0" l="0" r="0" t="0"/>
            </a:stretch>
          </a:blipFill>
          <a:ln>
            <a:noFill/>
          </a:ln>
        </p:spPr>
      </p:sp>
      <p:sp>
        <p:nvSpPr>
          <p:cNvPr id="127" name="Google Shape;127;p15"/>
          <p:cNvSpPr/>
          <p:nvPr/>
        </p:nvSpPr>
        <p:spPr>
          <a:xfrm>
            <a:off x="438891" y="3062397"/>
            <a:ext cx="1252261" cy="1184952"/>
          </a:xfrm>
          <a:custGeom>
            <a:rect b="b" l="l" r="r" t="t"/>
            <a:pathLst>
              <a:path extrusionOk="0" h="1184952" w="1252261">
                <a:moveTo>
                  <a:pt x="0" y="0"/>
                </a:moveTo>
                <a:lnTo>
                  <a:pt x="1252261" y="0"/>
                </a:lnTo>
                <a:lnTo>
                  <a:pt x="1252261" y="1184951"/>
                </a:lnTo>
                <a:lnTo>
                  <a:pt x="0" y="118495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131" name="Shape 131"/>
        <p:cNvGrpSpPr/>
        <p:nvPr/>
      </p:nvGrpSpPr>
      <p:grpSpPr>
        <a:xfrm>
          <a:off x="0" y="0"/>
          <a:ext cx="0" cy="0"/>
          <a:chOff x="0" y="0"/>
          <a:chExt cx="0" cy="0"/>
        </a:xfrm>
      </p:grpSpPr>
      <p:pic>
        <p:nvPicPr>
          <p:cNvPr id="132" name="Google Shape;132;p16"/>
          <p:cNvPicPr preferRelativeResize="0"/>
          <p:nvPr/>
        </p:nvPicPr>
        <p:blipFill>
          <a:blip r:embed="rId3">
            <a:alphaModFix/>
          </a:blip>
          <a:stretch>
            <a:fillRect/>
          </a:stretch>
        </p:blipFill>
        <p:spPr>
          <a:xfrm>
            <a:off x="-25" y="11027"/>
            <a:ext cx="18288000" cy="10278070"/>
          </a:xfrm>
          <a:prstGeom prst="rect">
            <a:avLst/>
          </a:prstGeom>
          <a:noFill/>
          <a:ln>
            <a:noFill/>
          </a:ln>
        </p:spPr>
      </p:pic>
      <p:grpSp>
        <p:nvGrpSpPr>
          <p:cNvPr id="133" name="Google Shape;133;p16"/>
          <p:cNvGrpSpPr/>
          <p:nvPr/>
        </p:nvGrpSpPr>
        <p:grpSpPr>
          <a:xfrm>
            <a:off x="9794510" y="4269199"/>
            <a:ext cx="4704074" cy="4547328"/>
            <a:chOff x="0" y="-38100"/>
            <a:chExt cx="1079447" cy="1043479"/>
          </a:xfrm>
        </p:grpSpPr>
        <p:sp>
          <p:nvSpPr>
            <p:cNvPr id="134" name="Google Shape;134;p16"/>
            <p:cNvSpPr/>
            <p:nvPr/>
          </p:nvSpPr>
          <p:spPr>
            <a:xfrm>
              <a:off x="0" y="0"/>
              <a:ext cx="1079447" cy="1005379"/>
            </a:xfrm>
            <a:custGeom>
              <a:rect b="b" l="l" r="r" t="t"/>
              <a:pathLst>
                <a:path extrusionOk="0" h="1005379" w="1079447">
                  <a:moveTo>
                    <a:pt x="83935" y="0"/>
                  </a:moveTo>
                  <a:lnTo>
                    <a:pt x="995512" y="0"/>
                  </a:lnTo>
                  <a:cubicBezTo>
                    <a:pt x="1041868" y="0"/>
                    <a:pt x="1079447" y="37579"/>
                    <a:pt x="1079447" y="83935"/>
                  </a:cubicBezTo>
                  <a:lnTo>
                    <a:pt x="1079447" y="921443"/>
                  </a:lnTo>
                  <a:cubicBezTo>
                    <a:pt x="1079447" y="967799"/>
                    <a:pt x="1041868" y="1005379"/>
                    <a:pt x="995512" y="1005379"/>
                  </a:cubicBezTo>
                  <a:lnTo>
                    <a:pt x="83935" y="1005379"/>
                  </a:lnTo>
                  <a:cubicBezTo>
                    <a:pt x="61674" y="1005379"/>
                    <a:pt x="40325" y="996535"/>
                    <a:pt x="24584" y="980794"/>
                  </a:cubicBezTo>
                  <a:cubicBezTo>
                    <a:pt x="8843" y="965054"/>
                    <a:pt x="0" y="943704"/>
                    <a:pt x="0" y="921443"/>
                  </a:cubicBezTo>
                  <a:lnTo>
                    <a:pt x="0" y="83935"/>
                  </a:lnTo>
                  <a:cubicBezTo>
                    <a:pt x="0" y="37579"/>
                    <a:pt x="37579" y="0"/>
                    <a:pt x="8393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6"/>
          <p:cNvGrpSpPr/>
          <p:nvPr/>
        </p:nvGrpSpPr>
        <p:grpSpPr>
          <a:xfrm>
            <a:off x="10750397" y="3217919"/>
            <a:ext cx="2792302" cy="2792302"/>
            <a:chOff x="0" y="0"/>
            <a:chExt cx="812800" cy="812800"/>
          </a:xfrm>
        </p:grpSpPr>
        <p:sp>
          <p:nvSpPr>
            <p:cNvPr id="137" name="Google Shape;13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6"/>
          <p:cNvGrpSpPr/>
          <p:nvPr/>
        </p:nvGrpSpPr>
        <p:grpSpPr>
          <a:xfrm>
            <a:off x="3789416" y="4276201"/>
            <a:ext cx="4704074" cy="4547328"/>
            <a:chOff x="0" y="-38100"/>
            <a:chExt cx="1079447" cy="1043479"/>
          </a:xfrm>
        </p:grpSpPr>
        <p:sp>
          <p:nvSpPr>
            <p:cNvPr id="140" name="Google Shape;140;p16"/>
            <p:cNvSpPr/>
            <p:nvPr/>
          </p:nvSpPr>
          <p:spPr>
            <a:xfrm>
              <a:off x="0" y="0"/>
              <a:ext cx="1079447" cy="1005379"/>
            </a:xfrm>
            <a:custGeom>
              <a:rect b="b" l="l" r="r" t="t"/>
              <a:pathLst>
                <a:path extrusionOk="0" h="1005379" w="1079447">
                  <a:moveTo>
                    <a:pt x="83935" y="0"/>
                  </a:moveTo>
                  <a:lnTo>
                    <a:pt x="995512" y="0"/>
                  </a:lnTo>
                  <a:cubicBezTo>
                    <a:pt x="1041868" y="0"/>
                    <a:pt x="1079447" y="37579"/>
                    <a:pt x="1079447" y="83935"/>
                  </a:cubicBezTo>
                  <a:lnTo>
                    <a:pt x="1079447" y="921443"/>
                  </a:lnTo>
                  <a:cubicBezTo>
                    <a:pt x="1079447" y="967799"/>
                    <a:pt x="1041868" y="1005379"/>
                    <a:pt x="995512" y="1005379"/>
                  </a:cubicBezTo>
                  <a:lnTo>
                    <a:pt x="83935" y="1005379"/>
                  </a:lnTo>
                  <a:cubicBezTo>
                    <a:pt x="61674" y="1005379"/>
                    <a:pt x="40325" y="996535"/>
                    <a:pt x="24584" y="980794"/>
                  </a:cubicBezTo>
                  <a:cubicBezTo>
                    <a:pt x="8843" y="965054"/>
                    <a:pt x="0" y="943704"/>
                    <a:pt x="0" y="921443"/>
                  </a:cubicBezTo>
                  <a:lnTo>
                    <a:pt x="0" y="83935"/>
                  </a:lnTo>
                  <a:cubicBezTo>
                    <a:pt x="0" y="37579"/>
                    <a:pt x="37579" y="0"/>
                    <a:pt x="8393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txBox="1"/>
            <p:nvPr/>
          </p:nvSpPr>
          <p:spPr>
            <a:xfrm>
              <a:off x="0" y="-38100"/>
              <a:ext cx="1079447" cy="104347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6"/>
          <p:cNvGrpSpPr/>
          <p:nvPr/>
        </p:nvGrpSpPr>
        <p:grpSpPr>
          <a:xfrm>
            <a:off x="4745302" y="3224921"/>
            <a:ext cx="2792302" cy="2792302"/>
            <a:chOff x="0" y="0"/>
            <a:chExt cx="812800" cy="812800"/>
          </a:xfrm>
        </p:grpSpPr>
        <p:sp>
          <p:nvSpPr>
            <p:cNvPr id="143" name="Google Shape;14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6"/>
          <p:cNvSpPr txBox="1"/>
          <p:nvPr/>
        </p:nvSpPr>
        <p:spPr>
          <a:xfrm>
            <a:off x="3849390" y="6644098"/>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Mission</a:t>
            </a:r>
            <a:endParaRPr b="1">
              <a:latin typeface="Playfair Display"/>
              <a:ea typeface="Playfair Display"/>
              <a:cs typeface="Playfair Display"/>
              <a:sym typeface="Playfair Display"/>
            </a:endParaRPr>
          </a:p>
        </p:txBody>
      </p:sp>
      <p:sp>
        <p:nvSpPr>
          <p:cNvPr id="146" name="Google Shape;146;p16"/>
          <p:cNvSpPr txBox="1"/>
          <p:nvPr/>
        </p:nvSpPr>
        <p:spPr>
          <a:xfrm>
            <a:off x="4518270" y="7456110"/>
            <a:ext cx="3246366"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oxima Nova"/>
                <a:ea typeface="Proxima Nova"/>
                <a:cs typeface="Proxima Nova"/>
                <a:sym typeface="Proxima Nova"/>
              </a:rPr>
              <a:t>Enter your grand vision statement!</a:t>
            </a:r>
            <a:endParaRPr/>
          </a:p>
        </p:txBody>
      </p:sp>
      <p:sp>
        <p:nvSpPr>
          <p:cNvPr id="147" name="Google Shape;147;p16"/>
          <p:cNvSpPr txBox="1"/>
          <p:nvPr/>
        </p:nvSpPr>
        <p:spPr>
          <a:xfrm>
            <a:off x="9854485" y="6644098"/>
            <a:ext cx="4584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Vision</a:t>
            </a:r>
            <a:endParaRPr b="1">
              <a:latin typeface="Playfair Display"/>
              <a:ea typeface="Playfair Display"/>
              <a:cs typeface="Playfair Display"/>
              <a:sym typeface="Playfair Display"/>
            </a:endParaRPr>
          </a:p>
        </p:txBody>
      </p:sp>
      <p:sp>
        <p:nvSpPr>
          <p:cNvPr id="148" name="Google Shape;148;p16"/>
          <p:cNvSpPr txBox="1"/>
          <p:nvPr/>
        </p:nvSpPr>
        <p:spPr>
          <a:xfrm>
            <a:off x="10556809" y="7456110"/>
            <a:ext cx="317947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Proxima Nova"/>
                <a:ea typeface="Proxima Nova"/>
                <a:cs typeface="Proxima Nova"/>
                <a:sym typeface="Proxima Nova"/>
              </a:rPr>
              <a:t>Enter your grand vision statement!</a:t>
            </a:r>
            <a:endParaRPr/>
          </a:p>
        </p:txBody>
      </p:sp>
      <p:sp>
        <p:nvSpPr>
          <p:cNvPr id="149" name="Google Shape;149;p16"/>
          <p:cNvSpPr txBox="1"/>
          <p:nvPr/>
        </p:nvSpPr>
        <p:spPr>
          <a:xfrm>
            <a:off x="2843571" y="1009650"/>
            <a:ext cx="126009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Mission And Vision</a:t>
            </a:r>
            <a:endParaRPr b="1">
              <a:latin typeface="Playfair Display"/>
              <a:ea typeface="Playfair Display"/>
              <a:cs typeface="Playfair Display"/>
              <a:sym typeface="Playfair Display"/>
            </a:endParaRPr>
          </a:p>
        </p:txBody>
      </p:sp>
      <p:sp>
        <p:nvSpPr>
          <p:cNvPr id="150" name="Google Shape;150;p16"/>
          <p:cNvSpPr/>
          <p:nvPr/>
        </p:nvSpPr>
        <p:spPr>
          <a:xfrm>
            <a:off x="3163285" y="7678974"/>
            <a:ext cx="1252261" cy="1184952"/>
          </a:xfrm>
          <a:custGeom>
            <a:rect b="b" l="l" r="r" t="t"/>
            <a:pathLst>
              <a:path extrusionOk="0" h="1184952" w="1252261">
                <a:moveTo>
                  <a:pt x="0" y="0"/>
                </a:moveTo>
                <a:lnTo>
                  <a:pt x="1252261" y="0"/>
                </a:lnTo>
                <a:lnTo>
                  <a:pt x="1252261" y="1184952"/>
                </a:lnTo>
                <a:lnTo>
                  <a:pt x="0" y="1184952"/>
                </a:lnTo>
                <a:lnTo>
                  <a:pt x="0" y="0"/>
                </a:lnTo>
                <a:close/>
              </a:path>
            </a:pathLst>
          </a:custGeom>
          <a:blipFill rotWithShape="1">
            <a:blip r:embed="rId4">
              <a:alphaModFix/>
            </a:blip>
            <a:stretch>
              <a:fillRect b="0" l="0" r="0" t="0"/>
            </a:stretch>
          </a:blipFill>
          <a:ln>
            <a:noFill/>
          </a:ln>
        </p:spPr>
      </p:sp>
      <p:sp>
        <p:nvSpPr>
          <p:cNvPr id="151" name="Google Shape;151;p16"/>
          <p:cNvSpPr/>
          <p:nvPr/>
        </p:nvSpPr>
        <p:spPr>
          <a:xfrm>
            <a:off x="1318475" y="662369"/>
            <a:ext cx="891202" cy="843300"/>
          </a:xfrm>
          <a:custGeom>
            <a:rect b="b" l="l" r="r" t="t"/>
            <a:pathLst>
              <a:path extrusionOk="0" h="843300" w="891202">
                <a:moveTo>
                  <a:pt x="0" y="0"/>
                </a:moveTo>
                <a:lnTo>
                  <a:pt x="891201" y="0"/>
                </a:lnTo>
                <a:lnTo>
                  <a:pt x="891201" y="843300"/>
                </a:lnTo>
                <a:lnTo>
                  <a:pt x="0" y="843300"/>
                </a:lnTo>
                <a:lnTo>
                  <a:pt x="0" y="0"/>
                </a:lnTo>
                <a:close/>
              </a:path>
            </a:pathLst>
          </a:custGeom>
          <a:blipFill rotWithShape="1">
            <a:blip r:embed="rId4">
              <a:alphaModFix/>
            </a:blip>
            <a:stretch>
              <a:fillRect b="0" l="0" r="0" t="0"/>
            </a:stretch>
          </a:blipFill>
          <a:ln>
            <a:noFill/>
          </a:ln>
        </p:spPr>
      </p:sp>
      <p:pic>
        <p:nvPicPr>
          <p:cNvPr id="152" name="Google Shape;152;p16"/>
          <p:cNvPicPr preferRelativeResize="0"/>
          <p:nvPr/>
        </p:nvPicPr>
        <p:blipFill>
          <a:blip r:embed="rId5">
            <a:alphaModFix/>
          </a:blip>
          <a:stretch>
            <a:fillRect/>
          </a:stretch>
        </p:blipFill>
        <p:spPr>
          <a:xfrm>
            <a:off x="5448784" y="3928371"/>
            <a:ext cx="1385400" cy="1385400"/>
          </a:xfrm>
          <a:prstGeom prst="rect">
            <a:avLst/>
          </a:prstGeom>
          <a:noFill/>
          <a:ln>
            <a:noFill/>
          </a:ln>
        </p:spPr>
      </p:pic>
      <p:pic>
        <p:nvPicPr>
          <p:cNvPr id="153" name="Google Shape;153;p16"/>
          <p:cNvPicPr preferRelativeResize="0"/>
          <p:nvPr/>
        </p:nvPicPr>
        <p:blipFill>
          <a:blip r:embed="rId6">
            <a:alphaModFix/>
          </a:blip>
          <a:stretch>
            <a:fillRect/>
          </a:stretch>
        </p:blipFill>
        <p:spPr>
          <a:xfrm>
            <a:off x="11477296" y="3797358"/>
            <a:ext cx="1647425" cy="164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157" name="Shape 157"/>
        <p:cNvGrpSpPr/>
        <p:nvPr/>
      </p:nvGrpSpPr>
      <p:grpSpPr>
        <a:xfrm>
          <a:off x="0" y="0"/>
          <a:ext cx="0" cy="0"/>
          <a:chOff x="0" y="0"/>
          <a:chExt cx="0" cy="0"/>
        </a:xfrm>
      </p:grpSpPr>
      <p:pic>
        <p:nvPicPr>
          <p:cNvPr id="158" name="Google Shape;158;p17"/>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159" name="Google Shape;159;p17"/>
          <p:cNvPicPr preferRelativeResize="0"/>
          <p:nvPr/>
        </p:nvPicPr>
        <p:blipFill>
          <a:blip r:embed="rId4">
            <a:alphaModFix/>
          </a:blip>
          <a:stretch>
            <a:fillRect/>
          </a:stretch>
        </p:blipFill>
        <p:spPr>
          <a:xfrm>
            <a:off x="-342499" y="-367425"/>
            <a:ext cx="7356651" cy="11013777"/>
          </a:xfrm>
          <a:prstGeom prst="rect">
            <a:avLst/>
          </a:prstGeom>
          <a:noFill/>
          <a:ln>
            <a:noFill/>
          </a:ln>
        </p:spPr>
      </p:pic>
      <p:grpSp>
        <p:nvGrpSpPr>
          <p:cNvPr id="160" name="Google Shape;160;p17"/>
          <p:cNvGrpSpPr/>
          <p:nvPr/>
        </p:nvGrpSpPr>
        <p:grpSpPr>
          <a:xfrm>
            <a:off x="11067877" y="1028700"/>
            <a:ext cx="3632265" cy="3632265"/>
            <a:chOff x="0" y="0"/>
            <a:chExt cx="812800" cy="812800"/>
          </a:xfrm>
        </p:grpSpPr>
        <p:sp>
          <p:nvSpPr>
            <p:cNvPr id="161" name="Google Shape;1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84D5D5"/>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7"/>
          <p:cNvSpPr txBox="1"/>
          <p:nvPr/>
        </p:nvSpPr>
        <p:spPr>
          <a:xfrm>
            <a:off x="8879519" y="5150068"/>
            <a:ext cx="8009100" cy="1539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193E3E"/>
                </a:solidFill>
                <a:latin typeface="Playfair Display"/>
                <a:ea typeface="Playfair Display"/>
                <a:cs typeface="Playfair Display"/>
                <a:sym typeface="Playfair Display"/>
              </a:rPr>
              <a:t>Our Projects</a:t>
            </a:r>
            <a:endParaRPr b="1">
              <a:latin typeface="Playfair Display"/>
              <a:ea typeface="Playfair Display"/>
              <a:cs typeface="Playfair Display"/>
              <a:sym typeface="Playfair Display"/>
            </a:endParaRPr>
          </a:p>
        </p:txBody>
      </p:sp>
      <p:sp>
        <p:nvSpPr>
          <p:cNvPr id="164" name="Google Shape;164;p17"/>
          <p:cNvSpPr txBox="1"/>
          <p:nvPr/>
        </p:nvSpPr>
        <p:spPr>
          <a:xfrm>
            <a:off x="10085865" y="6818848"/>
            <a:ext cx="559628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roxima Nova"/>
                <a:ea typeface="Proxima Nova"/>
                <a:cs typeface="Proxima Nova"/>
                <a:sym typeface="Proxima Nova"/>
              </a:rPr>
              <a:t>Elaborate on what you want to discuss. </a:t>
            </a:r>
            <a:endParaRPr/>
          </a:p>
        </p:txBody>
      </p:sp>
      <p:sp>
        <p:nvSpPr>
          <p:cNvPr id="165" name="Google Shape;165;p17"/>
          <p:cNvSpPr txBox="1"/>
          <p:nvPr/>
        </p:nvSpPr>
        <p:spPr>
          <a:xfrm>
            <a:off x="12169634" y="931895"/>
            <a:ext cx="14289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193E3E"/>
                </a:solidFill>
                <a:latin typeface="Playfair Display"/>
                <a:ea typeface="Playfair Display"/>
                <a:cs typeface="Playfair Display"/>
                <a:sym typeface="Playfair Display"/>
              </a:rPr>
              <a:t>2</a:t>
            </a:r>
            <a:endParaRPr b="1">
              <a:latin typeface="Playfair Display"/>
              <a:ea typeface="Playfair Display"/>
              <a:cs typeface="Playfair Display"/>
              <a:sym typeface="Playfair Display"/>
            </a:endParaRPr>
          </a:p>
        </p:txBody>
      </p:sp>
      <p:sp>
        <p:nvSpPr>
          <p:cNvPr id="166" name="Google Shape;166;p17"/>
          <p:cNvSpPr/>
          <p:nvPr/>
        </p:nvSpPr>
        <p:spPr>
          <a:xfrm>
            <a:off x="15636239" y="7710102"/>
            <a:ext cx="1252261" cy="1184952"/>
          </a:xfrm>
          <a:custGeom>
            <a:rect b="b" l="l" r="r" t="t"/>
            <a:pathLst>
              <a:path extrusionOk="0" h="1184952" w="1252261">
                <a:moveTo>
                  <a:pt x="0" y="0"/>
                </a:moveTo>
                <a:lnTo>
                  <a:pt x="1252261" y="0"/>
                </a:lnTo>
                <a:lnTo>
                  <a:pt x="1252261" y="1184951"/>
                </a:lnTo>
                <a:lnTo>
                  <a:pt x="0" y="1184951"/>
                </a:lnTo>
                <a:lnTo>
                  <a:pt x="0" y="0"/>
                </a:lnTo>
                <a:close/>
              </a:path>
            </a:pathLst>
          </a:custGeom>
          <a:blipFill rotWithShape="1">
            <a:blip r:embed="rId5">
              <a:alphaModFix/>
            </a:blip>
            <a:stretch>
              <a:fillRect b="0" l="0" r="0" t="0"/>
            </a:stretch>
          </a:blipFill>
          <a:ln>
            <a:noFill/>
          </a:ln>
        </p:spPr>
      </p:sp>
      <p:grpSp>
        <p:nvGrpSpPr>
          <p:cNvPr id="167" name="Google Shape;167;p17"/>
          <p:cNvGrpSpPr/>
          <p:nvPr/>
        </p:nvGrpSpPr>
        <p:grpSpPr>
          <a:xfrm>
            <a:off x="6008973" y="1028700"/>
            <a:ext cx="1675306" cy="1675306"/>
            <a:chOff x="0" y="0"/>
            <a:chExt cx="812800" cy="812800"/>
          </a:xfrm>
        </p:grpSpPr>
        <p:sp>
          <p:nvSpPr>
            <p:cNvPr id="168" name="Google Shape;1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173" name="Shape 173"/>
        <p:cNvGrpSpPr/>
        <p:nvPr/>
      </p:nvGrpSpPr>
      <p:grpSpPr>
        <a:xfrm>
          <a:off x="0" y="0"/>
          <a:ext cx="0" cy="0"/>
          <a:chOff x="0" y="0"/>
          <a:chExt cx="0" cy="0"/>
        </a:xfrm>
      </p:grpSpPr>
      <p:pic>
        <p:nvPicPr>
          <p:cNvPr id="174" name="Google Shape;174;p18"/>
          <p:cNvPicPr preferRelativeResize="0"/>
          <p:nvPr/>
        </p:nvPicPr>
        <p:blipFill>
          <a:blip r:embed="rId3">
            <a:alphaModFix/>
          </a:blip>
          <a:stretch>
            <a:fillRect/>
          </a:stretch>
        </p:blipFill>
        <p:spPr>
          <a:xfrm>
            <a:off x="-25" y="11027"/>
            <a:ext cx="18288000" cy="10278070"/>
          </a:xfrm>
          <a:prstGeom prst="rect">
            <a:avLst/>
          </a:prstGeom>
          <a:noFill/>
          <a:ln>
            <a:noFill/>
          </a:ln>
        </p:spPr>
      </p:pic>
      <p:grpSp>
        <p:nvGrpSpPr>
          <p:cNvPr id="175" name="Google Shape;175;p18"/>
          <p:cNvGrpSpPr/>
          <p:nvPr/>
        </p:nvGrpSpPr>
        <p:grpSpPr>
          <a:xfrm>
            <a:off x="3363412" y="2920516"/>
            <a:ext cx="5026927" cy="2861265"/>
            <a:chOff x="0" y="-38100"/>
            <a:chExt cx="1323964" cy="753584"/>
          </a:xfrm>
        </p:grpSpPr>
        <p:sp>
          <p:nvSpPr>
            <p:cNvPr id="176" name="Google Shape;176;p18"/>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8"/>
          <p:cNvGrpSpPr/>
          <p:nvPr/>
        </p:nvGrpSpPr>
        <p:grpSpPr>
          <a:xfrm>
            <a:off x="9897661" y="2920516"/>
            <a:ext cx="5026927" cy="2861265"/>
            <a:chOff x="0" y="-38100"/>
            <a:chExt cx="1323964" cy="753584"/>
          </a:xfrm>
        </p:grpSpPr>
        <p:sp>
          <p:nvSpPr>
            <p:cNvPr id="179" name="Google Shape;179;p18"/>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8"/>
          <p:cNvGrpSpPr/>
          <p:nvPr/>
        </p:nvGrpSpPr>
        <p:grpSpPr>
          <a:xfrm>
            <a:off x="3363412" y="6397035"/>
            <a:ext cx="5026927" cy="2861265"/>
            <a:chOff x="0" y="-38100"/>
            <a:chExt cx="1323964" cy="753584"/>
          </a:xfrm>
        </p:grpSpPr>
        <p:sp>
          <p:nvSpPr>
            <p:cNvPr id="182" name="Google Shape;182;p18"/>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8"/>
          <p:cNvGrpSpPr/>
          <p:nvPr/>
        </p:nvGrpSpPr>
        <p:grpSpPr>
          <a:xfrm>
            <a:off x="9897661" y="6397035"/>
            <a:ext cx="5026927" cy="2861265"/>
            <a:chOff x="0" y="-38100"/>
            <a:chExt cx="1323964" cy="753584"/>
          </a:xfrm>
        </p:grpSpPr>
        <p:sp>
          <p:nvSpPr>
            <p:cNvPr id="185" name="Google Shape;185;p18"/>
            <p:cNvSpPr/>
            <p:nvPr/>
          </p:nvSpPr>
          <p:spPr>
            <a:xfrm>
              <a:off x="0" y="0"/>
              <a:ext cx="1323964" cy="715484"/>
            </a:xfrm>
            <a:custGeom>
              <a:rect b="b" l="l" r="r" t="t"/>
              <a:pathLst>
                <a:path extrusionOk="0" h="715484" w="1323964">
                  <a:moveTo>
                    <a:pt x="78545" y="0"/>
                  </a:moveTo>
                  <a:lnTo>
                    <a:pt x="1245420" y="0"/>
                  </a:lnTo>
                  <a:cubicBezTo>
                    <a:pt x="1266251" y="0"/>
                    <a:pt x="1286229" y="8275"/>
                    <a:pt x="1300959" y="23005"/>
                  </a:cubicBezTo>
                  <a:cubicBezTo>
                    <a:pt x="1315689" y="37735"/>
                    <a:pt x="1323964" y="57713"/>
                    <a:pt x="1323964" y="78545"/>
                  </a:cubicBezTo>
                  <a:lnTo>
                    <a:pt x="1323964" y="636940"/>
                  </a:lnTo>
                  <a:cubicBezTo>
                    <a:pt x="1323964" y="680319"/>
                    <a:pt x="1288799" y="715484"/>
                    <a:pt x="1245420" y="715484"/>
                  </a:cubicBezTo>
                  <a:lnTo>
                    <a:pt x="78545" y="715484"/>
                  </a:lnTo>
                  <a:cubicBezTo>
                    <a:pt x="35166" y="715484"/>
                    <a:pt x="0" y="680319"/>
                    <a:pt x="0" y="636940"/>
                  </a:cubicBezTo>
                  <a:lnTo>
                    <a:pt x="0" y="78545"/>
                  </a:lnTo>
                  <a:cubicBezTo>
                    <a:pt x="0" y="35166"/>
                    <a:pt x="35166" y="0"/>
                    <a:pt x="78545" y="0"/>
                  </a:cubicBezTo>
                  <a:close/>
                </a:path>
              </a:pathLst>
            </a:custGeom>
            <a:solidFill>
              <a:srgbClr val="2EA9A9"/>
            </a:solidFill>
            <a:ln cap="rnd"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txBox="1"/>
            <p:nvPr/>
          </p:nvSpPr>
          <p:spPr>
            <a:xfrm>
              <a:off x="0" y="-38100"/>
              <a:ext cx="1323964" cy="7535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8"/>
          <p:cNvSpPr txBox="1"/>
          <p:nvPr/>
        </p:nvSpPr>
        <p:spPr>
          <a:xfrm>
            <a:off x="4233391" y="1009650"/>
            <a:ext cx="98211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Our Benefits</a:t>
            </a:r>
            <a:endParaRPr b="1">
              <a:latin typeface="Playfair Display"/>
              <a:ea typeface="Playfair Display"/>
              <a:cs typeface="Playfair Display"/>
              <a:sym typeface="Playfair Display"/>
            </a:endParaRPr>
          </a:p>
        </p:txBody>
      </p:sp>
      <p:sp>
        <p:nvSpPr>
          <p:cNvPr id="188" name="Google Shape;188;p18"/>
          <p:cNvSpPr txBox="1"/>
          <p:nvPr/>
        </p:nvSpPr>
        <p:spPr>
          <a:xfrm>
            <a:off x="4151841" y="3662272"/>
            <a:ext cx="3450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One</a:t>
            </a:r>
            <a:endParaRPr b="1">
              <a:latin typeface="Playfair Display"/>
              <a:ea typeface="Playfair Display"/>
              <a:cs typeface="Playfair Display"/>
              <a:sym typeface="Playfair Display"/>
            </a:endParaRPr>
          </a:p>
        </p:txBody>
      </p:sp>
      <p:sp>
        <p:nvSpPr>
          <p:cNvPr id="189" name="Google Shape;189;p18"/>
          <p:cNvSpPr txBox="1"/>
          <p:nvPr/>
        </p:nvSpPr>
        <p:spPr>
          <a:xfrm>
            <a:off x="10613893" y="3662272"/>
            <a:ext cx="35946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Two</a:t>
            </a:r>
            <a:endParaRPr b="1">
              <a:latin typeface="Playfair Display"/>
              <a:ea typeface="Playfair Display"/>
              <a:cs typeface="Playfair Display"/>
              <a:sym typeface="Playfair Display"/>
            </a:endParaRPr>
          </a:p>
        </p:txBody>
      </p:sp>
      <p:sp>
        <p:nvSpPr>
          <p:cNvPr id="190" name="Google Shape;190;p18"/>
          <p:cNvSpPr txBox="1"/>
          <p:nvPr/>
        </p:nvSpPr>
        <p:spPr>
          <a:xfrm>
            <a:off x="4151841" y="7068516"/>
            <a:ext cx="3450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Three</a:t>
            </a:r>
            <a:endParaRPr b="1">
              <a:latin typeface="Playfair Display"/>
              <a:ea typeface="Playfair Display"/>
              <a:cs typeface="Playfair Display"/>
              <a:sym typeface="Playfair Display"/>
            </a:endParaRPr>
          </a:p>
        </p:txBody>
      </p:sp>
      <p:sp>
        <p:nvSpPr>
          <p:cNvPr id="191" name="Google Shape;191;p18"/>
          <p:cNvSpPr txBox="1"/>
          <p:nvPr/>
        </p:nvSpPr>
        <p:spPr>
          <a:xfrm>
            <a:off x="10613893" y="7068516"/>
            <a:ext cx="35946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fair Display"/>
                <a:ea typeface="Playfair Display"/>
                <a:cs typeface="Playfair Display"/>
                <a:sym typeface="Playfair Display"/>
              </a:rPr>
              <a:t>Four</a:t>
            </a:r>
            <a:endParaRPr b="1">
              <a:latin typeface="Playfair Display"/>
              <a:ea typeface="Playfair Display"/>
              <a:cs typeface="Playfair Display"/>
              <a:sym typeface="Playfair Display"/>
            </a:endParaRPr>
          </a:p>
        </p:txBody>
      </p:sp>
      <p:sp>
        <p:nvSpPr>
          <p:cNvPr id="192" name="Google Shape;192;p18"/>
          <p:cNvSpPr txBox="1"/>
          <p:nvPr/>
        </p:nvSpPr>
        <p:spPr>
          <a:xfrm>
            <a:off x="4151841" y="4464385"/>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193" name="Google Shape;193;p18"/>
          <p:cNvSpPr txBox="1"/>
          <p:nvPr/>
        </p:nvSpPr>
        <p:spPr>
          <a:xfrm>
            <a:off x="10686090" y="4464385"/>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194" name="Google Shape;194;p18"/>
          <p:cNvSpPr txBox="1"/>
          <p:nvPr/>
        </p:nvSpPr>
        <p:spPr>
          <a:xfrm>
            <a:off x="4103102" y="7916140"/>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195" name="Google Shape;195;p18"/>
          <p:cNvSpPr txBox="1"/>
          <p:nvPr/>
        </p:nvSpPr>
        <p:spPr>
          <a:xfrm>
            <a:off x="10637351" y="7916140"/>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Elaborate on what you want to discuss. </a:t>
            </a:r>
            <a:endParaRPr/>
          </a:p>
        </p:txBody>
      </p:sp>
      <p:sp>
        <p:nvSpPr>
          <p:cNvPr id="196" name="Google Shape;196;p18"/>
          <p:cNvSpPr/>
          <p:nvPr/>
        </p:nvSpPr>
        <p:spPr>
          <a:xfrm>
            <a:off x="1443581" y="7954240"/>
            <a:ext cx="1252261" cy="1184952"/>
          </a:xfrm>
          <a:custGeom>
            <a:rect b="b" l="l" r="r" t="t"/>
            <a:pathLst>
              <a:path extrusionOk="0" h="1184952" w="1252261">
                <a:moveTo>
                  <a:pt x="0" y="0"/>
                </a:moveTo>
                <a:lnTo>
                  <a:pt x="1252261" y="0"/>
                </a:lnTo>
                <a:lnTo>
                  <a:pt x="1252261" y="1184952"/>
                </a:lnTo>
                <a:lnTo>
                  <a:pt x="0" y="1184952"/>
                </a:lnTo>
                <a:lnTo>
                  <a:pt x="0" y="0"/>
                </a:lnTo>
                <a:close/>
              </a:path>
            </a:pathLst>
          </a:custGeom>
          <a:blipFill rotWithShape="1">
            <a:blip r:embed="rId4">
              <a:alphaModFix/>
            </a:blip>
            <a:stretch>
              <a:fillRect b="0" l="0" r="0" t="0"/>
            </a:stretch>
          </a:blipFill>
          <a:ln>
            <a:noFill/>
          </a:ln>
        </p:spPr>
      </p:sp>
      <p:sp>
        <p:nvSpPr>
          <p:cNvPr id="197" name="Google Shape;197;p18"/>
          <p:cNvSpPr/>
          <p:nvPr/>
        </p:nvSpPr>
        <p:spPr>
          <a:xfrm>
            <a:off x="15240594" y="1422328"/>
            <a:ext cx="1252261" cy="1184952"/>
          </a:xfrm>
          <a:custGeom>
            <a:rect b="b" l="l" r="r" t="t"/>
            <a:pathLst>
              <a:path extrusionOk="0" h="1184952" w="1252261">
                <a:moveTo>
                  <a:pt x="0" y="0"/>
                </a:moveTo>
                <a:lnTo>
                  <a:pt x="1252261" y="0"/>
                </a:lnTo>
                <a:lnTo>
                  <a:pt x="1252261" y="1184951"/>
                </a:lnTo>
                <a:lnTo>
                  <a:pt x="0" y="118495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ECDCD"/>
        </a:solidFill>
      </p:bgPr>
    </p:bg>
    <p:spTree>
      <p:nvGrpSpPr>
        <p:cNvPr id="201" name="Shape 201"/>
        <p:cNvGrpSpPr/>
        <p:nvPr/>
      </p:nvGrpSpPr>
      <p:grpSpPr>
        <a:xfrm>
          <a:off x="0" y="0"/>
          <a:ext cx="0" cy="0"/>
          <a:chOff x="0" y="0"/>
          <a:chExt cx="0" cy="0"/>
        </a:xfrm>
      </p:grpSpPr>
      <p:pic>
        <p:nvPicPr>
          <p:cNvPr id="202" name="Google Shape;202;p19"/>
          <p:cNvPicPr preferRelativeResize="0"/>
          <p:nvPr/>
        </p:nvPicPr>
        <p:blipFill>
          <a:blip r:embed="rId3">
            <a:alphaModFix/>
          </a:blip>
          <a:stretch>
            <a:fillRect/>
          </a:stretch>
        </p:blipFill>
        <p:spPr>
          <a:xfrm>
            <a:off x="-25" y="11027"/>
            <a:ext cx="18288000" cy="10278070"/>
          </a:xfrm>
          <a:prstGeom prst="rect">
            <a:avLst/>
          </a:prstGeom>
          <a:noFill/>
          <a:ln>
            <a:noFill/>
          </a:ln>
        </p:spPr>
      </p:pic>
      <p:pic>
        <p:nvPicPr>
          <p:cNvPr id="203" name="Google Shape;203;p19"/>
          <p:cNvPicPr preferRelativeResize="0"/>
          <p:nvPr/>
        </p:nvPicPr>
        <p:blipFill>
          <a:blip r:embed="rId4">
            <a:alphaModFix/>
          </a:blip>
          <a:stretch>
            <a:fillRect/>
          </a:stretch>
        </p:blipFill>
        <p:spPr>
          <a:xfrm>
            <a:off x="13004800" y="5200725"/>
            <a:ext cx="8052525" cy="8046603"/>
          </a:xfrm>
          <a:prstGeom prst="rect">
            <a:avLst/>
          </a:prstGeom>
          <a:noFill/>
          <a:ln>
            <a:noFill/>
          </a:ln>
        </p:spPr>
      </p:pic>
      <p:pic>
        <p:nvPicPr>
          <p:cNvPr id="204" name="Google Shape;204;p19"/>
          <p:cNvPicPr preferRelativeResize="0"/>
          <p:nvPr/>
        </p:nvPicPr>
        <p:blipFill>
          <a:blip r:embed="rId5">
            <a:alphaModFix/>
          </a:blip>
          <a:stretch>
            <a:fillRect/>
          </a:stretch>
        </p:blipFill>
        <p:spPr>
          <a:xfrm>
            <a:off x="6395185" y="2597159"/>
            <a:ext cx="1935941" cy="1929400"/>
          </a:xfrm>
          <a:prstGeom prst="rect">
            <a:avLst/>
          </a:prstGeom>
          <a:noFill/>
          <a:ln>
            <a:noFill/>
          </a:ln>
        </p:spPr>
      </p:pic>
      <p:pic>
        <p:nvPicPr>
          <p:cNvPr id="205" name="Google Shape;205;p19"/>
          <p:cNvPicPr preferRelativeResize="0"/>
          <p:nvPr/>
        </p:nvPicPr>
        <p:blipFill>
          <a:blip r:embed="rId6">
            <a:alphaModFix/>
          </a:blip>
          <a:stretch>
            <a:fillRect/>
          </a:stretch>
        </p:blipFill>
        <p:spPr>
          <a:xfrm>
            <a:off x="5055495" y="5999520"/>
            <a:ext cx="3481975" cy="3481975"/>
          </a:xfrm>
          <a:prstGeom prst="rect">
            <a:avLst/>
          </a:prstGeom>
          <a:noFill/>
          <a:ln>
            <a:noFill/>
          </a:ln>
        </p:spPr>
      </p:pic>
      <p:pic>
        <p:nvPicPr>
          <p:cNvPr id="206" name="Google Shape;206;p19"/>
          <p:cNvPicPr preferRelativeResize="0"/>
          <p:nvPr/>
        </p:nvPicPr>
        <p:blipFill>
          <a:blip r:embed="rId7">
            <a:alphaModFix/>
          </a:blip>
          <a:stretch>
            <a:fillRect/>
          </a:stretch>
        </p:blipFill>
        <p:spPr>
          <a:xfrm>
            <a:off x="9179488" y="4660949"/>
            <a:ext cx="2974600" cy="2974626"/>
          </a:xfrm>
          <a:prstGeom prst="rect">
            <a:avLst/>
          </a:prstGeom>
          <a:noFill/>
          <a:ln>
            <a:noFill/>
          </a:ln>
        </p:spPr>
      </p:pic>
      <p:pic>
        <p:nvPicPr>
          <p:cNvPr id="207" name="Google Shape;207;p19"/>
          <p:cNvPicPr preferRelativeResize="0"/>
          <p:nvPr/>
        </p:nvPicPr>
        <p:blipFill>
          <a:blip r:embed="rId8">
            <a:alphaModFix/>
          </a:blip>
          <a:stretch>
            <a:fillRect/>
          </a:stretch>
        </p:blipFill>
        <p:spPr>
          <a:xfrm>
            <a:off x="727701" y="932726"/>
            <a:ext cx="4777974" cy="4777974"/>
          </a:xfrm>
          <a:prstGeom prst="rect">
            <a:avLst/>
          </a:prstGeom>
          <a:noFill/>
          <a:ln>
            <a:noFill/>
          </a:ln>
        </p:spPr>
      </p:pic>
      <p:sp>
        <p:nvSpPr>
          <p:cNvPr id="208" name="Google Shape;208;p19"/>
          <p:cNvSpPr txBox="1"/>
          <p:nvPr/>
        </p:nvSpPr>
        <p:spPr>
          <a:xfrm>
            <a:off x="10939603" y="2792248"/>
            <a:ext cx="4823099" cy="75057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Proxima Nova"/>
                <a:ea typeface="Proxima Nova"/>
                <a:cs typeface="Proxima Nova"/>
                <a:sym typeface="Proxima Nova"/>
              </a:rPr>
              <a:t>What can you say about your projects? Share it here!</a:t>
            </a:r>
            <a:endParaRPr/>
          </a:p>
        </p:txBody>
      </p:sp>
      <p:sp>
        <p:nvSpPr>
          <p:cNvPr id="209" name="Google Shape;209;p19"/>
          <p:cNvSpPr/>
          <p:nvPr/>
        </p:nvSpPr>
        <p:spPr>
          <a:xfrm>
            <a:off x="10221676" y="8753696"/>
            <a:ext cx="1252261" cy="1184952"/>
          </a:xfrm>
          <a:custGeom>
            <a:rect b="b" l="l" r="r" t="t"/>
            <a:pathLst>
              <a:path extrusionOk="0" h="1184952" w="1252261">
                <a:moveTo>
                  <a:pt x="0" y="0"/>
                </a:moveTo>
                <a:lnTo>
                  <a:pt x="1252260" y="0"/>
                </a:lnTo>
                <a:lnTo>
                  <a:pt x="1252260" y="1184951"/>
                </a:lnTo>
                <a:lnTo>
                  <a:pt x="0" y="1184951"/>
                </a:lnTo>
                <a:lnTo>
                  <a:pt x="0" y="0"/>
                </a:lnTo>
                <a:close/>
              </a:path>
            </a:pathLst>
          </a:custGeom>
          <a:blipFill rotWithShape="1">
            <a:blip r:embed="rId9">
              <a:alphaModFix/>
            </a:blip>
            <a:stretch>
              <a:fillRect b="0" l="0" r="0" t="0"/>
            </a:stretch>
          </a:blipFill>
          <a:ln>
            <a:noFill/>
          </a:ln>
        </p:spPr>
      </p:sp>
      <p:grpSp>
        <p:nvGrpSpPr>
          <p:cNvPr id="210" name="Google Shape;210;p19"/>
          <p:cNvGrpSpPr/>
          <p:nvPr/>
        </p:nvGrpSpPr>
        <p:grpSpPr>
          <a:xfrm>
            <a:off x="727704" y="6125591"/>
            <a:ext cx="2974635" cy="2974635"/>
            <a:chOff x="0" y="0"/>
            <a:chExt cx="812800" cy="812800"/>
          </a:xfrm>
        </p:grpSpPr>
        <p:sp>
          <p:nvSpPr>
            <p:cNvPr id="211" name="Google Shape;21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9"/>
          <p:cNvGrpSpPr/>
          <p:nvPr/>
        </p:nvGrpSpPr>
        <p:grpSpPr>
          <a:xfrm>
            <a:off x="5505682" y="4771450"/>
            <a:ext cx="744099" cy="744099"/>
            <a:chOff x="0" y="0"/>
            <a:chExt cx="812800" cy="812800"/>
          </a:xfrm>
        </p:grpSpPr>
        <p:sp>
          <p:nvSpPr>
            <p:cNvPr id="214" name="Google Shape;21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61AAAA"/>
                </a:gs>
                <a:gs pos="100000">
                  <a:srgbClr val="FFFFFF"/>
                </a:gs>
              </a:gsLst>
              <a:lin ang="0" scaled="0"/>
            </a:gra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19"/>
          <p:cNvSpPr/>
          <p:nvPr/>
        </p:nvSpPr>
        <p:spPr>
          <a:xfrm>
            <a:off x="2806181" y="8161220"/>
            <a:ext cx="1252261" cy="1184952"/>
          </a:xfrm>
          <a:custGeom>
            <a:rect b="b" l="l" r="r" t="t"/>
            <a:pathLst>
              <a:path extrusionOk="0" h="1184952" w="1252261">
                <a:moveTo>
                  <a:pt x="0" y="0"/>
                </a:moveTo>
                <a:lnTo>
                  <a:pt x="1252261" y="0"/>
                </a:lnTo>
                <a:lnTo>
                  <a:pt x="1252261" y="1184952"/>
                </a:lnTo>
                <a:lnTo>
                  <a:pt x="0" y="1184952"/>
                </a:lnTo>
                <a:lnTo>
                  <a:pt x="0" y="0"/>
                </a:lnTo>
                <a:close/>
              </a:path>
            </a:pathLst>
          </a:custGeom>
          <a:blipFill rotWithShape="1">
            <a:blip r:embed="rId9">
              <a:alphaModFix/>
            </a:blip>
            <a:stretch>
              <a:fillRect b="0" l="0" r="0" t="0"/>
            </a:stretch>
          </a:blipFill>
          <a:ln>
            <a:noFill/>
          </a:ln>
        </p:spPr>
      </p:sp>
      <p:sp>
        <p:nvSpPr>
          <p:cNvPr id="217" name="Google Shape;217;p19"/>
          <p:cNvSpPr txBox="1"/>
          <p:nvPr/>
        </p:nvSpPr>
        <p:spPr>
          <a:xfrm>
            <a:off x="9687342" y="1159943"/>
            <a:ext cx="732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193E3E"/>
                </a:solidFill>
                <a:latin typeface="Playfair Display"/>
                <a:ea typeface="Playfair Display"/>
                <a:cs typeface="Playfair Display"/>
                <a:sym typeface="Playfair Display"/>
              </a:rPr>
              <a:t>Portfolio</a:t>
            </a:r>
            <a:endParaRPr b="1">
              <a:latin typeface="Playfair Display"/>
              <a:ea typeface="Playfair Display"/>
              <a:cs typeface="Playfair Display"/>
              <a:sym typeface="Playfair Displ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Market Research Slides   ">
  <a:themeElements>
    <a:clrScheme name="Office">
      <a:dk1>
        <a:srgbClr val="000000"/>
      </a:dk1>
      <a:lt1>
        <a:srgbClr val="FFFFFF"/>
      </a:lt1>
      <a:dk2>
        <a:srgbClr val="2EA9A9"/>
      </a:dk2>
      <a:lt2>
        <a:srgbClr val="5ECDCD"/>
      </a:lt2>
      <a:accent1>
        <a:srgbClr val="84D5D5"/>
      </a:accent1>
      <a:accent2>
        <a:srgbClr val="193E3E"/>
      </a:accent2>
      <a:accent3>
        <a:srgbClr val="61AAAA"/>
      </a:accent3>
      <a:accent4>
        <a:srgbClr val="888888"/>
      </a:accent4>
      <a:accent5>
        <a:srgbClr val="2EA9A9"/>
      </a:accent5>
      <a:accent6>
        <a:srgbClr val="5ECDCD"/>
      </a:accent6>
      <a:hlink>
        <a:srgbClr val="84D5D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